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5" d="100"/>
          <a:sy n="35" d="100"/>
        </p:scale>
        <p:origin x="6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56626-B543-408A-81BD-EC56E4538A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 b="1" i="0">
                <a:solidFill>
                  <a:srgbClr val="444444"/>
                </a:solidFill>
                <a:effectLst/>
                <a:latin typeface="Open Sans"/>
              </a:rPr>
              <a:t>SEJARAH PUBLIC </a:t>
            </a:r>
            <a:r>
              <a:rPr lang="en-ID" b="1" i="0" dirty="0">
                <a:solidFill>
                  <a:srgbClr val="444444"/>
                </a:solidFill>
                <a:effectLst/>
                <a:latin typeface="Open Sans"/>
              </a:rPr>
              <a:t>RELATIONS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51DA66-11EE-4D3E-80B3-A9C50204FB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cap="none" dirty="0"/>
              <a:t>Dra. </a:t>
            </a:r>
            <a:r>
              <a:rPr lang="en-US" sz="2000" cap="none" dirty="0" err="1"/>
              <a:t>Enis</a:t>
            </a:r>
            <a:r>
              <a:rPr lang="en-US" sz="2000" cap="none" dirty="0"/>
              <a:t> </a:t>
            </a:r>
            <a:r>
              <a:rPr lang="en-US" sz="2000" cap="none" dirty="0" err="1"/>
              <a:t>Niken</a:t>
            </a:r>
            <a:r>
              <a:rPr lang="en-US" sz="2000" cap="none" dirty="0"/>
              <a:t> </a:t>
            </a:r>
            <a:r>
              <a:rPr lang="en-US" sz="2000" cap="none" dirty="0" err="1"/>
              <a:t>Herawati</a:t>
            </a:r>
            <a:r>
              <a:rPr lang="en-US" sz="2000" cap="none" dirty="0"/>
              <a:t>, </a:t>
            </a:r>
            <a:r>
              <a:rPr lang="en-US" sz="2000" cap="none" dirty="0" err="1"/>
              <a:t>M.Hum</a:t>
            </a:r>
            <a:r>
              <a:rPr lang="en-US" sz="2000" cap="none" dirty="0"/>
              <a:t>.</a:t>
            </a:r>
            <a:endParaRPr lang="en-ID" sz="2000" cap="none" dirty="0"/>
          </a:p>
        </p:txBody>
      </p:sp>
    </p:spTree>
    <p:extLst>
      <p:ext uri="{BB962C8B-B14F-4D97-AF65-F5344CB8AC3E}">
        <p14:creationId xmlns:p14="http://schemas.microsoft.com/office/powerpoint/2010/main" val="3922283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6329E-997D-4963-8238-CD9FC2CD8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i="0" dirty="0">
                <a:effectLst/>
                <a:latin typeface="Open Sans"/>
              </a:rPr>
              <a:t>Sejarah Public Relations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E90A3-7D0D-4FC3-B3AD-571F8D4FD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6578" y="2100982"/>
            <a:ext cx="10298843" cy="20071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Dalam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sejarahnya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, PR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dilahirkan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oleh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perintis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sekaligus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pelopor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yang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kemudian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diangkat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sebagai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“ The Father of Public Relations”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yaitu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: Ivy L. Lee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tahun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1906.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676234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6F377-3481-49C2-8EA5-D774B9AD9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i="0" dirty="0" err="1">
                <a:effectLst/>
                <a:latin typeface="Open Sans"/>
              </a:rPr>
              <a:t>Kronologis</a:t>
            </a:r>
            <a:r>
              <a:rPr lang="en-ID" b="1" i="0" dirty="0">
                <a:effectLst/>
                <a:latin typeface="Open Sans"/>
              </a:rPr>
              <a:t> </a:t>
            </a:r>
            <a:r>
              <a:rPr lang="en-ID" b="1" i="0" dirty="0" err="1">
                <a:effectLst/>
                <a:latin typeface="Open Sans"/>
              </a:rPr>
              <a:t>Perkembangan</a:t>
            </a:r>
            <a:r>
              <a:rPr lang="en-ID" b="1" i="0" dirty="0">
                <a:effectLst/>
                <a:latin typeface="Open Sans"/>
              </a:rPr>
              <a:t> Public Relation di Negara-Negara Barat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93D62-6054-4226-A91C-16FA0DA34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975348"/>
          </a:xfrm>
        </p:spPr>
        <p:txBody>
          <a:bodyPr>
            <a:normAutofit fontScale="92500" lnSpcReduction="10000"/>
          </a:bodyPr>
          <a:lstStyle/>
          <a:p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Abad 19 : PR di Amerika dan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Eropa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merupakan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program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studi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yang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mandiri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dadasarkan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pada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perkembangan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Iptek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.</a:t>
            </a:r>
          </a:p>
          <a:p>
            <a:r>
              <a:rPr lang="en-ID" dirty="0">
                <a:solidFill>
                  <a:srgbClr val="444444"/>
                </a:solidFill>
                <a:latin typeface="Open Sans"/>
              </a:rPr>
              <a:t>1865 – 1900 :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Publik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masih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dianggap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bodoh</a:t>
            </a:r>
            <a:endParaRPr lang="en-ID" b="0" i="0" dirty="0">
              <a:solidFill>
                <a:srgbClr val="444444"/>
              </a:solidFill>
              <a:effectLst/>
              <a:latin typeface="Open Sans"/>
            </a:endParaRPr>
          </a:p>
          <a:p>
            <a:r>
              <a:rPr lang="en-ID" dirty="0">
                <a:solidFill>
                  <a:srgbClr val="444444"/>
                </a:solidFill>
                <a:latin typeface="Open Sans"/>
              </a:rPr>
              <a:t>1900-1918 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.: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Publik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diberi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inf. dan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dilayani</a:t>
            </a:r>
            <a:endParaRPr lang="en-ID" b="0" i="0" dirty="0">
              <a:solidFill>
                <a:srgbClr val="444444"/>
              </a:solidFill>
              <a:effectLst/>
              <a:latin typeface="Open Sans"/>
            </a:endParaRPr>
          </a:p>
          <a:p>
            <a:r>
              <a:rPr lang="en-ID" dirty="0">
                <a:solidFill>
                  <a:srgbClr val="444444"/>
                </a:solidFill>
                <a:latin typeface="Open Sans"/>
              </a:rPr>
              <a:t>1918-1945 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.: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Publ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diberi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pend. dan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dihargai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.</a:t>
            </a:r>
          </a:p>
          <a:p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1925 : PR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sbg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pend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tinggi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resmi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di N.Y.</a:t>
            </a:r>
          </a:p>
          <a:p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1928 : di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Bld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mjd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pend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tinggi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&amp;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byk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kursus</a:t>
            </a:r>
            <a:endParaRPr lang="en-ID" b="0" i="0" dirty="0">
              <a:solidFill>
                <a:srgbClr val="444444"/>
              </a:solidFill>
              <a:effectLst/>
              <a:latin typeface="Open Sans"/>
            </a:endParaRPr>
          </a:p>
          <a:p>
            <a:r>
              <a:rPr lang="en-ID" dirty="0">
                <a:solidFill>
                  <a:srgbClr val="444444"/>
                </a:solidFill>
                <a:latin typeface="Open Sans"/>
              </a:rPr>
              <a:t>1945-1968 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.: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Publ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byk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terbuka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dan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mulai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tahu</a:t>
            </a:r>
            <a:endParaRPr lang="en-ID" b="0" i="0" dirty="0">
              <a:solidFill>
                <a:srgbClr val="444444"/>
              </a:solidFill>
              <a:effectLst/>
              <a:latin typeface="Open Sans"/>
            </a:endParaRPr>
          </a:p>
          <a:p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.1968 :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Bld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berkbg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ilmiah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, Amerika,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arah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bisnis</a:t>
            </a:r>
            <a:endParaRPr lang="en-ID" b="0" i="0" dirty="0">
              <a:solidFill>
                <a:srgbClr val="444444"/>
              </a:solidFill>
              <a:effectLst/>
              <a:latin typeface="Open Sans"/>
            </a:endParaRPr>
          </a:p>
          <a:p>
            <a:r>
              <a:rPr lang="en-ID" dirty="0">
                <a:solidFill>
                  <a:srgbClr val="444444"/>
                </a:solidFill>
                <a:latin typeface="Open Sans"/>
              </a:rPr>
              <a:t>1968-1979 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.: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Publ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dikembangkan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di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berbagai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bidang</a:t>
            </a:r>
            <a:endParaRPr lang="en-ID" b="0" i="0" dirty="0">
              <a:solidFill>
                <a:srgbClr val="444444"/>
              </a:solidFill>
              <a:effectLst/>
              <a:latin typeface="Open Sans"/>
            </a:endParaRPr>
          </a:p>
          <a:p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1979-1990 .: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globalisasi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perubhn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 mental dan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/>
              </a:rPr>
              <a:t>kualitas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95391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5CE5C-B9BF-4E97-8A21-47D58E7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i="0" dirty="0" err="1">
                <a:effectLst/>
                <a:latin typeface="Open Sans"/>
              </a:rPr>
              <a:t>Perkembangan</a:t>
            </a:r>
            <a:r>
              <a:rPr lang="en-ID" b="1" i="0" dirty="0">
                <a:effectLst/>
                <a:latin typeface="Open Sans"/>
              </a:rPr>
              <a:t> PR 1900-sekarang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E8117-2647-4DFF-9BDE-E18C2EC31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Perubahan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mental,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kualitas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,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pola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pikir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,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pola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pandang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,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sikap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dan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pola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perilaku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secara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nasional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dan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internasional.Membangun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kerjasama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secara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lokal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,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nasional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dan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internasional.Saling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belajar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di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bidang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politik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,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ekonomi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,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sosial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,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budaya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dan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iptek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sesuai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kebutuhan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 era global / </a:t>
            </a:r>
            <a:r>
              <a:rPr lang="en-ID" sz="2800" b="0" i="0" dirty="0" err="1">
                <a:solidFill>
                  <a:srgbClr val="444444"/>
                </a:solidFill>
                <a:effectLst/>
                <a:latin typeface="Open Sans"/>
              </a:rPr>
              <a:t>informasi</a:t>
            </a:r>
            <a:r>
              <a:rPr lang="en-ID" sz="2800" b="0" i="0" dirty="0">
                <a:solidFill>
                  <a:srgbClr val="444444"/>
                </a:solidFill>
                <a:effectLst/>
                <a:latin typeface="Open Sans"/>
              </a:rPr>
              <a:t>.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39180166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11</TotalTime>
  <Words>204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Gill Sans MT</vt:lpstr>
      <vt:lpstr>Open Sans</vt:lpstr>
      <vt:lpstr>Wingdings 2</vt:lpstr>
      <vt:lpstr>Dividend</vt:lpstr>
      <vt:lpstr>SEJARAH PUBLIC RELATIONS</vt:lpstr>
      <vt:lpstr>Sejarah Public Relations</vt:lpstr>
      <vt:lpstr>Kronologis Perkembangan Public Relation di Negara-Negara Barat </vt:lpstr>
      <vt:lpstr>Perkembangan PR 1900-sekarang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DASAR PUBLIC RELATIONS</dc:title>
  <dc:creator>DELL</dc:creator>
  <cp:lastModifiedBy>DELL</cp:lastModifiedBy>
  <cp:revision>3</cp:revision>
  <dcterms:created xsi:type="dcterms:W3CDTF">2021-02-14T17:14:18Z</dcterms:created>
  <dcterms:modified xsi:type="dcterms:W3CDTF">2021-02-14T17:25:25Z</dcterms:modified>
</cp:coreProperties>
</file>