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Lst>
  <p:sldSz cx="9144000" cy="5143500" type="screen16x9"/>
  <p:notesSz cx="6858000" cy="9144000"/>
  <p:embeddedFontLst>
    <p:embeddedFont>
      <p:font typeface="Clicker Script" panose="020B0604020202020204" charset="0"/>
      <p:regular r:id="rId21"/>
    </p:embeddedFont>
    <p:embeddedFont>
      <p:font typeface="Montserrat" panose="020B0604020202020204" charset="0"/>
      <p:regular r:id="rId22"/>
    </p:embeddedFont>
    <p:embeddedFont>
      <p:font typeface="Patrick Hand"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64593B6-50CB-440A-8EB5-296C28A14F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31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8F003-0EE5-4CAE-A635-F8B2598B56D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B4557C3-EA96-40D6-B52E-C82745C366DD}">
      <dgm:prSet phldrT="[Text]" custT="1"/>
      <dgm:spPr/>
      <dgm:t>
        <a:bodyPr/>
        <a:lstStyle/>
        <a:p>
          <a:pPr algn="just"/>
          <a:r>
            <a:rPr lang="id-ID" sz="2000" dirty="0"/>
            <a:t>Langkah 1 : sajikan informasi tentang jumlah sampel  yang terlibat dan tidak terlibat dalam survei.</a:t>
          </a:r>
          <a:endParaRPr lang="en-US" sz="2000" dirty="0"/>
        </a:p>
      </dgm:t>
    </dgm:pt>
    <dgm:pt modelId="{45887FE3-F4C4-4DF1-B8BA-8480DCA14174}" type="parTrans" cxnId="{A1087763-31E4-4E0C-9009-D9087B54EAF2}">
      <dgm:prSet/>
      <dgm:spPr/>
      <dgm:t>
        <a:bodyPr/>
        <a:lstStyle/>
        <a:p>
          <a:endParaRPr lang="en-US"/>
        </a:p>
      </dgm:t>
    </dgm:pt>
    <dgm:pt modelId="{0A62E330-F62E-4BD5-877B-86AFEE65FA23}" type="sibTrans" cxnId="{A1087763-31E4-4E0C-9009-D9087B54EAF2}">
      <dgm:prSet/>
      <dgm:spPr/>
      <dgm:t>
        <a:bodyPr/>
        <a:lstStyle/>
        <a:p>
          <a:endParaRPr lang="en-US"/>
        </a:p>
      </dgm:t>
    </dgm:pt>
    <dgm:pt modelId="{7F52D003-ADF4-4F95-9E49-7F346A8CD3B0}">
      <dgm:prSet phldrT="[Text]" custT="1"/>
      <dgm:spPr/>
      <dgm:t>
        <a:bodyPr/>
        <a:lstStyle/>
        <a:p>
          <a:r>
            <a:rPr lang="id-ID" sz="2000" dirty="0"/>
            <a:t>Langkah 2 : Jelaskan metode yang sekiranya dapat mengidentifikasi respons bias</a:t>
          </a:r>
          <a:endParaRPr lang="en-US" sz="2000" dirty="0"/>
        </a:p>
      </dgm:t>
    </dgm:pt>
    <dgm:pt modelId="{9263BA2D-E987-4DA0-B92E-58266B520649}" type="parTrans" cxnId="{7F85619E-8CF8-46FB-87DC-7FF6523FA58A}">
      <dgm:prSet/>
      <dgm:spPr/>
      <dgm:t>
        <a:bodyPr/>
        <a:lstStyle/>
        <a:p>
          <a:endParaRPr lang="en-US"/>
        </a:p>
      </dgm:t>
    </dgm:pt>
    <dgm:pt modelId="{88839449-8EB6-4C9D-93F9-8A7D6EB7CA9D}" type="sibTrans" cxnId="{7F85619E-8CF8-46FB-87DC-7FF6523FA58A}">
      <dgm:prSet/>
      <dgm:spPr/>
      <dgm:t>
        <a:bodyPr/>
        <a:lstStyle/>
        <a:p>
          <a:endParaRPr lang="en-US"/>
        </a:p>
      </dgm:t>
    </dgm:pt>
    <dgm:pt modelId="{33A9C3CB-726C-4267-8704-CCED51E076AB}">
      <dgm:prSet phldrT="[Text]" custT="1"/>
      <dgm:spPr/>
      <dgm:t>
        <a:bodyPr/>
        <a:lstStyle/>
        <a:p>
          <a:r>
            <a:rPr lang="id-ID" sz="2000" dirty="0"/>
            <a:t>Langkah 3 : Lakukan analisis deskriptif terhhadap variabel bebas dan variabel terikat dalam penelitian.</a:t>
          </a:r>
          <a:endParaRPr lang="en-US" sz="2000" dirty="0"/>
        </a:p>
      </dgm:t>
    </dgm:pt>
    <dgm:pt modelId="{606656A2-CBFC-4E2A-9A15-2A47F1F1B545}" type="parTrans" cxnId="{33B006CB-4D99-48E6-AC8E-B9F6AA651CAA}">
      <dgm:prSet/>
      <dgm:spPr/>
      <dgm:t>
        <a:bodyPr/>
        <a:lstStyle/>
        <a:p>
          <a:endParaRPr lang="en-US"/>
        </a:p>
      </dgm:t>
    </dgm:pt>
    <dgm:pt modelId="{73399385-0384-4C19-81E3-0B71A17F53A1}" type="sibTrans" cxnId="{33B006CB-4D99-48E6-AC8E-B9F6AA651CAA}">
      <dgm:prSet/>
      <dgm:spPr/>
      <dgm:t>
        <a:bodyPr/>
        <a:lstStyle/>
        <a:p>
          <a:endParaRPr lang="en-US"/>
        </a:p>
      </dgm:t>
    </dgm:pt>
    <dgm:pt modelId="{B196A18C-BFEC-4736-998B-E5D85137C737}" type="pres">
      <dgm:prSet presAssocID="{5FE8F003-0EE5-4CAE-A635-F8B2598B56DF}" presName="outerComposite" presStyleCnt="0">
        <dgm:presLayoutVars>
          <dgm:chMax val="5"/>
          <dgm:dir/>
          <dgm:resizeHandles val="exact"/>
        </dgm:presLayoutVars>
      </dgm:prSet>
      <dgm:spPr/>
      <dgm:t>
        <a:bodyPr/>
        <a:lstStyle/>
        <a:p>
          <a:endParaRPr lang="en-US"/>
        </a:p>
      </dgm:t>
    </dgm:pt>
    <dgm:pt modelId="{E9A4F451-A01E-4D9C-9BBA-7163B69A0C94}" type="pres">
      <dgm:prSet presAssocID="{5FE8F003-0EE5-4CAE-A635-F8B2598B56DF}" presName="dummyMaxCanvas" presStyleCnt="0">
        <dgm:presLayoutVars/>
      </dgm:prSet>
      <dgm:spPr/>
    </dgm:pt>
    <dgm:pt modelId="{37C31128-BD7C-4B51-B306-FCBA52383865}" type="pres">
      <dgm:prSet presAssocID="{5FE8F003-0EE5-4CAE-A635-F8B2598B56DF}" presName="ThreeNodes_1" presStyleLbl="node1" presStyleIdx="0" presStyleCnt="3">
        <dgm:presLayoutVars>
          <dgm:bulletEnabled val="1"/>
        </dgm:presLayoutVars>
      </dgm:prSet>
      <dgm:spPr/>
      <dgm:t>
        <a:bodyPr/>
        <a:lstStyle/>
        <a:p>
          <a:endParaRPr lang="en-US"/>
        </a:p>
      </dgm:t>
    </dgm:pt>
    <dgm:pt modelId="{070EAC91-0D3E-4C3B-95B4-06C8C5CDBD33}" type="pres">
      <dgm:prSet presAssocID="{5FE8F003-0EE5-4CAE-A635-F8B2598B56DF}" presName="ThreeNodes_2" presStyleLbl="node1" presStyleIdx="1" presStyleCnt="3">
        <dgm:presLayoutVars>
          <dgm:bulletEnabled val="1"/>
        </dgm:presLayoutVars>
      </dgm:prSet>
      <dgm:spPr/>
      <dgm:t>
        <a:bodyPr/>
        <a:lstStyle/>
        <a:p>
          <a:endParaRPr lang="en-US"/>
        </a:p>
      </dgm:t>
    </dgm:pt>
    <dgm:pt modelId="{19FB9914-3B6B-4676-BBC6-50356047D45F}" type="pres">
      <dgm:prSet presAssocID="{5FE8F003-0EE5-4CAE-A635-F8B2598B56DF}" presName="ThreeNodes_3" presStyleLbl="node1" presStyleIdx="2" presStyleCnt="3">
        <dgm:presLayoutVars>
          <dgm:bulletEnabled val="1"/>
        </dgm:presLayoutVars>
      </dgm:prSet>
      <dgm:spPr/>
      <dgm:t>
        <a:bodyPr/>
        <a:lstStyle/>
        <a:p>
          <a:endParaRPr lang="en-US"/>
        </a:p>
      </dgm:t>
    </dgm:pt>
    <dgm:pt modelId="{B3C3062C-F598-4F64-8839-23FBC18108D8}" type="pres">
      <dgm:prSet presAssocID="{5FE8F003-0EE5-4CAE-A635-F8B2598B56DF}" presName="ThreeConn_1-2" presStyleLbl="fgAccFollowNode1" presStyleIdx="0" presStyleCnt="2">
        <dgm:presLayoutVars>
          <dgm:bulletEnabled val="1"/>
        </dgm:presLayoutVars>
      </dgm:prSet>
      <dgm:spPr/>
      <dgm:t>
        <a:bodyPr/>
        <a:lstStyle/>
        <a:p>
          <a:endParaRPr lang="en-US"/>
        </a:p>
      </dgm:t>
    </dgm:pt>
    <dgm:pt modelId="{F3848DDC-945D-449C-89C8-DB2CDD467209}" type="pres">
      <dgm:prSet presAssocID="{5FE8F003-0EE5-4CAE-A635-F8B2598B56DF}" presName="ThreeConn_2-3" presStyleLbl="fgAccFollowNode1" presStyleIdx="1" presStyleCnt="2">
        <dgm:presLayoutVars>
          <dgm:bulletEnabled val="1"/>
        </dgm:presLayoutVars>
      </dgm:prSet>
      <dgm:spPr/>
      <dgm:t>
        <a:bodyPr/>
        <a:lstStyle/>
        <a:p>
          <a:endParaRPr lang="en-US"/>
        </a:p>
      </dgm:t>
    </dgm:pt>
    <dgm:pt modelId="{4B8E1CE2-3D3E-45A0-BACD-5CE7281432D8}" type="pres">
      <dgm:prSet presAssocID="{5FE8F003-0EE5-4CAE-A635-F8B2598B56DF}" presName="ThreeNodes_1_text" presStyleLbl="node1" presStyleIdx="2" presStyleCnt="3">
        <dgm:presLayoutVars>
          <dgm:bulletEnabled val="1"/>
        </dgm:presLayoutVars>
      </dgm:prSet>
      <dgm:spPr/>
      <dgm:t>
        <a:bodyPr/>
        <a:lstStyle/>
        <a:p>
          <a:endParaRPr lang="en-US"/>
        </a:p>
      </dgm:t>
    </dgm:pt>
    <dgm:pt modelId="{7F99B1A4-AE34-40E8-8616-26ABDF215581}" type="pres">
      <dgm:prSet presAssocID="{5FE8F003-0EE5-4CAE-A635-F8B2598B56DF}" presName="ThreeNodes_2_text" presStyleLbl="node1" presStyleIdx="2" presStyleCnt="3">
        <dgm:presLayoutVars>
          <dgm:bulletEnabled val="1"/>
        </dgm:presLayoutVars>
      </dgm:prSet>
      <dgm:spPr/>
      <dgm:t>
        <a:bodyPr/>
        <a:lstStyle/>
        <a:p>
          <a:endParaRPr lang="en-US"/>
        </a:p>
      </dgm:t>
    </dgm:pt>
    <dgm:pt modelId="{1B5B89EB-D43D-4A92-B2C5-E42A0E5AAEC9}" type="pres">
      <dgm:prSet presAssocID="{5FE8F003-0EE5-4CAE-A635-F8B2598B56DF}" presName="ThreeNodes_3_text" presStyleLbl="node1" presStyleIdx="2" presStyleCnt="3">
        <dgm:presLayoutVars>
          <dgm:bulletEnabled val="1"/>
        </dgm:presLayoutVars>
      </dgm:prSet>
      <dgm:spPr/>
      <dgm:t>
        <a:bodyPr/>
        <a:lstStyle/>
        <a:p>
          <a:endParaRPr lang="en-US"/>
        </a:p>
      </dgm:t>
    </dgm:pt>
  </dgm:ptLst>
  <dgm:cxnLst>
    <dgm:cxn modelId="{068FA515-654D-4793-BA4C-3016B1AC4951}" type="presOf" srcId="{33A9C3CB-726C-4267-8704-CCED51E076AB}" destId="{19FB9914-3B6B-4676-BBC6-50356047D45F}" srcOrd="0" destOrd="0" presId="urn:microsoft.com/office/officeart/2005/8/layout/vProcess5"/>
    <dgm:cxn modelId="{6394EF7A-2E13-489D-A701-8996D03BE1F8}" type="presOf" srcId="{AB4557C3-EA96-40D6-B52E-C82745C366DD}" destId="{4B8E1CE2-3D3E-45A0-BACD-5CE7281432D8}" srcOrd="1" destOrd="0" presId="urn:microsoft.com/office/officeart/2005/8/layout/vProcess5"/>
    <dgm:cxn modelId="{06C249C9-4C75-484A-BD82-F6B17B6E8B61}" type="presOf" srcId="{7F52D003-ADF4-4F95-9E49-7F346A8CD3B0}" destId="{7F99B1A4-AE34-40E8-8616-26ABDF215581}" srcOrd="1" destOrd="0" presId="urn:microsoft.com/office/officeart/2005/8/layout/vProcess5"/>
    <dgm:cxn modelId="{33B006CB-4D99-48E6-AC8E-B9F6AA651CAA}" srcId="{5FE8F003-0EE5-4CAE-A635-F8B2598B56DF}" destId="{33A9C3CB-726C-4267-8704-CCED51E076AB}" srcOrd="2" destOrd="0" parTransId="{606656A2-CBFC-4E2A-9A15-2A47F1F1B545}" sibTransId="{73399385-0384-4C19-81E3-0B71A17F53A1}"/>
    <dgm:cxn modelId="{BDA12FF7-F5A2-4F96-B322-9A435738253E}" type="presOf" srcId="{0A62E330-F62E-4BD5-877B-86AFEE65FA23}" destId="{B3C3062C-F598-4F64-8839-23FBC18108D8}" srcOrd="0" destOrd="0" presId="urn:microsoft.com/office/officeart/2005/8/layout/vProcess5"/>
    <dgm:cxn modelId="{A1087763-31E4-4E0C-9009-D9087B54EAF2}" srcId="{5FE8F003-0EE5-4CAE-A635-F8B2598B56DF}" destId="{AB4557C3-EA96-40D6-B52E-C82745C366DD}" srcOrd="0" destOrd="0" parTransId="{45887FE3-F4C4-4DF1-B8BA-8480DCA14174}" sibTransId="{0A62E330-F62E-4BD5-877B-86AFEE65FA23}"/>
    <dgm:cxn modelId="{4238E466-4A8D-4197-A48D-7EABD488D285}" type="presOf" srcId="{7F52D003-ADF4-4F95-9E49-7F346A8CD3B0}" destId="{070EAC91-0D3E-4C3B-95B4-06C8C5CDBD33}" srcOrd="0" destOrd="0" presId="urn:microsoft.com/office/officeart/2005/8/layout/vProcess5"/>
    <dgm:cxn modelId="{37FA2466-DB92-4995-9B18-244786FF3900}" type="presOf" srcId="{88839449-8EB6-4C9D-93F9-8A7D6EB7CA9D}" destId="{F3848DDC-945D-449C-89C8-DB2CDD467209}" srcOrd="0" destOrd="0" presId="urn:microsoft.com/office/officeart/2005/8/layout/vProcess5"/>
    <dgm:cxn modelId="{76998E0A-6B80-4D11-BC7A-A09682E255B0}" type="presOf" srcId="{33A9C3CB-726C-4267-8704-CCED51E076AB}" destId="{1B5B89EB-D43D-4A92-B2C5-E42A0E5AAEC9}" srcOrd="1" destOrd="0" presId="urn:microsoft.com/office/officeart/2005/8/layout/vProcess5"/>
    <dgm:cxn modelId="{7F85619E-8CF8-46FB-87DC-7FF6523FA58A}" srcId="{5FE8F003-0EE5-4CAE-A635-F8B2598B56DF}" destId="{7F52D003-ADF4-4F95-9E49-7F346A8CD3B0}" srcOrd="1" destOrd="0" parTransId="{9263BA2D-E987-4DA0-B92E-58266B520649}" sibTransId="{88839449-8EB6-4C9D-93F9-8A7D6EB7CA9D}"/>
    <dgm:cxn modelId="{112334B7-C8B2-4335-8BE4-A8B659780615}" type="presOf" srcId="{5FE8F003-0EE5-4CAE-A635-F8B2598B56DF}" destId="{B196A18C-BFEC-4736-998B-E5D85137C737}" srcOrd="0" destOrd="0" presId="urn:microsoft.com/office/officeart/2005/8/layout/vProcess5"/>
    <dgm:cxn modelId="{29CFFCD9-2E8D-4D0F-AE2B-2676AD2B09A4}" type="presOf" srcId="{AB4557C3-EA96-40D6-B52E-C82745C366DD}" destId="{37C31128-BD7C-4B51-B306-FCBA52383865}" srcOrd="0" destOrd="0" presId="urn:microsoft.com/office/officeart/2005/8/layout/vProcess5"/>
    <dgm:cxn modelId="{B2ED30C0-BE7C-43B8-A0F5-50E2D92C04F8}" type="presParOf" srcId="{B196A18C-BFEC-4736-998B-E5D85137C737}" destId="{E9A4F451-A01E-4D9C-9BBA-7163B69A0C94}" srcOrd="0" destOrd="0" presId="urn:microsoft.com/office/officeart/2005/8/layout/vProcess5"/>
    <dgm:cxn modelId="{A7D76441-9849-455C-8758-F832AE1939CA}" type="presParOf" srcId="{B196A18C-BFEC-4736-998B-E5D85137C737}" destId="{37C31128-BD7C-4B51-B306-FCBA52383865}" srcOrd="1" destOrd="0" presId="urn:microsoft.com/office/officeart/2005/8/layout/vProcess5"/>
    <dgm:cxn modelId="{A42D480B-6F11-453C-9861-25CD451886AB}" type="presParOf" srcId="{B196A18C-BFEC-4736-998B-E5D85137C737}" destId="{070EAC91-0D3E-4C3B-95B4-06C8C5CDBD33}" srcOrd="2" destOrd="0" presId="urn:microsoft.com/office/officeart/2005/8/layout/vProcess5"/>
    <dgm:cxn modelId="{0E358C11-94B9-44A0-A5AA-F0330CB21C5E}" type="presParOf" srcId="{B196A18C-BFEC-4736-998B-E5D85137C737}" destId="{19FB9914-3B6B-4676-BBC6-50356047D45F}" srcOrd="3" destOrd="0" presId="urn:microsoft.com/office/officeart/2005/8/layout/vProcess5"/>
    <dgm:cxn modelId="{BE935779-AA07-4992-8EAA-D7E7E80B6BC0}" type="presParOf" srcId="{B196A18C-BFEC-4736-998B-E5D85137C737}" destId="{B3C3062C-F598-4F64-8839-23FBC18108D8}" srcOrd="4" destOrd="0" presId="urn:microsoft.com/office/officeart/2005/8/layout/vProcess5"/>
    <dgm:cxn modelId="{02B5DBFA-BE9F-4ACD-A4F1-1B8A91C8BB57}" type="presParOf" srcId="{B196A18C-BFEC-4736-998B-E5D85137C737}" destId="{F3848DDC-945D-449C-89C8-DB2CDD467209}" srcOrd="5" destOrd="0" presId="urn:microsoft.com/office/officeart/2005/8/layout/vProcess5"/>
    <dgm:cxn modelId="{8C03047B-E00F-4AE0-91AC-02BDDE5D8FCD}" type="presParOf" srcId="{B196A18C-BFEC-4736-998B-E5D85137C737}" destId="{4B8E1CE2-3D3E-45A0-BACD-5CE7281432D8}" srcOrd="6" destOrd="0" presId="urn:microsoft.com/office/officeart/2005/8/layout/vProcess5"/>
    <dgm:cxn modelId="{DACEEDC1-49F6-465D-87D7-FA20CD694C20}" type="presParOf" srcId="{B196A18C-BFEC-4736-998B-E5D85137C737}" destId="{7F99B1A4-AE34-40E8-8616-26ABDF215581}" srcOrd="7" destOrd="0" presId="urn:microsoft.com/office/officeart/2005/8/layout/vProcess5"/>
    <dgm:cxn modelId="{22BDF798-4EBE-49E4-B583-1F1E41898C52}" type="presParOf" srcId="{B196A18C-BFEC-4736-998B-E5D85137C737}" destId="{1B5B89EB-D43D-4A92-B2C5-E42A0E5AAE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8F003-0EE5-4CAE-A635-F8B2598B56D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AB4557C3-EA96-40D6-B52E-C82745C366DD}">
      <dgm:prSet phldrT="[Text]" custT="1"/>
      <dgm:spPr/>
      <dgm:t>
        <a:bodyPr/>
        <a:lstStyle/>
        <a:p>
          <a:pPr algn="just"/>
          <a:r>
            <a:rPr lang="id-ID" sz="2000" dirty="0"/>
            <a:t>Langkah 4 : Prosedur</a:t>
          </a:r>
          <a:r>
            <a:rPr lang="id-ID" sz="2000" dirty="0" smtClean="0"/>
            <a:t>statisti</a:t>
          </a:r>
          <a:r>
            <a:rPr lang="en-US" sz="2000" dirty="0" smtClean="0"/>
            <a:t>k</a:t>
          </a:r>
          <a:r>
            <a:rPr lang="id-ID" sz="2000" dirty="0"/>
            <a:t>analisis faktor</a:t>
          </a:r>
          <a:r>
            <a:rPr lang="id-ID" sz="2000" dirty="0" smtClean="0"/>
            <a:t>atautes meng</a:t>
          </a:r>
          <a:r>
            <a:rPr lang="en-US" sz="2000" dirty="0" smtClean="0"/>
            <a:t>-</a:t>
          </a:r>
          <a:r>
            <a:rPr lang="id-ID" sz="2000" dirty="0" smtClean="0"/>
            <a:t>gunakan</a:t>
          </a:r>
          <a:r>
            <a:rPr lang="id-ID" sz="2000" dirty="0"/>
            <a:t>reliabilitas.</a:t>
          </a:r>
          <a:endParaRPr lang="en-US" sz="2000" dirty="0"/>
        </a:p>
      </dgm:t>
    </dgm:pt>
    <dgm:pt modelId="{45887FE3-F4C4-4DF1-B8BA-8480DCA14174}" type="parTrans" cxnId="{A1087763-31E4-4E0C-9009-D9087B54EAF2}">
      <dgm:prSet/>
      <dgm:spPr/>
      <dgm:t>
        <a:bodyPr/>
        <a:lstStyle/>
        <a:p>
          <a:endParaRPr lang="en-US"/>
        </a:p>
      </dgm:t>
    </dgm:pt>
    <dgm:pt modelId="{0A62E330-F62E-4BD5-877B-86AFEE65FA23}" type="sibTrans" cxnId="{A1087763-31E4-4E0C-9009-D9087B54EAF2}">
      <dgm:prSet/>
      <dgm:spPr/>
      <dgm:t>
        <a:bodyPr/>
        <a:lstStyle/>
        <a:p>
          <a:endParaRPr lang="en-US"/>
        </a:p>
      </dgm:t>
    </dgm:pt>
    <dgm:pt modelId="{7F52D003-ADF4-4F95-9E49-7F346A8CD3B0}">
      <dgm:prSet phldrT="[Text]" custT="1"/>
      <dgm:spPr/>
      <dgm:t>
        <a:bodyPr/>
        <a:lstStyle/>
        <a:p>
          <a:r>
            <a:rPr lang="id-ID" sz="2000" dirty="0"/>
            <a:t>Langkah 5 : Gunakan statistik atau program statisti komputer untuk menguji rumusan masalah atau hipotesis inferensial.</a:t>
          </a:r>
          <a:endParaRPr lang="en-US" sz="2000" dirty="0"/>
        </a:p>
      </dgm:t>
    </dgm:pt>
    <dgm:pt modelId="{9263BA2D-E987-4DA0-B92E-58266B520649}" type="parTrans" cxnId="{7F85619E-8CF8-46FB-87DC-7FF6523FA58A}">
      <dgm:prSet/>
      <dgm:spPr/>
      <dgm:t>
        <a:bodyPr/>
        <a:lstStyle/>
        <a:p>
          <a:endParaRPr lang="en-US"/>
        </a:p>
      </dgm:t>
    </dgm:pt>
    <dgm:pt modelId="{88839449-8EB6-4C9D-93F9-8A7D6EB7CA9D}" type="sibTrans" cxnId="{7F85619E-8CF8-46FB-87DC-7FF6523FA58A}">
      <dgm:prSet/>
      <dgm:spPr/>
      <dgm:t>
        <a:bodyPr/>
        <a:lstStyle/>
        <a:p>
          <a:endParaRPr lang="en-US"/>
        </a:p>
      </dgm:t>
    </dgm:pt>
    <dgm:pt modelId="{33A9C3CB-726C-4267-8704-CCED51E076AB}">
      <dgm:prSet phldrT="[Text]" custT="1"/>
      <dgm:spPr/>
      <dgm:t>
        <a:bodyPr/>
        <a:lstStyle/>
        <a:p>
          <a:r>
            <a:rPr lang="id-ID" sz="2000" dirty="0"/>
            <a:t>Langkah 6 : Menyajikan hasil survei dalam bentuk tabel atau gambar kemudian menginterpretasikan hasil tes statistik.</a:t>
          </a:r>
          <a:endParaRPr lang="en-US" sz="2000" dirty="0"/>
        </a:p>
      </dgm:t>
    </dgm:pt>
    <dgm:pt modelId="{606656A2-CBFC-4E2A-9A15-2A47F1F1B545}" type="parTrans" cxnId="{33B006CB-4D99-48E6-AC8E-B9F6AA651CAA}">
      <dgm:prSet/>
      <dgm:spPr/>
      <dgm:t>
        <a:bodyPr/>
        <a:lstStyle/>
        <a:p>
          <a:endParaRPr lang="en-US"/>
        </a:p>
      </dgm:t>
    </dgm:pt>
    <dgm:pt modelId="{73399385-0384-4C19-81E3-0B71A17F53A1}" type="sibTrans" cxnId="{33B006CB-4D99-48E6-AC8E-B9F6AA651CAA}">
      <dgm:prSet/>
      <dgm:spPr/>
      <dgm:t>
        <a:bodyPr/>
        <a:lstStyle/>
        <a:p>
          <a:endParaRPr lang="en-US"/>
        </a:p>
      </dgm:t>
    </dgm:pt>
    <dgm:pt modelId="{B196A18C-BFEC-4736-998B-E5D85137C737}" type="pres">
      <dgm:prSet presAssocID="{5FE8F003-0EE5-4CAE-A635-F8B2598B56DF}" presName="outerComposite" presStyleCnt="0">
        <dgm:presLayoutVars>
          <dgm:chMax val="5"/>
          <dgm:dir/>
          <dgm:resizeHandles val="exact"/>
        </dgm:presLayoutVars>
      </dgm:prSet>
      <dgm:spPr/>
      <dgm:t>
        <a:bodyPr/>
        <a:lstStyle/>
        <a:p>
          <a:endParaRPr lang="en-US"/>
        </a:p>
      </dgm:t>
    </dgm:pt>
    <dgm:pt modelId="{E9A4F451-A01E-4D9C-9BBA-7163B69A0C94}" type="pres">
      <dgm:prSet presAssocID="{5FE8F003-0EE5-4CAE-A635-F8B2598B56DF}" presName="dummyMaxCanvas" presStyleCnt="0">
        <dgm:presLayoutVars/>
      </dgm:prSet>
      <dgm:spPr/>
    </dgm:pt>
    <dgm:pt modelId="{37C31128-BD7C-4B51-B306-FCBA52383865}" type="pres">
      <dgm:prSet presAssocID="{5FE8F003-0EE5-4CAE-A635-F8B2598B56DF}" presName="ThreeNodes_1" presStyleLbl="node1" presStyleIdx="0" presStyleCnt="3" custScaleX="97796">
        <dgm:presLayoutVars>
          <dgm:bulletEnabled val="1"/>
        </dgm:presLayoutVars>
      </dgm:prSet>
      <dgm:spPr/>
      <dgm:t>
        <a:bodyPr/>
        <a:lstStyle/>
        <a:p>
          <a:endParaRPr lang="en-US"/>
        </a:p>
      </dgm:t>
    </dgm:pt>
    <dgm:pt modelId="{070EAC91-0D3E-4C3B-95B4-06C8C5CDBD33}" type="pres">
      <dgm:prSet presAssocID="{5FE8F003-0EE5-4CAE-A635-F8B2598B56DF}" presName="ThreeNodes_2" presStyleLbl="node1" presStyleIdx="1" presStyleCnt="3" custScaleX="101568" custScaleY="99526" custLinFactNeighborX="599" custLinFactNeighborY="-6660">
        <dgm:presLayoutVars>
          <dgm:bulletEnabled val="1"/>
        </dgm:presLayoutVars>
      </dgm:prSet>
      <dgm:spPr/>
      <dgm:t>
        <a:bodyPr/>
        <a:lstStyle/>
        <a:p>
          <a:endParaRPr lang="en-US"/>
        </a:p>
      </dgm:t>
    </dgm:pt>
    <dgm:pt modelId="{19FB9914-3B6B-4676-BBC6-50356047D45F}" type="pres">
      <dgm:prSet presAssocID="{5FE8F003-0EE5-4CAE-A635-F8B2598B56DF}" presName="ThreeNodes_3" presStyleLbl="node1" presStyleIdx="2" presStyleCnt="3" custScaleX="108235" custScaleY="113439" custLinFactNeighborX="687" custLinFactNeighborY="-3711">
        <dgm:presLayoutVars>
          <dgm:bulletEnabled val="1"/>
        </dgm:presLayoutVars>
      </dgm:prSet>
      <dgm:spPr/>
      <dgm:t>
        <a:bodyPr/>
        <a:lstStyle/>
        <a:p>
          <a:endParaRPr lang="en-US"/>
        </a:p>
      </dgm:t>
    </dgm:pt>
    <dgm:pt modelId="{B3C3062C-F598-4F64-8839-23FBC18108D8}" type="pres">
      <dgm:prSet presAssocID="{5FE8F003-0EE5-4CAE-A635-F8B2598B56DF}" presName="ThreeConn_1-2" presStyleLbl="fgAccFollowNode1" presStyleIdx="0" presStyleCnt="2">
        <dgm:presLayoutVars>
          <dgm:bulletEnabled val="1"/>
        </dgm:presLayoutVars>
      </dgm:prSet>
      <dgm:spPr/>
      <dgm:t>
        <a:bodyPr/>
        <a:lstStyle/>
        <a:p>
          <a:endParaRPr lang="en-US"/>
        </a:p>
      </dgm:t>
    </dgm:pt>
    <dgm:pt modelId="{F3848DDC-945D-449C-89C8-DB2CDD467209}" type="pres">
      <dgm:prSet presAssocID="{5FE8F003-0EE5-4CAE-A635-F8B2598B56DF}" presName="ThreeConn_2-3" presStyleLbl="fgAccFollowNode1" presStyleIdx="1" presStyleCnt="2">
        <dgm:presLayoutVars>
          <dgm:bulletEnabled val="1"/>
        </dgm:presLayoutVars>
      </dgm:prSet>
      <dgm:spPr/>
      <dgm:t>
        <a:bodyPr/>
        <a:lstStyle/>
        <a:p>
          <a:endParaRPr lang="en-US"/>
        </a:p>
      </dgm:t>
    </dgm:pt>
    <dgm:pt modelId="{4B8E1CE2-3D3E-45A0-BACD-5CE7281432D8}" type="pres">
      <dgm:prSet presAssocID="{5FE8F003-0EE5-4CAE-A635-F8B2598B56DF}" presName="ThreeNodes_1_text" presStyleLbl="node1" presStyleIdx="2" presStyleCnt="3">
        <dgm:presLayoutVars>
          <dgm:bulletEnabled val="1"/>
        </dgm:presLayoutVars>
      </dgm:prSet>
      <dgm:spPr/>
      <dgm:t>
        <a:bodyPr/>
        <a:lstStyle/>
        <a:p>
          <a:endParaRPr lang="en-US"/>
        </a:p>
      </dgm:t>
    </dgm:pt>
    <dgm:pt modelId="{7F99B1A4-AE34-40E8-8616-26ABDF215581}" type="pres">
      <dgm:prSet presAssocID="{5FE8F003-0EE5-4CAE-A635-F8B2598B56DF}" presName="ThreeNodes_2_text" presStyleLbl="node1" presStyleIdx="2" presStyleCnt="3">
        <dgm:presLayoutVars>
          <dgm:bulletEnabled val="1"/>
        </dgm:presLayoutVars>
      </dgm:prSet>
      <dgm:spPr/>
      <dgm:t>
        <a:bodyPr/>
        <a:lstStyle/>
        <a:p>
          <a:endParaRPr lang="en-US"/>
        </a:p>
      </dgm:t>
    </dgm:pt>
    <dgm:pt modelId="{1B5B89EB-D43D-4A92-B2C5-E42A0E5AAEC9}" type="pres">
      <dgm:prSet presAssocID="{5FE8F003-0EE5-4CAE-A635-F8B2598B56DF}" presName="ThreeNodes_3_text" presStyleLbl="node1" presStyleIdx="2" presStyleCnt="3">
        <dgm:presLayoutVars>
          <dgm:bulletEnabled val="1"/>
        </dgm:presLayoutVars>
      </dgm:prSet>
      <dgm:spPr/>
      <dgm:t>
        <a:bodyPr/>
        <a:lstStyle/>
        <a:p>
          <a:endParaRPr lang="en-US"/>
        </a:p>
      </dgm:t>
    </dgm:pt>
  </dgm:ptLst>
  <dgm:cxnLst>
    <dgm:cxn modelId="{6656F9D4-DB63-4DC5-BC02-DB398D105DCA}" type="presOf" srcId="{33A9C3CB-726C-4267-8704-CCED51E076AB}" destId="{1B5B89EB-D43D-4A92-B2C5-E42A0E5AAEC9}" srcOrd="1" destOrd="0" presId="urn:microsoft.com/office/officeart/2005/8/layout/vProcess5"/>
    <dgm:cxn modelId="{D1AE4F85-C62B-4B66-97B8-168B2993E8CA}" type="presOf" srcId="{7F52D003-ADF4-4F95-9E49-7F346A8CD3B0}" destId="{7F99B1A4-AE34-40E8-8616-26ABDF215581}" srcOrd="1" destOrd="0" presId="urn:microsoft.com/office/officeart/2005/8/layout/vProcess5"/>
    <dgm:cxn modelId="{33B006CB-4D99-48E6-AC8E-B9F6AA651CAA}" srcId="{5FE8F003-0EE5-4CAE-A635-F8B2598B56DF}" destId="{33A9C3CB-726C-4267-8704-CCED51E076AB}" srcOrd="2" destOrd="0" parTransId="{606656A2-CBFC-4E2A-9A15-2A47F1F1B545}" sibTransId="{73399385-0384-4C19-81E3-0B71A17F53A1}"/>
    <dgm:cxn modelId="{A1087763-31E4-4E0C-9009-D9087B54EAF2}" srcId="{5FE8F003-0EE5-4CAE-A635-F8B2598B56DF}" destId="{AB4557C3-EA96-40D6-B52E-C82745C366DD}" srcOrd="0" destOrd="0" parTransId="{45887FE3-F4C4-4DF1-B8BA-8480DCA14174}" sibTransId="{0A62E330-F62E-4BD5-877B-86AFEE65FA23}"/>
    <dgm:cxn modelId="{48B2B89E-7D8E-4B17-9E06-54866829015E}" type="presOf" srcId="{7F52D003-ADF4-4F95-9E49-7F346A8CD3B0}" destId="{070EAC91-0D3E-4C3B-95B4-06C8C5CDBD33}" srcOrd="0" destOrd="0" presId="urn:microsoft.com/office/officeart/2005/8/layout/vProcess5"/>
    <dgm:cxn modelId="{96A2A0B2-4DDC-4B5A-BDE6-D842B2280E20}" type="presOf" srcId="{0A62E330-F62E-4BD5-877B-86AFEE65FA23}" destId="{B3C3062C-F598-4F64-8839-23FBC18108D8}" srcOrd="0" destOrd="0" presId="urn:microsoft.com/office/officeart/2005/8/layout/vProcess5"/>
    <dgm:cxn modelId="{8790A127-968F-4EA0-A27C-184D2A2305E3}" type="presOf" srcId="{AB4557C3-EA96-40D6-B52E-C82745C366DD}" destId="{37C31128-BD7C-4B51-B306-FCBA52383865}" srcOrd="0" destOrd="0" presId="urn:microsoft.com/office/officeart/2005/8/layout/vProcess5"/>
    <dgm:cxn modelId="{F3F9B3D2-D4DC-4C42-B01D-2584921BA8D7}" type="presOf" srcId="{AB4557C3-EA96-40D6-B52E-C82745C366DD}" destId="{4B8E1CE2-3D3E-45A0-BACD-5CE7281432D8}" srcOrd="1" destOrd="0" presId="urn:microsoft.com/office/officeart/2005/8/layout/vProcess5"/>
    <dgm:cxn modelId="{7BAD0F93-CF61-4683-A11A-E2A110A47212}" type="presOf" srcId="{33A9C3CB-726C-4267-8704-CCED51E076AB}" destId="{19FB9914-3B6B-4676-BBC6-50356047D45F}" srcOrd="0" destOrd="0" presId="urn:microsoft.com/office/officeart/2005/8/layout/vProcess5"/>
    <dgm:cxn modelId="{2E2CB6E2-8943-454D-AA16-21B3C5CA91C7}" type="presOf" srcId="{88839449-8EB6-4C9D-93F9-8A7D6EB7CA9D}" destId="{F3848DDC-945D-449C-89C8-DB2CDD467209}" srcOrd="0" destOrd="0" presId="urn:microsoft.com/office/officeart/2005/8/layout/vProcess5"/>
    <dgm:cxn modelId="{BBF75358-2A71-4293-B415-FB52C9FD008C}" type="presOf" srcId="{5FE8F003-0EE5-4CAE-A635-F8B2598B56DF}" destId="{B196A18C-BFEC-4736-998B-E5D85137C737}" srcOrd="0" destOrd="0" presId="urn:microsoft.com/office/officeart/2005/8/layout/vProcess5"/>
    <dgm:cxn modelId="{7F85619E-8CF8-46FB-87DC-7FF6523FA58A}" srcId="{5FE8F003-0EE5-4CAE-A635-F8B2598B56DF}" destId="{7F52D003-ADF4-4F95-9E49-7F346A8CD3B0}" srcOrd="1" destOrd="0" parTransId="{9263BA2D-E987-4DA0-B92E-58266B520649}" sibTransId="{88839449-8EB6-4C9D-93F9-8A7D6EB7CA9D}"/>
    <dgm:cxn modelId="{039D849A-1830-4B8B-B516-F319C3611EDD}" type="presParOf" srcId="{B196A18C-BFEC-4736-998B-E5D85137C737}" destId="{E9A4F451-A01E-4D9C-9BBA-7163B69A0C94}" srcOrd="0" destOrd="0" presId="urn:microsoft.com/office/officeart/2005/8/layout/vProcess5"/>
    <dgm:cxn modelId="{E9C27083-0B00-484F-9A45-FB4363B74967}" type="presParOf" srcId="{B196A18C-BFEC-4736-998B-E5D85137C737}" destId="{37C31128-BD7C-4B51-B306-FCBA52383865}" srcOrd="1" destOrd="0" presId="urn:microsoft.com/office/officeart/2005/8/layout/vProcess5"/>
    <dgm:cxn modelId="{1850D91E-FC90-41BA-8EE7-1CF44E41C3FC}" type="presParOf" srcId="{B196A18C-BFEC-4736-998B-E5D85137C737}" destId="{070EAC91-0D3E-4C3B-95B4-06C8C5CDBD33}" srcOrd="2" destOrd="0" presId="urn:microsoft.com/office/officeart/2005/8/layout/vProcess5"/>
    <dgm:cxn modelId="{98D9C651-6C66-4985-9116-618BD98026E5}" type="presParOf" srcId="{B196A18C-BFEC-4736-998B-E5D85137C737}" destId="{19FB9914-3B6B-4676-BBC6-50356047D45F}" srcOrd="3" destOrd="0" presId="urn:microsoft.com/office/officeart/2005/8/layout/vProcess5"/>
    <dgm:cxn modelId="{13F58975-427B-4067-9937-027821BFE2D1}" type="presParOf" srcId="{B196A18C-BFEC-4736-998B-E5D85137C737}" destId="{B3C3062C-F598-4F64-8839-23FBC18108D8}" srcOrd="4" destOrd="0" presId="urn:microsoft.com/office/officeart/2005/8/layout/vProcess5"/>
    <dgm:cxn modelId="{CDA83A33-ABE0-4582-B928-33707DD97F0C}" type="presParOf" srcId="{B196A18C-BFEC-4736-998B-E5D85137C737}" destId="{F3848DDC-945D-449C-89C8-DB2CDD467209}" srcOrd="5" destOrd="0" presId="urn:microsoft.com/office/officeart/2005/8/layout/vProcess5"/>
    <dgm:cxn modelId="{9FD7AFFE-AD38-4109-890A-1A4BD80DECD6}" type="presParOf" srcId="{B196A18C-BFEC-4736-998B-E5D85137C737}" destId="{4B8E1CE2-3D3E-45A0-BACD-5CE7281432D8}" srcOrd="6" destOrd="0" presId="urn:microsoft.com/office/officeart/2005/8/layout/vProcess5"/>
    <dgm:cxn modelId="{D1C7D46A-76D4-421B-892A-B29DC6242BB2}" type="presParOf" srcId="{B196A18C-BFEC-4736-998B-E5D85137C737}" destId="{7F99B1A4-AE34-40E8-8616-26ABDF215581}" srcOrd="7" destOrd="0" presId="urn:microsoft.com/office/officeart/2005/8/layout/vProcess5"/>
    <dgm:cxn modelId="{B337154B-B176-4982-BCCD-3845FC292DE6}" type="presParOf" srcId="{B196A18C-BFEC-4736-998B-E5D85137C737}" destId="{1B5B89EB-D43D-4A92-B2C5-E42A0E5AAEC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31128-BD7C-4B51-B306-FCBA52383865}">
      <dsp:nvSpPr>
        <dsp:cNvPr id="0" name=""/>
        <dsp:cNvSpPr/>
      </dsp:nvSpPr>
      <dsp:spPr>
        <a:xfrm>
          <a:off x="0" y="0"/>
          <a:ext cx="5246370" cy="1063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d-ID" sz="2000" kern="1200" dirty="0"/>
            <a:t>Langkah 1 : sajikan informasi tentang jumlah sampel  yang terlibat dan tidak terlibat dalam survei.</a:t>
          </a:r>
        </a:p>
      </dsp:txBody>
      <dsp:txXfrm>
        <a:off x="31146" y="31146"/>
        <a:ext cx="4098869" cy="1001116"/>
      </dsp:txXfrm>
    </dsp:sp>
    <dsp:sp modelId="{070EAC91-0D3E-4C3B-95B4-06C8C5CDBD33}">
      <dsp:nvSpPr>
        <dsp:cNvPr id="0" name=""/>
        <dsp:cNvSpPr/>
      </dsp:nvSpPr>
      <dsp:spPr>
        <a:xfrm>
          <a:off x="462914" y="1240642"/>
          <a:ext cx="5246370" cy="1063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a:t>Langkah 2 : Jelaskan metode yang sekiranya dapat mengidentifikasi respons bias</a:t>
          </a:r>
          <a:endParaRPr lang="en-US" sz="2000" kern="1200" dirty="0"/>
        </a:p>
      </dsp:txBody>
      <dsp:txXfrm>
        <a:off x="494060" y="1271788"/>
        <a:ext cx="4029947" cy="1001116"/>
      </dsp:txXfrm>
    </dsp:sp>
    <dsp:sp modelId="{19FB9914-3B6B-4676-BBC6-50356047D45F}">
      <dsp:nvSpPr>
        <dsp:cNvPr id="0" name=""/>
        <dsp:cNvSpPr/>
      </dsp:nvSpPr>
      <dsp:spPr>
        <a:xfrm>
          <a:off x="925829" y="2481285"/>
          <a:ext cx="5246370" cy="1063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a:t>Langkah 3 : Lakukan analisis deskriptif terhhadap variabel bebas dan variabel terikat dalam penelitian.</a:t>
          </a:r>
          <a:endParaRPr lang="en-US" sz="2000" kern="1200" dirty="0"/>
        </a:p>
      </dsp:txBody>
      <dsp:txXfrm>
        <a:off x="956975" y="2512431"/>
        <a:ext cx="4029947" cy="1001116"/>
      </dsp:txXfrm>
    </dsp:sp>
    <dsp:sp modelId="{B3C3062C-F598-4F64-8839-23FBC18108D8}">
      <dsp:nvSpPr>
        <dsp:cNvPr id="0" name=""/>
        <dsp:cNvSpPr/>
      </dsp:nvSpPr>
      <dsp:spPr>
        <a:xfrm>
          <a:off x="4555154" y="806417"/>
          <a:ext cx="691215" cy="6912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710677" y="806417"/>
        <a:ext cx="380169" cy="520139"/>
      </dsp:txXfrm>
    </dsp:sp>
    <dsp:sp modelId="{F3848DDC-945D-449C-89C8-DB2CDD467209}">
      <dsp:nvSpPr>
        <dsp:cNvPr id="0" name=""/>
        <dsp:cNvSpPr/>
      </dsp:nvSpPr>
      <dsp:spPr>
        <a:xfrm>
          <a:off x="5018069" y="2039971"/>
          <a:ext cx="691215" cy="6912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173592" y="2039971"/>
        <a:ext cx="380169" cy="520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31128-BD7C-4B51-B306-FCBA52383865}">
      <dsp:nvSpPr>
        <dsp:cNvPr id="0" name=""/>
        <dsp:cNvSpPr/>
      </dsp:nvSpPr>
      <dsp:spPr>
        <a:xfrm>
          <a:off x="-50863" y="-36324"/>
          <a:ext cx="5199113" cy="1081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d-ID" sz="2000" kern="1200" dirty="0"/>
            <a:t>Langkah 4 : Prosedur</a:t>
          </a:r>
          <a:r>
            <a:rPr lang="id-ID" sz="2000" kern="1200" dirty="0" smtClean="0"/>
            <a:t>statisti</a:t>
          </a:r>
          <a:r>
            <a:rPr lang="en-US" sz="2000" kern="1200" dirty="0" smtClean="0"/>
            <a:t>k</a:t>
          </a:r>
          <a:r>
            <a:rPr lang="id-ID" sz="2000" kern="1200" dirty="0"/>
            <a:t>analisis faktor</a:t>
          </a:r>
          <a:r>
            <a:rPr lang="id-ID" sz="2000" kern="1200" dirty="0" smtClean="0"/>
            <a:t>atautes meng</a:t>
          </a:r>
          <a:r>
            <a:rPr lang="en-US" sz="2000" kern="1200" dirty="0" smtClean="0"/>
            <a:t>-</a:t>
          </a:r>
          <a:r>
            <a:rPr lang="id-ID" sz="2000" kern="1200" dirty="0" smtClean="0"/>
            <a:t>gunakan</a:t>
          </a:r>
          <a:r>
            <a:rPr lang="id-ID" sz="2000" kern="1200" dirty="0"/>
            <a:t>reliabilitas.</a:t>
          </a:r>
          <a:endParaRPr lang="en-US" sz="2000" kern="1200" dirty="0"/>
        </a:p>
      </dsp:txBody>
      <dsp:txXfrm>
        <a:off x="-19197" y="-4658"/>
        <a:ext cx="4056780" cy="1017822"/>
      </dsp:txXfrm>
    </dsp:sp>
    <dsp:sp modelId="{070EAC91-0D3E-4C3B-95B4-06C8C5CDBD33}">
      <dsp:nvSpPr>
        <dsp:cNvPr id="0" name=""/>
        <dsp:cNvSpPr/>
      </dsp:nvSpPr>
      <dsp:spPr>
        <a:xfrm>
          <a:off x="349799" y="1155579"/>
          <a:ext cx="5399643" cy="1076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a:t>Langkah 5 : Gunakan statistik atau program statisti komputer untuk menguji rumusan masalah atau hipotesis inferensial.</a:t>
          </a:r>
          <a:endParaRPr lang="en-US" sz="2000" kern="1200" dirty="0"/>
        </a:p>
      </dsp:txBody>
      <dsp:txXfrm>
        <a:off x="381315" y="1187095"/>
        <a:ext cx="4146403" cy="1012997"/>
      </dsp:txXfrm>
    </dsp:sp>
    <dsp:sp modelId="{19FB9914-3B6B-4676-BBC6-50356047D45F}">
      <dsp:nvSpPr>
        <dsp:cNvPr id="0" name=""/>
        <dsp:cNvSpPr/>
      </dsp:nvSpPr>
      <dsp:spPr>
        <a:xfrm>
          <a:off x="609820" y="2373599"/>
          <a:ext cx="5754080" cy="1226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a:t>Langkah 6 : Menyajikan hasil survei dalam bentuk tabel atau gambar kemudian menginterpretasikan hasil tes statistik.</a:t>
          </a:r>
          <a:endParaRPr lang="en-US" sz="2000" kern="1200" dirty="0"/>
        </a:p>
      </dsp:txBody>
      <dsp:txXfrm>
        <a:off x="645741" y="2409520"/>
        <a:ext cx="4413903" cy="1154608"/>
      </dsp:txXfrm>
    </dsp:sp>
    <dsp:sp modelId="{B3C3062C-F598-4F64-8839-23FBC18108D8}">
      <dsp:nvSpPr>
        <dsp:cNvPr id="0" name=""/>
        <dsp:cNvSpPr/>
      </dsp:nvSpPr>
      <dsp:spPr>
        <a:xfrm>
          <a:off x="4504085" y="783551"/>
          <a:ext cx="702750" cy="7027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4662204" y="783551"/>
        <a:ext cx="386512" cy="528819"/>
      </dsp:txXfrm>
    </dsp:sp>
    <dsp:sp modelId="{F3848DDC-945D-449C-89C8-DB2CDD467209}">
      <dsp:nvSpPr>
        <dsp:cNvPr id="0" name=""/>
        <dsp:cNvSpPr/>
      </dsp:nvSpPr>
      <dsp:spPr>
        <a:xfrm>
          <a:off x="4973168" y="2037689"/>
          <a:ext cx="702750" cy="7027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a:p>
      </dsp:txBody>
      <dsp:txXfrm>
        <a:off x="5131287" y="2037689"/>
        <a:ext cx="386512" cy="52881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981"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982"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048793" name="Google Shape;1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94" name="Google Shape;1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1048884" name="Google Shape;261;g6d69c37ea5_0_5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85" name="Google Shape;262;g6d69c37ea5_0_5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1048890" name="Google Shape;261;g6d69c37ea5_0_5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91" name="Google Shape;262;g6d69c37ea5_0_5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1048939" name="Google Shape;261;g6d69c37ea5_0_5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940" name="Google Shape;262;g6d69c37ea5_0_5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048852" name="Google Shape;140;g6d69c37ea5_0_5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3" name="Google Shape;141;g6d69c37ea5_0_5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048722" name="Google Shape;140;g6d69c37ea5_0_5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23" name="Google Shape;141;g6d69c37ea5_0_5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048682" name="Google Shape;147;g6d54915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83" name="Google Shape;148;g6d54915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1048586" name="Google Shape;261;g6d69c37ea5_0_5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587" name="Google Shape;262;g6d69c37ea5_0_5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048633" name="Google Shape;192;g6d69c37ea5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34" name="Google Shape;193;g6d69c37ea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1048704" name="Google Shape;481;g6ddc34463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5" name="Google Shape;482;g6ddc34463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048740" name="Google Shape;147;g6d54915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41" name="Google Shape;148;g6d54915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048870" name="Google Shape;147;g6d549154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71" name="Google Shape;148;g6d549154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1048773" name="Google Shape;9;p2"/>
          <p:cNvSpPr txBox="1">
            <a:spLocks noGrp="1"/>
          </p:cNvSpPr>
          <p:nvPr>
            <p:ph type="ctrTitle"/>
          </p:nvPr>
        </p:nvSpPr>
        <p:spPr>
          <a:xfrm>
            <a:off x="1302600" y="2145450"/>
            <a:ext cx="6538800" cy="1069800"/>
          </a:xfrm>
          <a:prstGeom prst="rect">
            <a:avLst/>
          </a:prstGeom>
          <a:effectLst>
            <a:outerShdw dist="28575" dir="5400000" algn="bl" rotWithShape="0">
              <a:srgbClr val="000000">
                <a:alpha val="50000"/>
              </a:srgbClr>
            </a:outerShdw>
          </a:effectLst>
        </p:spPr>
        <p:txBody>
          <a:bodyPr spcFirstLastPara="1" wrap="square" lIns="91425" tIns="91425" rIns="91425" bIns="91425" anchor="b" anchorCtr="0">
            <a:noAutofit/>
          </a:bodyPr>
          <a:lstStyle>
            <a:lvl1pPr lvl="0" algn="ctr">
              <a:spcBef>
                <a:spcPts val="0"/>
              </a:spcBef>
              <a:spcAft>
                <a:spcPts val="0"/>
              </a:spcAft>
              <a:buClr>
                <a:schemeClr val="accent4"/>
              </a:buClr>
              <a:buSzPts val="11000"/>
              <a:buFont typeface="Clicker Script"/>
              <a:buNone/>
              <a:defRPr sz="11000">
                <a:solidFill>
                  <a:schemeClr val="accent4"/>
                </a:solidFill>
                <a:latin typeface="Clicker Script"/>
                <a:ea typeface="Clicker Script"/>
                <a:cs typeface="Clicker Script"/>
                <a:sym typeface="Clicker Script"/>
              </a:defRPr>
            </a:lvl1pPr>
            <a:lvl2pPr lvl="1" algn="ctr">
              <a:spcBef>
                <a:spcPts val="0"/>
              </a:spcBef>
              <a:spcAft>
                <a:spcPts val="0"/>
              </a:spcAft>
              <a:buClr>
                <a:srgbClr val="000000"/>
              </a:buClr>
              <a:buSzPts val="5200"/>
              <a:buNone/>
              <a:defRPr sz="5200">
                <a:solidFill>
                  <a:srgbClr val="000000"/>
                </a:solidFill>
              </a:defRPr>
            </a:lvl2pPr>
            <a:lvl3pPr lvl="2" algn="ctr">
              <a:spcBef>
                <a:spcPts val="0"/>
              </a:spcBef>
              <a:spcAft>
                <a:spcPts val="0"/>
              </a:spcAft>
              <a:buClr>
                <a:srgbClr val="000000"/>
              </a:buClr>
              <a:buSzPts val="5200"/>
              <a:buNone/>
              <a:defRPr sz="5200">
                <a:solidFill>
                  <a:srgbClr val="000000"/>
                </a:solidFill>
              </a:defRPr>
            </a:lvl3pPr>
            <a:lvl4pPr lvl="3" algn="ctr">
              <a:spcBef>
                <a:spcPts val="0"/>
              </a:spcBef>
              <a:spcAft>
                <a:spcPts val="0"/>
              </a:spcAft>
              <a:buClr>
                <a:srgbClr val="000000"/>
              </a:buClr>
              <a:buSzPts val="5200"/>
              <a:buNone/>
              <a:defRPr sz="5200">
                <a:solidFill>
                  <a:srgbClr val="000000"/>
                </a:solidFill>
              </a:defRPr>
            </a:lvl4pPr>
            <a:lvl5pPr lvl="4" algn="ctr">
              <a:spcBef>
                <a:spcPts val="0"/>
              </a:spcBef>
              <a:spcAft>
                <a:spcPts val="0"/>
              </a:spcAft>
              <a:buClr>
                <a:srgbClr val="000000"/>
              </a:buClr>
              <a:buSzPts val="5200"/>
              <a:buNone/>
              <a:defRPr sz="5200">
                <a:solidFill>
                  <a:srgbClr val="000000"/>
                </a:solidFill>
              </a:defRPr>
            </a:lvl5pPr>
            <a:lvl6pPr lvl="5" algn="ctr">
              <a:spcBef>
                <a:spcPts val="0"/>
              </a:spcBef>
              <a:spcAft>
                <a:spcPts val="0"/>
              </a:spcAft>
              <a:buClr>
                <a:srgbClr val="000000"/>
              </a:buClr>
              <a:buSzPts val="5200"/>
              <a:buNone/>
              <a:defRPr sz="5200">
                <a:solidFill>
                  <a:srgbClr val="000000"/>
                </a:solidFill>
              </a:defRPr>
            </a:lvl6pPr>
            <a:lvl7pPr lvl="6" algn="ctr">
              <a:spcBef>
                <a:spcPts val="0"/>
              </a:spcBef>
              <a:spcAft>
                <a:spcPts val="0"/>
              </a:spcAft>
              <a:buClr>
                <a:srgbClr val="000000"/>
              </a:buClr>
              <a:buSzPts val="5200"/>
              <a:buNone/>
              <a:defRPr sz="5200">
                <a:solidFill>
                  <a:srgbClr val="000000"/>
                </a:solidFill>
              </a:defRPr>
            </a:lvl7pPr>
            <a:lvl8pPr lvl="7" algn="ctr">
              <a:spcBef>
                <a:spcPts val="0"/>
              </a:spcBef>
              <a:spcAft>
                <a:spcPts val="0"/>
              </a:spcAft>
              <a:buClr>
                <a:srgbClr val="000000"/>
              </a:buClr>
              <a:buSzPts val="5200"/>
              <a:buNone/>
              <a:defRPr sz="5200">
                <a:solidFill>
                  <a:srgbClr val="000000"/>
                </a:solidFill>
              </a:defRPr>
            </a:lvl8pPr>
            <a:lvl9pPr lvl="8" algn="ctr">
              <a:spcBef>
                <a:spcPts val="0"/>
              </a:spcBef>
              <a:spcAft>
                <a:spcPts val="0"/>
              </a:spcAft>
              <a:buClr>
                <a:srgbClr val="000000"/>
              </a:buClr>
              <a:buSzPts val="5200"/>
              <a:buNone/>
              <a:defRPr sz="5200">
                <a:solidFill>
                  <a:srgbClr val="000000"/>
                </a:solidFill>
              </a:defRPr>
            </a:lvl9pPr>
          </a:lstStyle>
          <a:p>
            <a:endParaRPr/>
          </a:p>
        </p:txBody>
      </p:sp>
      <p:sp>
        <p:nvSpPr>
          <p:cNvPr id="1048774" name="Google Shape;10;p2"/>
          <p:cNvSpPr txBox="1">
            <a:spLocks noGrp="1"/>
          </p:cNvSpPr>
          <p:nvPr>
            <p:ph type="subTitle" idx="1"/>
          </p:nvPr>
        </p:nvSpPr>
        <p:spPr>
          <a:xfrm>
            <a:off x="1940400" y="3913050"/>
            <a:ext cx="5263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a:lnSpc>
                <a:spcPct val="100000"/>
              </a:lnSpc>
              <a:spcBef>
                <a:spcPts val="0"/>
              </a:spcBef>
              <a:spcAft>
                <a:spcPts val="0"/>
              </a:spcAft>
              <a:buClr>
                <a:srgbClr val="000000"/>
              </a:buClr>
              <a:buSzPts val="1600"/>
              <a:buNone/>
              <a:defRPr sz="1600">
                <a:solidFill>
                  <a:srgbClr val="000000"/>
                </a:solidFill>
              </a:defRPr>
            </a:lvl2pPr>
            <a:lvl3pPr lvl="2" algn="ctr">
              <a:lnSpc>
                <a:spcPct val="100000"/>
              </a:lnSpc>
              <a:spcBef>
                <a:spcPts val="0"/>
              </a:spcBef>
              <a:spcAft>
                <a:spcPts val="0"/>
              </a:spcAft>
              <a:buClr>
                <a:srgbClr val="000000"/>
              </a:buClr>
              <a:buSzPts val="1600"/>
              <a:buNone/>
              <a:defRPr sz="1600">
                <a:solidFill>
                  <a:srgbClr val="000000"/>
                </a:solidFill>
              </a:defRPr>
            </a:lvl3pPr>
            <a:lvl4pPr lvl="3" algn="ctr">
              <a:lnSpc>
                <a:spcPct val="100000"/>
              </a:lnSpc>
              <a:spcBef>
                <a:spcPts val="0"/>
              </a:spcBef>
              <a:spcAft>
                <a:spcPts val="0"/>
              </a:spcAft>
              <a:buClr>
                <a:srgbClr val="000000"/>
              </a:buClr>
              <a:buSzPts val="1600"/>
              <a:buNone/>
              <a:defRPr sz="1600">
                <a:solidFill>
                  <a:srgbClr val="000000"/>
                </a:solidFill>
              </a:defRPr>
            </a:lvl4pPr>
            <a:lvl5pPr lvl="4" algn="ctr">
              <a:lnSpc>
                <a:spcPct val="100000"/>
              </a:lnSpc>
              <a:spcBef>
                <a:spcPts val="0"/>
              </a:spcBef>
              <a:spcAft>
                <a:spcPts val="0"/>
              </a:spcAft>
              <a:buClr>
                <a:srgbClr val="000000"/>
              </a:buClr>
              <a:buSzPts val="1600"/>
              <a:buNone/>
              <a:defRPr sz="1600">
                <a:solidFill>
                  <a:srgbClr val="000000"/>
                </a:solidFill>
              </a:defRPr>
            </a:lvl5pPr>
            <a:lvl6pPr lvl="5" algn="ctr">
              <a:lnSpc>
                <a:spcPct val="100000"/>
              </a:lnSpc>
              <a:spcBef>
                <a:spcPts val="0"/>
              </a:spcBef>
              <a:spcAft>
                <a:spcPts val="0"/>
              </a:spcAft>
              <a:buClr>
                <a:srgbClr val="000000"/>
              </a:buClr>
              <a:buSzPts val="1600"/>
              <a:buNone/>
              <a:defRPr sz="1600">
                <a:solidFill>
                  <a:srgbClr val="000000"/>
                </a:solidFill>
              </a:defRPr>
            </a:lvl6pPr>
            <a:lvl7pPr lvl="6" algn="ctr">
              <a:lnSpc>
                <a:spcPct val="100000"/>
              </a:lnSpc>
              <a:spcBef>
                <a:spcPts val="0"/>
              </a:spcBef>
              <a:spcAft>
                <a:spcPts val="0"/>
              </a:spcAft>
              <a:buClr>
                <a:srgbClr val="000000"/>
              </a:buClr>
              <a:buSzPts val="1600"/>
              <a:buNone/>
              <a:defRPr sz="1600">
                <a:solidFill>
                  <a:srgbClr val="000000"/>
                </a:solidFill>
              </a:defRPr>
            </a:lvl7pPr>
            <a:lvl8pPr lvl="7" algn="ctr">
              <a:lnSpc>
                <a:spcPct val="100000"/>
              </a:lnSpc>
              <a:spcBef>
                <a:spcPts val="0"/>
              </a:spcBef>
              <a:spcAft>
                <a:spcPts val="0"/>
              </a:spcAft>
              <a:buClr>
                <a:srgbClr val="000000"/>
              </a:buClr>
              <a:buSzPts val="1600"/>
              <a:buNone/>
              <a:defRPr sz="1600">
                <a:solidFill>
                  <a:srgbClr val="000000"/>
                </a:solidFill>
              </a:defRPr>
            </a:lvl8pPr>
            <a:lvl9pPr lvl="8" algn="ctr">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1"/>
        <p:cNvGrpSpPr/>
        <p:nvPr/>
      </p:nvGrpSpPr>
      <p:grpSpPr>
        <a:xfrm>
          <a:off x="0" y="0"/>
          <a:ext cx="0" cy="0"/>
          <a:chOff x="0" y="0"/>
          <a:chExt cx="0" cy="0"/>
        </a:xfrm>
      </p:grpSpPr>
      <p:sp>
        <p:nvSpPr>
          <p:cNvPr id="1048588" name="Google Shape;12;p3"/>
          <p:cNvSpPr txBox="1">
            <a:spLocks noGrp="1"/>
          </p:cNvSpPr>
          <p:nvPr>
            <p:ph type="title"/>
          </p:nvPr>
        </p:nvSpPr>
        <p:spPr>
          <a:xfrm>
            <a:off x="2137800" y="1974050"/>
            <a:ext cx="48684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4"/>
              </a:buClr>
              <a:buSzPts val="9600"/>
              <a:buFont typeface="Clicker Script"/>
              <a:buNone/>
              <a:defRPr sz="9600" b="1">
                <a:solidFill>
                  <a:schemeClr val="accent4"/>
                </a:solidFill>
                <a:latin typeface="Clicker Script"/>
                <a:ea typeface="Clicker Script"/>
                <a:cs typeface="Clicker Script"/>
                <a:sym typeface="Clicker Script"/>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48589" name="Google Shape;13;p3"/>
          <p:cNvSpPr txBox="1">
            <a:spLocks noGrp="1"/>
          </p:cNvSpPr>
          <p:nvPr>
            <p:ph type="title" idx="2"/>
          </p:nvPr>
        </p:nvSpPr>
        <p:spPr>
          <a:xfrm>
            <a:off x="3258750" y="2797600"/>
            <a:ext cx="2321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5"/>
              </a:buClr>
              <a:buSzPts val="6000"/>
              <a:buNone/>
              <a:defRPr sz="6000" b="1">
                <a:solidFill>
                  <a:schemeClr val="accent5"/>
                </a:solidFill>
              </a:defRPr>
            </a:lvl1pPr>
            <a:lvl2pPr lvl="1" algn="r" rtl="0">
              <a:spcBef>
                <a:spcPts val="0"/>
              </a:spcBef>
              <a:spcAft>
                <a:spcPts val="0"/>
              </a:spcAft>
              <a:buSzPts val="6000"/>
              <a:buFont typeface="Patrick Hand"/>
              <a:buNone/>
              <a:defRPr sz="6000">
                <a:latin typeface="Patrick Hand"/>
                <a:ea typeface="Patrick Hand"/>
                <a:cs typeface="Patrick Hand"/>
                <a:sym typeface="Patrick Hand"/>
              </a:defRPr>
            </a:lvl2pPr>
            <a:lvl3pPr lvl="2" algn="r" rtl="0">
              <a:spcBef>
                <a:spcPts val="0"/>
              </a:spcBef>
              <a:spcAft>
                <a:spcPts val="0"/>
              </a:spcAft>
              <a:buSzPts val="6000"/>
              <a:buFont typeface="Patrick Hand"/>
              <a:buNone/>
              <a:defRPr sz="6000">
                <a:latin typeface="Patrick Hand"/>
                <a:ea typeface="Patrick Hand"/>
                <a:cs typeface="Patrick Hand"/>
                <a:sym typeface="Patrick Hand"/>
              </a:defRPr>
            </a:lvl3pPr>
            <a:lvl4pPr lvl="3" algn="r" rtl="0">
              <a:spcBef>
                <a:spcPts val="0"/>
              </a:spcBef>
              <a:spcAft>
                <a:spcPts val="0"/>
              </a:spcAft>
              <a:buSzPts val="6000"/>
              <a:buFont typeface="Patrick Hand"/>
              <a:buNone/>
              <a:defRPr sz="6000">
                <a:latin typeface="Patrick Hand"/>
                <a:ea typeface="Patrick Hand"/>
                <a:cs typeface="Patrick Hand"/>
                <a:sym typeface="Patrick Hand"/>
              </a:defRPr>
            </a:lvl4pPr>
            <a:lvl5pPr lvl="4" algn="r" rtl="0">
              <a:spcBef>
                <a:spcPts val="0"/>
              </a:spcBef>
              <a:spcAft>
                <a:spcPts val="0"/>
              </a:spcAft>
              <a:buSzPts val="6000"/>
              <a:buFont typeface="Patrick Hand"/>
              <a:buNone/>
              <a:defRPr sz="6000">
                <a:latin typeface="Patrick Hand"/>
                <a:ea typeface="Patrick Hand"/>
                <a:cs typeface="Patrick Hand"/>
                <a:sym typeface="Patrick Hand"/>
              </a:defRPr>
            </a:lvl5pPr>
            <a:lvl6pPr lvl="5" algn="r" rtl="0">
              <a:spcBef>
                <a:spcPts val="0"/>
              </a:spcBef>
              <a:spcAft>
                <a:spcPts val="0"/>
              </a:spcAft>
              <a:buSzPts val="6000"/>
              <a:buFont typeface="Patrick Hand"/>
              <a:buNone/>
              <a:defRPr sz="6000">
                <a:latin typeface="Patrick Hand"/>
                <a:ea typeface="Patrick Hand"/>
                <a:cs typeface="Patrick Hand"/>
                <a:sym typeface="Patrick Hand"/>
              </a:defRPr>
            </a:lvl6pPr>
            <a:lvl7pPr lvl="6" algn="r" rtl="0">
              <a:spcBef>
                <a:spcPts val="0"/>
              </a:spcBef>
              <a:spcAft>
                <a:spcPts val="0"/>
              </a:spcAft>
              <a:buSzPts val="6000"/>
              <a:buFont typeface="Patrick Hand"/>
              <a:buNone/>
              <a:defRPr sz="6000">
                <a:latin typeface="Patrick Hand"/>
                <a:ea typeface="Patrick Hand"/>
                <a:cs typeface="Patrick Hand"/>
                <a:sym typeface="Patrick Hand"/>
              </a:defRPr>
            </a:lvl7pPr>
            <a:lvl8pPr lvl="7" algn="r" rtl="0">
              <a:spcBef>
                <a:spcPts val="0"/>
              </a:spcBef>
              <a:spcAft>
                <a:spcPts val="0"/>
              </a:spcAft>
              <a:buSzPts val="6000"/>
              <a:buFont typeface="Patrick Hand"/>
              <a:buNone/>
              <a:defRPr sz="6000">
                <a:latin typeface="Patrick Hand"/>
                <a:ea typeface="Patrick Hand"/>
                <a:cs typeface="Patrick Hand"/>
                <a:sym typeface="Patrick Hand"/>
              </a:defRPr>
            </a:lvl8pPr>
            <a:lvl9pPr lvl="8" algn="r" rtl="0">
              <a:spcBef>
                <a:spcPts val="0"/>
              </a:spcBef>
              <a:spcAft>
                <a:spcPts val="0"/>
              </a:spcAft>
              <a:buSzPts val="6000"/>
              <a:buFont typeface="Patrick Hand"/>
              <a:buNone/>
              <a:defRPr sz="6000">
                <a:latin typeface="Patrick Hand"/>
                <a:ea typeface="Patrick Hand"/>
                <a:cs typeface="Patrick Hand"/>
                <a:sym typeface="Patrick Hand"/>
              </a:defRPr>
            </a:lvl9pPr>
          </a:lstStyle>
          <a:p>
            <a:endParaRPr/>
          </a:p>
        </p:txBody>
      </p:sp>
      <p:sp>
        <p:nvSpPr>
          <p:cNvPr id="1048590" name="Google Shape;14;p3"/>
          <p:cNvSpPr txBox="1">
            <a:spLocks noGrp="1"/>
          </p:cNvSpPr>
          <p:nvPr>
            <p:ph type="title" idx="3" hasCustomPrompt="1"/>
          </p:nvPr>
        </p:nvSpPr>
        <p:spPr>
          <a:xfrm>
            <a:off x="311700" y="1029925"/>
            <a:ext cx="85206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1048591" name="Google Shape;15;p3"/>
          <p:cNvSpPr txBox="1">
            <a:spLocks noGrp="1"/>
          </p:cNvSpPr>
          <p:nvPr>
            <p:ph type="subTitle" idx="1"/>
          </p:nvPr>
        </p:nvSpPr>
        <p:spPr>
          <a:xfrm>
            <a:off x="2758500" y="3840975"/>
            <a:ext cx="3627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Font typeface="Montserrat"/>
              <a:buNone/>
              <a:defRPr sz="1600">
                <a:solidFill>
                  <a:schemeClr val="accent3"/>
                </a:solidFill>
                <a:latin typeface="Montserrat"/>
                <a:ea typeface="Montserrat"/>
                <a:cs typeface="Montserrat"/>
                <a:sym typeface="Montserrat"/>
              </a:defRPr>
            </a:lvl1pPr>
            <a:lvl2pPr lvl="1" algn="ctr" rtl="0">
              <a:lnSpc>
                <a:spcPct val="100000"/>
              </a:lnSpc>
              <a:spcBef>
                <a:spcPts val="0"/>
              </a:spcBef>
              <a:spcAft>
                <a:spcPts val="0"/>
              </a:spcAft>
              <a:buClr>
                <a:srgbClr val="000000"/>
              </a:buClr>
              <a:buSzPts val="1600"/>
              <a:buNone/>
              <a:defRPr sz="1600">
                <a:solidFill>
                  <a:srgbClr val="000000"/>
                </a:solidFill>
              </a:defRPr>
            </a:lvl2pPr>
            <a:lvl3pPr lvl="2" algn="ctr" rtl="0">
              <a:lnSpc>
                <a:spcPct val="100000"/>
              </a:lnSpc>
              <a:spcBef>
                <a:spcPts val="0"/>
              </a:spcBef>
              <a:spcAft>
                <a:spcPts val="0"/>
              </a:spcAft>
              <a:buClr>
                <a:srgbClr val="000000"/>
              </a:buClr>
              <a:buSzPts val="1600"/>
              <a:buNone/>
              <a:defRPr sz="1600">
                <a:solidFill>
                  <a:srgbClr val="000000"/>
                </a:solidFill>
              </a:defRPr>
            </a:lvl3pPr>
            <a:lvl4pPr lvl="3" algn="ctr" rtl="0">
              <a:lnSpc>
                <a:spcPct val="100000"/>
              </a:lnSpc>
              <a:spcBef>
                <a:spcPts val="0"/>
              </a:spcBef>
              <a:spcAft>
                <a:spcPts val="0"/>
              </a:spcAft>
              <a:buClr>
                <a:srgbClr val="000000"/>
              </a:buClr>
              <a:buSzPts val="1600"/>
              <a:buNone/>
              <a:defRPr sz="1600">
                <a:solidFill>
                  <a:srgbClr val="000000"/>
                </a:solidFill>
              </a:defRPr>
            </a:lvl4pPr>
            <a:lvl5pPr lvl="4" algn="ctr" rtl="0">
              <a:lnSpc>
                <a:spcPct val="100000"/>
              </a:lnSpc>
              <a:spcBef>
                <a:spcPts val="0"/>
              </a:spcBef>
              <a:spcAft>
                <a:spcPts val="0"/>
              </a:spcAft>
              <a:buClr>
                <a:srgbClr val="000000"/>
              </a:buClr>
              <a:buSzPts val="1600"/>
              <a:buNone/>
              <a:defRPr sz="1600">
                <a:solidFill>
                  <a:srgbClr val="000000"/>
                </a:solidFill>
              </a:defRPr>
            </a:lvl5pPr>
            <a:lvl6pPr lvl="5" algn="ctr" rtl="0">
              <a:lnSpc>
                <a:spcPct val="100000"/>
              </a:lnSpc>
              <a:spcBef>
                <a:spcPts val="0"/>
              </a:spcBef>
              <a:spcAft>
                <a:spcPts val="0"/>
              </a:spcAft>
              <a:buClr>
                <a:srgbClr val="000000"/>
              </a:buClr>
              <a:buSzPts val="1600"/>
              <a:buNone/>
              <a:defRPr sz="1600">
                <a:solidFill>
                  <a:srgbClr val="000000"/>
                </a:solidFill>
              </a:defRPr>
            </a:lvl6pPr>
            <a:lvl7pPr lvl="6" algn="ctr" rtl="0">
              <a:lnSpc>
                <a:spcPct val="100000"/>
              </a:lnSpc>
              <a:spcBef>
                <a:spcPts val="0"/>
              </a:spcBef>
              <a:spcAft>
                <a:spcPts val="0"/>
              </a:spcAft>
              <a:buClr>
                <a:srgbClr val="000000"/>
              </a:buClr>
              <a:buSzPts val="1600"/>
              <a:buNone/>
              <a:defRPr sz="1600">
                <a:solidFill>
                  <a:srgbClr val="000000"/>
                </a:solidFill>
              </a:defRPr>
            </a:lvl7pPr>
            <a:lvl8pPr lvl="7" algn="ctr" rtl="0">
              <a:lnSpc>
                <a:spcPct val="100000"/>
              </a:lnSpc>
              <a:spcBef>
                <a:spcPts val="0"/>
              </a:spcBef>
              <a:spcAft>
                <a:spcPts val="0"/>
              </a:spcAft>
              <a:buClr>
                <a:srgbClr val="000000"/>
              </a:buClr>
              <a:buSzPts val="1600"/>
              <a:buNone/>
              <a:defRPr sz="1600">
                <a:solidFill>
                  <a:srgbClr val="000000"/>
                </a:solidFill>
              </a:defRPr>
            </a:lvl8pPr>
            <a:lvl9pPr lvl="8" algn="ctr" rtl="0">
              <a:lnSpc>
                <a:spcPct val="100000"/>
              </a:lnSpc>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1"/>
        </a:solidFill>
        <a:effectLst/>
      </p:bgPr>
    </p:bg>
    <p:spTree>
      <p:nvGrpSpPr>
        <p:cNvPr id="1" name="Shape 16"/>
        <p:cNvGrpSpPr/>
        <p:nvPr/>
      </p:nvGrpSpPr>
      <p:grpSpPr>
        <a:xfrm>
          <a:off x="0" y="0"/>
          <a:ext cx="0" cy="0"/>
          <a:chOff x="0" y="0"/>
          <a:chExt cx="0" cy="0"/>
        </a:xfrm>
      </p:grpSpPr>
      <p:sp>
        <p:nvSpPr>
          <p:cNvPr id="1048706" name="Google Shape;17;p4"/>
          <p:cNvSpPr txBox="1">
            <a:spLocks noGrp="1"/>
          </p:cNvSpPr>
          <p:nvPr>
            <p:ph type="body" idx="1"/>
          </p:nvPr>
        </p:nvSpPr>
        <p:spPr>
          <a:xfrm>
            <a:off x="656700" y="1323500"/>
            <a:ext cx="7460400" cy="3095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1048707" name="Google Shape;18;p4"/>
          <p:cNvSpPr txBox="1">
            <a:spLocks noGrp="1"/>
          </p:cNvSpPr>
          <p:nvPr>
            <p:ph type="title"/>
          </p:nvPr>
        </p:nvSpPr>
        <p:spPr>
          <a:xfrm>
            <a:off x="656575" y="339500"/>
            <a:ext cx="8175600" cy="90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E98"/>
              </a:buClr>
              <a:buSzPts val="4800"/>
              <a:buNone/>
              <a:defRPr sz="4800">
                <a:solidFill>
                  <a:srgbClr val="FF9E98"/>
                </a:solidFill>
              </a:defRPr>
            </a:lvl1pPr>
            <a:lvl2pPr lvl="1" rtl="0">
              <a:spcBef>
                <a:spcPts val="0"/>
              </a:spcBef>
              <a:spcAft>
                <a:spcPts val="0"/>
              </a:spcAft>
              <a:buClr>
                <a:srgbClr val="FF9E98"/>
              </a:buClr>
              <a:buSzPts val="4800"/>
              <a:buNone/>
              <a:defRPr sz="4800">
                <a:solidFill>
                  <a:srgbClr val="FF9E98"/>
                </a:solidFill>
              </a:defRPr>
            </a:lvl2pPr>
            <a:lvl3pPr lvl="2" rtl="0">
              <a:spcBef>
                <a:spcPts val="0"/>
              </a:spcBef>
              <a:spcAft>
                <a:spcPts val="0"/>
              </a:spcAft>
              <a:buClr>
                <a:srgbClr val="FF9E98"/>
              </a:buClr>
              <a:buSzPts val="4800"/>
              <a:buNone/>
              <a:defRPr sz="4800">
                <a:solidFill>
                  <a:srgbClr val="FF9E98"/>
                </a:solidFill>
              </a:defRPr>
            </a:lvl3pPr>
            <a:lvl4pPr lvl="3" rtl="0">
              <a:spcBef>
                <a:spcPts val="0"/>
              </a:spcBef>
              <a:spcAft>
                <a:spcPts val="0"/>
              </a:spcAft>
              <a:buClr>
                <a:srgbClr val="FF9E98"/>
              </a:buClr>
              <a:buSzPts val="4800"/>
              <a:buNone/>
              <a:defRPr sz="4800">
                <a:solidFill>
                  <a:srgbClr val="FF9E98"/>
                </a:solidFill>
              </a:defRPr>
            </a:lvl4pPr>
            <a:lvl5pPr lvl="4" rtl="0">
              <a:spcBef>
                <a:spcPts val="0"/>
              </a:spcBef>
              <a:spcAft>
                <a:spcPts val="0"/>
              </a:spcAft>
              <a:buClr>
                <a:srgbClr val="FF9E98"/>
              </a:buClr>
              <a:buSzPts val="4800"/>
              <a:buNone/>
              <a:defRPr sz="4800">
                <a:solidFill>
                  <a:srgbClr val="FF9E98"/>
                </a:solidFill>
              </a:defRPr>
            </a:lvl5pPr>
            <a:lvl6pPr lvl="5" rtl="0">
              <a:spcBef>
                <a:spcPts val="0"/>
              </a:spcBef>
              <a:spcAft>
                <a:spcPts val="0"/>
              </a:spcAft>
              <a:buClr>
                <a:srgbClr val="FF9E98"/>
              </a:buClr>
              <a:buSzPts val="4800"/>
              <a:buNone/>
              <a:defRPr sz="4800">
                <a:solidFill>
                  <a:srgbClr val="FF9E98"/>
                </a:solidFill>
              </a:defRPr>
            </a:lvl6pPr>
            <a:lvl7pPr lvl="6" rtl="0">
              <a:spcBef>
                <a:spcPts val="0"/>
              </a:spcBef>
              <a:spcAft>
                <a:spcPts val="0"/>
              </a:spcAft>
              <a:buClr>
                <a:srgbClr val="FF9E98"/>
              </a:buClr>
              <a:buSzPts val="4800"/>
              <a:buNone/>
              <a:defRPr sz="4800">
                <a:solidFill>
                  <a:srgbClr val="FF9E98"/>
                </a:solidFill>
              </a:defRPr>
            </a:lvl7pPr>
            <a:lvl8pPr lvl="7" rtl="0">
              <a:spcBef>
                <a:spcPts val="0"/>
              </a:spcBef>
              <a:spcAft>
                <a:spcPts val="0"/>
              </a:spcAft>
              <a:buClr>
                <a:srgbClr val="FF9E98"/>
              </a:buClr>
              <a:buSzPts val="4800"/>
              <a:buNone/>
              <a:defRPr sz="4800">
                <a:solidFill>
                  <a:srgbClr val="FF9E98"/>
                </a:solidFill>
              </a:defRPr>
            </a:lvl8pPr>
            <a:lvl9pPr lvl="8" rtl="0">
              <a:spcBef>
                <a:spcPts val="0"/>
              </a:spcBef>
              <a:spcAft>
                <a:spcPts val="0"/>
              </a:spcAft>
              <a:buClr>
                <a:srgbClr val="FF9E98"/>
              </a:buClr>
              <a:buSzPts val="4800"/>
              <a:buNone/>
              <a:defRPr sz="4800">
                <a:solidFill>
                  <a:srgbClr val="FF9E9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37"/>
        <p:cNvGrpSpPr/>
        <p:nvPr/>
      </p:nvGrpSpPr>
      <p:grpSpPr>
        <a:xfrm>
          <a:off x="0" y="0"/>
          <a:ext cx="0" cy="0"/>
          <a:chOff x="0" y="0"/>
          <a:chExt cx="0" cy="0"/>
        </a:xfrm>
      </p:grpSpPr>
      <p:sp>
        <p:nvSpPr>
          <p:cNvPr id="1048578" name="Google Shape;38;p11"/>
          <p:cNvSpPr txBox="1">
            <a:spLocks noGrp="1"/>
          </p:cNvSpPr>
          <p:nvPr>
            <p:ph type="title" hasCustomPrompt="1"/>
          </p:nvPr>
        </p:nvSpPr>
        <p:spPr>
          <a:xfrm>
            <a:off x="311700" y="14109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12000"/>
              <a:buNone/>
              <a:defRPr sz="12000">
                <a:solidFill>
                  <a:schemeClr val="accent2"/>
                </a:solidFill>
              </a:defRPr>
            </a:lvl1pPr>
            <a:lvl2pPr lvl="1" algn="ctr">
              <a:spcBef>
                <a:spcPts val="0"/>
              </a:spcBef>
              <a:spcAft>
                <a:spcPts val="0"/>
              </a:spcAft>
              <a:buClr>
                <a:schemeClr val="accent2"/>
              </a:buClr>
              <a:buSzPts val="12000"/>
              <a:buNone/>
              <a:defRPr sz="12000">
                <a:solidFill>
                  <a:schemeClr val="accent2"/>
                </a:solidFill>
              </a:defRPr>
            </a:lvl2pPr>
            <a:lvl3pPr lvl="2" algn="ctr">
              <a:spcBef>
                <a:spcPts val="0"/>
              </a:spcBef>
              <a:spcAft>
                <a:spcPts val="0"/>
              </a:spcAft>
              <a:buClr>
                <a:schemeClr val="accent2"/>
              </a:buClr>
              <a:buSzPts val="12000"/>
              <a:buNone/>
              <a:defRPr sz="12000">
                <a:solidFill>
                  <a:schemeClr val="accent2"/>
                </a:solidFill>
              </a:defRPr>
            </a:lvl3pPr>
            <a:lvl4pPr lvl="3" algn="ctr">
              <a:spcBef>
                <a:spcPts val="0"/>
              </a:spcBef>
              <a:spcAft>
                <a:spcPts val="0"/>
              </a:spcAft>
              <a:buClr>
                <a:schemeClr val="accent2"/>
              </a:buClr>
              <a:buSzPts val="12000"/>
              <a:buNone/>
              <a:defRPr sz="12000">
                <a:solidFill>
                  <a:schemeClr val="accent2"/>
                </a:solidFill>
              </a:defRPr>
            </a:lvl4pPr>
            <a:lvl5pPr lvl="4" algn="ctr">
              <a:spcBef>
                <a:spcPts val="0"/>
              </a:spcBef>
              <a:spcAft>
                <a:spcPts val="0"/>
              </a:spcAft>
              <a:buClr>
                <a:schemeClr val="accent2"/>
              </a:buClr>
              <a:buSzPts val="12000"/>
              <a:buNone/>
              <a:defRPr sz="12000">
                <a:solidFill>
                  <a:schemeClr val="accent2"/>
                </a:solidFill>
              </a:defRPr>
            </a:lvl5pPr>
            <a:lvl6pPr lvl="5" algn="ctr">
              <a:spcBef>
                <a:spcPts val="0"/>
              </a:spcBef>
              <a:spcAft>
                <a:spcPts val="0"/>
              </a:spcAft>
              <a:buClr>
                <a:schemeClr val="accent2"/>
              </a:buClr>
              <a:buSzPts val="12000"/>
              <a:buNone/>
              <a:defRPr sz="12000">
                <a:solidFill>
                  <a:schemeClr val="accent2"/>
                </a:solidFill>
              </a:defRPr>
            </a:lvl6pPr>
            <a:lvl7pPr lvl="6" algn="ctr">
              <a:spcBef>
                <a:spcPts val="0"/>
              </a:spcBef>
              <a:spcAft>
                <a:spcPts val="0"/>
              </a:spcAft>
              <a:buClr>
                <a:schemeClr val="accent2"/>
              </a:buClr>
              <a:buSzPts val="12000"/>
              <a:buNone/>
              <a:defRPr sz="12000">
                <a:solidFill>
                  <a:schemeClr val="accent2"/>
                </a:solidFill>
              </a:defRPr>
            </a:lvl7pPr>
            <a:lvl8pPr lvl="7" algn="ctr">
              <a:spcBef>
                <a:spcPts val="0"/>
              </a:spcBef>
              <a:spcAft>
                <a:spcPts val="0"/>
              </a:spcAft>
              <a:buClr>
                <a:schemeClr val="accent2"/>
              </a:buClr>
              <a:buSzPts val="12000"/>
              <a:buNone/>
              <a:defRPr sz="12000">
                <a:solidFill>
                  <a:schemeClr val="accent2"/>
                </a:solidFill>
              </a:defRPr>
            </a:lvl8pPr>
            <a:lvl9pPr lvl="8" algn="ctr">
              <a:spcBef>
                <a:spcPts val="0"/>
              </a:spcBef>
              <a:spcAft>
                <a:spcPts val="0"/>
              </a:spcAft>
              <a:buClr>
                <a:schemeClr val="accent2"/>
              </a:buClr>
              <a:buSzPts val="12000"/>
              <a:buNone/>
              <a:defRPr sz="12000">
                <a:solidFill>
                  <a:schemeClr val="accent2"/>
                </a:solidFill>
              </a:defRPr>
            </a:lvl9pPr>
          </a:lstStyle>
          <a:p>
            <a:r>
              <a:t>xx%</a:t>
            </a:r>
          </a:p>
        </p:txBody>
      </p:sp>
      <p:sp>
        <p:nvSpPr>
          <p:cNvPr id="1048579" name="Google Shape;3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2"/>
              </a:buClr>
              <a:buSzPts val="1800"/>
              <a:buChar char="●"/>
              <a:defRPr>
                <a:solidFill>
                  <a:schemeClr val="accent2"/>
                </a:solidFill>
              </a:defRPr>
            </a:lvl1pPr>
            <a:lvl2pPr marL="914400" lvl="1" indent="-317500" algn="ctr">
              <a:spcBef>
                <a:spcPts val="1600"/>
              </a:spcBef>
              <a:spcAft>
                <a:spcPts val="0"/>
              </a:spcAft>
              <a:buClr>
                <a:schemeClr val="accent2"/>
              </a:buClr>
              <a:buSzPts val="1400"/>
              <a:buChar char="○"/>
              <a:defRPr>
                <a:solidFill>
                  <a:schemeClr val="accent2"/>
                </a:solidFill>
              </a:defRPr>
            </a:lvl2pPr>
            <a:lvl3pPr marL="1371600" lvl="2" indent="-317500" algn="ctr">
              <a:spcBef>
                <a:spcPts val="1600"/>
              </a:spcBef>
              <a:spcAft>
                <a:spcPts val="0"/>
              </a:spcAft>
              <a:buClr>
                <a:schemeClr val="accent2"/>
              </a:buClr>
              <a:buSzPts val="1400"/>
              <a:buChar char="■"/>
              <a:defRPr>
                <a:solidFill>
                  <a:schemeClr val="accent2"/>
                </a:solidFill>
              </a:defRPr>
            </a:lvl3pPr>
            <a:lvl4pPr marL="1828800" lvl="3" indent="-317500" algn="ctr">
              <a:spcBef>
                <a:spcPts val="1600"/>
              </a:spcBef>
              <a:spcAft>
                <a:spcPts val="0"/>
              </a:spcAft>
              <a:buClr>
                <a:schemeClr val="accent2"/>
              </a:buClr>
              <a:buSzPts val="1400"/>
              <a:buChar char="●"/>
              <a:defRPr>
                <a:solidFill>
                  <a:schemeClr val="accent2"/>
                </a:solidFill>
              </a:defRPr>
            </a:lvl4pPr>
            <a:lvl5pPr marL="2286000" lvl="4" indent="-317500" algn="ctr">
              <a:spcBef>
                <a:spcPts val="1600"/>
              </a:spcBef>
              <a:spcAft>
                <a:spcPts val="0"/>
              </a:spcAft>
              <a:buClr>
                <a:schemeClr val="accent2"/>
              </a:buClr>
              <a:buSzPts val="1400"/>
              <a:buChar char="○"/>
              <a:defRPr>
                <a:solidFill>
                  <a:schemeClr val="accent2"/>
                </a:solidFill>
              </a:defRPr>
            </a:lvl5pPr>
            <a:lvl6pPr marL="2743200" lvl="5" indent="-317500" algn="ctr">
              <a:spcBef>
                <a:spcPts val="1600"/>
              </a:spcBef>
              <a:spcAft>
                <a:spcPts val="0"/>
              </a:spcAft>
              <a:buClr>
                <a:schemeClr val="accent2"/>
              </a:buClr>
              <a:buSzPts val="1400"/>
              <a:buChar char="■"/>
              <a:defRPr>
                <a:solidFill>
                  <a:schemeClr val="accent2"/>
                </a:solidFill>
              </a:defRPr>
            </a:lvl6pPr>
            <a:lvl7pPr marL="3200400" lvl="6" indent="-317500" algn="ctr">
              <a:spcBef>
                <a:spcPts val="1600"/>
              </a:spcBef>
              <a:spcAft>
                <a:spcPts val="0"/>
              </a:spcAft>
              <a:buClr>
                <a:schemeClr val="accent2"/>
              </a:buClr>
              <a:buSzPts val="1400"/>
              <a:buChar char="●"/>
              <a:defRPr>
                <a:solidFill>
                  <a:schemeClr val="accent2"/>
                </a:solidFill>
              </a:defRPr>
            </a:lvl7pPr>
            <a:lvl8pPr marL="3657600" lvl="7" indent="-317500" algn="ctr">
              <a:spcBef>
                <a:spcPts val="1600"/>
              </a:spcBef>
              <a:spcAft>
                <a:spcPts val="0"/>
              </a:spcAft>
              <a:buClr>
                <a:schemeClr val="accent2"/>
              </a:buClr>
              <a:buSzPts val="1400"/>
              <a:buChar char="○"/>
              <a:defRPr>
                <a:solidFill>
                  <a:schemeClr val="accent2"/>
                </a:solidFill>
              </a:defRPr>
            </a:lvl8pPr>
            <a:lvl9pPr marL="4114800" lvl="8" indent="-317500" algn="ctr">
              <a:spcBef>
                <a:spcPts val="1600"/>
              </a:spcBef>
              <a:spcAft>
                <a:spcPts val="1600"/>
              </a:spcAft>
              <a:buClr>
                <a:schemeClr val="accent2"/>
              </a:buClr>
              <a:buSzPts val="1400"/>
              <a:buChar char="■"/>
              <a:defRPr>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IG_NUMBER_1">
    <p:bg>
      <p:bgPr>
        <a:solidFill>
          <a:schemeClr val="accent1"/>
        </a:solidFill>
        <a:effectLst/>
      </p:bgPr>
    </p:bg>
    <p:spTree>
      <p:nvGrpSpPr>
        <p:cNvPr id="1" name="Shape 41"/>
        <p:cNvGrpSpPr/>
        <p:nvPr/>
      </p:nvGrpSpPr>
      <p:grpSpPr>
        <a:xfrm>
          <a:off x="0" y="0"/>
          <a:ext cx="0" cy="0"/>
          <a:chOff x="0" y="0"/>
          <a:chExt cx="0" cy="0"/>
        </a:xfrm>
      </p:grpSpPr>
      <p:sp>
        <p:nvSpPr>
          <p:cNvPr id="1048635" name="Google Shape;42;p13"/>
          <p:cNvSpPr txBox="1">
            <a:spLocks noGrp="1"/>
          </p:cNvSpPr>
          <p:nvPr>
            <p:ph type="title"/>
          </p:nvPr>
        </p:nvSpPr>
        <p:spPr>
          <a:xfrm>
            <a:off x="1935263" y="126756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1048636" name="Google Shape;43;p13"/>
          <p:cNvSpPr txBox="1">
            <a:spLocks noGrp="1"/>
          </p:cNvSpPr>
          <p:nvPr>
            <p:ph type="title" idx="2" hasCustomPrompt="1"/>
          </p:nvPr>
        </p:nvSpPr>
        <p:spPr>
          <a:xfrm>
            <a:off x="2338013" y="76366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048637" name="Google Shape;44;p13"/>
          <p:cNvSpPr txBox="1">
            <a:spLocks noGrp="1"/>
          </p:cNvSpPr>
          <p:nvPr>
            <p:ph type="subTitle" idx="1"/>
          </p:nvPr>
        </p:nvSpPr>
        <p:spPr>
          <a:xfrm>
            <a:off x="1935263" y="178544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048638" name="Google Shape;45;p13"/>
          <p:cNvSpPr txBox="1">
            <a:spLocks noGrp="1"/>
          </p:cNvSpPr>
          <p:nvPr>
            <p:ph type="title" idx="3"/>
          </p:nvPr>
        </p:nvSpPr>
        <p:spPr>
          <a:xfrm>
            <a:off x="1935263" y="333381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1048639" name="Google Shape;46;p13"/>
          <p:cNvSpPr txBox="1">
            <a:spLocks noGrp="1"/>
          </p:cNvSpPr>
          <p:nvPr>
            <p:ph type="title" idx="4" hasCustomPrompt="1"/>
          </p:nvPr>
        </p:nvSpPr>
        <p:spPr>
          <a:xfrm>
            <a:off x="2338013" y="282991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048640" name="Google Shape;47;p13"/>
          <p:cNvSpPr txBox="1">
            <a:spLocks noGrp="1"/>
          </p:cNvSpPr>
          <p:nvPr>
            <p:ph type="subTitle" idx="5"/>
          </p:nvPr>
        </p:nvSpPr>
        <p:spPr>
          <a:xfrm>
            <a:off x="1935263" y="385169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048641" name="Google Shape;48;p13"/>
          <p:cNvSpPr txBox="1">
            <a:spLocks noGrp="1"/>
          </p:cNvSpPr>
          <p:nvPr>
            <p:ph type="title" idx="6"/>
          </p:nvPr>
        </p:nvSpPr>
        <p:spPr>
          <a:xfrm>
            <a:off x="5002838" y="126756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1048642" name="Google Shape;49;p13"/>
          <p:cNvSpPr txBox="1">
            <a:spLocks noGrp="1"/>
          </p:cNvSpPr>
          <p:nvPr>
            <p:ph type="title" idx="7" hasCustomPrompt="1"/>
          </p:nvPr>
        </p:nvSpPr>
        <p:spPr>
          <a:xfrm>
            <a:off x="5405588" y="76366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048643" name="Google Shape;50;p13"/>
          <p:cNvSpPr txBox="1">
            <a:spLocks noGrp="1"/>
          </p:cNvSpPr>
          <p:nvPr>
            <p:ph type="subTitle" idx="8"/>
          </p:nvPr>
        </p:nvSpPr>
        <p:spPr>
          <a:xfrm>
            <a:off x="5002838" y="178544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1048644" name="Google Shape;51;p13"/>
          <p:cNvSpPr txBox="1">
            <a:spLocks noGrp="1"/>
          </p:cNvSpPr>
          <p:nvPr>
            <p:ph type="title" idx="9"/>
          </p:nvPr>
        </p:nvSpPr>
        <p:spPr>
          <a:xfrm>
            <a:off x="5002838" y="3333817"/>
            <a:ext cx="2205900" cy="56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000"/>
              <a:buNone/>
              <a:defRPr sz="3000">
                <a:solidFill>
                  <a:schemeClr val="accent2"/>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1048645" name="Google Shape;52;p13"/>
          <p:cNvSpPr txBox="1">
            <a:spLocks noGrp="1"/>
          </p:cNvSpPr>
          <p:nvPr>
            <p:ph type="title" idx="13" hasCustomPrompt="1"/>
          </p:nvPr>
        </p:nvSpPr>
        <p:spPr>
          <a:xfrm>
            <a:off x="5405588" y="2829917"/>
            <a:ext cx="1400400" cy="668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048646" name="Google Shape;53;p13"/>
          <p:cNvSpPr txBox="1">
            <a:spLocks noGrp="1"/>
          </p:cNvSpPr>
          <p:nvPr>
            <p:ph type="subTitle" idx="14"/>
          </p:nvPr>
        </p:nvSpPr>
        <p:spPr>
          <a:xfrm>
            <a:off x="5002838" y="3851692"/>
            <a:ext cx="2205900" cy="6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None/>
              <a:defRPr sz="1400">
                <a:solidFill>
                  <a:schemeClr val="accent2"/>
                </a:solidFill>
              </a:defRPr>
            </a:lvl1pPr>
            <a:lvl2pPr lvl="1" algn="ctr" rtl="0">
              <a:lnSpc>
                <a:spcPct val="100000"/>
              </a:lnSpc>
              <a:spcBef>
                <a:spcPts val="0"/>
              </a:spcBef>
              <a:spcAft>
                <a:spcPts val="0"/>
              </a:spcAft>
              <a:buClr>
                <a:schemeClr val="accent2"/>
              </a:buClr>
              <a:buSzPts val="2100"/>
              <a:buNone/>
              <a:defRPr sz="2100">
                <a:solidFill>
                  <a:schemeClr val="accent2"/>
                </a:solidFill>
              </a:defRPr>
            </a:lvl2pPr>
            <a:lvl3pPr lvl="2" algn="ctr" rtl="0">
              <a:lnSpc>
                <a:spcPct val="100000"/>
              </a:lnSpc>
              <a:spcBef>
                <a:spcPts val="0"/>
              </a:spcBef>
              <a:spcAft>
                <a:spcPts val="0"/>
              </a:spcAft>
              <a:buClr>
                <a:schemeClr val="accent2"/>
              </a:buClr>
              <a:buSzPts val="2100"/>
              <a:buNone/>
              <a:defRPr sz="2100">
                <a:solidFill>
                  <a:schemeClr val="accent2"/>
                </a:solidFill>
              </a:defRPr>
            </a:lvl3pPr>
            <a:lvl4pPr lvl="3" algn="ctr" rtl="0">
              <a:lnSpc>
                <a:spcPct val="100000"/>
              </a:lnSpc>
              <a:spcBef>
                <a:spcPts val="0"/>
              </a:spcBef>
              <a:spcAft>
                <a:spcPts val="0"/>
              </a:spcAft>
              <a:buClr>
                <a:schemeClr val="accent2"/>
              </a:buClr>
              <a:buSzPts val="2100"/>
              <a:buNone/>
              <a:defRPr sz="2100">
                <a:solidFill>
                  <a:schemeClr val="accent2"/>
                </a:solidFill>
              </a:defRPr>
            </a:lvl4pPr>
            <a:lvl5pPr lvl="4" algn="ctr" rtl="0">
              <a:lnSpc>
                <a:spcPct val="100000"/>
              </a:lnSpc>
              <a:spcBef>
                <a:spcPts val="0"/>
              </a:spcBef>
              <a:spcAft>
                <a:spcPts val="0"/>
              </a:spcAft>
              <a:buClr>
                <a:schemeClr val="accent2"/>
              </a:buClr>
              <a:buSzPts val="2100"/>
              <a:buNone/>
              <a:defRPr sz="2100">
                <a:solidFill>
                  <a:schemeClr val="accent2"/>
                </a:solidFill>
              </a:defRPr>
            </a:lvl5pPr>
            <a:lvl6pPr lvl="5" algn="ctr" rtl="0">
              <a:lnSpc>
                <a:spcPct val="100000"/>
              </a:lnSpc>
              <a:spcBef>
                <a:spcPts val="0"/>
              </a:spcBef>
              <a:spcAft>
                <a:spcPts val="0"/>
              </a:spcAft>
              <a:buClr>
                <a:schemeClr val="accent2"/>
              </a:buClr>
              <a:buSzPts val="2100"/>
              <a:buNone/>
              <a:defRPr sz="2100">
                <a:solidFill>
                  <a:schemeClr val="accent2"/>
                </a:solidFill>
              </a:defRPr>
            </a:lvl6pPr>
            <a:lvl7pPr lvl="6" algn="ctr" rtl="0">
              <a:lnSpc>
                <a:spcPct val="100000"/>
              </a:lnSpc>
              <a:spcBef>
                <a:spcPts val="0"/>
              </a:spcBef>
              <a:spcAft>
                <a:spcPts val="0"/>
              </a:spcAft>
              <a:buClr>
                <a:schemeClr val="accent2"/>
              </a:buClr>
              <a:buSzPts val="2100"/>
              <a:buNone/>
              <a:defRPr sz="2100">
                <a:solidFill>
                  <a:schemeClr val="accent2"/>
                </a:solidFill>
              </a:defRPr>
            </a:lvl7pPr>
            <a:lvl8pPr lvl="7" algn="ctr" rtl="0">
              <a:lnSpc>
                <a:spcPct val="100000"/>
              </a:lnSpc>
              <a:spcBef>
                <a:spcPts val="0"/>
              </a:spcBef>
              <a:spcAft>
                <a:spcPts val="0"/>
              </a:spcAft>
              <a:buClr>
                <a:schemeClr val="accent2"/>
              </a:buClr>
              <a:buSzPts val="2100"/>
              <a:buNone/>
              <a:defRPr sz="2100">
                <a:solidFill>
                  <a:schemeClr val="accent2"/>
                </a:solidFill>
              </a:defRPr>
            </a:lvl8pPr>
            <a:lvl9pPr lvl="8" algn="ctr" rtl="0">
              <a:lnSpc>
                <a:spcPct val="100000"/>
              </a:lnSpc>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0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1"/>
        </a:solidFill>
        <a:effectLst/>
      </p:bgPr>
    </p:bg>
    <p:spTree>
      <p:nvGrpSpPr>
        <p:cNvPr id="1" name="Shape 23"/>
        <p:cNvGrpSpPr/>
        <p:nvPr/>
      </p:nvGrpSpPr>
      <p:grpSpPr>
        <a:xfrm>
          <a:off x="0" y="0"/>
          <a:ext cx="0" cy="0"/>
          <a:chOff x="0" y="0"/>
          <a:chExt cx="0" cy="0"/>
        </a:xfrm>
      </p:grpSpPr>
      <p:sp>
        <p:nvSpPr>
          <p:cNvPr id="1048684" name="Google Shape;24;p6"/>
          <p:cNvSpPr txBox="1">
            <a:spLocks noGrp="1"/>
          </p:cNvSpPr>
          <p:nvPr>
            <p:ph type="title"/>
          </p:nvPr>
        </p:nvSpPr>
        <p:spPr>
          <a:xfrm>
            <a:off x="656575" y="339500"/>
            <a:ext cx="8175600" cy="90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9E98"/>
              </a:buClr>
              <a:buSzPts val="4800"/>
              <a:buNone/>
              <a:defRPr sz="4800">
                <a:solidFill>
                  <a:srgbClr val="FF9E98"/>
                </a:solidFill>
              </a:defRPr>
            </a:lvl1pPr>
            <a:lvl2pPr lvl="1" rtl="0">
              <a:spcBef>
                <a:spcPts val="0"/>
              </a:spcBef>
              <a:spcAft>
                <a:spcPts val="0"/>
              </a:spcAft>
              <a:buClr>
                <a:srgbClr val="FF9E98"/>
              </a:buClr>
              <a:buSzPts val="4800"/>
              <a:buNone/>
              <a:defRPr sz="4800">
                <a:solidFill>
                  <a:srgbClr val="FF9E98"/>
                </a:solidFill>
              </a:defRPr>
            </a:lvl2pPr>
            <a:lvl3pPr lvl="2" rtl="0">
              <a:spcBef>
                <a:spcPts val="0"/>
              </a:spcBef>
              <a:spcAft>
                <a:spcPts val="0"/>
              </a:spcAft>
              <a:buClr>
                <a:srgbClr val="FF9E98"/>
              </a:buClr>
              <a:buSzPts val="4800"/>
              <a:buNone/>
              <a:defRPr sz="4800">
                <a:solidFill>
                  <a:srgbClr val="FF9E98"/>
                </a:solidFill>
              </a:defRPr>
            </a:lvl3pPr>
            <a:lvl4pPr lvl="3" rtl="0">
              <a:spcBef>
                <a:spcPts val="0"/>
              </a:spcBef>
              <a:spcAft>
                <a:spcPts val="0"/>
              </a:spcAft>
              <a:buClr>
                <a:srgbClr val="FF9E98"/>
              </a:buClr>
              <a:buSzPts val="4800"/>
              <a:buNone/>
              <a:defRPr sz="4800">
                <a:solidFill>
                  <a:srgbClr val="FF9E98"/>
                </a:solidFill>
              </a:defRPr>
            </a:lvl4pPr>
            <a:lvl5pPr lvl="4" rtl="0">
              <a:spcBef>
                <a:spcPts val="0"/>
              </a:spcBef>
              <a:spcAft>
                <a:spcPts val="0"/>
              </a:spcAft>
              <a:buClr>
                <a:srgbClr val="FF9E98"/>
              </a:buClr>
              <a:buSzPts val="4800"/>
              <a:buNone/>
              <a:defRPr sz="4800">
                <a:solidFill>
                  <a:srgbClr val="FF9E98"/>
                </a:solidFill>
              </a:defRPr>
            </a:lvl5pPr>
            <a:lvl6pPr lvl="5" rtl="0">
              <a:spcBef>
                <a:spcPts val="0"/>
              </a:spcBef>
              <a:spcAft>
                <a:spcPts val="0"/>
              </a:spcAft>
              <a:buClr>
                <a:srgbClr val="FF9E98"/>
              </a:buClr>
              <a:buSzPts val="4800"/>
              <a:buNone/>
              <a:defRPr sz="4800">
                <a:solidFill>
                  <a:srgbClr val="FF9E98"/>
                </a:solidFill>
              </a:defRPr>
            </a:lvl6pPr>
            <a:lvl7pPr lvl="6" rtl="0">
              <a:spcBef>
                <a:spcPts val="0"/>
              </a:spcBef>
              <a:spcAft>
                <a:spcPts val="0"/>
              </a:spcAft>
              <a:buClr>
                <a:srgbClr val="FF9E98"/>
              </a:buClr>
              <a:buSzPts val="4800"/>
              <a:buNone/>
              <a:defRPr sz="4800">
                <a:solidFill>
                  <a:srgbClr val="FF9E98"/>
                </a:solidFill>
              </a:defRPr>
            </a:lvl7pPr>
            <a:lvl8pPr lvl="7" rtl="0">
              <a:spcBef>
                <a:spcPts val="0"/>
              </a:spcBef>
              <a:spcAft>
                <a:spcPts val="0"/>
              </a:spcAft>
              <a:buClr>
                <a:srgbClr val="FF9E98"/>
              </a:buClr>
              <a:buSzPts val="4800"/>
              <a:buNone/>
              <a:defRPr sz="4800">
                <a:solidFill>
                  <a:srgbClr val="FF9E98"/>
                </a:solidFill>
              </a:defRPr>
            </a:lvl8pPr>
            <a:lvl9pPr lvl="8" rtl="0">
              <a:spcBef>
                <a:spcPts val="0"/>
              </a:spcBef>
              <a:spcAft>
                <a:spcPts val="0"/>
              </a:spcAft>
              <a:buClr>
                <a:srgbClr val="FF9E98"/>
              </a:buClr>
              <a:buSzPts val="4800"/>
              <a:buNone/>
              <a:defRPr sz="4800">
                <a:solidFill>
                  <a:srgbClr val="FF9E98"/>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48942" name="Title 1"/>
          <p:cNvSpPr>
            <a:spLocks noGrp="1"/>
          </p:cNvSpPr>
          <p:nvPr>
            <p:ph type="title"/>
          </p:nvPr>
        </p:nvSpPr>
        <p:spPr/>
        <p:txBody>
          <a:bodyPr/>
          <a:lstStyle/>
          <a:p>
            <a:r>
              <a:rPr lang="en-US"/>
              <a:t>Click to edit Master title style</a:t>
            </a:r>
          </a:p>
        </p:txBody>
      </p:sp>
      <p:sp>
        <p:nvSpPr>
          <p:cNvPr id="104894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44" name="Date Placeholder 3"/>
          <p:cNvSpPr>
            <a:spLocks noGrp="1"/>
          </p:cNvSpPr>
          <p:nvPr>
            <p:ph type="dt" sz="half" idx="10"/>
          </p:nvPr>
        </p:nvSpPr>
        <p:spPr/>
        <p:txBody>
          <a:bodyPr/>
          <a:lstStyle/>
          <a:p>
            <a:fld id="{1BAD1D1C-23FF-4C1E-BE83-43F5C33E3773}" type="datetimeFigureOut">
              <a:rPr lang="en-US" smtClean="0"/>
              <a:t>11/11/2020</a:t>
            </a:fld>
            <a:endParaRPr lang="en-US"/>
          </a:p>
        </p:txBody>
      </p:sp>
      <p:sp>
        <p:nvSpPr>
          <p:cNvPr id="1048945" name="Footer Placeholder 4"/>
          <p:cNvSpPr>
            <a:spLocks noGrp="1"/>
          </p:cNvSpPr>
          <p:nvPr>
            <p:ph type="ftr" sz="quarter" idx="11"/>
          </p:nvPr>
        </p:nvSpPr>
        <p:spPr/>
        <p:txBody>
          <a:bodyPr/>
          <a:lstStyle/>
          <a:p>
            <a:endParaRPr lang="en-US"/>
          </a:p>
        </p:txBody>
      </p:sp>
      <p:sp>
        <p:nvSpPr>
          <p:cNvPr id="1048946" name="Slide Number Placeholder 5"/>
          <p:cNvSpPr>
            <a:spLocks noGrp="1"/>
          </p:cNvSpPr>
          <p:nvPr>
            <p:ph type="sldNum" sz="quarter" idx="12"/>
          </p:nvPr>
        </p:nvSpPr>
        <p:spPr/>
        <p:txBody>
          <a:bodyPr/>
          <a:lstStyle/>
          <a:p>
            <a:fld id="{F6F20108-78A6-4DB6-9007-EEBB598163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trick Hand"/>
              <a:buNone/>
              <a:defRPr sz="2800">
                <a:solidFill>
                  <a:schemeClr val="accent2"/>
                </a:solidFill>
                <a:latin typeface="Patrick Hand"/>
                <a:ea typeface="Patrick Hand"/>
                <a:cs typeface="Patrick Hand"/>
                <a:sym typeface="Patrick Hand"/>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104857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Shape 117"/>
        <p:cNvGrpSpPr/>
        <p:nvPr/>
      </p:nvGrpSpPr>
      <p:grpSpPr>
        <a:xfrm>
          <a:off x="0" y="0"/>
          <a:ext cx="0" cy="0"/>
          <a:chOff x="0" y="0"/>
          <a:chExt cx="0" cy="0"/>
        </a:xfrm>
      </p:grpSpPr>
      <p:sp>
        <p:nvSpPr>
          <p:cNvPr id="1048775" name="Google Shape;118;p26"/>
          <p:cNvSpPr txBox="1">
            <a:spLocks noGrp="1"/>
          </p:cNvSpPr>
          <p:nvPr>
            <p:ph type="ctrTitle"/>
          </p:nvPr>
        </p:nvSpPr>
        <p:spPr>
          <a:xfrm>
            <a:off x="1417576" y="1563638"/>
            <a:ext cx="6538800" cy="106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err="1">
                <a:solidFill>
                  <a:schemeClr val="accent4"/>
                </a:solidFill>
              </a:rPr>
              <a:t>Penelitian</a:t>
            </a:r>
            <a:r>
              <a:rPr lang="en-US" sz="4800" b="1" dirty="0">
                <a:solidFill>
                  <a:schemeClr val="accent4"/>
                </a:solidFill>
              </a:rPr>
              <a:t> </a:t>
            </a:r>
            <a:r>
              <a:rPr lang="en-US" sz="4800" b="1" dirty="0" err="1">
                <a:solidFill>
                  <a:schemeClr val="accent4"/>
                </a:solidFill>
              </a:rPr>
              <a:t>Survei</a:t>
            </a:r>
            <a:r>
              <a:rPr lang="en-US" sz="4800" b="1" dirty="0">
                <a:solidFill>
                  <a:schemeClr val="accent4"/>
                </a:solidFill>
              </a:rPr>
              <a:t> &amp; Ex Post Facto</a:t>
            </a:r>
            <a:endParaRPr sz="4800" b="1" dirty="0">
              <a:solidFill>
                <a:schemeClr val="accent4"/>
              </a:solidFill>
            </a:endParaRPr>
          </a:p>
        </p:txBody>
      </p:sp>
      <p:grpSp>
        <p:nvGrpSpPr>
          <p:cNvPr id="72" name="Google Shape;119;p26"/>
          <p:cNvGrpSpPr/>
          <p:nvPr/>
        </p:nvGrpSpPr>
        <p:grpSpPr>
          <a:xfrm rot="9905798">
            <a:off x="6319304" y="1862195"/>
            <a:ext cx="109324" cy="122119"/>
            <a:chOff x="4479325" y="838125"/>
            <a:chExt cx="992300" cy="1002525"/>
          </a:xfrm>
        </p:grpSpPr>
        <p:sp>
          <p:nvSpPr>
            <p:cNvPr id="1048776" name="Google Shape;120;p26"/>
            <p:cNvSpPr/>
            <p:nvPr/>
          </p:nvSpPr>
          <p:spPr>
            <a:xfrm>
              <a:off x="4507125" y="876150"/>
              <a:ext cx="964500" cy="964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7" name="Google Shape;121;p26"/>
            <p:cNvSpPr/>
            <p:nvPr/>
          </p:nvSpPr>
          <p:spPr>
            <a:xfrm>
              <a:off x="4479325" y="96210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8" name="Google Shape;122;p26"/>
            <p:cNvSpPr/>
            <p:nvPr/>
          </p:nvSpPr>
          <p:spPr>
            <a:xfrm>
              <a:off x="4679025" y="1015250"/>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9" name="Google Shape;123;p26"/>
            <p:cNvSpPr/>
            <p:nvPr/>
          </p:nvSpPr>
          <p:spPr>
            <a:xfrm>
              <a:off x="4593075" y="838125"/>
              <a:ext cx="792600" cy="79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81" name="Google Shape;127;p26"/>
          <p:cNvSpPr/>
          <p:nvPr/>
        </p:nvSpPr>
        <p:spPr>
          <a:xfrm rot="-792729" flipH="1">
            <a:off x="4009736" y="2359667"/>
            <a:ext cx="1887822" cy="542720"/>
          </a:xfrm>
          <a:custGeom>
            <a:avLst/>
            <a:gdLst/>
            <a:ahLst/>
            <a:cxnLst/>
            <a:rect l="l" t="t" r="r" b="b"/>
            <a:pathLst>
              <a:path w="116615" h="33525" extrusionOk="0">
                <a:moveTo>
                  <a:pt x="104263" y="0"/>
                </a:moveTo>
                <a:cubicBezTo>
                  <a:pt x="102302" y="0"/>
                  <a:pt x="100338" y="147"/>
                  <a:pt x="98378" y="340"/>
                </a:cubicBezTo>
                <a:cubicBezTo>
                  <a:pt x="93591" y="815"/>
                  <a:pt x="88895" y="1779"/>
                  <a:pt x="84270" y="3110"/>
                </a:cubicBezTo>
                <a:cubicBezTo>
                  <a:pt x="70659" y="7026"/>
                  <a:pt x="57397" y="11916"/>
                  <a:pt x="44432" y="17592"/>
                </a:cubicBezTo>
                <a:cubicBezTo>
                  <a:pt x="35458" y="21519"/>
                  <a:pt x="26514" y="25503"/>
                  <a:pt x="17239" y="28683"/>
                </a:cubicBezTo>
                <a:cubicBezTo>
                  <a:pt x="13690" y="29900"/>
                  <a:pt x="10106" y="30967"/>
                  <a:pt x="6363" y="31385"/>
                </a:cubicBezTo>
                <a:cubicBezTo>
                  <a:pt x="4674" y="31573"/>
                  <a:pt x="2976" y="31681"/>
                  <a:pt x="1282" y="31835"/>
                </a:cubicBezTo>
                <a:cubicBezTo>
                  <a:pt x="1006" y="31859"/>
                  <a:pt x="699" y="31868"/>
                  <a:pt x="469" y="31996"/>
                </a:cubicBezTo>
                <a:cubicBezTo>
                  <a:pt x="259" y="32113"/>
                  <a:pt x="9" y="32380"/>
                  <a:pt x="5" y="32584"/>
                </a:cubicBezTo>
                <a:cubicBezTo>
                  <a:pt x="1" y="32797"/>
                  <a:pt x="228" y="33097"/>
                  <a:pt x="433" y="33209"/>
                </a:cubicBezTo>
                <a:cubicBezTo>
                  <a:pt x="704" y="33355"/>
                  <a:pt x="1051" y="33377"/>
                  <a:pt x="1371" y="33412"/>
                </a:cubicBezTo>
                <a:cubicBezTo>
                  <a:pt x="2057" y="33489"/>
                  <a:pt x="2741" y="33524"/>
                  <a:pt x="3423" y="33524"/>
                </a:cubicBezTo>
                <a:cubicBezTo>
                  <a:pt x="5130" y="33524"/>
                  <a:pt x="6823" y="33302"/>
                  <a:pt x="8495" y="32945"/>
                </a:cubicBezTo>
                <a:cubicBezTo>
                  <a:pt x="10910" y="32427"/>
                  <a:pt x="13293" y="31760"/>
                  <a:pt x="15686" y="31138"/>
                </a:cubicBezTo>
                <a:cubicBezTo>
                  <a:pt x="23221" y="29180"/>
                  <a:pt x="30549" y="26619"/>
                  <a:pt x="37692" y="23529"/>
                </a:cubicBezTo>
                <a:cubicBezTo>
                  <a:pt x="43240" y="21130"/>
                  <a:pt x="48738" y="18636"/>
                  <a:pt x="54452" y="16604"/>
                </a:cubicBezTo>
                <a:cubicBezTo>
                  <a:pt x="60740" y="14377"/>
                  <a:pt x="67165" y="12703"/>
                  <a:pt x="73724" y="11584"/>
                </a:cubicBezTo>
                <a:cubicBezTo>
                  <a:pt x="81323" y="10288"/>
                  <a:pt x="89005" y="9927"/>
                  <a:pt x="96704" y="9925"/>
                </a:cubicBezTo>
                <a:cubicBezTo>
                  <a:pt x="97391" y="9925"/>
                  <a:pt x="98078" y="9933"/>
                  <a:pt x="98765" y="9933"/>
                </a:cubicBezTo>
                <a:cubicBezTo>
                  <a:pt x="99177" y="9933"/>
                  <a:pt x="99589" y="9930"/>
                  <a:pt x="100000" y="9920"/>
                </a:cubicBezTo>
                <a:cubicBezTo>
                  <a:pt x="103636" y="9836"/>
                  <a:pt x="107272" y="9771"/>
                  <a:pt x="110905" y="9621"/>
                </a:cubicBezTo>
                <a:cubicBezTo>
                  <a:pt x="112173" y="9568"/>
                  <a:pt x="113418" y="9238"/>
                  <a:pt x="114535" y="8573"/>
                </a:cubicBezTo>
                <a:cubicBezTo>
                  <a:pt x="116105" y="7639"/>
                  <a:pt x="116614" y="6082"/>
                  <a:pt x="115893" y="4403"/>
                </a:cubicBezTo>
                <a:cubicBezTo>
                  <a:pt x="115326" y="3085"/>
                  <a:pt x="114408" y="2046"/>
                  <a:pt x="113091" y="1494"/>
                </a:cubicBezTo>
                <a:cubicBezTo>
                  <a:pt x="112009" y="1039"/>
                  <a:pt x="110863" y="669"/>
                  <a:pt x="109710" y="458"/>
                </a:cubicBezTo>
                <a:cubicBezTo>
                  <a:pt x="107900" y="126"/>
                  <a:pt x="106082" y="0"/>
                  <a:pt x="104263" y="0"/>
                </a:cubicBezTo>
                <a:close/>
              </a:path>
            </a:pathLst>
          </a:custGeom>
          <a:solidFill>
            <a:srgbClr val="ABE5D9"/>
          </a:solidFill>
          <a:ln>
            <a:noFill/>
          </a:ln>
          <a:effectLst>
            <a:outerShdw dist="57150" dir="540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2" name="Google Shape;128;p26"/>
          <p:cNvSpPr/>
          <p:nvPr/>
        </p:nvSpPr>
        <p:spPr>
          <a:xfrm>
            <a:off x="2226500" y="2444716"/>
            <a:ext cx="682925" cy="271050"/>
          </a:xfrm>
          <a:custGeom>
            <a:avLst/>
            <a:gdLst/>
            <a:ahLst/>
            <a:cxnLst/>
            <a:rect l="l" t="t" r="r" b="b"/>
            <a:pathLst>
              <a:path w="27317" h="10842" extrusionOk="0">
                <a:moveTo>
                  <a:pt x="27178" y="0"/>
                </a:moveTo>
                <a:cubicBezTo>
                  <a:pt x="26920" y="116"/>
                  <a:pt x="26648" y="207"/>
                  <a:pt x="26412" y="354"/>
                </a:cubicBezTo>
                <a:cubicBezTo>
                  <a:pt x="26214" y="478"/>
                  <a:pt x="26055" y="664"/>
                  <a:pt x="25884" y="828"/>
                </a:cubicBezTo>
                <a:cubicBezTo>
                  <a:pt x="23986" y="2654"/>
                  <a:pt x="21809" y="4070"/>
                  <a:pt x="19421" y="5156"/>
                </a:cubicBezTo>
                <a:cubicBezTo>
                  <a:pt x="17170" y="6180"/>
                  <a:pt x="14845" y="6946"/>
                  <a:pt x="12372" y="6946"/>
                </a:cubicBezTo>
                <a:cubicBezTo>
                  <a:pt x="12021" y="6946"/>
                  <a:pt x="11666" y="6930"/>
                  <a:pt x="11308" y="6898"/>
                </a:cubicBezTo>
                <a:cubicBezTo>
                  <a:pt x="9036" y="6692"/>
                  <a:pt x="7286" y="5711"/>
                  <a:pt x="6529" y="3391"/>
                </a:cubicBezTo>
                <a:cubicBezTo>
                  <a:pt x="6377" y="2925"/>
                  <a:pt x="6204" y="2427"/>
                  <a:pt x="5905" y="2053"/>
                </a:cubicBezTo>
                <a:cubicBezTo>
                  <a:pt x="5527" y="1582"/>
                  <a:pt x="5069" y="1095"/>
                  <a:pt x="4538" y="841"/>
                </a:cubicBezTo>
                <a:cubicBezTo>
                  <a:pt x="4146" y="653"/>
                  <a:pt x="3744" y="566"/>
                  <a:pt x="3350" y="566"/>
                </a:cubicBezTo>
                <a:cubicBezTo>
                  <a:pt x="1921" y="566"/>
                  <a:pt x="608" y="1718"/>
                  <a:pt x="305" y="3421"/>
                </a:cubicBezTo>
                <a:cubicBezTo>
                  <a:pt x="0" y="5146"/>
                  <a:pt x="647" y="6553"/>
                  <a:pt x="1789" y="7769"/>
                </a:cubicBezTo>
                <a:cubicBezTo>
                  <a:pt x="3925" y="10047"/>
                  <a:pt x="6673" y="10780"/>
                  <a:pt x="9942" y="10842"/>
                </a:cubicBezTo>
                <a:cubicBezTo>
                  <a:pt x="10434" y="10801"/>
                  <a:pt x="11189" y="10775"/>
                  <a:pt x="11933" y="10669"/>
                </a:cubicBezTo>
                <a:cubicBezTo>
                  <a:pt x="17502" y="9876"/>
                  <a:pt x="22205" y="7462"/>
                  <a:pt x="25846" y="3126"/>
                </a:cubicBezTo>
                <a:cubicBezTo>
                  <a:pt x="26392" y="2477"/>
                  <a:pt x="26798" y="1698"/>
                  <a:pt x="27190" y="939"/>
                </a:cubicBezTo>
                <a:cubicBezTo>
                  <a:pt x="27316" y="694"/>
                  <a:pt x="27189" y="318"/>
                  <a:pt x="27178" y="0"/>
                </a:cubicBezTo>
                <a:close/>
              </a:path>
            </a:pathLst>
          </a:custGeom>
          <a:solidFill>
            <a:srgbClr val="AB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3" name="Google Shape;129;p26"/>
          <p:cNvSpPr/>
          <p:nvPr/>
        </p:nvSpPr>
        <p:spPr>
          <a:xfrm>
            <a:off x="6574423" y="2787774"/>
            <a:ext cx="401575" cy="164775"/>
          </a:xfrm>
          <a:custGeom>
            <a:avLst/>
            <a:gdLst/>
            <a:ahLst/>
            <a:cxnLst/>
            <a:rect l="l" t="t" r="r" b="b"/>
            <a:pathLst>
              <a:path w="16063" h="6591" extrusionOk="0">
                <a:moveTo>
                  <a:pt x="11560" y="1"/>
                </a:moveTo>
                <a:cubicBezTo>
                  <a:pt x="6987" y="1"/>
                  <a:pt x="3536" y="2408"/>
                  <a:pt x="410" y="5437"/>
                </a:cubicBezTo>
                <a:cubicBezTo>
                  <a:pt x="0" y="5834"/>
                  <a:pt x="305" y="6531"/>
                  <a:pt x="899" y="6586"/>
                </a:cubicBezTo>
                <a:cubicBezTo>
                  <a:pt x="932" y="6589"/>
                  <a:pt x="966" y="6590"/>
                  <a:pt x="999" y="6590"/>
                </a:cubicBezTo>
                <a:cubicBezTo>
                  <a:pt x="1276" y="6590"/>
                  <a:pt x="1563" y="6492"/>
                  <a:pt x="1841" y="6433"/>
                </a:cubicBezTo>
                <a:cubicBezTo>
                  <a:pt x="3185" y="6150"/>
                  <a:pt x="4516" y="5743"/>
                  <a:pt x="5875" y="5601"/>
                </a:cubicBezTo>
                <a:cubicBezTo>
                  <a:pt x="8012" y="5376"/>
                  <a:pt x="10168" y="5345"/>
                  <a:pt x="12315" y="5198"/>
                </a:cubicBezTo>
                <a:cubicBezTo>
                  <a:pt x="13379" y="5124"/>
                  <a:pt x="14388" y="4838"/>
                  <a:pt x="15260" y="4176"/>
                </a:cubicBezTo>
                <a:cubicBezTo>
                  <a:pt x="15776" y="3784"/>
                  <a:pt x="16053" y="3280"/>
                  <a:pt x="16063" y="2539"/>
                </a:cubicBezTo>
                <a:cubicBezTo>
                  <a:pt x="15961" y="1645"/>
                  <a:pt x="15450" y="875"/>
                  <a:pt x="14542" y="565"/>
                </a:cubicBezTo>
                <a:cubicBezTo>
                  <a:pt x="13621" y="251"/>
                  <a:pt x="12624" y="8"/>
                  <a:pt x="11657" y="1"/>
                </a:cubicBezTo>
                <a:cubicBezTo>
                  <a:pt x="11625" y="1"/>
                  <a:pt x="11593" y="1"/>
                  <a:pt x="1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4" name="Google Shape;130;p26"/>
          <p:cNvSpPr/>
          <p:nvPr/>
        </p:nvSpPr>
        <p:spPr>
          <a:xfrm>
            <a:off x="2394974" y="2787774"/>
            <a:ext cx="314775" cy="157625"/>
          </a:xfrm>
          <a:custGeom>
            <a:avLst/>
            <a:gdLst/>
            <a:ahLst/>
            <a:cxnLst/>
            <a:rect l="l" t="t" r="r" b="b"/>
            <a:pathLst>
              <a:path w="12591" h="6305" extrusionOk="0">
                <a:moveTo>
                  <a:pt x="5323" y="1"/>
                </a:moveTo>
                <a:cubicBezTo>
                  <a:pt x="3726" y="29"/>
                  <a:pt x="2346" y="456"/>
                  <a:pt x="1202" y="1467"/>
                </a:cubicBezTo>
                <a:cubicBezTo>
                  <a:pt x="0" y="2526"/>
                  <a:pt x="49" y="4110"/>
                  <a:pt x="1314" y="5090"/>
                </a:cubicBezTo>
                <a:cubicBezTo>
                  <a:pt x="1711" y="5397"/>
                  <a:pt x="2202" y="5659"/>
                  <a:pt x="2687" y="5759"/>
                </a:cubicBezTo>
                <a:cubicBezTo>
                  <a:pt x="3524" y="5930"/>
                  <a:pt x="4388" y="6000"/>
                  <a:pt x="5244" y="6038"/>
                </a:cubicBezTo>
                <a:cubicBezTo>
                  <a:pt x="6941" y="6114"/>
                  <a:pt x="8640" y="6132"/>
                  <a:pt x="10337" y="6190"/>
                </a:cubicBezTo>
                <a:cubicBezTo>
                  <a:pt x="10819" y="6206"/>
                  <a:pt x="11301" y="6305"/>
                  <a:pt x="11781" y="6305"/>
                </a:cubicBezTo>
                <a:cubicBezTo>
                  <a:pt x="11792" y="6305"/>
                  <a:pt x="11802" y="6305"/>
                  <a:pt x="11812" y="6305"/>
                </a:cubicBezTo>
                <a:cubicBezTo>
                  <a:pt x="12254" y="6300"/>
                  <a:pt x="12590" y="6049"/>
                  <a:pt x="12475" y="5565"/>
                </a:cubicBezTo>
                <a:cubicBezTo>
                  <a:pt x="12332" y="4966"/>
                  <a:pt x="12160" y="4357"/>
                  <a:pt x="11884" y="3811"/>
                </a:cubicBezTo>
                <a:cubicBezTo>
                  <a:pt x="10510" y="1097"/>
                  <a:pt x="8092" y="165"/>
                  <a:pt x="5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5" name="Google Shape;131;p26"/>
          <p:cNvSpPr/>
          <p:nvPr/>
        </p:nvSpPr>
        <p:spPr>
          <a:xfrm>
            <a:off x="2475874" y="2951292"/>
            <a:ext cx="233875" cy="167100"/>
          </a:xfrm>
          <a:custGeom>
            <a:avLst/>
            <a:gdLst/>
            <a:ahLst/>
            <a:cxnLst/>
            <a:rect l="l" t="t" r="r" b="b"/>
            <a:pathLst>
              <a:path w="9355" h="6684" extrusionOk="0">
                <a:moveTo>
                  <a:pt x="6009" y="1"/>
                </a:moveTo>
                <a:cubicBezTo>
                  <a:pt x="4210" y="103"/>
                  <a:pt x="2262" y="876"/>
                  <a:pt x="1148" y="2218"/>
                </a:cubicBezTo>
                <a:cubicBezTo>
                  <a:pt x="688" y="2770"/>
                  <a:pt x="348" y="3503"/>
                  <a:pt x="194" y="4205"/>
                </a:cubicBezTo>
                <a:cubicBezTo>
                  <a:pt x="0" y="5087"/>
                  <a:pt x="300" y="5940"/>
                  <a:pt x="1136" y="6437"/>
                </a:cubicBezTo>
                <a:cubicBezTo>
                  <a:pt x="1427" y="6610"/>
                  <a:pt x="1713" y="6684"/>
                  <a:pt x="1995" y="6684"/>
                </a:cubicBezTo>
                <a:cubicBezTo>
                  <a:pt x="2470" y="6684"/>
                  <a:pt x="2931" y="6474"/>
                  <a:pt x="3371" y="6179"/>
                </a:cubicBezTo>
                <a:cubicBezTo>
                  <a:pt x="3496" y="6095"/>
                  <a:pt x="3614" y="6002"/>
                  <a:pt x="3738" y="5915"/>
                </a:cubicBezTo>
                <a:cubicBezTo>
                  <a:pt x="5388" y="4752"/>
                  <a:pt x="7034" y="3584"/>
                  <a:pt x="8690" y="2431"/>
                </a:cubicBezTo>
                <a:cubicBezTo>
                  <a:pt x="9274" y="2025"/>
                  <a:pt x="9354" y="1808"/>
                  <a:pt x="8946" y="1233"/>
                </a:cubicBezTo>
                <a:cubicBezTo>
                  <a:pt x="8779" y="999"/>
                  <a:pt x="8534" y="758"/>
                  <a:pt x="8272" y="665"/>
                </a:cubicBezTo>
                <a:cubicBezTo>
                  <a:pt x="7531" y="403"/>
                  <a:pt x="6765" y="216"/>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6" name="Google Shape;132;p26"/>
          <p:cNvSpPr/>
          <p:nvPr/>
        </p:nvSpPr>
        <p:spPr>
          <a:xfrm>
            <a:off x="6656853" y="3004147"/>
            <a:ext cx="263075" cy="133000"/>
          </a:xfrm>
          <a:custGeom>
            <a:avLst/>
            <a:gdLst/>
            <a:ahLst/>
            <a:cxnLst/>
            <a:rect l="l" t="t" r="r" b="b"/>
            <a:pathLst>
              <a:path w="10523" h="5320" extrusionOk="0">
                <a:moveTo>
                  <a:pt x="4579" y="0"/>
                </a:moveTo>
                <a:cubicBezTo>
                  <a:pt x="3262" y="0"/>
                  <a:pt x="1945" y="338"/>
                  <a:pt x="638" y="937"/>
                </a:cubicBezTo>
                <a:cubicBezTo>
                  <a:pt x="369" y="1060"/>
                  <a:pt x="0" y="1408"/>
                  <a:pt x="23" y="1613"/>
                </a:cubicBezTo>
                <a:cubicBezTo>
                  <a:pt x="52" y="1865"/>
                  <a:pt x="406" y="2153"/>
                  <a:pt x="686" y="2287"/>
                </a:cubicBezTo>
                <a:cubicBezTo>
                  <a:pt x="1283" y="2573"/>
                  <a:pt x="1935" y="2744"/>
                  <a:pt x="2543" y="3009"/>
                </a:cubicBezTo>
                <a:cubicBezTo>
                  <a:pt x="4097" y="3686"/>
                  <a:pt x="5624" y="4432"/>
                  <a:pt x="7198" y="5057"/>
                </a:cubicBezTo>
                <a:cubicBezTo>
                  <a:pt x="7653" y="5236"/>
                  <a:pt x="8181" y="5320"/>
                  <a:pt x="8688" y="5320"/>
                </a:cubicBezTo>
                <a:cubicBezTo>
                  <a:pt x="8819" y="5320"/>
                  <a:pt x="8950" y="5314"/>
                  <a:pt x="9077" y="5303"/>
                </a:cubicBezTo>
                <a:cubicBezTo>
                  <a:pt x="9944" y="5228"/>
                  <a:pt x="10410" y="4562"/>
                  <a:pt x="10523" y="3633"/>
                </a:cubicBezTo>
                <a:cubicBezTo>
                  <a:pt x="10305" y="3154"/>
                  <a:pt x="10185" y="2588"/>
                  <a:pt x="9848" y="2219"/>
                </a:cubicBezTo>
                <a:cubicBezTo>
                  <a:pt x="9368" y="1691"/>
                  <a:pt x="8779" y="1208"/>
                  <a:pt x="8146" y="884"/>
                </a:cubicBezTo>
                <a:cubicBezTo>
                  <a:pt x="6961" y="276"/>
                  <a:pt x="5770"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7" name="Google Shape;133;p26"/>
          <p:cNvSpPr/>
          <p:nvPr/>
        </p:nvSpPr>
        <p:spPr>
          <a:xfrm>
            <a:off x="2252782" y="1790354"/>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8" name="Google Shape;134;p26"/>
          <p:cNvSpPr/>
          <p:nvPr/>
        </p:nvSpPr>
        <p:spPr>
          <a:xfrm>
            <a:off x="6418570" y="3291830"/>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9" name="Google Shape;135;p26"/>
          <p:cNvSpPr/>
          <p:nvPr/>
        </p:nvSpPr>
        <p:spPr>
          <a:xfrm>
            <a:off x="7091988" y="2115976"/>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0" name="Google Shape;136;p26"/>
          <p:cNvSpPr/>
          <p:nvPr/>
        </p:nvSpPr>
        <p:spPr>
          <a:xfrm>
            <a:off x="3491880" y="962686"/>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1" name="Google Shape;137;p26"/>
          <p:cNvSpPr/>
          <p:nvPr/>
        </p:nvSpPr>
        <p:spPr>
          <a:xfrm>
            <a:off x="2526361" y="3291830"/>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2" name="Google Shape;138;p26"/>
          <p:cNvSpPr/>
          <p:nvPr/>
        </p:nvSpPr>
        <p:spPr>
          <a:xfrm>
            <a:off x="5868144" y="627534"/>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48775"/>
                                        </p:tgtEl>
                                        <p:attrNameLst>
                                          <p:attrName>style.visibility</p:attrName>
                                        </p:attrNameLst>
                                      </p:cBhvr>
                                      <p:to>
                                        <p:strVal val="visible"/>
                                      </p:to>
                                    </p:set>
                                    <p:animEffect transition="in" filter="circle(in)">
                                      <p:cBhvr>
                                        <p:cTn id="7" dur="2000"/>
                                        <p:tgtEl>
                                          <p:spTgt spid="1048775"/>
                                        </p:tgtEl>
                                      </p:cBhvr>
                                    </p:animEffect>
                                  </p:childTnLst>
                                </p:cTn>
                              </p:par>
                              <p:par>
                                <p:cTn id="8" presetID="6" presetClass="entr" presetSubtype="16"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circle(in)">
                                      <p:cBhvr>
                                        <p:cTn id="10" dur="2000"/>
                                        <p:tgtEl>
                                          <p:spTgt spid="7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48781"/>
                                        </p:tgtEl>
                                        <p:attrNameLst>
                                          <p:attrName>style.visibility</p:attrName>
                                        </p:attrNameLst>
                                      </p:cBhvr>
                                      <p:to>
                                        <p:strVal val="visible"/>
                                      </p:to>
                                    </p:set>
                                    <p:animEffect transition="in" filter="circle(in)">
                                      <p:cBhvr>
                                        <p:cTn id="13" dur="2000"/>
                                        <p:tgtEl>
                                          <p:spTgt spid="104878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48782"/>
                                        </p:tgtEl>
                                        <p:attrNameLst>
                                          <p:attrName>style.visibility</p:attrName>
                                        </p:attrNameLst>
                                      </p:cBhvr>
                                      <p:to>
                                        <p:strVal val="visible"/>
                                      </p:to>
                                    </p:set>
                                    <p:animEffect transition="in" filter="circle(in)">
                                      <p:cBhvr>
                                        <p:cTn id="16" dur="2000"/>
                                        <p:tgtEl>
                                          <p:spTgt spid="104878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48783"/>
                                        </p:tgtEl>
                                        <p:attrNameLst>
                                          <p:attrName>style.visibility</p:attrName>
                                        </p:attrNameLst>
                                      </p:cBhvr>
                                      <p:to>
                                        <p:strVal val="visible"/>
                                      </p:to>
                                    </p:set>
                                    <p:animEffect transition="in" filter="circle(in)">
                                      <p:cBhvr>
                                        <p:cTn id="19" dur="2000"/>
                                        <p:tgtEl>
                                          <p:spTgt spid="10487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48784"/>
                                        </p:tgtEl>
                                        <p:attrNameLst>
                                          <p:attrName>style.visibility</p:attrName>
                                        </p:attrNameLst>
                                      </p:cBhvr>
                                      <p:to>
                                        <p:strVal val="visible"/>
                                      </p:to>
                                    </p:set>
                                    <p:animEffect transition="in" filter="circle(in)">
                                      <p:cBhvr>
                                        <p:cTn id="22" dur="2000"/>
                                        <p:tgtEl>
                                          <p:spTgt spid="104878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48785"/>
                                        </p:tgtEl>
                                        <p:attrNameLst>
                                          <p:attrName>style.visibility</p:attrName>
                                        </p:attrNameLst>
                                      </p:cBhvr>
                                      <p:to>
                                        <p:strVal val="visible"/>
                                      </p:to>
                                    </p:set>
                                    <p:animEffect transition="in" filter="circle(in)">
                                      <p:cBhvr>
                                        <p:cTn id="25" dur="2000"/>
                                        <p:tgtEl>
                                          <p:spTgt spid="104878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48786"/>
                                        </p:tgtEl>
                                        <p:attrNameLst>
                                          <p:attrName>style.visibility</p:attrName>
                                        </p:attrNameLst>
                                      </p:cBhvr>
                                      <p:to>
                                        <p:strVal val="visible"/>
                                      </p:to>
                                    </p:set>
                                    <p:animEffect transition="in" filter="circle(in)">
                                      <p:cBhvr>
                                        <p:cTn id="28" dur="2000"/>
                                        <p:tgtEl>
                                          <p:spTgt spid="104878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48787"/>
                                        </p:tgtEl>
                                        <p:attrNameLst>
                                          <p:attrName>style.visibility</p:attrName>
                                        </p:attrNameLst>
                                      </p:cBhvr>
                                      <p:to>
                                        <p:strVal val="visible"/>
                                      </p:to>
                                    </p:set>
                                    <p:animEffect transition="in" filter="circle(in)">
                                      <p:cBhvr>
                                        <p:cTn id="31" dur="2000"/>
                                        <p:tgtEl>
                                          <p:spTgt spid="104878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048788"/>
                                        </p:tgtEl>
                                        <p:attrNameLst>
                                          <p:attrName>style.visibility</p:attrName>
                                        </p:attrNameLst>
                                      </p:cBhvr>
                                      <p:to>
                                        <p:strVal val="visible"/>
                                      </p:to>
                                    </p:set>
                                    <p:animEffect transition="in" filter="circle(in)">
                                      <p:cBhvr>
                                        <p:cTn id="34" dur="2000"/>
                                        <p:tgtEl>
                                          <p:spTgt spid="104878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48789"/>
                                        </p:tgtEl>
                                        <p:attrNameLst>
                                          <p:attrName>style.visibility</p:attrName>
                                        </p:attrNameLst>
                                      </p:cBhvr>
                                      <p:to>
                                        <p:strVal val="visible"/>
                                      </p:to>
                                    </p:set>
                                    <p:animEffect transition="in" filter="circle(in)">
                                      <p:cBhvr>
                                        <p:cTn id="37" dur="2000"/>
                                        <p:tgtEl>
                                          <p:spTgt spid="104878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048790"/>
                                        </p:tgtEl>
                                        <p:attrNameLst>
                                          <p:attrName>style.visibility</p:attrName>
                                        </p:attrNameLst>
                                      </p:cBhvr>
                                      <p:to>
                                        <p:strVal val="visible"/>
                                      </p:to>
                                    </p:set>
                                    <p:animEffect transition="in" filter="circle(in)">
                                      <p:cBhvr>
                                        <p:cTn id="40" dur="2000"/>
                                        <p:tgtEl>
                                          <p:spTgt spid="104879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048791"/>
                                        </p:tgtEl>
                                        <p:attrNameLst>
                                          <p:attrName>style.visibility</p:attrName>
                                        </p:attrNameLst>
                                      </p:cBhvr>
                                      <p:to>
                                        <p:strVal val="visible"/>
                                      </p:to>
                                    </p:set>
                                    <p:animEffect transition="in" filter="circle(in)">
                                      <p:cBhvr>
                                        <p:cTn id="43" dur="2000"/>
                                        <p:tgtEl>
                                          <p:spTgt spid="104879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48792"/>
                                        </p:tgtEl>
                                        <p:attrNameLst>
                                          <p:attrName>style.visibility</p:attrName>
                                        </p:attrNameLst>
                                      </p:cBhvr>
                                      <p:to>
                                        <p:strVal val="visible"/>
                                      </p:to>
                                    </p:set>
                                    <p:animEffect transition="in" filter="circle(in)">
                                      <p:cBhvr>
                                        <p:cTn id="46" dur="2000"/>
                                        <p:tgtEl>
                                          <p:spTgt spid="104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5" grpId="0"/>
      <p:bldP spid="1048781" grpId="0" animBg="1"/>
      <p:bldP spid="1048782" grpId="0" animBg="1"/>
      <p:bldP spid="1048783" grpId="0" animBg="1"/>
      <p:bldP spid="1048784" grpId="0" animBg="1"/>
      <p:bldP spid="1048785" grpId="0" animBg="1"/>
      <p:bldP spid="1048786" grpId="0" animBg="1"/>
      <p:bldP spid="1048787" grpId="0" animBg="1"/>
      <p:bldP spid="1048788" grpId="0" animBg="1"/>
      <p:bldP spid="1048789" grpId="0" animBg="1"/>
      <p:bldP spid="1048790" grpId="0" animBg="1"/>
      <p:bldP spid="1048791" grpId="0" animBg="1"/>
      <p:bldP spid="10487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048854" name="Google Shape;151;p28"/>
          <p:cNvSpPr txBox="1">
            <a:spLocks noGrp="1"/>
          </p:cNvSpPr>
          <p:nvPr>
            <p:ph type="title" idx="2"/>
          </p:nvPr>
        </p:nvSpPr>
        <p:spPr>
          <a:xfrm>
            <a:off x="1475656" y="31142"/>
            <a:ext cx="6440416" cy="668400"/>
          </a:xfrm>
          <a:prstGeom prst="rect">
            <a:avLst/>
          </a:prstGeom>
        </p:spPr>
        <p:txBody>
          <a:bodyPr spcFirstLastPara="1" wrap="square" lIns="91425" tIns="91425" rIns="91425" bIns="91425" anchor="b" anchorCtr="0">
            <a:noAutofit/>
          </a:bodyPr>
          <a:lstStyle/>
          <a:p>
            <a:pPr lvl="0"/>
            <a:r>
              <a:rPr lang="en-US" sz="3200" dirty="0" err="1"/>
              <a:t>Populasi</a:t>
            </a:r>
            <a:r>
              <a:rPr lang="en-US" sz="3200" dirty="0"/>
              <a:t> dan </a:t>
            </a:r>
            <a:r>
              <a:rPr lang="en-US" sz="3200" dirty="0" err="1"/>
              <a:t>Sampel</a:t>
            </a:r>
            <a:endParaRPr sz="3200" dirty="0"/>
          </a:p>
        </p:txBody>
      </p:sp>
      <p:grpSp>
        <p:nvGrpSpPr>
          <p:cNvPr id="83" name="Google Shape;168;p28"/>
          <p:cNvGrpSpPr/>
          <p:nvPr/>
        </p:nvGrpSpPr>
        <p:grpSpPr>
          <a:xfrm>
            <a:off x="1584763" y="329043"/>
            <a:ext cx="6271932" cy="116723"/>
            <a:chOff x="5554625" y="4300900"/>
            <a:chExt cx="6271932" cy="116723"/>
          </a:xfrm>
        </p:grpSpPr>
        <p:sp>
          <p:nvSpPr>
            <p:cNvPr id="1048855" name="Google Shape;169;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6" name="Google Shape;170;p28"/>
            <p:cNvSpPr/>
            <p:nvPr/>
          </p:nvSpPr>
          <p:spPr>
            <a:xfrm>
              <a:off x="11590807" y="4319673"/>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57" name="Google Shape;180;p28"/>
          <p:cNvSpPr/>
          <p:nvPr/>
        </p:nvSpPr>
        <p:spPr>
          <a:xfrm flipH="1">
            <a:off x="8200799" y="4033075"/>
            <a:ext cx="662001" cy="836925"/>
          </a:xfrm>
          <a:custGeom>
            <a:avLst/>
            <a:gdLst/>
            <a:ahLst/>
            <a:cxnLst/>
            <a:rect l="l" t="t" r="r" b="b"/>
            <a:pathLst>
              <a:path w="13893" h="17564" extrusionOk="0">
                <a:moveTo>
                  <a:pt x="3051" y="5073"/>
                </a:moveTo>
                <a:cubicBezTo>
                  <a:pt x="3084" y="5073"/>
                  <a:pt x="3113" y="5079"/>
                  <a:pt x="3134" y="5092"/>
                </a:cubicBezTo>
                <a:cubicBezTo>
                  <a:pt x="3239" y="5157"/>
                  <a:pt x="3356" y="5348"/>
                  <a:pt x="3331" y="5453"/>
                </a:cubicBezTo>
                <a:cubicBezTo>
                  <a:pt x="3091" y="6494"/>
                  <a:pt x="3471" y="7441"/>
                  <a:pt x="3735" y="8408"/>
                </a:cubicBezTo>
                <a:cubicBezTo>
                  <a:pt x="3781" y="8575"/>
                  <a:pt x="3741" y="8768"/>
                  <a:pt x="3741" y="9040"/>
                </a:cubicBezTo>
                <a:cubicBezTo>
                  <a:pt x="2613" y="8312"/>
                  <a:pt x="2065" y="6624"/>
                  <a:pt x="2514" y="5552"/>
                </a:cubicBezTo>
                <a:cubicBezTo>
                  <a:pt x="2573" y="5412"/>
                  <a:pt x="2655" y="5262"/>
                  <a:pt x="2770" y="5169"/>
                </a:cubicBezTo>
                <a:cubicBezTo>
                  <a:pt x="2836" y="5116"/>
                  <a:pt x="2959" y="5073"/>
                  <a:pt x="3051" y="5073"/>
                </a:cubicBezTo>
                <a:close/>
                <a:moveTo>
                  <a:pt x="12007" y="0"/>
                </a:moveTo>
                <a:cubicBezTo>
                  <a:pt x="11646" y="0"/>
                  <a:pt x="11267" y="111"/>
                  <a:pt x="10910" y="345"/>
                </a:cubicBezTo>
                <a:cubicBezTo>
                  <a:pt x="9634" y="1179"/>
                  <a:pt x="8727" y="2344"/>
                  <a:pt x="8060" y="3703"/>
                </a:cubicBezTo>
                <a:cubicBezTo>
                  <a:pt x="7979" y="3868"/>
                  <a:pt x="7898" y="4035"/>
                  <a:pt x="7858" y="4117"/>
                </a:cubicBezTo>
                <a:cubicBezTo>
                  <a:pt x="7246" y="3502"/>
                  <a:pt x="6696" y="2804"/>
                  <a:pt x="6010" y="2286"/>
                </a:cubicBezTo>
                <a:cubicBezTo>
                  <a:pt x="5279" y="1735"/>
                  <a:pt x="4548" y="1464"/>
                  <a:pt x="3854" y="1464"/>
                </a:cubicBezTo>
                <a:cubicBezTo>
                  <a:pt x="2857" y="1464"/>
                  <a:pt x="1938" y="2024"/>
                  <a:pt x="1211" y="3117"/>
                </a:cubicBezTo>
                <a:cubicBezTo>
                  <a:pt x="1" y="4934"/>
                  <a:pt x="5" y="6861"/>
                  <a:pt x="1060" y="8713"/>
                </a:cubicBezTo>
                <a:cubicBezTo>
                  <a:pt x="1642" y="9735"/>
                  <a:pt x="2429" y="10656"/>
                  <a:pt x="3209" y="11546"/>
                </a:cubicBezTo>
                <a:cubicBezTo>
                  <a:pt x="4856" y="13429"/>
                  <a:pt x="6562" y="15261"/>
                  <a:pt x="8238" y="17119"/>
                </a:cubicBezTo>
                <a:cubicBezTo>
                  <a:pt x="8502" y="17412"/>
                  <a:pt x="8684" y="17563"/>
                  <a:pt x="8842" y="17563"/>
                </a:cubicBezTo>
                <a:cubicBezTo>
                  <a:pt x="9024" y="17563"/>
                  <a:pt x="9175" y="17362"/>
                  <a:pt x="9385" y="16942"/>
                </a:cubicBezTo>
                <a:cubicBezTo>
                  <a:pt x="9412" y="16887"/>
                  <a:pt x="9436" y="16829"/>
                  <a:pt x="9464" y="16772"/>
                </a:cubicBezTo>
                <a:cubicBezTo>
                  <a:pt x="10664" y="14292"/>
                  <a:pt x="11758" y="11766"/>
                  <a:pt x="12618" y="9146"/>
                </a:cubicBezTo>
                <a:cubicBezTo>
                  <a:pt x="13200" y="7372"/>
                  <a:pt x="13730" y="5583"/>
                  <a:pt x="13847" y="3712"/>
                </a:cubicBezTo>
                <a:cubicBezTo>
                  <a:pt x="13893" y="2955"/>
                  <a:pt x="13875" y="2165"/>
                  <a:pt x="13704" y="1432"/>
                </a:cubicBezTo>
                <a:cubicBezTo>
                  <a:pt x="13492" y="522"/>
                  <a:pt x="12791" y="0"/>
                  <a:pt x="1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181;p28"/>
          <p:cNvGrpSpPr/>
          <p:nvPr/>
        </p:nvGrpSpPr>
        <p:grpSpPr>
          <a:xfrm>
            <a:off x="246529" y="257403"/>
            <a:ext cx="941471" cy="1034145"/>
            <a:chOff x="9887550" y="272050"/>
            <a:chExt cx="608500" cy="668225"/>
          </a:xfrm>
        </p:grpSpPr>
        <p:sp>
          <p:nvSpPr>
            <p:cNvPr id="1048858"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9"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0"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1"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2"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3"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4"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5"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66"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67" name="TextBox 19"/>
          <p:cNvSpPr txBox="1"/>
          <p:nvPr/>
        </p:nvSpPr>
        <p:spPr>
          <a:xfrm>
            <a:off x="714375" y="1543051"/>
            <a:ext cx="5186363" cy="1424939"/>
          </a:xfrm>
          <a:prstGeom prst="rect">
            <a:avLst/>
          </a:prstGeom>
          <a:noFill/>
        </p:spPr>
        <p:txBody>
          <a:bodyPr wrap="square" rtlCol="0">
            <a:spAutoFit/>
          </a:bodyPr>
          <a:lstStyle/>
          <a:p>
            <a:pPr algn="just"/>
            <a:r>
              <a:rPr lang="en-ID" sz="1875" b="1" dirty="0" err="1">
                <a:solidFill>
                  <a:schemeClr val="bg1"/>
                </a:solidFill>
                <a:latin typeface="Patrick Hand" panose="020B0604020202020204" charset="0"/>
              </a:rPr>
              <a:t>Populasi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yaitu</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wilayah</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generalisasi</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terdiri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atas</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objek</a:t>
            </a:r>
            <a:r>
              <a:rPr lang="en-ID" sz="1875" dirty="0">
                <a:solidFill>
                  <a:schemeClr val="bg1"/>
                </a:solidFill>
                <a:latin typeface="Patrick Hand" panose="020B0604020202020204" charset="0"/>
              </a:rPr>
              <a:t>/</a:t>
            </a:r>
            <a:r>
              <a:rPr lang="en-ID" sz="1875" dirty="0" err="1">
                <a:solidFill>
                  <a:schemeClr val="bg1"/>
                </a:solidFill>
                <a:latin typeface="Patrick Hand" panose="020B0604020202020204" charset="0"/>
              </a:rPr>
              <a:t>subjek</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mempunyai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kuantitas</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karakteristik</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tertentu</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ditetapkan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oleh</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peneliti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untuk</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dipelajari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kemudian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ditarik</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kesimpulannya</a:t>
            </a:r>
            <a:endParaRPr lang="en-US" sz="1875" dirty="0">
              <a:solidFill>
                <a:schemeClr val="bg1"/>
              </a:solidFill>
              <a:latin typeface="Patrick Hand" panose="020B0604020202020204" charset="0"/>
            </a:endParaRPr>
          </a:p>
        </p:txBody>
      </p:sp>
      <p:sp>
        <p:nvSpPr>
          <p:cNvPr id="1048868" name="TextBox 20"/>
          <p:cNvSpPr txBox="1"/>
          <p:nvPr/>
        </p:nvSpPr>
        <p:spPr>
          <a:xfrm>
            <a:off x="3464719" y="3625486"/>
            <a:ext cx="4336256" cy="624841"/>
          </a:xfrm>
          <a:prstGeom prst="rect">
            <a:avLst/>
          </a:prstGeom>
          <a:noFill/>
        </p:spPr>
        <p:txBody>
          <a:bodyPr wrap="square" rtlCol="0">
            <a:spAutoFit/>
          </a:bodyPr>
          <a:lstStyle/>
          <a:p>
            <a:pPr algn="just"/>
            <a:r>
              <a:rPr lang="en-ID" sz="1875" b="1" dirty="0" err="1">
                <a:solidFill>
                  <a:schemeClr val="bg1"/>
                </a:solidFill>
                <a:latin typeface="Patrick Hand" panose="020B0604020202020204" charset="0"/>
              </a:rPr>
              <a:t>Sampel</a:t>
            </a:r>
            <a:r>
              <a:rPr lang="en-ID" sz="1875" b="1" dirty="0">
                <a:solidFill>
                  <a:schemeClr val="bg1"/>
                </a:solidFill>
                <a:latin typeface="Patrick Hand" panose="020B0604020202020204" charset="0"/>
              </a:rPr>
              <a:t> </a:t>
            </a:r>
            <a:r>
              <a:rPr lang="en-ID" sz="1875" dirty="0" err="1">
                <a:solidFill>
                  <a:schemeClr val="bg1"/>
                </a:solidFill>
                <a:latin typeface="Patrick Hand" panose="020B0604020202020204" charset="0"/>
              </a:rPr>
              <a:t>adalah</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bagian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dari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jumlah</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karakteristik</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dimiliki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oleh</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populasi</a:t>
            </a:r>
            <a:r>
              <a:rPr lang="en-ID" sz="1875" dirty="0">
                <a:solidFill>
                  <a:schemeClr val="bg1"/>
                </a:solidFill>
                <a:latin typeface="Patrick Hand" panose="020B0604020202020204" charset="0"/>
              </a:rPr>
              <a:t>.</a:t>
            </a:r>
            <a:endParaRPr lang="en-US" sz="1875" dirty="0">
              <a:solidFill>
                <a:schemeClr val="bg1"/>
              </a:solidFill>
              <a:latin typeface="Patrick Hand" panose="020B0604020202020204" charset="0"/>
            </a:endParaRPr>
          </a:p>
        </p:txBody>
      </p:sp>
      <p:sp>
        <p:nvSpPr>
          <p:cNvPr id="1048869" name="Google Shape;211;p29"/>
          <p:cNvSpPr/>
          <p:nvPr/>
        </p:nvSpPr>
        <p:spPr>
          <a:xfrm rot="-995160">
            <a:off x="4597721" y="2552588"/>
            <a:ext cx="2070249" cy="976919"/>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854"/>
                                        </p:tgtEl>
                                        <p:attrNameLst>
                                          <p:attrName>style.visibility</p:attrName>
                                        </p:attrNameLst>
                                      </p:cBhvr>
                                      <p:to>
                                        <p:strVal val="visible"/>
                                      </p:to>
                                    </p:set>
                                    <p:animEffect transition="in" filter="fade">
                                      <p:cBhvr>
                                        <p:cTn id="7" dur="1000"/>
                                        <p:tgtEl>
                                          <p:spTgt spid="1048854"/>
                                        </p:tgtEl>
                                      </p:cBhvr>
                                    </p:animEffect>
                                    <p:anim calcmode="lin" valueType="num">
                                      <p:cBhvr>
                                        <p:cTn id="8" dur="1000" fill="hold"/>
                                        <p:tgtEl>
                                          <p:spTgt spid="1048854"/>
                                        </p:tgtEl>
                                        <p:attrNameLst>
                                          <p:attrName>ppt_x</p:attrName>
                                        </p:attrNameLst>
                                      </p:cBhvr>
                                      <p:tavLst>
                                        <p:tav tm="0">
                                          <p:val>
                                            <p:strVal val="#ppt_x"/>
                                          </p:val>
                                        </p:tav>
                                        <p:tav tm="100000">
                                          <p:val>
                                            <p:strVal val="#ppt_x"/>
                                          </p:val>
                                        </p:tav>
                                      </p:tavLst>
                                    </p:anim>
                                    <p:anim calcmode="lin" valueType="num">
                                      <p:cBhvr>
                                        <p:cTn id="9" dur="1000" fill="hold"/>
                                        <p:tgtEl>
                                          <p:spTgt spid="104885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anim calcmode="lin" valueType="num">
                                      <p:cBhvr>
                                        <p:cTn id="13" dur="1000" fill="hold"/>
                                        <p:tgtEl>
                                          <p:spTgt spid="83"/>
                                        </p:tgtEl>
                                        <p:attrNameLst>
                                          <p:attrName>ppt_x</p:attrName>
                                        </p:attrNameLst>
                                      </p:cBhvr>
                                      <p:tavLst>
                                        <p:tav tm="0">
                                          <p:val>
                                            <p:strVal val="#ppt_x"/>
                                          </p:val>
                                        </p:tav>
                                        <p:tav tm="100000">
                                          <p:val>
                                            <p:strVal val="#ppt_x"/>
                                          </p:val>
                                        </p:tav>
                                      </p:tavLst>
                                    </p:anim>
                                    <p:anim calcmode="lin" valueType="num">
                                      <p:cBhvr>
                                        <p:cTn id="14" dur="1000" fill="hold"/>
                                        <p:tgtEl>
                                          <p:spTgt spid="8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anim calcmode="lin" valueType="num">
                                      <p:cBhvr>
                                        <p:cTn id="18" dur="1000" fill="hold"/>
                                        <p:tgtEl>
                                          <p:spTgt spid="84"/>
                                        </p:tgtEl>
                                        <p:attrNameLst>
                                          <p:attrName>ppt_x</p:attrName>
                                        </p:attrNameLst>
                                      </p:cBhvr>
                                      <p:tavLst>
                                        <p:tav tm="0">
                                          <p:val>
                                            <p:strVal val="#ppt_x"/>
                                          </p:val>
                                        </p:tav>
                                        <p:tav tm="100000">
                                          <p:val>
                                            <p:strVal val="#ppt_x"/>
                                          </p:val>
                                        </p:tav>
                                      </p:tavLst>
                                    </p:anim>
                                    <p:anim calcmode="lin" valueType="num">
                                      <p:cBhvr>
                                        <p:cTn id="19" dur="1000" fill="hold"/>
                                        <p:tgtEl>
                                          <p:spTgt spid="8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48867"/>
                                        </p:tgtEl>
                                        <p:attrNameLst>
                                          <p:attrName>style.visibility</p:attrName>
                                        </p:attrNameLst>
                                      </p:cBhvr>
                                      <p:to>
                                        <p:strVal val="visible"/>
                                      </p:to>
                                    </p:set>
                                    <p:animEffect transition="in" filter="fade">
                                      <p:cBhvr>
                                        <p:cTn id="23" dur="1000"/>
                                        <p:tgtEl>
                                          <p:spTgt spid="1048867"/>
                                        </p:tgtEl>
                                      </p:cBhvr>
                                    </p:animEffect>
                                    <p:anim calcmode="lin" valueType="num">
                                      <p:cBhvr>
                                        <p:cTn id="24" dur="1000" fill="hold"/>
                                        <p:tgtEl>
                                          <p:spTgt spid="1048867"/>
                                        </p:tgtEl>
                                        <p:attrNameLst>
                                          <p:attrName>ppt_x</p:attrName>
                                        </p:attrNameLst>
                                      </p:cBhvr>
                                      <p:tavLst>
                                        <p:tav tm="0">
                                          <p:val>
                                            <p:strVal val="#ppt_x"/>
                                          </p:val>
                                        </p:tav>
                                        <p:tav tm="100000">
                                          <p:val>
                                            <p:strVal val="#ppt_x"/>
                                          </p:val>
                                        </p:tav>
                                      </p:tavLst>
                                    </p:anim>
                                    <p:anim calcmode="lin" valueType="num">
                                      <p:cBhvr>
                                        <p:cTn id="25" dur="1000" fill="hold"/>
                                        <p:tgtEl>
                                          <p:spTgt spid="104886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48869"/>
                                        </p:tgtEl>
                                        <p:attrNameLst>
                                          <p:attrName>style.visibility</p:attrName>
                                        </p:attrNameLst>
                                      </p:cBhvr>
                                      <p:to>
                                        <p:strVal val="visible"/>
                                      </p:to>
                                    </p:set>
                                    <p:animEffect transition="in" filter="fade">
                                      <p:cBhvr>
                                        <p:cTn id="28" dur="1000"/>
                                        <p:tgtEl>
                                          <p:spTgt spid="1048869"/>
                                        </p:tgtEl>
                                      </p:cBhvr>
                                    </p:animEffect>
                                    <p:anim calcmode="lin" valueType="num">
                                      <p:cBhvr>
                                        <p:cTn id="29" dur="1000" fill="hold"/>
                                        <p:tgtEl>
                                          <p:spTgt spid="1048869"/>
                                        </p:tgtEl>
                                        <p:attrNameLst>
                                          <p:attrName>ppt_x</p:attrName>
                                        </p:attrNameLst>
                                      </p:cBhvr>
                                      <p:tavLst>
                                        <p:tav tm="0">
                                          <p:val>
                                            <p:strVal val="#ppt_x"/>
                                          </p:val>
                                        </p:tav>
                                        <p:tav tm="100000">
                                          <p:val>
                                            <p:strVal val="#ppt_x"/>
                                          </p:val>
                                        </p:tav>
                                      </p:tavLst>
                                    </p:anim>
                                    <p:anim calcmode="lin" valueType="num">
                                      <p:cBhvr>
                                        <p:cTn id="30" dur="1000" fill="hold"/>
                                        <p:tgtEl>
                                          <p:spTgt spid="104886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048857"/>
                                        </p:tgtEl>
                                        <p:attrNameLst>
                                          <p:attrName>style.visibility</p:attrName>
                                        </p:attrNameLst>
                                      </p:cBhvr>
                                      <p:to>
                                        <p:strVal val="visible"/>
                                      </p:to>
                                    </p:set>
                                    <p:animEffect transition="in" filter="fade">
                                      <p:cBhvr>
                                        <p:cTn id="34" dur="1000"/>
                                        <p:tgtEl>
                                          <p:spTgt spid="1048857"/>
                                        </p:tgtEl>
                                      </p:cBhvr>
                                    </p:animEffect>
                                    <p:anim calcmode="lin" valueType="num">
                                      <p:cBhvr>
                                        <p:cTn id="35" dur="1000" fill="hold"/>
                                        <p:tgtEl>
                                          <p:spTgt spid="1048857"/>
                                        </p:tgtEl>
                                        <p:attrNameLst>
                                          <p:attrName>ppt_x</p:attrName>
                                        </p:attrNameLst>
                                      </p:cBhvr>
                                      <p:tavLst>
                                        <p:tav tm="0">
                                          <p:val>
                                            <p:strVal val="#ppt_x"/>
                                          </p:val>
                                        </p:tav>
                                        <p:tav tm="100000">
                                          <p:val>
                                            <p:strVal val="#ppt_x"/>
                                          </p:val>
                                        </p:tav>
                                      </p:tavLst>
                                    </p:anim>
                                    <p:anim calcmode="lin" valueType="num">
                                      <p:cBhvr>
                                        <p:cTn id="36" dur="1000" fill="hold"/>
                                        <p:tgtEl>
                                          <p:spTgt spid="10488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48868"/>
                                        </p:tgtEl>
                                        <p:attrNameLst>
                                          <p:attrName>style.visibility</p:attrName>
                                        </p:attrNameLst>
                                      </p:cBhvr>
                                      <p:to>
                                        <p:strVal val="visible"/>
                                      </p:to>
                                    </p:set>
                                    <p:animEffect transition="in" filter="fade">
                                      <p:cBhvr>
                                        <p:cTn id="39" dur="1000"/>
                                        <p:tgtEl>
                                          <p:spTgt spid="1048868"/>
                                        </p:tgtEl>
                                      </p:cBhvr>
                                    </p:animEffect>
                                    <p:anim calcmode="lin" valueType="num">
                                      <p:cBhvr>
                                        <p:cTn id="40" dur="1000" fill="hold"/>
                                        <p:tgtEl>
                                          <p:spTgt spid="1048868"/>
                                        </p:tgtEl>
                                        <p:attrNameLst>
                                          <p:attrName>ppt_x</p:attrName>
                                        </p:attrNameLst>
                                      </p:cBhvr>
                                      <p:tavLst>
                                        <p:tav tm="0">
                                          <p:val>
                                            <p:strVal val="#ppt_x"/>
                                          </p:val>
                                        </p:tav>
                                        <p:tav tm="100000">
                                          <p:val>
                                            <p:strVal val="#ppt_x"/>
                                          </p:val>
                                        </p:tav>
                                      </p:tavLst>
                                    </p:anim>
                                    <p:anim calcmode="lin" valueType="num">
                                      <p:cBhvr>
                                        <p:cTn id="41" dur="1000" fill="hold"/>
                                        <p:tgtEl>
                                          <p:spTgt spid="1048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4" grpId="0"/>
      <p:bldP spid="1048857" grpId="0" animBg="1"/>
      <p:bldP spid="1048867" grpId="0"/>
      <p:bldP spid="1048868" grpId="0"/>
      <p:bldP spid="10488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1048872" name="Google Shape;264;p31"/>
          <p:cNvSpPr txBox="1">
            <a:spLocks noGrp="1"/>
          </p:cNvSpPr>
          <p:nvPr>
            <p:ph type="title"/>
          </p:nvPr>
        </p:nvSpPr>
        <p:spPr>
          <a:xfrm>
            <a:off x="467544" y="371688"/>
            <a:ext cx="8520600" cy="903918"/>
          </a:xfrm>
          <a:prstGeom prst="rect">
            <a:avLst/>
          </a:prstGeom>
        </p:spPr>
        <p:txBody>
          <a:bodyPr spcFirstLastPara="1" wrap="square" lIns="91425" tIns="91425" rIns="91425" bIns="91425" anchor="b" anchorCtr="0">
            <a:noAutofit/>
          </a:bodyPr>
          <a:lstStyle/>
          <a:p>
            <a:pPr lvl="0" algn="just"/>
            <a:r>
              <a:rPr lang="en-US" sz="4400" dirty="0"/>
              <a:t>Teknik Sample</a:t>
            </a:r>
            <a:endParaRPr sz="4400" dirty="0"/>
          </a:p>
        </p:txBody>
      </p:sp>
      <p:sp>
        <p:nvSpPr>
          <p:cNvPr id="1048873" name="Google Shape;266;p31"/>
          <p:cNvSpPr/>
          <p:nvPr/>
        </p:nvSpPr>
        <p:spPr>
          <a:xfrm>
            <a:off x="130964" y="98480"/>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74" name="Google Shape;269;p31"/>
          <p:cNvSpPr/>
          <p:nvPr/>
        </p:nvSpPr>
        <p:spPr>
          <a:xfrm>
            <a:off x="8458175" y="4443958"/>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roup 9"/>
          <p:cNvGrpSpPr/>
          <p:nvPr/>
        </p:nvGrpSpPr>
        <p:grpSpPr>
          <a:xfrm>
            <a:off x="1090646" y="1347614"/>
            <a:ext cx="3253601" cy="576000"/>
            <a:chOff x="33" y="20993"/>
            <a:chExt cx="3253601" cy="576000"/>
          </a:xfrm>
        </p:grpSpPr>
        <p:sp>
          <p:nvSpPr>
            <p:cNvPr id="1048875" name="Rectangle 19"/>
            <p:cNvSpPr/>
            <p:nvPr/>
          </p:nvSpPr>
          <p:spPr>
            <a:xfrm>
              <a:off x="33" y="20993"/>
              <a:ext cx="3253601" cy="57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876" name="TextBox 20"/>
            <p:cNvSpPr txBox="1"/>
            <p:nvPr/>
          </p:nvSpPr>
          <p:spPr>
            <a:xfrm>
              <a:off x="33" y="20993"/>
              <a:ext cx="3253601"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D" sz="2000" i="1" kern="1200" dirty="0"/>
                <a:t>Probability Sampling</a:t>
              </a:r>
              <a:endParaRPr lang="en-US" sz="2000" i="1" kern="1200" dirty="0"/>
            </a:p>
          </p:txBody>
        </p:sp>
      </p:grpSp>
      <p:grpSp>
        <p:nvGrpSpPr>
          <p:cNvPr id="89" name="Group 10"/>
          <p:cNvGrpSpPr/>
          <p:nvPr/>
        </p:nvGrpSpPr>
        <p:grpSpPr>
          <a:xfrm>
            <a:off x="1090646" y="1923614"/>
            <a:ext cx="3253601" cy="2799900"/>
            <a:chOff x="33" y="596993"/>
            <a:chExt cx="3253601" cy="2799900"/>
          </a:xfrm>
        </p:grpSpPr>
        <p:sp>
          <p:nvSpPr>
            <p:cNvPr id="1048877" name="Rectangle 17"/>
            <p:cNvSpPr/>
            <p:nvPr/>
          </p:nvSpPr>
          <p:spPr>
            <a:xfrm>
              <a:off x="33" y="596993"/>
              <a:ext cx="3253601" cy="27999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48878" name="TextBox 18"/>
            <p:cNvSpPr txBox="1"/>
            <p:nvPr/>
          </p:nvSpPr>
          <p:spPr>
            <a:xfrm>
              <a:off x="33" y="596993"/>
              <a:ext cx="3253601" cy="279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D" sz="2000" i="1" kern="1200" dirty="0"/>
                <a:t>Simple Random Sampling</a:t>
              </a:r>
              <a:endParaRPr lang="en-US" sz="2000" i="1" kern="1200" dirty="0"/>
            </a:p>
            <a:p>
              <a:pPr marL="228600" lvl="1" indent="-228600" algn="l" defTabSz="889000">
                <a:lnSpc>
                  <a:spcPct val="90000"/>
                </a:lnSpc>
                <a:spcBef>
                  <a:spcPct val="0"/>
                </a:spcBef>
                <a:spcAft>
                  <a:spcPct val="15000"/>
                </a:spcAft>
                <a:buChar char="•"/>
              </a:pPr>
              <a:r>
                <a:rPr lang="en-ID" sz="2000" i="1" kern="1200" dirty="0"/>
                <a:t>Proportionate Stratified Random Sampling</a:t>
              </a:r>
              <a:endParaRPr lang="en-US" sz="2000" i="1" kern="1200" dirty="0"/>
            </a:p>
            <a:p>
              <a:pPr marL="228600" lvl="1" indent="-228600" algn="l" defTabSz="889000">
                <a:lnSpc>
                  <a:spcPct val="90000"/>
                </a:lnSpc>
                <a:spcBef>
                  <a:spcPct val="0"/>
                </a:spcBef>
                <a:spcAft>
                  <a:spcPct val="15000"/>
                </a:spcAft>
                <a:buChar char="•"/>
              </a:pPr>
              <a:r>
                <a:rPr lang="en-ID" sz="2000" i="1" kern="1200" dirty="0"/>
                <a:t>Disproportionate Stratified Random Sampling</a:t>
              </a:r>
              <a:endParaRPr lang="en-US" sz="2000" i="1" kern="1200" dirty="0"/>
            </a:p>
            <a:p>
              <a:pPr marL="228600" lvl="1" indent="-228600" algn="l" defTabSz="889000">
                <a:lnSpc>
                  <a:spcPct val="90000"/>
                </a:lnSpc>
                <a:spcBef>
                  <a:spcPct val="0"/>
                </a:spcBef>
                <a:spcAft>
                  <a:spcPct val="15000"/>
                </a:spcAft>
                <a:buChar char="•"/>
              </a:pPr>
              <a:r>
                <a:rPr lang="en-ID" sz="2000" i="1" kern="1200" dirty="0"/>
                <a:t>Cluster Sampling (Area Sampling)</a:t>
              </a:r>
              <a:endParaRPr lang="en-US" sz="2000" i="1" kern="1200" dirty="0"/>
            </a:p>
          </p:txBody>
        </p:sp>
      </p:grpSp>
      <p:grpSp>
        <p:nvGrpSpPr>
          <p:cNvPr id="90" name="Group 11"/>
          <p:cNvGrpSpPr/>
          <p:nvPr/>
        </p:nvGrpSpPr>
        <p:grpSpPr>
          <a:xfrm>
            <a:off x="4799752" y="1347614"/>
            <a:ext cx="3253601" cy="576000"/>
            <a:chOff x="3709139" y="20993"/>
            <a:chExt cx="3253601" cy="576000"/>
          </a:xfrm>
        </p:grpSpPr>
        <p:sp>
          <p:nvSpPr>
            <p:cNvPr id="1048879" name="Rectangle 15"/>
            <p:cNvSpPr/>
            <p:nvPr/>
          </p:nvSpPr>
          <p:spPr>
            <a:xfrm>
              <a:off x="3709139" y="20993"/>
              <a:ext cx="3253601" cy="5760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880" name="TextBox 16"/>
            <p:cNvSpPr txBox="1"/>
            <p:nvPr/>
          </p:nvSpPr>
          <p:spPr>
            <a:xfrm>
              <a:off x="3709139" y="20993"/>
              <a:ext cx="3253601" cy="57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ID" sz="2000" i="1" kern="1200" dirty="0"/>
                <a:t>Nonprobability Sampling</a:t>
              </a:r>
              <a:endParaRPr lang="en-US" sz="2000" i="1" kern="1200" dirty="0"/>
            </a:p>
          </p:txBody>
        </p:sp>
      </p:grpSp>
      <p:grpSp>
        <p:nvGrpSpPr>
          <p:cNvPr id="91" name="Group 12"/>
          <p:cNvGrpSpPr/>
          <p:nvPr/>
        </p:nvGrpSpPr>
        <p:grpSpPr>
          <a:xfrm>
            <a:off x="4799752" y="1923614"/>
            <a:ext cx="3253601" cy="2799900"/>
            <a:chOff x="3709139" y="596993"/>
            <a:chExt cx="3253601" cy="2799900"/>
          </a:xfrm>
        </p:grpSpPr>
        <p:sp>
          <p:nvSpPr>
            <p:cNvPr id="1048881" name="Rectangle 13"/>
            <p:cNvSpPr/>
            <p:nvPr/>
          </p:nvSpPr>
          <p:spPr>
            <a:xfrm>
              <a:off x="3709139" y="596993"/>
              <a:ext cx="3253601" cy="279990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48882" name="TextBox 14"/>
            <p:cNvSpPr txBox="1"/>
            <p:nvPr/>
          </p:nvSpPr>
          <p:spPr>
            <a:xfrm>
              <a:off x="3709139" y="596993"/>
              <a:ext cx="3253601" cy="2799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D" sz="2000" kern="1200" dirty="0"/>
                <a:t>Sampling </a:t>
              </a:r>
              <a:r>
                <a:rPr lang="en-ID" sz="2000" kern="1200" dirty="0" err="1"/>
                <a:t>Sistematis</a:t>
              </a:r>
              <a:endParaRPr lang="en-US" sz="2000" kern="1200" dirty="0"/>
            </a:p>
            <a:p>
              <a:pPr marL="228600" lvl="1" indent="-228600" algn="l" defTabSz="889000">
                <a:lnSpc>
                  <a:spcPct val="90000"/>
                </a:lnSpc>
                <a:spcBef>
                  <a:spcPct val="0"/>
                </a:spcBef>
                <a:spcAft>
                  <a:spcPct val="15000"/>
                </a:spcAft>
                <a:buChar char="•"/>
              </a:pPr>
              <a:r>
                <a:rPr lang="en-ID" sz="2000" kern="1200" dirty="0"/>
                <a:t>Sampling </a:t>
              </a:r>
              <a:r>
                <a:rPr lang="en-ID" sz="2000" kern="1200" dirty="0" err="1"/>
                <a:t>Kuota</a:t>
              </a:r>
              <a:endParaRPr lang="en-US" sz="2000" kern="1200" dirty="0"/>
            </a:p>
            <a:p>
              <a:pPr marL="228600" lvl="1" indent="-228600" algn="l" defTabSz="889000">
                <a:lnSpc>
                  <a:spcPct val="90000"/>
                </a:lnSpc>
                <a:spcBef>
                  <a:spcPct val="0"/>
                </a:spcBef>
                <a:spcAft>
                  <a:spcPct val="15000"/>
                </a:spcAft>
                <a:buChar char="•"/>
              </a:pPr>
              <a:r>
                <a:rPr lang="en-ID" sz="2000" kern="1200" dirty="0"/>
                <a:t>Sampling </a:t>
              </a:r>
              <a:r>
                <a:rPr lang="en-ID" sz="2000" kern="1200" dirty="0" err="1"/>
                <a:t>Insidental</a:t>
              </a:r>
              <a:endParaRPr lang="en-US" sz="2000" kern="1200" dirty="0"/>
            </a:p>
            <a:p>
              <a:pPr marL="228600" lvl="1" indent="-228600" algn="l" defTabSz="889000">
                <a:lnSpc>
                  <a:spcPct val="90000"/>
                </a:lnSpc>
                <a:spcBef>
                  <a:spcPct val="0"/>
                </a:spcBef>
                <a:spcAft>
                  <a:spcPct val="15000"/>
                </a:spcAft>
                <a:buChar char="•"/>
              </a:pPr>
              <a:r>
                <a:rPr lang="en-ID" sz="2000" kern="1200" dirty="0"/>
                <a:t>Sampling Purposive</a:t>
              </a:r>
              <a:endParaRPr lang="en-US" sz="2000" kern="1200" dirty="0"/>
            </a:p>
            <a:p>
              <a:pPr marL="228600" lvl="1" indent="-228600" algn="l" defTabSz="889000">
                <a:lnSpc>
                  <a:spcPct val="90000"/>
                </a:lnSpc>
                <a:spcBef>
                  <a:spcPct val="0"/>
                </a:spcBef>
                <a:spcAft>
                  <a:spcPct val="15000"/>
                </a:spcAft>
                <a:buChar char="•"/>
              </a:pPr>
              <a:r>
                <a:rPr lang="en-ID" sz="2000" kern="1200" dirty="0"/>
                <a:t>Sampling Total</a:t>
              </a:r>
              <a:endParaRPr lang="en-US" sz="2000" kern="1200" dirty="0"/>
            </a:p>
            <a:p>
              <a:pPr marL="228600" lvl="1" indent="-228600" algn="l" defTabSz="889000">
                <a:lnSpc>
                  <a:spcPct val="90000"/>
                </a:lnSpc>
                <a:spcBef>
                  <a:spcPct val="0"/>
                </a:spcBef>
                <a:spcAft>
                  <a:spcPct val="15000"/>
                </a:spcAft>
                <a:buChar char="•"/>
              </a:pPr>
              <a:r>
                <a:rPr lang="en-ID" sz="2000" i="1" kern="1200" dirty="0"/>
                <a:t>Snowball Sampling</a:t>
              </a:r>
              <a:endParaRPr lang="en-US" sz="2000" i="1" kern="1200" dirty="0"/>
            </a:p>
          </p:txBody>
        </p:sp>
      </p:grpSp>
      <p:sp>
        <p:nvSpPr>
          <p:cNvPr id="1048883" name="Google Shape;211;p29"/>
          <p:cNvSpPr/>
          <p:nvPr/>
        </p:nvSpPr>
        <p:spPr>
          <a:xfrm rot="-995160">
            <a:off x="3716108" y="162292"/>
            <a:ext cx="2023472" cy="827071"/>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873"/>
                                        </p:tgtEl>
                                        <p:attrNameLst>
                                          <p:attrName>style.visibility</p:attrName>
                                        </p:attrNameLst>
                                      </p:cBhvr>
                                      <p:to>
                                        <p:strVal val="visible"/>
                                      </p:to>
                                    </p:set>
                                    <p:animEffect transition="in" filter="wipe(down)">
                                      <p:cBhvr>
                                        <p:cTn id="7" dur="500"/>
                                        <p:tgtEl>
                                          <p:spTgt spid="10488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872"/>
                                        </p:tgtEl>
                                        <p:attrNameLst>
                                          <p:attrName>style.visibility</p:attrName>
                                        </p:attrNameLst>
                                      </p:cBhvr>
                                      <p:to>
                                        <p:strVal val="visible"/>
                                      </p:to>
                                    </p:set>
                                    <p:animEffect transition="in" filter="wipe(down)">
                                      <p:cBhvr>
                                        <p:cTn id="10" dur="500"/>
                                        <p:tgtEl>
                                          <p:spTgt spid="104887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48883"/>
                                        </p:tgtEl>
                                        <p:attrNameLst>
                                          <p:attrName>style.visibility</p:attrName>
                                        </p:attrNameLst>
                                      </p:cBhvr>
                                      <p:to>
                                        <p:strVal val="visible"/>
                                      </p:to>
                                    </p:set>
                                    <p:animEffect transition="in" filter="wipe(down)">
                                      <p:cBhvr>
                                        <p:cTn id="13" dur="500"/>
                                        <p:tgtEl>
                                          <p:spTgt spid="1048883"/>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par>
                                <p:cTn id="18" presetID="22" presetClass="entr" presetSubtype="4" fill="hold" nodeType="with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wipe(down)">
                                      <p:cBhvr>
                                        <p:cTn id="20" dur="500"/>
                                        <p:tgtEl>
                                          <p:spTgt spid="89"/>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down)">
                                      <p:cBhvr>
                                        <p:cTn id="24" dur="500"/>
                                        <p:tgtEl>
                                          <p:spTgt spid="90"/>
                                        </p:tgtEl>
                                      </p:cBhvr>
                                    </p:animEffect>
                                  </p:childTnLst>
                                </p:cTn>
                              </p:par>
                              <p:par>
                                <p:cTn id="25" presetID="22" presetClass="entr" presetSubtype="4"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500"/>
                                        <p:tgtEl>
                                          <p:spTgt spid="9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48874"/>
                                        </p:tgtEl>
                                        <p:attrNameLst>
                                          <p:attrName>style.visibility</p:attrName>
                                        </p:attrNameLst>
                                      </p:cBhvr>
                                      <p:to>
                                        <p:strVal val="visible"/>
                                      </p:to>
                                    </p:set>
                                    <p:animEffect transition="in" filter="wipe(down)">
                                      <p:cBhvr>
                                        <p:cTn id="30" dur="500"/>
                                        <p:tgtEl>
                                          <p:spTgt spid="1048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2" grpId="0"/>
      <p:bldP spid="1048873" grpId="0" animBg="1"/>
      <p:bldP spid="1048874" grpId="0" animBg="1"/>
      <p:bldP spid="10488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1048886" name="Google Shape;264;p31"/>
          <p:cNvSpPr txBox="1">
            <a:spLocks noGrp="1"/>
          </p:cNvSpPr>
          <p:nvPr>
            <p:ph type="title"/>
          </p:nvPr>
        </p:nvSpPr>
        <p:spPr>
          <a:xfrm>
            <a:off x="467544" y="371688"/>
            <a:ext cx="8520600" cy="903918"/>
          </a:xfrm>
          <a:prstGeom prst="rect">
            <a:avLst/>
          </a:prstGeom>
        </p:spPr>
        <p:txBody>
          <a:bodyPr spcFirstLastPara="1" wrap="square" lIns="91425" tIns="91425" rIns="91425" bIns="91425" anchor="b" anchorCtr="0">
            <a:noAutofit/>
          </a:bodyPr>
          <a:lstStyle/>
          <a:p>
            <a:pPr lvl="0"/>
            <a:r>
              <a:rPr lang="en-US" sz="4400" dirty="0" err="1"/>
              <a:t>Kriteria</a:t>
            </a:r>
            <a:r>
              <a:rPr lang="en-US" sz="4400" dirty="0"/>
              <a:t> </a:t>
            </a:r>
            <a:r>
              <a:rPr lang="en-US" sz="4400" dirty="0" err="1"/>
              <a:t>Ukuran</a:t>
            </a:r>
            <a:r>
              <a:rPr lang="en-US" sz="4400" dirty="0"/>
              <a:t> Sample</a:t>
            </a:r>
            <a:endParaRPr sz="4400" dirty="0"/>
          </a:p>
        </p:txBody>
      </p:sp>
      <p:sp>
        <p:nvSpPr>
          <p:cNvPr id="1048887" name="Google Shape;266;p31"/>
          <p:cNvSpPr/>
          <p:nvPr/>
        </p:nvSpPr>
        <p:spPr>
          <a:xfrm>
            <a:off x="321875" y="153127"/>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8" name="Google Shape;269;p31"/>
          <p:cNvSpPr/>
          <p:nvPr/>
        </p:nvSpPr>
        <p:spPr>
          <a:xfrm>
            <a:off x="8458175" y="4443958"/>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9" name="TextBox 21"/>
          <p:cNvSpPr txBox="1"/>
          <p:nvPr/>
        </p:nvSpPr>
        <p:spPr>
          <a:xfrm>
            <a:off x="885825" y="1414463"/>
            <a:ext cx="6243638" cy="2225041"/>
          </a:xfrm>
          <a:prstGeom prst="rect">
            <a:avLst/>
          </a:prstGeom>
          <a:noFill/>
        </p:spPr>
        <p:txBody>
          <a:bodyPr wrap="square" rtlCol="0">
            <a:spAutoFit/>
          </a:bodyPr>
          <a:lstStyle/>
          <a:p>
            <a:pPr algn="just"/>
            <a:r>
              <a:rPr lang="en-ID" sz="1875" dirty="0" err="1">
                <a:solidFill>
                  <a:schemeClr val="bg1"/>
                </a:solidFill>
                <a:latin typeface="Patrick Hand" panose="020B0604020202020204" charset="0"/>
              </a:rPr>
              <a:t>Menurut</a:t>
            </a:r>
            <a:r>
              <a:rPr lang="en-ID" sz="1875" dirty="0">
                <a:solidFill>
                  <a:schemeClr val="bg1"/>
                </a:solidFill>
                <a:latin typeface="Patrick Hand" panose="020B0604020202020204" charset="0"/>
              </a:rPr>
              <a:t> Glenn (1992), Cochran (1963), Gupta &amp; Kapoor (1997), 3 </a:t>
            </a:r>
            <a:r>
              <a:rPr lang="en-ID" sz="1875" dirty="0" err="1">
                <a:solidFill>
                  <a:schemeClr val="bg1"/>
                </a:solidFill>
                <a:latin typeface="Patrick Hand" panose="020B0604020202020204" charset="0"/>
              </a:rPr>
              <a:t>kriteria</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dipertimbangkan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untuk</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menentukan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ukuran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sampel</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bagus</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yaitu</a:t>
            </a:r>
            <a:r>
              <a:rPr lang="en-ID" sz="1875" dirty="0">
                <a:solidFill>
                  <a:schemeClr val="bg1"/>
                </a:solidFill>
                <a:latin typeface="Patrick Hand" panose="020B0604020202020204" charset="0"/>
              </a:rPr>
              <a:t>:</a:t>
            </a:r>
          </a:p>
          <a:p>
            <a:pPr marL="257175" indent="-257175" algn="just">
              <a:buClr>
                <a:schemeClr val="accent5"/>
              </a:buClr>
              <a:buAutoNum type="alphaLcPeriod"/>
            </a:pPr>
            <a:r>
              <a:rPr lang="en-ID" sz="1875" dirty="0">
                <a:solidFill>
                  <a:schemeClr val="bg1"/>
                </a:solidFill>
                <a:latin typeface="Patrick Hand" panose="020B0604020202020204" charset="0"/>
              </a:rPr>
              <a:t>Tingkat </a:t>
            </a:r>
            <a:r>
              <a:rPr lang="en-ID" sz="1875" dirty="0" err="1">
                <a:solidFill>
                  <a:schemeClr val="bg1"/>
                </a:solidFill>
                <a:latin typeface="Patrick Hand" panose="020B0604020202020204" charset="0"/>
              </a:rPr>
              <a:t>presisi</a:t>
            </a:r>
            <a:r>
              <a:rPr lang="en-ID" sz="1875" dirty="0">
                <a:solidFill>
                  <a:schemeClr val="bg1"/>
                </a:solidFill>
                <a:latin typeface="Patrick Hand" panose="020B0604020202020204" charset="0"/>
              </a:rPr>
              <a:t> (sampling error, missal 5</a:t>
            </a:r>
            <a:r>
              <a:rPr lang="en-ID" sz="1875" dirty="0" smtClean="0">
                <a:solidFill>
                  <a:schemeClr val="bg1"/>
                </a:solidFill>
                <a:latin typeface="Patrick Hand" panose="020B0604020202020204" charset="0"/>
              </a:rPr>
              <a:t>%).</a:t>
            </a:r>
            <a:endParaRPr lang="en-ID" sz="1875" dirty="0">
              <a:solidFill>
                <a:schemeClr val="bg1"/>
              </a:solidFill>
              <a:latin typeface="Patrick Hand" panose="020B0604020202020204" charset="0"/>
            </a:endParaRPr>
          </a:p>
          <a:p>
            <a:pPr marL="257175" indent="-257175" algn="just">
              <a:buClr>
                <a:schemeClr val="accent5"/>
              </a:buClr>
              <a:buAutoNum type="alphaLcPeriod"/>
            </a:pPr>
            <a:r>
              <a:rPr lang="en-ID" sz="1875" dirty="0">
                <a:solidFill>
                  <a:schemeClr val="bg1"/>
                </a:solidFill>
                <a:latin typeface="Patrick Hand" panose="020B0604020202020204" charset="0"/>
              </a:rPr>
              <a:t>Tingkat </a:t>
            </a:r>
            <a:r>
              <a:rPr lang="en-ID" sz="1875" dirty="0" err="1">
                <a:solidFill>
                  <a:schemeClr val="bg1"/>
                </a:solidFill>
                <a:latin typeface="Patrick Hand" panose="020B0604020202020204" charset="0"/>
              </a:rPr>
              <a:t>kepercayaan</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atau</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resiko</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convidence</a:t>
            </a:r>
            <a:r>
              <a:rPr lang="en-ID" sz="1875" dirty="0">
                <a:solidFill>
                  <a:schemeClr val="bg1"/>
                </a:solidFill>
                <a:latin typeface="Patrick Hand" panose="020B0604020202020204" charset="0"/>
              </a:rPr>
              <a:t> interval, missal 95% </a:t>
            </a:r>
            <a:r>
              <a:rPr lang="en-ID" sz="1875" dirty="0" err="1">
                <a:solidFill>
                  <a:schemeClr val="bg1"/>
                </a:solidFill>
                <a:latin typeface="Patrick Hand" panose="020B0604020202020204" charset="0"/>
              </a:rPr>
              <a:t>berarti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taraf</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signifikansinya</a:t>
            </a:r>
            <a:r>
              <a:rPr lang="en-ID" sz="1875" dirty="0">
                <a:solidFill>
                  <a:schemeClr val="bg1"/>
                </a:solidFill>
                <a:latin typeface="Patrick Hand" panose="020B0604020202020204" charset="0"/>
              </a:rPr>
              <a:t> 5</a:t>
            </a:r>
            <a:r>
              <a:rPr lang="en-ID" sz="1875" dirty="0" smtClean="0">
                <a:solidFill>
                  <a:schemeClr val="bg1"/>
                </a:solidFill>
                <a:latin typeface="Patrick Hand" panose="020B0604020202020204" charset="0"/>
              </a:rPr>
              <a:t>%).</a:t>
            </a:r>
            <a:endParaRPr lang="en-ID" sz="1875" dirty="0">
              <a:solidFill>
                <a:schemeClr val="bg1"/>
              </a:solidFill>
              <a:latin typeface="Patrick Hand" panose="020B0604020202020204" charset="0"/>
            </a:endParaRPr>
          </a:p>
          <a:p>
            <a:pPr marL="257175" indent="-257175" algn="just">
              <a:buClr>
                <a:schemeClr val="accent5"/>
              </a:buClr>
              <a:buAutoNum type="alphaLcPeriod"/>
            </a:pPr>
            <a:r>
              <a:rPr lang="en-ID" sz="1875" dirty="0">
                <a:solidFill>
                  <a:schemeClr val="bg1"/>
                </a:solidFill>
                <a:latin typeface="Patrick Hand" panose="020B0604020202020204" charset="0"/>
              </a:rPr>
              <a:t>Tingkat </a:t>
            </a:r>
            <a:r>
              <a:rPr lang="en-ID" sz="1875" dirty="0" err="1">
                <a:solidFill>
                  <a:schemeClr val="bg1"/>
                </a:solidFill>
                <a:latin typeface="Patrick Hand" panose="020B0604020202020204" charset="0"/>
              </a:rPr>
              <a:t>variabilitas</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dalam</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atribut</a:t>
            </a:r>
            <a:r>
              <a:rPr lang="en-ID" sz="1875" dirty="0">
                <a:solidFill>
                  <a:schemeClr val="bg1"/>
                </a:solidFill>
                <a:latin typeface="Patrick Hand" panose="020B0604020202020204" charset="0"/>
              </a:rPr>
              <a:t> yang </a:t>
            </a:r>
            <a:r>
              <a:rPr lang="en-ID" sz="1875" dirty="0" err="1">
                <a:solidFill>
                  <a:schemeClr val="bg1"/>
                </a:solidFill>
                <a:latin typeface="Patrick Hand" panose="020B0604020202020204" charset="0"/>
              </a:rPr>
              <a:t>diukur</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distribusi</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atribut</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dalam</a:t>
            </a:r>
            <a:r>
              <a:rPr lang="en-ID" sz="1875" dirty="0">
                <a:solidFill>
                  <a:schemeClr val="bg1"/>
                </a:solidFill>
                <a:latin typeface="Patrick Hand" panose="020B0604020202020204" charset="0"/>
              </a:rPr>
              <a:t> </a:t>
            </a:r>
            <a:r>
              <a:rPr lang="en-ID" sz="1875" dirty="0" err="1">
                <a:solidFill>
                  <a:schemeClr val="bg1"/>
                </a:solidFill>
                <a:latin typeface="Patrick Hand" panose="020B0604020202020204" charset="0"/>
              </a:rPr>
              <a:t>populasi</a:t>
            </a:r>
            <a:r>
              <a:rPr lang="en-ID" sz="1875" dirty="0" smtClean="0">
                <a:solidFill>
                  <a:schemeClr val="bg1"/>
                </a:solidFill>
                <a:latin typeface="Patrick Hand" panose="020B0604020202020204" charset="0"/>
              </a:rPr>
              <a:t>).</a:t>
            </a:r>
            <a:endParaRPr lang="en-US" sz="1875" dirty="0">
              <a:solidFill>
                <a:schemeClr val="bg1"/>
              </a:solidFill>
              <a:latin typeface="Patrick Hand" panose="020B0604020202020204" charset="0"/>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1048892" name="Google Shape;264;p31"/>
          <p:cNvSpPr txBox="1">
            <a:spLocks noGrp="1"/>
          </p:cNvSpPr>
          <p:nvPr>
            <p:ph type="title"/>
          </p:nvPr>
        </p:nvSpPr>
        <p:spPr>
          <a:xfrm>
            <a:off x="467544" y="371688"/>
            <a:ext cx="8520600" cy="903918"/>
          </a:xfrm>
          <a:prstGeom prst="rect">
            <a:avLst/>
          </a:prstGeom>
        </p:spPr>
        <p:txBody>
          <a:bodyPr spcFirstLastPara="1" wrap="square" lIns="91425" tIns="91425" rIns="91425" bIns="91425" anchor="b" anchorCtr="0">
            <a:noAutofit/>
          </a:bodyPr>
          <a:lstStyle/>
          <a:p>
            <a:pPr lvl="0"/>
            <a:r>
              <a:rPr lang="en-US" sz="4400" dirty="0" err="1">
                <a:latin typeface="Patrick Hand" panose="020B0604020202020204" charset="0"/>
              </a:rPr>
              <a:t>Menentukan</a:t>
            </a:r>
            <a:r>
              <a:rPr lang="en-US" sz="4400" dirty="0">
                <a:latin typeface="Patrick Hand" panose="020B0604020202020204" charset="0"/>
              </a:rPr>
              <a:t> </a:t>
            </a:r>
            <a:r>
              <a:rPr lang="en-US" sz="4400" dirty="0" err="1">
                <a:latin typeface="Patrick Hand" panose="020B0604020202020204" charset="0"/>
              </a:rPr>
              <a:t>Ukuran</a:t>
            </a:r>
            <a:r>
              <a:rPr lang="en-US" sz="4400" dirty="0">
                <a:latin typeface="Patrick Hand" panose="020B0604020202020204" charset="0"/>
              </a:rPr>
              <a:t> Sample</a:t>
            </a:r>
            <a:endParaRPr sz="4400" dirty="0">
              <a:latin typeface="Patrick Hand" panose="020B0604020202020204" charset="0"/>
            </a:endParaRPr>
          </a:p>
        </p:txBody>
      </p:sp>
      <p:sp>
        <p:nvSpPr>
          <p:cNvPr id="1048893" name="Google Shape;266;p31"/>
          <p:cNvSpPr/>
          <p:nvPr/>
        </p:nvSpPr>
        <p:spPr>
          <a:xfrm>
            <a:off x="321875" y="153127"/>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atrick Hand" panose="020B0604020202020204" charset="0"/>
            </a:endParaRPr>
          </a:p>
        </p:txBody>
      </p:sp>
      <p:sp>
        <p:nvSpPr>
          <p:cNvPr id="1048894" name="Google Shape;269;p31"/>
          <p:cNvSpPr/>
          <p:nvPr/>
        </p:nvSpPr>
        <p:spPr>
          <a:xfrm>
            <a:off x="8458175" y="4443958"/>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Patrick Hand" panose="020B0604020202020204" charset="0"/>
            </a:endParaRPr>
          </a:p>
        </p:txBody>
      </p:sp>
      <p:sp>
        <p:nvSpPr>
          <p:cNvPr id="1048895" name="TextBox 5"/>
          <p:cNvSpPr txBox="1"/>
          <p:nvPr/>
        </p:nvSpPr>
        <p:spPr>
          <a:xfrm>
            <a:off x="842962" y="1157288"/>
            <a:ext cx="7186613" cy="2631440"/>
          </a:xfrm>
          <a:prstGeom prst="rect">
            <a:avLst/>
          </a:prstGeom>
          <a:noFill/>
        </p:spPr>
        <p:txBody>
          <a:bodyPr wrap="square" rtlCol="0">
            <a:spAutoFit/>
          </a:bodyPr>
          <a:lstStyle/>
          <a:p>
            <a:pPr marL="257175" indent="-257175">
              <a:buClr>
                <a:schemeClr val="accent5"/>
              </a:buClr>
              <a:buAutoNum type="alphaLcPeriod"/>
            </a:pPr>
            <a:r>
              <a:rPr lang="en-ID" sz="1875" dirty="0" err="1">
                <a:solidFill>
                  <a:schemeClr val="accent5"/>
                </a:solidFill>
                <a:latin typeface="Patrick Hand" panose="020B0604020202020204" charset="0"/>
              </a:rPr>
              <a:t>Tabel</a:t>
            </a:r>
            <a:endParaRPr lang="en-ID" sz="1875" dirty="0">
              <a:solidFill>
                <a:schemeClr val="accent5"/>
              </a:solidFill>
              <a:latin typeface="Patrick Hand" panose="020B0604020202020204" charset="0"/>
            </a:endParaRPr>
          </a:p>
          <a:p>
            <a:pPr marL="257175" indent="-257175">
              <a:buClr>
                <a:schemeClr val="accent5"/>
              </a:buClr>
              <a:buAutoNum type="alphaLcPeriod"/>
            </a:pPr>
            <a:r>
              <a:rPr lang="en-ID" sz="1875" dirty="0" err="1">
                <a:solidFill>
                  <a:schemeClr val="accent5"/>
                </a:solidFill>
                <a:latin typeface="Patrick Hand" panose="020B0604020202020204" charset="0"/>
              </a:rPr>
              <a:t>Nomogram</a:t>
            </a:r>
            <a:r>
              <a:rPr lang="en-ID" sz="1875" dirty="0">
                <a:solidFill>
                  <a:schemeClr val="accent5"/>
                </a:solidFill>
                <a:latin typeface="Patrick Hand" panose="020B0604020202020204" charset="0"/>
              </a:rPr>
              <a:t> Harry King</a:t>
            </a:r>
          </a:p>
          <a:p>
            <a:pPr marL="257175" indent="-257175">
              <a:buClr>
                <a:schemeClr val="accent5"/>
              </a:buClr>
              <a:buAutoNum type="alphaLcPeriod"/>
            </a:pPr>
            <a:r>
              <a:rPr lang="en-ID" sz="1875" dirty="0" err="1">
                <a:solidFill>
                  <a:schemeClr val="accent5"/>
                </a:solidFill>
                <a:latin typeface="Patrick Hand" panose="020B0604020202020204" charset="0"/>
              </a:rPr>
              <a:t>Rumus</a:t>
            </a:r>
            <a:r>
              <a:rPr lang="en-ID" sz="1875" dirty="0">
                <a:solidFill>
                  <a:schemeClr val="accent5"/>
                </a:solidFill>
                <a:latin typeface="Patrick Hand" panose="020B0604020202020204" charset="0"/>
              </a:rPr>
              <a:t> Cochran</a:t>
            </a:r>
          </a:p>
          <a:p>
            <a:pPr marL="257175" indent="-257175">
              <a:buAutoNum type="alphaLcPeriod"/>
            </a:pPr>
            <a:endParaRPr lang="en-ID" sz="1875" dirty="0">
              <a:latin typeface="Patrick Hand" panose="020B0604020202020204" charset="0"/>
            </a:endParaRPr>
          </a:p>
          <a:p>
            <a:endParaRPr lang="en-ID" sz="1875" dirty="0">
              <a:latin typeface="Patrick Hand" panose="020B0604020202020204" charset="0"/>
            </a:endParaRPr>
          </a:p>
          <a:p>
            <a:endParaRPr lang="en-ID" sz="1875" dirty="0">
              <a:latin typeface="Patrick Hand" panose="020B0604020202020204" charset="0"/>
            </a:endParaRPr>
          </a:p>
          <a:p>
            <a:endParaRPr lang="en-ID" sz="1875" dirty="0">
              <a:latin typeface="Patrick Hand" panose="020B0604020202020204" charset="0"/>
            </a:endParaRPr>
          </a:p>
          <a:p>
            <a:r>
              <a:rPr lang="en-ID" sz="1875" dirty="0">
                <a:solidFill>
                  <a:schemeClr val="accent5"/>
                </a:solidFill>
                <a:latin typeface="Patrick Hand" panose="020B0604020202020204" charset="0"/>
              </a:rPr>
              <a:t>d. </a:t>
            </a:r>
            <a:r>
              <a:rPr lang="en-ID" sz="1875" dirty="0" err="1">
                <a:solidFill>
                  <a:schemeClr val="accent5"/>
                </a:solidFill>
                <a:latin typeface="Patrick Hand" panose="020B0604020202020204" charset="0"/>
              </a:rPr>
              <a:t>Rumus</a:t>
            </a:r>
            <a:r>
              <a:rPr lang="en-ID" sz="1875" dirty="0">
                <a:solidFill>
                  <a:schemeClr val="accent5"/>
                </a:solidFill>
                <a:latin typeface="Patrick Hand" panose="020B0604020202020204" charset="0"/>
              </a:rPr>
              <a:t> Taro Yamane</a:t>
            </a:r>
          </a:p>
          <a:p>
            <a:endParaRPr lang="en-ID" sz="1875" dirty="0">
              <a:latin typeface="Patrick Hand" panose="020B0604020202020204" charset="0"/>
            </a:endParaRPr>
          </a:p>
          <a:p>
            <a:endParaRPr lang="en-US" sz="1050" dirty="0">
              <a:latin typeface="Patrick Hand" panose="020B0604020202020204" charset="0"/>
            </a:endParaRPr>
          </a:p>
        </p:txBody>
      </p:sp>
      <p:sp>
        <p:nvSpPr>
          <p:cNvPr id="1048896" name="Rectangle 6"/>
          <p:cNvSpPr>
            <a:spLocks noRot="1" noChangeAspect="1" noMove="1" noResize="1" noEditPoints="1" noAdjustHandles="1" noChangeArrowheads="1" noChangeShapeType="1" noTextEdit="1"/>
          </p:cNvSpPr>
          <p:nvPr/>
        </p:nvSpPr>
        <p:spPr>
          <a:xfrm>
            <a:off x="1314450" y="2214563"/>
            <a:ext cx="2085975" cy="685800"/>
          </a:xfrm>
          <a:prstGeom prst="rect">
            <a:avLst/>
          </a:prstGeom>
          <a:blipFill>
            <a:blip r:embed="rId3"/>
            <a:stretch>
              <a:fillRect/>
            </a:stretch>
          </a:blipFill>
        </p:spPr>
        <p:txBody>
          <a:bodyPr/>
          <a:lstStyle/>
          <a:p>
            <a:r>
              <a:rPr lang="en-GB">
                <a:noFill/>
              </a:rPr>
              <a:t> </a:t>
            </a:r>
          </a:p>
        </p:txBody>
      </p:sp>
      <p:sp>
        <p:nvSpPr>
          <p:cNvPr id="1048897" name="Rectangle 7"/>
          <p:cNvSpPr>
            <a:spLocks noRot="1" noChangeAspect="1" noMove="1" noResize="1" noEditPoints="1" noAdjustHandles="1" noChangeArrowheads="1" noChangeShapeType="1" noTextEdit="1"/>
          </p:cNvSpPr>
          <p:nvPr/>
        </p:nvSpPr>
        <p:spPr>
          <a:xfrm>
            <a:off x="1200150" y="3600450"/>
            <a:ext cx="2528888" cy="757238"/>
          </a:xfrm>
          <a:prstGeom prst="rect">
            <a:avLst/>
          </a:prstGeom>
          <a:blipFill>
            <a:blip r:embed="rId4"/>
            <a:stretch>
              <a:fillRect/>
            </a:stretch>
          </a:blipFill>
        </p:spPr>
        <p:txBody>
          <a:bodyPr/>
          <a:lstStyle/>
          <a:p>
            <a:r>
              <a:rPr lang="en-GB">
                <a:noFill/>
              </a:rPr>
              <a:t> </a:t>
            </a:r>
          </a:p>
        </p:txBody>
      </p:sp>
      <p:grpSp>
        <p:nvGrpSpPr>
          <p:cNvPr id="98" name="Google Shape;1222;p58"/>
          <p:cNvGrpSpPr/>
          <p:nvPr/>
        </p:nvGrpSpPr>
        <p:grpSpPr>
          <a:xfrm flipH="1">
            <a:off x="5508104" y="3178970"/>
            <a:ext cx="1510036" cy="1658195"/>
            <a:chOff x="2646725" y="4744175"/>
            <a:chExt cx="833625" cy="946925"/>
          </a:xfrm>
        </p:grpSpPr>
        <p:sp>
          <p:nvSpPr>
            <p:cNvPr id="1048898" name="Google Shape;1223;p58"/>
            <p:cNvSpPr/>
            <p:nvPr/>
          </p:nvSpPr>
          <p:spPr>
            <a:xfrm>
              <a:off x="2652050" y="4744175"/>
              <a:ext cx="828300" cy="946925"/>
            </a:xfrm>
            <a:custGeom>
              <a:avLst/>
              <a:gdLst/>
              <a:ahLst/>
              <a:cxnLst/>
              <a:rect l="l" t="t" r="r" b="b"/>
              <a:pathLst>
                <a:path w="33132" h="37877" extrusionOk="0">
                  <a:moveTo>
                    <a:pt x="2438" y="9641"/>
                  </a:moveTo>
                  <a:cubicBezTo>
                    <a:pt x="2670" y="9641"/>
                    <a:pt x="2886" y="9778"/>
                    <a:pt x="2979" y="9987"/>
                  </a:cubicBezTo>
                  <a:cubicBezTo>
                    <a:pt x="3100" y="10291"/>
                    <a:pt x="2948" y="10625"/>
                    <a:pt x="2645" y="10747"/>
                  </a:cubicBezTo>
                  <a:cubicBezTo>
                    <a:pt x="2579" y="10776"/>
                    <a:pt x="2511" y="10789"/>
                    <a:pt x="2443" y="10789"/>
                  </a:cubicBezTo>
                  <a:cubicBezTo>
                    <a:pt x="2224" y="10789"/>
                    <a:pt x="2008" y="10651"/>
                    <a:pt x="1915" y="10443"/>
                  </a:cubicBezTo>
                  <a:cubicBezTo>
                    <a:pt x="1793" y="10139"/>
                    <a:pt x="1915" y="9805"/>
                    <a:pt x="2219" y="9683"/>
                  </a:cubicBezTo>
                  <a:cubicBezTo>
                    <a:pt x="2291" y="9654"/>
                    <a:pt x="2365" y="9641"/>
                    <a:pt x="2438" y="9641"/>
                  </a:cubicBezTo>
                  <a:close/>
                  <a:moveTo>
                    <a:pt x="3320" y="11764"/>
                  </a:moveTo>
                  <a:cubicBezTo>
                    <a:pt x="3533" y="11764"/>
                    <a:pt x="3740" y="11889"/>
                    <a:pt x="3830" y="12115"/>
                  </a:cubicBezTo>
                  <a:cubicBezTo>
                    <a:pt x="3952" y="12388"/>
                    <a:pt x="3830" y="12723"/>
                    <a:pt x="3526" y="12844"/>
                  </a:cubicBezTo>
                  <a:cubicBezTo>
                    <a:pt x="3455" y="12876"/>
                    <a:pt x="3381" y="12891"/>
                    <a:pt x="3307" y="12891"/>
                  </a:cubicBezTo>
                  <a:cubicBezTo>
                    <a:pt x="3094" y="12891"/>
                    <a:pt x="2887" y="12766"/>
                    <a:pt x="2797" y="12540"/>
                  </a:cubicBezTo>
                  <a:cubicBezTo>
                    <a:pt x="2675" y="12267"/>
                    <a:pt x="2797" y="11932"/>
                    <a:pt x="3100" y="11811"/>
                  </a:cubicBezTo>
                  <a:cubicBezTo>
                    <a:pt x="3171" y="11779"/>
                    <a:pt x="3246" y="11764"/>
                    <a:pt x="3320" y="11764"/>
                  </a:cubicBezTo>
                  <a:close/>
                  <a:moveTo>
                    <a:pt x="4201" y="13861"/>
                  </a:moveTo>
                  <a:cubicBezTo>
                    <a:pt x="4414" y="13861"/>
                    <a:pt x="4621" y="13986"/>
                    <a:pt x="4711" y="14212"/>
                  </a:cubicBezTo>
                  <a:cubicBezTo>
                    <a:pt x="4833" y="14485"/>
                    <a:pt x="4711" y="14820"/>
                    <a:pt x="4407" y="14941"/>
                  </a:cubicBezTo>
                  <a:cubicBezTo>
                    <a:pt x="4337" y="14973"/>
                    <a:pt x="4262" y="14988"/>
                    <a:pt x="4188" y="14988"/>
                  </a:cubicBezTo>
                  <a:cubicBezTo>
                    <a:pt x="3975" y="14988"/>
                    <a:pt x="3768" y="14863"/>
                    <a:pt x="3678" y="14637"/>
                  </a:cubicBezTo>
                  <a:cubicBezTo>
                    <a:pt x="3556" y="14364"/>
                    <a:pt x="3678" y="14030"/>
                    <a:pt x="3982" y="13908"/>
                  </a:cubicBezTo>
                  <a:cubicBezTo>
                    <a:pt x="4053" y="13877"/>
                    <a:pt x="4127" y="13861"/>
                    <a:pt x="4201" y="13861"/>
                  </a:cubicBezTo>
                  <a:close/>
                  <a:moveTo>
                    <a:pt x="5065" y="15963"/>
                  </a:moveTo>
                  <a:cubicBezTo>
                    <a:pt x="5284" y="15963"/>
                    <a:pt x="5500" y="16101"/>
                    <a:pt x="5593" y="16309"/>
                  </a:cubicBezTo>
                  <a:cubicBezTo>
                    <a:pt x="5715" y="16613"/>
                    <a:pt x="5593" y="16948"/>
                    <a:pt x="5289" y="17069"/>
                  </a:cubicBezTo>
                  <a:cubicBezTo>
                    <a:pt x="5217" y="17098"/>
                    <a:pt x="5143" y="17111"/>
                    <a:pt x="5070" y="17111"/>
                  </a:cubicBezTo>
                  <a:cubicBezTo>
                    <a:pt x="4838" y="17111"/>
                    <a:pt x="4622" y="16974"/>
                    <a:pt x="4529" y="16765"/>
                  </a:cubicBezTo>
                  <a:cubicBezTo>
                    <a:pt x="4407" y="16461"/>
                    <a:pt x="4559" y="16127"/>
                    <a:pt x="4863" y="16005"/>
                  </a:cubicBezTo>
                  <a:cubicBezTo>
                    <a:pt x="4929" y="15976"/>
                    <a:pt x="4997" y="15963"/>
                    <a:pt x="5065" y="15963"/>
                  </a:cubicBezTo>
                  <a:close/>
                  <a:moveTo>
                    <a:pt x="5933" y="18060"/>
                  </a:moveTo>
                  <a:cubicBezTo>
                    <a:pt x="6166" y="18060"/>
                    <a:pt x="6382" y="18198"/>
                    <a:pt x="6474" y="18406"/>
                  </a:cubicBezTo>
                  <a:cubicBezTo>
                    <a:pt x="6596" y="18710"/>
                    <a:pt x="6444" y="19045"/>
                    <a:pt x="6170" y="19166"/>
                  </a:cubicBezTo>
                  <a:cubicBezTo>
                    <a:pt x="6098" y="19195"/>
                    <a:pt x="6024" y="19209"/>
                    <a:pt x="5952" y="19209"/>
                  </a:cubicBezTo>
                  <a:cubicBezTo>
                    <a:pt x="5719" y="19209"/>
                    <a:pt x="5503" y="19071"/>
                    <a:pt x="5411" y="18862"/>
                  </a:cubicBezTo>
                  <a:cubicBezTo>
                    <a:pt x="5289" y="18558"/>
                    <a:pt x="5441" y="18224"/>
                    <a:pt x="5715" y="18103"/>
                  </a:cubicBezTo>
                  <a:cubicBezTo>
                    <a:pt x="5787" y="18074"/>
                    <a:pt x="5861" y="18060"/>
                    <a:pt x="5933" y="18060"/>
                  </a:cubicBezTo>
                  <a:close/>
                  <a:moveTo>
                    <a:pt x="6833" y="20184"/>
                  </a:moveTo>
                  <a:cubicBezTo>
                    <a:pt x="7058" y="20184"/>
                    <a:pt x="7266" y="20309"/>
                    <a:pt x="7356" y="20534"/>
                  </a:cubicBezTo>
                  <a:cubicBezTo>
                    <a:pt x="7477" y="20808"/>
                    <a:pt x="7325" y="21142"/>
                    <a:pt x="7052" y="21264"/>
                  </a:cubicBezTo>
                  <a:cubicBezTo>
                    <a:pt x="6973" y="21295"/>
                    <a:pt x="6893" y="21310"/>
                    <a:pt x="6814" y="21310"/>
                  </a:cubicBezTo>
                  <a:cubicBezTo>
                    <a:pt x="6589" y="21310"/>
                    <a:pt x="6382" y="21185"/>
                    <a:pt x="6292" y="20960"/>
                  </a:cubicBezTo>
                  <a:cubicBezTo>
                    <a:pt x="6170" y="20686"/>
                    <a:pt x="6322" y="20352"/>
                    <a:pt x="6596" y="20230"/>
                  </a:cubicBezTo>
                  <a:cubicBezTo>
                    <a:pt x="6675" y="20199"/>
                    <a:pt x="6755" y="20184"/>
                    <a:pt x="6833" y="20184"/>
                  </a:cubicBezTo>
                  <a:close/>
                  <a:moveTo>
                    <a:pt x="7715" y="22281"/>
                  </a:moveTo>
                  <a:cubicBezTo>
                    <a:pt x="7940" y="22281"/>
                    <a:pt x="8147" y="22406"/>
                    <a:pt x="8237" y="22631"/>
                  </a:cubicBezTo>
                  <a:cubicBezTo>
                    <a:pt x="8359" y="22905"/>
                    <a:pt x="8207" y="23239"/>
                    <a:pt x="7903" y="23361"/>
                  </a:cubicBezTo>
                  <a:cubicBezTo>
                    <a:pt x="7832" y="23392"/>
                    <a:pt x="7758" y="23408"/>
                    <a:pt x="7684" y="23408"/>
                  </a:cubicBezTo>
                  <a:cubicBezTo>
                    <a:pt x="7471" y="23408"/>
                    <a:pt x="7264" y="23282"/>
                    <a:pt x="7173" y="23057"/>
                  </a:cubicBezTo>
                  <a:cubicBezTo>
                    <a:pt x="7052" y="22783"/>
                    <a:pt x="7173" y="22449"/>
                    <a:pt x="7477" y="22328"/>
                  </a:cubicBezTo>
                  <a:cubicBezTo>
                    <a:pt x="7556" y="22296"/>
                    <a:pt x="7637" y="22281"/>
                    <a:pt x="7715" y="22281"/>
                  </a:cubicBezTo>
                  <a:close/>
                  <a:moveTo>
                    <a:pt x="8578" y="24378"/>
                  </a:moveTo>
                  <a:cubicBezTo>
                    <a:pt x="8791" y="24378"/>
                    <a:pt x="8998" y="24503"/>
                    <a:pt x="9088" y="24729"/>
                  </a:cubicBezTo>
                  <a:cubicBezTo>
                    <a:pt x="9210" y="25033"/>
                    <a:pt x="9088" y="25367"/>
                    <a:pt x="8784" y="25489"/>
                  </a:cubicBezTo>
                  <a:cubicBezTo>
                    <a:pt x="8720" y="25517"/>
                    <a:pt x="8653" y="25531"/>
                    <a:pt x="8586" y="25531"/>
                  </a:cubicBezTo>
                  <a:cubicBezTo>
                    <a:pt x="8366" y="25531"/>
                    <a:pt x="8148" y="25387"/>
                    <a:pt x="8055" y="25154"/>
                  </a:cubicBezTo>
                  <a:cubicBezTo>
                    <a:pt x="7933" y="24881"/>
                    <a:pt x="8055" y="24546"/>
                    <a:pt x="8359" y="24425"/>
                  </a:cubicBezTo>
                  <a:cubicBezTo>
                    <a:pt x="8430" y="24393"/>
                    <a:pt x="8504" y="24378"/>
                    <a:pt x="8578" y="24378"/>
                  </a:cubicBezTo>
                  <a:close/>
                  <a:moveTo>
                    <a:pt x="9442" y="26480"/>
                  </a:moveTo>
                  <a:cubicBezTo>
                    <a:pt x="9661" y="26480"/>
                    <a:pt x="9877" y="26618"/>
                    <a:pt x="9970" y="26826"/>
                  </a:cubicBezTo>
                  <a:cubicBezTo>
                    <a:pt x="10091" y="27130"/>
                    <a:pt x="9970" y="27464"/>
                    <a:pt x="9666" y="27586"/>
                  </a:cubicBezTo>
                  <a:cubicBezTo>
                    <a:pt x="9601" y="27615"/>
                    <a:pt x="9532" y="27628"/>
                    <a:pt x="9464" y="27628"/>
                  </a:cubicBezTo>
                  <a:cubicBezTo>
                    <a:pt x="9245" y="27628"/>
                    <a:pt x="9029" y="27490"/>
                    <a:pt x="8936" y="27282"/>
                  </a:cubicBezTo>
                  <a:cubicBezTo>
                    <a:pt x="8815" y="26978"/>
                    <a:pt x="8936" y="26644"/>
                    <a:pt x="9240" y="26522"/>
                  </a:cubicBezTo>
                  <a:cubicBezTo>
                    <a:pt x="9305" y="26493"/>
                    <a:pt x="9374" y="26480"/>
                    <a:pt x="9442" y="26480"/>
                  </a:cubicBezTo>
                  <a:close/>
                  <a:moveTo>
                    <a:pt x="10321" y="28577"/>
                  </a:moveTo>
                  <a:cubicBezTo>
                    <a:pt x="10541" y="28577"/>
                    <a:pt x="10758" y="28721"/>
                    <a:pt x="10851" y="28954"/>
                  </a:cubicBezTo>
                  <a:cubicBezTo>
                    <a:pt x="10973" y="29227"/>
                    <a:pt x="10851" y="29562"/>
                    <a:pt x="10547" y="29683"/>
                  </a:cubicBezTo>
                  <a:cubicBezTo>
                    <a:pt x="10469" y="29715"/>
                    <a:pt x="10388" y="29730"/>
                    <a:pt x="10310" y="29730"/>
                  </a:cubicBezTo>
                  <a:cubicBezTo>
                    <a:pt x="10085" y="29730"/>
                    <a:pt x="9878" y="29605"/>
                    <a:pt x="9788" y="29379"/>
                  </a:cubicBezTo>
                  <a:cubicBezTo>
                    <a:pt x="9666" y="29075"/>
                    <a:pt x="9818" y="28741"/>
                    <a:pt x="10122" y="28619"/>
                  </a:cubicBezTo>
                  <a:cubicBezTo>
                    <a:pt x="10186" y="28591"/>
                    <a:pt x="10253" y="28577"/>
                    <a:pt x="10321" y="28577"/>
                  </a:cubicBezTo>
                  <a:close/>
                  <a:moveTo>
                    <a:pt x="11210" y="30701"/>
                  </a:moveTo>
                  <a:cubicBezTo>
                    <a:pt x="11435" y="30701"/>
                    <a:pt x="11643" y="30826"/>
                    <a:pt x="11733" y="31051"/>
                  </a:cubicBezTo>
                  <a:cubicBezTo>
                    <a:pt x="11854" y="31325"/>
                    <a:pt x="11702" y="31659"/>
                    <a:pt x="11429" y="31781"/>
                  </a:cubicBezTo>
                  <a:cubicBezTo>
                    <a:pt x="11350" y="31812"/>
                    <a:pt x="11270" y="31827"/>
                    <a:pt x="11191" y="31827"/>
                  </a:cubicBezTo>
                  <a:cubicBezTo>
                    <a:pt x="10966" y="31827"/>
                    <a:pt x="10759" y="31702"/>
                    <a:pt x="10669" y="31477"/>
                  </a:cubicBezTo>
                  <a:cubicBezTo>
                    <a:pt x="10547" y="31203"/>
                    <a:pt x="10699" y="30869"/>
                    <a:pt x="10973" y="30747"/>
                  </a:cubicBezTo>
                  <a:cubicBezTo>
                    <a:pt x="11051" y="30716"/>
                    <a:pt x="11132" y="30701"/>
                    <a:pt x="11210" y="30701"/>
                  </a:cubicBezTo>
                  <a:close/>
                  <a:moveTo>
                    <a:pt x="12092" y="32798"/>
                  </a:moveTo>
                  <a:cubicBezTo>
                    <a:pt x="12317" y="32798"/>
                    <a:pt x="12524" y="32923"/>
                    <a:pt x="12614" y="33148"/>
                  </a:cubicBezTo>
                  <a:cubicBezTo>
                    <a:pt x="12736" y="33452"/>
                    <a:pt x="12584" y="33787"/>
                    <a:pt x="12310" y="33908"/>
                  </a:cubicBezTo>
                  <a:cubicBezTo>
                    <a:pt x="12239" y="33937"/>
                    <a:pt x="12166" y="33950"/>
                    <a:pt x="12095" y="33950"/>
                  </a:cubicBezTo>
                  <a:cubicBezTo>
                    <a:pt x="11861" y="33950"/>
                    <a:pt x="11644" y="33807"/>
                    <a:pt x="11550" y="33574"/>
                  </a:cubicBezTo>
                  <a:cubicBezTo>
                    <a:pt x="11429" y="33300"/>
                    <a:pt x="11581" y="32966"/>
                    <a:pt x="11854" y="32844"/>
                  </a:cubicBezTo>
                  <a:cubicBezTo>
                    <a:pt x="11933" y="32813"/>
                    <a:pt x="12014" y="32798"/>
                    <a:pt x="12092" y="32798"/>
                  </a:cubicBezTo>
                  <a:close/>
                  <a:moveTo>
                    <a:pt x="12955" y="34899"/>
                  </a:moveTo>
                  <a:cubicBezTo>
                    <a:pt x="13187" y="34899"/>
                    <a:pt x="13403" y="35037"/>
                    <a:pt x="13496" y="35246"/>
                  </a:cubicBezTo>
                  <a:cubicBezTo>
                    <a:pt x="13617" y="35550"/>
                    <a:pt x="13465" y="35884"/>
                    <a:pt x="13161" y="36006"/>
                  </a:cubicBezTo>
                  <a:cubicBezTo>
                    <a:pt x="13096" y="36034"/>
                    <a:pt x="13028" y="36048"/>
                    <a:pt x="12960" y="36048"/>
                  </a:cubicBezTo>
                  <a:cubicBezTo>
                    <a:pt x="12741" y="36048"/>
                    <a:pt x="12525" y="35910"/>
                    <a:pt x="12432" y="35702"/>
                  </a:cubicBezTo>
                  <a:cubicBezTo>
                    <a:pt x="12310" y="35398"/>
                    <a:pt x="12432" y="35063"/>
                    <a:pt x="12736" y="34942"/>
                  </a:cubicBezTo>
                  <a:cubicBezTo>
                    <a:pt x="12808" y="34913"/>
                    <a:pt x="12882" y="34899"/>
                    <a:pt x="12955" y="34899"/>
                  </a:cubicBezTo>
                  <a:close/>
                  <a:moveTo>
                    <a:pt x="20671" y="1"/>
                  </a:moveTo>
                  <a:cubicBezTo>
                    <a:pt x="20600" y="1"/>
                    <a:pt x="20527" y="16"/>
                    <a:pt x="20456" y="48"/>
                  </a:cubicBezTo>
                  <a:lnTo>
                    <a:pt x="426" y="8376"/>
                  </a:lnTo>
                  <a:cubicBezTo>
                    <a:pt x="152" y="8498"/>
                    <a:pt x="0" y="8832"/>
                    <a:pt x="122" y="9105"/>
                  </a:cubicBezTo>
                  <a:lnTo>
                    <a:pt x="11976" y="37556"/>
                  </a:lnTo>
                  <a:cubicBezTo>
                    <a:pt x="12066" y="37757"/>
                    <a:pt x="12254" y="37876"/>
                    <a:pt x="12457" y="37876"/>
                  </a:cubicBezTo>
                  <a:cubicBezTo>
                    <a:pt x="12529" y="37876"/>
                    <a:pt x="12603" y="37861"/>
                    <a:pt x="12675" y="37829"/>
                  </a:cubicBezTo>
                  <a:lnTo>
                    <a:pt x="32706" y="29501"/>
                  </a:lnTo>
                  <a:cubicBezTo>
                    <a:pt x="33010" y="29379"/>
                    <a:pt x="33131" y="29075"/>
                    <a:pt x="33010" y="28802"/>
                  </a:cubicBezTo>
                  <a:lnTo>
                    <a:pt x="21156" y="352"/>
                  </a:lnTo>
                  <a:cubicBezTo>
                    <a:pt x="21065" y="126"/>
                    <a:pt x="20875" y="1"/>
                    <a:pt x="20671" y="1"/>
                  </a:cubicBezTo>
                  <a:close/>
                </a:path>
              </a:pathLst>
            </a:custGeom>
            <a:solidFill>
              <a:srgbClr val="FFBBBB"/>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99" name="Google Shape;1224;p58"/>
            <p:cNvSpPr/>
            <p:nvPr/>
          </p:nvSpPr>
          <p:spPr>
            <a:xfrm>
              <a:off x="2646725" y="4996875"/>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0" name="Google Shape;1225;p58"/>
            <p:cNvSpPr/>
            <p:nvPr/>
          </p:nvSpPr>
          <p:spPr>
            <a:xfrm>
              <a:off x="2668750" y="5050075"/>
              <a:ext cx="60075" cy="3825"/>
            </a:xfrm>
            <a:custGeom>
              <a:avLst/>
              <a:gdLst/>
              <a:ahLst/>
              <a:cxnLst/>
              <a:rect l="l" t="t" r="r" b="b"/>
              <a:pathLst>
                <a:path w="2403" h="153" fill="none" extrusionOk="0">
                  <a:moveTo>
                    <a:pt x="2402" y="0"/>
                  </a:moveTo>
                  <a:lnTo>
                    <a:pt x="1" y="15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1" name="Google Shape;1226;p58"/>
            <p:cNvSpPr/>
            <p:nvPr/>
          </p:nvSpPr>
          <p:spPr>
            <a:xfrm>
              <a:off x="2690800" y="510250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2" name="Google Shape;1227;p58"/>
            <p:cNvSpPr/>
            <p:nvPr/>
          </p:nvSpPr>
          <p:spPr>
            <a:xfrm>
              <a:off x="2712825" y="5154925"/>
              <a:ext cx="60075" cy="4600"/>
            </a:xfrm>
            <a:custGeom>
              <a:avLst/>
              <a:gdLst/>
              <a:ahLst/>
              <a:cxnLst/>
              <a:rect l="l" t="t" r="r" b="b"/>
              <a:pathLst>
                <a:path w="2403"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3" name="Google Shape;1228;p58"/>
            <p:cNvSpPr/>
            <p:nvPr/>
          </p:nvSpPr>
          <p:spPr>
            <a:xfrm>
              <a:off x="2734875" y="5207375"/>
              <a:ext cx="59300" cy="4575"/>
            </a:xfrm>
            <a:custGeom>
              <a:avLst/>
              <a:gdLst/>
              <a:ahLst/>
              <a:cxnLst/>
              <a:rect l="l" t="t" r="r" b="b"/>
              <a:pathLst>
                <a:path w="2372" h="183" fill="none" extrusionOk="0">
                  <a:moveTo>
                    <a:pt x="2371" y="0"/>
                  </a:moveTo>
                  <a:lnTo>
                    <a:pt x="0" y="18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4" name="Google Shape;1229;p58"/>
            <p:cNvSpPr/>
            <p:nvPr/>
          </p:nvSpPr>
          <p:spPr>
            <a:xfrm>
              <a:off x="2756150" y="525980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5" name="Google Shape;1230;p58"/>
            <p:cNvSpPr/>
            <p:nvPr/>
          </p:nvSpPr>
          <p:spPr>
            <a:xfrm>
              <a:off x="2778175" y="5313000"/>
              <a:ext cx="60075" cy="3825"/>
            </a:xfrm>
            <a:custGeom>
              <a:avLst/>
              <a:gdLst/>
              <a:ahLst/>
              <a:cxnLst/>
              <a:rect l="l" t="t" r="r" b="b"/>
              <a:pathLst>
                <a:path w="2403" h="153" fill="none" extrusionOk="0">
                  <a:moveTo>
                    <a:pt x="2402" y="0"/>
                  </a:moveTo>
                  <a:lnTo>
                    <a:pt x="1" y="15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6" name="Google Shape;1231;p58"/>
            <p:cNvSpPr/>
            <p:nvPr/>
          </p:nvSpPr>
          <p:spPr>
            <a:xfrm>
              <a:off x="2800225" y="5365425"/>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7" name="Google Shape;1232;p58"/>
            <p:cNvSpPr/>
            <p:nvPr/>
          </p:nvSpPr>
          <p:spPr>
            <a:xfrm>
              <a:off x="2822250" y="5417850"/>
              <a:ext cx="60050" cy="4600"/>
            </a:xfrm>
            <a:custGeom>
              <a:avLst/>
              <a:gdLst/>
              <a:ahLst/>
              <a:cxnLst/>
              <a:rect l="l" t="t" r="r" b="b"/>
              <a:pathLst>
                <a:path w="2402"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8" name="Google Shape;1233;p58"/>
            <p:cNvSpPr/>
            <p:nvPr/>
          </p:nvSpPr>
          <p:spPr>
            <a:xfrm>
              <a:off x="2844300" y="5470275"/>
              <a:ext cx="59300" cy="4600"/>
            </a:xfrm>
            <a:custGeom>
              <a:avLst/>
              <a:gdLst/>
              <a:ahLst/>
              <a:cxnLst/>
              <a:rect l="l" t="t" r="r" b="b"/>
              <a:pathLst>
                <a:path w="2372" h="184" fill="none" extrusionOk="0">
                  <a:moveTo>
                    <a:pt x="2371" y="1"/>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09" name="Google Shape;1234;p58"/>
            <p:cNvSpPr/>
            <p:nvPr/>
          </p:nvSpPr>
          <p:spPr>
            <a:xfrm>
              <a:off x="2865575" y="5523475"/>
              <a:ext cx="60050" cy="3825"/>
            </a:xfrm>
            <a:custGeom>
              <a:avLst/>
              <a:gdLst/>
              <a:ahLst/>
              <a:cxnLst/>
              <a:rect l="l" t="t" r="r" b="b"/>
              <a:pathLst>
                <a:path w="2402" h="153" fill="none" extrusionOk="0">
                  <a:moveTo>
                    <a:pt x="2402" y="1"/>
                  </a:moveTo>
                  <a:lnTo>
                    <a:pt x="0" y="15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0" name="Google Shape;1235;p58"/>
            <p:cNvSpPr/>
            <p:nvPr/>
          </p:nvSpPr>
          <p:spPr>
            <a:xfrm>
              <a:off x="2887600" y="5575900"/>
              <a:ext cx="60075" cy="4600"/>
            </a:xfrm>
            <a:custGeom>
              <a:avLst/>
              <a:gdLst/>
              <a:ahLst/>
              <a:cxnLst/>
              <a:rect l="l" t="t" r="r" b="b"/>
              <a:pathLst>
                <a:path w="2403"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1" name="Google Shape;1236;p58"/>
            <p:cNvSpPr/>
            <p:nvPr/>
          </p:nvSpPr>
          <p:spPr>
            <a:xfrm>
              <a:off x="2909650" y="562835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2" name="Google Shape;1237;p58"/>
            <p:cNvSpPr/>
            <p:nvPr/>
          </p:nvSpPr>
          <p:spPr>
            <a:xfrm>
              <a:off x="2879250" y="4920725"/>
              <a:ext cx="196825" cy="143200"/>
            </a:xfrm>
            <a:custGeom>
              <a:avLst/>
              <a:gdLst/>
              <a:ahLst/>
              <a:cxnLst/>
              <a:rect l="l" t="t" r="r" b="b"/>
              <a:pathLst>
                <a:path w="7873" h="5728" extrusionOk="0">
                  <a:moveTo>
                    <a:pt x="6440" y="1"/>
                  </a:moveTo>
                  <a:cubicBezTo>
                    <a:pt x="6393" y="1"/>
                    <a:pt x="6343" y="12"/>
                    <a:pt x="6292" y="37"/>
                  </a:cubicBezTo>
                  <a:lnTo>
                    <a:pt x="244" y="2560"/>
                  </a:lnTo>
                  <a:cubicBezTo>
                    <a:pt x="61" y="2621"/>
                    <a:pt x="0" y="2803"/>
                    <a:pt x="61" y="2986"/>
                  </a:cubicBezTo>
                  <a:lnTo>
                    <a:pt x="1125" y="5539"/>
                  </a:lnTo>
                  <a:cubicBezTo>
                    <a:pt x="1191" y="5649"/>
                    <a:pt x="1305" y="5727"/>
                    <a:pt x="1421" y="5727"/>
                  </a:cubicBezTo>
                  <a:cubicBezTo>
                    <a:pt x="1465" y="5727"/>
                    <a:pt x="1509" y="5716"/>
                    <a:pt x="1551" y="5691"/>
                  </a:cubicBezTo>
                  <a:lnTo>
                    <a:pt x="7630" y="3168"/>
                  </a:lnTo>
                  <a:cubicBezTo>
                    <a:pt x="7782" y="3107"/>
                    <a:pt x="7873" y="2925"/>
                    <a:pt x="7782" y="2743"/>
                  </a:cubicBezTo>
                  <a:lnTo>
                    <a:pt x="6718" y="189"/>
                  </a:lnTo>
                  <a:cubicBezTo>
                    <a:pt x="6674" y="79"/>
                    <a:pt x="6566" y="1"/>
                    <a:pt x="6440" y="1"/>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1222;p58"/>
          <p:cNvGrpSpPr/>
          <p:nvPr/>
        </p:nvGrpSpPr>
        <p:grpSpPr>
          <a:xfrm flipH="1">
            <a:off x="5117005" y="2550640"/>
            <a:ext cx="1510036" cy="1658195"/>
            <a:chOff x="2646725" y="4744175"/>
            <a:chExt cx="833625" cy="946925"/>
          </a:xfrm>
        </p:grpSpPr>
        <p:sp>
          <p:nvSpPr>
            <p:cNvPr id="1048913" name="Google Shape;1223;p58"/>
            <p:cNvSpPr/>
            <p:nvPr/>
          </p:nvSpPr>
          <p:spPr>
            <a:xfrm>
              <a:off x="2652050" y="4744175"/>
              <a:ext cx="828300" cy="946925"/>
            </a:xfrm>
            <a:custGeom>
              <a:avLst/>
              <a:gdLst/>
              <a:ahLst/>
              <a:cxnLst/>
              <a:rect l="l" t="t" r="r" b="b"/>
              <a:pathLst>
                <a:path w="33132" h="37877" extrusionOk="0">
                  <a:moveTo>
                    <a:pt x="2438" y="9641"/>
                  </a:moveTo>
                  <a:cubicBezTo>
                    <a:pt x="2670" y="9641"/>
                    <a:pt x="2886" y="9778"/>
                    <a:pt x="2979" y="9987"/>
                  </a:cubicBezTo>
                  <a:cubicBezTo>
                    <a:pt x="3100" y="10291"/>
                    <a:pt x="2948" y="10625"/>
                    <a:pt x="2645" y="10747"/>
                  </a:cubicBezTo>
                  <a:cubicBezTo>
                    <a:pt x="2579" y="10776"/>
                    <a:pt x="2511" y="10789"/>
                    <a:pt x="2443" y="10789"/>
                  </a:cubicBezTo>
                  <a:cubicBezTo>
                    <a:pt x="2224" y="10789"/>
                    <a:pt x="2008" y="10651"/>
                    <a:pt x="1915" y="10443"/>
                  </a:cubicBezTo>
                  <a:cubicBezTo>
                    <a:pt x="1793" y="10139"/>
                    <a:pt x="1915" y="9805"/>
                    <a:pt x="2219" y="9683"/>
                  </a:cubicBezTo>
                  <a:cubicBezTo>
                    <a:pt x="2291" y="9654"/>
                    <a:pt x="2365" y="9641"/>
                    <a:pt x="2438" y="9641"/>
                  </a:cubicBezTo>
                  <a:close/>
                  <a:moveTo>
                    <a:pt x="3320" y="11764"/>
                  </a:moveTo>
                  <a:cubicBezTo>
                    <a:pt x="3533" y="11764"/>
                    <a:pt x="3740" y="11889"/>
                    <a:pt x="3830" y="12115"/>
                  </a:cubicBezTo>
                  <a:cubicBezTo>
                    <a:pt x="3952" y="12388"/>
                    <a:pt x="3830" y="12723"/>
                    <a:pt x="3526" y="12844"/>
                  </a:cubicBezTo>
                  <a:cubicBezTo>
                    <a:pt x="3455" y="12876"/>
                    <a:pt x="3381" y="12891"/>
                    <a:pt x="3307" y="12891"/>
                  </a:cubicBezTo>
                  <a:cubicBezTo>
                    <a:pt x="3094" y="12891"/>
                    <a:pt x="2887" y="12766"/>
                    <a:pt x="2797" y="12540"/>
                  </a:cubicBezTo>
                  <a:cubicBezTo>
                    <a:pt x="2675" y="12267"/>
                    <a:pt x="2797" y="11932"/>
                    <a:pt x="3100" y="11811"/>
                  </a:cubicBezTo>
                  <a:cubicBezTo>
                    <a:pt x="3171" y="11779"/>
                    <a:pt x="3246" y="11764"/>
                    <a:pt x="3320" y="11764"/>
                  </a:cubicBezTo>
                  <a:close/>
                  <a:moveTo>
                    <a:pt x="4201" y="13861"/>
                  </a:moveTo>
                  <a:cubicBezTo>
                    <a:pt x="4414" y="13861"/>
                    <a:pt x="4621" y="13986"/>
                    <a:pt x="4711" y="14212"/>
                  </a:cubicBezTo>
                  <a:cubicBezTo>
                    <a:pt x="4833" y="14485"/>
                    <a:pt x="4711" y="14820"/>
                    <a:pt x="4407" y="14941"/>
                  </a:cubicBezTo>
                  <a:cubicBezTo>
                    <a:pt x="4337" y="14973"/>
                    <a:pt x="4262" y="14988"/>
                    <a:pt x="4188" y="14988"/>
                  </a:cubicBezTo>
                  <a:cubicBezTo>
                    <a:pt x="3975" y="14988"/>
                    <a:pt x="3768" y="14863"/>
                    <a:pt x="3678" y="14637"/>
                  </a:cubicBezTo>
                  <a:cubicBezTo>
                    <a:pt x="3556" y="14364"/>
                    <a:pt x="3678" y="14030"/>
                    <a:pt x="3982" y="13908"/>
                  </a:cubicBezTo>
                  <a:cubicBezTo>
                    <a:pt x="4053" y="13877"/>
                    <a:pt x="4127" y="13861"/>
                    <a:pt x="4201" y="13861"/>
                  </a:cubicBezTo>
                  <a:close/>
                  <a:moveTo>
                    <a:pt x="5065" y="15963"/>
                  </a:moveTo>
                  <a:cubicBezTo>
                    <a:pt x="5284" y="15963"/>
                    <a:pt x="5500" y="16101"/>
                    <a:pt x="5593" y="16309"/>
                  </a:cubicBezTo>
                  <a:cubicBezTo>
                    <a:pt x="5715" y="16613"/>
                    <a:pt x="5593" y="16948"/>
                    <a:pt x="5289" y="17069"/>
                  </a:cubicBezTo>
                  <a:cubicBezTo>
                    <a:pt x="5217" y="17098"/>
                    <a:pt x="5143" y="17111"/>
                    <a:pt x="5070" y="17111"/>
                  </a:cubicBezTo>
                  <a:cubicBezTo>
                    <a:pt x="4838" y="17111"/>
                    <a:pt x="4622" y="16974"/>
                    <a:pt x="4529" y="16765"/>
                  </a:cubicBezTo>
                  <a:cubicBezTo>
                    <a:pt x="4407" y="16461"/>
                    <a:pt x="4559" y="16127"/>
                    <a:pt x="4863" y="16005"/>
                  </a:cubicBezTo>
                  <a:cubicBezTo>
                    <a:pt x="4929" y="15976"/>
                    <a:pt x="4997" y="15963"/>
                    <a:pt x="5065" y="15963"/>
                  </a:cubicBezTo>
                  <a:close/>
                  <a:moveTo>
                    <a:pt x="5933" y="18060"/>
                  </a:moveTo>
                  <a:cubicBezTo>
                    <a:pt x="6166" y="18060"/>
                    <a:pt x="6382" y="18198"/>
                    <a:pt x="6474" y="18406"/>
                  </a:cubicBezTo>
                  <a:cubicBezTo>
                    <a:pt x="6596" y="18710"/>
                    <a:pt x="6444" y="19045"/>
                    <a:pt x="6170" y="19166"/>
                  </a:cubicBezTo>
                  <a:cubicBezTo>
                    <a:pt x="6098" y="19195"/>
                    <a:pt x="6024" y="19209"/>
                    <a:pt x="5952" y="19209"/>
                  </a:cubicBezTo>
                  <a:cubicBezTo>
                    <a:pt x="5719" y="19209"/>
                    <a:pt x="5503" y="19071"/>
                    <a:pt x="5411" y="18862"/>
                  </a:cubicBezTo>
                  <a:cubicBezTo>
                    <a:pt x="5289" y="18558"/>
                    <a:pt x="5441" y="18224"/>
                    <a:pt x="5715" y="18103"/>
                  </a:cubicBezTo>
                  <a:cubicBezTo>
                    <a:pt x="5787" y="18074"/>
                    <a:pt x="5861" y="18060"/>
                    <a:pt x="5933" y="18060"/>
                  </a:cubicBezTo>
                  <a:close/>
                  <a:moveTo>
                    <a:pt x="6833" y="20184"/>
                  </a:moveTo>
                  <a:cubicBezTo>
                    <a:pt x="7058" y="20184"/>
                    <a:pt x="7266" y="20309"/>
                    <a:pt x="7356" y="20534"/>
                  </a:cubicBezTo>
                  <a:cubicBezTo>
                    <a:pt x="7477" y="20808"/>
                    <a:pt x="7325" y="21142"/>
                    <a:pt x="7052" y="21264"/>
                  </a:cubicBezTo>
                  <a:cubicBezTo>
                    <a:pt x="6973" y="21295"/>
                    <a:pt x="6893" y="21310"/>
                    <a:pt x="6814" y="21310"/>
                  </a:cubicBezTo>
                  <a:cubicBezTo>
                    <a:pt x="6589" y="21310"/>
                    <a:pt x="6382" y="21185"/>
                    <a:pt x="6292" y="20960"/>
                  </a:cubicBezTo>
                  <a:cubicBezTo>
                    <a:pt x="6170" y="20686"/>
                    <a:pt x="6322" y="20352"/>
                    <a:pt x="6596" y="20230"/>
                  </a:cubicBezTo>
                  <a:cubicBezTo>
                    <a:pt x="6675" y="20199"/>
                    <a:pt x="6755" y="20184"/>
                    <a:pt x="6833" y="20184"/>
                  </a:cubicBezTo>
                  <a:close/>
                  <a:moveTo>
                    <a:pt x="7715" y="22281"/>
                  </a:moveTo>
                  <a:cubicBezTo>
                    <a:pt x="7940" y="22281"/>
                    <a:pt x="8147" y="22406"/>
                    <a:pt x="8237" y="22631"/>
                  </a:cubicBezTo>
                  <a:cubicBezTo>
                    <a:pt x="8359" y="22905"/>
                    <a:pt x="8207" y="23239"/>
                    <a:pt x="7903" y="23361"/>
                  </a:cubicBezTo>
                  <a:cubicBezTo>
                    <a:pt x="7832" y="23392"/>
                    <a:pt x="7758" y="23408"/>
                    <a:pt x="7684" y="23408"/>
                  </a:cubicBezTo>
                  <a:cubicBezTo>
                    <a:pt x="7471" y="23408"/>
                    <a:pt x="7264" y="23282"/>
                    <a:pt x="7173" y="23057"/>
                  </a:cubicBezTo>
                  <a:cubicBezTo>
                    <a:pt x="7052" y="22783"/>
                    <a:pt x="7173" y="22449"/>
                    <a:pt x="7477" y="22328"/>
                  </a:cubicBezTo>
                  <a:cubicBezTo>
                    <a:pt x="7556" y="22296"/>
                    <a:pt x="7637" y="22281"/>
                    <a:pt x="7715" y="22281"/>
                  </a:cubicBezTo>
                  <a:close/>
                  <a:moveTo>
                    <a:pt x="8578" y="24378"/>
                  </a:moveTo>
                  <a:cubicBezTo>
                    <a:pt x="8791" y="24378"/>
                    <a:pt x="8998" y="24503"/>
                    <a:pt x="9088" y="24729"/>
                  </a:cubicBezTo>
                  <a:cubicBezTo>
                    <a:pt x="9210" y="25033"/>
                    <a:pt x="9088" y="25367"/>
                    <a:pt x="8784" y="25489"/>
                  </a:cubicBezTo>
                  <a:cubicBezTo>
                    <a:pt x="8720" y="25517"/>
                    <a:pt x="8653" y="25531"/>
                    <a:pt x="8586" y="25531"/>
                  </a:cubicBezTo>
                  <a:cubicBezTo>
                    <a:pt x="8366" y="25531"/>
                    <a:pt x="8148" y="25387"/>
                    <a:pt x="8055" y="25154"/>
                  </a:cubicBezTo>
                  <a:cubicBezTo>
                    <a:pt x="7933" y="24881"/>
                    <a:pt x="8055" y="24546"/>
                    <a:pt x="8359" y="24425"/>
                  </a:cubicBezTo>
                  <a:cubicBezTo>
                    <a:pt x="8430" y="24393"/>
                    <a:pt x="8504" y="24378"/>
                    <a:pt x="8578" y="24378"/>
                  </a:cubicBezTo>
                  <a:close/>
                  <a:moveTo>
                    <a:pt x="9442" y="26480"/>
                  </a:moveTo>
                  <a:cubicBezTo>
                    <a:pt x="9661" y="26480"/>
                    <a:pt x="9877" y="26618"/>
                    <a:pt x="9970" y="26826"/>
                  </a:cubicBezTo>
                  <a:cubicBezTo>
                    <a:pt x="10091" y="27130"/>
                    <a:pt x="9970" y="27464"/>
                    <a:pt x="9666" y="27586"/>
                  </a:cubicBezTo>
                  <a:cubicBezTo>
                    <a:pt x="9601" y="27615"/>
                    <a:pt x="9532" y="27628"/>
                    <a:pt x="9464" y="27628"/>
                  </a:cubicBezTo>
                  <a:cubicBezTo>
                    <a:pt x="9245" y="27628"/>
                    <a:pt x="9029" y="27490"/>
                    <a:pt x="8936" y="27282"/>
                  </a:cubicBezTo>
                  <a:cubicBezTo>
                    <a:pt x="8815" y="26978"/>
                    <a:pt x="8936" y="26644"/>
                    <a:pt x="9240" y="26522"/>
                  </a:cubicBezTo>
                  <a:cubicBezTo>
                    <a:pt x="9305" y="26493"/>
                    <a:pt x="9374" y="26480"/>
                    <a:pt x="9442" y="26480"/>
                  </a:cubicBezTo>
                  <a:close/>
                  <a:moveTo>
                    <a:pt x="10321" y="28577"/>
                  </a:moveTo>
                  <a:cubicBezTo>
                    <a:pt x="10541" y="28577"/>
                    <a:pt x="10758" y="28721"/>
                    <a:pt x="10851" y="28954"/>
                  </a:cubicBezTo>
                  <a:cubicBezTo>
                    <a:pt x="10973" y="29227"/>
                    <a:pt x="10851" y="29562"/>
                    <a:pt x="10547" y="29683"/>
                  </a:cubicBezTo>
                  <a:cubicBezTo>
                    <a:pt x="10469" y="29715"/>
                    <a:pt x="10388" y="29730"/>
                    <a:pt x="10310" y="29730"/>
                  </a:cubicBezTo>
                  <a:cubicBezTo>
                    <a:pt x="10085" y="29730"/>
                    <a:pt x="9878" y="29605"/>
                    <a:pt x="9788" y="29379"/>
                  </a:cubicBezTo>
                  <a:cubicBezTo>
                    <a:pt x="9666" y="29075"/>
                    <a:pt x="9818" y="28741"/>
                    <a:pt x="10122" y="28619"/>
                  </a:cubicBezTo>
                  <a:cubicBezTo>
                    <a:pt x="10186" y="28591"/>
                    <a:pt x="10253" y="28577"/>
                    <a:pt x="10321" y="28577"/>
                  </a:cubicBezTo>
                  <a:close/>
                  <a:moveTo>
                    <a:pt x="11210" y="30701"/>
                  </a:moveTo>
                  <a:cubicBezTo>
                    <a:pt x="11435" y="30701"/>
                    <a:pt x="11643" y="30826"/>
                    <a:pt x="11733" y="31051"/>
                  </a:cubicBezTo>
                  <a:cubicBezTo>
                    <a:pt x="11854" y="31325"/>
                    <a:pt x="11702" y="31659"/>
                    <a:pt x="11429" y="31781"/>
                  </a:cubicBezTo>
                  <a:cubicBezTo>
                    <a:pt x="11350" y="31812"/>
                    <a:pt x="11270" y="31827"/>
                    <a:pt x="11191" y="31827"/>
                  </a:cubicBezTo>
                  <a:cubicBezTo>
                    <a:pt x="10966" y="31827"/>
                    <a:pt x="10759" y="31702"/>
                    <a:pt x="10669" y="31477"/>
                  </a:cubicBezTo>
                  <a:cubicBezTo>
                    <a:pt x="10547" y="31203"/>
                    <a:pt x="10699" y="30869"/>
                    <a:pt x="10973" y="30747"/>
                  </a:cubicBezTo>
                  <a:cubicBezTo>
                    <a:pt x="11051" y="30716"/>
                    <a:pt x="11132" y="30701"/>
                    <a:pt x="11210" y="30701"/>
                  </a:cubicBezTo>
                  <a:close/>
                  <a:moveTo>
                    <a:pt x="12092" y="32798"/>
                  </a:moveTo>
                  <a:cubicBezTo>
                    <a:pt x="12317" y="32798"/>
                    <a:pt x="12524" y="32923"/>
                    <a:pt x="12614" y="33148"/>
                  </a:cubicBezTo>
                  <a:cubicBezTo>
                    <a:pt x="12736" y="33452"/>
                    <a:pt x="12584" y="33787"/>
                    <a:pt x="12310" y="33908"/>
                  </a:cubicBezTo>
                  <a:cubicBezTo>
                    <a:pt x="12239" y="33937"/>
                    <a:pt x="12166" y="33950"/>
                    <a:pt x="12095" y="33950"/>
                  </a:cubicBezTo>
                  <a:cubicBezTo>
                    <a:pt x="11861" y="33950"/>
                    <a:pt x="11644" y="33807"/>
                    <a:pt x="11550" y="33574"/>
                  </a:cubicBezTo>
                  <a:cubicBezTo>
                    <a:pt x="11429" y="33300"/>
                    <a:pt x="11581" y="32966"/>
                    <a:pt x="11854" y="32844"/>
                  </a:cubicBezTo>
                  <a:cubicBezTo>
                    <a:pt x="11933" y="32813"/>
                    <a:pt x="12014" y="32798"/>
                    <a:pt x="12092" y="32798"/>
                  </a:cubicBezTo>
                  <a:close/>
                  <a:moveTo>
                    <a:pt x="12955" y="34899"/>
                  </a:moveTo>
                  <a:cubicBezTo>
                    <a:pt x="13187" y="34899"/>
                    <a:pt x="13403" y="35037"/>
                    <a:pt x="13496" y="35246"/>
                  </a:cubicBezTo>
                  <a:cubicBezTo>
                    <a:pt x="13617" y="35550"/>
                    <a:pt x="13465" y="35884"/>
                    <a:pt x="13161" y="36006"/>
                  </a:cubicBezTo>
                  <a:cubicBezTo>
                    <a:pt x="13096" y="36034"/>
                    <a:pt x="13028" y="36048"/>
                    <a:pt x="12960" y="36048"/>
                  </a:cubicBezTo>
                  <a:cubicBezTo>
                    <a:pt x="12741" y="36048"/>
                    <a:pt x="12525" y="35910"/>
                    <a:pt x="12432" y="35702"/>
                  </a:cubicBezTo>
                  <a:cubicBezTo>
                    <a:pt x="12310" y="35398"/>
                    <a:pt x="12432" y="35063"/>
                    <a:pt x="12736" y="34942"/>
                  </a:cubicBezTo>
                  <a:cubicBezTo>
                    <a:pt x="12808" y="34913"/>
                    <a:pt x="12882" y="34899"/>
                    <a:pt x="12955" y="34899"/>
                  </a:cubicBezTo>
                  <a:close/>
                  <a:moveTo>
                    <a:pt x="20671" y="1"/>
                  </a:moveTo>
                  <a:cubicBezTo>
                    <a:pt x="20600" y="1"/>
                    <a:pt x="20527" y="16"/>
                    <a:pt x="20456" y="48"/>
                  </a:cubicBezTo>
                  <a:lnTo>
                    <a:pt x="426" y="8376"/>
                  </a:lnTo>
                  <a:cubicBezTo>
                    <a:pt x="152" y="8498"/>
                    <a:pt x="0" y="8832"/>
                    <a:pt x="122" y="9105"/>
                  </a:cubicBezTo>
                  <a:lnTo>
                    <a:pt x="11976" y="37556"/>
                  </a:lnTo>
                  <a:cubicBezTo>
                    <a:pt x="12066" y="37757"/>
                    <a:pt x="12254" y="37876"/>
                    <a:pt x="12457" y="37876"/>
                  </a:cubicBezTo>
                  <a:cubicBezTo>
                    <a:pt x="12529" y="37876"/>
                    <a:pt x="12603" y="37861"/>
                    <a:pt x="12675" y="37829"/>
                  </a:cubicBezTo>
                  <a:lnTo>
                    <a:pt x="32706" y="29501"/>
                  </a:lnTo>
                  <a:cubicBezTo>
                    <a:pt x="33010" y="29379"/>
                    <a:pt x="33131" y="29075"/>
                    <a:pt x="33010" y="28802"/>
                  </a:cubicBezTo>
                  <a:lnTo>
                    <a:pt x="21156" y="352"/>
                  </a:lnTo>
                  <a:cubicBezTo>
                    <a:pt x="21065" y="126"/>
                    <a:pt x="20875" y="1"/>
                    <a:pt x="20671" y="1"/>
                  </a:cubicBezTo>
                  <a:close/>
                </a:path>
              </a:pathLst>
            </a:custGeom>
            <a:solidFill>
              <a:srgbClr val="FFBBBB"/>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4" name="Google Shape;1224;p58"/>
            <p:cNvSpPr/>
            <p:nvPr/>
          </p:nvSpPr>
          <p:spPr>
            <a:xfrm>
              <a:off x="2646725" y="4996875"/>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5" name="Google Shape;1225;p58"/>
            <p:cNvSpPr/>
            <p:nvPr/>
          </p:nvSpPr>
          <p:spPr>
            <a:xfrm>
              <a:off x="2668750" y="5050075"/>
              <a:ext cx="60075" cy="3825"/>
            </a:xfrm>
            <a:custGeom>
              <a:avLst/>
              <a:gdLst/>
              <a:ahLst/>
              <a:cxnLst/>
              <a:rect l="l" t="t" r="r" b="b"/>
              <a:pathLst>
                <a:path w="2403" h="153" fill="none" extrusionOk="0">
                  <a:moveTo>
                    <a:pt x="2402" y="0"/>
                  </a:moveTo>
                  <a:lnTo>
                    <a:pt x="1" y="15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6" name="Google Shape;1226;p58"/>
            <p:cNvSpPr/>
            <p:nvPr/>
          </p:nvSpPr>
          <p:spPr>
            <a:xfrm>
              <a:off x="2690800" y="510250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7" name="Google Shape;1227;p58"/>
            <p:cNvSpPr/>
            <p:nvPr/>
          </p:nvSpPr>
          <p:spPr>
            <a:xfrm>
              <a:off x="2712825" y="5154925"/>
              <a:ext cx="60075" cy="4600"/>
            </a:xfrm>
            <a:custGeom>
              <a:avLst/>
              <a:gdLst/>
              <a:ahLst/>
              <a:cxnLst/>
              <a:rect l="l" t="t" r="r" b="b"/>
              <a:pathLst>
                <a:path w="2403"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8" name="Google Shape;1228;p58"/>
            <p:cNvSpPr/>
            <p:nvPr/>
          </p:nvSpPr>
          <p:spPr>
            <a:xfrm>
              <a:off x="2734875" y="5207375"/>
              <a:ext cx="59300" cy="4575"/>
            </a:xfrm>
            <a:custGeom>
              <a:avLst/>
              <a:gdLst/>
              <a:ahLst/>
              <a:cxnLst/>
              <a:rect l="l" t="t" r="r" b="b"/>
              <a:pathLst>
                <a:path w="2372" h="183" fill="none" extrusionOk="0">
                  <a:moveTo>
                    <a:pt x="2371" y="0"/>
                  </a:moveTo>
                  <a:lnTo>
                    <a:pt x="0" y="18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19" name="Google Shape;1229;p58"/>
            <p:cNvSpPr/>
            <p:nvPr/>
          </p:nvSpPr>
          <p:spPr>
            <a:xfrm>
              <a:off x="2756150" y="525980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0" name="Google Shape;1230;p58"/>
            <p:cNvSpPr/>
            <p:nvPr/>
          </p:nvSpPr>
          <p:spPr>
            <a:xfrm>
              <a:off x="2778175" y="5313000"/>
              <a:ext cx="60075" cy="3825"/>
            </a:xfrm>
            <a:custGeom>
              <a:avLst/>
              <a:gdLst/>
              <a:ahLst/>
              <a:cxnLst/>
              <a:rect l="l" t="t" r="r" b="b"/>
              <a:pathLst>
                <a:path w="2403" h="153" fill="none" extrusionOk="0">
                  <a:moveTo>
                    <a:pt x="2402" y="0"/>
                  </a:moveTo>
                  <a:lnTo>
                    <a:pt x="1" y="15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1" name="Google Shape;1231;p58"/>
            <p:cNvSpPr/>
            <p:nvPr/>
          </p:nvSpPr>
          <p:spPr>
            <a:xfrm>
              <a:off x="2800225" y="5365425"/>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2" name="Google Shape;1232;p58"/>
            <p:cNvSpPr/>
            <p:nvPr/>
          </p:nvSpPr>
          <p:spPr>
            <a:xfrm>
              <a:off x="2822250" y="5417850"/>
              <a:ext cx="60050" cy="4600"/>
            </a:xfrm>
            <a:custGeom>
              <a:avLst/>
              <a:gdLst/>
              <a:ahLst/>
              <a:cxnLst/>
              <a:rect l="l" t="t" r="r" b="b"/>
              <a:pathLst>
                <a:path w="2402"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3" name="Google Shape;1233;p58"/>
            <p:cNvSpPr/>
            <p:nvPr/>
          </p:nvSpPr>
          <p:spPr>
            <a:xfrm>
              <a:off x="2844300" y="5470275"/>
              <a:ext cx="59300" cy="4600"/>
            </a:xfrm>
            <a:custGeom>
              <a:avLst/>
              <a:gdLst/>
              <a:ahLst/>
              <a:cxnLst/>
              <a:rect l="l" t="t" r="r" b="b"/>
              <a:pathLst>
                <a:path w="2372" h="184" fill="none" extrusionOk="0">
                  <a:moveTo>
                    <a:pt x="2371" y="1"/>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4" name="Google Shape;1234;p58"/>
            <p:cNvSpPr/>
            <p:nvPr/>
          </p:nvSpPr>
          <p:spPr>
            <a:xfrm>
              <a:off x="2865575" y="5523475"/>
              <a:ext cx="60050" cy="3825"/>
            </a:xfrm>
            <a:custGeom>
              <a:avLst/>
              <a:gdLst/>
              <a:ahLst/>
              <a:cxnLst/>
              <a:rect l="l" t="t" r="r" b="b"/>
              <a:pathLst>
                <a:path w="2402" h="153" fill="none" extrusionOk="0">
                  <a:moveTo>
                    <a:pt x="2402" y="1"/>
                  </a:moveTo>
                  <a:lnTo>
                    <a:pt x="0" y="15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5" name="Google Shape;1235;p58"/>
            <p:cNvSpPr/>
            <p:nvPr/>
          </p:nvSpPr>
          <p:spPr>
            <a:xfrm>
              <a:off x="2887600" y="5575900"/>
              <a:ext cx="60075" cy="4600"/>
            </a:xfrm>
            <a:custGeom>
              <a:avLst/>
              <a:gdLst/>
              <a:ahLst/>
              <a:cxnLst/>
              <a:rect l="l" t="t" r="r" b="b"/>
              <a:pathLst>
                <a:path w="2403"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6" name="Google Shape;1236;p58"/>
            <p:cNvSpPr/>
            <p:nvPr/>
          </p:nvSpPr>
          <p:spPr>
            <a:xfrm>
              <a:off x="2909650" y="562835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7" name="Google Shape;1237;p58"/>
            <p:cNvSpPr/>
            <p:nvPr/>
          </p:nvSpPr>
          <p:spPr>
            <a:xfrm>
              <a:off x="2879250" y="4920725"/>
              <a:ext cx="196825" cy="143200"/>
            </a:xfrm>
            <a:custGeom>
              <a:avLst/>
              <a:gdLst/>
              <a:ahLst/>
              <a:cxnLst/>
              <a:rect l="l" t="t" r="r" b="b"/>
              <a:pathLst>
                <a:path w="7873" h="5728" extrusionOk="0">
                  <a:moveTo>
                    <a:pt x="6440" y="1"/>
                  </a:moveTo>
                  <a:cubicBezTo>
                    <a:pt x="6393" y="1"/>
                    <a:pt x="6343" y="12"/>
                    <a:pt x="6292" y="37"/>
                  </a:cubicBezTo>
                  <a:lnTo>
                    <a:pt x="244" y="2560"/>
                  </a:lnTo>
                  <a:cubicBezTo>
                    <a:pt x="61" y="2621"/>
                    <a:pt x="0" y="2803"/>
                    <a:pt x="61" y="2986"/>
                  </a:cubicBezTo>
                  <a:lnTo>
                    <a:pt x="1125" y="5539"/>
                  </a:lnTo>
                  <a:cubicBezTo>
                    <a:pt x="1191" y="5649"/>
                    <a:pt x="1305" y="5727"/>
                    <a:pt x="1421" y="5727"/>
                  </a:cubicBezTo>
                  <a:cubicBezTo>
                    <a:pt x="1465" y="5727"/>
                    <a:pt x="1509" y="5716"/>
                    <a:pt x="1551" y="5691"/>
                  </a:cubicBezTo>
                  <a:lnTo>
                    <a:pt x="7630" y="3168"/>
                  </a:lnTo>
                  <a:cubicBezTo>
                    <a:pt x="7782" y="3107"/>
                    <a:pt x="7873" y="2925"/>
                    <a:pt x="7782" y="2743"/>
                  </a:cubicBezTo>
                  <a:lnTo>
                    <a:pt x="6718" y="189"/>
                  </a:lnTo>
                  <a:cubicBezTo>
                    <a:pt x="6674" y="79"/>
                    <a:pt x="6566" y="1"/>
                    <a:pt x="6440" y="1"/>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524;p33"/>
          <p:cNvGrpSpPr/>
          <p:nvPr/>
        </p:nvGrpSpPr>
        <p:grpSpPr>
          <a:xfrm rot="488249" flipH="1">
            <a:off x="6787253" y="2457299"/>
            <a:ext cx="540454" cy="832587"/>
            <a:chOff x="2781325" y="673325"/>
            <a:chExt cx="437000" cy="668850"/>
          </a:xfrm>
        </p:grpSpPr>
        <p:sp>
          <p:nvSpPr>
            <p:cNvPr id="1048928" name="Google Shape;525;p33"/>
            <p:cNvSpPr/>
            <p:nvPr/>
          </p:nvSpPr>
          <p:spPr>
            <a:xfrm>
              <a:off x="2979800" y="1126975"/>
              <a:ext cx="238525" cy="215200"/>
            </a:xfrm>
            <a:custGeom>
              <a:avLst/>
              <a:gdLst/>
              <a:ahLst/>
              <a:cxnLst/>
              <a:rect l="l" t="t" r="r" b="b"/>
              <a:pathLst>
                <a:path w="9541" h="8608" extrusionOk="0">
                  <a:moveTo>
                    <a:pt x="7606" y="1"/>
                  </a:moveTo>
                  <a:lnTo>
                    <a:pt x="0" y="2336"/>
                  </a:lnTo>
                  <a:lnTo>
                    <a:pt x="1969" y="8607"/>
                  </a:lnTo>
                  <a:lnTo>
                    <a:pt x="9541" y="6239"/>
                  </a:lnTo>
                  <a:lnTo>
                    <a:pt x="7606" y="1"/>
                  </a:lnTo>
                  <a:close/>
                </a:path>
              </a:pathLst>
            </a:custGeom>
            <a:solidFill>
              <a:srgbClr val="FCEFE7"/>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29" name="Google Shape;526;p33"/>
            <p:cNvSpPr/>
            <p:nvPr/>
          </p:nvSpPr>
          <p:spPr>
            <a:xfrm>
              <a:off x="3005650" y="1207875"/>
              <a:ext cx="209350" cy="130950"/>
            </a:xfrm>
            <a:custGeom>
              <a:avLst/>
              <a:gdLst/>
              <a:ahLst/>
              <a:cxnLst/>
              <a:rect l="l" t="t" r="r" b="b"/>
              <a:pathLst>
                <a:path w="8374" h="5238" fill="none" extrusionOk="0">
                  <a:moveTo>
                    <a:pt x="7639" y="3270"/>
                  </a:moveTo>
                  <a:lnTo>
                    <a:pt x="1768" y="5104"/>
                  </a:lnTo>
                  <a:cubicBezTo>
                    <a:pt x="1301" y="5238"/>
                    <a:pt x="801" y="4971"/>
                    <a:pt x="668" y="4504"/>
                  </a:cubicBezTo>
                  <a:lnTo>
                    <a:pt x="1" y="2369"/>
                  </a:lnTo>
                  <a:lnTo>
                    <a:pt x="7573" y="1"/>
                  </a:lnTo>
                  <a:lnTo>
                    <a:pt x="8240" y="2169"/>
                  </a:lnTo>
                  <a:cubicBezTo>
                    <a:pt x="8373" y="2636"/>
                    <a:pt x="8106" y="3136"/>
                    <a:pt x="7639" y="327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0" name="Google Shape;527;p33"/>
            <p:cNvSpPr/>
            <p:nvPr/>
          </p:nvSpPr>
          <p:spPr>
            <a:xfrm>
              <a:off x="2781325" y="704850"/>
              <a:ext cx="426150" cy="480525"/>
            </a:xfrm>
            <a:custGeom>
              <a:avLst/>
              <a:gdLst/>
              <a:ahLst/>
              <a:cxnLst/>
              <a:rect l="l" t="t" r="r" b="b"/>
              <a:pathLst>
                <a:path w="17046" h="19221" extrusionOk="0">
                  <a:moveTo>
                    <a:pt x="8648" y="1"/>
                  </a:moveTo>
                  <a:cubicBezTo>
                    <a:pt x="7572" y="1"/>
                    <a:pt x="6472" y="216"/>
                    <a:pt x="5404" y="674"/>
                  </a:cubicBezTo>
                  <a:cubicBezTo>
                    <a:pt x="2002" y="2142"/>
                    <a:pt x="0" y="5911"/>
                    <a:pt x="701" y="9547"/>
                  </a:cubicBezTo>
                  <a:cubicBezTo>
                    <a:pt x="1168" y="12049"/>
                    <a:pt x="2702" y="14017"/>
                    <a:pt x="4670" y="15151"/>
                  </a:cubicBezTo>
                  <a:cubicBezTo>
                    <a:pt x="6205" y="16019"/>
                    <a:pt x="7372" y="17353"/>
                    <a:pt x="7906" y="19021"/>
                  </a:cubicBezTo>
                  <a:lnTo>
                    <a:pt x="7939" y="19221"/>
                  </a:lnTo>
                  <a:lnTo>
                    <a:pt x="15545" y="16886"/>
                  </a:lnTo>
                  <a:lnTo>
                    <a:pt x="15478" y="16652"/>
                  </a:lnTo>
                  <a:cubicBezTo>
                    <a:pt x="14978" y="15051"/>
                    <a:pt x="15111" y="13283"/>
                    <a:pt x="15878" y="11782"/>
                  </a:cubicBezTo>
                  <a:cubicBezTo>
                    <a:pt x="16812" y="9948"/>
                    <a:pt x="17046" y="7813"/>
                    <a:pt x="16412" y="5711"/>
                  </a:cubicBezTo>
                  <a:cubicBezTo>
                    <a:pt x="15318" y="2225"/>
                    <a:pt x="12108" y="1"/>
                    <a:pt x="8648" y="1"/>
                  </a:cubicBezTo>
                  <a:close/>
                </a:path>
              </a:pathLst>
            </a:custGeom>
            <a:solidFill>
              <a:srgbClr val="FFD378"/>
            </a:solidFill>
            <a:ln w="2857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1" name="Google Shape;528;p33"/>
            <p:cNvSpPr/>
            <p:nvPr/>
          </p:nvSpPr>
          <p:spPr>
            <a:xfrm>
              <a:off x="3013150" y="762475"/>
              <a:ext cx="104275" cy="81075"/>
            </a:xfrm>
            <a:custGeom>
              <a:avLst/>
              <a:gdLst/>
              <a:ahLst/>
              <a:cxnLst/>
              <a:rect l="l" t="t" r="r" b="b"/>
              <a:pathLst>
                <a:path w="4171" h="3243" extrusionOk="0">
                  <a:moveTo>
                    <a:pt x="1321" y="1"/>
                  </a:moveTo>
                  <a:cubicBezTo>
                    <a:pt x="633" y="1"/>
                    <a:pt x="139" y="334"/>
                    <a:pt x="67" y="904"/>
                  </a:cubicBezTo>
                  <a:cubicBezTo>
                    <a:pt x="1" y="1705"/>
                    <a:pt x="868" y="2672"/>
                    <a:pt x="1969" y="3073"/>
                  </a:cubicBezTo>
                  <a:cubicBezTo>
                    <a:pt x="2286" y="3188"/>
                    <a:pt x="2591" y="3242"/>
                    <a:pt x="2868" y="3242"/>
                  </a:cubicBezTo>
                  <a:cubicBezTo>
                    <a:pt x="3552" y="3242"/>
                    <a:pt x="4056" y="2909"/>
                    <a:pt x="4104" y="2339"/>
                  </a:cubicBezTo>
                  <a:cubicBezTo>
                    <a:pt x="4170" y="1505"/>
                    <a:pt x="3336" y="538"/>
                    <a:pt x="2236" y="171"/>
                  </a:cubicBezTo>
                  <a:cubicBezTo>
                    <a:pt x="1909" y="55"/>
                    <a:pt x="1599" y="1"/>
                    <a:pt x="1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2" name="Google Shape;529;p33"/>
            <p:cNvSpPr/>
            <p:nvPr/>
          </p:nvSpPr>
          <p:spPr>
            <a:xfrm>
              <a:off x="2781325" y="673325"/>
              <a:ext cx="426150" cy="512050"/>
            </a:xfrm>
            <a:custGeom>
              <a:avLst/>
              <a:gdLst/>
              <a:ahLst/>
              <a:cxnLst/>
              <a:rect l="l" t="t" r="r" b="b"/>
              <a:pathLst>
                <a:path w="17046" h="20482" fill="none" extrusionOk="0">
                  <a:moveTo>
                    <a:pt x="16412" y="6972"/>
                  </a:moveTo>
                  <a:cubicBezTo>
                    <a:pt x="14978" y="2402"/>
                    <a:pt x="9908" y="1"/>
                    <a:pt x="5404" y="1935"/>
                  </a:cubicBezTo>
                  <a:cubicBezTo>
                    <a:pt x="2002" y="3403"/>
                    <a:pt x="0" y="7172"/>
                    <a:pt x="701" y="10808"/>
                  </a:cubicBezTo>
                  <a:cubicBezTo>
                    <a:pt x="1168" y="13310"/>
                    <a:pt x="2702" y="15278"/>
                    <a:pt x="4670" y="16412"/>
                  </a:cubicBezTo>
                  <a:cubicBezTo>
                    <a:pt x="6205" y="17280"/>
                    <a:pt x="7372" y="18614"/>
                    <a:pt x="7906" y="20282"/>
                  </a:cubicBezTo>
                  <a:lnTo>
                    <a:pt x="7939" y="20482"/>
                  </a:lnTo>
                  <a:lnTo>
                    <a:pt x="15545" y="18147"/>
                  </a:lnTo>
                  <a:lnTo>
                    <a:pt x="15478" y="17913"/>
                  </a:lnTo>
                  <a:cubicBezTo>
                    <a:pt x="14978" y="16312"/>
                    <a:pt x="15111" y="14544"/>
                    <a:pt x="15878" y="13043"/>
                  </a:cubicBezTo>
                  <a:cubicBezTo>
                    <a:pt x="16812" y="11209"/>
                    <a:pt x="17046" y="9074"/>
                    <a:pt x="16412" y="6972"/>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3" name="Google Shape;530;p33"/>
            <p:cNvSpPr/>
            <p:nvPr/>
          </p:nvSpPr>
          <p:spPr>
            <a:xfrm>
              <a:off x="2979800" y="1126975"/>
              <a:ext cx="215175" cy="139300"/>
            </a:xfrm>
            <a:custGeom>
              <a:avLst/>
              <a:gdLst/>
              <a:ahLst/>
              <a:cxnLst/>
              <a:rect l="l" t="t" r="r" b="b"/>
              <a:pathLst>
                <a:path w="8607" h="5572" fill="none" extrusionOk="0">
                  <a:moveTo>
                    <a:pt x="0" y="2336"/>
                  </a:moveTo>
                  <a:lnTo>
                    <a:pt x="7606" y="1"/>
                  </a:lnTo>
                  <a:lnTo>
                    <a:pt x="8607" y="3237"/>
                  </a:lnTo>
                  <a:lnTo>
                    <a:pt x="1035" y="5572"/>
                  </a:ln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4" name="Google Shape;531;p33"/>
            <p:cNvSpPr/>
            <p:nvPr/>
          </p:nvSpPr>
          <p:spPr>
            <a:xfrm>
              <a:off x="2903075" y="928500"/>
              <a:ext cx="171825" cy="227700"/>
            </a:xfrm>
            <a:custGeom>
              <a:avLst/>
              <a:gdLst/>
              <a:ahLst/>
              <a:cxnLst/>
              <a:rect l="l" t="t" r="r" b="b"/>
              <a:pathLst>
                <a:path w="6873" h="9108" fill="none" extrusionOk="0">
                  <a:moveTo>
                    <a:pt x="6872" y="9107"/>
                  </a:moveTo>
                  <a:lnTo>
                    <a:pt x="4837" y="2569"/>
                  </a:lnTo>
                  <a:lnTo>
                    <a:pt x="1"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5" name="Google Shape;532;p33"/>
            <p:cNvSpPr/>
            <p:nvPr/>
          </p:nvSpPr>
          <p:spPr>
            <a:xfrm>
              <a:off x="3024000" y="870125"/>
              <a:ext cx="65075" cy="122625"/>
            </a:xfrm>
            <a:custGeom>
              <a:avLst/>
              <a:gdLst/>
              <a:ahLst/>
              <a:cxnLst/>
              <a:rect l="l" t="t" r="r" b="b"/>
              <a:pathLst>
                <a:path w="2603" h="4905" fill="none" extrusionOk="0">
                  <a:moveTo>
                    <a:pt x="0" y="4904"/>
                  </a:moveTo>
                  <a:lnTo>
                    <a:pt x="2602"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36" name="Google Shape;485;p35"/>
          <p:cNvSpPr/>
          <p:nvPr/>
        </p:nvSpPr>
        <p:spPr>
          <a:xfrm rot="18886855" flipH="1">
            <a:off x="7168667" y="2354585"/>
            <a:ext cx="259871" cy="88991"/>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7" name="Google Shape;485;p35"/>
          <p:cNvSpPr/>
          <p:nvPr/>
        </p:nvSpPr>
        <p:spPr>
          <a:xfrm rot="4458963" flipV="1">
            <a:off x="6811043" y="2293544"/>
            <a:ext cx="259871" cy="88991"/>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38" name="Google Shape;485;p35"/>
          <p:cNvSpPr/>
          <p:nvPr/>
        </p:nvSpPr>
        <p:spPr>
          <a:xfrm rot="20663584" flipH="1">
            <a:off x="7387493" y="2607555"/>
            <a:ext cx="259871" cy="88991"/>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1" name="Title 1"/>
          <p:cNvSpPr>
            <a:spLocks noGrp="1"/>
          </p:cNvSpPr>
          <p:nvPr>
            <p:ph type="ctrTitle"/>
          </p:nvPr>
        </p:nvSpPr>
        <p:spPr>
          <a:xfrm>
            <a:off x="1657350" y="318033"/>
            <a:ext cx="5829300" cy="589363"/>
          </a:xfrm>
        </p:spPr>
        <p:txBody>
          <a:bodyPr>
            <a:noAutofit/>
          </a:bodyPr>
          <a:lstStyle/>
          <a:p>
            <a:r>
              <a:rPr lang="id-ID" sz="4800" dirty="0"/>
              <a:t>Variable dalam Penelitian</a:t>
            </a:r>
            <a:endParaRPr lang="en-US" sz="4800" dirty="0"/>
          </a:p>
        </p:txBody>
      </p:sp>
      <p:pic>
        <p:nvPicPr>
          <p:cNvPr id="2097152" name="Picture 2"/>
          <p:cNvPicPr>
            <a:picLocks noChangeAspect="1" noChangeArrowheads="1"/>
          </p:cNvPicPr>
          <p:nvPr/>
        </p:nvPicPr>
        <p:blipFill>
          <a:blip r:embed="rId2"/>
          <a:srcRect l="20315" t="50781" r="39055" b="13086"/>
          <a:stretch>
            <a:fillRect/>
          </a:stretch>
        </p:blipFill>
        <p:spPr bwMode="auto">
          <a:xfrm>
            <a:off x="2771799" y="1021393"/>
            <a:ext cx="3964809" cy="1982405"/>
          </a:xfrm>
          <a:prstGeom prst="rect">
            <a:avLst/>
          </a:prstGeom>
          <a:noFill/>
          <a:ln w="9525">
            <a:noFill/>
            <a:miter lim="800000"/>
            <a:headEnd/>
            <a:tailEnd/>
          </a:ln>
          <a:effectLst/>
        </p:spPr>
      </p:pic>
      <p:pic>
        <p:nvPicPr>
          <p:cNvPr id="2097153" name="Picture 3"/>
          <p:cNvPicPr>
            <a:picLocks noChangeAspect="1" noChangeArrowheads="1"/>
          </p:cNvPicPr>
          <p:nvPr/>
        </p:nvPicPr>
        <p:blipFill>
          <a:blip r:embed="rId3"/>
          <a:srcRect l="18704" t="57813" r="42313" b="19726"/>
          <a:stretch>
            <a:fillRect/>
          </a:stretch>
        </p:blipFill>
        <p:spPr bwMode="auto">
          <a:xfrm>
            <a:off x="2771800" y="3003798"/>
            <a:ext cx="3964809" cy="1232306"/>
          </a:xfrm>
          <a:prstGeom prst="rect">
            <a:avLst/>
          </a:prstGeom>
          <a:noFill/>
          <a:ln w="9525">
            <a:noFill/>
            <a:miter lim="800000"/>
            <a:headEnd/>
            <a:tailEnd/>
          </a:ln>
          <a:effectLst/>
        </p:spPr>
      </p:pic>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47" name="Title 1"/>
          <p:cNvSpPr>
            <a:spLocks noGrp="1"/>
          </p:cNvSpPr>
          <p:nvPr>
            <p:ph type="title"/>
          </p:nvPr>
        </p:nvSpPr>
        <p:spPr>
          <a:xfrm>
            <a:off x="1332354" y="334028"/>
            <a:ext cx="8520600" cy="572700"/>
          </a:xfrm>
        </p:spPr>
        <p:txBody>
          <a:bodyPr/>
          <a:lstStyle/>
          <a:p>
            <a:r>
              <a:rPr lang="id-ID" dirty="0"/>
              <a:t>Analisis Data dan Interpretasi</a:t>
            </a:r>
            <a:endParaRPr lang="en-US" dirty="0"/>
          </a:p>
        </p:txBody>
      </p:sp>
      <p:graphicFrame>
        <p:nvGraphicFramePr>
          <p:cNvPr id="4194304" name="Content Placeholder 3"/>
          <p:cNvGraphicFramePr>
            <a:graphicFrameLocks noGrp="1"/>
          </p:cNvGraphicFramePr>
          <p:nvPr>
            <p:ph idx="1"/>
          </p:nvPr>
        </p:nvGraphicFramePr>
        <p:xfrm>
          <a:off x="1485900" y="1049929"/>
          <a:ext cx="6172200" cy="3544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6" name="Google Shape;181;p28"/>
          <p:cNvGrpSpPr/>
          <p:nvPr/>
        </p:nvGrpSpPr>
        <p:grpSpPr>
          <a:xfrm>
            <a:off x="246529" y="257403"/>
            <a:ext cx="941471" cy="1034145"/>
            <a:chOff x="9887550" y="272050"/>
            <a:chExt cx="608500" cy="668225"/>
          </a:xfrm>
        </p:grpSpPr>
        <p:sp>
          <p:nvSpPr>
            <p:cNvPr id="1048948"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49"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0"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1"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2"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3"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4"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5"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56"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57" name="Google Shape;211;p29"/>
          <p:cNvSpPr/>
          <p:nvPr/>
        </p:nvSpPr>
        <p:spPr>
          <a:xfrm rot="-995160">
            <a:off x="6992407" y="3454889"/>
            <a:ext cx="2070249" cy="976919"/>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48947"/>
                                        </p:tgtEl>
                                        <p:attrNameLst>
                                          <p:attrName>style.visibility</p:attrName>
                                        </p:attrNameLst>
                                      </p:cBhvr>
                                      <p:to>
                                        <p:strVal val="visible"/>
                                      </p:to>
                                    </p:set>
                                    <p:animEffect transition="in" filter="fade">
                                      <p:cBhvr>
                                        <p:cTn id="12" dur="1000"/>
                                        <p:tgtEl>
                                          <p:spTgt spid="1048947"/>
                                        </p:tgtEl>
                                      </p:cBhvr>
                                    </p:animEffect>
                                    <p:anim calcmode="lin" valueType="num">
                                      <p:cBhvr>
                                        <p:cTn id="13" dur="1000" fill="hold"/>
                                        <p:tgtEl>
                                          <p:spTgt spid="1048947"/>
                                        </p:tgtEl>
                                        <p:attrNameLst>
                                          <p:attrName>ppt_x</p:attrName>
                                        </p:attrNameLst>
                                      </p:cBhvr>
                                      <p:tavLst>
                                        <p:tav tm="0">
                                          <p:val>
                                            <p:strVal val="#ppt_x"/>
                                          </p:val>
                                        </p:tav>
                                        <p:tav tm="100000">
                                          <p:val>
                                            <p:strVal val="#ppt_x"/>
                                          </p:val>
                                        </p:tav>
                                      </p:tavLst>
                                    </p:anim>
                                    <p:anim calcmode="lin" valueType="num">
                                      <p:cBhvr>
                                        <p:cTn id="14" dur="1000" fill="hold"/>
                                        <p:tgtEl>
                                          <p:spTgt spid="10489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194304"/>
                                        </p:tgtEl>
                                        <p:attrNameLst>
                                          <p:attrName>style.visibility</p:attrName>
                                        </p:attrNameLst>
                                      </p:cBhvr>
                                      <p:to>
                                        <p:strVal val="visible"/>
                                      </p:to>
                                    </p:set>
                                    <p:animEffect transition="in" filter="fade">
                                      <p:cBhvr>
                                        <p:cTn id="18" dur="1000"/>
                                        <p:tgtEl>
                                          <p:spTgt spid="4194304"/>
                                        </p:tgtEl>
                                      </p:cBhvr>
                                    </p:animEffect>
                                    <p:anim calcmode="lin" valueType="num">
                                      <p:cBhvr>
                                        <p:cTn id="19" dur="1000" fill="hold"/>
                                        <p:tgtEl>
                                          <p:spTgt spid="4194304"/>
                                        </p:tgtEl>
                                        <p:attrNameLst>
                                          <p:attrName>ppt_x</p:attrName>
                                        </p:attrNameLst>
                                      </p:cBhvr>
                                      <p:tavLst>
                                        <p:tav tm="0">
                                          <p:val>
                                            <p:strVal val="#ppt_x"/>
                                          </p:val>
                                        </p:tav>
                                        <p:tav tm="100000">
                                          <p:val>
                                            <p:strVal val="#ppt_x"/>
                                          </p:val>
                                        </p:tav>
                                      </p:tavLst>
                                    </p:anim>
                                    <p:anim calcmode="lin" valueType="num">
                                      <p:cBhvr>
                                        <p:cTn id="20" dur="1000" fill="hold"/>
                                        <p:tgtEl>
                                          <p:spTgt spid="419430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48957"/>
                                        </p:tgtEl>
                                        <p:attrNameLst>
                                          <p:attrName>style.visibility</p:attrName>
                                        </p:attrNameLst>
                                      </p:cBhvr>
                                      <p:to>
                                        <p:strVal val="visible"/>
                                      </p:to>
                                    </p:set>
                                    <p:animEffect transition="in" filter="fade">
                                      <p:cBhvr>
                                        <p:cTn id="23" dur="1000"/>
                                        <p:tgtEl>
                                          <p:spTgt spid="1048957"/>
                                        </p:tgtEl>
                                      </p:cBhvr>
                                    </p:animEffect>
                                    <p:anim calcmode="lin" valueType="num">
                                      <p:cBhvr>
                                        <p:cTn id="24" dur="1000" fill="hold"/>
                                        <p:tgtEl>
                                          <p:spTgt spid="1048957"/>
                                        </p:tgtEl>
                                        <p:attrNameLst>
                                          <p:attrName>ppt_x</p:attrName>
                                        </p:attrNameLst>
                                      </p:cBhvr>
                                      <p:tavLst>
                                        <p:tav tm="0">
                                          <p:val>
                                            <p:strVal val="#ppt_x"/>
                                          </p:val>
                                        </p:tav>
                                        <p:tav tm="100000">
                                          <p:val>
                                            <p:strVal val="#ppt_x"/>
                                          </p:val>
                                        </p:tav>
                                      </p:tavLst>
                                    </p:anim>
                                    <p:anim calcmode="lin" valueType="num">
                                      <p:cBhvr>
                                        <p:cTn id="25" dur="1000" fill="hold"/>
                                        <p:tgtEl>
                                          <p:spTgt spid="10489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47" grpId="0"/>
      <p:bldGraphic spid="4194304" grpId="0">
        <p:bldAsOne/>
      </p:bldGraphic>
      <p:bldP spid="10489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58" name="Title 1"/>
          <p:cNvSpPr>
            <a:spLocks noGrp="1"/>
          </p:cNvSpPr>
          <p:nvPr>
            <p:ph type="title"/>
          </p:nvPr>
        </p:nvSpPr>
        <p:spPr/>
        <p:txBody>
          <a:bodyPr>
            <a:normAutofit fontScale="90000"/>
          </a:bodyPr>
          <a:lstStyle/>
          <a:p>
            <a:r>
              <a:rPr lang="id-ID" dirty="0"/>
              <a:t>Lanjutan Analisis Data dan Interpretasi</a:t>
            </a:r>
            <a:endParaRPr lang="en-US" dirty="0"/>
          </a:p>
        </p:txBody>
      </p:sp>
      <p:graphicFrame>
        <p:nvGraphicFramePr>
          <p:cNvPr id="4194305" name="Content Placeholder 3"/>
          <p:cNvGraphicFramePr>
            <a:graphicFrameLocks noGrp="1"/>
          </p:cNvGraphicFramePr>
          <p:nvPr>
            <p:ph idx="1"/>
          </p:nvPr>
        </p:nvGraphicFramePr>
        <p:xfrm>
          <a:off x="1485900" y="1200150"/>
          <a:ext cx="6254452" cy="3603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8" name="Google Shape;181;p28"/>
          <p:cNvGrpSpPr/>
          <p:nvPr/>
        </p:nvGrpSpPr>
        <p:grpSpPr>
          <a:xfrm>
            <a:off x="179512" y="915566"/>
            <a:ext cx="941471" cy="1034145"/>
            <a:chOff x="9887550" y="272050"/>
            <a:chExt cx="608500" cy="668225"/>
          </a:xfrm>
        </p:grpSpPr>
        <p:sp>
          <p:nvSpPr>
            <p:cNvPr id="1048959"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0"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1"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2"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3"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4"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5"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6"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67"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968" name="Google Shape;211;p29"/>
          <p:cNvSpPr/>
          <p:nvPr/>
        </p:nvSpPr>
        <p:spPr>
          <a:xfrm rot="-995160">
            <a:off x="6291379" y="558070"/>
            <a:ext cx="2070249" cy="976919"/>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48958"/>
                                        </p:tgtEl>
                                        <p:attrNameLst>
                                          <p:attrName>style.visibility</p:attrName>
                                        </p:attrNameLst>
                                      </p:cBhvr>
                                      <p:to>
                                        <p:strVal val="visible"/>
                                      </p:to>
                                    </p:set>
                                    <p:animEffect transition="in" filter="fade">
                                      <p:cBhvr>
                                        <p:cTn id="7" dur="1000"/>
                                        <p:tgtEl>
                                          <p:spTgt spid="1048958"/>
                                        </p:tgtEl>
                                      </p:cBhvr>
                                    </p:animEffect>
                                    <p:anim calcmode="lin" valueType="num">
                                      <p:cBhvr>
                                        <p:cTn id="8" dur="1000" fill="hold"/>
                                        <p:tgtEl>
                                          <p:spTgt spid="1048958"/>
                                        </p:tgtEl>
                                        <p:attrNameLst>
                                          <p:attrName>ppt_x</p:attrName>
                                        </p:attrNameLst>
                                      </p:cBhvr>
                                      <p:tavLst>
                                        <p:tav tm="0">
                                          <p:val>
                                            <p:strVal val="#ppt_x"/>
                                          </p:val>
                                        </p:tav>
                                        <p:tav tm="100000">
                                          <p:val>
                                            <p:strVal val="#ppt_x"/>
                                          </p:val>
                                        </p:tav>
                                      </p:tavLst>
                                    </p:anim>
                                    <p:anim calcmode="lin" valueType="num">
                                      <p:cBhvr>
                                        <p:cTn id="9" dur="1000" fill="hold"/>
                                        <p:tgtEl>
                                          <p:spTgt spid="10489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anim calcmode="lin" valueType="num">
                                      <p:cBhvr>
                                        <p:cTn id="14" dur="1000" fill="hold"/>
                                        <p:tgtEl>
                                          <p:spTgt spid="108"/>
                                        </p:tgtEl>
                                        <p:attrNameLst>
                                          <p:attrName>ppt_x</p:attrName>
                                        </p:attrNameLst>
                                      </p:cBhvr>
                                      <p:tavLst>
                                        <p:tav tm="0">
                                          <p:val>
                                            <p:strVal val="#ppt_x"/>
                                          </p:val>
                                        </p:tav>
                                        <p:tav tm="100000">
                                          <p:val>
                                            <p:strVal val="#ppt_x"/>
                                          </p:val>
                                        </p:tav>
                                      </p:tavLst>
                                    </p:anim>
                                    <p:anim calcmode="lin" valueType="num">
                                      <p:cBhvr>
                                        <p:cTn id="15" dur="1000" fill="hold"/>
                                        <p:tgtEl>
                                          <p:spTgt spid="108"/>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194305"/>
                                        </p:tgtEl>
                                        <p:attrNameLst>
                                          <p:attrName>style.visibility</p:attrName>
                                        </p:attrNameLst>
                                      </p:cBhvr>
                                      <p:to>
                                        <p:strVal val="visible"/>
                                      </p:to>
                                    </p:set>
                                    <p:animEffect transition="in" filter="fade">
                                      <p:cBhvr>
                                        <p:cTn id="18" dur="1000"/>
                                        <p:tgtEl>
                                          <p:spTgt spid="4194305"/>
                                        </p:tgtEl>
                                      </p:cBhvr>
                                    </p:animEffect>
                                    <p:anim calcmode="lin" valueType="num">
                                      <p:cBhvr>
                                        <p:cTn id="19" dur="1000" fill="hold"/>
                                        <p:tgtEl>
                                          <p:spTgt spid="4194305"/>
                                        </p:tgtEl>
                                        <p:attrNameLst>
                                          <p:attrName>ppt_x</p:attrName>
                                        </p:attrNameLst>
                                      </p:cBhvr>
                                      <p:tavLst>
                                        <p:tav tm="0">
                                          <p:val>
                                            <p:strVal val="#ppt_x"/>
                                          </p:val>
                                        </p:tav>
                                        <p:tav tm="100000">
                                          <p:val>
                                            <p:strVal val="#ppt_x"/>
                                          </p:val>
                                        </p:tav>
                                      </p:tavLst>
                                    </p:anim>
                                    <p:anim calcmode="lin" valueType="num">
                                      <p:cBhvr>
                                        <p:cTn id="20" dur="1000" fill="hold"/>
                                        <p:tgtEl>
                                          <p:spTgt spid="419430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048968"/>
                                        </p:tgtEl>
                                        <p:attrNameLst>
                                          <p:attrName>style.visibility</p:attrName>
                                        </p:attrNameLst>
                                      </p:cBhvr>
                                      <p:to>
                                        <p:strVal val="visible"/>
                                      </p:to>
                                    </p:set>
                                    <p:animEffect transition="in" filter="fade">
                                      <p:cBhvr>
                                        <p:cTn id="23" dur="1000"/>
                                        <p:tgtEl>
                                          <p:spTgt spid="1048968"/>
                                        </p:tgtEl>
                                      </p:cBhvr>
                                    </p:animEffect>
                                    <p:anim calcmode="lin" valueType="num">
                                      <p:cBhvr>
                                        <p:cTn id="24" dur="1000" fill="hold"/>
                                        <p:tgtEl>
                                          <p:spTgt spid="1048968"/>
                                        </p:tgtEl>
                                        <p:attrNameLst>
                                          <p:attrName>ppt_x</p:attrName>
                                        </p:attrNameLst>
                                      </p:cBhvr>
                                      <p:tavLst>
                                        <p:tav tm="0">
                                          <p:val>
                                            <p:strVal val="#ppt_x"/>
                                          </p:val>
                                        </p:tav>
                                        <p:tav tm="100000">
                                          <p:val>
                                            <p:strVal val="#ppt_x"/>
                                          </p:val>
                                        </p:tav>
                                      </p:tavLst>
                                    </p:anim>
                                    <p:anim calcmode="lin" valueType="num">
                                      <p:cBhvr>
                                        <p:cTn id="25" dur="1000" fill="hold"/>
                                        <p:tgtEl>
                                          <p:spTgt spid="10489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8" grpId="0"/>
      <p:bldGraphic spid="4194305" grpId="0">
        <p:bldAsOne/>
      </p:bldGraphic>
      <p:bldP spid="10489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1"/>
          <p:cNvSpPr>
            <a:spLocks noGrp="1"/>
          </p:cNvSpPr>
          <p:nvPr>
            <p:ph type="title"/>
          </p:nvPr>
        </p:nvSpPr>
        <p:spPr>
          <a:xfrm>
            <a:off x="1485900" y="205978"/>
            <a:ext cx="6172200" cy="544103"/>
          </a:xfrm>
        </p:spPr>
        <p:txBody>
          <a:bodyPr>
            <a:normAutofit fontScale="90000"/>
          </a:bodyPr>
          <a:lstStyle/>
          <a:p>
            <a:r>
              <a:rPr lang="id-ID" dirty="0"/>
              <a:t>Kriteria Memilih Tes Statistik</a:t>
            </a:r>
            <a:endParaRPr lang="en-US" dirty="0"/>
          </a:p>
        </p:txBody>
      </p:sp>
      <p:pic>
        <p:nvPicPr>
          <p:cNvPr id="2097154" name="Picture 2"/>
          <p:cNvPicPr>
            <a:picLocks noChangeAspect="1" noChangeArrowheads="1"/>
          </p:cNvPicPr>
          <p:nvPr/>
        </p:nvPicPr>
        <p:blipFill>
          <a:blip r:embed="rId2"/>
          <a:srcRect l="26354" t="16601" r="40703" b="11133"/>
          <a:stretch>
            <a:fillRect/>
          </a:stretch>
        </p:blipFill>
        <p:spPr bwMode="auto">
          <a:xfrm>
            <a:off x="2771800" y="915566"/>
            <a:ext cx="3804074" cy="4155927"/>
          </a:xfrm>
          <a:prstGeom prst="rect">
            <a:avLst/>
          </a:prstGeom>
          <a:noFill/>
          <a:ln w="9525">
            <a:noFill/>
            <a:miter lim="800000"/>
            <a:headEnd/>
            <a:tailEnd/>
          </a:ln>
          <a:effectLst/>
        </p:spPr>
      </p:pic>
    </p:spTree>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0" name="Google Shape;1001;p48"/>
          <p:cNvSpPr txBox="1">
            <a:spLocks noGrp="1"/>
          </p:cNvSpPr>
          <p:nvPr>
            <p:ph type="title"/>
          </p:nvPr>
        </p:nvSpPr>
        <p:spPr>
          <a:xfrm>
            <a:off x="957204" y="337526"/>
            <a:ext cx="8175625" cy="9080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Kelompok</a:t>
            </a:r>
            <a:r>
              <a:rPr lang="en-GB" dirty="0"/>
              <a:t> 6</a:t>
            </a:r>
            <a:endParaRPr dirty="0"/>
          </a:p>
        </p:txBody>
      </p:sp>
      <p:grpSp>
        <p:nvGrpSpPr>
          <p:cNvPr id="111" name="Google Shape;181;p28"/>
          <p:cNvGrpSpPr/>
          <p:nvPr/>
        </p:nvGrpSpPr>
        <p:grpSpPr>
          <a:xfrm>
            <a:off x="0" y="276677"/>
            <a:ext cx="941471" cy="1034145"/>
            <a:chOff x="9887550" y="272050"/>
            <a:chExt cx="608500" cy="668225"/>
          </a:xfrm>
        </p:grpSpPr>
        <p:sp>
          <p:nvSpPr>
            <p:cNvPr id="1048971"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2"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3"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4"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5"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6"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7"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8"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79"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55" name="Picture 47"/>
          <p:cNvPicPr>
            <a:picLocks noChangeAspect="1"/>
          </p:cNvPicPr>
          <p:nvPr/>
        </p:nvPicPr>
        <p:blipFill>
          <a:blip r:embed="rId2"/>
          <a:stretch>
            <a:fillRect/>
          </a:stretch>
        </p:blipFill>
        <p:spPr>
          <a:xfrm>
            <a:off x="3285895" y="325868"/>
            <a:ext cx="5846934" cy="3963899"/>
          </a:xfrm>
          <a:prstGeom prst="rect">
            <a:avLst/>
          </a:prstGeom>
        </p:spPr>
      </p:pic>
      <p:sp>
        <p:nvSpPr>
          <p:cNvPr id="1048980" name="TextBox 48"/>
          <p:cNvSpPr txBox="1"/>
          <p:nvPr/>
        </p:nvSpPr>
        <p:spPr>
          <a:xfrm>
            <a:off x="242717" y="1635646"/>
            <a:ext cx="2961131" cy="2031325"/>
          </a:xfrm>
          <a:prstGeom prst="rect">
            <a:avLst/>
          </a:prstGeom>
          <a:noFill/>
        </p:spPr>
        <p:txBody>
          <a:bodyPr wrap="square" rtlCol="0">
            <a:spAutoFit/>
          </a:bodyPr>
          <a:lstStyle/>
          <a:p>
            <a:pPr marL="342900" indent="-342900">
              <a:buClr>
                <a:schemeClr val="bg1"/>
              </a:buClr>
              <a:buAutoNum type="arabicPeriod"/>
            </a:pPr>
            <a:r>
              <a:rPr lang="en-US" dirty="0" smtClean="0">
                <a:solidFill>
                  <a:schemeClr val="bg1"/>
                </a:solidFill>
                <a:latin typeface="Patrick Hand" panose="020B0604020202020204" charset="0"/>
              </a:rPr>
              <a:t>Nadia </a:t>
            </a:r>
            <a:r>
              <a:rPr lang="en-US" dirty="0" err="1" smtClean="0">
                <a:solidFill>
                  <a:schemeClr val="bg1"/>
                </a:solidFill>
                <a:latin typeface="Patrick Hand" panose="020B0604020202020204" charset="0"/>
              </a:rPr>
              <a:t>Aulia</a:t>
            </a:r>
            <a:r>
              <a:rPr lang="en-US" dirty="0" smtClean="0">
                <a:solidFill>
                  <a:schemeClr val="bg1"/>
                </a:solidFill>
                <a:latin typeface="Patrick Hand" panose="020B0604020202020204" charset="0"/>
              </a:rPr>
              <a:t> </a:t>
            </a:r>
            <a:r>
              <a:rPr lang="en-US" dirty="0" err="1" smtClean="0">
                <a:solidFill>
                  <a:schemeClr val="bg1"/>
                </a:solidFill>
                <a:latin typeface="Patrick Hand" panose="020B0604020202020204" charset="0"/>
              </a:rPr>
              <a:t>Syahidah</a:t>
            </a:r>
            <a:r>
              <a:rPr lang="en-US" dirty="0" smtClean="0">
                <a:solidFill>
                  <a:schemeClr val="bg1"/>
                </a:solidFill>
                <a:latin typeface="Patrick Hand" panose="020B0604020202020204" charset="0"/>
              </a:rPr>
              <a:t> 18803244019</a:t>
            </a:r>
          </a:p>
          <a:p>
            <a:pPr marL="342900" indent="-342900">
              <a:buClr>
                <a:schemeClr val="bg1"/>
              </a:buClr>
              <a:buAutoNum type="arabicPeriod"/>
            </a:pPr>
            <a:r>
              <a:rPr lang="en-GB" dirty="0" err="1" smtClean="0">
                <a:solidFill>
                  <a:schemeClr val="bg1"/>
                </a:solidFill>
                <a:latin typeface="Patrick Hand" panose="020B0604020202020204" charset="0"/>
              </a:rPr>
              <a:t>Rachmadyani</a:t>
            </a:r>
            <a:r>
              <a:rPr lang="en-GB" dirty="0" smtClean="0">
                <a:solidFill>
                  <a:schemeClr val="bg1"/>
                </a:solidFill>
                <a:latin typeface="Patrick Hand" panose="020B0604020202020204" charset="0"/>
              </a:rPr>
              <a:t> </a:t>
            </a:r>
            <a:r>
              <a:rPr lang="en-GB" dirty="0" err="1">
                <a:solidFill>
                  <a:schemeClr val="bg1"/>
                </a:solidFill>
                <a:latin typeface="Patrick Hand" panose="020B0604020202020204" charset="0"/>
              </a:rPr>
              <a:t>Nurmandani</a:t>
            </a:r>
            <a:r>
              <a:rPr lang="en-GB" dirty="0">
                <a:solidFill>
                  <a:schemeClr val="bg1"/>
                </a:solidFill>
                <a:latin typeface="Patrick Hand" panose="020B0604020202020204" charset="0"/>
              </a:rPr>
              <a:t> </a:t>
            </a:r>
            <a:r>
              <a:rPr lang="en-GB" dirty="0" smtClean="0">
                <a:solidFill>
                  <a:schemeClr val="bg1"/>
                </a:solidFill>
                <a:latin typeface="Patrick Hand" panose="020B0604020202020204" charset="0"/>
              </a:rPr>
              <a:t>18803241032</a:t>
            </a:r>
          </a:p>
          <a:p>
            <a:pPr marL="342900" indent="-342900">
              <a:buClr>
                <a:schemeClr val="bg1"/>
              </a:buClr>
              <a:buAutoNum type="arabicPeriod"/>
            </a:pPr>
            <a:r>
              <a:rPr lang="en-GB" dirty="0" err="1" smtClean="0">
                <a:solidFill>
                  <a:schemeClr val="bg1"/>
                </a:solidFill>
                <a:latin typeface="Patrick Hand" panose="020B0604020202020204" charset="0"/>
              </a:rPr>
              <a:t>Oxtaviana</a:t>
            </a:r>
            <a:r>
              <a:rPr lang="en-GB" dirty="0" smtClean="0">
                <a:solidFill>
                  <a:schemeClr val="bg1"/>
                </a:solidFill>
                <a:latin typeface="Patrick Hand" panose="020B0604020202020204" charset="0"/>
              </a:rPr>
              <a:t> </a:t>
            </a:r>
            <a:r>
              <a:rPr lang="en-GB" dirty="0">
                <a:solidFill>
                  <a:schemeClr val="bg1"/>
                </a:solidFill>
                <a:latin typeface="Patrick Hand" panose="020B0604020202020204" charset="0"/>
              </a:rPr>
              <a:t>Budi Lestari  18803244010</a:t>
            </a:r>
          </a:p>
          <a:p>
            <a:pPr marL="342900" indent="-342900">
              <a:buClr>
                <a:schemeClr val="bg1"/>
              </a:buClr>
              <a:buAutoNum type="arabicPeriod"/>
            </a:pPr>
            <a:r>
              <a:rPr lang="en-GB" dirty="0" err="1">
                <a:solidFill>
                  <a:schemeClr val="bg1"/>
                </a:solidFill>
                <a:latin typeface="Patrick Hand" panose="020B0604020202020204" charset="0"/>
              </a:rPr>
              <a:t>Dila</a:t>
            </a:r>
            <a:r>
              <a:rPr lang="en-GB" dirty="0">
                <a:solidFill>
                  <a:schemeClr val="bg1"/>
                </a:solidFill>
                <a:latin typeface="Patrick Hand" panose="020B0604020202020204" charset="0"/>
              </a:rPr>
              <a:t> </a:t>
            </a:r>
            <a:r>
              <a:rPr lang="en-GB" dirty="0" err="1">
                <a:solidFill>
                  <a:schemeClr val="bg1"/>
                </a:solidFill>
                <a:latin typeface="Patrick Hand" panose="020B0604020202020204" charset="0"/>
              </a:rPr>
              <a:t>fajria</a:t>
            </a:r>
            <a:r>
              <a:rPr lang="en-GB" dirty="0">
                <a:solidFill>
                  <a:schemeClr val="bg1"/>
                </a:solidFill>
                <a:latin typeface="Patrick Hand" panose="020B0604020202020204" charset="0"/>
              </a:rPr>
              <a:t> sianipar20821289008</a:t>
            </a:r>
          </a:p>
          <a:p>
            <a:pPr marL="342900" indent="-342900">
              <a:buClr>
                <a:schemeClr val="bg1"/>
              </a:buClr>
              <a:buAutoNum type="arabicPeriod"/>
            </a:pPr>
            <a:r>
              <a:rPr lang="en-GB" dirty="0">
                <a:solidFill>
                  <a:schemeClr val="bg1"/>
                </a:solidFill>
                <a:latin typeface="Patrick Hand" panose="020B0604020202020204" charset="0"/>
              </a:rPr>
              <a:t>Arifin </a:t>
            </a:r>
            <a:r>
              <a:rPr lang="en-GB" dirty="0" err="1">
                <a:solidFill>
                  <a:schemeClr val="bg1"/>
                </a:solidFill>
                <a:latin typeface="Patrick Hand" panose="020B0604020202020204" charset="0"/>
              </a:rPr>
              <a:t>Wicaksana</a:t>
            </a:r>
            <a:r>
              <a:rPr lang="en-GB" dirty="0">
                <a:solidFill>
                  <a:schemeClr val="bg1"/>
                </a:solidFill>
                <a:latin typeface="Patrick Hand" panose="020B0604020202020204" charset="0"/>
              </a:rPr>
              <a:t> 18803244004</a:t>
            </a:r>
          </a:p>
          <a:p>
            <a:pPr marL="342900" indent="-342900">
              <a:buClr>
                <a:schemeClr val="bg1"/>
              </a:buClr>
              <a:buAutoNum type="arabicPeriod"/>
            </a:pPr>
            <a:r>
              <a:rPr lang="en-GB" dirty="0" err="1">
                <a:solidFill>
                  <a:schemeClr val="bg1"/>
                </a:solidFill>
                <a:latin typeface="Patrick Hand" panose="020B0604020202020204" charset="0"/>
              </a:rPr>
              <a:t>Yogaswara</a:t>
            </a:r>
            <a:r>
              <a:rPr lang="en-GB" dirty="0">
                <a:solidFill>
                  <a:schemeClr val="bg1"/>
                </a:solidFill>
                <a:latin typeface="Patrick Hand" panose="020B0604020202020204" charset="0"/>
              </a:rPr>
              <a:t> Verano </a:t>
            </a:r>
            <a:r>
              <a:rPr lang="en-GB" dirty="0" err="1">
                <a:solidFill>
                  <a:schemeClr val="bg1"/>
                </a:solidFill>
                <a:latin typeface="Patrick Hand" panose="020B0604020202020204" charset="0"/>
              </a:rPr>
              <a:t>Prasetya</a:t>
            </a:r>
            <a:r>
              <a:rPr lang="en-GB" dirty="0">
                <a:solidFill>
                  <a:schemeClr val="bg1"/>
                </a:solidFill>
                <a:latin typeface="Patrick Hand" panose="020B0604020202020204" charset="0"/>
              </a:rPr>
              <a:t> 20808189001</a:t>
            </a:r>
          </a:p>
          <a:p>
            <a:pPr marL="342900" indent="-342900">
              <a:buClr>
                <a:schemeClr val="bg1"/>
              </a:buClr>
              <a:buAutoNum type="arabicPeriod"/>
            </a:pPr>
            <a:r>
              <a:rPr lang="en-GB" dirty="0">
                <a:solidFill>
                  <a:schemeClr val="bg1"/>
                </a:solidFill>
                <a:latin typeface="Patrick Hand" panose="020B0604020202020204" charset="0"/>
              </a:rPr>
              <a:t>Wahyu </a:t>
            </a:r>
            <a:r>
              <a:rPr lang="en-GB" dirty="0" err="1">
                <a:solidFill>
                  <a:schemeClr val="bg1"/>
                </a:solidFill>
                <a:latin typeface="Patrick Hand" panose="020B0604020202020204" charset="0"/>
              </a:rPr>
              <a:t>puji</a:t>
            </a:r>
            <a:r>
              <a:rPr lang="en-GB" dirty="0">
                <a:solidFill>
                  <a:schemeClr val="bg1"/>
                </a:solidFill>
                <a:latin typeface="Patrick Hand" panose="020B0604020202020204" charset="0"/>
              </a:rPr>
              <a:t> </a:t>
            </a:r>
            <a:r>
              <a:rPr lang="en-GB" dirty="0" err="1">
                <a:solidFill>
                  <a:schemeClr val="bg1"/>
                </a:solidFill>
                <a:latin typeface="Patrick Hand" panose="020B0604020202020204" charset="0"/>
              </a:rPr>
              <a:t>utami</a:t>
            </a:r>
            <a:r>
              <a:rPr lang="en-GB" dirty="0">
                <a:solidFill>
                  <a:schemeClr val="bg1"/>
                </a:solidFill>
                <a:latin typeface="Patrick Hand" panose="020B0604020202020204" charset="0"/>
              </a:rPr>
              <a:t> 18803244009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970"/>
                                        </p:tgtEl>
                                        <p:attrNameLst>
                                          <p:attrName>style.visibility</p:attrName>
                                        </p:attrNameLst>
                                      </p:cBhvr>
                                      <p:to>
                                        <p:strVal val="visible"/>
                                      </p:to>
                                    </p:set>
                                    <p:animEffect transition="in" filter="fade">
                                      <p:cBhvr>
                                        <p:cTn id="12" dur="1000"/>
                                        <p:tgtEl>
                                          <p:spTgt spid="1048970"/>
                                        </p:tgtEl>
                                      </p:cBhvr>
                                    </p:animEffect>
                                    <p:anim calcmode="lin" valueType="num">
                                      <p:cBhvr>
                                        <p:cTn id="13" dur="1000" fill="hold"/>
                                        <p:tgtEl>
                                          <p:spTgt spid="1048970"/>
                                        </p:tgtEl>
                                        <p:attrNameLst>
                                          <p:attrName>ppt_x</p:attrName>
                                        </p:attrNameLst>
                                      </p:cBhvr>
                                      <p:tavLst>
                                        <p:tav tm="0">
                                          <p:val>
                                            <p:strVal val="#ppt_x"/>
                                          </p:val>
                                        </p:tav>
                                        <p:tav tm="100000">
                                          <p:val>
                                            <p:strVal val="#ppt_x"/>
                                          </p:val>
                                        </p:tav>
                                      </p:tavLst>
                                    </p:anim>
                                    <p:anim calcmode="lin" valueType="num">
                                      <p:cBhvr>
                                        <p:cTn id="14" dur="1000" fill="hold"/>
                                        <p:tgtEl>
                                          <p:spTgt spid="104897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48980"/>
                                        </p:tgtEl>
                                        <p:attrNameLst>
                                          <p:attrName>style.visibility</p:attrName>
                                        </p:attrNameLst>
                                      </p:cBhvr>
                                      <p:to>
                                        <p:strVal val="visible"/>
                                      </p:to>
                                    </p:set>
                                    <p:animEffect transition="in" filter="fade">
                                      <p:cBhvr>
                                        <p:cTn id="18" dur="1000"/>
                                        <p:tgtEl>
                                          <p:spTgt spid="1048980"/>
                                        </p:tgtEl>
                                      </p:cBhvr>
                                    </p:animEffect>
                                    <p:anim calcmode="lin" valueType="num">
                                      <p:cBhvr>
                                        <p:cTn id="19" dur="1000" fill="hold"/>
                                        <p:tgtEl>
                                          <p:spTgt spid="1048980"/>
                                        </p:tgtEl>
                                        <p:attrNameLst>
                                          <p:attrName>ppt_x</p:attrName>
                                        </p:attrNameLst>
                                      </p:cBhvr>
                                      <p:tavLst>
                                        <p:tav tm="0">
                                          <p:val>
                                            <p:strVal val="#ppt_x"/>
                                          </p:val>
                                        </p:tav>
                                        <p:tav tm="100000">
                                          <p:val>
                                            <p:strVal val="#ppt_x"/>
                                          </p:val>
                                        </p:tav>
                                      </p:tavLst>
                                    </p:anim>
                                    <p:anim calcmode="lin" valueType="num">
                                      <p:cBhvr>
                                        <p:cTn id="20" dur="1000" fill="hold"/>
                                        <p:tgtEl>
                                          <p:spTgt spid="104898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097155"/>
                                        </p:tgtEl>
                                        <p:attrNameLst>
                                          <p:attrName>style.visibility</p:attrName>
                                        </p:attrNameLst>
                                      </p:cBhvr>
                                      <p:to>
                                        <p:strVal val="visible"/>
                                      </p:to>
                                    </p:set>
                                    <p:animEffect transition="in" filter="fade">
                                      <p:cBhvr>
                                        <p:cTn id="24" dur="1000"/>
                                        <p:tgtEl>
                                          <p:spTgt spid="2097155"/>
                                        </p:tgtEl>
                                      </p:cBhvr>
                                    </p:animEffect>
                                    <p:anim calcmode="lin" valueType="num">
                                      <p:cBhvr>
                                        <p:cTn id="25" dur="1000" fill="hold"/>
                                        <p:tgtEl>
                                          <p:spTgt spid="2097155"/>
                                        </p:tgtEl>
                                        <p:attrNameLst>
                                          <p:attrName>ppt_x</p:attrName>
                                        </p:attrNameLst>
                                      </p:cBhvr>
                                      <p:tavLst>
                                        <p:tav tm="0">
                                          <p:val>
                                            <p:strVal val="#ppt_x"/>
                                          </p:val>
                                        </p:tav>
                                        <p:tav tm="100000">
                                          <p:val>
                                            <p:strVal val="#ppt_x"/>
                                          </p:val>
                                        </p:tav>
                                      </p:tavLst>
                                    </p:anim>
                                    <p:anim calcmode="lin" valueType="num">
                                      <p:cBhvr>
                                        <p:cTn id="26" dur="1000" fill="hold"/>
                                        <p:tgtEl>
                                          <p:spTgt spid="2097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0" grpId="0"/>
      <p:bldP spid="10489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048795" name="Google Shape;144;p27"/>
          <p:cNvSpPr txBox="1">
            <a:spLocks noGrp="1"/>
          </p:cNvSpPr>
          <p:nvPr>
            <p:ph type="title"/>
          </p:nvPr>
        </p:nvSpPr>
        <p:spPr>
          <a:xfrm>
            <a:off x="656575" y="123478"/>
            <a:ext cx="8175600" cy="907800"/>
          </a:xfrm>
          <a:prstGeom prst="rect">
            <a:avLst/>
          </a:prstGeom>
        </p:spPr>
        <p:txBody>
          <a:bodyPr spcFirstLastPara="1" wrap="square" lIns="91425" tIns="91425" rIns="91425" bIns="91425" anchor="t" anchorCtr="0">
            <a:noAutofit/>
          </a:bodyPr>
          <a:lstStyle/>
          <a:p>
            <a:pPr lvl="0" algn="ctr"/>
            <a:r>
              <a:rPr lang="en-US" dirty="0" err="1"/>
              <a:t>Penelitian</a:t>
            </a:r>
            <a:r>
              <a:rPr lang="en-US" dirty="0"/>
              <a:t> Es Post Facto</a:t>
            </a:r>
            <a:endParaRPr dirty="0"/>
          </a:p>
        </p:txBody>
      </p:sp>
      <p:sp>
        <p:nvSpPr>
          <p:cNvPr id="1048796" name="TextBox 3"/>
          <p:cNvSpPr txBox="1"/>
          <p:nvPr/>
        </p:nvSpPr>
        <p:spPr>
          <a:xfrm>
            <a:off x="539552" y="1328292"/>
            <a:ext cx="3528392" cy="701039"/>
          </a:xfrm>
          <a:prstGeom prst="rect">
            <a:avLst/>
          </a:prstGeom>
          <a:noFill/>
        </p:spPr>
        <p:txBody>
          <a:bodyPr wrap="square" rtlCol="0">
            <a:spAutoFit/>
          </a:bodyPr>
          <a:lstStyle/>
          <a:p>
            <a:r>
              <a:rPr lang="en-US" sz="2000" b="1" dirty="0" err="1">
                <a:solidFill>
                  <a:schemeClr val="bg1"/>
                </a:solidFill>
                <a:latin typeface="Patrick Hand" panose="020B0604020202020204" charset="0"/>
              </a:rPr>
              <a:t>Pengertian</a:t>
            </a:r>
            <a:r>
              <a:rPr lang="en-US" sz="2000" b="1" dirty="0">
                <a:solidFill>
                  <a:schemeClr val="bg1"/>
                </a:solidFill>
                <a:latin typeface="Patrick Hand" panose="020B0604020202020204" charset="0"/>
              </a:rPr>
              <a:t> </a:t>
            </a:r>
            <a:r>
              <a:rPr lang="en-US" sz="2000" b="1" dirty="0" err="1">
                <a:solidFill>
                  <a:schemeClr val="bg1"/>
                </a:solidFill>
                <a:latin typeface="Patrick Hand" panose="020B0604020202020204" charset="0"/>
              </a:rPr>
              <a:t>Penelitian</a:t>
            </a:r>
            <a:r>
              <a:rPr lang="en-US" sz="2000" b="1" dirty="0">
                <a:solidFill>
                  <a:schemeClr val="bg1"/>
                </a:solidFill>
                <a:latin typeface="Patrick Hand" panose="020B0604020202020204" charset="0"/>
              </a:rPr>
              <a:t> Ex Post Facto</a:t>
            </a:r>
            <a:endParaRPr lang="en-GB" sz="2000" b="1" dirty="0">
              <a:solidFill>
                <a:schemeClr val="bg1"/>
              </a:solidFill>
              <a:latin typeface="Patrick Hand" panose="020B0604020202020204" charset="0"/>
            </a:endParaRPr>
          </a:p>
        </p:txBody>
      </p:sp>
      <p:sp>
        <p:nvSpPr>
          <p:cNvPr id="1048797" name="Google Shape;127;p26"/>
          <p:cNvSpPr/>
          <p:nvPr/>
        </p:nvSpPr>
        <p:spPr>
          <a:xfrm rot="-792729" flipH="1">
            <a:off x="693612" y="1757947"/>
            <a:ext cx="1887822" cy="542720"/>
          </a:xfrm>
          <a:custGeom>
            <a:avLst/>
            <a:gdLst/>
            <a:ahLst/>
            <a:cxnLst/>
            <a:rect l="l" t="t" r="r" b="b"/>
            <a:pathLst>
              <a:path w="116615" h="33525" extrusionOk="0">
                <a:moveTo>
                  <a:pt x="104263" y="0"/>
                </a:moveTo>
                <a:cubicBezTo>
                  <a:pt x="102302" y="0"/>
                  <a:pt x="100338" y="147"/>
                  <a:pt x="98378" y="340"/>
                </a:cubicBezTo>
                <a:cubicBezTo>
                  <a:pt x="93591" y="815"/>
                  <a:pt x="88895" y="1779"/>
                  <a:pt x="84270" y="3110"/>
                </a:cubicBezTo>
                <a:cubicBezTo>
                  <a:pt x="70659" y="7026"/>
                  <a:pt x="57397" y="11916"/>
                  <a:pt x="44432" y="17592"/>
                </a:cubicBezTo>
                <a:cubicBezTo>
                  <a:pt x="35458" y="21519"/>
                  <a:pt x="26514" y="25503"/>
                  <a:pt x="17239" y="28683"/>
                </a:cubicBezTo>
                <a:cubicBezTo>
                  <a:pt x="13690" y="29900"/>
                  <a:pt x="10106" y="30967"/>
                  <a:pt x="6363" y="31385"/>
                </a:cubicBezTo>
                <a:cubicBezTo>
                  <a:pt x="4674" y="31573"/>
                  <a:pt x="2976" y="31681"/>
                  <a:pt x="1282" y="31835"/>
                </a:cubicBezTo>
                <a:cubicBezTo>
                  <a:pt x="1006" y="31859"/>
                  <a:pt x="699" y="31868"/>
                  <a:pt x="469" y="31996"/>
                </a:cubicBezTo>
                <a:cubicBezTo>
                  <a:pt x="259" y="32113"/>
                  <a:pt x="9" y="32380"/>
                  <a:pt x="5" y="32584"/>
                </a:cubicBezTo>
                <a:cubicBezTo>
                  <a:pt x="1" y="32797"/>
                  <a:pt x="228" y="33097"/>
                  <a:pt x="433" y="33209"/>
                </a:cubicBezTo>
                <a:cubicBezTo>
                  <a:pt x="704" y="33355"/>
                  <a:pt x="1051" y="33377"/>
                  <a:pt x="1371" y="33412"/>
                </a:cubicBezTo>
                <a:cubicBezTo>
                  <a:pt x="2057" y="33489"/>
                  <a:pt x="2741" y="33524"/>
                  <a:pt x="3423" y="33524"/>
                </a:cubicBezTo>
                <a:cubicBezTo>
                  <a:pt x="5130" y="33524"/>
                  <a:pt x="6823" y="33302"/>
                  <a:pt x="8495" y="32945"/>
                </a:cubicBezTo>
                <a:cubicBezTo>
                  <a:pt x="10910" y="32427"/>
                  <a:pt x="13293" y="31760"/>
                  <a:pt x="15686" y="31138"/>
                </a:cubicBezTo>
                <a:cubicBezTo>
                  <a:pt x="23221" y="29180"/>
                  <a:pt x="30549" y="26619"/>
                  <a:pt x="37692" y="23529"/>
                </a:cubicBezTo>
                <a:cubicBezTo>
                  <a:pt x="43240" y="21130"/>
                  <a:pt x="48738" y="18636"/>
                  <a:pt x="54452" y="16604"/>
                </a:cubicBezTo>
                <a:cubicBezTo>
                  <a:pt x="60740" y="14377"/>
                  <a:pt x="67165" y="12703"/>
                  <a:pt x="73724" y="11584"/>
                </a:cubicBezTo>
                <a:cubicBezTo>
                  <a:pt x="81323" y="10288"/>
                  <a:pt x="89005" y="9927"/>
                  <a:pt x="96704" y="9925"/>
                </a:cubicBezTo>
                <a:cubicBezTo>
                  <a:pt x="97391" y="9925"/>
                  <a:pt x="98078" y="9933"/>
                  <a:pt x="98765" y="9933"/>
                </a:cubicBezTo>
                <a:cubicBezTo>
                  <a:pt x="99177" y="9933"/>
                  <a:pt x="99589" y="9930"/>
                  <a:pt x="100000" y="9920"/>
                </a:cubicBezTo>
                <a:cubicBezTo>
                  <a:pt x="103636" y="9836"/>
                  <a:pt x="107272" y="9771"/>
                  <a:pt x="110905" y="9621"/>
                </a:cubicBezTo>
                <a:cubicBezTo>
                  <a:pt x="112173" y="9568"/>
                  <a:pt x="113418" y="9238"/>
                  <a:pt x="114535" y="8573"/>
                </a:cubicBezTo>
                <a:cubicBezTo>
                  <a:pt x="116105" y="7639"/>
                  <a:pt x="116614" y="6082"/>
                  <a:pt x="115893" y="4403"/>
                </a:cubicBezTo>
                <a:cubicBezTo>
                  <a:pt x="115326" y="3085"/>
                  <a:pt x="114408" y="2046"/>
                  <a:pt x="113091" y="1494"/>
                </a:cubicBezTo>
                <a:cubicBezTo>
                  <a:pt x="112009" y="1039"/>
                  <a:pt x="110863" y="669"/>
                  <a:pt x="109710" y="458"/>
                </a:cubicBezTo>
                <a:cubicBezTo>
                  <a:pt x="107900" y="126"/>
                  <a:pt x="106082" y="0"/>
                  <a:pt x="104263" y="0"/>
                </a:cubicBezTo>
                <a:close/>
              </a:path>
            </a:pathLst>
          </a:custGeom>
          <a:solidFill>
            <a:srgbClr val="ABE5D9"/>
          </a:solidFill>
          <a:ln>
            <a:noFill/>
          </a:ln>
          <a:effectLst>
            <a:outerShdw dist="57150" dir="540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8" name="TextBox 4"/>
          <p:cNvSpPr txBox="1"/>
          <p:nvPr/>
        </p:nvSpPr>
        <p:spPr>
          <a:xfrm>
            <a:off x="539552" y="2099192"/>
            <a:ext cx="5357670" cy="3469641"/>
          </a:xfrm>
          <a:prstGeom prst="rect">
            <a:avLst/>
          </a:prstGeom>
          <a:noFill/>
        </p:spPr>
        <p:txBody>
          <a:bodyPr wrap="square" rtlCol="0">
            <a:spAutoFit/>
          </a:bodyPr>
          <a:lstStyle/>
          <a:p>
            <a:pPr algn="l"/>
            <a:r>
              <a:rPr lang="en-US" sz="1200" dirty="0">
                <a:solidFill>
                  <a:schemeClr val="bg1"/>
                </a:solidFill>
                <a:latin typeface="Patrick Hand" panose="020B0604020202020204" charset="0"/>
              </a:rPr>
              <a:t>P</a:t>
            </a:r>
            <a:r>
              <a:rPr lang="id-ID" sz="1200" dirty="0">
                <a:solidFill>
                  <a:schemeClr val="bg1"/>
                </a:solidFill>
                <a:latin typeface="Patrick Hand" panose="020B0604020202020204" charset="0"/>
              </a:rPr>
              <a:t>enelitian ini juga dapat disebut dengan penelitian masa lalu yang merupakan penelitian tentang variabel yang kejadiannya sudah terjadi sebelum penelitian dilaksanakan. Istilah ex post fact terdiri dari tiga kata, yaitu ex ialah suatu pengamatan, post artinya sesudah, dan fact berarti fakta/kejadian. Dengan begitu, penelitan ex post fact ialah pengamatan/penelitian yang dilakukan untuk meneliti sebuah peristiwa yang telah terjadi, untuk mengetahui faktor-faktor yang menimbukan kejadian tersebut. Sebagai contoh, seorang guru yang merasakan siswanya lebih bergairah dalam belajar dan prestasi belajarnya meningkat setelah kurikulum K13 dikembangkan. Kemudian guru tersebut ingin meneliti apakah ada pengaruh K13 dibanding dengan KTSP untuk materi-materi yang sama terhadap hasil belajar siswa. Ketika sudah dimiliki nilai dari semester tersebut, guru membuka nilai siswa pada semester 1 yang lalu. Dengan rumus t-test, kedua nilai tersebut dihitung untuk mengetahui perbedaan secara signifikan,tidak. Dengan demikian, guru tersebut meneliti hal yang telah terjadi yaitu pada kurikulum KTSP yang digunakan siswa pada semester 1. </a:t>
            </a:r>
            <a:endParaRPr lang="en-GB" sz="2800" dirty="0">
              <a:solidFill>
                <a:schemeClr val="bg1"/>
              </a:solidFill>
              <a:latin typeface="Patrick Hand" panose="020B0604020202020204" charset="0"/>
            </a:endParaRPr>
          </a:p>
          <a:p>
            <a:pPr algn="just"/>
            <a:r>
              <a:rPr lang="id-ID" sz="1200" dirty="0">
                <a:solidFill>
                  <a:schemeClr val="bg1"/>
                </a:solidFill>
                <a:latin typeface="Patrick Hand" panose="020B0604020202020204" charset="0"/>
              </a:rPr>
              <a:t> </a:t>
            </a:r>
            <a:endParaRPr lang="en-GB" sz="1200" dirty="0">
              <a:solidFill>
                <a:schemeClr val="bg1"/>
              </a:solidFill>
              <a:latin typeface="Patrick Hand" panose="020B0604020202020204" charset="0"/>
            </a:endParaRPr>
          </a:p>
          <a:p>
            <a:endParaRPr lang="en-GB" sz="1200" dirty="0">
              <a:solidFill>
                <a:schemeClr val="bg1"/>
              </a:solidFill>
              <a:latin typeface="Patrick Hand" panose="020B0604020202020204" charset="0"/>
            </a:endParaRPr>
          </a:p>
        </p:txBody>
      </p:sp>
      <p:grpSp>
        <p:nvGrpSpPr>
          <p:cNvPr id="76" name="Google Shape;483;p33"/>
          <p:cNvGrpSpPr/>
          <p:nvPr/>
        </p:nvGrpSpPr>
        <p:grpSpPr>
          <a:xfrm>
            <a:off x="7739946" y="1728402"/>
            <a:ext cx="971643" cy="999054"/>
            <a:chOff x="6723350" y="2220250"/>
            <a:chExt cx="1420946" cy="1461032"/>
          </a:xfrm>
        </p:grpSpPr>
        <p:sp>
          <p:nvSpPr>
            <p:cNvPr id="1048799" name="Google Shape;484;p33"/>
            <p:cNvSpPr/>
            <p:nvPr/>
          </p:nvSpPr>
          <p:spPr>
            <a:xfrm>
              <a:off x="7474955" y="2220250"/>
              <a:ext cx="669333" cy="395909"/>
            </a:xfrm>
            <a:custGeom>
              <a:avLst/>
              <a:gdLst/>
              <a:ahLst/>
              <a:cxnLst/>
              <a:rect l="l" t="t" r="r" b="b"/>
              <a:pathLst>
                <a:path w="10041" h="5939" extrusionOk="0">
                  <a:moveTo>
                    <a:pt x="0" y="1"/>
                  </a:moveTo>
                  <a:lnTo>
                    <a:pt x="1601" y="2602"/>
                  </a:lnTo>
                  <a:lnTo>
                    <a:pt x="10041" y="5938"/>
                  </a:lnTo>
                  <a:lnTo>
                    <a:pt x="0" y="1"/>
                  </a:lnTo>
                  <a:close/>
                </a:path>
              </a:pathLst>
            </a:custGeom>
            <a:solidFill>
              <a:srgbClr val="80A4E7"/>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0" name="Google Shape;485;p33"/>
            <p:cNvSpPr/>
            <p:nvPr/>
          </p:nvSpPr>
          <p:spPr>
            <a:xfrm>
              <a:off x="7474955" y="2220250"/>
              <a:ext cx="669333" cy="395909"/>
            </a:xfrm>
            <a:custGeom>
              <a:avLst/>
              <a:gdLst/>
              <a:ahLst/>
              <a:cxnLst/>
              <a:rect l="l" t="t" r="r" b="b"/>
              <a:pathLst>
                <a:path w="10041" h="5939" fill="none" extrusionOk="0">
                  <a:moveTo>
                    <a:pt x="0" y="1"/>
                  </a:moveTo>
                  <a:lnTo>
                    <a:pt x="10041" y="5938"/>
                  </a:lnTo>
                  <a:lnTo>
                    <a:pt x="1601" y="2602"/>
                  </a:lnTo>
                  <a:close/>
                </a:path>
              </a:pathLst>
            </a:custGeom>
            <a:solidFill>
              <a:srgbClr val="80A4E7"/>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1" name="Google Shape;486;p33"/>
            <p:cNvSpPr/>
            <p:nvPr/>
          </p:nvSpPr>
          <p:spPr>
            <a:xfrm>
              <a:off x="7581680" y="2393704"/>
              <a:ext cx="562610" cy="740554"/>
            </a:xfrm>
            <a:custGeom>
              <a:avLst/>
              <a:gdLst/>
              <a:ahLst/>
              <a:cxnLst/>
              <a:rect l="l" t="t" r="r" b="b"/>
              <a:pathLst>
                <a:path w="8440" h="11109" extrusionOk="0">
                  <a:moveTo>
                    <a:pt x="0" y="0"/>
                  </a:moveTo>
                  <a:lnTo>
                    <a:pt x="5237" y="11108"/>
                  </a:lnTo>
                  <a:lnTo>
                    <a:pt x="8440" y="3336"/>
                  </a:lnTo>
                  <a:lnTo>
                    <a:pt x="0" y="0"/>
                  </a:lnTo>
                  <a:close/>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2" name="Google Shape;487;p33"/>
            <p:cNvSpPr/>
            <p:nvPr/>
          </p:nvSpPr>
          <p:spPr>
            <a:xfrm>
              <a:off x="7581680" y="2393704"/>
              <a:ext cx="562610" cy="740554"/>
            </a:xfrm>
            <a:custGeom>
              <a:avLst/>
              <a:gdLst/>
              <a:ahLst/>
              <a:cxnLst/>
              <a:rect l="l" t="t" r="r" b="b"/>
              <a:pathLst>
                <a:path w="8440" h="11109" fill="none" extrusionOk="0">
                  <a:moveTo>
                    <a:pt x="8440" y="3336"/>
                  </a:moveTo>
                  <a:lnTo>
                    <a:pt x="0" y="0"/>
                  </a:lnTo>
                  <a:lnTo>
                    <a:pt x="5237" y="11108"/>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3" name="Google Shape;488;p33"/>
            <p:cNvSpPr/>
            <p:nvPr/>
          </p:nvSpPr>
          <p:spPr>
            <a:xfrm>
              <a:off x="7930784" y="2616087"/>
              <a:ext cx="213512" cy="807216"/>
            </a:xfrm>
            <a:custGeom>
              <a:avLst/>
              <a:gdLst/>
              <a:ahLst/>
              <a:cxnLst/>
              <a:rect l="l" t="t" r="r" b="b"/>
              <a:pathLst>
                <a:path w="3203" h="12109" extrusionOk="0">
                  <a:moveTo>
                    <a:pt x="3203" y="0"/>
                  </a:moveTo>
                  <a:lnTo>
                    <a:pt x="0" y="7772"/>
                  </a:lnTo>
                  <a:lnTo>
                    <a:pt x="1435" y="12109"/>
                  </a:lnTo>
                  <a:lnTo>
                    <a:pt x="3203" y="0"/>
                  </a:lnTo>
                  <a:close/>
                </a:path>
              </a:pathLst>
            </a:custGeom>
            <a:solidFill>
              <a:srgbClr val="FFBBBB"/>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489;p33"/>
            <p:cNvSpPr/>
            <p:nvPr/>
          </p:nvSpPr>
          <p:spPr>
            <a:xfrm>
              <a:off x="6832274" y="2220250"/>
              <a:ext cx="749458" cy="278049"/>
            </a:xfrm>
            <a:custGeom>
              <a:avLst/>
              <a:gdLst/>
              <a:ahLst/>
              <a:cxnLst/>
              <a:rect l="l" t="t" r="r" b="b"/>
              <a:pathLst>
                <a:path w="11243" h="4171" extrusionOk="0">
                  <a:moveTo>
                    <a:pt x="9641" y="1"/>
                  </a:moveTo>
                  <a:lnTo>
                    <a:pt x="1" y="4170"/>
                  </a:lnTo>
                  <a:lnTo>
                    <a:pt x="11242" y="2602"/>
                  </a:lnTo>
                  <a:lnTo>
                    <a:pt x="9641" y="1"/>
                  </a:lnTo>
                  <a:close/>
                </a:path>
              </a:pathLst>
            </a:custGeom>
            <a:solidFill>
              <a:srgbClr val="EF9690"/>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5" name="Google Shape;490;p33"/>
            <p:cNvSpPr/>
            <p:nvPr/>
          </p:nvSpPr>
          <p:spPr>
            <a:xfrm>
              <a:off x="7930784" y="2616087"/>
              <a:ext cx="213512" cy="807216"/>
            </a:xfrm>
            <a:custGeom>
              <a:avLst/>
              <a:gdLst/>
              <a:ahLst/>
              <a:cxnLst/>
              <a:rect l="l" t="t" r="r" b="b"/>
              <a:pathLst>
                <a:path w="3203" h="12109" fill="none" extrusionOk="0">
                  <a:moveTo>
                    <a:pt x="3203" y="0"/>
                  </a:moveTo>
                  <a:lnTo>
                    <a:pt x="0" y="7772"/>
                  </a:lnTo>
                  <a:lnTo>
                    <a:pt x="1435" y="12109"/>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6" name="Google Shape;491;p33"/>
            <p:cNvSpPr/>
            <p:nvPr/>
          </p:nvSpPr>
          <p:spPr>
            <a:xfrm>
              <a:off x="6832274" y="2393704"/>
              <a:ext cx="749458" cy="649359"/>
            </a:xfrm>
            <a:custGeom>
              <a:avLst/>
              <a:gdLst/>
              <a:ahLst/>
              <a:cxnLst/>
              <a:rect l="l" t="t" r="r" b="b"/>
              <a:pathLst>
                <a:path w="11243" h="9741" extrusionOk="0">
                  <a:moveTo>
                    <a:pt x="11242" y="0"/>
                  </a:moveTo>
                  <a:lnTo>
                    <a:pt x="1" y="1568"/>
                  </a:lnTo>
                  <a:lnTo>
                    <a:pt x="4337" y="9741"/>
                  </a:lnTo>
                  <a:lnTo>
                    <a:pt x="11242" y="0"/>
                  </a:lnTo>
                  <a:close/>
                </a:path>
              </a:pathLst>
            </a:custGeom>
            <a:solidFill>
              <a:srgbClr val="AC99CE"/>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7" name="Google Shape;492;p33"/>
            <p:cNvSpPr/>
            <p:nvPr/>
          </p:nvSpPr>
          <p:spPr>
            <a:xfrm>
              <a:off x="6832274" y="2220250"/>
              <a:ext cx="749458" cy="278049"/>
            </a:xfrm>
            <a:custGeom>
              <a:avLst/>
              <a:gdLst/>
              <a:ahLst/>
              <a:cxnLst/>
              <a:rect l="l" t="t" r="r" b="b"/>
              <a:pathLst>
                <a:path w="11243" h="4171" fill="none" extrusionOk="0">
                  <a:moveTo>
                    <a:pt x="9641" y="1"/>
                  </a:moveTo>
                  <a:lnTo>
                    <a:pt x="1" y="4170"/>
                  </a:lnTo>
                  <a:lnTo>
                    <a:pt x="11242" y="2602"/>
                  </a:lnTo>
                  <a:close/>
                </a:path>
              </a:pathLst>
            </a:custGeom>
            <a:solidFill>
              <a:srgbClr val="FFBBBB"/>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8" name="Google Shape;493;p33"/>
            <p:cNvSpPr/>
            <p:nvPr/>
          </p:nvSpPr>
          <p:spPr>
            <a:xfrm>
              <a:off x="6832274" y="2393704"/>
              <a:ext cx="749458" cy="649359"/>
            </a:xfrm>
            <a:custGeom>
              <a:avLst/>
              <a:gdLst/>
              <a:ahLst/>
              <a:cxnLst/>
              <a:rect l="l" t="t" r="r" b="b"/>
              <a:pathLst>
                <a:path w="11243" h="9741" fill="none" extrusionOk="0">
                  <a:moveTo>
                    <a:pt x="11242" y="0"/>
                  </a:moveTo>
                  <a:lnTo>
                    <a:pt x="4337" y="9741"/>
                  </a:lnTo>
                  <a:lnTo>
                    <a:pt x="1" y="1568"/>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9" name="Google Shape;494;p33"/>
            <p:cNvSpPr/>
            <p:nvPr/>
          </p:nvSpPr>
          <p:spPr>
            <a:xfrm>
              <a:off x="7121384" y="2393704"/>
              <a:ext cx="809452" cy="740554"/>
            </a:xfrm>
            <a:custGeom>
              <a:avLst/>
              <a:gdLst/>
              <a:ahLst/>
              <a:cxnLst/>
              <a:rect l="l" t="t" r="r" b="b"/>
              <a:pathLst>
                <a:path w="12143" h="11109" extrusionOk="0">
                  <a:moveTo>
                    <a:pt x="6905" y="0"/>
                  </a:moveTo>
                  <a:lnTo>
                    <a:pt x="0" y="9741"/>
                  </a:lnTo>
                  <a:lnTo>
                    <a:pt x="12142" y="11108"/>
                  </a:lnTo>
                  <a:lnTo>
                    <a:pt x="6905" y="0"/>
                  </a:lnTo>
                  <a:close/>
                </a:path>
              </a:pathLst>
            </a:custGeom>
            <a:solidFill>
              <a:srgbClr val="FFFFFF"/>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0" name="Google Shape;495;p33"/>
            <p:cNvSpPr/>
            <p:nvPr/>
          </p:nvSpPr>
          <p:spPr>
            <a:xfrm>
              <a:off x="7121384" y="2393704"/>
              <a:ext cx="809452" cy="740554"/>
            </a:xfrm>
            <a:custGeom>
              <a:avLst/>
              <a:gdLst/>
              <a:ahLst/>
              <a:cxnLst/>
              <a:rect l="l" t="t" r="r" b="b"/>
              <a:pathLst>
                <a:path w="12143" h="11109" fill="none" extrusionOk="0">
                  <a:moveTo>
                    <a:pt x="0" y="9741"/>
                  </a:moveTo>
                  <a:lnTo>
                    <a:pt x="12142" y="11108"/>
                  </a:lnTo>
                  <a:lnTo>
                    <a:pt x="6905" y="0"/>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1" name="Google Shape;496;p33"/>
            <p:cNvSpPr/>
            <p:nvPr/>
          </p:nvSpPr>
          <p:spPr>
            <a:xfrm>
              <a:off x="6723350" y="2498229"/>
              <a:ext cx="398094" cy="785018"/>
            </a:xfrm>
            <a:custGeom>
              <a:avLst/>
              <a:gdLst/>
              <a:ahLst/>
              <a:cxnLst/>
              <a:rect l="l" t="t" r="r" b="b"/>
              <a:pathLst>
                <a:path w="5972" h="11776" extrusionOk="0">
                  <a:moveTo>
                    <a:pt x="1635" y="0"/>
                  </a:moveTo>
                  <a:lnTo>
                    <a:pt x="0" y="11775"/>
                  </a:lnTo>
                  <a:lnTo>
                    <a:pt x="0" y="11775"/>
                  </a:lnTo>
                  <a:lnTo>
                    <a:pt x="5971" y="8173"/>
                  </a:lnTo>
                  <a:lnTo>
                    <a:pt x="1635" y="0"/>
                  </a:lnTo>
                  <a:close/>
                </a:path>
              </a:pathLst>
            </a:custGeom>
            <a:solidFill>
              <a:srgbClr val="FFBBBB"/>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2" name="Google Shape;497;p33"/>
            <p:cNvSpPr/>
            <p:nvPr/>
          </p:nvSpPr>
          <p:spPr>
            <a:xfrm>
              <a:off x="6723350" y="2498229"/>
              <a:ext cx="398094" cy="785018"/>
            </a:xfrm>
            <a:custGeom>
              <a:avLst/>
              <a:gdLst/>
              <a:ahLst/>
              <a:cxnLst/>
              <a:rect l="l" t="t" r="r" b="b"/>
              <a:pathLst>
                <a:path w="5972" h="11776" fill="none" extrusionOk="0">
                  <a:moveTo>
                    <a:pt x="1635" y="0"/>
                  </a:moveTo>
                  <a:lnTo>
                    <a:pt x="0" y="11775"/>
                  </a:lnTo>
                  <a:lnTo>
                    <a:pt x="5971" y="8173"/>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3" name="Google Shape;498;p33"/>
            <p:cNvSpPr/>
            <p:nvPr/>
          </p:nvSpPr>
          <p:spPr>
            <a:xfrm>
              <a:off x="7121384" y="3042989"/>
              <a:ext cx="809452" cy="638293"/>
            </a:xfrm>
            <a:custGeom>
              <a:avLst/>
              <a:gdLst/>
              <a:ahLst/>
              <a:cxnLst/>
              <a:rect l="l" t="t" r="r" b="b"/>
              <a:pathLst>
                <a:path w="12143" h="9575" extrusionOk="0">
                  <a:moveTo>
                    <a:pt x="0" y="1"/>
                  </a:moveTo>
                  <a:lnTo>
                    <a:pt x="4203" y="9574"/>
                  </a:lnTo>
                  <a:lnTo>
                    <a:pt x="12142" y="1368"/>
                  </a:lnTo>
                  <a:lnTo>
                    <a:pt x="0" y="1"/>
                  </a:lnTo>
                  <a:close/>
                </a:path>
              </a:pathLst>
            </a:custGeom>
            <a:solidFill>
              <a:srgbClr val="AC99CE"/>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4" name="Google Shape;499;p33"/>
            <p:cNvSpPr/>
            <p:nvPr/>
          </p:nvSpPr>
          <p:spPr>
            <a:xfrm>
              <a:off x="7121384" y="3042989"/>
              <a:ext cx="809452" cy="638293"/>
            </a:xfrm>
            <a:custGeom>
              <a:avLst/>
              <a:gdLst/>
              <a:ahLst/>
              <a:cxnLst/>
              <a:rect l="l" t="t" r="r" b="b"/>
              <a:pathLst>
                <a:path w="12143" h="9575" fill="none" extrusionOk="0">
                  <a:moveTo>
                    <a:pt x="12142" y="1368"/>
                  </a:moveTo>
                  <a:lnTo>
                    <a:pt x="4203" y="9574"/>
                  </a:lnTo>
                  <a:lnTo>
                    <a:pt x="0" y="1"/>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5" name="Google Shape;500;p33"/>
            <p:cNvSpPr/>
            <p:nvPr/>
          </p:nvSpPr>
          <p:spPr>
            <a:xfrm>
              <a:off x="7401561" y="3134182"/>
              <a:ext cx="624871" cy="547099"/>
            </a:xfrm>
            <a:custGeom>
              <a:avLst/>
              <a:gdLst/>
              <a:ahLst/>
              <a:cxnLst/>
              <a:rect l="l" t="t" r="r" b="b"/>
              <a:pathLst>
                <a:path w="9374" h="8207" extrusionOk="0">
                  <a:moveTo>
                    <a:pt x="7939" y="0"/>
                  </a:moveTo>
                  <a:lnTo>
                    <a:pt x="0" y="8206"/>
                  </a:lnTo>
                  <a:lnTo>
                    <a:pt x="9374" y="4337"/>
                  </a:lnTo>
                  <a:lnTo>
                    <a:pt x="7939" y="0"/>
                  </a:lnTo>
                  <a:close/>
                </a:path>
              </a:pathLst>
            </a:custGeom>
            <a:solidFill>
              <a:srgbClr val="80A4E7"/>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6" name="Google Shape;501;p33"/>
            <p:cNvSpPr/>
            <p:nvPr/>
          </p:nvSpPr>
          <p:spPr>
            <a:xfrm>
              <a:off x="7401561" y="3134182"/>
              <a:ext cx="624871" cy="547099"/>
            </a:xfrm>
            <a:custGeom>
              <a:avLst/>
              <a:gdLst/>
              <a:ahLst/>
              <a:cxnLst/>
              <a:rect l="l" t="t" r="r" b="b"/>
              <a:pathLst>
                <a:path w="9374" h="8207" fill="none" extrusionOk="0">
                  <a:moveTo>
                    <a:pt x="9374" y="4337"/>
                  </a:moveTo>
                  <a:lnTo>
                    <a:pt x="7939" y="0"/>
                  </a:lnTo>
                  <a:lnTo>
                    <a:pt x="0" y="8206"/>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7" name="Google Shape;502;p33"/>
            <p:cNvSpPr/>
            <p:nvPr/>
          </p:nvSpPr>
          <p:spPr>
            <a:xfrm>
              <a:off x="6723350" y="3042989"/>
              <a:ext cx="678265" cy="638293"/>
            </a:xfrm>
            <a:custGeom>
              <a:avLst/>
              <a:gdLst/>
              <a:ahLst/>
              <a:cxnLst/>
              <a:rect l="l" t="t" r="r" b="b"/>
              <a:pathLst>
                <a:path w="10175" h="9575" extrusionOk="0">
                  <a:moveTo>
                    <a:pt x="5971" y="1"/>
                  </a:moveTo>
                  <a:lnTo>
                    <a:pt x="0" y="3603"/>
                  </a:lnTo>
                  <a:lnTo>
                    <a:pt x="10174" y="9574"/>
                  </a:lnTo>
                  <a:lnTo>
                    <a:pt x="5971" y="1"/>
                  </a:lnTo>
                  <a:close/>
                </a:path>
              </a:pathLst>
            </a:custGeom>
            <a:solidFill>
              <a:srgbClr val="FCEFE7"/>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8" name="Google Shape;503;p33"/>
            <p:cNvSpPr/>
            <p:nvPr/>
          </p:nvSpPr>
          <p:spPr>
            <a:xfrm>
              <a:off x="6723350" y="3042989"/>
              <a:ext cx="678265" cy="638293"/>
            </a:xfrm>
            <a:custGeom>
              <a:avLst/>
              <a:gdLst/>
              <a:ahLst/>
              <a:cxnLst/>
              <a:rect l="l" t="t" r="r" b="b"/>
              <a:pathLst>
                <a:path w="10175" h="9575" fill="none" extrusionOk="0">
                  <a:moveTo>
                    <a:pt x="5971" y="1"/>
                  </a:moveTo>
                  <a:lnTo>
                    <a:pt x="0" y="3603"/>
                  </a:lnTo>
                  <a:lnTo>
                    <a:pt x="10174" y="9574"/>
                  </a:lnTo>
                  <a:close/>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504;p33"/>
          <p:cNvGrpSpPr/>
          <p:nvPr/>
        </p:nvGrpSpPr>
        <p:grpSpPr>
          <a:xfrm rot="1467223">
            <a:off x="5897554" y="2722634"/>
            <a:ext cx="3003383" cy="1825164"/>
            <a:chOff x="175855" y="1545896"/>
            <a:chExt cx="3924386" cy="2506620"/>
          </a:xfrm>
        </p:grpSpPr>
        <p:grpSp>
          <p:nvGrpSpPr>
            <p:cNvPr id="78" name="Google Shape;505;p33"/>
            <p:cNvGrpSpPr/>
            <p:nvPr/>
          </p:nvGrpSpPr>
          <p:grpSpPr>
            <a:xfrm>
              <a:off x="175855" y="1545896"/>
              <a:ext cx="3924386" cy="2506620"/>
              <a:chOff x="404400" y="1746028"/>
              <a:chExt cx="4559529" cy="2912304"/>
            </a:xfrm>
          </p:grpSpPr>
          <p:sp>
            <p:nvSpPr>
              <p:cNvPr id="1048819" name="Google Shape;506;p33"/>
              <p:cNvSpPr/>
              <p:nvPr/>
            </p:nvSpPr>
            <p:spPr>
              <a:xfrm>
                <a:off x="404400" y="2226148"/>
                <a:ext cx="4559529" cy="2432184"/>
              </a:xfrm>
              <a:custGeom>
                <a:avLst/>
                <a:gdLst/>
                <a:ahLst/>
                <a:cxnLst/>
                <a:rect l="l" t="t" r="r" b="b"/>
                <a:pathLst>
                  <a:path w="144426" h="77041" extrusionOk="0">
                    <a:moveTo>
                      <a:pt x="63064" y="1"/>
                    </a:moveTo>
                    <a:cubicBezTo>
                      <a:pt x="50875" y="1"/>
                      <a:pt x="42233" y="14970"/>
                      <a:pt x="22796" y="16082"/>
                    </a:cubicBezTo>
                    <a:cubicBezTo>
                      <a:pt x="21395" y="16182"/>
                      <a:pt x="20161" y="17082"/>
                      <a:pt x="19694" y="18417"/>
                    </a:cubicBezTo>
                    <a:lnTo>
                      <a:pt x="247" y="75624"/>
                    </a:lnTo>
                    <a:cubicBezTo>
                      <a:pt x="0" y="76332"/>
                      <a:pt x="521" y="77040"/>
                      <a:pt x="1232" y="77040"/>
                    </a:cubicBezTo>
                    <a:cubicBezTo>
                      <a:pt x="1292" y="77040"/>
                      <a:pt x="1352" y="77036"/>
                      <a:pt x="1414" y="77025"/>
                    </a:cubicBezTo>
                    <a:cubicBezTo>
                      <a:pt x="9720" y="75624"/>
                      <a:pt x="44545" y="67252"/>
                      <a:pt x="62091" y="63015"/>
                    </a:cubicBezTo>
                    <a:cubicBezTo>
                      <a:pt x="64959" y="64783"/>
                      <a:pt x="68329" y="65817"/>
                      <a:pt x="71964" y="65817"/>
                    </a:cubicBezTo>
                    <a:cubicBezTo>
                      <a:pt x="75734" y="65817"/>
                      <a:pt x="79236" y="64683"/>
                      <a:pt x="82172" y="62782"/>
                    </a:cubicBezTo>
                    <a:lnTo>
                      <a:pt x="142982" y="76525"/>
                    </a:lnTo>
                    <a:cubicBezTo>
                      <a:pt x="143054" y="76540"/>
                      <a:pt x="143126" y="76547"/>
                      <a:pt x="143195" y="76547"/>
                    </a:cubicBezTo>
                    <a:cubicBezTo>
                      <a:pt x="143895" y="76547"/>
                      <a:pt x="144425" y="75822"/>
                      <a:pt x="144183" y="75124"/>
                    </a:cubicBezTo>
                    <a:lnTo>
                      <a:pt x="124735" y="18417"/>
                    </a:lnTo>
                    <a:cubicBezTo>
                      <a:pt x="124268" y="17082"/>
                      <a:pt x="123068" y="16182"/>
                      <a:pt x="121633" y="16082"/>
                    </a:cubicBezTo>
                    <a:cubicBezTo>
                      <a:pt x="102223" y="14970"/>
                      <a:pt x="93586" y="1"/>
                      <a:pt x="81399" y="1"/>
                    </a:cubicBezTo>
                    <a:cubicBezTo>
                      <a:pt x="78590" y="1"/>
                      <a:pt x="75593" y="796"/>
                      <a:pt x="72231" y="2739"/>
                    </a:cubicBezTo>
                    <a:cubicBezTo>
                      <a:pt x="68870" y="796"/>
                      <a:pt x="65873" y="1"/>
                      <a:pt x="63064" y="1"/>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0" name="Google Shape;507;p33"/>
              <p:cNvSpPr/>
              <p:nvPr/>
            </p:nvSpPr>
            <p:spPr>
              <a:xfrm>
                <a:off x="722818" y="3622657"/>
                <a:ext cx="1961949" cy="860377"/>
              </a:xfrm>
              <a:custGeom>
                <a:avLst/>
                <a:gdLst/>
                <a:ahLst/>
                <a:cxnLst/>
                <a:rect l="l" t="t" r="r" b="b"/>
                <a:pathLst>
                  <a:path w="62146" h="27253" extrusionOk="0">
                    <a:moveTo>
                      <a:pt x="62145" y="0"/>
                    </a:moveTo>
                    <a:lnTo>
                      <a:pt x="1" y="19981"/>
                    </a:lnTo>
                    <a:lnTo>
                      <a:pt x="1" y="27253"/>
                    </a:lnTo>
                    <a:lnTo>
                      <a:pt x="62145" y="12542"/>
                    </a:lnTo>
                    <a:lnTo>
                      <a:pt x="62145" y="0"/>
                    </a:ln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1" name="Google Shape;508;p33"/>
              <p:cNvSpPr/>
              <p:nvPr/>
            </p:nvSpPr>
            <p:spPr>
              <a:xfrm>
                <a:off x="2684756" y="3622657"/>
                <a:ext cx="1961918" cy="860377"/>
              </a:xfrm>
              <a:custGeom>
                <a:avLst/>
                <a:gdLst/>
                <a:ahLst/>
                <a:cxnLst/>
                <a:rect l="l" t="t" r="r" b="b"/>
                <a:pathLst>
                  <a:path w="62145" h="27253" extrusionOk="0">
                    <a:moveTo>
                      <a:pt x="0" y="0"/>
                    </a:moveTo>
                    <a:lnTo>
                      <a:pt x="0" y="12542"/>
                    </a:lnTo>
                    <a:lnTo>
                      <a:pt x="62145" y="27253"/>
                    </a:lnTo>
                    <a:lnTo>
                      <a:pt x="62145" y="19981"/>
                    </a:lnTo>
                    <a:lnTo>
                      <a:pt x="0" y="0"/>
                    </a:ln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2" name="Google Shape;509;p33"/>
              <p:cNvSpPr/>
              <p:nvPr/>
            </p:nvSpPr>
            <p:spPr>
              <a:xfrm>
                <a:off x="1496859" y="3651039"/>
                <a:ext cx="2353670" cy="566618"/>
              </a:xfrm>
              <a:custGeom>
                <a:avLst/>
                <a:gdLst/>
                <a:ahLst/>
                <a:cxnLst/>
                <a:rect l="l" t="t" r="r" b="b"/>
                <a:pathLst>
                  <a:path w="74554" h="17948" extrusionOk="0">
                    <a:moveTo>
                      <a:pt x="34896" y="0"/>
                    </a:moveTo>
                    <a:cubicBezTo>
                      <a:pt x="34896" y="0"/>
                      <a:pt x="34894" y="1"/>
                      <a:pt x="34892" y="2"/>
                    </a:cubicBezTo>
                    <a:cubicBezTo>
                      <a:pt x="34890" y="2"/>
                      <a:pt x="34889" y="3"/>
                      <a:pt x="34889" y="4"/>
                    </a:cubicBezTo>
                    <a:lnTo>
                      <a:pt x="34889" y="4"/>
                    </a:lnTo>
                    <a:cubicBezTo>
                      <a:pt x="34894" y="2"/>
                      <a:pt x="34896" y="0"/>
                      <a:pt x="34896" y="0"/>
                    </a:cubicBezTo>
                    <a:close/>
                    <a:moveTo>
                      <a:pt x="34889" y="4"/>
                    </a:moveTo>
                    <a:cubicBezTo>
                      <a:pt x="34314" y="321"/>
                      <a:pt x="0" y="17948"/>
                      <a:pt x="0" y="17948"/>
                    </a:cubicBezTo>
                    <a:lnTo>
                      <a:pt x="37827" y="9075"/>
                    </a:lnTo>
                    <a:lnTo>
                      <a:pt x="74554" y="17481"/>
                    </a:lnTo>
                    <a:lnTo>
                      <a:pt x="74554" y="10976"/>
                    </a:lnTo>
                    <a:cubicBezTo>
                      <a:pt x="74554" y="10976"/>
                      <a:pt x="34796" y="259"/>
                      <a:pt x="34889" y="4"/>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3" name="Google Shape;510;p33"/>
              <p:cNvSpPr/>
              <p:nvPr/>
            </p:nvSpPr>
            <p:spPr>
              <a:xfrm>
                <a:off x="1496859" y="3644756"/>
                <a:ext cx="2353670" cy="572901"/>
              </a:xfrm>
              <a:custGeom>
                <a:avLst/>
                <a:gdLst/>
                <a:ahLst/>
                <a:cxnLst/>
                <a:rect l="l" t="t" r="r" b="b"/>
                <a:pathLst>
                  <a:path w="74554" h="18147" fill="none" extrusionOk="0">
                    <a:moveTo>
                      <a:pt x="0" y="18147"/>
                    </a:moveTo>
                    <a:lnTo>
                      <a:pt x="37827" y="9274"/>
                    </a:lnTo>
                    <a:lnTo>
                      <a:pt x="74554" y="17680"/>
                    </a:lnTo>
                    <a:lnTo>
                      <a:pt x="74554" y="11175"/>
                    </a:lnTo>
                    <a:cubicBezTo>
                      <a:pt x="74554" y="11175"/>
                      <a:pt x="34458" y="368"/>
                      <a:pt x="34892" y="201"/>
                    </a:cubicBezTo>
                    <a:cubicBezTo>
                      <a:pt x="35326" y="1"/>
                      <a:pt x="0" y="18147"/>
                      <a:pt x="0" y="18147"/>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4" name="Google Shape;511;p33"/>
              <p:cNvSpPr/>
              <p:nvPr/>
            </p:nvSpPr>
            <p:spPr>
              <a:xfrm>
                <a:off x="596474" y="2036095"/>
                <a:ext cx="2088292" cy="2351113"/>
              </a:xfrm>
              <a:custGeom>
                <a:avLst/>
                <a:gdLst/>
                <a:ahLst/>
                <a:cxnLst/>
                <a:rect l="l" t="t" r="r" b="b"/>
                <a:pathLst>
                  <a:path w="66148" h="74473" extrusionOk="0">
                    <a:moveTo>
                      <a:pt x="57190" y="1"/>
                    </a:moveTo>
                    <a:cubicBezTo>
                      <a:pt x="46699" y="1"/>
                      <a:pt x="41896" y="13890"/>
                      <a:pt x="22983" y="14963"/>
                    </a:cubicBezTo>
                    <a:cubicBezTo>
                      <a:pt x="21582" y="15030"/>
                      <a:pt x="20348" y="15964"/>
                      <a:pt x="19881" y="17298"/>
                    </a:cubicBezTo>
                    <a:lnTo>
                      <a:pt x="167" y="73505"/>
                    </a:lnTo>
                    <a:cubicBezTo>
                      <a:pt x="0" y="74005"/>
                      <a:pt x="334" y="74472"/>
                      <a:pt x="834" y="74472"/>
                    </a:cubicBezTo>
                    <a:cubicBezTo>
                      <a:pt x="36344" y="74181"/>
                      <a:pt x="41794" y="58649"/>
                      <a:pt x="54313" y="58649"/>
                    </a:cubicBezTo>
                    <a:cubicBezTo>
                      <a:pt x="57565" y="58649"/>
                      <a:pt x="61292" y="59697"/>
                      <a:pt x="66147" y="62330"/>
                    </a:cubicBezTo>
                    <a:lnTo>
                      <a:pt x="66147" y="2854"/>
                    </a:lnTo>
                    <a:cubicBezTo>
                      <a:pt x="62634" y="824"/>
                      <a:pt x="59744" y="1"/>
                      <a:pt x="57190" y="1"/>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5" name="Google Shape;512;p33"/>
              <p:cNvSpPr/>
              <p:nvPr/>
            </p:nvSpPr>
            <p:spPr>
              <a:xfrm>
                <a:off x="596474" y="1798687"/>
                <a:ext cx="2088292" cy="2588519"/>
              </a:xfrm>
              <a:custGeom>
                <a:avLst/>
                <a:gdLst/>
                <a:ahLst/>
                <a:cxnLst/>
                <a:rect l="l" t="t" r="r" b="b"/>
                <a:pathLst>
                  <a:path w="66148" h="81993" fill="none" extrusionOk="0">
                    <a:moveTo>
                      <a:pt x="22983" y="22483"/>
                    </a:moveTo>
                    <a:cubicBezTo>
                      <a:pt x="46500" y="21149"/>
                      <a:pt x="48201" y="0"/>
                      <a:pt x="66147" y="10374"/>
                    </a:cubicBezTo>
                    <a:lnTo>
                      <a:pt x="66147" y="69850"/>
                    </a:lnTo>
                    <a:cubicBezTo>
                      <a:pt x="42597" y="57075"/>
                      <a:pt x="45566" y="81625"/>
                      <a:pt x="834" y="81992"/>
                    </a:cubicBezTo>
                    <a:cubicBezTo>
                      <a:pt x="334" y="81992"/>
                      <a:pt x="0" y="81525"/>
                      <a:pt x="167" y="81025"/>
                    </a:cubicBezTo>
                    <a:lnTo>
                      <a:pt x="19881" y="24818"/>
                    </a:lnTo>
                    <a:cubicBezTo>
                      <a:pt x="20348" y="23484"/>
                      <a:pt x="21582" y="22550"/>
                      <a:pt x="22983" y="22483"/>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6" name="Google Shape;513;p33"/>
              <p:cNvSpPr/>
              <p:nvPr/>
            </p:nvSpPr>
            <p:spPr>
              <a:xfrm>
                <a:off x="2684756" y="2009765"/>
                <a:ext cx="2088292" cy="2351113"/>
              </a:xfrm>
              <a:custGeom>
                <a:avLst/>
                <a:gdLst/>
                <a:ahLst/>
                <a:cxnLst/>
                <a:rect l="l" t="t" r="r" b="b"/>
                <a:pathLst>
                  <a:path w="66148" h="74473" extrusionOk="0">
                    <a:moveTo>
                      <a:pt x="8942" y="1"/>
                    </a:moveTo>
                    <a:cubicBezTo>
                      <a:pt x="6392" y="1"/>
                      <a:pt x="3507" y="824"/>
                      <a:pt x="0" y="2855"/>
                    </a:cubicBezTo>
                    <a:lnTo>
                      <a:pt x="0" y="62330"/>
                    </a:lnTo>
                    <a:cubicBezTo>
                      <a:pt x="4855" y="59697"/>
                      <a:pt x="8583" y="58649"/>
                      <a:pt x="11834" y="58649"/>
                    </a:cubicBezTo>
                    <a:cubicBezTo>
                      <a:pt x="24352" y="58649"/>
                      <a:pt x="29796" y="74181"/>
                      <a:pt x="65280" y="74472"/>
                    </a:cubicBezTo>
                    <a:cubicBezTo>
                      <a:pt x="65781" y="74472"/>
                      <a:pt x="66148" y="74005"/>
                      <a:pt x="65981" y="73505"/>
                    </a:cubicBezTo>
                    <a:lnTo>
                      <a:pt x="46267" y="17298"/>
                    </a:lnTo>
                    <a:cubicBezTo>
                      <a:pt x="45800" y="15964"/>
                      <a:pt x="44565" y="15030"/>
                      <a:pt x="43164" y="14963"/>
                    </a:cubicBezTo>
                    <a:cubicBezTo>
                      <a:pt x="24224" y="13890"/>
                      <a:pt x="19416" y="1"/>
                      <a:pt x="8942" y="1"/>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7" name="Google Shape;514;p33"/>
              <p:cNvSpPr/>
              <p:nvPr/>
            </p:nvSpPr>
            <p:spPr>
              <a:xfrm>
                <a:off x="2684756" y="1772357"/>
                <a:ext cx="2088292" cy="2588519"/>
              </a:xfrm>
              <a:custGeom>
                <a:avLst/>
                <a:gdLst/>
                <a:ahLst/>
                <a:cxnLst/>
                <a:rect l="l" t="t" r="r" b="b"/>
                <a:pathLst>
                  <a:path w="66148" h="81993" fill="none" extrusionOk="0">
                    <a:moveTo>
                      <a:pt x="43164" y="22483"/>
                    </a:moveTo>
                    <a:cubicBezTo>
                      <a:pt x="19614" y="21149"/>
                      <a:pt x="17913" y="0"/>
                      <a:pt x="0" y="10375"/>
                    </a:cubicBezTo>
                    <a:lnTo>
                      <a:pt x="0" y="69850"/>
                    </a:lnTo>
                    <a:cubicBezTo>
                      <a:pt x="23550" y="57075"/>
                      <a:pt x="20582" y="81626"/>
                      <a:pt x="65280" y="81992"/>
                    </a:cubicBezTo>
                    <a:cubicBezTo>
                      <a:pt x="65781" y="81992"/>
                      <a:pt x="66148" y="81525"/>
                      <a:pt x="65981" y="81025"/>
                    </a:cubicBezTo>
                    <a:lnTo>
                      <a:pt x="46267" y="24818"/>
                    </a:lnTo>
                    <a:cubicBezTo>
                      <a:pt x="45800" y="23484"/>
                      <a:pt x="44565" y="22550"/>
                      <a:pt x="43164" y="22483"/>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8" name="Google Shape;515;p33"/>
              <p:cNvSpPr/>
              <p:nvPr/>
            </p:nvSpPr>
            <p:spPr>
              <a:xfrm>
                <a:off x="2684756" y="1990697"/>
                <a:ext cx="2114622" cy="2212205"/>
              </a:xfrm>
              <a:custGeom>
                <a:avLst/>
                <a:gdLst/>
                <a:ahLst/>
                <a:cxnLst/>
                <a:rect l="l" t="t" r="r" b="b"/>
                <a:pathLst>
                  <a:path w="66982" h="70073" extrusionOk="0">
                    <a:moveTo>
                      <a:pt x="10773" y="0"/>
                    </a:moveTo>
                    <a:cubicBezTo>
                      <a:pt x="7735" y="0"/>
                      <a:pt x="4313" y="961"/>
                      <a:pt x="0" y="3459"/>
                    </a:cubicBezTo>
                    <a:lnTo>
                      <a:pt x="0" y="62934"/>
                    </a:lnTo>
                    <a:cubicBezTo>
                      <a:pt x="5787" y="59795"/>
                      <a:pt x="10024" y="58607"/>
                      <a:pt x="13785" y="58607"/>
                    </a:cubicBezTo>
                    <a:cubicBezTo>
                      <a:pt x="25329" y="58607"/>
                      <a:pt x="32400" y="69796"/>
                      <a:pt x="66114" y="70073"/>
                    </a:cubicBezTo>
                    <a:cubicBezTo>
                      <a:pt x="66615" y="70073"/>
                      <a:pt x="66981" y="69606"/>
                      <a:pt x="66815" y="69106"/>
                    </a:cubicBezTo>
                    <a:lnTo>
                      <a:pt x="47101" y="12899"/>
                    </a:lnTo>
                    <a:cubicBezTo>
                      <a:pt x="46634" y="11564"/>
                      <a:pt x="45399" y="10630"/>
                      <a:pt x="43998" y="10564"/>
                    </a:cubicBezTo>
                    <a:cubicBezTo>
                      <a:pt x="26118" y="9551"/>
                      <a:pt x="20352" y="0"/>
                      <a:pt x="10773" y="0"/>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9" name="Google Shape;516;p33"/>
              <p:cNvSpPr/>
              <p:nvPr/>
            </p:nvSpPr>
            <p:spPr>
              <a:xfrm>
                <a:off x="2684756" y="1772357"/>
                <a:ext cx="2114622" cy="2430543"/>
              </a:xfrm>
              <a:custGeom>
                <a:avLst/>
                <a:gdLst/>
                <a:ahLst/>
                <a:cxnLst/>
                <a:rect l="l" t="t" r="r" b="b"/>
                <a:pathLst>
                  <a:path w="66982" h="76989" fill="none" extrusionOk="0">
                    <a:moveTo>
                      <a:pt x="43998" y="17480"/>
                    </a:moveTo>
                    <a:cubicBezTo>
                      <a:pt x="20448" y="16145"/>
                      <a:pt x="17913" y="0"/>
                      <a:pt x="0" y="10375"/>
                    </a:cubicBezTo>
                    <a:lnTo>
                      <a:pt x="0" y="70551"/>
                    </a:lnTo>
                    <a:cubicBezTo>
                      <a:pt x="23550" y="57775"/>
                      <a:pt x="21416" y="76622"/>
                      <a:pt x="66114" y="76989"/>
                    </a:cubicBezTo>
                    <a:cubicBezTo>
                      <a:pt x="66615" y="76989"/>
                      <a:pt x="66981" y="76522"/>
                      <a:pt x="66815" y="76022"/>
                    </a:cubicBezTo>
                    <a:lnTo>
                      <a:pt x="47101" y="19815"/>
                    </a:lnTo>
                    <a:cubicBezTo>
                      <a:pt x="46634" y="18480"/>
                      <a:pt x="45399" y="17546"/>
                      <a:pt x="43998" y="1748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0" name="Google Shape;517;p33"/>
              <p:cNvSpPr/>
              <p:nvPr/>
            </p:nvSpPr>
            <p:spPr>
              <a:xfrm>
                <a:off x="2684756" y="1938385"/>
                <a:ext cx="2153579" cy="2093943"/>
              </a:xfrm>
              <a:custGeom>
                <a:avLst/>
                <a:gdLst/>
                <a:ahLst/>
                <a:cxnLst/>
                <a:rect l="l" t="t" r="r" b="b"/>
                <a:pathLst>
                  <a:path w="68216" h="66327" extrusionOk="0">
                    <a:moveTo>
                      <a:pt x="13386" y="0"/>
                    </a:moveTo>
                    <a:cubicBezTo>
                      <a:pt x="9595" y="0"/>
                      <a:pt x="5451" y="1125"/>
                      <a:pt x="0" y="4282"/>
                    </a:cubicBezTo>
                    <a:lnTo>
                      <a:pt x="0" y="64325"/>
                    </a:lnTo>
                    <a:cubicBezTo>
                      <a:pt x="7205" y="60416"/>
                      <a:pt x="12122" y="59052"/>
                      <a:pt x="16756" y="59052"/>
                    </a:cubicBezTo>
                    <a:cubicBezTo>
                      <a:pt x="27268" y="59052"/>
                      <a:pt x="36325" y="66071"/>
                      <a:pt x="67348" y="66326"/>
                    </a:cubicBezTo>
                    <a:cubicBezTo>
                      <a:pt x="67849" y="66326"/>
                      <a:pt x="68216" y="65826"/>
                      <a:pt x="68049" y="65359"/>
                    </a:cubicBezTo>
                    <a:lnTo>
                      <a:pt x="48335" y="9118"/>
                    </a:lnTo>
                    <a:cubicBezTo>
                      <a:pt x="47868" y="7784"/>
                      <a:pt x="46634" y="6883"/>
                      <a:pt x="45233" y="6783"/>
                    </a:cubicBezTo>
                    <a:cubicBezTo>
                      <a:pt x="28872" y="5878"/>
                      <a:pt x="22053" y="0"/>
                      <a:pt x="13386" y="0"/>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EFE7"/>
                  </a:solidFill>
                </a:endParaRPr>
              </a:p>
            </p:txBody>
          </p:sp>
          <p:sp>
            <p:nvSpPr>
              <p:cNvPr id="1048831" name="Google Shape;518;p33"/>
              <p:cNvSpPr/>
              <p:nvPr/>
            </p:nvSpPr>
            <p:spPr>
              <a:xfrm>
                <a:off x="2684756" y="1746028"/>
                <a:ext cx="2153579" cy="2286299"/>
              </a:xfrm>
              <a:custGeom>
                <a:avLst/>
                <a:gdLst/>
                <a:ahLst/>
                <a:cxnLst/>
                <a:rect l="l" t="t" r="r" b="b"/>
                <a:pathLst>
                  <a:path w="68216" h="72420" fill="none" extrusionOk="0">
                    <a:moveTo>
                      <a:pt x="45233" y="12876"/>
                    </a:moveTo>
                    <a:cubicBezTo>
                      <a:pt x="21716" y="11575"/>
                      <a:pt x="17913" y="1"/>
                      <a:pt x="0" y="10375"/>
                    </a:cubicBezTo>
                    <a:lnTo>
                      <a:pt x="0" y="70684"/>
                    </a:lnTo>
                    <a:cubicBezTo>
                      <a:pt x="23550" y="57909"/>
                      <a:pt x="22650" y="72052"/>
                      <a:pt x="67348" y="72419"/>
                    </a:cubicBezTo>
                    <a:cubicBezTo>
                      <a:pt x="67849" y="72419"/>
                      <a:pt x="68216" y="71919"/>
                      <a:pt x="68049" y="71452"/>
                    </a:cubicBezTo>
                    <a:lnTo>
                      <a:pt x="48335" y="15211"/>
                    </a:lnTo>
                    <a:cubicBezTo>
                      <a:pt x="47868" y="13877"/>
                      <a:pt x="46634" y="12976"/>
                      <a:pt x="45233" y="12876"/>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2" name="Google Shape;519;p33"/>
              <p:cNvSpPr/>
              <p:nvPr/>
            </p:nvSpPr>
            <p:spPr>
              <a:xfrm>
                <a:off x="576458" y="1990697"/>
                <a:ext cx="2114622" cy="2212205"/>
              </a:xfrm>
              <a:custGeom>
                <a:avLst/>
                <a:gdLst/>
                <a:ahLst/>
                <a:cxnLst/>
                <a:rect l="l" t="t" r="r" b="b"/>
                <a:pathLst>
                  <a:path w="66982" h="70073" extrusionOk="0">
                    <a:moveTo>
                      <a:pt x="56191" y="0"/>
                    </a:moveTo>
                    <a:cubicBezTo>
                      <a:pt x="46598" y="0"/>
                      <a:pt x="40838" y="9551"/>
                      <a:pt x="22983" y="10564"/>
                    </a:cubicBezTo>
                    <a:cubicBezTo>
                      <a:pt x="21549" y="10630"/>
                      <a:pt x="20348" y="11564"/>
                      <a:pt x="19881" y="12899"/>
                    </a:cubicBezTo>
                    <a:lnTo>
                      <a:pt x="167" y="69106"/>
                    </a:lnTo>
                    <a:cubicBezTo>
                      <a:pt x="0" y="69606"/>
                      <a:pt x="334" y="70073"/>
                      <a:pt x="834" y="70073"/>
                    </a:cubicBezTo>
                    <a:cubicBezTo>
                      <a:pt x="34574" y="69796"/>
                      <a:pt x="41631" y="58607"/>
                      <a:pt x="53183" y="58607"/>
                    </a:cubicBezTo>
                    <a:cubicBezTo>
                      <a:pt x="56946" y="58607"/>
                      <a:pt x="61186" y="59795"/>
                      <a:pt x="66981" y="62934"/>
                    </a:cubicBezTo>
                    <a:lnTo>
                      <a:pt x="66981" y="3459"/>
                    </a:lnTo>
                    <a:cubicBezTo>
                      <a:pt x="62661" y="961"/>
                      <a:pt x="59233" y="0"/>
                      <a:pt x="56191" y="0"/>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3" name="Google Shape;520;p33"/>
              <p:cNvSpPr/>
              <p:nvPr/>
            </p:nvSpPr>
            <p:spPr>
              <a:xfrm>
                <a:off x="576458" y="1772357"/>
                <a:ext cx="2114622" cy="2430543"/>
              </a:xfrm>
              <a:custGeom>
                <a:avLst/>
                <a:gdLst/>
                <a:ahLst/>
                <a:cxnLst/>
                <a:rect l="l" t="t" r="r" b="b"/>
                <a:pathLst>
                  <a:path w="66982" h="76989" fill="none" extrusionOk="0">
                    <a:moveTo>
                      <a:pt x="22983" y="17480"/>
                    </a:moveTo>
                    <a:cubicBezTo>
                      <a:pt x="46500" y="16145"/>
                      <a:pt x="49035" y="0"/>
                      <a:pt x="66981" y="10375"/>
                    </a:cubicBezTo>
                    <a:lnTo>
                      <a:pt x="66981" y="70551"/>
                    </a:lnTo>
                    <a:cubicBezTo>
                      <a:pt x="43398" y="57775"/>
                      <a:pt x="45566" y="76622"/>
                      <a:pt x="834" y="76989"/>
                    </a:cubicBezTo>
                    <a:cubicBezTo>
                      <a:pt x="334" y="76989"/>
                      <a:pt x="0" y="76522"/>
                      <a:pt x="167" y="76022"/>
                    </a:cubicBezTo>
                    <a:lnTo>
                      <a:pt x="19881" y="19815"/>
                    </a:lnTo>
                    <a:cubicBezTo>
                      <a:pt x="20348" y="18480"/>
                      <a:pt x="21549" y="17546"/>
                      <a:pt x="22983" y="1748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4" name="Google Shape;521;p33"/>
              <p:cNvSpPr/>
              <p:nvPr/>
            </p:nvSpPr>
            <p:spPr>
              <a:xfrm>
                <a:off x="536427" y="1938385"/>
                <a:ext cx="2154652" cy="2093943"/>
              </a:xfrm>
              <a:custGeom>
                <a:avLst/>
                <a:gdLst/>
                <a:ahLst/>
                <a:cxnLst/>
                <a:rect l="l" t="t" r="r" b="b"/>
                <a:pathLst>
                  <a:path w="68250" h="66327" extrusionOk="0">
                    <a:moveTo>
                      <a:pt x="54842" y="0"/>
                    </a:moveTo>
                    <a:cubicBezTo>
                      <a:pt x="46164" y="0"/>
                      <a:pt x="39345" y="5878"/>
                      <a:pt x="22984" y="6783"/>
                    </a:cubicBezTo>
                    <a:cubicBezTo>
                      <a:pt x="21583" y="6883"/>
                      <a:pt x="20349" y="7784"/>
                      <a:pt x="19882" y="9118"/>
                    </a:cubicBezTo>
                    <a:lnTo>
                      <a:pt x="168" y="65359"/>
                    </a:lnTo>
                    <a:cubicBezTo>
                      <a:pt x="1" y="65826"/>
                      <a:pt x="368" y="66326"/>
                      <a:pt x="868" y="66326"/>
                    </a:cubicBezTo>
                    <a:cubicBezTo>
                      <a:pt x="31715" y="66073"/>
                      <a:pt x="40845" y="59258"/>
                      <a:pt x="51293" y="59258"/>
                    </a:cubicBezTo>
                    <a:cubicBezTo>
                      <a:pt x="55984" y="59258"/>
                      <a:pt x="60941" y="60632"/>
                      <a:pt x="68249" y="64591"/>
                    </a:cubicBezTo>
                    <a:lnTo>
                      <a:pt x="68249" y="4282"/>
                    </a:lnTo>
                    <a:cubicBezTo>
                      <a:pt x="62789" y="1125"/>
                      <a:pt x="58637" y="0"/>
                      <a:pt x="54842" y="0"/>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EFE7"/>
                  </a:solidFill>
                </a:endParaRPr>
              </a:p>
            </p:txBody>
          </p:sp>
          <p:sp>
            <p:nvSpPr>
              <p:cNvPr id="1048835" name="Google Shape;522;p33"/>
              <p:cNvSpPr/>
              <p:nvPr/>
            </p:nvSpPr>
            <p:spPr>
              <a:xfrm>
                <a:off x="536427" y="1746028"/>
                <a:ext cx="2154652" cy="2286299"/>
              </a:xfrm>
              <a:custGeom>
                <a:avLst/>
                <a:gdLst/>
                <a:ahLst/>
                <a:cxnLst/>
                <a:rect l="l" t="t" r="r" b="b"/>
                <a:pathLst>
                  <a:path w="68250" h="72420" fill="none" extrusionOk="0">
                    <a:moveTo>
                      <a:pt x="22984" y="12876"/>
                    </a:moveTo>
                    <a:cubicBezTo>
                      <a:pt x="46501" y="11575"/>
                      <a:pt x="50303" y="1"/>
                      <a:pt x="68249" y="10375"/>
                    </a:cubicBezTo>
                    <a:lnTo>
                      <a:pt x="68249" y="70684"/>
                    </a:lnTo>
                    <a:cubicBezTo>
                      <a:pt x="44666" y="57909"/>
                      <a:pt x="45567" y="72052"/>
                      <a:pt x="868" y="72419"/>
                    </a:cubicBezTo>
                    <a:cubicBezTo>
                      <a:pt x="368" y="72419"/>
                      <a:pt x="1" y="71919"/>
                      <a:pt x="168" y="71452"/>
                    </a:cubicBezTo>
                    <a:lnTo>
                      <a:pt x="19882" y="15211"/>
                    </a:lnTo>
                    <a:cubicBezTo>
                      <a:pt x="20349" y="13877"/>
                      <a:pt x="21583" y="12976"/>
                      <a:pt x="22984" y="12876"/>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36" name="Google Shape;523;p33"/>
            <p:cNvSpPr/>
            <p:nvPr/>
          </p:nvSpPr>
          <p:spPr>
            <a:xfrm>
              <a:off x="2152500" y="1757375"/>
              <a:ext cx="199025" cy="1679073"/>
            </a:xfrm>
            <a:custGeom>
              <a:avLst/>
              <a:gdLst/>
              <a:ahLst/>
              <a:cxnLst/>
              <a:rect l="l" t="t" r="r" b="b"/>
              <a:pathLst>
                <a:path w="7473" h="63046" extrusionOk="0">
                  <a:moveTo>
                    <a:pt x="7472" y="1"/>
                  </a:moveTo>
                  <a:cubicBezTo>
                    <a:pt x="3536" y="468"/>
                    <a:pt x="0" y="2836"/>
                    <a:pt x="0" y="2836"/>
                  </a:cubicBezTo>
                  <a:lnTo>
                    <a:pt x="0" y="63046"/>
                  </a:lnTo>
                  <a:lnTo>
                    <a:pt x="1735" y="62145"/>
                  </a:lnTo>
                  <a:lnTo>
                    <a:pt x="7472" y="1"/>
                  </a:lnTo>
                  <a:close/>
                </a:path>
              </a:pathLst>
            </a:custGeom>
            <a:solidFill>
              <a:srgbClr val="FC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524;p33"/>
          <p:cNvGrpSpPr/>
          <p:nvPr/>
        </p:nvGrpSpPr>
        <p:grpSpPr>
          <a:xfrm>
            <a:off x="6462760" y="2369700"/>
            <a:ext cx="739186" cy="1131427"/>
            <a:chOff x="2781325" y="673325"/>
            <a:chExt cx="437000" cy="668850"/>
          </a:xfrm>
        </p:grpSpPr>
        <p:sp>
          <p:nvSpPr>
            <p:cNvPr id="1048837" name="Google Shape;525;p33"/>
            <p:cNvSpPr/>
            <p:nvPr/>
          </p:nvSpPr>
          <p:spPr>
            <a:xfrm>
              <a:off x="2979800" y="1126975"/>
              <a:ext cx="238525" cy="215200"/>
            </a:xfrm>
            <a:custGeom>
              <a:avLst/>
              <a:gdLst/>
              <a:ahLst/>
              <a:cxnLst/>
              <a:rect l="l" t="t" r="r" b="b"/>
              <a:pathLst>
                <a:path w="9541" h="8608" extrusionOk="0">
                  <a:moveTo>
                    <a:pt x="7606" y="1"/>
                  </a:moveTo>
                  <a:lnTo>
                    <a:pt x="0" y="2336"/>
                  </a:lnTo>
                  <a:lnTo>
                    <a:pt x="1969" y="8607"/>
                  </a:lnTo>
                  <a:lnTo>
                    <a:pt x="9541" y="6239"/>
                  </a:lnTo>
                  <a:lnTo>
                    <a:pt x="7606" y="1"/>
                  </a:lnTo>
                  <a:close/>
                </a:path>
              </a:pathLst>
            </a:custGeom>
            <a:solidFill>
              <a:srgbClr val="FCEFE7"/>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8" name="Google Shape;526;p33"/>
            <p:cNvSpPr/>
            <p:nvPr/>
          </p:nvSpPr>
          <p:spPr>
            <a:xfrm>
              <a:off x="3005650" y="1207875"/>
              <a:ext cx="209350" cy="130950"/>
            </a:xfrm>
            <a:custGeom>
              <a:avLst/>
              <a:gdLst/>
              <a:ahLst/>
              <a:cxnLst/>
              <a:rect l="l" t="t" r="r" b="b"/>
              <a:pathLst>
                <a:path w="8374" h="5238" fill="none" extrusionOk="0">
                  <a:moveTo>
                    <a:pt x="7639" y="3270"/>
                  </a:moveTo>
                  <a:lnTo>
                    <a:pt x="1768" y="5104"/>
                  </a:lnTo>
                  <a:cubicBezTo>
                    <a:pt x="1301" y="5238"/>
                    <a:pt x="801" y="4971"/>
                    <a:pt x="668" y="4504"/>
                  </a:cubicBezTo>
                  <a:lnTo>
                    <a:pt x="1" y="2369"/>
                  </a:lnTo>
                  <a:lnTo>
                    <a:pt x="7573" y="1"/>
                  </a:lnTo>
                  <a:lnTo>
                    <a:pt x="8240" y="2169"/>
                  </a:lnTo>
                  <a:cubicBezTo>
                    <a:pt x="8373" y="2636"/>
                    <a:pt x="8106" y="3136"/>
                    <a:pt x="7639" y="327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9" name="Google Shape;527;p33"/>
            <p:cNvSpPr/>
            <p:nvPr/>
          </p:nvSpPr>
          <p:spPr>
            <a:xfrm>
              <a:off x="2781325" y="704850"/>
              <a:ext cx="426150" cy="480525"/>
            </a:xfrm>
            <a:custGeom>
              <a:avLst/>
              <a:gdLst/>
              <a:ahLst/>
              <a:cxnLst/>
              <a:rect l="l" t="t" r="r" b="b"/>
              <a:pathLst>
                <a:path w="17046" h="19221" extrusionOk="0">
                  <a:moveTo>
                    <a:pt x="8648" y="1"/>
                  </a:moveTo>
                  <a:cubicBezTo>
                    <a:pt x="7572" y="1"/>
                    <a:pt x="6472" y="216"/>
                    <a:pt x="5404" y="674"/>
                  </a:cubicBezTo>
                  <a:cubicBezTo>
                    <a:pt x="2002" y="2142"/>
                    <a:pt x="0" y="5911"/>
                    <a:pt x="701" y="9547"/>
                  </a:cubicBezTo>
                  <a:cubicBezTo>
                    <a:pt x="1168" y="12049"/>
                    <a:pt x="2702" y="14017"/>
                    <a:pt x="4670" y="15151"/>
                  </a:cubicBezTo>
                  <a:cubicBezTo>
                    <a:pt x="6205" y="16019"/>
                    <a:pt x="7372" y="17353"/>
                    <a:pt x="7906" y="19021"/>
                  </a:cubicBezTo>
                  <a:lnTo>
                    <a:pt x="7939" y="19221"/>
                  </a:lnTo>
                  <a:lnTo>
                    <a:pt x="15545" y="16886"/>
                  </a:lnTo>
                  <a:lnTo>
                    <a:pt x="15478" y="16652"/>
                  </a:lnTo>
                  <a:cubicBezTo>
                    <a:pt x="14978" y="15051"/>
                    <a:pt x="15111" y="13283"/>
                    <a:pt x="15878" y="11782"/>
                  </a:cubicBezTo>
                  <a:cubicBezTo>
                    <a:pt x="16812" y="9948"/>
                    <a:pt x="17046" y="7813"/>
                    <a:pt x="16412" y="5711"/>
                  </a:cubicBezTo>
                  <a:cubicBezTo>
                    <a:pt x="15318" y="2225"/>
                    <a:pt x="12108" y="1"/>
                    <a:pt x="8648" y="1"/>
                  </a:cubicBezTo>
                  <a:close/>
                </a:path>
              </a:pathLst>
            </a:custGeom>
            <a:solidFill>
              <a:srgbClr val="FFD378"/>
            </a:solidFill>
            <a:ln w="2857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0" name="Google Shape;528;p33"/>
            <p:cNvSpPr/>
            <p:nvPr/>
          </p:nvSpPr>
          <p:spPr>
            <a:xfrm>
              <a:off x="3013150" y="762475"/>
              <a:ext cx="104275" cy="81075"/>
            </a:xfrm>
            <a:custGeom>
              <a:avLst/>
              <a:gdLst/>
              <a:ahLst/>
              <a:cxnLst/>
              <a:rect l="l" t="t" r="r" b="b"/>
              <a:pathLst>
                <a:path w="4171" h="3243" extrusionOk="0">
                  <a:moveTo>
                    <a:pt x="1321" y="1"/>
                  </a:moveTo>
                  <a:cubicBezTo>
                    <a:pt x="633" y="1"/>
                    <a:pt x="139" y="334"/>
                    <a:pt x="67" y="904"/>
                  </a:cubicBezTo>
                  <a:cubicBezTo>
                    <a:pt x="1" y="1705"/>
                    <a:pt x="868" y="2672"/>
                    <a:pt x="1969" y="3073"/>
                  </a:cubicBezTo>
                  <a:cubicBezTo>
                    <a:pt x="2286" y="3188"/>
                    <a:pt x="2591" y="3242"/>
                    <a:pt x="2868" y="3242"/>
                  </a:cubicBezTo>
                  <a:cubicBezTo>
                    <a:pt x="3552" y="3242"/>
                    <a:pt x="4056" y="2909"/>
                    <a:pt x="4104" y="2339"/>
                  </a:cubicBezTo>
                  <a:cubicBezTo>
                    <a:pt x="4170" y="1505"/>
                    <a:pt x="3336" y="538"/>
                    <a:pt x="2236" y="171"/>
                  </a:cubicBezTo>
                  <a:cubicBezTo>
                    <a:pt x="1909" y="55"/>
                    <a:pt x="1599" y="1"/>
                    <a:pt x="1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1" name="Google Shape;529;p33"/>
            <p:cNvSpPr/>
            <p:nvPr/>
          </p:nvSpPr>
          <p:spPr>
            <a:xfrm>
              <a:off x="2781325" y="673325"/>
              <a:ext cx="426150" cy="512050"/>
            </a:xfrm>
            <a:custGeom>
              <a:avLst/>
              <a:gdLst/>
              <a:ahLst/>
              <a:cxnLst/>
              <a:rect l="l" t="t" r="r" b="b"/>
              <a:pathLst>
                <a:path w="17046" h="20482" fill="none" extrusionOk="0">
                  <a:moveTo>
                    <a:pt x="16412" y="6972"/>
                  </a:moveTo>
                  <a:cubicBezTo>
                    <a:pt x="14978" y="2402"/>
                    <a:pt x="9908" y="1"/>
                    <a:pt x="5404" y="1935"/>
                  </a:cubicBezTo>
                  <a:cubicBezTo>
                    <a:pt x="2002" y="3403"/>
                    <a:pt x="0" y="7172"/>
                    <a:pt x="701" y="10808"/>
                  </a:cubicBezTo>
                  <a:cubicBezTo>
                    <a:pt x="1168" y="13310"/>
                    <a:pt x="2702" y="15278"/>
                    <a:pt x="4670" y="16412"/>
                  </a:cubicBezTo>
                  <a:cubicBezTo>
                    <a:pt x="6205" y="17280"/>
                    <a:pt x="7372" y="18614"/>
                    <a:pt x="7906" y="20282"/>
                  </a:cubicBezTo>
                  <a:lnTo>
                    <a:pt x="7939" y="20482"/>
                  </a:lnTo>
                  <a:lnTo>
                    <a:pt x="15545" y="18147"/>
                  </a:lnTo>
                  <a:lnTo>
                    <a:pt x="15478" y="17913"/>
                  </a:lnTo>
                  <a:cubicBezTo>
                    <a:pt x="14978" y="16312"/>
                    <a:pt x="15111" y="14544"/>
                    <a:pt x="15878" y="13043"/>
                  </a:cubicBezTo>
                  <a:cubicBezTo>
                    <a:pt x="16812" y="11209"/>
                    <a:pt x="17046" y="9074"/>
                    <a:pt x="16412" y="6972"/>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2" name="Google Shape;530;p33"/>
            <p:cNvSpPr/>
            <p:nvPr/>
          </p:nvSpPr>
          <p:spPr>
            <a:xfrm>
              <a:off x="2979800" y="1126975"/>
              <a:ext cx="215175" cy="139300"/>
            </a:xfrm>
            <a:custGeom>
              <a:avLst/>
              <a:gdLst/>
              <a:ahLst/>
              <a:cxnLst/>
              <a:rect l="l" t="t" r="r" b="b"/>
              <a:pathLst>
                <a:path w="8607" h="5572" fill="none" extrusionOk="0">
                  <a:moveTo>
                    <a:pt x="0" y="2336"/>
                  </a:moveTo>
                  <a:lnTo>
                    <a:pt x="7606" y="1"/>
                  </a:lnTo>
                  <a:lnTo>
                    <a:pt x="8607" y="3237"/>
                  </a:lnTo>
                  <a:lnTo>
                    <a:pt x="1035" y="5572"/>
                  </a:ln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3" name="Google Shape;531;p33"/>
            <p:cNvSpPr/>
            <p:nvPr/>
          </p:nvSpPr>
          <p:spPr>
            <a:xfrm>
              <a:off x="2903075" y="928500"/>
              <a:ext cx="171825" cy="227700"/>
            </a:xfrm>
            <a:custGeom>
              <a:avLst/>
              <a:gdLst/>
              <a:ahLst/>
              <a:cxnLst/>
              <a:rect l="l" t="t" r="r" b="b"/>
              <a:pathLst>
                <a:path w="6873" h="9108" fill="none" extrusionOk="0">
                  <a:moveTo>
                    <a:pt x="6872" y="9107"/>
                  </a:moveTo>
                  <a:lnTo>
                    <a:pt x="4837" y="2569"/>
                  </a:lnTo>
                  <a:lnTo>
                    <a:pt x="1"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4" name="Google Shape;532;p33"/>
            <p:cNvSpPr/>
            <p:nvPr/>
          </p:nvSpPr>
          <p:spPr>
            <a:xfrm>
              <a:off x="3024000" y="870125"/>
              <a:ext cx="65075" cy="122625"/>
            </a:xfrm>
            <a:custGeom>
              <a:avLst/>
              <a:gdLst/>
              <a:ahLst/>
              <a:cxnLst/>
              <a:rect l="l" t="t" r="r" b="b"/>
              <a:pathLst>
                <a:path w="2603" h="4905" fill="none" extrusionOk="0">
                  <a:moveTo>
                    <a:pt x="0" y="4904"/>
                  </a:moveTo>
                  <a:lnTo>
                    <a:pt x="2602"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845" name="Google Shape;197;p29"/>
          <p:cNvSpPr/>
          <p:nvPr/>
        </p:nvSpPr>
        <p:spPr>
          <a:xfrm>
            <a:off x="2376617" y="912526"/>
            <a:ext cx="2219675" cy="351325"/>
          </a:xfrm>
          <a:custGeom>
            <a:avLst/>
            <a:gdLst/>
            <a:ahLst/>
            <a:cxnLst/>
            <a:rect l="l" t="t" r="r" b="b"/>
            <a:pathLst>
              <a:path w="88787" h="14053" extrusionOk="0">
                <a:moveTo>
                  <a:pt x="61825" y="1"/>
                </a:moveTo>
                <a:cubicBezTo>
                  <a:pt x="54591" y="1"/>
                  <a:pt x="46216" y="951"/>
                  <a:pt x="37550" y="3349"/>
                </a:cubicBezTo>
                <a:cubicBezTo>
                  <a:pt x="25110" y="6793"/>
                  <a:pt x="15748" y="9016"/>
                  <a:pt x="9017" y="9016"/>
                </a:cubicBezTo>
                <a:cubicBezTo>
                  <a:pt x="5186" y="9016"/>
                  <a:pt x="2208" y="8296"/>
                  <a:pt x="1" y="6671"/>
                </a:cubicBezTo>
                <a:lnTo>
                  <a:pt x="1" y="6671"/>
                </a:lnTo>
                <a:cubicBezTo>
                  <a:pt x="1" y="6671"/>
                  <a:pt x="5875" y="14053"/>
                  <a:pt x="18070" y="14053"/>
                </a:cubicBezTo>
                <a:cubicBezTo>
                  <a:pt x="20419" y="14053"/>
                  <a:pt x="23003" y="13779"/>
                  <a:pt x="25824" y="13126"/>
                </a:cubicBezTo>
                <a:cubicBezTo>
                  <a:pt x="37899" y="10330"/>
                  <a:pt x="52472" y="5169"/>
                  <a:pt x="66730" y="5169"/>
                </a:cubicBezTo>
                <a:cubicBezTo>
                  <a:pt x="73100" y="5169"/>
                  <a:pt x="79407" y="6199"/>
                  <a:pt x="85401" y="8930"/>
                </a:cubicBezTo>
                <a:cubicBezTo>
                  <a:pt x="85401" y="8930"/>
                  <a:pt x="88787" y="7090"/>
                  <a:pt x="81952" y="3492"/>
                </a:cubicBezTo>
                <a:cubicBezTo>
                  <a:pt x="78152" y="1491"/>
                  <a:pt x="70884" y="1"/>
                  <a:pt x="61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6" name="Google Shape;204;p29"/>
          <p:cNvSpPr/>
          <p:nvPr/>
        </p:nvSpPr>
        <p:spPr>
          <a:xfrm>
            <a:off x="2855538" y="696952"/>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7" name="Google Shape;205;p29"/>
          <p:cNvSpPr/>
          <p:nvPr/>
        </p:nvSpPr>
        <p:spPr>
          <a:xfrm>
            <a:off x="3683540" y="68672"/>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8" name="Google Shape;206;p29"/>
          <p:cNvSpPr/>
          <p:nvPr/>
        </p:nvSpPr>
        <p:spPr>
          <a:xfrm>
            <a:off x="6590903" y="13810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49" name="Google Shape;207;p29"/>
          <p:cNvSpPr/>
          <p:nvPr/>
        </p:nvSpPr>
        <p:spPr>
          <a:xfrm>
            <a:off x="4851271" y="964828"/>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0" name="Google Shape;208;p29"/>
          <p:cNvSpPr/>
          <p:nvPr/>
        </p:nvSpPr>
        <p:spPr>
          <a:xfrm>
            <a:off x="2045217" y="95318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51" name="Google Shape;211;p29"/>
          <p:cNvSpPr/>
          <p:nvPr/>
        </p:nvSpPr>
        <p:spPr>
          <a:xfrm rot="-995160">
            <a:off x="7135237" y="405306"/>
            <a:ext cx="1295392" cy="484367"/>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795"/>
                                        </p:tgtEl>
                                        <p:attrNameLst>
                                          <p:attrName>style.visibility</p:attrName>
                                        </p:attrNameLst>
                                      </p:cBhvr>
                                      <p:to>
                                        <p:strVal val="visible"/>
                                      </p:to>
                                    </p:set>
                                    <p:animEffect transition="in" filter="fade">
                                      <p:cBhvr>
                                        <p:cTn id="7" dur="1000"/>
                                        <p:tgtEl>
                                          <p:spTgt spid="1048795"/>
                                        </p:tgtEl>
                                      </p:cBhvr>
                                    </p:animEffect>
                                    <p:anim calcmode="lin" valueType="num">
                                      <p:cBhvr>
                                        <p:cTn id="8" dur="1000" fill="hold"/>
                                        <p:tgtEl>
                                          <p:spTgt spid="1048795"/>
                                        </p:tgtEl>
                                        <p:attrNameLst>
                                          <p:attrName>ppt_x</p:attrName>
                                        </p:attrNameLst>
                                      </p:cBhvr>
                                      <p:tavLst>
                                        <p:tav tm="0">
                                          <p:val>
                                            <p:strVal val="#ppt_x"/>
                                          </p:val>
                                        </p:tav>
                                        <p:tav tm="100000">
                                          <p:val>
                                            <p:strVal val="#ppt_x"/>
                                          </p:val>
                                        </p:tav>
                                      </p:tavLst>
                                    </p:anim>
                                    <p:anim calcmode="lin" valueType="num">
                                      <p:cBhvr>
                                        <p:cTn id="9" dur="1000" fill="hold"/>
                                        <p:tgtEl>
                                          <p:spTgt spid="10487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845"/>
                                        </p:tgtEl>
                                        <p:attrNameLst>
                                          <p:attrName>style.visibility</p:attrName>
                                        </p:attrNameLst>
                                      </p:cBhvr>
                                      <p:to>
                                        <p:strVal val="visible"/>
                                      </p:to>
                                    </p:set>
                                    <p:animEffect transition="in" filter="fade">
                                      <p:cBhvr>
                                        <p:cTn id="12" dur="1000"/>
                                        <p:tgtEl>
                                          <p:spTgt spid="1048845"/>
                                        </p:tgtEl>
                                      </p:cBhvr>
                                    </p:animEffect>
                                    <p:anim calcmode="lin" valueType="num">
                                      <p:cBhvr>
                                        <p:cTn id="13" dur="1000" fill="hold"/>
                                        <p:tgtEl>
                                          <p:spTgt spid="1048845"/>
                                        </p:tgtEl>
                                        <p:attrNameLst>
                                          <p:attrName>ppt_x</p:attrName>
                                        </p:attrNameLst>
                                      </p:cBhvr>
                                      <p:tavLst>
                                        <p:tav tm="0">
                                          <p:val>
                                            <p:strVal val="#ppt_x"/>
                                          </p:val>
                                        </p:tav>
                                        <p:tav tm="100000">
                                          <p:val>
                                            <p:strVal val="#ppt_x"/>
                                          </p:val>
                                        </p:tav>
                                      </p:tavLst>
                                    </p:anim>
                                    <p:anim calcmode="lin" valueType="num">
                                      <p:cBhvr>
                                        <p:cTn id="14" dur="1000" fill="hold"/>
                                        <p:tgtEl>
                                          <p:spTgt spid="10488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8846"/>
                                        </p:tgtEl>
                                        <p:attrNameLst>
                                          <p:attrName>style.visibility</p:attrName>
                                        </p:attrNameLst>
                                      </p:cBhvr>
                                      <p:to>
                                        <p:strVal val="visible"/>
                                      </p:to>
                                    </p:set>
                                    <p:animEffect transition="in" filter="fade">
                                      <p:cBhvr>
                                        <p:cTn id="17" dur="1000"/>
                                        <p:tgtEl>
                                          <p:spTgt spid="1048846"/>
                                        </p:tgtEl>
                                      </p:cBhvr>
                                    </p:animEffect>
                                    <p:anim calcmode="lin" valueType="num">
                                      <p:cBhvr>
                                        <p:cTn id="18" dur="1000" fill="hold"/>
                                        <p:tgtEl>
                                          <p:spTgt spid="1048846"/>
                                        </p:tgtEl>
                                        <p:attrNameLst>
                                          <p:attrName>ppt_x</p:attrName>
                                        </p:attrNameLst>
                                      </p:cBhvr>
                                      <p:tavLst>
                                        <p:tav tm="0">
                                          <p:val>
                                            <p:strVal val="#ppt_x"/>
                                          </p:val>
                                        </p:tav>
                                        <p:tav tm="100000">
                                          <p:val>
                                            <p:strVal val="#ppt_x"/>
                                          </p:val>
                                        </p:tav>
                                      </p:tavLst>
                                    </p:anim>
                                    <p:anim calcmode="lin" valueType="num">
                                      <p:cBhvr>
                                        <p:cTn id="19" dur="1000" fill="hold"/>
                                        <p:tgtEl>
                                          <p:spTgt spid="10488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48847"/>
                                        </p:tgtEl>
                                        <p:attrNameLst>
                                          <p:attrName>style.visibility</p:attrName>
                                        </p:attrNameLst>
                                      </p:cBhvr>
                                      <p:to>
                                        <p:strVal val="visible"/>
                                      </p:to>
                                    </p:set>
                                    <p:animEffect transition="in" filter="fade">
                                      <p:cBhvr>
                                        <p:cTn id="22" dur="1000"/>
                                        <p:tgtEl>
                                          <p:spTgt spid="1048847"/>
                                        </p:tgtEl>
                                      </p:cBhvr>
                                    </p:animEffect>
                                    <p:anim calcmode="lin" valueType="num">
                                      <p:cBhvr>
                                        <p:cTn id="23" dur="1000" fill="hold"/>
                                        <p:tgtEl>
                                          <p:spTgt spid="1048847"/>
                                        </p:tgtEl>
                                        <p:attrNameLst>
                                          <p:attrName>ppt_x</p:attrName>
                                        </p:attrNameLst>
                                      </p:cBhvr>
                                      <p:tavLst>
                                        <p:tav tm="0">
                                          <p:val>
                                            <p:strVal val="#ppt_x"/>
                                          </p:val>
                                        </p:tav>
                                        <p:tav tm="100000">
                                          <p:val>
                                            <p:strVal val="#ppt_x"/>
                                          </p:val>
                                        </p:tav>
                                      </p:tavLst>
                                    </p:anim>
                                    <p:anim calcmode="lin" valueType="num">
                                      <p:cBhvr>
                                        <p:cTn id="24" dur="1000" fill="hold"/>
                                        <p:tgtEl>
                                          <p:spTgt spid="10488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48848"/>
                                        </p:tgtEl>
                                        <p:attrNameLst>
                                          <p:attrName>style.visibility</p:attrName>
                                        </p:attrNameLst>
                                      </p:cBhvr>
                                      <p:to>
                                        <p:strVal val="visible"/>
                                      </p:to>
                                    </p:set>
                                    <p:animEffect transition="in" filter="fade">
                                      <p:cBhvr>
                                        <p:cTn id="27" dur="1000"/>
                                        <p:tgtEl>
                                          <p:spTgt spid="1048848"/>
                                        </p:tgtEl>
                                      </p:cBhvr>
                                    </p:animEffect>
                                    <p:anim calcmode="lin" valueType="num">
                                      <p:cBhvr>
                                        <p:cTn id="28" dur="1000" fill="hold"/>
                                        <p:tgtEl>
                                          <p:spTgt spid="1048848"/>
                                        </p:tgtEl>
                                        <p:attrNameLst>
                                          <p:attrName>ppt_x</p:attrName>
                                        </p:attrNameLst>
                                      </p:cBhvr>
                                      <p:tavLst>
                                        <p:tav tm="0">
                                          <p:val>
                                            <p:strVal val="#ppt_x"/>
                                          </p:val>
                                        </p:tav>
                                        <p:tav tm="100000">
                                          <p:val>
                                            <p:strVal val="#ppt_x"/>
                                          </p:val>
                                        </p:tav>
                                      </p:tavLst>
                                    </p:anim>
                                    <p:anim calcmode="lin" valueType="num">
                                      <p:cBhvr>
                                        <p:cTn id="29" dur="1000" fill="hold"/>
                                        <p:tgtEl>
                                          <p:spTgt spid="10488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48849"/>
                                        </p:tgtEl>
                                        <p:attrNameLst>
                                          <p:attrName>style.visibility</p:attrName>
                                        </p:attrNameLst>
                                      </p:cBhvr>
                                      <p:to>
                                        <p:strVal val="visible"/>
                                      </p:to>
                                    </p:set>
                                    <p:animEffect transition="in" filter="fade">
                                      <p:cBhvr>
                                        <p:cTn id="32" dur="1000"/>
                                        <p:tgtEl>
                                          <p:spTgt spid="1048849"/>
                                        </p:tgtEl>
                                      </p:cBhvr>
                                    </p:animEffect>
                                    <p:anim calcmode="lin" valueType="num">
                                      <p:cBhvr>
                                        <p:cTn id="33" dur="1000" fill="hold"/>
                                        <p:tgtEl>
                                          <p:spTgt spid="1048849"/>
                                        </p:tgtEl>
                                        <p:attrNameLst>
                                          <p:attrName>ppt_x</p:attrName>
                                        </p:attrNameLst>
                                      </p:cBhvr>
                                      <p:tavLst>
                                        <p:tav tm="0">
                                          <p:val>
                                            <p:strVal val="#ppt_x"/>
                                          </p:val>
                                        </p:tav>
                                        <p:tav tm="100000">
                                          <p:val>
                                            <p:strVal val="#ppt_x"/>
                                          </p:val>
                                        </p:tav>
                                      </p:tavLst>
                                    </p:anim>
                                    <p:anim calcmode="lin" valueType="num">
                                      <p:cBhvr>
                                        <p:cTn id="34" dur="1000" fill="hold"/>
                                        <p:tgtEl>
                                          <p:spTgt spid="104884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48850"/>
                                        </p:tgtEl>
                                        <p:attrNameLst>
                                          <p:attrName>style.visibility</p:attrName>
                                        </p:attrNameLst>
                                      </p:cBhvr>
                                      <p:to>
                                        <p:strVal val="visible"/>
                                      </p:to>
                                    </p:set>
                                    <p:animEffect transition="in" filter="fade">
                                      <p:cBhvr>
                                        <p:cTn id="37" dur="1000"/>
                                        <p:tgtEl>
                                          <p:spTgt spid="1048850"/>
                                        </p:tgtEl>
                                      </p:cBhvr>
                                    </p:animEffect>
                                    <p:anim calcmode="lin" valueType="num">
                                      <p:cBhvr>
                                        <p:cTn id="38" dur="1000" fill="hold"/>
                                        <p:tgtEl>
                                          <p:spTgt spid="1048850"/>
                                        </p:tgtEl>
                                        <p:attrNameLst>
                                          <p:attrName>ppt_x</p:attrName>
                                        </p:attrNameLst>
                                      </p:cBhvr>
                                      <p:tavLst>
                                        <p:tav tm="0">
                                          <p:val>
                                            <p:strVal val="#ppt_x"/>
                                          </p:val>
                                        </p:tav>
                                        <p:tav tm="100000">
                                          <p:val>
                                            <p:strVal val="#ppt_x"/>
                                          </p:val>
                                        </p:tav>
                                      </p:tavLst>
                                    </p:anim>
                                    <p:anim calcmode="lin" valueType="num">
                                      <p:cBhvr>
                                        <p:cTn id="39" dur="1000" fill="hold"/>
                                        <p:tgtEl>
                                          <p:spTgt spid="104885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48851"/>
                                        </p:tgtEl>
                                        <p:attrNameLst>
                                          <p:attrName>style.visibility</p:attrName>
                                        </p:attrNameLst>
                                      </p:cBhvr>
                                      <p:to>
                                        <p:strVal val="visible"/>
                                      </p:to>
                                    </p:set>
                                    <p:animEffect transition="in" filter="fade">
                                      <p:cBhvr>
                                        <p:cTn id="42" dur="1000"/>
                                        <p:tgtEl>
                                          <p:spTgt spid="1048851"/>
                                        </p:tgtEl>
                                      </p:cBhvr>
                                    </p:animEffect>
                                    <p:anim calcmode="lin" valueType="num">
                                      <p:cBhvr>
                                        <p:cTn id="43" dur="1000" fill="hold"/>
                                        <p:tgtEl>
                                          <p:spTgt spid="1048851"/>
                                        </p:tgtEl>
                                        <p:attrNameLst>
                                          <p:attrName>ppt_x</p:attrName>
                                        </p:attrNameLst>
                                      </p:cBhvr>
                                      <p:tavLst>
                                        <p:tav tm="0">
                                          <p:val>
                                            <p:strVal val="#ppt_x"/>
                                          </p:val>
                                        </p:tav>
                                        <p:tav tm="100000">
                                          <p:val>
                                            <p:strVal val="#ppt_x"/>
                                          </p:val>
                                        </p:tav>
                                      </p:tavLst>
                                    </p:anim>
                                    <p:anim calcmode="lin" valueType="num">
                                      <p:cBhvr>
                                        <p:cTn id="44" dur="1000" fill="hold"/>
                                        <p:tgtEl>
                                          <p:spTgt spid="104885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1048796"/>
                                        </p:tgtEl>
                                        <p:attrNameLst>
                                          <p:attrName>style.visibility</p:attrName>
                                        </p:attrNameLst>
                                      </p:cBhvr>
                                      <p:to>
                                        <p:strVal val="visible"/>
                                      </p:to>
                                    </p:set>
                                    <p:animEffect transition="in" filter="fade">
                                      <p:cBhvr>
                                        <p:cTn id="48" dur="1000"/>
                                        <p:tgtEl>
                                          <p:spTgt spid="1048796"/>
                                        </p:tgtEl>
                                      </p:cBhvr>
                                    </p:animEffect>
                                    <p:anim calcmode="lin" valueType="num">
                                      <p:cBhvr>
                                        <p:cTn id="49" dur="1000" fill="hold"/>
                                        <p:tgtEl>
                                          <p:spTgt spid="1048796"/>
                                        </p:tgtEl>
                                        <p:attrNameLst>
                                          <p:attrName>ppt_x</p:attrName>
                                        </p:attrNameLst>
                                      </p:cBhvr>
                                      <p:tavLst>
                                        <p:tav tm="0">
                                          <p:val>
                                            <p:strVal val="#ppt_x"/>
                                          </p:val>
                                        </p:tav>
                                        <p:tav tm="100000">
                                          <p:val>
                                            <p:strVal val="#ppt_x"/>
                                          </p:val>
                                        </p:tav>
                                      </p:tavLst>
                                    </p:anim>
                                    <p:anim calcmode="lin" valueType="num">
                                      <p:cBhvr>
                                        <p:cTn id="50" dur="1000" fill="hold"/>
                                        <p:tgtEl>
                                          <p:spTgt spid="104879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048797"/>
                                        </p:tgtEl>
                                        <p:attrNameLst>
                                          <p:attrName>style.visibility</p:attrName>
                                        </p:attrNameLst>
                                      </p:cBhvr>
                                      <p:to>
                                        <p:strVal val="visible"/>
                                      </p:to>
                                    </p:set>
                                    <p:animEffect transition="in" filter="fade">
                                      <p:cBhvr>
                                        <p:cTn id="53" dur="1000"/>
                                        <p:tgtEl>
                                          <p:spTgt spid="1048797"/>
                                        </p:tgtEl>
                                      </p:cBhvr>
                                    </p:animEffect>
                                    <p:anim calcmode="lin" valueType="num">
                                      <p:cBhvr>
                                        <p:cTn id="54" dur="1000" fill="hold"/>
                                        <p:tgtEl>
                                          <p:spTgt spid="1048797"/>
                                        </p:tgtEl>
                                        <p:attrNameLst>
                                          <p:attrName>ppt_x</p:attrName>
                                        </p:attrNameLst>
                                      </p:cBhvr>
                                      <p:tavLst>
                                        <p:tav tm="0">
                                          <p:val>
                                            <p:strVal val="#ppt_x"/>
                                          </p:val>
                                        </p:tav>
                                        <p:tav tm="100000">
                                          <p:val>
                                            <p:strVal val="#ppt_x"/>
                                          </p:val>
                                        </p:tav>
                                      </p:tavLst>
                                    </p:anim>
                                    <p:anim calcmode="lin" valueType="num">
                                      <p:cBhvr>
                                        <p:cTn id="55" dur="1000" fill="hold"/>
                                        <p:tgtEl>
                                          <p:spTgt spid="104879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048798"/>
                                        </p:tgtEl>
                                        <p:attrNameLst>
                                          <p:attrName>style.visibility</p:attrName>
                                        </p:attrNameLst>
                                      </p:cBhvr>
                                      <p:to>
                                        <p:strVal val="visible"/>
                                      </p:to>
                                    </p:set>
                                    <p:animEffect transition="in" filter="fade">
                                      <p:cBhvr>
                                        <p:cTn id="58" dur="1000"/>
                                        <p:tgtEl>
                                          <p:spTgt spid="1048798"/>
                                        </p:tgtEl>
                                      </p:cBhvr>
                                    </p:animEffect>
                                    <p:anim calcmode="lin" valueType="num">
                                      <p:cBhvr>
                                        <p:cTn id="59" dur="1000" fill="hold"/>
                                        <p:tgtEl>
                                          <p:spTgt spid="1048798"/>
                                        </p:tgtEl>
                                        <p:attrNameLst>
                                          <p:attrName>ppt_x</p:attrName>
                                        </p:attrNameLst>
                                      </p:cBhvr>
                                      <p:tavLst>
                                        <p:tav tm="0">
                                          <p:val>
                                            <p:strVal val="#ppt_x"/>
                                          </p:val>
                                        </p:tav>
                                        <p:tav tm="100000">
                                          <p:val>
                                            <p:strVal val="#ppt_x"/>
                                          </p:val>
                                        </p:tav>
                                      </p:tavLst>
                                    </p:anim>
                                    <p:anim calcmode="lin" valueType="num">
                                      <p:cBhvr>
                                        <p:cTn id="60" dur="1000" fill="hold"/>
                                        <p:tgtEl>
                                          <p:spTgt spid="1048798"/>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fade">
                                      <p:cBhvr>
                                        <p:cTn id="63" dur="1000"/>
                                        <p:tgtEl>
                                          <p:spTgt spid="77"/>
                                        </p:tgtEl>
                                      </p:cBhvr>
                                    </p:animEffect>
                                    <p:anim calcmode="lin" valueType="num">
                                      <p:cBhvr>
                                        <p:cTn id="64" dur="1000" fill="hold"/>
                                        <p:tgtEl>
                                          <p:spTgt spid="77"/>
                                        </p:tgtEl>
                                        <p:attrNameLst>
                                          <p:attrName>ppt_x</p:attrName>
                                        </p:attrNameLst>
                                      </p:cBhvr>
                                      <p:tavLst>
                                        <p:tav tm="0">
                                          <p:val>
                                            <p:strVal val="#ppt_x"/>
                                          </p:val>
                                        </p:tav>
                                        <p:tav tm="100000">
                                          <p:val>
                                            <p:strVal val="#ppt_x"/>
                                          </p:val>
                                        </p:tav>
                                      </p:tavLst>
                                    </p:anim>
                                    <p:anim calcmode="lin" valueType="num">
                                      <p:cBhvr>
                                        <p:cTn id="65" dur="1000" fill="hold"/>
                                        <p:tgtEl>
                                          <p:spTgt spid="77"/>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5" grpId="0"/>
      <p:bldP spid="1048796" grpId="0"/>
      <p:bldP spid="1048797" grpId="0" animBg="1"/>
      <p:bldP spid="1048798" grpId="0"/>
      <p:bldP spid="1048845" grpId="0" animBg="1"/>
      <p:bldP spid="1048846" grpId="0" animBg="1"/>
      <p:bldP spid="1048847" grpId="0" animBg="1"/>
      <p:bldP spid="1048848" grpId="0" animBg="1"/>
      <p:bldP spid="1048849" grpId="0" animBg="1"/>
      <p:bldP spid="1048850" grpId="0" animBg="1"/>
      <p:bldP spid="10488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2"/>
          <p:cNvSpPr>
            <a:spLocks noGrp="1"/>
          </p:cNvSpPr>
          <p:nvPr>
            <p:ph type="title"/>
          </p:nvPr>
        </p:nvSpPr>
        <p:spPr>
          <a:xfrm>
            <a:off x="656575" y="339500"/>
            <a:ext cx="8175600" cy="907800"/>
          </a:xfrm>
        </p:spPr>
        <p:txBody>
          <a:bodyPr/>
          <a:lstStyle/>
          <a:p>
            <a:r>
              <a:rPr lang="en-US" dirty="0" err="1"/>
              <a:t>Macam-macam</a:t>
            </a:r>
            <a:r>
              <a:rPr lang="en-US" dirty="0"/>
              <a:t> Ex Post Facto</a:t>
            </a:r>
            <a:endParaRPr lang="en-GB" dirty="0"/>
          </a:p>
        </p:txBody>
      </p:sp>
      <p:grpSp>
        <p:nvGrpSpPr>
          <p:cNvPr id="64" name="Group 17"/>
          <p:cNvGrpSpPr/>
          <p:nvPr/>
        </p:nvGrpSpPr>
        <p:grpSpPr>
          <a:xfrm>
            <a:off x="471259" y="1813896"/>
            <a:ext cx="2829077" cy="907800"/>
            <a:chOff x="908177" y="857"/>
            <a:chExt cx="3866331" cy="1933165"/>
          </a:xfrm>
        </p:grpSpPr>
        <p:sp>
          <p:nvSpPr>
            <p:cNvPr id="1048743" name="Rectangle: Rounded Corners 29"/>
            <p:cNvSpPr/>
            <p:nvPr/>
          </p:nvSpPr>
          <p:spPr>
            <a:xfrm>
              <a:off x="908177" y="857"/>
              <a:ext cx="3866331" cy="19331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744" name="Rectangle: Rounded Corners 4"/>
            <p:cNvSpPr txBox="1"/>
            <p:nvPr/>
          </p:nvSpPr>
          <p:spPr>
            <a:xfrm>
              <a:off x="964797" y="57477"/>
              <a:ext cx="3753091" cy="1819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ID" sz="1800" kern="1200" dirty="0"/>
                <a:t>Causal research (</a:t>
              </a:r>
              <a:r>
                <a:rPr lang="en-ID" sz="1800" kern="1200" dirty="0" err="1"/>
                <a:t>penelitian</a:t>
              </a:r>
              <a:r>
                <a:rPr lang="en-ID" sz="1800" kern="1200" dirty="0"/>
                <a:t> </a:t>
              </a:r>
              <a:r>
                <a:rPr lang="en-ID" sz="1800" kern="1200" dirty="0" err="1"/>
                <a:t>korelasi</a:t>
              </a:r>
              <a:r>
                <a:rPr lang="en-ID" sz="1800" kern="1200" dirty="0"/>
                <a:t>) </a:t>
              </a:r>
              <a:endParaRPr lang="en-US" sz="1800" kern="1200" dirty="0"/>
            </a:p>
          </p:txBody>
        </p:sp>
      </p:grpSp>
      <p:sp>
        <p:nvSpPr>
          <p:cNvPr id="1048745" name="Straight Connector 5"/>
          <p:cNvSpPr/>
          <p:nvPr/>
        </p:nvSpPr>
        <p:spPr>
          <a:xfrm>
            <a:off x="795596" y="2748285"/>
            <a:ext cx="282908" cy="680850"/>
          </a:xfrm>
          <a:custGeom>
            <a:avLst/>
            <a:gdLst/>
            <a:ahLst/>
            <a:cxnLst/>
            <a:rect l="0" t="0" r="0" b="0"/>
            <a:pathLst>
              <a:path>
                <a:moveTo>
                  <a:pt x="0" y="0"/>
                </a:moveTo>
                <a:lnTo>
                  <a:pt x="0" y="1449874"/>
                </a:lnTo>
                <a:lnTo>
                  <a:pt x="386633" y="14498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5" name="Group 19"/>
          <p:cNvGrpSpPr/>
          <p:nvPr/>
        </p:nvGrpSpPr>
        <p:grpSpPr>
          <a:xfrm>
            <a:off x="1037074" y="3651870"/>
            <a:ext cx="2598822" cy="1038784"/>
            <a:chOff x="1681443" y="2417314"/>
            <a:chExt cx="3093065" cy="1933165"/>
          </a:xfrm>
        </p:grpSpPr>
        <p:sp>
          <p:nvSpPr>
            <p:cNvPr id="1048746" name="Rectangle: Rounded Corners 27"/>
            <p:cNvSpPr/>
            <p:nvPr/>
          </p:nvSpPr>
          <p:spPr>
            <a:xfrm>
              <a:off x="1681443" y="2417314"/>
              <a:ext cx="3093065" cy="193316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8747" name="Rectangle: Rounded Corners 7"/>
            <p:cNvSpPr txBox="1"/>
            <p:nvPr/>
          </p:nvSpPr>
          <p:spPr>
            <a:xfrm>
              <a:off x="1738063" y="2473934"/>
              <a:ext cx="2979825" cy="18199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200" kern="1200" dirty="0" err="1"/>
                <a:t>suatu</a:t>
              </a:r>
              <a:r>
                <a:rPr lang="en-US" sz="1200" kern="1200" dirty="0"/>
                <a:t> </a:t>
              </a:r>
              <a:r>
                <a:rPr lang="en-US" sz="1200" kern="1200" dirty="0" err="1"/>
                <a:t>penelitian</a:t>
              </a:r>
              <a:r>
                <a:rPr lang="en-US" sz="1200" kern="1200" dirty="0"/>
                <a:t> yang </a:t>
              </a:r>
              <a:r>
                <a:rPr lang="en-US" sz="1200" kern="1200" dirty="0" err="1"/>
                <a:t>melibatkan</a:t>
              </a:r>
              <a:r>
                <a:rPr lang="en-US" sz="1200" kern="1200" dirty="0"/>
                <a:t> </a:t>
              </a:r>
              <a:r>
                <a:rPr lang="en-US" sz="1200" kern="1200" dirty="0" err="1"/>
                <a:t>tindakan</a:t>
              </a:r>
              <a:r>
                <a:rPr lang="en-US" sz="1200" kern="1200" dirty="0"/>
                <a:t> </a:t>
              </a:r>
              <a:r>
                <a:rPr lang="en-US" sz="1200" kern="1200" dirty="0" err="1"/>
                <a:t>pengumpulan</a:t>
              </a:r>
              <a:r>
                <a:rPr lang="en-US" sz="1200" kern="1200" dirty="0"/>
                <a:t> data </a:t>
              </a:r>
              <a:r>
                <a:rPr lang="en-US" sz="1200" kern="1200" dirty="0" err="1"/>
                <a:t>guna</a:t>
              </a:r>
              <a:r>
                <a:rPr lang="en-US" sz="1200" kern="1200" dirty="0"/>
                <a:t> </a:t>
              </a:r>
              <a:r>
                <a:rPr lang="en-US" sz="1200" kern="1200" dirty="0" err="1"/>
                <a:t>menentukan</a:t>
              </a:r>
              <a:r>
                <a:rPr lang="en-US" sz="1200" kern="1200" dirty="0"/>
                <a:t>, </a:t>
              </a:r>
              <a:r>
                <a:rPr lang="en-US" sz="1200" kern="1200" dirty="0" err="1"/>
                <a:t>apakah</a:t>
              </a:r>
              <a:r>
                <a:rPr lang="en-US" sz="1200" kern="1200" dirty="0"/>
                <a:t> </a:t>
              </a:r>
              <a:r>
                <a:rPr lang="en-US" sz="1200" kern="1200" dirty="0" err="1"/>
                <a:t>ada</a:t>
              </a:r>
              <a:r>
                <a:rPr lang="en-US" sz="1200" kern="1200" dirty="0"/>
                <a:t> </a:t>
              </a:r>
              <a:r>
                <a:rPr lang="en-US" sz="1200" kern="1200" dirty="0" err="1"/>
                <a:t>hubungan</a:t>
              </a:r>
              <a:r>
                <a:rPr lang="en-US" sz="1200" kern="1200" dirty="0"/>
                <a:t> </a:t>
              </a:r>
              <a:r>
                <a:rPr lang="en-US" sz="1200" kern="1200" dirty="0" err="1"/>
                <a:t>dan</a:t>
              </a:r>
              <a:r>
                <a:rPr lang="en-US" sz="1200" kern="1200" dirty="0"/>
                <a:t> </a:t>
              </a:r>
              <a:r>
                <a:rPr lang="en-US" sz="1200" kern="1200" dirty="0" err="1"/>
                <a:t>tingkat</a:t>
              </a:r>
              <a:r>
                <a:rPr lang="en-US" sz="1200" kern="1200" dirty="0"/>
                <a:t> </a:t>
              </a:r>
              <a:r>
                <a:rPr lang="en-US" sz="1200" kern="1200" dirty="0" err="1"/>
                <a:t>hubungan</a:t>
              </a:r>
              <a:r>
                <a:rPr lang="en-US" sz="1200" kern="1200" dirty="0"/>
                <a:t> </a:t>
              </a:r>
              <a:r>
                <a:rPr lang="en-US" sz="1200" kern="1200" dirty="0" err="1"/>
                <a:t>antara</a:t>
              </a:r>
              <a:r>
                <a:rPr lang="en-US" sz="1200" kern="1200" dirty="0"/>
                <a:t> </a:t>
              </a:r>
              <a:r>
                <a:rPr lang="en-US" sz="1200" kern="1200" dirty="0" err="1"/>
                <a:t>dua</a:t>
              </a:r>
              <a:r>
                <a:rPr lang="en-US" sz="1200" kern="1200" dirty="0"/>
                <a:t> </a:t>
              </a:r>
              <a:r>
                <a:rPr lang="en-US" sz="1200" kern="1200" dirty="0" err="1"/>
                <a:t>variabel</a:t>
              </a:r>
              <a:r>
                <a:rPr lang="en-US" sz="1200" kern="1200" dirty="0"/>
                <a:t> </a:t>
              </a:r>
              <a:r>
                <a:rPr lang="en-US" sz="1200" kern="1200" dirty="0" err="1"/>
                <a:t>atau</a:t>
              </a:r>
              <a:r>
                <a:rPr lang="en-US" sz="1200" kern="1200" dirty="0"/>
                <a:t> </a:t>
              </a:r>
              <a:r>
                <a:rPr lang="en-US" sz="1200" kern="1200" dirty="0" err="1"/>
                <a:t>lebih</a:t>
              </a:r>
              <a:endParaRPr lang="en-US" sz="1200" kern="1200" dirty="0"/>
            </a:p>
          </p:txBody>
        </p:sp>
      </p:grpSp>
      <p:grpSp>
        <p:nvGrpSpPr>
          <p:cNvPr id="66" name="Group 20"/>
          <p:cNvGrpSpPr/>
          <p:nvPr/>
        </p:nvGrpSpPr>
        <p:grpSpPr>
          <a:xfrm>
            <a:off x="5243822" y="1724135"/>
            <a:ext cx="2829077" cy="907800"/>
            <a:chOff x="5741091" y="857"/>
            <a:chExt cx="3866331" cy="1933165"/>
          </a:xfrm>
        </p:grpSpPr>
        <p:sp>
          <p:nvSpPr>
            <p:cNvPr id="1048748" name="Rectangle: Rounded Corners 25"/>
            <p:cNvSpPr/>
            <p:nvPr/>
          </p:nvSpPr>
          <p:spPr>
            <a:xfrm>
              <a:off x="5741091" y="857"/>
              <a:ext cx="3866331" cy="19331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8749" name="Rectangle: Rounded Corners 9"/>
            <p:cNvSpPr txBox="1"/>
            <p:nvPr/>
          </p:nvSpPr>
          <p:spPr>
            <a:xfrm>
              <a:off x="5797711" y="57477"/>
              <a:ext cx="3753091" cy="18199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ID" sz="1800" kern="1200" dirty="0"/>
                <a:t>Causal comparative research (</a:t>
              </a:r>
              <a:r>
                <a:rPr lang="en-ID" sz="1800" kern="1200" dirty="0" err="1"/>
                <a:t>penelitian</a:t>
              </a:r>
              <a:r>
                <a:rPr lang="en-ID" sz="1800" kern="1200" dirty="0"/>
                <a:t> </a:t>
              </a:r>
              <a:r>
                <a:rPr lang="en-ID" sz="1800" kern="1200" dirty="0" err="1"/>
                <a:t>kausal</a:t>
              </a:r>
              <a:r>
                <a:rPr lang="en-ID" sz="1800" kern="1200" dirty="0"/>
                <a:t> </a:t>
              </a:r>
              <a:r>
                <a:rPr lang="en-ID" sz="1800" kern="1200" dirty="0" err="1"/>
                <a:t>komparatif</a:t>
              </a:r>
              <a:r>
                <a:rPr lang="en-ID" sz="1800" kern="1200" dirty="0"/>
                <a:t>)</a:t>
              </a:r>
              <a:endParaRPr lang="en-US" sz="1800" kern="1200" dirty="0"/>
            </a:p>
          </p:txBody>
        </p:sp>
      </p:grpSp>
      <p:sp>
        <p:nvSpPr>
          <p:cNvPr id="1048750" name="Straight Connector 10"/>
          <p:cNvSpPr/>
          <p:nvPr/>
        </p:nvSpPr>
        <p:spPr>
          <a:xfrm>
            <a:off x="5495830" y="2652793"/>
            <a:ext cx="282908" cy="680850"/>
          </a:xfrm>
          <a:custGeom>
            <a:avLst/>
            <a:gdLst/>
            <a:ahLst/>
            <a:cxnLst/>
            <a:rect l="0" t="0" r="0" b="0"/>
            <a:pathLst>
              <a:path>
                <a:moveTo>
                  <a:pt x="0" y="0"/>
                </a:moveTo>
                <a:lnTo>
                  <a:pt x="0" y="1449874"/>
                </a:lnTo>
                <a:lnTo>
                  <a:pt x="386633" y="14498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67" name="Group 22"/>
          <p:cNvGrpSpPr/>
          <p:nvPr/>
        </p:nvGrpSpPr>
        <p:grpSpPr>
          <a:xfrm>
            <a:off x="5849146" y="3333643"/>
            <a:ext cx="2743344" cy="1383599"/>
            <a:chOff x="6514357" y="2417314"/>
            <a:chExt cx="3093065" cy="1933165"/>
          </a:xfrm>
        </p:grpSpPr>
        <p:sp>
          <p:nvSpPr>
            <p:cNvPr id="1048751" name="Rectangle: Rounded Corners 23"/>
            <p:cNvSpPr/>
            <p:nvPr/>
          </p:nvSpPr>
          <p:spPr>
            <a:xfrm>
              <a:off x="6514357" y="2417314"/>
              <a:ext cx="3093065" cy="193316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48752" name="Rectangle: Rounded Corners 12"/>
            <p:cNvSpPr txBox="1"/>
            <p:nvPr/>
          </p:nvSpPr>
          <p:spPr>
            <a:xfrm>
              <a:off x="6570976" y="2473934"/>
              <a:ext cx="2979825" cy="18199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200" kern="1200" dirty="0" err="1"/>
                <a:t>pendekatan</a:t>
              </a:r>
              <a:r>
                <a:rPr lang="en-US" sz="1200" kern="1200" dirty="0"/>
                <a:t> </a:t>
              </a:r>
              <a:r>
                <a:rPr lang="en-US" sz="1200" kern="1200" dirty="0" err="1"/>
                <a:t>dasar</a:t>
              </a:r>
              <a:r>
                <a:rPr lang="en-US" sz="1200" kern="1200" dirty="0"/>
                <a:t> </a:t>
              </a:r>
              <a:r>
                <a:rPr lang="en-US" sz="1200" kern="1200" dirty="0" err="1"/>
                <a:t>kausal</a:t>
              </a:r>
              <a:r>
                <a:rPr lang="en-US" sz="1200" kern="1200" dirty="0"/>
                <a:t> </a:t>
              </a:r>
              <a:r>
                <a:rPr lang="en-US" sz="1200" kern="1200" dirty="0" err="1"/>
                <a:t>komparatif</a:t>
              </a:r>
              <a:r>
                <a:rPr lang="en-US" sz="1200" kern="1200" dirty="0"/>
                <a:t> </a:t>
              </a:r>
              <a:r>
                <a:rPr lang="en-US" sz="1200" kern="1200" dirty="0" err="1"/>
                <a:t>melibatkan</a:t>
              </a:r>
              <a:r>
                <a:rPr lang="en-US" sz="1200" kern="1200" dirty="0"/>
                <a:t>  </a:t>
              </a:r>
              <a:r>
                <a:rPr lang="en-US" sz="1200" kern="1200" dirty="0" err="1"/>
                <a:t>kegiatan</a:t>
              </a:r>
              <a:r>
                <a:rPr lang="en-US" sz="1200" kern="1200" dirty="0"/>
                <a:t> </a:t>
              </a:r>
              <a:r>
                <a:rPr lang="en-US" sz="1200" kern="1200" dirty="0" err="1"/>
                <a:t>peneliti</a:t>
              </a:r>
              <a:r>
                <a:rPr lang="en-US" sz="1200" kern="1200" dirty="0"/>
                <a:t> yang </a:t>
              </a:r>
              <a:r>
                <a:rPr lang="en-US" sz="1200" kern="1200" dirty="0" err="1"/>
                <a:t>diawali</a:t>
              </a:r>
              <a:r>
                <a:rPr lang="en-US" sz="1200" kern="1200" dirty="0"/>
                <a:t> </a:t>
              </a:r>
              <a:r>
                <a:rPr lang="en-US" sz="1200" kern="1200" dirty="0" err="1"/>
                <a:t>dengan</a:t>
              </a:r>
              <a:r>
                <a:rPr lang="en-US" sz="1200" kern="1200" dirty="0"/>
                <a:t> </a:t>
              </a:r>
              <a:r>
                <a:rPr lang="en-US" sz="1200" kern="1200" dirty="0" err="1"/>
                <a:t>mengidentifikasi</a:t>
              </a:r>
              <a:r>
                <a:rPr lang="en-US" sz="1200" kern="1200" dirty="0"/>
                <a:t> </a:t>
              </a:r>
              <a:r>
                <a:rPr lang="en-US" sz="1200" kern="1200" dirty="0" err="1"/>
                <a:t>pengaruh</a:t>
              </a:r>
              <a:r>
                <a:rPr lang="en-US" sz="1200" kern="1200" dirty="0"/>
                <a:t> </a:t>
              </a:r>
              <a:r>
                <a:rPr lang="en-US" sz="1200" kern="1200" dirty="0" err="1"/>
                <a:t>variabel</a:t>
              </a:r>
              <a:r>
                <a:rPr lang="en-US" sz="1200" kern="1200" dirty="0"/>
                <a:t> </a:t>
              </a:r>
              <a:r>
                <a:rPr lang="en-US" sz="1200" kern="1200" dirty="0" err="1"/>
                <a:t>satu</a:t>
              </a:r>
              <a:r>
                <a:rPr lang="en-US" sz="1200" kern="1200" dirty="0"/>
                <a:t> </a:t>
              </a:r>
              <a:r>
                <a:rPr lang="en-US" sz="1200" kern="1200" dirty="0" err="1"/>
                <a:t>terhadap</a:t>
              </a:r>
              <a:r>
                <a:rPr lang="en-US" sz="1200" kern="1200" dirty="0"/>
                <a:t> </a:t>
              </a:r>
              <a:r>
                <a:rPr lang="en-US" sz="1200" kern="1200" dirty="0" err="1"/>
                <a:t>variabel</a:t>
              </a:r>
              <a:r>
                <a:rPr lang="en-US" sz="1200" kern="1200" dirty="0"/>
                <a:t> </a:t>
              </a:r>
              <a:r>
                <a:rPr lang="en-US" sz="1200" kern="1200" dirty="0" err="1"/>
                <a:t>lainnya</a:t>
              </a:r>
              <a:r>
                <a:rPr lang="en-US" sz="1200" kern="1200" dirty="0"/>
                <a:t>, </a:t>
              </a:r>
              <a:r>
                <a:rPr lang="en-US" sz="1200" kern="1200" dirty="0" err="1"/>
                <a:t>kemudian</a:t>
              </a:r>
              <a:r>
                <a:rPr lang="en-US" sz="1200" kern="1200" dirty="0"/>
                <a:t> </a:t>
              </a:r>
              <a:r>
                <a:rPr lang="en-US" sz="1200" kern="1200" dirty="0" err="1"/>
                <a:t>dia</a:t>
              </a:r>
              <a:r>
                <a:rPr lang="en-US" sz="1200" kern="1200" dirty="0"/>
                <a:t> </a:t>
              </a:r>
              <a:r>
                <a:rPr lang="en-US" sz="1200" kern="1200" dirty="0" err="1"/>
                <a:t>berusaha</a:t>
              </a:r>
              <a:r>
                <a:rPr lang="en-US" sz="1200" kern="1200" dirty="0"/>
                <a:t> </a:t>
              </a:r>
              <a:r>
                <a:rPr lang="en-US" sz="1200" kern="1200" dirty="0" err="1"/>
                <a:t>mencari</a:t>
              </a:r>
              <a:r>
                <a:rPr lang="en-US" sz="1200" kern="1200" dirty="0"/>
                <a:t> </a:t>
              </a:r>
              <a:r>
                <a:rPr lang="en-US" sz="1200" kern="1200" dirty="0" err="1"/>
                <a:t>kemungkinan</a:t>
              </a:r>
              <a:r>
                <a:rPr lang="en-US" sz="1200" kern="1200" dirty="0"/>
                <a:t> </a:t>
              </a:r>
              <a:r>
                <a:rPr lang="en-US" sz="1200" kern="1200" dirty="0" err="1"/>
                <a:t>variabel</a:t>
              </a:r>
              <a:r>
                <a:rPr lang="en-US" sz="1200" kern="1200" dirty="0"/>
                <a:t> </a:t>
              </a:r>
              <a:r>
                <a:rPr lang="en-US" sz="1200" kern="1200" dirty="0" err="1"/>
                <a:t>penyebabnya</a:t>
              </a:r>
              <a:endParaRPr lang="en-US" sz="1200" kern="1200" dirty="0"/>
            </a:p>
          </p:txBody>
        </p:sp>
      </p:grpSp>
      <p:sp>
        <p:nvSpPr>
          <p:cNvPr id="1048753" name="Google Shape;129;p26"/>
          <p:cNvSpPr/>
          <p:nvPr/>
        </p:nvSpPr>
        <p:spPr>
          <a:xfrm>
            <a:off x="7380312" y="638201"/>
            <a:ext cx="401575" cy="164775"/>
          </a:xfrm>
          <a:custGeom>
            <a:avLst/>
            <a:gdLst/>
            <a:ahLst/>
            <a:cxnLst/>
            <a:rect l="l" t="t" r="r" b="b"/>
            <a:pathLst>
              <a:path w="16063" h="6591" extrusionOk="0">
                <a:moveTo>
                  <a:pt x="11560" y="1"/>
                </a:moveTo>
                <a:cubicBezTo>
                  <a:pt x="6987" y="1"/>
                  <a:pt x="3536" y="2408"/>
                  <a:pt x="410" y="5437"/>
                </a:cubicBezTo>
                <a:cubicBezTo>
                  <a:pt x="0" y="5834"/>
                  <a:pt x="305" y="6531"/>
                  <a:pt x="899" y="6586"/>
                </a:cubicBezTo>
                <a:cubicBezTo>
                  <a:pt x="932" y="6589"/>
                  <a:pt x="966" y="6590"/>
                  <a:pt x="999" y="6590"/>
                </a:cubicBezTo>
                <a:cubicBezTo>
                  <a:pt x="1276" y="6590"/>
                  <a:pt x="1563" y="6492"/>
                  <a:pt x="1841" y="6433"/>
                </a:cubicBezTo>
                <a:cubicBezTo>
                  <a:pt x="3185" y="6150"/>
                  <a:pt x="4516" y="5743"/>
                  <a:pt x="5875" y="5601"/>
                </a:cubicBezTo>
                <a:cubicBezTo>
                  <a:pt x="8012" y="5376"/>
                  <a:pt x="10168" y="5345"/>
                  <a:pt x="12315" y="5198"/>
                </a:cubicBezTo>
                <a:cubicBezTo>
                  <a:pt x="13379" y="5124"/>
                  <a:pt x="14388" y="4838"/>
                  <a:pt x="15260" y="4176"/>
                </a:cubicBezTo>
                <a:cubicBezTo>
                  <a:pt x="15776" y="3784"/>
                  <a:pt x="16053" y="3280"/>
                  <a:pt x="16063" y="2539"/>
                </a:cubicBezTo>
                <a:cubicBezTo>
                  <a:pt x="15961" y="1645"/>
                  <a:pt x="15450" y="875"/>
                  <a:pt x="14542" y="565"/>
                </a:cubicBezTo>
                <a:cubicBezTo>
                  <a:pt x="13621" y="251"/>
                  <a:pt x="12624" y="8"/>
                  <a:pt x="11657" y="1"/>
                </a:cubicBezTo>
                <a:cubicBezTo>
                  <a:pt x="11625" y="1"/>
                  <a:pt x="11593" y="1"/>
                  <a:pt x="115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4" name="Google Shape;130;p26"/>
          <p:cNvSpPr/>
          <p:nvPr/>
        </p:nvSpPr>
        <p:spPr>
          <a:xfrm>
            <a:off x="251520" y="627534"/>
            <a:ext cx="314775" cy="157625"/>
          </a:xfrm>
          <a:custGeom>
            <a:avLst/>
            <a:gdLst/>
            <a:ahLst/>
            <a:cxnLst/>
            <a:rect l="l" t="t" r="r" b="b"/>
            <a:pathLst>
              <a:path w="12591" h="6305" extrusionOk="0">
                <a:moveTo>
                  <a:pt x="5323" y="1"/>
                </a:moveTo>
                <a:cubicBezTo>
                  <a:pt x="3726" y="29"/>
                  <a:pt x="2346" y="456"/>
                  <a:pt x="1202" y="1467"/>
                </a:cubicBezTo>
                <a:cubicBezTo>
                  <a:pt x="0" y="2526"/>
                  <a:pt x="49" y="4110"/>
                  <a:pt x="1314" y="5090"/>
                </a:cubicBezTo>
                <a:cubicBezTo>
                  <a:pt x="1711" y="5397"/>
                  <a:pt x="2202" y="5659"/>
                  <a:pt x="2687" y="5759"/>
                </a:cubicBezTo>
                <a:cubicBezTo>
                  <a:pt x="3524" y="5930"/>
                  <a:pt x="4388" y="6000"/>
                  <a:pt x="5244" y="6038"/>
                </a:cubicBezTo>
                <a:cubicBezTo>
                  <a:pt x="6941" y="6114"/>
                  <a:pt x="8640" y="6132"/>
                  <a:pt x="10337" y="6190"/>
                </a:cubicBezTo>
                <a:cubicBezTo>
                  <a:pt x="10819" y="6206"/>
                  <a:pt x="11301" y="6305"/>
                  <a:pt x="11781" y="6305"/>
                </a:cubicBezTo>
                <a:cubicBezTo>
                  <a:pt x="11792" y="6305"/>
                  <a:pt x="11802" y="6305"/>
                  <a:pt x="11812" y="6305"/>
                </a:cubicBezTo>
                <a:cubicBezTo>
                  <a:pt x="12254" y="6300"/>
                  <a:pt x="12590" y="6049"/>
                  <a:pt x="12475" y="5565"/>
                </a:cubicBezTo>
                <a:cubicBezTo>
                  <a:pt x="12332" y="4966"/>
                  <a:pt x="12160" y="4357"/>
                  <a:pt x="11884" y="3811"/>
                </a:cubicBezTo>
                <a:cubicBezTo>
                  <a:pt x="10510" y="1097"/>
                  <a:pt x="8092" y="165"/>
                  <a:pt x="5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5" name="Google Shape;131;p26"/>
          <p:cNvSpPr/>
          <p:nvPr/>
        </p:nvSpPr>
        <p:spPr>
          <a:xfrm>
            <a:off x="332420" y="791052"/>
            <a:ext cx="233875" cy="167100"/>
          </a:xfrm>
          <a:custGeom>
            <a:avLst/>
            <a:gdLst/>
            <a:ahLst/>
            <a:cxnLst/>
            <a:rect l="l" t="t" r="r" b="b"/>
            <a:pathLst>
              <a:path w="9355" h="6684" extrusionOk="0">
                <a:moveTo>
                  <a:pt x="6009" y="1"/>
                </a:moveTo>
                <a:cubicBezTo>
                  <a:pt x="4210" y="103"/>
                  <a:pt x="2262" y="876"/>
                  <a:pt x="1148" y="2218"/>
                </a:cubicBezTo>
                <a:cubicBezTo>
                  <a:pt x="688" y="2770"/>
                  <a:pt x="348" y="3503"/>
                  <a:pt x="194" y="4205"/>
                </a:cubicBezTo>
                <a:cubicBezTo>
                  <a:pt x="0" y="5087"/>
                  <a:pt x="300" y="5940"/>
                  <a:pt x="1136" y="6437"/>
                </a:cubicBezTo>
                <a:cubicBezTo>
                  <a:pt x="1427" y="6610"/>
                  <a:pt x="1713" y="6684"/>
                  <a:pt x="1995" y="6684"/>
                </a:cubicBezTo>
                <a:cubicBezTo>
                  <a:pt x="2470" y="6684"/>
                  <a:pt x="2931" y="6474"/>
                  <a:pt x="3371" y="6179"/>
                </a:cubicBezTo>
                <a:cubicBezTo>
                  <a:pt x="3496" y="6095"/>
                  <a:pt x="3614" y="6002"/>
                  <a:pt x="3738" y="5915"/>
                </a:cubicBezTo>
                <a:cubicBezTo>
                  <a:pt x="5388" y="4752"/>
                  <a:pt x="7034" y="3584"/>
                  <a:pt x="8690" y="2431"/>
                </a:cubicBezTo>
                <a:cubicBezTo>
                  <a:pt x="9274" y="2025"/>
                  <a:pt x="9354" y="1808"/>
                  <a:pt x="8946" y="1233"/>
                </a:cubicBezTo>
                <a:cubicBezTo>
                  <a:pt x="8779" y="999"/>
                  <a:pt x="8534" y="758"/>
                  <a:pt x="8272" y="665"/>
                </a:cubicBezTo>
                <a:cubicBezTo>
                  <a:pt x="7531" y="403"/>
                  <a:pt x="6765" y="216"/>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6" name="Google Shape;132;p26"/>
          <p:cNvSpPr/>
          <p:nvPr/>
        </p:nvSpPr>
        <p:spPr>
          <a:xfrm>
            <a:off x="7462742" y="854574"/>
            <a:ext cx="263075" cy="133000"/>
          </a:xfrm>
          <a:custGeom>
            <a:avLst/>
            <a:gdLst/>
            <a:ahLst/>
            <a:cxnLst/>
            <a:rect l="l" t="t" r="r" b="b"/>
            <a:pathLst>
              <a:path w="10523" h="5320" extrusionOk="0">
                <a:moveTo>
                  <a:pt x="4579" y="0"/>
                </a:moveTo>
                <a:cubicBezTo>
                  <a:pt x="3262" y="0"/>
                  <a:pt x="1945" y="338"/>
                  <a:pt x="638" y="937"/>
                </a:cubicBezTo>
                <a:cubicBezTo>
                  <a:pt x="369" y="1060"/>
                  <a:pt x="0" y="1408"/>
                  <a:pt x="23" y="1613"/>
                </a:cubicBezTo>
                <a:cubicBezTo>
                  <a:pt x="52" y="1865"/>
                  <a:pt x="406" y="2153"/>
                  <a:pt x="686" y="2287"/>
                </a:cubicBezTo>
                <a:cubicBezTo>
                  <a:pt x="1283" y="2573"/>
                  <a:pt x="1935" y="2744"/>
                  <a:pt x="2543" y="3009"/>
                </a:cubicBezTo>
                <a:cubicBezTo>
                  <a:pt x="4097" y="3686"/>
                  <a:pt x="5624" y="4432"/>
                  <a:pt x="7198" y="5057"/>
                </a:cubicBezTo>
                <a:cubicBezTo>
                  <a:pt x="7653" y="5236"/>
                  <a:pt x="8181" y="5320"/>
                  <a:pt x="8688" y="5320"/>
                </a:cubicBezTo>
                <a:cubicBezTo>
                  <a:pt x="8819" y="5320"/>
                  <a:pt x="8950" y="5314"/>
                  <a:pt x="9077" y="5303"/>
                </a:cubicBezTo>
                <a:cubicBezTo>
                  <a:pt x="9944" y="5228"/>
                  <a:pt x="10410" y="4562"/>
                  <a:pt x="10523" y="3633"/>
                </a:cubicBezTo>
                <a:cubicBezTo>
                  <a:pt x="10305" y="3154"/>
                  <a:pt x="10185" y="2588"/>
                  <a:pt x="9848" y="2219"/>
                </a:cubicBezTo>
                <a:cubicBezTo>
                  <a:pt x="9368" y="1691"/>
                  <a:pt x="8779" y="1208"/>
                  <a:pt x="8146" y="884"/>
                </a:cubicBezTo>
                <a:cubicBezTo>
                  <a:pt x="6961" y="276"/>
                  <a:pt x="5770"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997;p48"/>
          <p:cNvGrpSpPr/>
          <p:nvPr/>
        </p:nvGrpSpPr>
        <p:grpSpPr>
          <a:xfrm flipH="1">
            <a:off x="8274586" y="79774"/>
            <a:ext cx="721822" cy="907800"/>
            <a:chOff x="6275892" y="1089187"/>
            <a:chExt cx="2061789" cy="3164110"/>
          </a:xfrm>
        </p:grpSpPr>
        <p:sp>
          <p:nvSpPr>
            <p:cNvPr id="1048757" name="Google Shape;998;p48"/>
            <p:cNvSpPr/>
            <p:nvPr/>
          </p:nvSpPr>
          <p:spPr>
            <a:xfrm>
              <a:off x="7342389" y="3630695"/>
              <a:ext cx="995292" cy="622602"/>
            </a:xfrm>
            <a:custGeom>
              <a:avLst/>
              <a:gdLst/>
              <a:ahLst/>
              <a:cxnLst/>
              <a:rect l="l" t="t" r="r" b="b"/>
              <a:pathLst>
                <a:path w="8374" h="5238" fill="none" extrusionOk="0">
                  <a:moveTo>
                    <a:pt x="7639" y="3270"/>
                  </a:moveTo>
                  <a:lnTo>
                    <a:pt x="1768" y="5104"/>
                  </a:lnTo>
                  <a:cubicBezTo>
                    <a:pt x="1301" y="5238"/>
                    <a:pt x="801" y="4971"/>
                    <a:pt x="668" y="4504"/>
                  </a:cubicBezTo>
                  <a:lnTo>
                    <a:pt x="1" y="2369"/>
                  </a:lnTo>
                  <a:lnTo>
                    <a:pt x="7573" y="1"/>
                  </a:lnTo>
                  <a:lnTo>
                    <a:pt x="8240" y="2169"/>
                  </a:lnTo>
                  <a:cubicBezTo>
                    <a:pt x="8373" y="2636"/>
                    <a:pt x="8106" y="3136"/>
                    <a:pt x="7639" y="3270"/>
                  </a:cubicBezTo>
                  <a:close/>
                </a:path>
              </a:pathLst>
            </a:custGeom>
            <a:solidFill>
              <a:srgbClr val="FFFFFF"/>
            </a:solid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8" name="Google Shape;999;p48"/>
            <p:cNvSpPr/>
            <p:nvPr/>
          </p:nvSpPr>
          <p:spPr>
            <a:xfrm>
              <a:off x="6275892" y="1239072"/>
              <a:ext cx="2026002" cy="2284656"/>
            </a:xfrm>
            <a:custGeom>
              <a:avLst/>
              <a:gdLst/>
              <a:ahLst/>
              <a:cxnLst/>
              <a:rect l="l" t="t" r="r" b="b"/>
              <a:pathLst>
                <a:path w="17046" h="19221" extrusionOk="0">
                  <a:moveTo>
                    <a:pt x="8648" y="1"/>
                  </a:moveTo>
                  <a:cubicBezTo>
                    <a:pt x="7572" y="1"/>
                    <a:pt x="6472" y="216"/>
                    <a:pt x="5404" y="674"/>
                  </a:cubicBezTo>
                  <a:cubicBezTo>
                    <a:pt x="2002" y="2142"/>
                    <a:pt x="0" y="5911"/>
                    <a:pt x="701" y="9547"/>
                  </a:cubicBezTo>
                  <a:cubicBezTo>
                    <a:pt x="1168" y="12049"/>
                    <a:pt x="2702" y="14017"/>
                    <a:pt x="4670" y="15151"/>
                  </a:cubicBezTo>
                  <a:cubicBezTo>
                    <a:pt x="6205" y="16019"/>
                    <a:pt x="7372" y="17353"/>
                    <a:pt x="7906" y="19021"/>
                  </a:cubicBezTo>
                  <a:lnTo>
                    <a:pt x="7939" y="19221"/>
                  </a:lnTo>
                  <a:lnTo>
                    <a:pt x="15545" y="16886"/>
                  </a:lnTo>
                  <a:lnTo>
                    <a:pt x="15478" y="16652"/>
                  </a:lnTo>
                  <a:cubicBezTo>
                    <a:pt x="14978" y="15051"/>
                    <a:pt x="15111" y="13283"/>
                    <a:pt x="15878" y="11782"/>
                  </a:cubicBezTo>
                  <a:cubicBezTo>
                    <a:pt x="16812" y="9948"/>
                    <a:pt x="17046" y="7813"/>
                    <a:pt x="16412" y="5711"/>
                  </a:cubicBezTo>
                  <a:cubicBezTo>
                    <a:pt x="15318" y="2225"/>
                    <a:pt x="12108" y="1"/>
                    <a:pt x="8648" y="1"/>
                  </a:cubicBezTo>
                  <a:close/>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9" name="Google Shape;1000;p48"/>
            <p:cNvSpPr/>
            <p:nvPr/>
          </p:nvSpPr>
          <p:spPr>
            <a:xfrm>
              <a:off x="7378046" y="1513049"/>
              <a:ext cx="495744" cy="385471"/>
            </a:xfrm>
            <a:custGeom>
              <a:avLst/>
              <a:gdLst/>
              <a:ahLst/>
              <a:cxnLst/>
              <a:rect l="l" t="t" r="r" b="b"/>
              <a:pathLst>
                <a:path w="4171" h="3243" extrusionOk="0">
                  <a:moveTo>
                    <a:pt x="1321" y="1"/>
                  </a:moveTo>
                  <a:cubicBezTo>
                    <a:pt x="633" y="1"/>
                    <a:pt x="139" y="334"/>
                    <a:pt x="67" y="904"/>
                  </a:cubicBezTo>
                  <a:cubicBezTo>
                    <a:pt x="1" y="1705"/>
                    <a:pt x="868" y="2672"/>
                    <a:pt x="1969" y="3073"/>
                  </a:cubicBezTo>
                  <a:cubicBezTo>
                    <a:pt x="2286" y="3188"/>
                    <a:pt x="2591" y="3242"/>
                    <a:pt x="2868" y="3242"/>
                  </a:cubicBezTo>
                  <a:cubicBezTo>
                    <a:pt x="3552" y="3242"/>
                    <a:pt x="4056" y="2909"/>
                    <a:pt x="4104" y="2339"/>
                  </a:cubicBezTo>
                  <a:cubicBezTo>
                    <a:pt x="4170" y="1505"/>
                    <a:pt x="3336" y="538"/>
                    <a:pt x="2236" y="171"/>
                  </a:cubicBezTo>
                  <a:cubicBezTo>
                    <a:pt x="1909" y="55"/>
                    <a:pt x="1599" y="1"/>
                    <a:pt x="1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0" name="Google Shape;1001;p48"/>
            <p:cNvSpPr/>
            <p:nvPr/>
          </p:nvSpPr>
          <p:spPr>
            <a:xfrm>
              <a:off x="6275892" y="1089187"/>
              <a:ext cx="2026002" cy="2434542"/>
            </a:xfrm>
            <a:custGeom>
              <a:avLst/>
              <a:gdLst/>
              <a:ahLst/>
              <a:cxnLst/>
              <a:rect l="l" t="t" r="r" b="b"/>
              <a:pathLst>
                <a:path w="17046" h="20482" fill="none" extrusionOk="0">
                  <a:moveTo>
                    <a:pt x="16412" y="6972"/>
                  </a:moveTo>
                  <a:cubicBezTo>
                    <a:pt x="14978" y="2402"/>
                    <a:pt x="9908" y="1"/>
                    <a:pt x="5404" y="1935"/>
                  </a:cubicBezTo>
                  <a:cubicBezTo>
                    <a:pt x="2002" y="3403"/>
                    <a:pt x="0" y="7172"/>
                    <a:pt x="701" y="10808"/>
                  </a:cubicBezTo>
                  <a:cubicBezTo>
                    <a:pt x="1168" y="13310"/>
                    <a:pt x="2702" y="15278"/>
                    <a:pt x="4670" y="16412"/>
                  </a:cubicBezTo>
                  <a:cubicBezTo>
                    <a:pt x="6205" y="17280"/>
                    <a:pt x="7372" y="18614"/>
                    <a:pt x="7906" y="20282"/>
                  </a:cubicBezTo>
                  <a:lnTo>
                    <a:pt x="7939" y="20482"/>
                  </a:lnTo>
                  <a:lnTo>
                    <a:pt x="15545" y="18147"/>
                  </a:lnTo>
                  <a:lnTo>
                    <a:pt x="15478" y="17913"/>
                  </a:lnTo>
                  <a:cubicBezTo>
                    <a:pt x="14978" y="16312"/>
                    <a:pt x="15111" y="14544"/>
                    <a:pt x="15878" y="13043"/>
                  </a:cubicBezTo>
                  <a:cubicBezTo>
                    <a:pt x="16812" y="11209"/>
                    <a:pt x="17046" y="9074"/>
                    <a:pt x="16412" y="6972"/>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1" name="Google Shape;1002;p48"/>
            <p:cNvSpPr/>
            <p:nvPr/>
          </p:nvSpPr>
          <p:spPr>
            <a:xfrm>
              <a:off x="7219492" y="3246058"/>
              <a:ext cx="1022985" cy="662302"/>
            </a:xfrm>
            <a:custGeom>
              <a:avLst/>
              <a:gdLst/>
              <a:ahLst/>
              <a:cxnLst/>
              <a:rect l="l" t="t" r="r" b="b"/>
              <a:pathLst>
                <a:path w="8607" h="5572" fill="none" extrusionOk="0">
                  <a:moveTo>
                    <a:pt x="0" y="2336"/>
                  </a:moveTo>
                  <a:lnTo>
                    <a:pt x="7606" y="1"/>
                  </a:lnTo>
                  <a:lnTo>
                    <a:pt x="8607" y="3237"/>
                  </a:lnTo>
                  <a:lnTo>
                    <a:pt x="1035" y="5572"/>
                  </a:ln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2" name="Google Shape;1003;p48"/>
            <p:cNvSpPr/>
            <p:nvPr/>
          </p:nvSpPr>
          <p:spPr>
            <a:xfrm>
              <a:off x="6854722" y="2302412"/>
              <a:ext cx="816890" cy="1082600"/>
            </a:xfrm>
            <a:custGeom>
              <a:avLst/>
              <a:gdLst/>
              <a:ahLst/>
              <a:cxnLst/>
              <a:rect l="l" t="t" r="r" b="b"/>
              <a:pathLst>
                <a:path w="6873" h="9108" fill="none" extrusionOk="0">
                  <a:moveTo>
                    <a:pt x="6872" y="9107"/>
                  </a:moveTo>
                  <a:lnTo>
                    <a:pt x="4837" y="2569"/>
                  </a:lnTo>
                  <a:lnTo>
                    <a:pt x="1"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3" name="Google Shape;1004;p48"/>
            <p:cNvSpPr/>
            <p:nvPr/>
          </p:nvSpPr>
          <p:spPr>
            <a:xfrm>
              <a:off x="7429629" y="2024869"/>
              <a:ext cx="309380" cy="583021"/>
            </a:xfrm>
            <a:custGeom>
              <a:avLst/>
              <a:gdLst/>
              <a:ahLst/>
              <a:cxnLst/>
              <a:rect l="l" t="t" r="r" b="b"/>
              <a:pathLst>
                <a:path w="2603" h="4905" fill="none" extrusionOk="0">
                  <a:moveTo>
                    <a:pt x="0" y="4904"/>
                  </a:moveTo>
                  <a:lnTo>
                    <a:pt x="2602"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181;p28"/>
          <p:cNvGrpSpPr/>
          <p:nvPr/>
        </p:nvGrpSpPr>
        <p:grpSpPr>
          <a:xfrm>
            <a:off x="107504" y="4227934"/>
            <a:ext cx="834490" cy="805104"/>
            <a:chOff x="9887550" y="272050"/>
            <a:chExt cx="608500" cy="668225"/>
          </a:xfrm>
        </p:grpSpPr>
        <p:sp>
          <p:nvSpPr>
            <p:cNvPr id="1048764"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5"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6"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7"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8"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9"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0"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1"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2"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742"/>
                                        </p:tgtEl>
                                        <p:attrNameLst>
                                          <p:attrName>style.visibility</p:attrName>
                                        </p:attrNameLst>
                                      </p:cBhvr>
                                      <p:to>
                                        <p:strVal val="visible"/>
                                      </p:to>
                                    </p:set>
                                    <p:animEffect transition="in" filter="fade">
                                      <p:cBhvr>
                                        <p:cTn id="7" dur="500"/>
                                        <p:tgtEl>
                                          <p:spTgt spid="10487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8753"/>
                                        </p:tgtEl>
                                        <p:attrNameLst>
                                          <p:attrName>style.visibility</p:attrName>
                                        </p:attrNameLst>
                                      </p:cBhvr>
                                      <p:to>
                                        <p:strVal val="visible"/>
                                      </p:to>
                                    </p:set>
                                    <p:animEffect transition="in" filter="fade">
                                      <p:cBhvr>
                                        <p:cTn id="10" dur="500"/>
                                        <p:tgtEl>
                                          <p:spTgt spid="10487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8754"/>
                                        </p:tgtEl>
                                        <p:attrNameLst>
                                          <p:attrName>style.visibility</p:attrName>
                                        </p:attrNameLst>
                                      </p:cBhvr>
                                      <p:to>
                                        <p:strVal val="visible"/>
                                      </p:to>
                                    </p:set>
                                    <p:animEffect transition="in" filter="fade">
                                      <p:cBhvr>
                                        <p:cTn id="13" dur="500"/>
                                        <p:tgtEl>
                                          <p:spTgt spid="10487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8755"/>
                                        </p:tgtEl>
                                        <p:attrNameLst>
                                          <p:attrName>style.visibility</p:attrName>
                                        </p:attrNameLst>
                                      </p:cBhvr>
                                      <p:to>
                                        <p:strVal val="visible"/>
                                      </p:to>
                                    </p:set>
                                    <p:animEffect transition="in" filter="fade">
                                      <p:cBhvr>
                                        <p:cTn id="16" dur="500"/>
                                        <p:tgtEl>
                                          <p:spTgt spid="10487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8756"/>
                                        </p:tgtEl>
                                        <p:attrNameLst>
                                          <p:attrName>style.visibility</p:attrName>
                                        </p:attrNameLst>
                                      </p:cBhvr>
                                      <p:to>
                                        <p:strVal val="visible"/>
                                      </p:to>
                                    </p:set>
                                    <p:animEffect transition="in" filter="fade">
                                      <p:cBhvr>
                                        <p:cTn id="19" dur="500"/>
                                        <p:tgtEl>
                                          <p:spTgt spid="1048756"/>
                                        </p:tgtEl>
                                      </p:cBhvr>
                                    </p:animEffect>
                                  </p:childTnLst>
                                </p:cTn>
                              </p:par>
                              <p:par>
                                <p:cTn id="20" presetID="10"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par>
                                <p:cTn id="28" presetID="22" presetClass="entr" presetSubtype="4" fill="hold" nodeType="withEffect">
                                  <p:stCondLst>
                                    <p:cond delay="0"/>
                                  </p:stCondLst>
                                  <p:childTnLst>
                                    <p:set>
                                      <p:cBhvr>
                                        <p:cTn id="29" dur="1" fill="hold">
                                          <p:stCondLst>
                                            <p:cond delay="0"/>
                                          </p:stCondLst>
                                        </p:cTn>
                                        <p:tgtEl>
                                          <p:spTgt spid="1048745"/>
                                        </p:tgtEl>
                                        <p:attrNameLst>
                                          <p:attrName>style.visibility</p:attrName>
                                        </p:attrNameLst>
                                      </p:cBhvr>
                                      <p:to>
                                        <p:strVal val="visible"/>
                                      </p:to>
                                    </p:set>
                                    <p:animEffect transition="in" filter="wipe(down)">
                                      <p:cBhvr>
                                        <p:cTn id="30" dur="500"/>
                                        <p:tgtEl>
                                          <p:spTgt spid="1048745"/>
                                        </p:tgtEl>
                                      </p:cBhvr>
                                    </p:animEffect>
                                  </p:childTnLst>
                                </p:cTn>
                              </p:par>
                              <p:par>
                                <p:cTn id="31" presetID="22" presetClass="entr" presetSubtype="4"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down)">
                                      <p:cBhvr>
                                        <p:cTn id="33" dur="500"/>
                                        <p:tgtEl>
                                          <p:spTgt spid="65"/>
                                        </p:tgtEl>
                                      </p:cBhvr>
                                    </p:animEffect>
                                  </p:childTnLst>
                                </p:cTn>
                              </p:par>
                              <p:par>
                                <p:cTn id="34" presetID="22" presetClass="entr" presetSubtype="4"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wipe(down)">
                                      <p:cBhvr>
                                        <p:cTn id="36" dur="5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barn(inVertical)">
                                      <p:cBhvr>
                                        <p:cTn id="41" dur="500"/>
                                        <p:tgtEl>
                                          <p:spTgt spid="66"/>
                                        </p:tgtEl>
                                      </p:cBhvr>
                                    </p:animEffect>
                                  </p:childTnLst>
                                </p:cTn>
                              </p:par>
                              <p:par>
                                <p:cTn id="42" presetID="16" presetClass="entr" presetSubtype="21" fill="hold" nodeType="withEffect">
                                  <p:stCondLst>
                                    <p:cond delay="0"/>
                                  </p:stCondLst>
                                  <p:childTnLst>
                                    <p:set>
                                      <p:cBhvr>
                                        <p:cTn id="43" dur="1" fill="hold">
                                          <p:stCondLst>
                                            <p:cond delay="0"/>
                                          </p:stCondLst>
                                        </p:cTn>
                                        <p:tgtEl>
                                          <p:spTgt spid="1048750"/>
                                        </p:tgtEl>
                                        <p:attrNameLst>
                                          <p:attrName>style.visibility</p:attrName>
                                        </p:attrNameLst>
                                      </p:cBhvr>
                                      <p:to>
                                        <p:strVal val="visible"/>
                                      </p:to>
                                    </p:set>
                                    <p:animEffect transition="in" filter="barn(inVertical)">
                                      <p:cBhvr>
                                        <p:cTn id="44" dur="500"/>
                                        <p:tgtEl>
                                          <p:spTgt spid="1048750"/>
                                        </p:tgtEl>
                                      </p:cBhvr>
                                    </p:animEffect>
                                  </p:childTnLst>
                                </p:cTn>
                              </p:par>
                              <p:par>
                                <p:cTn id="45" presetID="16" presetClass="entr" presetSubtype="21"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barn(inVertical)">
                                      <p:cBhvr>
                                        <p:cTn id="4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2" grpId="0"/>
      <p:bldP spid="1048753" grpId="0" animBg="1"/>
      <p:bldP spid="1048754" grpId="0" animBg="1"/>
      <p:bldP spid="1048755" grpId="0" animBg="1"/>
      <p:bldP spid="10487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048708" name="Google Shape;127;p26"/>
          <p:cNvSpPr/>
          <p:nvPr/>
        </p:nvSpPr>
        <p:spPr>
          <a:xfrm rot="-792729" flipH="1">
            <a:off x="1556685" y="775095"/>
            <a:ext cx="6347019" cy="1826072"/>
          </a:xfrm>
          <a:custGeom>
            <a:avLst/>
            <a:gdLst/>
            <a:ahLst/>
            <a:cxnLst/>
            <a:rect l="l" t="t" r="r" b="b"/>
            <a:pathLst>
              <a:path w="116615" h="33525" extrusionOk="0">
                <a:moveTo>
                  <a:pt x="104263" y="0"/>
                </a:moveTo>
                <a:cubicBezTo>
                  <a:pt x="102302" y="0"/>
                  <a:pt x="100338" y="147"/>
                  <a:pt x="98378" y="340"/>
                </a:cubicBezTo>
                <a:cubicBezTo>
                  <a:pt x="93591" y="815"/>
                  <a:pt x="88895" y="1779"/>
                  <a:pt x="84270" y="3110"/>
                </a:cubicBezTo>
                <a:cubicBezTo>
                  <a:pt x="70659" y="7026"/>
                  <a:pt x="57397" y="11916"/>
                  <a:pt x="44432" y="17592"/>
                </a:cubicBezTo>
                <a:cubicBezTo>
                  <a:pt x="35458" y="21519"/>
                  <a:pt x="26514" y="25503"/>
                  <a:pt x="17239" y="28683"/>
                </a:cubicBezTo>
                <a:cubicBezTo>
                  <a:pt x="13690" y="29900"/>
                  <a:pt x="10106" y="30967"/>
                  <a:pt x="6363" y="31385"/>
                </a:cubicBezTo>
                <a:cubicBezTo>
                  <a:pt x="4674" y="31573"/>
                  <a:pt x="2976" y="31681"/>
                  <a:pt x="1282" y="31835"/>
                </a:cubicBezTo>
                <a:cubicBezTo>
                  <a:pt x="1006" y="31859"/>
                  <a:pt x="699" y="31868"/>
                  <a:pt x="469" y="31996"/>
                </a:cubicBezTo>
                <a:cubicBezTo>
                  <a:pt x="259" y="32113"/>
                  <a:pt x="9" y="32380"/>
                  <a:pt x="5" y="32584"/>
                </a:cubicBezTo>
                <a:cubicBezTo>
                  <a:pt x="1" y="32797"/>
                  <a:pt x="228" y="33097"/>
                  <a:pt x="433" y="33209"/>
                </a:cubicBezTo>
                <a:cubicBezTo>
                  <a:pt x="704" y="33355"/>
                  <a:pt x="1051" y="33377"/>
                  <a:pt x="1371" y="33412"/>
                </a:cubicBezTo>
                <a:cubicBezTo>
                  <a:pt x="2057" y="33489"/>
                  <a:pt x="2741" y="33524"/>
                  <a:pt x="3423" y="33524"/>
                </a:cubicBezTo>
                <a:cubicBezTo>
                  <a:pt x="5130" y="33524"/>
                  <a:pt x="6823" y="33302"/>
                  <a:pt x="8495" y="32945"/>
                </a:cubicBezTo>
                <a:cubicBezTo>
                  <a:pt x="10910" y="32427"/>
                  <a:pt x="13293" y="31760"/>
                  <a:pt x="15686" y="31138"/>
                </a:cubicBezTo>
                <a:cubicBezTo>
                  <a:pt x="23221" y="29180"/>
                  <a:pt x="30549" y="26619"/>
                  <a:pt x="37692" y="23529"/>
                </a:cubicBezTo>
                <a:cubicBezTo>
                  <a:pt x="43240" y="21130"/>
                  <a:pt x="48738" y="18636"/>
                  <a:pt x="54452" y="16604"/>
                </a:cubicBezTo>
                <a:cubicBezTo>
                  <a:pt x="60740" y="14377"/>
                  <a:pt x="67165" y="12703"/>
                  <a:pt x="73724" y="11584"/>
                </a:cubicBezTo>
                <a:cubicBezTo>
                  <a:pt x="81323" y="10288"/>
                  <a:pt x="89005" y="9927"/>
                  <a:pt x="96704" y="9925"/>
                </a:cubicBezTo>
                <a:cubicBezTo>
                  <a:pt x="97391" y="9925"/>
                  <a:pt x="98078" y="9933"/>
                  <a:pt x="98765" y="9933"/>
                </a:cubicBezTo>
                <a:cubicBezTo>
                  <a:pt x="99177" y="9933"/>
                  <a:pt x="99589" y="9930"/>
                  <a:pt x="100000" y="9920"/>
                </a:cubicBezTo>
                <a:cubicBezTo>
                  <a:pt x="103636" y="9836"/>
                  <a:pt x="107272" y="9771"/>
                  <a:pt x="110905" y="9621"/>
                </a:cubicBezTo>
                <a:cubicBezTo>
                  <a:pt x="112173" y="9568"/>
                  <a:pt x="113418" y="9238"/>
                  <a:pt x="114535" y="8573"/>
                </a:cubicBezTo>
                <a:cubicBezTo>
                  <a:pt x="116105" y="7639"/>
                  <a:pt x="116614" y="6082"/>
                  <a:pt x="115893" y="4403"/>
                </a:cubicBezTo>
                <a:cubicBezTo>
                  <a:pt x="115326" y="3085"/>
                  <a:pt x="114408" y="2046"/>
                  <a:pt x="113091" y="1494"/>
                </a:cubicBezTo>
                <a:cubicBezTo>
                  <a:pt x="112009" y="1039"/>
                  <a:pt x="110863" y="669"/>
                  <a:pt x="109710" y="458"/>
                </a:cubicBezTo>
                <a:cubicBezTo>
                  <a:pt x="107900" y="126"/>
                  <a:pt x="106082" y="0"/>
                  <a:pt x="104263" y="0"/>
                </a:cubicBezTo>
                <a:close/>
              </a:path>
            </a:pathLst>
          </a:custGeom>
          <a:solidFill>
            <a:srgbClr val="ABE5D9"/>
          </a:solidFill>
          <a:ln>
            <a:noFill/>
          </a:ln>
          <a:effectLst>
            <a:outerShdw dist="57150" dir="5400000" algn="bl" rotWithShape="0">
              <a:schemeClr val="accent6">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9" name="Google Shape;144;p27"/>
          <p:cNvSpPr txBox="1">
            <a:spLocks noGrp="1"/>
          </p:cNvSpPr>
          <p:nvPr>
            <p:ph type="title"/>
          </p:nvPr>
        </p:nvSpPr>
        <p:spPr>
          <a:xfrm>
            <a:off x="551816" y="-65146"/>
            <a:ext cx="8175600" cy="907800"/>
          </a:xfrm>
          <a:prstGeom prst="rect">
            <a:avLst/>
          </a:prstGeom>
        </p:spPr>
        <p:txBody>
          <a:bodyPr spcFirstLastPara="1" wrap="square" lIns="91425" tIns="91425" rIns="91425" bIns="91425" anchor="t" anchorCtr="0">
            <a:noAutofit/>
          </a:bodyPr>
          <a:lstStyle/>
          <a:p>
            <a:pPr lvl="0" algn="ctr"/>
            <a:r>
              <a:rPr lang="en-US" dirty="0" err="1"/>
              <a:t>Karakteristik</a:t>
            </a:r>
            <a:r>
              <a:rPr lang="en-US" dirty="0"/>
              <a:t> </a:t>
            </a:r>
            <a:r>
              <a:rPr lang="en-US" dirty="0" err="1"/>
              <a:t>Penelitian</a:t>
            </a:r>
            <a:r>
              <a:rPr lang="en-US" dirty="0"/>
              <a:t> Ex Post Facto</a:t>
            </a:r>
            <a:endParaRPr dirty="0"/>
          </a:p>
        </p:txBody>
      </p:sp>
      <p:sp>
        <p:nvSpPr>
          <p:cNvPr id="1048710" name="TextBox 2"/>
          <p:cNvSpPr txBox="1"/>
          <p:nvPr/>
        </p:nvSpPr>
        <p:spPr>
          <a:xfrm>
            <a:off x="734434" y="2067694"/>
            <a:ext cx="8019881" cy="3037840"/>
          </a:xfrm>
          <a:prstGeom prst="rect">
            <a:avLst/>
          </a:prstGeom>
          <a:noFill/>
        </p:spPr>
        <p:txBody>
          <a:bodyPr wrap="square" rtlCol="0">
            <a:spAutoFit/>
          </a:bodyPr>
          <a:lstStyle/>
          <a:p>
            <a:pPr marL="514350" indent="-514350">
              <a:lnSpc>
                <a:spcPct val="150000"/>
              </a:lnSpc>
              <a:buClr>
                <a:schemeClr val="bg1"/>
              </a:buClr>
              <a:buAutoNum type="arabicPeriod"/>
            </a:pPr>
            <a:r>
              <a:rPr lang="en-ID" dirty="0">
                <a:solidFill>
                  <a:schemeClr val="bg1"/>
                </a:solidFill>
                <a:latin typeface="Patrick Hand" panose="020B0604020202020204" charset="0"/>
              </a:rPr>
              <a:t>Data </a:t>
            </a:r>
            <a:r>
              <a:rPr lang="en-ID" dirty="0" err="1">
                <a:solidFill>
                  <a:schemeClr val="bg1"/>
                </a:solidFill>
                <a:latin typeface="Patrick Hand" panose="020B0604020202020204" charset="0"/>
              </a:rPr>
              <a:t>dikumpulkan</a:t>
            </a:r>
            <a:r>
              <a:rPr lang="en-ID" dirty="0">
                <a:solidFill>
                  <a:schemeClr val="bg1"/>
                </a:solidFill>
                <a:latin typeface="Patrick Hand" panose="020B0604020202020204" charset="0"/>
              </a:rPr>
              <a:t> </a:t>
            </a:r>
            <a:r>
              <a:rPr lang="en-ID" dirty="0" err="1">
                <a:solidFill>
                  <a:schemeClr val="bg1"/>
                </a:solidFill>
                <a:latin typeface="Patrick Hand" panose="020B0604020202020204" charset="0"/>
              </a:rPr>
              <a:t>setelah</a:t>
            </a:r>
            <a:r>
              <a:rPr lang="en-ID" dirty="0">
                <a:solidFill>
                  <a:schemeClr val="bg1"/>
                </a:solidFill>
                <a:latin typeface="Patrick Hand" panose="020B0604020202020204" charset="0"/>
              </a:rPr>
              <a:t> </a:t>
            </a:r>
            <a:r>
              <a:rPr lang="en-ID" dirty="0" err="1">
                <a:solidFill>
                  <a:schemeClr val="bg1"/>
                </a:solidFill>
                <a:latin typeface="Patrick Hand" panose="020B0604020202020204" charset="0"/>
              </a:rPr>
              <a:t>semua</a:t>
            </a:r>
            <a:r>
              <a:rPr lang="en-ID" dirty="0">
                <a:solidFill>
                  <a:schemeClr val="bg1"/>
                </a:solidFill>
                <a:latin typeface="Patrick Hand" panose="020B0604020202020204" charset="0"/>
              </a:rPr>
              <a:t> </a:t>
            </a:r>
            <a:r>
              <a:rPr lang="en-ID" dirty="0" err="1">
                <a:solidFill>
                  <a:schemeClr val="bg1"/>
                </a:solidFill>
                <a:latin typeface="Patrick Hand" panose="020B0604020202020204" charset="0"/>
              </a:rPr>
              <a:t>peristiwa</a:t>
            </a:r>
            <a:r>
              <a:rPr lang="en-ID" dirty="0">
                <a:solidFill>
                  <a:schemeClr val="bg1"/>
                </a:solidFill>
                <a:latin typeface="Patrick Hand" panose="020B0604020202020204" charset="0"/>
              </a:rPr>
              <a:t> </a:t>
            </a:r>
            <a:r>
              <a:rPr lang="en-ID" dirty="0" err="1">
                <a:solidFill>
                  <a:schemeClr val="bg1"/>
                </a:solidFill>
                <a:latin typeface="Patrick Hand" panose="020B0604020202020204" charset="0"/>
              </a:rPr>
              <a:t>terjadi</a:t>
            </a:r>
            <a:r>
              <a:rPr lang="en-ID" dirty="0">
                <a:solidFill>
                  <a:schemeClr val="bg1"/>
                </a:solidFill>
                <a:latin typeface="Patrick Hand" panose="020B0604020202020204" charset="0"/>
              </a:rPr>
              <a:t>. </a:t>
            </a:r>
          </a:p>
          <a:p>
            <a:pPr marL="514350" indent="-514350">
              <a:lnSpc>
                <a:spcPct val="150000"/>
              </a:lnSpc>
              <a:buClr>
                <a:schemeClr val="bg1"/>
              </a:buClr>
              <a:buAutoNum type="arabicPeriod"/>
            </a:pPr>
            <a:r>
              <a:rPr lang="sv-SE" dirty="0">
                <a:solidFill>
                  <a:schemeClr val="bg1"/>
                </a:solidFill>
                <a:latin typeface="Patrick Hand" panose="020B0604020202020204" charset="0"/>
              </a:rPr>
              <a:t>Variabel terikat ditentukan terlebih dahulu, kemudian merunut ke belakang untuk menemukan sebab, hubungan, dan maknanya. </a:t>
            </a:r>
          </a:p>
          <a:p>
            <a:pPr marL="514350" indent="-514350">
              <a:lnSpc>
                <a:spcPct val="150000"/>
              </a:lnSpc>
              <a:buClr>
                <a:schemeClr val="bg1"/>
              </a:buClr>
              <a:buAutoNum type="arabicPeriod"/>
            </a:pPr>
            <a:r>
              <a:rPr lang="en-US" dirty="0" err="1">
                <a:solidFill>
                  <a:schemeClr val="bg1"/>
                </a:solidFill>
                <a:latin typeface="Patrick Hand" panose="020B0604020202020204" charset="0"/>
              </a:rPr>
              <a:t>Penelitian</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deskriptif</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yaitu</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menjelaskan</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penemuannya</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sebagaimana</a:t>
            </a:r>
            <a:r>
              <a:rPr lang="en-US" dirty="0">
                <a:solidFill>
                  <a:schemeClr val="bg1"/>
                </a:solidFill>
                <a:latin typeface="Patrick Hand" panose="020B0604020202020204" charset="0"/>
              </a:rPr>
              <a:t> yang </a:t>
            </a:r>
            <a:r>
              <a:rPr lang="en-US" dirty="0" err="1">
                <a:solidFill>
                  <a:schemeClr val="bg1"/>
                </a:solidFill>
                <a:latin typeface="Patrick Hand" panose="020B0604020202020204" charset="0"/>
              </a:rPr>
              <a:t>diamati</a:t>
            </a:r>
            <a:r>
              <a:rPr lang="en-US" dirty="0">
                <a:solidFill>
                  <a:schemeClr val="bg1"/>
                </a:solidFill>
                <a:latin typeface="Patrick Hand" panose="020B0604020202020204" charset="0"/>
              </a:rPr>
              <a:t>. </a:t>
            </a:r>
          </a:p>
          <a:p>
            <a:pPr marL="514350" indent="-514350">
              <a:lnSpc>
                <a:spcPct val="150000"/>
              </a:lnSpc>
              <a:buClr>
                <a:schemeClr val="bg1"/>
              </a:buClr>
              <a:buAutoNum type="arabicPeriod"/>
            </a:pPr>
            <a:r>
              <a:rPr lang="en-US" dirty="0" err="1">
                <a:solidFill>
                  <a:schemeClr val="bg1"/>
                </a:solidFill>
                <a:latin typeface="Patrick Hand" panose="020B0604020202020204" charset="0"/>
              </a:rPr>
              <a:t>Penelitian</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korelasional</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mencoba</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menemukan</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hubungan</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kausal</a:t>
            </a:r>
            <a:r>
              <a:rPr lang="en-US" dirty="0">
                <a:solidFill>
                  <a:schemeClr val="bg1"/>
                </a:solidFill>
                <a:latin typeface="Patrick Hand" panose="020B0604020202020204" charset="0"/>
              </a:rPr>
              <a:t> </a:t>
            </a:r>
            <a:r>
              <a:rPr lang="en-US" dirty="0" err="1">
                <a:solidFill>
                  <a:schemeClr val="bg1"/>
                </a:solidFill>
                <a:latin typeface="Patrick Hand" panose="020B0604020202020204" charset="0"/>
              </a:rPr>
              <a:t>fenomena</a:t>
            </a:r>
            <a:r>
              <a:rPr lang="en-US" dirty="0">
                <a:solidFill>
                  <a:schemeClr val="bg1"/>
                </a:solidFill>
                <a:latin typeface="Patrick Hand" panose="020B0604020202020204" charset="0"/>
              </a:rPr>
              <a:t> yang </a:t>
            </a:r>
            <a:r>
              <a:rPr lang="en-US" dirty="0" err="1">
                <a:solidFill>
                  <a:schemeClr val="bg1"/>
                </a:solidFill>
                <a:latin typeface="Patrick Hand" panose="020B0604020202020204" charset="0"/>
              </a:rPr>
              <a:t>diteliti</a:t>
            </a:r>
            <a:r>
              <a:rPr lang="en-US" dirty="0">
                <a:solidFill>
                  <a:schemeClr val="bg1"/>
                </a:solidFill>
                <a:latin typeface="Patrick Hand" panose="020B0604020202020204" charset="0"/>
              </a:rPr>
              <a:t>.</a:t>
            </a:r>
          </a:p>
          <a:p>
            <a:pPr marL="514350" indent="-514350">
              <a:lnSpc>
                <a:spcPct val="150000"/>
              </a:lnSpc>
              <a:buClr>
                <a:schemeClr val="bg1"/>
              </a:buClr>
              <a:buAutoNum type="arabicPeriod"/>
            </a:pPr>
            <a:r>
              <a:rPr lang="es-ES" dirty="0" err="1">
                <a:solidFill>
                  <a:schemeClr val="bg1"/>
                </a:solidFill>
                <a:latin typeface="Patrick Hand" panose="020B0604020202020204" charset="0"/>
              </a:rPr>
              <a:t>Penelitian</a:t>
            </a:r>
            <a:r>
              <a:rPr lang="es-ES" dirty="0">
                <a:solidFill>
                  <a:schemeClr val="bg1"/>
                </a:solidFill>
                <a:latin typeface="Patrick Hand" panose="020B0604020202020204" charset="0"/>
              </a:rPr>
              <a:t> </a:t>
            </a:r>
            <a:r>
              <a:rPr lang="es-ES" dirty="0" err="1">
                <a:solidFill>
                  <a:schemeClr val="bg1"/>
                </a:solidFill>
                <a:latin typeface="Patrick Hand" panose="020B0604020202020204" charset="0"/>
              </a:rPr>
              <a:t>eksperimental</a:t>
            </a:r>
            <a:r>
              <a:rPr lang="es-ES" dirty="0">
                <a:solidFill>
                  <a:schemeClr val="bg1"/>
                </a:solidFill>
                <a:latin typeface="Patrick Hand" panose="020B0604020202020204" charset="0"/>
              </a:rPr>
              <a:t>, dan ex post facto </a:t>
            </a:r>
            <a:r>
              <a:rPr lang="es-ES" dirty="0" err="1">
                <a:solidFill>
                  <a:schemeClr val="bg1"/>
                </a:solidFill>
                <a:latin typeface="Patrick Hand" panose="020B0604020202020204" charset="0"/>
              </a:rPr>
              <a:t>dasar</a:t>
            </a:r>
            <a:r>
              <a:rPr lang="es-ES" dirty="0">
                <a:solidFill>
                  <a:schemeClr val="bg1"/>
                </a:solidFill>
                <a:latin typeface="Patrick Hand" panose="020B0604020202020204" charset="0"/>
              </a:rPr>
              <a:t> </a:t>
            </a:r>
            <a:r>
              <a:rPr lang="es-ES" dirty="0" err="1">
                <a:solidFill>
                  <a:schemeClr val="bg1"/>
                </a:solidFill>
                <a:latin typeface="Patrick Hand" panose="020B0604020202020204" charset="0"/>
              </a:rPr>
              <a:t>logika</a:t>
            </a:r>
            <a:r>
              <a:rPr lang="es-ES" dirty="0">
                <a:solidFill>
                  <a:schemeClr val="bg1"/>
                </a:solidFill>
                <a:latin typeface="Patrick Hand" panose="020B0604020202020204" charset="0"/>
              </a:rPr>
              <a:t> yang </a:t>
            </a:r>
            <a:r>
              <a:rPr lang="es-ES" dirty="0" err="1">
                <a:solidFill>
                  <a:schemeClr val="bg1"/>
                </a:solidFill>
                <a:latin typeface="Patrick Hand" panose="020B0604020202020204" charset="0"/>
              </a:rPr>
              <a:t>digunakan</a:t>
            </a:r>
            <a:r>
              <a:rPr lang="es-ES" dirty="0">
                <a:solidFill>
                  <a:schemeClr val="bg1"/>
                </a:solidFill>
                <a:latin typeface="Patrick Hand" panose="020B0604020202020204" charset="0"/>
              </a:rPr>
              <a:t> dan </a:t>
            </a:r>
            <a:r>
              <a:rPr lang="es-ES" dirty="0" err="1">
                <a:solidFill>
                  <a:schemeClr val="bg1"/>
                </a:solidFill>
                <a:latin typeface="Patrick Hand" panose="020B0604020202020204" charset="0"/>
              </a:rPr>
              <a:t>tujuan</a:t>
            </a:r>
            <a:r>
              <a:rPr lang="es-ES" dirty="0">
                <a:solidFill>
                  <a:schemeClr val="bg1"/>
                </a:solidFill>
                <a:latin typeface="Patrick Hand" panose="020B0604020202020204" charset="0"/>
              </a:rPr>
              <a:t> yang </a:t>
            </a:r>
            <a:r>
              <a:rPr lang="es-ES" dirty="0" err="1">
                <a:solidFill>
                  <a:schemeClr val="bg1"/>
                </a:solidFill>
                <a:latin typeface="Patrick Hand" panose="020B0604020202020204" charset="0"/>
              </a:rPr>
              <a:t>ingin</a:t>
            </a:r>
            <a:r>
              <a:rPr lang="es-ES" dirty="0">
                <a:solidFill>
                  <a:schemeClr val="bg1"/>
                </a:solidFill>
                <a:latin typeface="Patrick Hand" panose="020B0604020202020204" charset="0"/>
              </a:rPr>
              <a:t> </a:t>
            </a:r>
            <a:r>
              <a:rPr lang="es-ES" dirty="0" err="1">
                <a:solidFill>
                  <a:schemeClr val="bg1"/>
                </a:solidFill>
                <a:latin typeface="Patrick Hand" panose="020B0604020202020204" charset="0"/>
              </a:rPr>
              <a:t>dicapai</a:t>
            </a:r>
            <a:r>
              <a:rPr lang="es-ES" dirty="0">
                <a:solidFill>
                  <a:schemeClr val="bg1"/>
                </a:solidFill>
                <a:latin typeface="Patrick Hand" panose="020B0604020202020204" charset="0"/>
              </a:rPr>
              <a:t> sama </a:t>
            </a:r>
            <a:r>
              <a:rPr lang="es-ES" dirty="0" err="1">
                <a:solidFill>
                  <a:schemeClr val="bg1"/>
                </a:solidFill>
                <a:latin typeface="Patrick Hand" panose="020B0604020202020204" charset="0"/>
              </a:rPr>
              <a:t>yaitu</a:t>
            </a:r>
            <a:r>
              <a:rPr lang="es-ES" dirty="0">
                <a:solidFill>
                  <a:schemeClr val="bg1"/>
                </a:solidFill>
                <a:latin typeface="Patrick Hand" panose="020B0604020202020204" charset="0"/>
              </a:rPr>
              <a:t> </a:t>
            </a:r>
            <a:r>
              <a:rPr lang="es-ES" dirty="0" err="1">
                <a:solidFill>
                  <a:schemeClr val="bg1"/>
                </a:solidFill>
                <a:latin typeface="Patrick Hand" panose="020B0604020202020204" charset="0"/>
              </a:rPr>
              <a:t>menentukan</a:t>
            </a:r>
            <a:r>
              <a:rPr lang="es-ES" dirty="0">
                <a:solidFill>
                  <a:schemeClr val="bg1"/>
                </a:solidFill>
                <a:latin typeface="Patrick Hand" panose="020B0604020202020204" charset="0"/>
              </a:rPr>
              <a:t> validitas </a:t>
            </a:r>
            <a:r>
              <a:rPr lang="es-ES" dirty="0" err="1" smtClean="0">
                <a:solidFill>
                  <a:schemeClr val="bg1"/>
                </a:solidFill>
                <a:latin typeface="Patrick Hand" panose="020B0604020202020204" charset="0"/>
              </a:rPr>
              <a:t>empiris</a:t>
            </a:r>
            <a:r>
              <a:rPr lang="es-ES" dirty="0" smtClean="0">
                <a:solidFill>
                  <a:schemeClr val="bg1"/>
                </a:solidFill>
                <a:latin typeface="Patrick Hand" panose="020B0604020202020204" charset="0"/>
              </a:rPr>
              <a:t>.</a:t>
            </a:r>
            <a:endParaRPr lang="es-ES" dirty="0">
              <a:solidFill>
                <a:schemeClr val="bg1"/>
              </a:solidFill>
              <a:latin typeface="Patrick Hand" panose="020B0604020202020204" charset="0"/>
            </a:endParaRPr>
          </a:p>
          <a:p>
            <a:pPr marL="514350" indent="-514350">
              <a:lnSpc>
                <a:spcPct val="150000"/>
              </a:lnSpc>
              <a:buClr>
                <a:schemeClr val="bg1"/>
              </a:buClr>
              <a:buAutoNum type="arabicPeriod"/>
            </a:pPr>
            <a:r>
              <a:rPr lang="nn-NO" dirty="0">
                <a:solidFill>
                  <a:schemeClr val="bg1"/>
                </a:solidFill>
                <a:latin typeface="Patrick Hand" panose="020B0604020202020204" charset="0"/>
              </a:rPr>
              <a:t>Penelitian ex post facto dilakukan jika dalam beberapa hal penelitian eksperimen tidak dapat </a:t>
            </a:r>
            <a:r>
              <a:rPr lang="nn-NO" dirty="0" smtClean="0">
                <a:solidFill>
                  <a:schemeClr val="bg1"/>
                </a:solidFill>
                <a:latin typeface="Patrick Hand" panose="020B0604020202020204" charset="0"/>
              </a:rPr>
              <a:t>dilaksanakan.</a:t>
            </a:r>
            <a:endParaRPr lang="en-US" dirty="0">
              <a:solidFill>
                <a:schemeClr val="bg1"/>
              </a:solidFill>
              <a:latin typeface="Patrick Hand" panose="020B0604020202020204" charset="0"/>
            </a:endParaRPr>
          </a:p>
          <a:p>
            <a:pPr>
              <a:buClr>
                <a:schemeClr val="bg1"/>
              </a:buClr>
            </a:pPr>
            <a:endParaRPr lang="en-GB" dirty="0">
              <a:solidFill>
                <a:schemeClr val="bg1"/>
              </a:solidFill>
              <a:latin typeface="Patrick Hand" panose="020B0604020202020204" charset="0"/>
            </a:endParaRPr>
          </a:p>
        </p:txBody>
      </p:sp>
      <p:sp>
        <p:nvSpPr>
          <p:cNvPr id="1048711" name="Google Shape;208;p29"/>
          <p:cNvSpPr/>
          <p:nvPr/>
        </p:nvSpPr>
        <p:spPr>
          <a:xfrm>
            <a:off x="765322" y="32230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2" name="Google Shape;208;p29"/>
          <p:cNvSpPr/>
          <p:nvPr/>
        </p:nvSpPr>
        <p:spPr>
          <a:xfrm>
            <a:off x="8311450" y="32464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3" name="Google Shape;208;p29"/>
          <p:cNvSpPr/>
          <p:nvPr/>
        </p:nvSpPr>
        <p:spPr>
          <a:xfrm>
            <a:off x="3779912" y="1085045"/>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4" name="Google Shape;208;p29"/>
          <p:cNvSpPr/>
          <p:nvPr/>
        </p:nvSpPr>
        <p:spPr>
          <a:xfrm>
            <a:off x="8131470" y="1659686"/>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5" name="Google Shape;208;p29"/>
          <p:cNvSpPr/>
          <p:nvPr/>
        </p:nvSpPr>
        <p:spPr>
          <a:xfrm>
            <a:off x="5341581" y="111776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6" name="Google Shape;208;p29"/>
          <p:cNvSpPr/>
          <p:nvPr/>
        </p:nvSpPr>
        <p:spPr>
          <a:xfrm>
            <a:off x="4506716" y="1736998"/>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7" name="Google Shape;205;p29"/>
          <p:cNvSpPr/>
          <p:nvPr/>
        </p:nvSpPr>
        <p:spPr>
          <a:xfrm>
            <a:off x="7524328" y="702340"/>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8" name="Google Shape;205;p29"/>
          <p:cNvSpPr/>
          <p:nvPr/>
        </p:nvSpPr>
        <p:spPr>
          <a:xfrm>
            <a:off x="1432005" y="709754"/>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9" name="Google Shape;205;p29"/>
          <p:cNvSpPr/>
          <p:nvPr/>
        </p:nvSpPr>
        <p:spPr>
          <a:xfrm>
            <a:off x="6347645" y="897399"/>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0" name="Google Shape;205;p29"/>
          <p:cNvSpPr/>
          <p:nvPr/>
        </p:nvSpPr>
        <p:spPr>
          <a:xfrm>
            <a:off x="2659013" y="879744"/>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1" name="Google Shape;205;p29"/>
          <p:cNvSpPr/>
          <p:nvPr/>
        </p:nvSpPr>
        <p:spPr>
          <a:xfrm>
            <a:off x="4506716" y="702340"/>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708"/>
                                        </p:tgtEl>
                                        <p:attrNameLst>
                                          <p:attrName>style.visibility</p:attrName>
                                        </p:attrNameLst>
                                      </p:cBhvr>
                                      <p:to>
                                        <p:strVal val="visible"/>
                                      </p:to>
                                    </p:set>
                                    <p:animEffect transition="in" filter="fade">
                                      <p:cBhvr>
                                        <p:cTn id="7" dur="1000"/>
                                        <p:tgtEl>
                                          <p:spTgt spid="1048708"/>
                                        </p:tgtEl>
                                      </p:cBhvr>
                                    </p:animEffect>
                                    <p:anim calcmode="lin" valueType="num">
                                      <p:cBhvr>
                                        <p:cTn id="8" dur="1000" fill="hold"/>
                                        <p:tgtEl>
                                          <p:spTgt spid="1048708"/>
                                        </p:tgtEl>
                                        <p:attrNameLst>
                                          <p:attrName>ppt_x</p:attrName>
                                        </p:attrNameLst>
                                      </p:cBhvr>
                                      <p:tavLst>
                                        <p:tav tm="0">
                                          <p:val>
                                            <p:strVal val="#ppt_x"/>
                                          </p:val>
                                        </p:tav>
                                        <p:tav tm="100000">
                                          <p:val>
                                            <p:strVal val="#ppt_x"/>
                                          </p:val>
                                        </p:tav>
                                      </p:tavLst>
                                    </p:anim>
                                    <p:anim calcmode="lin" valueType="num">
                                      <p:cBhvr>
                                        <p:cTn id="9" dur="1000" fill="hold"/>
                                        <p:tgtEl>
                                          <p:spTgt spid="104870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709"/>
                                        </p:tgtEl>
                                        <p:attrNameLst>
                                          <p:attrName>style.visibility</p:attrName>
                                        </p:attrNameLst>
                                      </p:cBhvr>
                                      <p:to>
                                        <p:strVal val="visible"/>
                                      </p:to>
                                    </p:set>
                                    <p:animEffect transition="in" filter="fade">
                                      <p:cBhvr>
                                        <p:cTn id="12" dur="1000"/>
                                        <p:tgtEl>
                                          <p:spTgt spid="1048709"/>
                                        </p:tgtEl>
                                      </p:cBhvr>
                                    </p:animEffect>
                                    <p:anim calcmode="lin" valueType="num">
                                      <p:cBhvr>
                                        <p:cTn id="13" dur="1000" fill="hold"/>
                                        <p:tgtEl>
                                          <p:spTgt spid="1048709"/>
                                        </p:tgtEl>
                                        <p:attrNameLst>
                                          <p:attrName>ppt_x</p:attrName>
                                        </p:attrNameLst>
                                      </p:cBhvr>
                                      <p:tavLst>
                                        <p:tav tm="0">
                                          <p:val>
                                            <p:strVal val="#ppt_x"/>
                                          </p:val>
                                        </p:tav>
                                        <p:tav tm="100000">
                                          <p:val>
                                            <p:strVal val="#ppt_x"/>
                                          </p:val>
                                        </p:tav>
                                      </p:tavLst>
                                    </p:anim>
                                    <p:anim calcmode="lin" valueType="num">
                                      <p:cBhvr>
                                        <p:cTn id="14" dur="1000" fill="hold"/>
                                        <p:tgtEl>
                                          <p:spTgt spid="104870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8711"/>
                                        </p:tgtEl>
                                        <p:attrNameLst>
                                          <p:attrName>style.visibility</p:attrName>
                                        </p:attrNameLst>
                                      </p:cBhvr>
                                      <p:to>
                                        <p:strVal val="visible"/>
                                      </p:to>
                                    </p:set>
                                    <p:animEffect transition="in" filter="fade">
                                      <p:cBhvr>
                                        <p:cTn id="17" dur="1000"/>
                                        <p:tgtEl>
                                          <p:spTgt spid="1048711"/>
                                        </p:tgtEl>
                                      </p:cBhvr>
                                    </p:animEffect>
                                    <p:anim calcmode="lin" valueType="num">
                                      <p:cBhvr>
                                        <p:cTn id="18" dur="1000" fill="hold"/>
                                        <p:tgtEl>
                                          <p:spTgt spid="1048711"/>
                                        </p:tgtEl>
                                        <p:attrNameLst>
                                          <p:attrName>ppt_x</p:attrName>
                                        </p:attrNameLst>
                                      </p:cBhvr>
                                      <p:tavLst>
                                        <p:tav tm="0">
                                          <p:val>
                                            <p:strVal val="#ppt_x"/>
                                          </p:val>
                                        </p:tav>
                                        <p:tav tm="100000">
                                          <p:val>
                                            <p:strVal val="#ppt_x"/>
                                          </p:val>
                                        </p:tav>
                                      </p:tavLst>
                                    </p:anim>
                                    <p:anim calcmode="lin" valueType="num">
                                      <p:cBhvr>
                                        <p:cTn id="19" dur="1000" fill="hold"/>
                                        <p:tgtEl>
                                          <p:spTgt spid="10487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48712"/>
                                        </p:tgtEl>
                                        <p:attrNameLst>
                                          <p:attrName>style.visibility</p:attrName>
                                        </p:attrNameLst>
                                      </p:cBhvr>
                                      <p:to>
                                        <p:strVal val="visible"/>
                                      </p:to>
                                    </p:set>
                                    <p:animEffect transition="in" filter="fade">
                                      <p:cBhvr>
                                        <p:cTn id="22" dur="1000"/>
                                        <p:tgtEl>
                                          <p:spTgt spid="1048712"/>
                                        </p:tgtEl>
                                      </p:cBhvr>
                                    </p:animEffect>
                                    <p:anim calcmode="lin" valueType="num">
                                      <p:cBhvr>
                                        <p:cTn id="23" dur="1000" fill="hold"/>
                                        <p:tgtEl>
                                          <p:spTgt spid="1048712"/>
                                        </p:tgtEl>
                                        <p:attrNameLst>
                                          <p:attrName>ppt_x</p:attrName>
                                        </p:attrNameLst>
                                      </p:cBhvr>
                                      <p:tavLst>
                                        <p:tav tm="0">
                                          <p:val>
                                            <p:strVal val="#ppt_x"/>
                                          </p:val>
                                        </p:tav>
                                        <p:tav tm="100000">
                                          <p:val>
                                            <p:strVal val="#ppt_x"/>
                                          </p:val>
                                        </p:tav>
                                      </p:tavLst>
                                    </p:anim>
                                    <p:anim calcmode="lin" valueType="num">
                                      <p:cBhvr>
                                        <p:cTn id="24" dur="1000" fill="hold"/>
                                        <p:tgtEl>
                                          <p:spTgt spid="10487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48713"/>
                                        </p:tgtEl>
                                        <p:attrNameLst>
                                          <p:attrName>style.visibility</p:attrName>
                                        </p:attrNameLst>
                                      </p:cBhvr>
                                      <p:to>
                                        <p:strVal val="visible"/>
                                      </p:to>
                                    </p:set>
                                    <p:animEffect transition="in" filter="fade">
                                      <p:cBhvr>
                                        <p:cTn id="27" dur="1000"/>
                                        <p:tgtEl>
                                          <p:spTgt spid="1048713"/>
                                        </p:tgtEl>
                                      </p:cBhvr>
                                    </p:animEffect>
                                    <p:anim calcmode="lin" valueType="num">
                                      <p:cBhvr>
                                        <p:cTn id="28" dur="1000" fill="hold"/>
                                        <p:tgtEl>
                                          <p:spTgt spid="1048713"/>
                                        </p:tgtEl>
                                        <p:attrNameLst>
                                          <p:attrName>ppt_x</p:attrName>
                                        </p:attrNameLst>
                                      </p:cBhvr>
                                      <p:tavLst>
                                        <p:tav tm="0">
                                          <p:val>
                                            <p:strVal val="#ppt_x"/>
                                          </p:val>
                                        </p:tav>
                                        <p:tav tm="100000">
                                          <p:val>
                                            <p:strVal val="#ppt_x"/>
                                          </p:val>
                                        </p:tav>
                                      </p:tavLst>
                                    </p:anim>
                                    <p:anim calcmode="lin" valueType="num">
                                      <p:cBhvr>
                                        <p:cTn id="29" dur="1000" fill="hold"/>
                                        <p:tgtEl>
                                          <p:spTgt spid="10487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48714"/>
                                        </p:tgtEl>
                                        <p:attrNameLst>
                                          <p:attrName>style.visibility</p:attrName>
                                        </p:attrNameLst>
                                      </p:cBhvr>
                                      <p:to>
                                        <p:strVal val="visible"/>
                                      </p:to>
                                    </p:set>
                                    <p:animEffect transition="in" filter="fade">
                                      <p:cBhvr>
                                        <p:cTn id="32" dur="1000"/>
                                        <p:tgtEl>
                                          <p:spTgt spid="1048714"/>
                                        </p:tgtEl>
                                      </p:cBhvr>
                                    </p:animEffect>
                                    <p:anim calcmode="lin" valueType="num">
                                      <p:cBhvr>
                                        <p:cTn id="33" dur="1000" fill="hold"/>
                                        <p:tgtEl>
                                          <p:spTgt spid="1048714"/>
                                        </p:tgtEl>
                                        <p:attrNameLst>
                                          <p:attrName>ppt_x</p:attrName>
                                        </p:attrNameLst>
                                      </p:cBhvr>
                                      <p:tavLst>
                                        <p:tav tm="0">
                                          <p:val>
                                            <p:strVal val="#ppt_x"/>
                                          </p:val>
                                        </p:tav>
                                        <p:tav tm="100000">
                                          <p:val>
                                            <p:strVal val="#ppt_x"/>
                                          </p:val>
                                        </p:tav>
                                      </p:tavLst>
                                    </p:anim>
                                    <p:anim calcmode="lin" valueType="num">
                                      <p:cBhvr>
                                        <p:cTn id="34" dur="1000" fill="hold"/>
                                        <p:tgtEl>
                                          <p:spTgt spid="10487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48715"/>
                                        </p:tgtEl>
                                        <p:attrNameLst>
                                          <p:attrName>style.visibility</p:attrName>
                                        </p:attrNameLst>
                                      </p:cBhvr>
                                      <p:to>
                                        <p:strVal val="visible"/>
                                      </p:to>
                                    </p:set>
                                    <p:animEffect transition="in" filter="fade">
                                      <p:cBhvr>
                                        <p:cTn id="37" dur="1000"/>
                                        <p:tgtEl>
                                          <p:spTgt spid="1048715"/>
                                        </p:tgtEl>
                                      </p:cBhvr>
                                    </p:animEffect>
                                    <p:anim calcmode="lin" valueType="num">
                                      <p:cBhvr>
                                        <p:cTn id="38" dur="1000" fill="hold"/>
                                        <p:tgtEl>
                                          <p:spTgt spid="1048715"/>
                                        </p:tgtEl>
                                        <p:attrNameLst>
                                          <p:attrName>ppt_x</p:attrName>
                                        </p:attrNameLst>
                                      </p:cBhvr>
                                      <p:tavLst>
                                        <p:tav tm="0">
                                          <p:val>
                                            <p:strVal val="#ppt_x"/>
                                          </p:val>
                                        </p:tav>
                                        <p:tav tm="100000">
                                          <p:val>
                                            <p:strVal val="#ppt_x"/>
                                          </p:val>
                                        </p:tav>
                                      </p:tavLst>
                                    </p:anim>
                                    <p:anim calcmode="lin" valueType="num">
                                      <p:cBhvr>
                                        <p:cTn id="39" dur="1000" fill="hold"/>
                                        <p:tgtEl>
                                          <p:spTgt spid="10487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48716"/>
                                        </p:tgtEl>
                                        <p:attrNameLst>
                                          <p:attrName>style.visibility</p:attrName>
                                        </p:attrNameLst>
                                      </p:cBhvr>
                                      <p:to>
                                        <p:strVal val="visible"/>
                                      </p:to>
                                    </p:set>
                                    <p:animEffect transition="in" filter="fade">
                                      <p:cBhvr>
                                        <p:cTn id="42" dur="1000"/>
                                        <p:tgtEl>
                                          <p:spTgt spid="1048716"/>
                                        </p:tgtEl>
                                      </p:cBhvr>
                                    </p:animEffect>
                                    <p:anim calcmode="lin" valueType="num">
                                      <p:cBhvr>
                                        <p:cTn id="43" dur="1000" fill="hold"/>
                                        <p:tgtEl>
                                          <p:spTgt spid="1048716"/>
                                        </p:tgtEl>
                                        <p:attrNameLst>
                                          <p:attrName>ppt_x</p:attrName>
                                        </p:attrNameLst>
                                      </p:cBhvr>
                                      <p:tavLst>
                                        <p:tav tm="0">
                                          <p:val>
                                            <p:strVal val="#ppt_x"/>
                                          </p:val>
                                        </p:tav>
                                        <p:tav tm="100000">
                                          <p:val>
                                            <p:strVal val="#ppt_x"/>
                                          </p:val>
                                        </p:tav>
                                      </p:tavLst>
                                    </p:anim>
                                    <p:anim calcmode="lin" valueType="num">
                                      <p:cBhvr>
                                        <p:cTn id="44" dur="1000" fill="hold"/>
                                        <p:tgtEl>
                                          <p:spTgt spid="10487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48717"/>
                                        </p:tgtEl>
                                        <p:attrNameLst>
                                          <p:attrName>style.visibility</p:attrName>
                                        </p:attrNameLst>
                                      </p:cBhvr>
                                      <p:to>
                                        <p:strVal val="visible"/>
                                      </p:to>
                                    </p:set>
                                    <p:animEffect transition="in" filter="fade">
                                      <p:cBhvr>
                                        <p:cTn id="47" dur="1000"/>
                                        <p:tgtEl>
                                          <p:spTgt spid="1048717"/>
                                        </p:tgtEl>
                                      </p:cBhvr>
                                    </p:animEffect>
                                    <p:anim calcmode="lin" valueType="num">
                                      <p:cBhvr>
                                        <p:cTn id="48" dur="1000" fill="hold"/>
                                        <p:tgtEl>
                                          <p:spTgt spid="1048717"/>
                                        </p:tgtEl>
                                        <p:attrNameLst>
                                          <p:attrName>ppt_x</p:attrName>
                                        </p:attrNameLst>
                                      </p:cBhvr>
                                      <p:tavLst>
                                        <p:tav tm="0">
                                          <p:val>
                                            <p:strVal val="#ppt_x"/>
                                          </p:val>
                                        </p:tav>
                                        <p:tav tm="100000">
                                          <p:val>
                                            <p:strVal val="#ppt_x"/>
                                          </p:val>
                                        </p:tav>
                                      </p:tavLst>
                                    </p:anim>
                                    <p:anim calcmode="lin" valueType="num">
                                      <p:cBhvr>
                                        <p:cTn id="49" dur="1000" fill="hold"/>
                                        <p:tgtEl>
                                          <p:spTgt spid="10487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48718"/>
                                        </p:tgtEl>
                                        <p:attrNameLst>
                                          <p:attrName>style.visibility</p:attrName>
                                        </p:attrNameLst>
                                      </p:cBhvr>
                                      <p:to>
                                        <p:strVal val="visible"/>
                                      </p:to>
                                    </p:set>
                                    <p:animEffect transition="in" filter="fade">
                                      <p:cBhvr>
                                        <p:cTn id="52" dur="1000"/>
                                        <p:tgtEl>
                                          <p:spTgt spid="1048718"/>
                                        </p:tgtEl>
                                      </p:cBhvr>
                                    </p:animEffect>
                                    <p:anim calcmode="lin" valueType="num">
                                      <p:cBhvr>
                                        <p:cTn id="53" dur="1000" fill="hold"/>
                                        <p:tgtEl>
                                          <p:spTgt spid="1048718"/>
                                        </p:tgtEl>
                                        <p:attrNameLst>
                                          <p:attrName>ppt_x</p:attrName>
                                        </p:attrNameLst>
                                      </p:cBhvr>
                                      <p:tavLst>
                                        <p:tav tm="0">
                                          <p:val>
                                            <p:strVal val="#ppt_x"/>
                                          </p:val>
                                        </p:tav>
                                        <p:tav tm="100000">
                                          <p:val>
                                            <p:strVal val="#ppt_x"/>
                                          </p:val>
                                        </p:tav>
                                      </p:tavLst>
                                    </p:anim>
                                    <p:anim calcmode="lin" valueType="num">
                                      <p:cBhvr>
                                        <p:cTn id="54" dur="1000" fill="hold"/>
                                        <p:tgtEl>
                                          <p:spTgt spid="10487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48719"/>
                                        </p:tgtEl>
                                        <p:attrNameLst>
                                          <p:attrName>style.visibility</p:attrName>
                                        </p:attrNameLst>
                                      </p:cBhvr>
                                      <p:to>
                                        <p:strVal val="visible"/>
                                      </p:to>
                                    </p:set>
                                    <p:animEffect transition="in" filter="fade">
                                      <p:cBhvr>
                                        <p:cTn id="57" dur="1000"/>
                                        <p:tgtEl>
                                          <p:spTgt spid="1048719"/>
                                        </p:tgtEl>
                                      </p:cBhvr>
                                    </p:animEffect>
                                    <p:anim calcmode="lin" valueType="num">
                                      <p:cBhvr>
                                        <p:cTn id="58" dur="1000" fill="hold"/>
                                        <p:tgtEl>
                                          <p:spTgt spid="1048719"/>
                                        </p:tgtEl>
                                        <p:attrNameLst>
                                          <p:attrName>ppt_x</p:attrName>
                                        </p:attrNameLst>
                                      </p:cBhvr>
                                      <p:tavLst>
                                        <p:tav tm="0">
                                          <p:val>
                                            <p:strVal val="#ppt_x"/>
                                          </p:val>
                                        </p:tav>
                                        <p:tav tm="100000">
                                          <p:val>
                                            <p:strVal val="#ppt_x"/>
                                          </p:val>
                                        </p:tav>
                                      </p:tavLst>
                                    </p:anim>
                                    <p:anim calcmode="lin" valueType="num">
                                      <p:cBhvr>
                                        <p:cTn id="59" dur="1000" fill="hold"/>
                                        <p:tgtEl>
                                          <p:spTgt spid="10487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48720"/>
                                        </p:tgtEl>
                                        <p:attrNameLst>
                                          <p:attrName>style.visibility</p:attrName>
                                        </p:attrNameLst>
                                      </p:cBhvr>
                                      <p:to>
                                        <p:strVal val="visible"/>
                                      </p:to>
                                    </p:set>
                                    <p:animEffect transition="in" filter="fade">
                                      <p:cBhvr>
                                        <p:cTn id="62" dur="1000"/>
                                        <p:tgtEl>
                                          <p:spTgt spid="1048720"/>
                                        </p:tgtEl>
                                      </p:cBhvr>
                                    </p:animEffect>
                                    <p:anim calcmode="lin" valueType="num">
                                      <p:cBhvr>
                                        <p:cTn id="63" dur="1000" fill="hold"/>
                                        <p:tgtEl>
                                          <p:spTgt spid="1048720"/>
                                        </p:tgtEl>
                                        <p:attrNameLst>
                                          <p:attrName>ppt_x</p:attrName>
                                        </p:attrNameLst>
                                      </p:cBhvr>
                                      <p:tavLst>
                                        <p:tav tm="0">
                                          <p:val>
                                            <p:strVal val="#ppt_x"/>
                                          </p:val>
                                        </p:tav>
                                        <p:tav tm="100000">
                                          <p:val>
                                            <p:strVal val="#ppt_x"/>
                                          </p:val>
                                        </p:tav>
                                      </p:tavLst>
                                    </p:anim>
                                    <p:anim calcmode="lin" valueType="num">
                                      <p:cBhvr>
                                        <p:cTn id="64" dur="1000" fill="hold"/>
                                        <p:tgtEl>
                                          <p:spTgt spid="104872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048721"/>
                                        </p:tgtEl>
                                        <p:attrNameLst>
                                          <p:attrName>style.visibility</p:attrName>
                                        </p:attrNameLst>
                                      </p:cBhvr>
                                      <p:to>
                                        <p:strVal val="visible"/>
                                      </p:to>
                                    </p:set>
                                    <p:animEffect transition="in" filter="fade">
                                      <p:cBhvr>
                                        <p:cTn id="67" dur="1000"/>
                                        <p:tgtEl>
                                          <p:spTgt spid="1048721"/>
                                        </p:tgtEl>
                                      </p:cBhvr>
                                    </p:animEffect>
                                    <p:anim calcmode="lin" valueType="num">
                                      <p:cBhvr>
                                        <p:cTn id="68" dur="1000" fill="hold"/>
                                        <p:tgtEl>
                                          <p:spTgt spid="1048721"/>
                                        </p:tgtEl>
                                        <p:attrNameLst>
                                          <p:attrName>ppt_x</p:attrName>
                                        </p:attrNameLst>
                                      </p:cBhvr>
                                      <p:tavLst>
                                        <p:tav tm="0">
                                          <p:val>
                                            <p:strVal val="#ppt_x"/>
                                          </p:val>
                                        </p:tav>
                                        <p:tav tm="100000">
                                          <p:val>
                                            <p:strVal val="#ppt_x"/>
                                          </p:val>
                                        </p:tav>
                                      </p:tavLst>
                                    </p:anim>
                                    <p:anim calcmode="lin" valueType="num">
                                      <p:cBhvr>
                                        <p:cTn id="69" dur="1000" fill="hold"/>
                                        <p:tgtEl>
                                          <p:spTgt spid="1048721"/>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048710"/>
                                        </p:tgtEl>
                                        <p:attrNameLst>
                                          <p:attrName>style.visibility</p:attrName>
                                        </p:attrNameLst>
                                      </p:cBhvr>
                                      <p:to>
                                        <p:strVal val="visible"/>
                                      </p:to>
                                    </p:set>
                                    <p:animEffect transition="in" filter="fade">
                                      <p:cBhvr>
                                        <p:cTn id="74" dur="1000"/>
                                        <p:tgtEl>
                                          <p:spTgt spid="1048710"/>
                                        </p:tgtEl>
                                      </p:cBhvr>
                                    </p:animEffect>
                                    <p:anim calcmode="lin" valueType="num">
                                      <p:cBhvr>
                                        <p:cTn id="75" dur="1000" fill="hold"/>
                                        <p:tgtEl>
                                          <p:spTgt spid="1048710"/>
                                        </p:tgtEl>
                                        <p:attrNameLst>
                                          <p:attrName>ppt_x</p:attrName>
                                        </p:attrNameLst>
                                      </p:cBhvr>
                                      <p:tavLst>
                                        <p:tav tm="0">
                                          <p:val>
                                            <p:strVal val="#ppt_x"/>
                                          </p:val>
                                        </p:tav>
                                        <p:tav tm="100000">
                                          <p:val>
                                            <p:strVal val="#ppt_x"/>
                                          </p:val>
                                        </p:tav>
                                      </p:tavLst>
                                    </p:anim>
                                    <p:anim calcmode="lin" valueType="num">
                                      <p:cBhvr>
                                        <p:cTn id="76" dur="1000" fill="hold"/>
                                        <p:tgtEl>
                                          <p:spTgt spid="10487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8" grpId="0" animBg="1"/>
      <p:bldP spid="1048709" grpId="0"/>
      <p:bldP spid="1048710" grpId="0"/>
      <p:bldP spid="1048711" grpId="0" animBg="1"/>
      <p:bldP spid="1048712" grpId="0" animBg="1"/>
      <p:bldP spid="1048713" grpId="0" animBg="1"/>
      <p:bldP spid="1048714" grpId="0" animBg="1"/>
      <p:bldP spid="1048715" grpId="0" animBg="1"/>
      <p:bldP spid="1048716" grpId="0" animBg="1"/>
      <p:bldP spid="1048717" grpId="0" animBg="1"/>
      <p:bldP spid="1048718" grpId="0" animBg="1"/>
      <p:bldP spid="1048719" grpId="0" animBg="1"/>
      <p:bldP spid="1048720" grpId="0" animBg="1"/>
      <p:bldP spid="10487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048647" name="Google Shape;151;p28"/>
          <p:cNvSpPr txBox="1">
            <a:spLocks noGrp="1"/>
          </p:cNvSpPr>
          <p:nvPr>
            <p:ph type="title" idx="2"/>
          </p:nvPr>
        </p:nvSpPr>
        <p:spPr>
          <a:xfrm>
            <a:off x="1569613" y="712079"/>
            <a:ext cx="6440416" cy="668400"/>
          </a:xfrm>
          <a:prstGeom prst="rect">
            <a:avLst/>
          </a:prstGeom>
        </p:spPr>
        <p:txBody>
          <a:bodyPr spcFirstLastPara="1" wrap="square" lIns="91425" tIns="91425" rIns="91425" bIns="91425" anchor="b" anchorCtr="0">
            <a:noAutofit/>
          </a:bodyPr>
          <a:lstStyle/>
          <a:p>
            <a:pPr lvl="0"/>
            <a:r>
              <a:rPr lang="en-US" sz="3600" dirty="0" err="1"/>
              <a:t>Kelebihan</a:t>
            </a:r>
            <a:r>
              <a:rPr lang="en-US" sz="3600" dirty="0"/>
              <a:t> </a:t>
            </a:r>
            <a:r>
              <a:rPr lang="en-US" sz="3600" dirty="0" err="1"/>
              <a:t>Penelitian</a:t>
            </a:r>
            <a:r>
              <a:rPr lang="en-US" sz="3600" dirty="0"/>
              <a:t> Ex Post Facto</a:t>
            </a:r>
            <a:endParaRPr sz="3600" dirty="0"/>
          </a:p>
        </p:txBody>
      </p:sp>
      <p:grpSp>
        <p:nvGrpSpPr>
          <p:cNvPr id="42" name="Google Shape;168;p28"/>
          <p:cNvGrpSpPr/>
          <p:nvPr/>
        </p:nvGrpSpPr>
        <p:grpSpPr>
          <a:xfrm>
            <a:off x="1651615" y="648219"/>
            <a:ext cx="6271932" cy="116723"/>
            <a:chOff x="5554625" y="4300900"/>
            <a:chExt cx="6271932" cy="116723"/>
          </a:xfrm>
        </p:grpSpPr>
        <p:sp>
          <p:nvSpPr>
            <p:cNvPr id="1048648" name="Google Shape;169;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9" name="Google Shape;170;p28"/>
            <p:cNvSpPr/>
            <p:nvPr/>
          </p:nvSpPr>
          <p:spPr>
            <a:xfrm>
              <a:off x="11590807" y="4319673"/>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50" name="Google Shape;180;p28"/>
          <p:cNvSpPr/>
          <p:nvPr/>
        </p:nvSpPr>
        <p:spPr>
          <a:xfrm flipH="1">
            <a:off x="8200799" y="4033075"/>
            <a:ext cx="662001" cy="836925"/>
          </a:xfrm>
          <a:custGeom>
            <a:avLst/>
            <a:gdLst/>
            <a:ahLst/>
            <a:cxnLst/>
            <a:rect l="l" t="t" r="r" b="b"/>
            <a:pathLst>
              <a:path w="13893" h="17564" extrusionOk="0">
                <a:moveTo>
                  <a:pt x="3051" y="5073"/>
                </a:moveTo>
                <a:cubicBezTo>
                  <a:pt x="3084" y="5073"/>
                  <a:pt x="3113" y="5079"/>
                  <a:pt x="3134" y="5092"/>
                </a:cubicBezTo>
                <a:cubicBezTo>
                  <a:pt x="3239" y="5157"/>
                  <a:pt x="3356" y="5348"/>
                  <a:pt x="3331" y="5453"/>
                </a:cubicBezTo>
                <a:cubicBezTo>
                  <a:pt x="3091" y="6494"/>
                  <a:pt x="3471" y="7441"/>
                  <a:pt x="3735" y="8408"/>
                </a:cubicBezTo>
                <a:cubicBezTo>
                  <a:pt x="3781" y="8575"/>
                  <a:pt x="3741" y="8768"/>
                  <a:pt x="3741" y="9040"/>
                </a:cubicBezTo>
                <a:cubicBezTo>
                  <a:pt x="2613" y="8312"/>
                  <a:pt x="2065" y="6624"/>
                  <a:pt x="2514" y="5552"/>
                </a:cubicBezTo>
                <a:cubicBezTo>
                  <a:pt x="2573" y="5412"/>
                  <a:pt x="2655" y="5262"/>
                  <a:pt x="2770" y="5169"/>
                </a:cubicBezTo>
                <a:cubicBezTo>
                  <a:pt x="2836" y="5116"/>
                  <a:pt x="2959" y="5073"/>
                  <a:pt x="3051" y="5073"/>
                </a:cubicBezTo>
                <a:close/>
                <a:moveTo>
                  <a:pt x="12007" y="0"/>
                </a:moveTo>
                <a:cubicBezTo>
                  <a:pt x="11646" y="0"/>
                  <a:pt x="11267" y="111"/>
                  <a:pt x="10910" y="345"/>
                </a:cubicBezTo>
                <a:cubicBezTo>
                  <a:pt x="9634" y="1179"/>
                  <a:pt x="8727" y="2344"/>
                  <a:pt x="8060" y="3703"/>
                </a:cubicBezTo>
                <a:cubicBezTo>
                  <a:pt x="7979" y="3868"/>
                  <a:pt x="7898" y="4035"/>
                  <a:pt x="7858" y="4117"/>
                </a:cubicBezTo>
                <a:cubicBezTo>
                  <a:pt x="7246" y="3502"/>
                  <a:pt x="6696" y="2804"/>
                  <a:pt x="6010" y="2286"/>
                </a:cubicBezTo>
                <a:cubicBezTo>
                  <a:pt x="5279" y="1735"/>
                  <a:pt x="4548" y="1464"/>
                  <a:pt x="3854" y="1464"/>
                </a:cubicBezTo>
                <a:cubicBezTo>
                  <a:pt x="2857" y="1464"/>
                  <a:pt x="1938" y="2024"/>
                  <a:pt x="1211" y="3117"/>
                </a:cubicBezTo>
                <a:cubicBezTo>
                  <a:pt x="1" y="4934"/>
                  <a:pt x="5" y="6861"/>
                  <a:pt x="1060" y="8713"/>
                </a:cubicBezTo>
                <a:cubicBezTo>
                  <a:pt x="1642" y="9735"/>
                  <a:pt x="2429" y="10656"/>
                  <a:pt x="3209" y="11546"/>
                </a:cubicBezTo>
                <a:cubicBezTo>
                  <a:pt x="4856" y="13429"/>
                  <a:pt x="6562" y="15261"/>
                  <a:pt x="8238" y="17119"/>
                </a:cubicBezTo>
                <a:cubicBezTo>
                  <a:pt x="8502" y="17412"/>
                  <a:pt x="8684" y="17563"/>
                  <a:pt x="8842" y="17563"/>
                </a:cubicBezTo>
                <a:cubicBezTo>
                  <a:pt x="9024" y="17563"/>
                  <a:pt x="9175" y="17362"/>
                  <a:pt x="9385" y="16942"/>
                </a:cubicBezTo>
                <a:cubicBezTo>
                  <a:pt x="9412" y="16887"/>
                  <a:pt x="9436" y="16829"/>
                  <a:pt x="9464" y="16772"/>
                </a:cubicBezTo>
                <a:cubicBezTo>
                  <a:pt x="10664" y="14292"/>
                  <a:pt x="11758" y="11766"/>
                  <a:pt x="12618" y="9146"/>
                </a:cubicBezTo>
                <a:cubicBezTo>
                  <a:pt x="13200" y="7372"/>
                  <a:pt x="13730" y="5583"/>
                  <a:pt x="13847" y="3712"/>
                </a:cubicBezTo>
                <a:cubicBezTo>
                  <a:pt x="13893" y="2955"/>
                  <a:pt x="13875" y="2165"/>
                  <a:pt x="13704" y="1432"/>
                </a:cubicBezTo>
                <a:cubicBezTo>
                  <a:pt x="13492" y="522"/>
                  <a:pt x="12791" y="0"/>
                  <a:pt x="1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181;p28"/>
          <p:cNvGrpSpPr/>
          <p:nvPr/>
        </p:nvGrpSpPr>
        <p:grpSpPr>
          <a:xfrm>
            <a:off x="246529" y="257403"/>
            <a:ext cx="941471" cy="1034145"/>
            <a:chOff x="9887550" y="272050"/>
            <a:chExt cx="608500" cy="668225"/>
          </a:xfrm>
        </p:grpSpPr>
        <p:sp>
          <p:nvSpPr>
            <p:cNvPr id="1048651"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2"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3"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4"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5"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6"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7"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8"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9"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60" name="TextBox 1"/>
          <p:cNvSpPr txBox="1"/>
          <p:nvPr/>
        </p:nvSpPr>
        <p:spPr>
          <a:xfrm>
            <a:off x="1859691" y="1558938"/>
            <a:ext cx="5992261" cy="2834640"/>
          </a:xfrm>
          <a:prstGeom prst="rect">
            <a:avLst/>
          </a:prstGeom>
          <a:noFill/>
        </p:spPr>
        <p:txBody>
          <a:bodyPr wrap="square" rtlCol="0">
            <a:spAutoFit/>
          </a:bodyPr>
          <a:lstStyle/>
          <a:p>
            <a:pPr marL="0" indent="0">
              <a:buNone/>
            </a:pPr>
            <a:r>
              <a:rPr lang="en-ID" sz="2000" dirty="0">
                <a:solidFill>
                  <a:schemeClr val="bg1"/>
                </a:solidFill>
                <a:latin typeface="Patrick Hand" panose="020B0604020202020204" charset="0"/>
              </a:rPr>
              <a:t>1. </a:t>
            </a:r>
            <a:r>
              <a:rPr lang="en-ID" sz="2000" dirty="0" err="1">
                <a:solidFill>
                  <a:schemeClr val="bg1"/>
                </a:solidFill>
                <a:latin typeface="Patrick Hand" panose="020B0604020202020204" charset="0"/>
              </a:rPr>
              <a:t>Sesuai</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untuk</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keadaan</a:t>
            </a:r>
            <a:r>
              <a:rPr lang="en-ID" sz="2000" dirty="0">
                <a:solidFill>
                  <a:schemeClr val="bg1"/>
                </a:solidFill>
                <a:latin typeface="Patrick Hand" panose="020B0604020202020204" charset="0"/>
              </a:rPr>
              <a:t> yang </a:t>
            </a:r>
            <a:r>
              <a:rPr lang="en-ID" sz="2000" dirty="0" err="1">
                <a:solidFill>
                  <a:schemeClr val="bg1"/>
                </a:solidFill>
                <a:latin typeface="Patrick Hand" panose="020B0604020202020204" charset="0"/>
              </a:rPr>
              <a:t>tidak</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dapat</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dilakukan</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dengan</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penelitian</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eksperimen</a:t>
            </a:r>
            <a:r>
              <a:rPr lang="en-ID" sz="2000" dirty="0">
                <a:solidFill>
                  <a:schemeClr val="bg1"/>
                </a:solidFill>
                <a:latin typeface="Patrick Hand" panose="020B0604020202020204" charset="0"/>
              </a:rPr>
              <a:t>.</a:t>
            </a:r>
          </a:p>
          <a:p>
            <a:pPr marL="0" indent="0">
              <a:buNone/>
            </a:pPr>
            <a:r>
              <a:rPr lang="en-ID" sz="2000" dirty="0">
                <a:solidFill>
                  <a:schemeClr val="bg1"/>
                </a:solidFill>
                <a:latin typeface="Patrick Hand" panose="020B0604020202020204" charset="0"/>
              </a:rPr>
              <a:t>2. </a:t>
            </a:r>
            <a:r>
              <a:rPr lang="en-ID" sz="2000" dirty="0" err="1">
                <a:solidFill>
                  <a:schemeClr val="bg1"/>
                </a:solidFill>
                <a:latin typeface="Patrick Hand" panose="020B0604020202020204" charset="0"/>
              </a:rPr>
              <a:t>Informasi</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tentang</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sifat</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fenomena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apa</a:t>
            </a:r>
            <a:r>
              <a:rPr lang="en-ID" sz="2000" dirty="0">
                <a:solidFill>
                  <a:schemeClr val="bg1"/>
                </a:solidFill>
                <a:latin typeface="Patrick Hand" panose="020B0604020202020204" charset="0"/>
              </a:rPr>
              <a:t> yang </a:t>
            </a:r>
            <a:r>
              <a:rPr lang="en-ID" sz="2000" dirty="0" err="1">
                <a:solidFill>
                  <a:schemeClr val="bg1"/>
                </a:solidFill>
                <a:latin typeface="Patrick Hand" panose="020B0604020202020204" charset="0"/>
              </a:rPr>
              <a:t>terjadi</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dengan</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apa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kejadiannya</a:t>
            </a:r>
            <a:r>
              <a:rPr lang="en-ID" sz="2000" dirty="0">
                <a:solidFill>
                  <a:schemeClr val="bg1"/>
                </a:solidFill>
                <a:latin typeface="Patrick Hand" panose="020B0604020202020204" charset="0"/>
              </a:rPr>
              <a:t>, di </a:t>
            </a:r>
            <a:r>
              <a:rPr lang="en-ID" sz="2000" dirty="0" err="1">
                <a:solidFill>
                  <a:schemeClr val="bg1"/>
                </a:solidFill>
                <a:latin typeface="Patrick Hand" panose="020B0604020202020204" charset="0"/>
              </a:rPr>
              <a:t>bawah</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kondisi</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apa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fenomena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terjadi</a:t>
            </a:r>
            <a:r>
              <a:rPr lang="en-ID" sz="2000" dirty="0">
                <a:solidFill>
                  <a:schemeClr val="bg1"/>
                </a:solidFill>
                <a:latin typeface="Patrick Hand" panose="020B0604020202020204" charset="0"/>
              </a:rPr>
              <a:t>, dan </a:t>
            </a:r>
            <a:r>
              <a:rPr lang="en-ID" sz="2000" dirty="0" err="1">
                <a:solidFill>
                  <a:schemeClr val="bg1"/>
                </a:solidFill>
                <a:latin typeface="Patrick Hand" panose="020B0604020202020204" charset="0"/>
              </a:rPr>
              <a:t>dalam</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sekuensi</a:t>
            </a:r>
            <a:r>
              <a:rPr lang="en-ID" sz="2000" dirty="0">
                <a:solidFill>
                  <a:schemeClr val="bg1"/>
                </a:solidFill>
                <a:latin typeface="Patrick Hand" panose="020B0604020202020204" charset="0"/>
              </a:rPr>
              <a:t> dan </a:t>
            </a:r>
            <a:r>
              <a:rPr lang="en-ID" sz="2000" dirty="0" err="1">
                <a:solidFill>
                  <a:schemeClr val="bg1"/>
                </a:solidFill>
                <a:latin typeface="Patrick Hand" panose="020B0604020202020204" charset="0"/>
              </a:rPr>
              <a:t>pola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seperti</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apa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fenomena</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terjadi</a:t>
            </a:r>
            <a:r>
              <a:rPr lang="en-ID" sz="2000" dirty="0">
                <a:solidFill>
                  <a:schemeClr val="bg1"/>
                </a:solidFill>
                <a:latin typeface="Patrick Hand" panose="020B0604020202020204" charset="0"/>
              </a:rPr>
              <a:t>. </a:t>
            </a:r>
          </a:p>
          <a:p>
            <a:pPr marL="0" indent="0">
              <a:buNone/>
            </a:pPr>
            <a:r>
              <a:rPr lang="en-ID" sz="2000" dirty="0">
                <a:solidFill>
                  <a:schemeClr val="bg1"/>
                </a:solidFill>
                <a:latin typeface="Patrick Hand" panose="020B0604020202020204" charset="0"/>
              </a:rPr>
              <a:t>3. </a:t>
            </a:r>
            <a:r>
              <a:rPr lang="en-ID" sz="2000" dirty="0" err="1">
                <a:solidFill>
                  <a:schemeClr val="bg1"/>
                </a:solidFill>
                <a:latin typeface="Patrick Hand" panose="020B0604020202020204" charset="0"/>
              </a:rPr>
              <a:t>Kemajuan</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dalam</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teknik</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statistik</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membuat</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desain</a:t>
            </a:r>
            <a:r>
              <a:rPr lang="en-ID" sz="2000" dirty="0">
                <a:solidFill>
                  <a:schemeClr val="bg1"/>
                </a:solidFill>
                <a:latin typeface="Patrick Hand" panose="020B0604020202020204" charset="0"/>
              </a:rPr>
              <a:t> ex post facto </a:t>
            </a:r>
            <a:r>
              <a:rPr lang="en-ID" sz="2000" dirty="0" err="1">
                <a:solidFill>
                  <a:schemeClr val="bg1"/>
                </a:solidFill>
                <a:latin typeface="Patrick Hand" panose="020B0604020202020204" charset="0"/>
              </a:rPr>
              <a:t>lebih</a:t>
            </a:r>
            <a:r>
              <a:rPr lang="en-ID" sz="2000" dirty="0">
                <a:solidFill>
                  <a:schemeClr val="bg1"/>
                </a:solidFill>
                <a:latin typeface="Patrick Hand" panose="020B0604020202020204" charset="0"/>
              </a:rPr>
              <a:t> </a:t>
            </a:r>
            <a:r>
              <a:rPr lang="en-ID" sz="2000" dirty="0" err="1">
                <a:solidFill>
                  <a:schemeClr val="bg1"/>
                </a:solidFill>
                <a:latin typeface="Patrick Hand" panose="020B0604020202020204" charset="0"/>
              </a:rPr>
              <a:t>bertahan</a:t>
            </a:r>
            <a:r>
              <a:rPr lang="en-ID" sz="2000" dirty="0">
                <a:solidFill>
                  <a:schemeClr val="bg1"/>
                </a:solidFill>
                <a:latin typeface="Patrick Hand" panose="020B0604020202020204" charset="0"/>
              </a:rPr>
              <a:t>. </a:t>
            </a:r>
            <a:endParaRPr lang="en-US" sz="2000" dirty="0">
              <a:solidFill>
                <a:schemeClr val="bg1"/>
              </a:solidFill>
              <a:latin typeface="Patrick Hand" panose="020B0604020202020204" charset="0"/>
            </a:endParaRPr>
          </a:p>
          <a:p>
            <a:endParaRPr lang="en-GB" sz="2000" dirty="0">
              <a:solidFill>
                <a:schemeClr val="bg1"/>
              </a:solidFill>
              <a:latin typeface="Patrick Hand" panose="020B0604020202020204" charset="0"/>
            </a:endParaRPr>
          </a:p>
        </p:txBody>
      </p:sp>
      <p:grpSp>
        <p:nvGrpSpPr>
          <p:cNvPr id="44" name="Google Shape;1222;p58"/>
          <p:cNvGrpSpPr/>
          <p:nvPr/>
        </p:nvGrpSpPr>
        <p:grpSpPr>
          <a:xfrm>
            <a:off x="824024" y="3204208"/>
            <a:ext cx="989664" cy="1065998"/>
            <a:chOff x="2646725" y="4744175"/>
            <a:chExt cx="833625" cy="946925"/>
          </a:xfrm>
        </p:grpSpPr>
        <p:sp>
          <p:nvSpPr>
            <p:cNvPr id="1048661" name="Google Shape;1223;p58"/>
            <p:cNvSpPr/>
            <p:nvPr/>
          </p:nvSpPr>
          <p:spPr>
            <a:xfrm>
              <a:off x="2652050" y="4744175"/>
              <a:ext cx="828300" cy="946925"/>
            </a:xfrm>
            <a:custGeom>
              <a:avLst/>
              <a:gdLst/>
              <a:ahLst/>
              <a:cxnLst/>
              <a:rect l="l" t="t" r="r" b="b"/>
              <a:pathLst>
                <a:path w="33132" h="37877" extrusionOk="0">
                  <a:moveTo>
                    <a:pt x="2438" y="9641"/>
                  </a:moveTo>
                  <a:cubicBezTo>
                    <a:pt x="2670" y="9641"/>
                    <a:pt x="2886" y="9778"/>
                    <a:pt x="2979" y="9987"/>
                  </a:cubicBezTo>
                  <a:cubicBezTo>
                    <a:pt x="3100" y="10291"/>
                    <a:pt x="2948" y="10625"/>
                    <a:pt x="2645" y="10747"/>
                  </a:cubicBezTo>
                  <a:cubicBezTo>
                    <a:pt x="2579" y="10776"/>
                    <a:pt x="2511" y="10789"/>
                    <a:pt x="2443" y="10789"/>
                  </a:cubicBezTo>
                  <a:cubicBezTo>
                    <a:pt x="2224" y="10789"/>
                    <a:pt x="2008" y="10651"/>
                    <a:pt x="1915" y="10443"/>
                  </a:cubicBezTo>
                  <a:cubicBezTo>
                    <a:pt x="1793" y="10139"/>
                    <a:pt x="1915" y="9805"/>
                    <a:pt x="2219" y="9683"/>
                  </a:cubicBezTo>
                  <a:cubicBezTo>
                    <a:pt x="2291" y="9654"/>
                    <a:pt x="2365" y="9641"/>
                    <a:pt x="2438" y="9641"/>
                  </a:cubicBezTo>
                  <a:close/>
                  <a:moveTo>
                    <a:pt x="3320" y="11764"/>
                  </a:moveTo>
                  <a:cubicBezTo>
                    <a:pt x="3533" y="11764"/>
                    <a:pt x="3740" y="11889"/>
                    <a:pt x="3830" y="12115"/>
                  </a:cubicBezTo>
                  <a:cubicBezTo>
                    <a:pt x="3952" y="12388"/>
                    <a:pt x="3830" y="12723"/>
                    <a:pt x="3526" y="12844"/>
                  </a:cubicBezTo>
                  <a:cubicBezTo>
                    <a:pt x="3455" y="12876"/>
                    <a:pt x="3381" y="12891"/>
                    <a:pt x="3307" y="12891"/>
                  </a:cubicBezTo>
                  <a:cubicBezTo>
                    <a:pt x="3094" y="12891"/>
                    <a:pt x="2887" y="12766"/>
                    <a:pt x="2797" y="12540"/>
                  </a:cubicBezTo>
                  <a:cubicBezTo>
                    <a:pt x="2675" y="12267"/>
                    <a:pt x="2797" y="11932"/>
                    <a:pt x="3100" y="11811"/>
                  </a:cubicBezTo>
                  <a:cubicBezTo>
                    <a:pt x="3171" y="11779"/>
                    <a:pt x="3246" y="11764"/>
                    <a:pt x="3320" y="11764"/>
                  </a:cubicBezTo>
                  <a:close/>
                  <a:moveTo>
                    <a:pt x="4201" y="13861"/>
                  </a:moveTo>
                  <a:cubicBezTo>
                    <a:pt x="4414" y="13861"/>
                    <a:pt x="4621" y="13986"/>
                    <a:pt x="4711" y="14212"/>
                  </a:cubicBezTo>
                  <a:cubicBezTo>
                    <a:pt x="4833" y="14485"/>
                    <a:pt x="4711" y="14820"/>
                    <a:pt x="4407" y="14941"/>
                  </a:cubicBezTo>
                  <a:cubicBezTo>
                    <a:pt x="4337" y="14973"/>
                    <a:pt x="4262" y="14988"/>
                    <a:pt x="4188" y="14988"/>
                  </a:cubicBezTo>
                  <a:cubicBezTo>
                    <a:pt x="3975" y="14988"/>
                    <a:pt x="3768" y="14863"/>
                    <a:pt x="3678" y="14637"/>
                  </a:cubicBezTo>
                  <a:cubicBezTo>
                    <a:pt x="3556" y="14364"/>
                    <a:pt x="3678" y="14030"/>
                    <a:pt x="3982" y="13908"/>
                  </a:cubicBezTo>
                  <a:cubicBezTo>
                    <a:pt x="4053" y="13877"/>
                    <a:pt x="4127" y="13861"/>
                    <a:pt x="4201" y="13861"/>
                  </a:cubicBezTo>
                  <a:close/>
                  <a:moveTo>
                    <a:pt x="5065" y="15963"/>
                  </a:moveTo>
                  <a:cubicBezTo>
                    <a:pt x="5284" y="15963"/>
                    <a:pt x="5500" y="16101"/>
                    <a:pt x="5593" y="16309"/>
                  </a:cubicBezTo>
                  <a:cubicBezTo>
                    <a:pt x="5715" y="16613"/>
                    <a:pt x="5593" y="16948"/>
                    <a:pt x="5289" y="17069"/>
                  </a:cubicBezTo>
                  <a:cubicBezTo>
                    <a:pt x="5217" y="17098"/>
                    <a:pt x="5143" y="17111"/>
                    <a:pt x="5070" y="17111"/>
                  </a:cubicBezTo>
                  <a:cubicBezTo>
                    <a:pt x="4838" y="17111"/>
                    <a:pt x="4622" y="16974"/>
                    <a:pt x="4529" y="16765"/>
                  </a:cubicBezTo>
                  <a:cubicBezTo>
                    <a:pt x="4407" y="16461"/>
                    <a:pt x="4559" y="16127"/>
                    <a:pt x="4863" y="16005"/>
                  </a:cubicBezTo>
                  <a:cubicBezTo>
                    <a:pt x="4929" y="15976"/>
                    <a:pt x="4997" y="15963"/>
                    <a:pt x="5065" y="15963"/>
                  </a:cubicBezTo>
                  <a:close/>
                  <a:moveTo>
                    <a:pt x="5933" y="18060"/>
                  </a:moveTo>
                  <a:cubicBezTo>
                    <a:pt x="6166" y="18060"/>
                    <a:pt x="6382" y="18198"/>
                    <a:pt x="6474" y="18406"/>
                  </a:cubicBezTo>
                  <a:cubicBezTo>
                    <a:pt x="6596" y="18710"/>
                    <a:pt x="6444" y="19045"/>
                    <a:pt x="6170" y="19166"/>
                  </a:cubicBezTo>
                  <a:cubicBezTo>
                    <a:pt x="6098" y="19195"/>
                    <a:pt x="6024" y="19209"/>
                    <a:pt x="5952" y="19209"/>
                  </a:cubicBezTo>
                  <a:cubicBezTo>
                    <a:pt x="5719" y="19209"/>
                    <a:pt x="5503" y="19071"/>
                    <a:pt x="5411" y="18862"/>
                  </a:cubicBezTo>
                  <a:cubicBezTo>
                    <a:pt x="5289" y="18558"/>
                    <a:pt x="5441" y="18224"/>
                    <a:pt x="5715" y="18103"/>
                  </a:cubicBezTo>
                  <a:cubicBezTo>
                    <a:pt x="5787" y="18074"/>
                    <a:pt x="5861" y="18060"/>
                    <a:pt x="5933" y="18060"/>
                  </a:cubicBezTo>
                  <a:close/>
                  <a:moveTo>
                    <a:pt x="6833" y="20184"/>
                  </a:moveTo>
                  <a:cubicBezTo>
                    <a:pt x="7058" y="20184"/>
                    <a:pt x="7266" y="20309"/>
                    <a:pt x="7356" y="20534"/>
                  </a:cubicBezTo>
                  <a:cubicBezTo>
                    <a:pt x="7477" y="20808"/>
                    <a:pt x="7325" y="21142"/>
                    <a:pt x="7052" y="21264"/>
                  </a:cubicBezTo>
                  <a:cubicBezTo>
                    <a:pt x="6973" y="21295"/>
                    <a:pt x="6893" y="21310"/>
                    <a:pt x="6814" y="21310"/>
                  </a:cubicBezTo>
                  <a:cubicBezTo>
                    <a:pt x="6589" y="21310"/>
                    <a:pt x="6382" y="21185"/>
                    <a:pt x="6292" y="20960"/>
                  </a:cubicBezTo>
                  <a:cubicBezTo>
                    <a:pt x="6170" y="20686"/>
                    <a:pt x="6322" y="20352"/>
                    <a:pt x="6596" y="20230"/>
                  </a:cubicBezTo>
                  <a:cubicBezTo>
                    <a:pt x="6675" y="20199"/>
                    <a:pt x="6755" y="20184"/>
                    <a:pt x="6833" y="20184"/>
                  </a:cubicBezTo>
                  <a:close/>
                  <a:moveTo>
                    <a:pt x="7715" y="22281"/>
                  </a:moveTo>
                  <a:cubicBezTo>
                    <a:pt x="7940" y="22281"/>
                    <a:pt x="8147" y="22406"/>
                    <a:pt x="8237" y="22631"/>
                  </a:cubicBezTo>
                  <a:cubicBezTo>
                    <a:pt x="8359" y="22905"/>
                    <a:pt x="8207" y="23239"/>
                    <a:pt x="7903" y="23361"/>
                  </a:cubicBezTo>
                  <a:cubicBezTo>
                    <a:pt x="7832" y="23392"/>
                    <a:pt x="7758" y="23408"/>
                    <a:pt x="7684" y="23408"/>
                  </a:cubicBezTo>
                  <a:cubicBezTo>
                    <a:pt x="7471" y="23408"/>
                    <a:pt x="7264" y="23282"/>
                    <a:pt x="7173" y="23057"/>
                  </a:cubicBezTo>
                  <a:cubicBezTo>
                    <a:pt x="7052" y="22783"/>
                    <a:pt x="7173" y="22449"/>
                    <a:pt x="7477" y="22328"/>
                  </a:cubicBezTo>
                  <a:cubicBezTo>
                    <a:pt x="7556" y="22296"/>
                    <a:pt x="7637" y="22281"/>
                    <a:pt x="7715" y="22281"/>
                  </a:cubicBezTo>
                  <a:close/>
                  <a:moveTo>
                    <a:pt x="8578" y="24378"/>
                  </a:moveTo>
                  <a:cubicBezTo>
                    <a:pt x="8791" y="24378"/>
                    <a:pt x="8998" y="24503"/>
                    <a:pt x="9088" y="24729"/>
                  </a:cubicBezTo>
                  <a:cubicBezTo>
                    <a:pt x="9210" y="25033"/>
                    <a:pt x="9088" y="25367"/>
                    <a:pt x="8784" y="25489"/>
                  </a:cubicBezTo>
                  <a:cubicBezTo>
                    <a:pt x="8720" y="25517"/>
                    <a:pt x="8653" y="25531"/>
                    <a:pt x="8586" y="25531"/>
                  </a:cubicBezTo>
                  <a:cubicBezTo>
                    <a:pt x="8366" y="25531"/>
                    <a:pt x="8148" y="25387"/>
                    <a:pt x="8055" y="25154"/>
                  </a:cubicBezTo>
                  <a:cubicBezTo>
                    <a:pt x="7933" y="24881"/>
                    <a:pt x="8055" y="24546"/>
                    <a:pt x="8359" y="24425"/>
                  </a:cubicBezTo>
                  <a:cubicBezTo>
                    <a:pt x="8430" y="24393"/>
                    <a:pt x="8504" y="24378"/>
                    <a:pt x="8578" y="24378"/>
                  </a:cubicBezTo>
                  <a:close/>
                  <a:moveTo>
                    <a:pt x="9442" y="26480"/>
                  </a:moveTo>
                  <a:cubicBezTo>
                    <a:pt x="9661" y="26480"/>
                    <a:pt x="9877" y="26618"/>
                    <a:pt x="9970" y="26826"/>
                  </a:cubicBezTo>
                  <a:cubicBezTo>
                    <a:pt x="10091" y="27130"/>
                    <a:pt x="9970" y="27464"/>
                    <a:pt x="9666" y="27586"/>
                  </a:cubicBezTo>
                  <a:cubicBezTo>
                    <a:pt x="9601" y="27615"/>
                    <a:pt x="9532" y="27628"/>
                    <a:pt x="9464" y="27628"/>
                  </a:cubicBezTo>
                  <a:cubicBezTo>
                    <a:pt x="9245" y="27628"/>
                    <a:pt x="9029" y="27490"/>
                    <a:pt x="8936" y="27282"/>
                  </a:cubicBezTo>
                  <a:cubicBezTo>
                    <a:pt x="8815" y="26978"/>
                    <a:pt x="8936" y="26644"/>
                    <a:pt x="9240" y="26522"/>
                  </a:cubicBezTo>
                  <a:cubicBezTo>
                    <a:pt x="9305" y="26493"/>
                    <a:pt x="9374" y="26480"/>
                    <a:pt x="9442" y="26480"/>
                  </a:cubicBezTo>
                  <a:close/>
                  <a:moveTo>
                    <a:pt x="10321" y="28577"/>
                  </a:moveTo>
                  <a:cubicBezTo>
                    <a:pt x="10541" y="28577"/>
                    <a:pt x="10758" y="28721"/>
                    <a:pt x="10851" y="28954"/>
                  </a:cubicBezTo>
                  <a:cubicBezTo>
                    <a:pt x="10973" y="29227"/>
                    <a:pt x="10851" y="29562"/>
                    <a:pt x="10547" y="29683"/>
                  </a:cubicBezTo>
                  <a:cubicBezTo>
                    <a:pt x="10469" y="29715"/>
                    <a:pt x="10388" y="29730"/>
                    <a:pt x="10310" y="29730"/>
                  </a:cubicBezTo>
                  <a:cubicBezTo>
                    <a:pt x="10085" y="29730"/>
                    <a:pt x="9878" y="29605"/>
                    <a:pt x="9788" y="29379"/>
                  </a:cubicBezTo>
                  <a:cubicBezTo>
                    <a:pt x="9666" y="29075"/>
                    <a:pt x="9818" y="28741"/>
                    <a:pt x="10122" y="28619"/>
                  </a:cubicBezTo>
                  <a:cubicBezTo>
                    <a:pt x="10186" y="28591"/>
                    <a:pt x="10253" y="28577"/>
                    <a:pt x="10321" y="28577"/>
                  </a:cubicBezTo>
                  <a:close/>
                  <a:moveTo>
                    <a:pt x="11210" y="30701"/>
                  </a:moveTo>
                  <a:cubicBezTo>
                    <a:pt x="11435" y="30701"/>
                    <a:pt x="11643" y="30826"/>
                    <a:pt x="11733" y="31051"/>
                  </a:cubicBezTo>
                  <a:cubicBezTo>
                    <a:pt x="11854" y="31325"/>
                    <a:pt x="11702" y="31659"/>
                    <a:pt x="11429" y="31781"/>
                  </a:cubicBezTo>
                  <a:cubicBezTo>
                    <a:pt x="11350" y="31812"/>
                    <a:pt x="11270" y="31827"/>
                    <a:pt x="11191" y="31827"/>
                  </a:cubicBezTo>
                  <a:cubicBezTo>
                    <a:pt x="10966" y="31827"/>
                    <a:pt x="10759" y="31702"/>
                    <a:pt x="10669" y="31477"/>
                  </a:cubicBezTo>
                  <a:cubicBezTo>
                    <a:pt x="10547" y="31203"/>
                    <a:pt x="10699" y="30869"/>
                    <a:pt x="10973" y="30747"/>
                  </a:cubicBezTo>
                  <a:cubicBezTo>
                    <a:pt x="11051" y="30716"/>
                    <a:pt x="11132" y="30701"/>
                    <a:pt x="11210" y="30701"/>
                  </a:cubicBezTo>
                  <a:close/>
                  <a:moveTo>
                    <a:pt x="12092" y="32798"/>
                  </a:moveTo>
                  <a:cubicBezTo>
                    <a:pt x="12317" y="32798"/>
                    <a:pt x="12524" y="32923"/>
                    <a:pt x="12614" y="33148"/>
                  </a:cubicBezTo>
                  <a:cubicBezTo>
                    <a:pt x="12736" y="33452"/>
                    <a:pt x="12584" y="33787"/>
                    <a:pt x="12310" y="33908"/>
                  </a:cubicBezTo>
                  <a:cubicBezTo>
                    <a:pt x="12239" y="33937"/>
                    <a:pt x="12166" y="33950"/>
                    <a:pt x="12095" y="33950"/>
                  </a:cubicBezTo>
                  <a:cubicBezTo>
                    <a:pt x="11861" y="33950"/>
                    <a:pt x="11644" y="33807"/>
                    <a:pt x="11550" y="33574"/>
                  </a:cubicBezTo>
                  <a:cubicBezTo>
                    <a:pt x="11429" y="33300"/>
                    <a:pt x="11581" y="32966"/>
                    <a:pt x="11854" y="32844"/>
                  </a:cubicBezTo>
                  <a:cubicBezTo>
                    <a:pt x="11933" y="32813"/>
                    <a:pt x="12014" y="32798"/>
                    <a:pt x="12092" y="32798"/>
                  </a:cubicBezTo>
                  <a:close/>
                  <a:moveTo>
                    <a:pt x="12955" y="34899"/>
                  </a:moveTo>
                  <a:cubicBezTo>
                    <a:pt x="13187" y="34899"/>
                    <a:pt x="13403" y="35037"/>
                    <a:pt x="13496" y="35246"/>
                  </a:cubicBezTo>
                  <a:cubicBezTo>
                    <a:pt x="13617" y="35550"/>
                    <a:pt x="13465" y="35884"/>
                    <a:pt x="13161" y="36006"/>
                  </a:cubicBezTo>
                  <a:cubicBezTo>
                    <a:pt x="13096" y="36034"/>
                    <a:pt x="13028" y="36048"/>
                    <a:pt x="12960" y="36048"/>
                  </a:cubicBezTo>
                  <a:cubicBezTo>
                    <a:pt x="12741" y="36048"/>
                    <a:pt x="12525" y="35910"/>
                    <a:pt x="12432" y="35702"/>
                  </a:cubicBezTo>
                  <a:cubicBezTo>
                    <a:pt x="12310" y="35398"/>
                    <a:pt x="12432" y="35063"/>
                    <a:pt x="12736" y="34942"/>
                  </a:cubicBezTo>
                  <a:cubicBezTo>
                    <a:pt x="12808" y="34913"/>
                    <a:pt x="12882" y="34899"/>
                    <a:pt x="12955" y="34899"/>
                  </a:cubicBezTo>
                  <a:close/>
                  <a:moveTo>
                    <a:pt x="20671" y="1"/>
                  </a:moveTo>
                  <a:cubicBezTo>
                    <a:pt x="20600" y="1"/>
                    <a:pt x="20527" y="16"/>
                    <a:pt x="20456" y="48"/>
                  </a:cubicBezTo>
                  <a:lnTo>
                    <a:pt x="426" y="8376"/>
                  </a:lnTo>
                  <a:cubicBezTo>
                    <a:pt x="152" y="8498"/>
                    <a:pt x="0" y="8832"/>
                    <a:pt x="122" y="9105"/>
                  </a:cubicBezTo>
                  <a:lnTo>
                    <a:pt x="11976" y="37556"/>
                  </a:lnTo>
                  <a:cubicBezTo>
                    <a:pt x="12066" y="37757"/>
                    <a:pt x="12254" y="37876"/>
                    <a:pt x="12457" y="37876"/>
                  </a:cubicBezTo>
                  <a:cubicBezTo>
                    <a:pt x="12529" y="37876"/>
                    <a:pt x="12603" y="37861"/>
                    <a:pt x="12675" y="37829"/>
                  </a:cubicBezTo>
                  <a:lnTo>
                    <a:pt x="32706" y="29501"/>
                  </a:lnTo>
                  <a:cubicBezTo>
                    <a:pt x="33010" y="29379"/>
                    <a:pt x="33131" y="29075"/>
                    <a:pt x="33010" y="28802"/>
                  </a:cubicBezTo>
                  <a:lnTo>
                    <a:pt x="21156" y="352"/>
                  </a:lnTo>
                  <a:cubicBezTo>
                    <a:pt x="21065" y="126"/>
                    <a:pt x="20875" y="1"/>
                    <a:pt x="20671" y="1"/>
                  </a:cubicBezTo>
                  <a:close/>
                </a:path>
              </a:pathLst>
            </a:custGeom>
            <a:solidFill>
              <a:srgbClr val="FFBBBB"/>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2" name="Google Shape;1224;p58"/>
            <p:cNvSpPr/>
            <p:nvPr/>
          </p:nvSpPr>
          <p:spPr>
            <a:xfrm>
              <a:off x="2646725" y="4996875"/>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3" name="Google Shape;1225;p58"/>
            <p:cNvSpPr/>
            <p:nvPr/>
          </p:nvSpPr>
          <p:spPr>
            <a:xfrm>
              <a:off x="2668750" y="5050075"/>
              <a:ext cx="60075" cy="3825"/>
            </a:xfrm>
            <a:custGeom>
              <a:avLst/>
              <a:gdLst/>
              <a:ahLst/>
              <a:cxnLst/>
              <a:rect l="l" t="t" r="r" b="b"/>
              <a:pathLst>
                <a:path w="2403" h="153" fill="none" extrusionOk="0">
                  <a:moveTo>
                    <a:pt x="2402" y="0"/>
                  </a:moveTo>
                  <a:lnTo>
                    <a:pt x="1" y="15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4" name="Google Shape;1226;p58"/>
            <p:cNvSpPr/>
            <p:nvPr/>
          </p:nvSpPr>
          <p:spPr>
            <a:xfrm>
              <a:off x="2690800" y="510250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5" name="Google Shape;1227;p58"/>
            <p:cNvSpPr/>
            <p:nvPr/>
          </p:nvSpPr>
          <p:spPr>
            <a:xfrm>
              <a:off x="2712825" y="5154925"/>
              <a:ext cx="60075" cy="4600"/>
            </a:xfrm>
            <a:custGeom>
              <a:avLst/>
              <a:gdLst/>
              <a:ahLst/>
              <a:cxnLst/>
              <a:rect l="l" t="t" r="r" b="b"/>
              <a:pathLst>
                <a:path w="2403"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6" name="Google Shape;1228;p58"/>
            <p:cNvSpPr/>
            <p:nvPr/>
          </p:nvSpPr>
          <p:spPr>
            <a:xfrm>
              <a:off x="2734875" y="5207375"/>
              <a:ext cx="59300" cy="4575"/>
            </a:xfrm>
            <a:custGeom>
              <a:avLst/>
              <a:gdLst/>
              <a:ahLst/>
              <a:cxnLst/>
              <a:rect l="l" t="t" r="r" b="b"/>
              <a:pathLst>
                <a:path w="2372" h="183" fill="none" extrusionOk="0">
                  <a:moveTo>
                    <a:pt x="2371" y="0"/>
                  </a:moveTo>
                  <a:lnTo>
                    <a:pt x="0" y="18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7" name="Google Shape;1229;p58"/>
            <p:cNvSpPr/>
            <p:nvPr/>
          </p:nvSpPr>
          <p:spPr>
            <a:xfrm>
              <a:off x="2756150" y="525980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8" name="Google Shape;1230;p58"/>
            <p:cNvSpPr/>
            <p:nvPr/>
          </p:nvSpPr>
          <p:spPr>
            <a:xfrm>
              <a:off x="2778175" y="5313000"/>
              <a:ext cx="60075" cy="3825"/>
            </a:xfrm>
            <a:custGeom>
              <a:avLst/>
              <a:gdLst/>
              <a:ahLst/>
              <a:cxnLst/>
              <a:rect l="l" t="t" r="r" b="b"/>
              <a:pathLst>
                <a:path w="2403" h="153" fill="none" extrusionOk="0">
                  <a:moveTo>
                    <a:pt x="2402" y="0"/>
                  </a:moveTo>
                  <a:lnTo>
                    <a:pt x="1" y="152"/>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9" name="Google Shape;1231;p58"/>
            <p:cNvSpPr/>
            <p:nvPr/>
          </p:nvSpPr>
          <p:spPr>
            <a:xfrm>
              <a:off x="2800225" y="5365425"/>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0" name="Google Shape;1232;p58"/>
            <p:cNvSpPr/>
            <p:nvPr/>
          </p:nvSpPr>
          <p:spPr>
            <a:xfrm>
              <a:off x="2822250" y="5417850"/>
              <a:ext cx="60050" cy="4600"/>
            </a:xfrm>
            <a:custGeom>
              <a:avLst/>
              <a:gdLst/>
              <a:ahLst/>
              <a:cxnLst/>
              <a:rect l="l" t="t" r="r" b="b"/>
              <a:pathLst>
                <a:path w="2402"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1" name="Google Shape;1233;p58"/>
            <p:cNvSpPr/>
            <p:nvPr/>
          </p:nvSpPr>
          <p:spPr>
            <a:xfrm>
              <a:off x="2844300" y="5470275"/>
              <a:ext cx="59300" cy="4600"/>
            </a:xfrm>
            <a:custGeom>
              <a:avLst/>
              <a:gdLst/>
              <a:ahLst/>
              <a:cxnLst/>
              <a:rect l="l" t="t" r="r" b="b"/>
              <a:pathLst>
                <a:path w="2372" h="184" fill="none" extrusionOk="0">
                  <a:moveTo>
                    <a:pt x="2371" y="1"/>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2" name="Google Shape;1234;p58"/>
            <p:cNvSpPr/>
            <p:nvPr/>
          </p:nvSpPr>
          <p:spPr>
            <a:xfrm>
              <a:off x="2865575" y="5523475"/>
              <a:ext cx="60050" cy="3825"/>
            </a:xfrm>
            <a:custGeom>
              <a:avLst/>
              <a:gdLst/>
              <a:ahLst/>
              <a:cxnLst/>
              <a:rect l="l" t="t" r="r" b="b"/>
              <a:pathLst>
                <a:path w="2402" h="153" fill="none" extrusionOk="0">
                  <a:moveTo>
                    <a:pt x="2402" y="1"/>
                  </a:moveTo>
                  <a:lnTo>
                    <a:pt x="0" y="15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3" name="Google Shape;1235;p58"/>
            <p:cNvSpPr/>
            <p:nvPr/>
          </p:nvSpPr>
          <p:spPr>
            <a:xfrm>
              <a:off x="2887600" y="5575900"/>
              <a:ext cx="60075" cy="4600"/>
            </a:xfrm>
            <a:custGeom>
              <a:avLst/>
              <a:gdLst/>
              <a:ahLst/>
              <a:cxnLst/>
              <a:rect l="l" t="t" r="r" b="b"/>
              <a:pathLst>
                <a:path w="2403" h="184" fill="none" extrusionOk="0">
                  <a:moveTo>
                    <a:pt x="2402" y="1"/>
                  </a:moveTo>
                  <a:lnTo>
                    <a:pt x="1"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4" name="Google Shape;1236;p58"/>
            <p:cNvSpPr/>
            <p:nvPr/>
          </p:nvSpPr>
          <p:spPr>
            <a:xfrm>
              <a:off x="2909650" y="5628350"/>
              <a:ext cx="60050" cy="4575"/>
            </a:xfrm>
            <a:custGeom>
              <a:avLst/>
              <a:gdLst/>
              <a:ahLst/>
              <a:cxnLst/>
              <a:rect l="l" t="t" r="r" b="b"/>
              <a:pathLst>
                <a:path w="2402" h="183" fill="none" extrusionOk="0">
                  <a:moveTo>
                    <a:pt x="2402" y="0"/>
                  </a:moveTo>
                  <a:lnTo>
                    <a:pt x="0" y="183"/>
                  </a:lnTo>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5" name="Google Shape;1237;p58"/>
            <p:cNvSpPr/>
            <p:nvPr/>
          </p:nvSpPr>
          <p:spPr>
            <a:xfrm>
              <a:off x="2879250" y="4920725"/>
              <a:ext cx="196825" cy="143200"/>
            </a:xfrm>
            <a:custGeom>
              <a:avLst/>
              <a:gdLst/>
              <a:ahLst/>
              <a:cxnLst/>
              <a:rect l="l" t="t" r="r" b="b"/>
              <a:pathLst>
                <a:path w="7873" h="5728" extrusionOk="0">
                  <a:moveTo>
                    <a:pt x="6440" y="1"/>
                  </a:moveTo>
                  <a:cubicBezTo>
                    <a:pt x="6393" y="1"/>
                    <a:pt x="6343" y="12"/>
                    <a:pt x="6292" y="37"/>
                  </a:cubicBezTo>
                  <a:lnTo>
                    <a:pt x="244" y="2560"/>
                  </a:lnTo>
                  <a:cubicBezTo>
                    <a:pt x="61" y="2621"/>
                    <a:pt x="0" y="2803"/>
                    <a:pt x="61" y="2986"/>
                  </a:cubicBezTo>
                  <a:lnTo>
                    <a:pt x="1125" y="5539"/>
                  </a:lnTo>
                  <a:cubicBezTo>
                    <a:pt x="1191" y="5649"/>
                    <a:pt x="1305" y="5727"/>
                    <a:pt x="1421" y="5727"/>
                  </a:cubicBezTo>
                  <a:cubicBezTo>
                    <a:pt x="1465" y="5727"/>
                    <a:pt x="1509" y="5716"/>
                    <a:pt x="1551" y="5691"/>
                  </a:cubicBezTo>
                  <a:lnTo>
                    <a:pt x="7630" y="3168"/>
                  </a:lnTo>
                  <a:cubicBezTo>
                    <a:pt x="7782" y="3107"/>
                    <a:pt x="7873" y="2925"/>
                    <a:pt x="7782" y="2743"/>
                  </a:cubicBezTo>
                  <a:lnTo>
                    <a:pt x="6718" y="189"/>
                  </a:lnTo>
                  <a:cubicBezTo>
                    <a:pt x="6674" y="79"/>
                    <a:pt x="6566" y="1"/>
                    <a:pt x="6440" y="1"/>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238;p58"/>
          <p:cNvGrpSpPr/>
          <p:nvPr/>
        </p:nvGrpSpPr>
        <p:grpSpPr>
          <a:xfrm>
            <a:off x="74860" y="4096807"/>
            <a:ext cx="1595738" cy="714817"/>
            <a:chOff x="6725549" y="1758563"/>
            <a:chExt cx="4989272" cy="2356930"/>
          </a:xfrm>
        </p:grpSpPr>
        <p:grpSp>
          <p:nvGrpSpPr>
            <p:cNvPr id="46" name="Google Shape;1239;p58"/>
            <p:cNvGrpSpPr/>
            <p:nvPr/>
          </p:nvGrpSpPr>
          <p:grpSpPr>
            <a:xfrm>
              <a:off x="6725549" y="1758563"/>
              <a:ext cx="4989272" cy="2356930"/>
              <a:chOff x="6725549" y="1758563"/>
              <a:chExt cx="4989272" cy="2356930"/>
            </a:xfrm>
          </p:grpSpPr>
          <p:sp>
            <p:nvSpPr>
              <p:cNvPr id="1048676" name="Google Shape;1240;p58"/>
              <p:cNvSpPr/>
              <p:nvPr/>
            </p:nvSpPr>
            <p:spPr>
              <a:xfrm>
                <a:off x="7930928" y="2968956"/>
                <a:ext cx="2568461" cy="1146537"/>
              </a:xfrm>
              <a:custGeom>
                <a:avLst/>
                <a:gdLst/>
                <a:ahLst/>
                <a:cxnLst/>
                <a:rect l="l" t="t" r="r" b="b"/>
                <a:pathLst>
                  <a:path w="17413" h="7773" extrusionOk="0">
                    <a:moveTo>
                      <a:pt x="1" y="1"/>
                    </a:moveTo>
                    <a:lnTo>
                      <a:pt x="1" y="4571"/>
                    </a:lnTo>
                    <a:cubicBezTo>
                      <a:pt x="3092" y="6972"/>
                      <a:pt x="6057" y="7773"/>
                      <a:pt x="8636" y="7773"/>
                    </a:cubicBezTo>
                    <a:cubicBezTo>
                      <a:pt x="13796" y="7773"/>
                      <a:pt x="17413" y="4571"/>
                      <a:pt x="17413" y="4571"/>
                    </a:cubicBezTo>
                    <a:lnTo>
                      <a:pt x="17413" y="1"/>
                    </a:lnTo>
                    <a:close/>
                  </a:path>
                </a:pathLst>
              </a:custGeom>
              <a:solidFill>
                <a:srgbClr val="FFBBBB"/>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7" name="Google Shape;1241;p58"/>
              <p:cNvSpPr/>
              <p:nvPr/>
            </p:nvSpPr>
            <p:spPr>
              <a:xfrm>
                <a:off x="7256848" y="2649174"/>
                <a:ext cx="148" cy="511834"/>
              </a:xfrm>
              <a:custGeom>
                <a:avLst/>
                <a:gdLst/>
                <a:ahLst/>
                <a:cxnLst/>
                <a:rect l="l" t="t" r="r" b="b"/>
                <a:pathLst>
                  <a:path w="1" h="3470" fill="none" extrusionOk="0">
                    <a:moveTo>
                      <a:pt x="1" y="0"/>
                    </a:moveTo>
                    <a:lnTo>
                      <a:pt x="1" y="3470"/>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8" name="Google Shape;1242;p58"/>
              <p:cNvSpPr/>
              <p:nvPr/>
            </p:nvSpPr>
            <p:spPr>
              <a:xfrm>
                <a:off x="7256848" y="3603653"/>
                <a:ext cx="148" cy="511834"/>
              </a:xfrm>
              <a:custGeom>
                <a:avLst/>
                <a:gdLst/>
                <a:ahLst/>
                <a:cxnLst/>
                <a:rect l="l" t="t" r="r" b="b"/>
                <a:pathLst>
                  <a:path w="1" h="3470" fill="none" extrusionOk="0">
                    <a:moveTo>
                      <a:pt x="1" y="1"/>
                    </a:moveTo>
                    <a:lnTo>
                      <a:pt x="1" y="3470"/>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9" name="Google Shape;1243;p58"/>
              <p:cNvSpPr/>
              <p:nvPr/>
            </p:nvSpPr>
            <p:spPr>
              <a:xfrm>
                <a:off x="7040316" y="3165870"/>
                <a:ext cx="433215" cy="437935"/>
              </a:xfrm>
              <a:custGeom>
                <a:avLst/>
                <a:gdLst/>
                <a:ahLst/>
                <a:cxnLst/>
                <a:rect l="l" t="t" r="r" b="b"/>
                <a:pathLst>
                  <a:path w="2937" h="2969" extrusionOk="0">
                    <a:moveTo>
                      <a:pt x="1469" y="0"/>
                    </a:moveTo>
                    <a:cubicBezTo>
                      <a:pt x="635" y="0"/>
                      <a:pt x="1" y="667"/>
                      <a:pt x="1" y="1468"/>
                    </a:cubicBezTo>
                    <a:cubicBezTo>
                      <a:pt x="1" y="2302"/>
                      <a:pt x="635" y="2969"/>
                      <a:pt x="1469" y="2969"/>
                    </a:cubicBezTo>
                    <a:cubicBezTo>
                      <a:pt x="2269" y="2969"/>
                      <a:pt x="2936" y="2302"/>
                      <a:pt x="2936" y="1468"/>
                    </a:cubicBezTo>
                    <a:cubicBezTo>
                      <a:pt x="2936" y="667"/>
                      <a:pt x="2269" y="0"/>
                      <a:pt x="1469" y="0"/>
                    </a:cubicBezTo>
                    <a:close/>
                  </a:path>
                </a:pathLst>
              </a:custGeom>
              <a:solidFill>
                <a:srgbClr val="FFD378"/>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0" name="Google Shape;1244;p58"/>
              <p:cNvSpPr/>
              <p:nvPr/>
            </p:nvSpPr>
            <p:spPr>
              <a:xfrm>
                <a:off x="6725549" y="1758563"/>
                <a:ext cx="4989272" cy="1702621"/>
              </a:xfrm>
              <a:custGeom>
                <a:avLst/>
                <a:gdLst/>
                <a:ahLst/>
                <a:cxnLst/>
                <a:rect l="l" t="t" r="r" b="b"/>
                <a:pathLst>
                  <a:path w="33825" h="11543" extrusionOk="0">
                    <a:moveTo>
                      <a:pt x="16945" y="1"/>
                    </a:moveTo>
                    <a:lnTo>
                      <a:pt x="0" y="4871"/>
                    </a:lnTo>
                    <a:lnTo>
                      <a:pt x="17379" y="11542"/>
                    </a:lnTo>
                    <a:lnTo>
                      <a:pt x="33824" y="4871"/>
                    </a:lnTo>
                    <a:lnTo>
                      <a:pt x="16945" y="1"/>
                    </a:lnTo>
                    <a:close/>
                  </a:path>
                </a:pathLst>
              </a:custGeom>
              <a:solidFill>
                <a:srgbClr val="AC99CE"/>
              </a:solid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81" name="Google Shape;1245;p58"/>
            <p:cNvSpPr/>
            <p:nvPr/>
          </p:nvSpPr>
          <p:spPr>
            <a:xfrm>
              <a:off x="7135751" y="3257047"/>
              <a:ext cx="111000" cy="1110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advClick="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48647"/>
                                        </p:tgtEl>
                                        <p:attrNameLst>
                                          <p:attrName>style.visibility</p:attrName>
                                        </p:attrNameLst>
                                      </p:cBhvr>
                                      <p:to>
                                        <p:strVal val="visible"/>
                                      </p:to>
                                    </p:set>
                                    <p:anim calcmode="lin" valueType="num">
                                      <p:cBhvr>
                                        <p:cTn id="7" dur="500" fill="hold"/>
                                        <p:tgtEl>
                                          <p:spTgt spid="1048647"/>
                                        </p:tgtEl>
                                        <p:attrNameLst>
                                          <p:attrName>ppt_w</p:attrName>
                                        </p:attrNameLst>
                                      </p:cBhvr>
                                      <p:tavLst>
                                        <p:tav tm="0">
                                          <p:val>
                                            <p:fltVal val="0"/>
                                          </p:val>
                                        </p:tav>
                                        <p:tav tm="100000">
                                          <p:val>
                                            <p:strVal val="#ppt_w"/>
                                          </p:val>
                                        </p:tav>
                                      </p:tavLst>
                                    </p:anim>
                                    <p:anim calcmode="lin" valueType="num">
                                      <p:cBhvr>
                                        <p:cTn id="8" dur="500" fill="hold"/>
                                        <p:tgtEl>
                                          <p:spTgt spid="1048647"/>
                                        </p:tgtEl>
                                        <p:attrNameLst>
                                          <p:attrName>ppt_h</p:attrName>
                                        </p:attrNameLst>
                                      </p:cBhvr>
                                      <p:tavLst>
                                        <p:tav tm="0">
                                          <p:val>
                                            <p:fltVal val="0"/>
                                          </p:val>
                                        </p:tav>
                                        <p:tav tm="100000">
                                          <p:val>
                                            <p:strVal val="#ppt_h"/>
                                          </p:val>
                                        </p:tav>
                                      </p:tavLst>
                                    </p:anim>
                                    <p:animEffect transition="in" filter="fade">
                                      <p:cBhvr>
                                        <p:cTn id="9" dur="500"/>
                                        <p:tgtEl>
                                          <p:spTgt spid="1048647"/>
                                        </p:tgtEl>
                                      </p:cBhvr>
                                    </p:animEffect>
                                  </p:childTnLst>
                                </p:cTn>
                              </p:par>
                              <p:par>
                                <p:cTn id="10" presetID="53" presetClass="entr" presetSubtype="16"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48660"/>
                                        </p:tgtEl>
                                        <p:attrNameLst>
                                          <p:attrName>style.visibility</p:attrName>
                                        </p:attrNameLst>
                                      </p:cBhvr>
                                      <p:to>
                                        <p:strVal val="visible"/>
                                      </p:to>
                                    </p:set>
                                    <p:anim calcmode="lin" valueType="num">
                                      <p:cBhvr>
                                        <p:cTn id="24" dur="500" fill="hold"/>
                                        <p:tgtEl>
                                          <p:spTgt spid="1048660"/>
                                        </p:tgtEl>
                                        <p:attrNameLst>
                                          <p:attrName>ppt_w</p:attrName>
                                        </p:attrNameLst>
                                      </p:cBhvr>
                                      <p:tavLst>
                                        <p:tav tm="0">
                                          <p:val>
                                            <p:fltVal val="0"/>
                                          </p:val>
                                        </p:tav>
                                        <p:tav tm="100000">
                                          <p:val>
                                            <p:strVal val="#ppt_w"/>
                                          </p:val>
                                        </p:tav>
                                      </p:tavLst>
                                    </p:anim>
                                    <p:anim calcmode="lin" valueType="num">
                                      <p:cBhvr>
                                        <p:cTn id="25" dur="500" fill="hold"/>
                                        <p:tgtEl>
                                          <p:spTgt spid="1048660"/>
                                        </p:tgtEl>
                                        <p:attrNameLst>
                                          <p:attrName>ppt_h</p:attrName>
                                        </p:attrNameLst>
                                      </p:cBhvr>
                                      <p:tavLst>
                                        <p:tav tm="0">
                                          <p:val>
                                            <p:fltVal val="0"/>
                                          </p:val>
                                        </p:tav>
                                        <p:tav tm="100000">
                                          <p:val>
                                            <p:strVal val="#ppt_h"/>
                                          </p:val>
                                        </p:tav>
                                      </p:tavLst>
                                    </p:anim>
                                    <p:animEffect transition="in" filter="fade">
                                      <p:cBhvr>
                                        <p:cTn id="26" dur="500"/>
                                        <p:tgtEl>
                                          <p:spTgt spid="1048660"/>
                                        </p:tgtEl>
                                      </p:cBhvr>
                                    </p:animEffect>
                                  </p:childTnLst>
                                </p:cTn>
                              </p:par>
                              <p:par>
                                <p:cTn id="27" presetID="53"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48650"/>
                                        </p:tgtEl>
                                        <p:attrNameLst>
                                          <p:attrName>style.visibility</p:attrName>
                                        </p:attrNameLst>
                                      </p:cBhvr>
                                      <p:to>
                                        <p:strVal val="visible"/>
                                      </p:to>
                                    </p:set>
                                    <p:anim calcmode="lin" valueType="num">
                                      <p:cBhvr>
                                        <p:cTn id="39" dur="500" fill="hold"/>
                                        <p:tgtEl>
                                          <p:spTgt spid="1048650"/>
                                        </p:tgtEl>
                                        <p:attrNameLst>
                                          <p:attrName>ppt_w</p:attrName>
                                        </p:attrNameLst>
                                      </p:cBhvr>
                                      <p:tavLst>
                                        <p:tav tm="0">
                                          <p:val>
                                            <p:fltVal val="0"/>
                                          </p:val>
                                        </p:tav>
                                        <p:tav tm="100000">
                                          <p:val>
                                            <p:strVal val="#ppt_w"/>
                                          </p:val>
                                        </p:tav>
                                      </p:tavLst>
                                    </p:anim>
                                    <p:anim calcmode="lin" valueType="num">
                                      <p:cBhvr>
                                        <p:cTn id="40" dur="500" fill="hold"/>
                                        <p:tgtEl>
                                          <p:spTgt spid="1048650"/>
                                        </p:tgtEl>
                                        <p:attrNameLst>
                                          <p:attrName>ppt_h</p:attrName>
                                        </p:attrNameLst>
                                      </p:cBhvr>
                                      <p:tavLst>
                                        <p:tav tm="0">
                                          <p:val>
                                            <p:fltVal val="0"/>
                                          </p:val>
                                        </p:tav>
                                        <p:tav tm="100000">
                                          <p:val>
                                            <p:strVal val="#ppt_h"/>
                                          </p:val>
                                        </p:tav>
                                      </p:tavLst>
                                    </p:anim>
                                    <p:animEffect transition="in" filter="fade">
                                      <p:cBhvr>
                                        <p:cTn id="41" dur="500"/>
                                        <p:tgtEl>
                                          <p:spTgt spid="1048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7" grpId="0"/>
      <p:bldP spid="1048650" grpId="0" animBg="1"/>
      <p:bldP spid="10486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1048580" name="Google Shape;266;p31"/>
          <p:cNvSpPr/>
          <p:nvPr/>
        </p:nvSpPr>
        <p:spPr>
          <a:xfrm>
            <a:off x="321875" y="153127"/>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1" name="Google Shape;211;p29"/>
          <p:cNvSpPr/>
          <p:nvPr/>
        </p:nvSpPr>
        <p:spPr>
          <a:xfrm rot="-995160">
            <a:off x="3850200" y="168402"/>
            <a:ext cx="2070249" cy="976919"/>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2" name="Google Shape;269;p31"/>
          <p:cNvSpPr/>
          <p:nvPr/>
        </p:nvSpPr>
        <p:spPr>
          <a:xfrm>
            <a:off x="8458175" y="4443958"/>
            <a:ext cx="529416" cy="546415"/>
          </a:xfrm>
          <a:custGeom>
            <a:avLst/>
            <a:gdLst/>
            <a:ahLst/>
            <a:cxnLst/>
            <a:rect l="l" t="t" r="r" b="b"/>
            <a:pathLst>
              <a:path w="5824" h="6011" extrusionOk="0">
                <a:moveTo>
                  <a:pt x="4466" y="1"/>
                </a:moveTo>
                <a:cubicBezTo>
                  <a:pt x="4191" y="1"/>
                  <a:pt x="3922" y="91"/>
                  <a:pt x="3670" y="260"/>
                </a:cubicBezTo>
                <a:cubicBezTo>
                  <a:pt x="3400" y="441"/>
                  <a:pt x="3176" y="706"/>
                  <a:pt x="2965" y="960"/>
                </a:cubicBezTo>
                <a:cubicBezTo>
                  <a:pt x="2796" y="1164"/>
                  <a:pt x="2678" y="1409"/>
                  <a:pt x="2491" y="1713"/>
                </a:cubicBezTo>
                <a:cubicBezTo>
                  <a:pt x="2322" y="1459"/>
                  <a:pt x="2211" y="1268"/>
                  <a:pt x="2077" y="1093"/>
                </a:cubicBezTo>
                <a:cubicBezTo>
                  <a:pt x="1805" y="737"/>
                  <a:pt x="1466" y="551"/>
                  <a:pt x="1113" y="551"/>
                </a:cubicBezTo>
                <a:cubicBezTo>
                  <a:pt x="1007" y="551"/>
                  <a:pt x="899" y="568"/>
                  <a:pt x="791" y="603"/>
                </a:cubicBezTo>
                <a:cubicBezTo>
                  <a:pt x="342" y="744"/>
                  <a:pt x="0" y="1181"/>
                  <a:pt x="38" y="1748"/>
                </a:cubicBezTo>
                <a:cubicBezTo>
                  <a:pt x="68" y="2205"/>
                  <a:pt x="167" y="2689"/>
                  <a:pt x="371" y="3094"/>
                </a:cubicBezTo>
                <a:cubicBezTo>
                  <a:pt x="742" y="3831"/>
                  <a:pt x="1167" y="4540"/>
                  <a:pt x="1645" y="5215"/>
                </a:cubicBezTo>
                <a:cubicBezTo>
                  <a:pt x="2020" y="5744"/>
                  <a:pt x="2475" y="6011"/>
                  <a:pt x="2931" y="6011"/>
                </a:cubicBezTo>
                <a:cubicBezTo>
                  <a:pt x="3373" y="6011"/>
                  <a:pt x="3816" y="5761"/>
                  <a:pt x="4187" y="5257"/>
                </a:cubicBezTo>
                <a:cubicBezTo>
                  <a:pt x="4647" y="4632"/>
                  <a:pt x="5060" y="3951"/>
                  <a:pt x="5364" y="3241"/>
                </a:cubicBezTo>
                <a:cubicBezTo>
                  <a:pt x="5604" y="2679"/>
                  <a:pt x="5693" y="2037"/>
                  <a:pt x="5764" y="1422"/>
                </a:cubicBezTo>
                <a:cubicBezTo>
                  <a:pt x="5823" y="909"/>
                  <a:pt x="5613" y="448"/>
                  <a:pt x="5131" y="181"/>
                </a:cubicBezTo>
                <a:cubicBezTo>
                  <a:pt x="4911" y="59"/>
                  <a:pt x="4686" y="1"/>
                  <a:pt x="4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83" name="Content Placeholder 2"/>
          <p:cNvSpPr txBox="1"/>
          <p:nvPr/>
        </p:nvSpPr>
        <p:spPr>
          <a:xfrm>
            <a:off x="836110" y="1561231"/>
            <a:ext cx="7645896" cy="25971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2"/>
              </a:buClr>
              <a:buSzPts val="1800"/>
              <a:buFont typeface="Montserrat"/>
              <a:buChar char="●"/>
              <a:defRPr sz="1800" b="0" i="0" u="none" strike="noStrike" cap="none">
                <a:solidFill>
                  <a:schemeClr val="accent2"/>
                </a:solidFill>
                <a:latin typeface="Montserrat"/>
                <a:ea typeface="Montserrat"/>
                <a:cs typeface="Montserrat"/>
                <a:sym typeface="Montserrat"/>
              </a:defRPr>
            </a:lvl1pPr>
            <a:lvl2pPr marL="914400" marR="0" lvl="1"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2pPr>
            <a:lvl3pPr marL="1371600" marR="0" lvl="2"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3pPr>
            <a:lvl4pPr marL="1828800" marR="0" lvl="3"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4pPr>
            <a:lvl5pPr marL="2286000" marR="0" lvl="4"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5pPr>
            <a:lvl6pPr marL="2743200" marR="0" lvl="5"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6pPr>
            <a:lvl7pPr marL="3200400" marR="0" lvl="6"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7pPr>
            <a:lvl8pPr marL="3657600" marR="0" lvl="7" indent="-317500" algn="ctr" rtl="0">
              <a:lnSpc>
                <a:spcPct val="100000"/>
              </a:lnSpc>
              <a:spcBef>
                <a:spcPts val="1600"/>
              </a:spcBef>
              <a:spcAft>
                <a:spcPts val="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8pPr>
            <a:lvl9pPr marL="4114800" marR="0" lvl="8" indent="-317500" algn="ctr" rtl="0">
              <a:lnSpc>
                <a:spcPct val="100000"/>
              </a:lnSpc>
              <a:spcBef>
                <a:spcPts val="1600"/>
              </a:spcBef>
              <a:spcAft>
                <a:spcPts val="1600"/>
              </a:spcAft>
              <a:buClr>
                <a:schemeClr val="accent2"/>
              </a:buClr>
              <a:buSzPts val="1400"/>
              <a:buFont typeface="Montserrat"/>
              <a:buChar char="■"/>
              <a:defRPr sz="1400" b="0" i="0" u="none" strike="noStrike" cap="none">
                <a:solidFill>
                  <a:schemeClr val="accent2"/>
                </a:solidFill>
                <a:latin typeface="Montserrat"/>
                <a:ea typeface="Montserrat"/>
                <a:cs typeface="Montserrat"/>
                <a:sym typeface="Montserrat"/>
              </a:defRPr>
            </a:lvl9pPr>
          </a:lstStyle>
          <a:p>
            <a:pPr marL="514350" indent="-514350" algn="just">
              <a:buFont typeface="Montserrat"/>
              <a:buAutoNum type="arabicPeriod"/>
            </a:pPr>
            <a:r>
              <a:rPr lang="nb-NO" sz="1600" dirty="0">
                <a:latin typeface="Patrick Hand" panose="020B0604020202020204" charset="0"/>
              </a:rPr>
              <a:t>Kurang kontrol terhadap variable </a:t>
            </a:r>
            <a:r>
              <a:rPr lang="nb-NO" sz="1600" dirty="0" smtClean="0">
                <a:latin typeface="Patrick Hand" panose="020B0604020202020204" charset="0"/>
              </a:rPr>
              <a:t>bebas.</a:t>
            </a:r>
            <a:endParaRPr lang="nb-NO" sz="1600" dirty="0">
              <a:latin typeface="Patrick Hand" panose="020B0604020202020204" charset="0"/>
            </a:endParaRPr>
          </a:p>
          <a:p>
            <a:pPr marL="514350" indent="-514350" algn="just">
              <a:buFont typeface="Montserrat"/>
              <a:buAutoNum type="arabicPeriod"/>
            </a:pPr>
            <a:r>
              <a:rPr lang="en-US" sz="1600" dirty="0" err="1">
                <a:latin typeface="Patrick Hand" panose="020B0604020202020204" charset="0"/>
              </a:rPr>
              <a:t>Sulit</a:t>
            </a:r>
            <a:r>
              <a:rPr lang="en-US" sz="1600" dirty="0">
                <a:latin typeface="Patrick Hand" panose="020B0604020202020204" charset="0"/>
              </a:rPr>
              <a:t> </a:t>
            </a:r>
            <a:r>
              <a:rPr lang="en-US" sz="1600" dirty="0" err="1">
                <a:latin typeface="Patrick Hand" panose="020B0604020202020204" charset="0"/>
              </a:rPr>
              <a:t>memastikan</a:t>
            </a:r>
            <a:r>
              <a:rPr lang="en-US" sz="1600" dirty="0">
                <a:latin typeface="Patrick Hand" panose="020B0604020202020204" charset="0"/>
              </a:rPr>
              <a:t> </a:t>
            </a:r>
            <a:r>
              <a:rPr lang="en-US" sz="1600" dirty="0" err="1">
                <a:latin typeface="Patrick Hand" panose="020B0604020202020204" charset="0"/>
              </a:rPr>
              <a:t>apakah</a:t>
            </a:r>
            <a:r>
              <a:rPr lang="en-US" sz="1600" dirty="0">
                <a:latin typeface="Patrick Hand" panose="020B0604020202020204" charset="0"/>
              </a:rPr>
              <a:t> </a:t>
            </a:r>
            <a:r>
              <a:rPr lang="en-US" sz="1600" dirty="0" err="1">
                <a:latin typeface="Patrick Hand" panose="020B0604020202020204" charset="0"/>
              </a:rPr>
              <a:t>faktor-faktor</a:t>
            </a:r>
            <a:r>
              <a:rPr lang="en-US" sz="1600" dirty="0">
                <a:latin typeface="Patrick Hand" panose="020B0604020202020204" charset="0"/>
              </a:rPr>
              <a:t> </a:t>
            </a:r>
            <a:r>
              <a:rPr lang="en-US" sz="1600" dirty="0" err="1">
                <a:latin typeface="Patrick Hand" panose="020B0604020202020204" charset="0"/>
              </a:rPr>
              <a:t>penyebab</a:t>
            </a:r>
            <a:r>
              <a:rPr lang="en-US" sz="1600" dirty="0">
                <a:latin typeface="Patrick Hand" panose="020B0604020202020204" charset="0"/>
              </a:rPr>
              <a:t> </a:t>
            </a:r>
            <a:r>
              <a:rPr lang="en-US" sz="1600" dirty="0" err="1">
                <a:latin typeface="Patrick Hand" panose="020B0604020202020204" charset="0"/>
              </a:rPr>
              <a:t>telah</a:t>
            </a:r>
            <a:r>
              <a:rPr lang="en-US" sz="1600" dirty="0">
                <a:latin typeface="Patrick Hand" panose="020B0604020202020204" charset="0"/>
              </a:rPr>
              <a:t> </a:t>
            </a:r>
            <a:r>
              <a:rPr lang="en-US" sz="1600" dirty="0" err="1">
                <a:latin typeface="Patrick Hand" panose="020B0604020202020204" charset="0"/>
              </a:rPr>
              <a:t>dimasukkan</a:t>
            </a:r>
            <a:r>
              <a:rPr lang="en-US" sz="1600" dirty="0">
                <a:latin typeface="Patrick Hand" panose="020B0604020202020204" charset="0"/>
              </a:rPr>
              <a:t> dan </a:t>
            </a:r>
            <a:r>
              <a:rPr lang="en-US" sz="1600" dirty="0" err="1">
                <a:latin typeface="Patrick Hand" panose="020B0604020202020204" charset="0"/>
              </a:rPr>
              <a:t>diidentifikasi</a:t>
            </a:r>
            <a:r>
              <a:rPr lang="en-US" sz="1600" dirty="0">
                <a:latin typeface="Patrick Hand" panose="020B0604020202020204" charset="0"/>
              </a:rPr>
              <a:t>. </a:t>
            </a:r>
          </a:p>
          <a:p>
            <a:pPr marL="514350" indent="-514350" algn="just">
              <a:buFont typeface="Montserrat"/>
              <a:buAutoNum type="arabicPeriod"/>
            </a:pPr>
            <a:r>
              <a:rPr lang="en-US" sz="1600" dirty="0" err="1">
                <a:latin typeface="Patrick Hand" panose="020B0604020202020204" charset="0"/>
              </a:rPr>
              <a:t>Tidak</a:t>
            </a:r>
            <a:r>
              <a:rPr lang="en-US" sz="1600" dirty="0">
                <a:latin typeface="Patrick Hand" panose="020B0604020202020204" charset="0"/>
              </a:rPr>
              <a:t> </a:t>
            </a:r>
            <a:r>
              <a:rPr lang="en-US" sz="1600" dirty="0" err="1">
                <a:latin typeface="Patrick Hand" panose="020B0604020202020204" charset="0"/>
              </a:rPr>
              <a:t>ada</a:t>
            </a:r>
            <a:r>
              <a:rPr lang="en-US" sz="1600" dirty="0">
                <a:latin typeface="Patrick Hand" panose="020B0604020202020204" charset="0"/>
              </a:rPr>
              <a:t> </a:t>
            </a:r>
            <a:r>
              <a:rPr lang="en-US" sz="1600" dirty="0" err="1">
                <a:latin typeface="Patrick Hand" panose="020B0604020202020204" charset="0"/>
              </a:rPr>
              <a:t>faktor</a:t>
            </a:r>
            <a:r>
              <a:rPr lang="en-US" sz="1600" dirty="0">
                <a:latin typeface="Patrick Hand" panose="020B0604020202020204" charset="0"/>
              </a:rPr>
              <a:t> </a:t>
            </a:r>
            <a:r>
              <a:rPr lang="en-US" sz="1600" dirty="0" err="1">
                <a:latin typeface="Patrick Hand" panose="020B0604020202020204" charset="0"/>
              </a:rPr>
              <a:t>tunggal</a:t>
            </a:r>
            <a:r>
              <a:rPr lang="en-US" sz="1600" dirty="0">
                <a:latin typeface="Patrick Hand" panose="020B0604020202020204" charset="0"/>
              </a:rPr>
              <a:t> yang </a:t>
            </a:r>
            <a:r>
              <a:rPr lang="en-US" sz="1600" dirty="0" err="1">
                <a:latin typeface="Patrick Hand" panose="020B0604020202020204" charset="0"/>
              </a:rPr>
              <a:t>menjadi</a:t>
            </a:r>
            <a:r>
              <a:rPr lang="en-US" sz="1600" dirty="0">
                <a:latin typeface="Patrick Hand" panose="020B0604020202020204" charset="0"/>
              </a:rPr>
              <a:t> </a:t>
            </a:r>
            <a:r>
              <a:rPr lang="en-US" sz="1600" dirty="0" err="1">
                <a:latin typeface="Patrick Hand" panose="020B0604020202020204" charset="0"/>
              </a:rPr>
              <a:t>sebab</a:t>
            </a:r>
            <a:r>
              <a:rPr lang="en-US" sz="1600" dirty="0">
                <a:latin typeface="Patrick Hand" panose="020B0604020202020204" charset="0"/>
              </a:rPr>
              <a:t> </a:t>
            </a:r>
            <a:r>
              <a:rPr lang="en-US" sz="1600" dirty="0" err="1">
                <a:latin typeface="Patrick Hand" panose="020B0604020202020204" charset="0"/>
              </a:rPr>
              <a:t>suatu</a:t>
            </a:r>
            <a:r>
              <a:rPr lang="en-US" sz="1600" dirty="0">
                <a:latin typeface="Patrick Hand" panose="020B0604020202020204" charset="0"/>
              </a:rPr>
              <a:t> </a:t>
            </a:r>
            <a:r>
              <a:rPr lang="en-US" sz="1600" dirty="0" err="1" smtClean="0">
                <a:latin typeface="Patrick Hand" panose="020B0604020202020204" charset="0"/>
              </a:rPr>
              <a:t>akibat</a:t>
            </a:r>
            <a:r>
              <a:rPr lang="en-US" sz="1600" dirty="0" smtClean="0">
                <a:latin typeface="Patrick Hand" panose="020B0604020202020204" charset="0"/>
              </a:rPr>
              <a:t>.</a:t>
            </a:r>
            <a:endParaRPr lang="en-US" sz="1600" dirty="0">
              <a:latin typeface="Patrick Hand" panose="020B0604020202020204" charset="0"/>
            </a:endParaRPr>
          </a:p>
          <a:p>
            <a:pPr marL="514350" indent="-514350" algn="just">
              <a:buFont typeface="Montserrat"/>
              <a:buAutoNum type="arabicPeriod"/>
            </a:pPr>
            <a:r>
              <a:rPr lang="sv-SE" sz="1600" dirty="0">
                <a:latin typeface="Patrick Hand" panose="020B0604020202020204" charset="0"/>
              </a:rPr>
              <a:t>Suatu fenomena mungkin bukan saja hasil dari sebab yang </a:t>
            </a:r>
            <a:r>
              <a:rPr lang="sv-SE" sz="1600" dirty="0" smtClean="0">
                <a:latin typeface="Patrick Hand" panose="020B0604020202020204" charset="0"/>
              </a:rPr>
              <a:t>banyak.</a:t>
            </a:r>
            <a:endParaRPr lang="sv-SE" sz="1600" dirty="0">
              <a:latin typeface="Patrick Hand" panose="020B0604020202020204" charset="0"/>
            </a:endParaRPr>
          </a:p>
          <a:p>
            <a:pPr marL="514350" indent="-514350" algn="just">
              <a:buFont typeface="Montserrat"/>
              <a:buAutoNum type="arabicPeriod"/>
            </a:pPr>
            <a:r>
              <a:rPr lang="en-US" sz="1600" dirty="0" err="1">
                <a:latin typeface="Patrick Hand" panose="020B0604020202020204" charset="0"/>
              </a:rPr>
              <a:t>Jika</a:t>
            </a:r>
            <a:r>
              <a:rPr lang="en-US" sz="1600" dirty="0">
                <a:latin typeface="Patrick Hand" panose="020B0604020202020204" charset="0"/>
              </a:rPr>
              <a:t> </a:t>
            </a:r>
            <a:r>
              <a:rPr lang="en-US" sz="1600" dirty="0" err="1">
                <a:latin typeface="Patrick Hand" panose="020B0604020202020204" charset="0"/>
              </a:rPr>
              <a:t>hubungan</a:t>
            </a:r>
            <a:r>
              <a:rPr lang="en-US" sz="1600" dirty="0">
                <a:latin typeface="Patrick Hand" panose="020B0604020202020204" charset="0"/>
              </a:rPr>
              <a:t> </a:t>
            </a:r>
            <a:r>
              <a:rPr lang="en-US" sz="1600" dirty="0" err="1">
                <a:latin typeface="Patrick Hand" panose="020B0604020202020204" charset="0"/>
              </a:rPr>
              <a:t>antara</a:t>
            </a:r>
            <a:r>
              <a:rPr lang="en-US" sz="1600" dirty="0">
                <a:latin typeface="Patrick Hand" panose="020B0604020202020204" charset="0"/>
              </a:rPr>
              <a:t> </a:t>
            </a:r>
            <a:r>
              <a:rPr lang="en-US" sz="1600" dirty="0" err="1">
                <a:latin typeface="Patrick Hand" panose="020B0604020202020204" charset="0"/>
              </a:rPr>
              <a:t>dua</a:t>
            </a:r>
            <a:r>
              <a:rPr lang="en-US" sz="1600" dirty="0">
                <a:latin typeface="Patrick Hand" panose="020B0604020202020204" charset="0"/>
              </a:rPr>
              <a:t> variable </a:t>
            </a:r>
            <a:r>
              <a:rPr lang="en-US" sz="1600" dirty="0" err="1">
                <a:latin typeface="Patrick Hand" panose="020B0604020202020204" charset="0"/>
              </a:rPr>
              <a:t>ditemukan</a:t>
            </a:r>
            <a:r>
              <a:rPr lang="en-US" sz="1600" dirty="0">
                <a:latin typeface="Patrick Hand" panose="020B0604020202020204" charset="0"/>
              </a:rPr>
              <a:t>, </a:t>
            </a:r>
            <a:r>
              <a:rPr lang="en-US" sz="1600" dirty="0" err="1">
                <a:latin typeface="Patrick Hand" panose="020B0604020202020204" charset="0"/>
              </a:rPr>
              <a:t>sulit</a:t>
            </a:r>
            <a:r>
              <a:rPr lang="en-US" sz="1600" dirty="0">
                <a:latin typeface="Patrick Hand" panose="020B0604020202020204" charset="0"/>
              </a:rPr>
              <a:t> </a:t>
            </a:r>
            <a:r>
              <a:rPr lang="en-US" sz="1600" dirty="0" err="1">
                <a:latin typeface="Patrick Hand" panose="020B0604020202020204" charset="0"/>
              </a:rPr>
              <a:t>menemukan</a:t>
            </a:r>
            <a:r>
              <a:rPr lang="en-US" sz="1600" dirty="0">
                <a:latin typeface="Patrick Hand" panose="020B0604020202020204" charset="0"/>
              </a:rPr>
              <a:t> mana yang </a:t>
            </a:r>
            <a:r>
              <a:rPr lang="en-US" sz="1600" dirty="0" err="1">
                <a:latin typeface="Patrick Hand" panose="020B0604020202020204" charset="0"/>
              </a:rPr>
              <a:t>sebab</a:t>
            </a:r>
            <a:r>
              <a:rPr lang="en-US" sz="1600" dirty="0">
                <a:latin typeface="Patrick Hand" panose="020B0604020202020204" charset="0"/>
              </a:rPr>
              <a:t> dan mana yang </a:t>
            </a:r>
            <a:r>
              <a:rPr lang="en-US" sz="1600" dirty="0" err="1">
                <a:latin typeface="Patrick Hand" panose="020B0604020202020204" charset="0"/>
              </a:rPr>
              <a:t>akibat</a:t>
            </a:r>
            <a:r>
              <a:rPr lang="en-US" sz="1600" dirty="0">
                <a:latin typeface="Patrick Hand" panose="020B0604020202020204" charset="0"/>
              </a:rPr>
              <a:t>. </a:t>
            </a:r>
          </a:p>
          <a:p>
            <a:pPr marL="514350" indent="-514350" algn="just">
              <a:buFont typeface="Montserrat"/>
              <a:buAutoNum type="arabicPeriod"/>
            </a:pPr>
            <a:r>
              <a:rPr lang="en-US" sz="1600" dirty="0" err="1">
                <a:latin typeface="Patrick Hand" panose="020B0604020202020204" charset="0"/>
              </a:rPr>
              <a:t>Kenyataan</a:t>
            </a:r>
            <a:r>
              <a:rPr lang="en-US" sz="1600" dirty="0">
                <a:latin typeface="Patrick Hand" panose="020B0604020202020204" charset="0"/>
              </a:rPr>
              <a:t> yang </a:t>
            </a:r>
            <a:r>
              <a:rPr lang="en-US" sz="1600" dirty="0" err="1">
                <a:latin typeface="Patrick Hand" panose="020B0604020202020204" charset="0"/>
              </a:rPr>
              <a:t>menunjukkan</a:t>
            </a:r>
            <a:r>
              <a:rPr lang="en-US" sz="1600" dirty="0">
                <a:latin typeface="Patrick Hand" panose="020B0604020202020204" charset="0"/>
              </a:rPr>
              <a:t> </a:t>
            </a:r>
            <a:r>
              <a:rPr lang="en-US" sz="1600" dirty="0" err="1">
                <a:latin typeface="Patrick Hand" panose="020B0604020202020204" charset="0"/>
              </a:rPr>
              <a:t>bahwa</a:t>
            </a:r>
            <a:r>
              <a:rPr lang="en-US" sz="1600" dirty="0">
                <a:latin typeface="Patrick Hand" panose="020B0604020202020204" charset="0"/>
              </a:rPr>
              <a:t> </a:t>
            </a:r>
            <a:r>
              <a:rPr lang="en-US" sz="1600" dirty="0" err="1">
                <a:latin typeface="Patrick Hand" panose="020B0604020202020204" charset="0"/>
              </a:rPr>
              <a:t>dua</a:t>
            </a:r>
            <a:r>
              <a:rPr lang="en-US" sz="1600" dirty="0">
                <a:latin typeface="Patrick Hand" panose="020B0604020202020204" charset="0"/>
              </a:rPr>
              <a:t> </a:t>
            </a:r>
            <a:r>
              <a:rPr lang="en-US" sz="1600" dirty="0" err="1">
                <a:latin typeface="Patrick Hand" panose="020B0604020202020204" charset="0"/>
              </a:rPr>
              <a:t>atau</a:t>
            </a:r>
            <a:r>
              <a:rPr lang="en-US" sz="1600" dirty="0">
                <a:latin typeface="Patrick Hand" panose="020B0604020202020204" charset="0"/>
              </a:rPr>
              <a:t> </a:t>
            </a:r>
            <a:r>
              <a:rPr lang="en-US" sz="1600" dirty="0" err="1">
                <a:latin typeface="Patrick Hand" panose="020B0604020202020204" charset="0"/>
              </a:rPr>
              <a:t>lebih</a:t>
            </a:r>
            <a:r>
              <a:rPr lang="en-US" sz="1600" dirty="0">
                <a:latin typeface="Patrick Hand" panose="020B0604020202020204" charset="0"/>
              </a:rPr>
              <a:t> </a:t>
            </a:r>
            <a:r>
              <a:rPr lang="en-US" sz="1600" dirty="0" err="1">
                <a:latin typeface="Patrick Hand" panose="020B0604020202020204" charset="0"/>
              </a:rPr>
              <a:t>faktor</a:t>
            </a:r>
            <a:r>
              <a:rPr lang="en-US" sz="1600" dirty="0">
                <a:latin typeface="Patrick Hand" panose="020B0604020202020204" charset="0"/>
              </a:rPr>
              <a:t> </a:t>
            </a:r>
            <a:r>
              <a:rPr lang="en-US" sz="1600" dirty="0" err="1">
                <a:latin typeface="Patrick Hand" panose="020B0604020202020204" charset="0"/>
              </a:rPr>
              <a:t>berhubungan</a:t>
            </a:r>
            <a:r>
              <a:rPr lang="en-US" sz="1600" dirty="0">
                <a:latin typeface="Patrick Hand" panose="020B0604020202020204" charset="0"/>
              </a:rPr>
              <a:t> </a:t>
            </a:r>
            <a:r>
              <a:rPr lang="en-US" sz="1600" dirty="0" err="1">
                <a:latin typeface="Patrick Hand" panose="020B0604020202020204" charset="0"/>
              </a:rPr>
              <a:t>tidak</a:t>
            </a:r>
            <a:r>
              <a:rPr lang="en-US" sz="1600" dirty="0">
                <a:latin typeface="Patrick Hand" panose="020B0604020202020204" charset="0"/>
              </a:rPr>
              <a:t> </a:t>
            </a:r>
            <a:r>
              <a:rPr lang="en-US" sz="1600" dirty="0" err="1">
                <a:latin typeface="Patrick Hand" panose="020B0604020202020204" charset="0"/>
              </a:rPr>
              <a:t>mesti</a:t>
            </a:r>
            <a:r>
              <a:rPr lang="en-US" sz="1600" dirty="0">
                <a:latin typeface="Patrick Hand" panose="020B0604020202020204" charset="0"/>
              </a:rPr>
              <a:t> </a:t>
            </a:r>
            <a:r>
              <a:rPr lang="en-US" sz="1600" dirty="0" err="1">
                <a:latin typeface="Patrick Hand" panose="020B0604020202020204" charset="0"/>
              </a:rPr>
              <a:t>menyatakan</a:t>
            </a:r>
            <a:r>
              <a:rPr lang="en-US" sz="1600" dirty="0">
                <a:latin typeface="Patrick Hand" panose="020B0604020202020204" charset="0"/>
              </a:rPr>
              <a:t> </a:t>
            </a:r>
            <a:r>
              <a:rPr lang="en-US" sz="1600" dirty="0" err="1">
                <a:latin typeface="Patrick Hand" panose="020B0604020202020204" charset="0"/>
              </a:rPr>
              <a:t>hubungan</a:t>
            </a:r>
            <a:r>
              <a:rPr lang="en-US" sz="1600" dirty="0">
                <a:latin typeface="Patrick Hand" panose="020B0604020202020204" charset="0"/>
              </a:rPr>
              <a:t> </a:t>
            </a:r>
            <a:r>
              <a:rPr lang="en-US" sz="1600" dirty="0" err="1">
                <a:latin typeface="Patrick Hand" panose="020B0604020202020204" charset="0"/>
              </a:rPr>
              <a:t>sebab</a:t>
            </a:r>
            <a:r>
              <a:rPr lang="en-US" sz="1600" dirty="0">
                <a:latin typeface="Patrick Hand" panose="020B0604020202020204" charset="0"/>
              </a:rPr>
              <a:t> </a:t>
            </a:r>
            <a:r>
              <a:rPr lang="en-US" sz="1600" dirty="0" err="1">
                <a:latin typeface="Patrick Hand" panose="020B0604020202020204" charset="0"/>
              </a:rPr>
              <a:t>akibat</a:t>
            </a:r>
            <a:r>
              <a:rPr lang="en-US" sz="1600" dirty="0">
                <a:latin typeface="Patrick Hand" panose="020B0604020202020204" charset="0"/>
              </a:rPr>
              <a:t>.</a:t>
            </a:r>
          </a:p>
          <a:p>
            <a:pPr marL="514350" indent="-514350" algn="just">
              <a:buFont typeface="Montserrat"/>
              <a:buAutoNum type="arabicPeriod"/>
            </a:pPr>
            <a:r>
              <a:rPr lang="en-US" sz="1600" dirty="0" err="1">
                <a:latin typeface="Patrick Hand" panose="020B0604020202020204" charset="0"/>
              </a:rPr>
              <a:t>Mengklasifikasikan</a:t>
            </a:r>
            <a:r>
              <a:rPr lang="en-US" sz="1600" dirty="0">
                <a:latin typeface="Patrick Hand" panose="020B0604020202020204" charset="0"/>
              </a:rPr>
              <a:t> </a:t>
            </a:r>
            <a:r>
              <a:rPr lang="en-US" sz="1600" dirty="0" err="1">
                <a:latin typeface="Patrick Hand" panose="020B0604020202020204" charset="0"/>
              </a:rPr>
              <a:t>subyek</a:t>
            </a:r>
            <a:r>
              <a:rPr lang="en-US" sz="1600" dirty="0">
                <a:latin typeface="Patrick Hand" panose="020B0604020202020204" charset="0"/>
              </a:rPr>
              <a:t> </a:t>
            </a:r>
            <a:r>
              <a:rPr lang="en-US" sz="1600" dirty="0" err="1">
                <a:latin typeface="Patrick Hand" panose="020B0604020202020204" charset="0"/>
              </a:rPr>
              <a:t>ke</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kelompok</a:t>
            </a:r>
            <a:r>
              <a:rPr lang="en-US" sz="1600" dirty="0">
                <a:latin typeface="Patrick Hand" panose="020B0604020202020204" charset="0"/>
              </a:rPr>
              <a:t> </a:t>
            </a:r>
            <a:r>
              <a:rPr lang="en-US" sz="1600" dirty="0" err="1">
                <a:latin typeface="Patrick Hand" panose="020B0604020202020204" charset="0"/>
              </a:rPr>
              <a:t>dikotomi</a:t>
            </a:r>
            <a:r>
              <a:rPr lang="en-US" sz="1600" dirty="0">
                <a:latin typeface="Patrick Hand" panose="020B0604020202020204" charset="0"/>
              </a:rPr>
              <a:t> </a:t>
            </a:r>
            <a:r>
              <a:rPr lang="en-US" sz="1600" dirty="0" err="1">
                <a:latin typeface="Patrick Hand" panose="020B0604020202020204" charset="0"/>
              </a:rPr>
              <a:t>untuk</a:t>
            </a:r>
            <a:r>
              <a:rPr lang="en-US" sz="1600" dirty="0">
                <a:latin typeface="Patrick Hand" panose="020B0604020202020204" charset="0"/>
              </a:rPr>
              <a:t> </a:t>
            </a:r>
            <a:r>
              <a:rPr lang="en-US" sz="1600" dirty="0" err="1">
                <a:latin typeface="Patrick Hand" panose="020B0604020202020204" charset="0"/>
              </a:rPr>
              <a:t>tujuan</a:t>
            </a:r>
            <a:r>
              <a:rPr lang="en-US" sz="1600" dirty="0">
                <a:latin typeface="Patrick Hand" panose="020B0604020202020204" charset="0"/>
              </a:rPr>
              <a:t> </a:t>
            </a:r>
            <a:r>
              <a:rPr lang="en-US" sz="1600" dirty="0" err="1">
                <a:latin typeface="Patrick Hand" panose="020B0604020202020204" charset="0"/>
              </a:rPr>
              <a:t>komparasi</a:t>
            </a:r>
            <a:r>
              <a:rPr lang="en-US" sz="1600" dirty="0">
                <a:latin typeface="Patrick Hand" panose="020B0604020202020204" charset="0"/>
              </a:rPr>
              <a:t> </a:t>
            </a:r>
            <a:r>
              <a:rPr lang="en-US" sz="1600" dirty="0" err="1">
                <a:latin typeface="Patrick Hand" panose="020B0604020202020204" charset="0"/>
              </a:rPr>
              <a:t>penuh</a:t>
            </a:r>
            <a:r>
              <a:rPr lang="en-US" sz="1600" dirty="0">
                <a:latin typeface="Patrick Hand" panose="020B0604020202020204" charset="0"/>
              </a:rPr>
              <a:t> </a:t>
            </a:r>
            <a:r>
              <a:rPr lang="en-US" sz="1600" dirty="0" err="1">
                <a:latin typeface="Patrick Hand" panose="020B0604020202020204" charset="0"/>
              </a:rPr>
              <a:t>dengan</a:t>
            </a:r>
            <a:r>
              <a:rPr lang="en-US" sz="1600" dirty="0">
                <a:latin typeface="Patrick Hand" panose="020B0604020202020204" charset="0"/>
              </a:rPr>
              <a:t> </a:t>
            </a:r>
            <a:r>
              <a:rPr lang="en-US" sz="1600" dirty="0" err="1">
                <a:latin typeface="Patrick Hand" panose="020B0604020202020204" charset="0"/>
              </a:rPr>
              <a:t>masalah</a:t>
            </a:r>
            <a:r>
              <a:rPr lang="en-US" sz="1600" dirty="0">
                <a:latin typeface="Patrick Hand" panose="020B0604020202020204" charset="0"/>
              </a:rPr>
              <a:t>.</a:t>
            </a:r>
          </a:p>
          <a:p>
            <a:pPr marL="514350" indent="-514350" algn="just">
              <a:buFont typeface="Montserrat"/>
              <a:buAutoNum type="arabicPeriod"/>
            </a:pPr>
            <a:r>
              <a:rPr lang="en-US" sz="1600" dirty="0" err="1">
                <a:latin typeface="Patrick Hand" panose="020B0604020202020204" charset="0"/>
              </a:rPr>
              <a:t>Penelitian</a:t>
            </a:r>
            <a:r>
              <a:rPr lang="en-US" sz="1600" dirty="0">
                <a:latin typeface="Patrick Hand" panose="020B0604020202020204" charset="0"/>
              </a:rPr>
              <a:t> </a:t>
            </a:r>
            <a:r>
              <a:rPr lang="en-US" sz="1600" dirty="0" err="1">
                <a:latin typeface="Patrick Hand" panose="020B0604020202020204" charset="0"/>
              </a:rPr>
              <a:t>komparatif</a:t>
            </a:r>
            <a:r>
              <a:rPr lang="en-US" sz="1600" dirty="0">
                <a:latin typeface="Patrick Hand" panose="020B0604020202020204" charset="0"/>
              </a:rPr>
              <a:t> </a:t>
            </a:r>
            <a:r>
              <a:rPr lang="en-US" sz="1600" dirty="0" err="1">
                <a:latin typeface="Patrick Hand" panose="020B0604020202020204" charset="0"/>
              </a:rPr>
              <a:t>dalam</a:t>
            </a:r>
            <a:r>
              <a:rPr lang="en-US" sz="1600" dirty="0">
                <a:latin typeface="Patrick Hand" panose="020B0604020202020204" charset="0"/>
              </a:rPr>
              <a:t> </a:t>
            </a:r>
            <a:r>
              <a:rPr lang="en-US" sz="1600" dirty="0" err="1">
                <a:latin typeface="Patrick Hand" panose="020B0604020202020204" charset="0"/>
              </a:rPr>
              <a:t>situasi</a:t>
            </a:r>
            <a:r>
              <a:rPr lang="en-US" sz="1600" dirty="0">
                <a:latin typeface="Patrick Hand" panose="020B0604020202020204" charset="0"/>
              </a:rPr>
              <a:t> yang </a:t>
            </a:r>
            <a:r>
              <a:rPr lang="en-US" sz="1600" dirty="0" err="1">
                <a:latin typeface="Patrick Hand" panose="020B0604020202020204" charset="0"/>
              </a:rPr>
              <a:t>alami</a:t>
            </a:r>
            <a:r>
              <a:rPr lang="en-US" sz="1600" dirty="0">
                <a:latin typeface="Patrick Hand" panose="020B0604020202020204" charset="0"/>
              </a:rPr>
              <a:t> </a:t>
            </a:r>
            <a:r>
              <a:rPr lang="en-US" sz="1600" dirty="0" err="1">
                <a:latin typeface="Patrick Hand" panose="020B0604020202020204" charset="0"/>
              </a:rPr>
              <a:t>tidak</a:t>
            </a:r>
            <a:r>
              <a:rPr lang="en-US" sz="1600" dirty="0">
                <a:latin typeface="Patrick Hand" panose="020B0604020202020204" charset="0"/>
              </a:rPr>
              <a:t> </a:t>
            </a:r>
            <a:r>
              <a:rPr lang="en-US" sz="1600" dirty="0" err="1">
                <a:latin typeface="Patrick Hand" panose="020B0604020202020204" charset="0"/>
              </a:rPr>
              <a:t>memberikan</a:t>
            </a:r>
            <a:r>
              <a:rPr lang="en-US" sz="1600" dirty="0">
                <a:latin typeface="Patrick Hand" panose="020B0604020202020204" charset="0"/>
              </a:rPr>
              <a:t> </a:t>
            </a:r>
            <a:r>
              <a:rPr lang="en-US" sz="1600" dirty="0" err="1">
                <a:latin typeface="Patrick Hand" panose="020B0604020202020204" charset="0"/>
              </a:rPr>
              <a:t>seleksi</a:t>
            </a:r>
            <a:r>
              <a:rPr lang="en-US" sz="1600" dirty="0">
                <a:latin typeface="Patrick Hand" panose="020B0604020202020204" charset="0"/>
              </a:rPr>
              <a:t> </a:t>
            </a:r>
            <a:r>
              <a:rPr lang="en-US" sz="1600" dirty="0" err="1">
                <a:latin typeface="Patrick Hand" panose="020B0604020202020204" charset="0"/>
              </a:rPr>
              <a:t>subyek</a:t>
            </a:r>
            <a:r>
              <a:rPr lang="en-US" sz="1600" dirty="0">
                <a:latin typeface="Patrick Hand" panose="020B0604020202020204" charset="0"/>
              </a:rPr>
              <a:t> yang </a:t>
            </a:r>
            <a:r>
              <a:rPr lang="en-US" sz="1600" dirty="0" err="1">
                <a:latin typeface="Patrick Hand" panose="020B0604020202020204" charset="0"/>
              </a:rPr>
              <a:t>terkontrol</a:t>
            </a:r>
            <a:r>
              <a:rPr lang="en-US" sz="1600" dirty="0">
                <a:latin typeface="Patrick Hand" panose="020B0604020202020204" charset="0"/>
              </a:rPr>
              <a:t>.</a:t>
            </a:r>
          </a:p>
        </p:txBody>
      </p:sp>
      <p:sp>
        <p:nvSpPr>
          <p:cNvPr id="1048584" name="Google Shape;264;p31"/>
          <p:cNvSpPr txBox="1">
            <a:spLocks noGrp="1"/>
          </p:cNvSpPr>
          <p:nvPr>
            <p:ph type="title"/>
          </p:nvPr>
        </p:nvSpPr>
        <p:spPr>
          <a:xfrm>
            <a:off x="398758" y="426334"/>
            <a:ext cx="8520600" cy="903918"/>
          </a:xfrm>
          <a:prstGeom prst="rect">
            <a:avLst/>
          </a:prstGeom>
        </p:spPr>
        <p:txBody>
          <a:bodyPr spcFirstLastPara="1" wrap="square" lIns="91425" tIns="91425" rIns="91425" bIns="91425" anchor="b" anchorCtr="0">
            <a:noAutofit/>
          </a:bodyPr>
          <a:lstStyle/>
          <a:p>
            <a:pPr lvl="0"/>
            <a:r>
              <a:rPr lang="en-US" sz="4400" dirty="0" err="1"/>
              <a:t>Kekurangan</a:t>
            </a:r>
            <a:r>
              <a:rPr lang="en-US" sz="4400" dirty="0"/>
              <a:t> </a:t>
            </a:r>
            <a:r>
              <a:rPr lang="en-US" sz="4400" dirty="0" err="1"/>
              <a:t>Penelitian</a:t>
            </a:r>
            <a:r>
              <a:rPr lang="en-US" sz="4400" dirty="0"/>
              <a:t> Ex Post Facto</a:t>
            </a:r>
            <a:endParaRPr sz="4400" dirty="0"/>
          </a:p>
        </p:txBody>
      </p:sp>
      <p:sp>
        <p:nvSpPr>
          <p:cNvPr id="1048585" name="Google Shape;197;p29"/>
          <p:cNvSpPr/>
          <p:nvPr/>
        </p:nvSpPr>
        <p:spPr>
          <a:xfrm flipH="1">
            <a:off x="888127" y="1215317"/>
            <a:ext cx="2046851" cy="208559"/>
          </a:xfrm>
          <a:custGeom>
            <a:avLst/>
            <a:gdLst/>
            <a:ahLst/>
            <a:cxnLst/>
            <a:rect l="l" t="t" r="r" b="b"/>
            <a:pathLst>
              <a:path w="88787" h="14053" extrusionOk="0">
                <a:moveTo>
                  <a:pt x="61825" y="1"/>
                </a:moveTo>
                <a:cubicBezTo>
                  <a:pt x="54591" y="1"/>
                  <a:pt x="46216" y="951"/>
                  <a:pt x="37550" y="3349"/>
                </a:cubicBezTo>
                <a:cubicBezTo>
                  <a:pt x="25110" y="6793"/>
                  <a:pt x="15748" y="9016"/>
                  <a:pt x="9017" y="9016"/>
                </a:cubicBezTo>
                <a:cubicBezTo>
                  <a:pt x="5186" y="9016"/>
                  <a:pt x="2208" y="8296"/>
                  <a:pt x="1" y="6671"/>
                </a:cubicBezTo>
                <a:lnTo>
                  <a:pt x="1" y="6671"/>
                </a:lnTo>
                <a:cubicBezTo>
                  <a:pt x="1" y="6671"/>
                  <a:pt x="5875" y="14053"/>
                  <a:pt x="18070" y="14053"/>
                </a:cubicBezTo>
                <a:cubicBezTo>
                  <a:pt x="20419" y="14053"/>
                  <a:pt x="23003" y="13779"/>
                  <a:pt x="25824" y="13126"/>
                </a:cubicBezTo>
                <a:cubicBezTo>
                  <a:pt x="37899" y="10330"/>
                  <a:pt x="52472" y="5169"/>
                  <a:pt x="66730" y="5169"/>
                </a:cubicBezTo>
                <a:cubicBezTo>
                  <a:pt x="73100" y="5169"/>
                  <a:pt x="79407" y="6199"/>
                  <a:pt x="85401" y="8930"/>
                </a:cubicBezTo>
                <a:cubicBezTo>
                  <a:pt x="85401" y="8930"/>
                  <a:pt x="88787" y="7090"/>
                  <a:pt x="81952" y="3492"/>
                </a:cubicBezTo>
                <a:cubicBezTo>
                  <a:pt x="78152" y="1491"/>
                  <a:pt x="70884" y="1"/>
                  <a:pt x="61825" y="1"/>
                </a:cubicBezTo>
                <a:close/>
              </a:path>
            </a:pathLst>
          </a:custGeom>
          <a:solidFill>
            <a:schemeClr val="accent4"/>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transition spd="med" advClick="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580"/>
                                        </p:tgtEl>
                                        <p:attrNameLst>
                                          <p:attrName>style.visibility</p:attrName>
                                        </p:attrNameLst>
                                      </p:cBhvr>
                                      <p:to>
                                        <p:strVal val="visible"/>
                                      </p:to>
                                    </p:set>
                                    <p:animEffect transition="in" filter="fade">
                                      <p:cBhvr>
                                        <p:cTn id="7" dur="1000"/>
                                        <p:tgtEl>
                                          <p:spTgt spid="1048580"/>
                                        </p:tgtEl>
                                      </p:cBhvr>
                                    </p:animEffect>
                                    <p:anim calcmode="lin" valueType="num">
                                      <p:cBhvr>
                                        <p:cTn id="8" dur="1000" fill="hold"/>
                                        <p:tgtEl>
                                          <p:spTgt spid="1048580"/>
                                        </p:tgtEl>
                                        <p:attrNameLst>
                                          <p:attrName>ppt_x</p:attrName>
                                        </p:attrNameLst>
                                      </p:cBhvr>
                                      <p:tavLst>
                                        <p:tav tm="0">
                                          <p:val>
                                            <p:strVal val="#ppt_x"/>
                                          </p:val>
                                        </p:tav>
                                        <p:tav tm="100000">
                                          <p:val>
                                            <p:strVal val="#ppt_x"/>
                                          </p:val>
                                        </p:tav>
                                      </p:tavLst>
                                    </p:anim>
                                    <p:anim calcmode="lin" valueType="num">
                                      <p:cBhvr>
                                        <p:cTn id="9" dur="1000" fill="hold"/>
                                        <p:tgtEl>
                                          <p:spTgt spid="10485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8581"/>
                                        </p:tgtEl>
                                        <p:attrNameLst>
                                          <p:attrName>style.visibility</p:attrName>
                                        </p:attrNameLst>
                                      </p:cBhvr>
                                      <p:to>
                                        <p:strVal val="visible"/>
                                      </p:to>
                                    </p:set>
                                    <p:animEffect transition="in" filter="fade">
                                      <p:cBhvr>
                                        <p:cTn id="12" dur="1000"/>
                                        <p:tgtEl>
                                          <p:spTgt spid="1048581"/>
                                        </p:tgtEl>
                                      </p:cBhvr>
                                    </p:animEffect>
                                    <p:anim calcmode="lin" valueType="num">
                                      <p:cBhvr>
                                        <p:cTn id="13" dur="1000" fill="hold"/>
                                        <p:tgtEl>
                                          <p:spTgt spid="1048581"/>
                                        </p:tgtEl>
                                        <p:attrNameLst>
                                          <p:attrName>ppt_x</p:attrName>
                                        </p:attrNameLst>
                                      </p:cBhvr>
                                      <p:tavLst>
                                        <p:tav tm="0">
                                          <p:val>
                                            <p:strVal val="#ppt_x"/>
                                          </p:val>
                                        </p:tav>
                                        <p:tav tm="100000">
                                          <p:val>
                                            <p:strVal val="#ppt_x"/>
                                          </p:val>
                                        </p:tav>
                                      </p:tavLst>
                                    </p:anim>
                                    <p:anim calcmode="lin" valueType="num">
                                      <p:cBhvr>
                                        <p:cTn id="14" dur="1000" fill="hold"/>
                                        <p:tgtEl>
                                          <p:spTgt spid="104858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48584"/>
                                        </p:tgtEl>
                                        <p:attrNameLst>
                                          <p:attrName>style.visibility</p:attrName>
                                        </p:attrNameLst>
                                      </p:cBhvr>
                                      <p:to>
                                        <p:strVal val="visible"/>
                                      </p:to>
                                    </p:set>
                                    <p:animEffect transition="in" filter="fade">
                                      <p:cBhvr>
                                        <p:cTn id="17" dur="1000"/>
                                        <p:tgtEl>
                                          <p:spTgt spid="1048584"/>
                                        </p:tgtEl>
                                      </p:cBhvr>
                                    </p:animEffect>
                                    <p:anim calcmode="lin" valueType="num">
                                      <p:cBhvr>
                                        <p:cTn id="18" dur="1000" fill="hold"/>
                                        <p:tgtEl>
                                          <p:spTgt spid="1048584"/>
                                        </p:tgtEl>
                                        <p:attrNameLst>
                                          <p:attrName>ppt_x</p:attrName>
                                        </p:attrNameLst>
                                      </p:cBhvr>
                                      <p:tavLst>
                                        <p:tav tm="0">
                                          <p:val>
                                            <p:strVal val="#ppt_x"/>
                                          </p:val>
                                        </p:tav>
                                        <p:tav tm="100000">
                                          <p:val>
                                            <p:strVal val="#ppt_x"/>
                                          </p:val>
                                        </p:tav>
                                      </p:tavLst>
                                    </p:anim>
                                    <p:anim calcmode="lin" valueType="num">
                                      <p:cBhvr>
                                        <p:cTn id="19" dur="1000" fill="hold"/>
                                        <p:tgtEl>
                                          <p:spTgt spid="104858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48585"/>
                                        </p:tgtEl>
                                        <p:attrNameLst>
                                          <p:attrName>style.visibility</p:attrName>
                                        </p:attrNameLst>
                                      </p:cBhvr>
                                      <p:to>
                                        <p:strVal val="visible"/>
                                      </p:to>
                                    </p:set>
                                    <p:animEffect transition="in" filter="fade">
                                      <p:cBhvr>
                                        <p:cTn id="22" dur="1000"/>
                                        <p:tgtEl>
                                          <p:spTgt spid="1048585"/>
                                        </p:tgtEl>
                                      </p:cBhvr>
                                    </p:animEffect>
                                    <p:anim calcmode="lin" valueType="num">
                                      <p:cBhvr>
                                        <p:cTn id="23" dur="1000" fill="hold"/>
                                        <p:tgtEl>
                                          <p:spTgt spid="1048585"/>
                                        </p:tgtEl>
                                        <p:attrNameLst>
                                          <p:attrName>ppt_x</p:attrName>
                                        </p:attrNameLst>
                                      </p:cBhvr>
                                      <p:tavLst>
                                        <p:tav tm="0">
                                          <p:val>
                                            <p:strVal val="#ppt_x"/>
                                          </p:val>
                                        </p:tav>
                                        <p:tav tm="100000">
                                          <p:val>
                                            <p:strVal val="#ppt_x"/>
                                          </p:val>
                                        </p:tav>
                                      </p:tavLst>
                                    </p:anim>
                                    <p:anim calcmode="lin" valueType="num">
                                      <p:cBhvr>
                                        <p:cTn id="24" dur="1000" fill="hold"/>
                                        <p:tgtEl>
                                          <p:spTgt spid="104858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48583"/>
                                        </p:tgtEl>
                                        <p:attrNameLst>
                                          <p:attrName>style.visibility</p:attrName>
                                        </p:attrNameLst>
                                      </p:cBhvr>
                                      <p:to>
                                        <p:strVal val="visible"/>
                                      </p:to>
                                    </p:set>
                                    <p:animEffect transition="in" filter="fade">
                                      <p:cBhvr>
                                        <p:cTn id="29" dur="1000"/>
                                        <p:tgtEl>
                                          <p:spTgt spid="1048583"/>
                                        </p:tgtEl>
                                      </p:cBhvr>
                                    </p:animEffect>
                                    <p:anim calcmode="lin" valueType="num">
                                      <p:cBhvr>
                                        <p:cTn id="30" dur="1000" fill="hold"/>
                                        <p:tgtEl>
                                          <p:spTgt spid="1048583"/>
                                        </p:tgtEl>
                                        <p:attrNameLst>
                                          <p:attrName>ppt_x</p:attrName>
                                        </p:attrNameLst>
                                      </p:cBhvr>
                                      <p:tavLst>
                                        <p:tav tm="0">
                                          <p:val>
                                            <p:strVal val="#ppt_x"/>
                                          </p:val>
                                        </p:tav>
                                        <p:tav tm="100000">
                                          <p:val>
                                            <p:strVal val="#ppt_x"/>
                                          </p:val>
                                        </p:tav>
                                      </p:tavLst>
                                    </p:anim>
                                    <p:anim calcmode="lin" valueType="num">
                                      <p:cBhvr>
                                        <p:cTn id="31" dur="1000" fill="hold"/>
                                        <p:tgtEl>
                                          <p:spTgt spid="104858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48582"/>
                                        </p:tgtEl>
                                        <p:attrNameLst>
                                          <p:attrName>style.visibility</p:attrName>
                                        </p:attrNameLst>
                                      </p:cBhvr>
                                      <p:to>
                                        <p:strVal val="visible"/>
                                      </p:to>
                                    </p:set>
                                    <p:animEffect transition="in" filter="fade">
                                      <p:cBhvr>
                                        <p:cTn id="34" dur="1000"/>
                                        <p:tgtEl>
                                          <p:spTgt spid="1048582"/>
                                        </p:tgtEl>
                                      </p:cBhvr>
                                    </p:animEffect>
                                    <p:anim calcmode="lin" valueType="num">
                                      <p:cBhvr>
                                        <p:cTn id="35" dur="1000" fill="hold"/>
                                        <p:tgtEl>
                                          <p:spTgt spid="1048582"/>
                                        </p:tgtEl>
                                        <p:attrNameLst>
                                          <p:attrName>ppt_x</p:attrName>
                                        </p:attrNameLst>
                                      </p:cBhvr>
                                      <p:tavLst>
                                        <p:tav tm="0">
                                          <p:val>
                                            <p:strVal val="#ppt_x"/>
                                          </p:val>
                                        </p:tav>
                                        <p:tav tm="100000">
                                          <p:val>
                                            <p:strVal val="#ppt_x"/>
                                          </p:val>
                                        </p:tav>
                                      </p:tavLst>
                                    </p:anim>
                                    <p:anim calcmode="lin" valueType="num">
                                      <p:cBhvr>
                                        <p:cTn id="36" dur="1000" fill="hold"/>
                                        <p:tgtEl>
                                          <p:spTgt spid="10485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0" grpId="0" animBg="1"/>
      <p:bldP spid="1048581" grpId="0" animBg="1"/>
      <p:bldP spid="1048582" grpId="0" animBg="1"/>
      <p:bldP spid="1048583" grpId="0"/>
      <p:bldP spid="1048584" grpId="0"/>
      <p:bldP spid="10485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048592" name="Google Shape;195;p29"/>
          <p:cNvSpPr txBox="1">
            <a:spLocks noGrp="1"/>
          </p:cNvSpPr>
          <p:nvPr>
            <p:ph type="title"/>
          </p:nvPr>
        </p:nvSpPr>
        <p:spPr>
          <a:xfrm>
            <a:off x="554238" y="361798"/>
            <a:ext cx="4868400" cy="841800"/>
          </a:xfrm>
          <a:prstGeom prst="rect">
            <a:avLst/>
          </a:prstGeom>
        </p:spPr>
        <p:txBody>
          <a:bodyPr spcFirstLastPara="1" wrap="square" lIns="91425" tIns="91425" rIns="91425" bIns="91425" anchor="ctr" anchorCtr="0">
            <a:noAutofit/>
          </a:bodyPr>
          <a:lstStyle/>
          <a:p>
            <a:pPr lvl="0"/>
            <a:r>
              <a:rPr lang="en-US" sz="6600" dirty="0" err="1"/>
              <a:t>Penelitian</a:t>
            </a:r>
            <a:r>
              <a:rPr lang="en-US" sz="6600" dirty="0"/>
              <a:t> \</a:t>
            </a:r>
            <a:endParaRPr sz="6600" dirty="0"/>
          </a:p>
        </p:txBody>
      </p:sp>
      <p:sp>
        <p:nvSpPr>
          <p:cNvPr id="1048593" name="Google Shape;196;p29"/>
          <p:cNvSpPr txBox="1">
            <a:spLocks noGrp="1"/>
          </p:cNvSpPr>
          <p:nvPr>
            <p:ph type="title" idx="2"/>
          </p:nvPr>
        </p:nvSpPr>
        <p:spPr>
          <a:xfrm>
            <a:off x="1248516" y="974033"/>
            <a:ext cx="3700338" cy="841800"/>
          </a:xfrm>
          <a:prstGeom prst="rect">
            <a:avLst/>
          </a:prstGeom>
        </p:spPr>
        <p:txBody>
          <a:bodyPr spcFirstLastPara="1" wrap="square" lIns="91425" tIns="91425" rIns="91425" bIns="91425" anchor="ctr" anchorCtr="0">
            <a:noAutofit/>
          </a:bodyPr>
          <a:lstStyle/>
          <a:p>
            <a:pPr lvl="0"/>
            <a:r>
              <a:rPr lang="en-US" dirty="0" err="1"/>
              <a:t>Survei</a:t>
            </a:r>
            <a:endParaRPr dirty="0"/>
          </a:p>
        </p:txBody>
      </p:sp>
      <p:sp>
        <p:nvSpPr>
          <p:cNvPr id="1048594" name="Google Shape;197;p29"/>
          <p:cNvSpPr/>
          <p:nvPr/>
        </p:nvSpPr>
        <p:spPr>
          <a:xfrm>
            <a:off x="1548005" y="1704619"/>
            <a:ext cx="2219675" cy="351325"/>
          </a:xfrm>
          <a:custGeom>
            <a:avLst/>
            <a:gdLst/>
            <a:ahLst/>
            <a:cxnLst/>
            <a:rect l="l" t="t" r="r" b="b"/>
            <a:pathLst>
              <a:path w="88787" h="14053" extrusionOk="0">
                <a:moveTo>
                  <a:pt x="61825" y="1"/>
                </a:moveTo>
                <a:cubicBezTo>
                  <a:pt x="54591" y="1"/>
                  <a:pt x="46216" y="951"/>
                  <a:pt x="37550" y="3349"/>
                </a:cubicBezTo>
                <a:cubicBezTo>
                  <a:pt x="25110" y="6793"/>
                  <a:pt x="15748" y="9016"/>
                  <a:pt x="9017" y="9016"/>
                </a:cubicBezTo>
                <a:cubicBezTo>
                  <a:pt x="5186" y="9016"/>
                  <a:pt x="2208" y="8296"/>
                  <a:pt x="1" y="6671"/>
                </a:cubicBezTo>
                <a:lnTo>
                  <a:pt x="1" y="6671"/>
                </a:lnTo>
                <a:cubicBezTo>
                  <a:pt x="1" y="6671"/>
                  <a:pt x="5875" y="14053"/>
                  <a:pt x="18070" y="14053"/>
                </a:cubicBezTo>
                <a:cubicBezTo>
                  <a:pt x="20419" y="14053"/>
                  <a:pt x="23003" y="13779"/>
                  <a:pt x="25824" y="13126"/>
                </a:cubicBezTo>
                <a:cubicBezTo>
                  <a:pt x="37899" y="10330"/>
                  <a:pt x="52472" y="5169"/>
                  <a:pt x="66730" y="5169"/>
                </a:cubicBezTo>
                <a:cubicBezTo>
                  <a:pt x="73100" y="5169"/>
                  <a:pt x="79407" y="6199"/>
                  <a:pt x="85401" y="8930"/>
                </a:cubicBezTo>
                <a:cubicBezTo>
                  <a:pt x="85401" y="8930"/>
                  <a:pt x="88787" y="7090"/>
                  <a:pt x="81952" y="3492"/>
                </a:cubicBezTo>
                <a:cubicBezTo>
                  <a:pt x="78152" y="1491"/>
                  <a:pt x="70884" y="1"/>
                  <a:pt x="61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5" name="Google Shape;203;p29"/>
          <p:cNvSpPr txBox="1">
            <a:spLocks noGrp="1"/>
          </p:cNvSpPr>
          <p:nvPr>
            <p:ph type="title" idx="3"/>
          </p:nvPr>
        </p:nvSpPr>
        <p:spPr>
          <a:xfrm>
            <a:off x="324890" y="4387125"/>
            <a:ext cx="8520600" cy="69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solidFill>
              </a:rPr>
              <a:t>01</a:t>
            </a:r>
            <a:endParaRPr dirty="0">
              <a:solidFill>
                <a:schemeClr val="accent1"/>
              </a:solidFill>
            </a:endParaRPr>
          </a:p>
        </p:txBody>
      </p:sp>
      <p:sp>
        <p:nvSpPr>
          <p:cNvPr id="1048596" name="Google Shape;204;p29"/>
          <p:cNvSpPr/>
          <p:nvPr/>
        </p:nvSpPr>
        <p:spPr>
          <a:xfrm>
            <a:off x="1115616" y="1241286"/>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7" name="Google Shape;205;p29"/>
          <p:cNvSpPr/>
          <p:nvPr/>
        </p:nvSpPr>
        <p:spPr>
          <a:xfrm>
            <a:off x="6012160" y="983636"/>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8" name="Google Shape;206;p29"/>
          <p:cNvSpPr/>
          <p:nvPr/>
        </p:nvSpPr>
        <p:spPr>
          <a:xfrm>
            <a:off x="1547664" y="50019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99" name="Google Shape;207;p29"/>
          <p:cNvSpPr/>
          <p:nvPr/>
        </p:nvSpPr>
        <p:spPr>
          <a:xfrm>
            <a:off x="4602126" y="566642"/>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0" name="Google Shape;208;p29"/>
          <p:cNvSpPr/>
          <p:nvPr/>
        </p:nvSpPr>
        <p:spPr>
          <a:xfrm>
            <a:off x="2123728" y="1394004"/>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1" name="Google Shape;209;p29"/>
          <p:cNvSpPr/>
          <p:nvPr/>
        </p:nvSpPr>
        <p:spPr>
          <a:xfrm>
            <a:off x="2722638" y="195486"/>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211;p29"/>
          <p:cNvSpPr/>
          <p:nvPr/>
        </p:nvSpPr>
        <p:spPr>
          <a:xfrm rot="-995160">
            <a:off x="4205712" y="741453"/>
            <a:ext cx="1295392" cy="484367"/>
          </a:xfrm>
          <a:custGeom>
            <a:avLst/>
            <a:gdLst/>
            <a:ahLst/>
            <a:cxnLst/>
            <a:rect l="l" t="t" r="r" b="b"/>
            <a:pathLst>
              <a:path w="74252" h="27764" extrusionOk="0">
                <a:moveTo>
                  <a:pt x="37067" y="0"/>
                </a:moveTo>
                <a:lnTo>
                  <a:pt x="37067" y="0"/>
                </a:lnTo>
                <a:cubicBezTo>
                  <a:pt x="32846" y="1630"/>
                  <a:pt x="29110" y="4495"/>
                  <a:pt x="26442" y="8150"/>
                </a:cubicBezTo>
                <a:cubicBezTo>
                  <a:pt x="26072" y="8658"/>
                  <a:pt x="25726" y="9189"/>
                  <a:pt x="25307" y="9658"/>
                </a:cubicBezTo>
                <a:cubicBezTo>
                  <a:pt x="25187" y="9792"/>
                  <a:pt x="24949" y="9970"/>
                  <a:pt x="24719" y="10161"/>
                </a:cubicBezTo>
                <a:cubicBezTo>
                  <a:pt x="22410" y="10521"/>
                  <a:pt x="20112" y="10970"/>
                  <a:pt x="17830" y="11492"/>
                </a:cubicBezTo>
                <a:cubicBezTo>
                  <a:pt x="19016" y="10613"/>
                  <a:pt x="20056" y="9538"/>
                  <a:pt x="20870" y="8307"/>
                </a:cubicBezTo>
                <a:cubicBezTo>
                  <a:pt x="22375" y="6028"/>
                  <a:pt x="23109" y="3341"/>
                  <a:pt x="23820" y="706"/>
                </a:cubicBezTo>
                <a:lnTo>
                  <a:pt x="23820" y="706"/>
                </a:lnTo>
                <a:cubicBezTo>
                  <a:pt x="19889" y="2946"/>
                  <a:pt x="16623" y="6338"/>
                  <a:pt x="14530" y="10350"/>
                </a:cubicBezTo>
                <a:cubicBezTo>
                  <a:pt x="14240" y="10906"/>
                  <a:pt x="13976" y="11483"/>
                  <a:pt x="13632" y="12010"/>
                </a:cubicBezTo>
                <a:cubicBezTo>
                  <a:pt x="13519" y="12182"/>
                  <a:pt x="13263" y="12431"/>
                  <a:pt x="13043" y="12690"/>
                </a:cubicBezTo>
                <a:cubicBezTo>
                  <a:pt x="10932" y="13265"/>
                  <a:pt x="8840" y="13901"/>
                  <a:pt x="6758" y="14576"/>
                </a:cubicBezTo>
                <a:cubicBezTo>
                  <a:pt x="5645" y="14936"/>
                  <a:pt x="4533" y="15297"/>
                  <a:pt x="3437" y="15708"/>
                </a:cubicBezTo>
                <a:cubicBezTo>
                  <a:pt x="2332" y="16124"/>
                  <a:pt x="1173" y="16476"/>
                  <a:pt x="158" y="17082"/>
                </a:cubicBezTo>
                <a:cubicBezTo>
                  <a:pt x="1" y="17177"/>
                  <a:pt x="102" y="17419"/>
                  <a:pt x="266" y="17419"/>
                </a:cubicBezTo>
                <a:cubicBezTo>
                  <a:pt x="273" y="17419"/>
                  <a:pt x="279" y="17418"/>
                  <a:pt x="285" y="17418"/>
                </a:cubicBezTo>
                <a:cubicBezTo>
                  <a:pt x="1293" y="17304"/>
                  <a:pt x="2257" y="16963"/>
                  <a:pt x="3230" y="16690"/>
                </a:cubicBezTo>
                <a:cubicBezTo>
                  <a:pt x="4273" y="16399"/>
                  <a:pt x="5310" y="16092"/>
                  <a:pt x="6348" y="15780"/>
                </a:cubicBezTo>
                <a:cubicBezTo>
                  <a:pt x="8333" y="15185"/>
                  <a:pt x="10330" y="14634"/>
                  <a:pt x="12330" y="14087"/>
                </a:cubicBezTo>
                <a:cubicBezTo>
                  <a:pt x="12741" y="13975"/>
                  <a:pt x="13153" y="13873"/>
                  <a:pt x="13565" y="13764"/>
                </a:cubicBezTo>
                <a:cubicBezTo>
                  <a:pt x="13874" y="13939"/>
                  <a:pt x="14229" y="14092"/>
                  <a:pt x="14404" y="14219"/>
                </a:cubicBezTo>
                <a:cubicBezTo>
                  <a:pt x="14914" y="14589"/>
                  <a:pt x="15364" y="15036"/>
                  <a:pt x="15834" y="15454"/>
                </a:cubicBezTo>
                <a:cubicBezTo>
                  <a:pt x="19211" y="18465"/>
                  <a:pt x="23467" y="20479"/>
                  <a:pt x="27937" y="21181"/>
                </a:cubicBezTo>
                <a:cubicBezTo>
                  <a:pt x="26338" y="18969"/>
                  <a:pt x="24699" y="16717"/>
                  <a:pt x="22486" y="15118"/>
                </a:cubicBezTo>
                <a:cubicBezTo>
                  <a:pt x="20883" y="13961"/>
                  <a:pt x="19003" y="13214"/>
                  <a:pt x="17055" y="12895"/>
                </a:cubicBezTo>
                <a:cubicBezTo>
                  <a:pt x="19623" y="12293"/>
                  <a:pt x="22206" y="11766"/>
                  <a:pt x="24811" y="11362"/>
                </a:cubicBezTo>
                <a:cubicBezTo>
                  <a:pt x="24852" y="11357"/>
                  <a:pt x="24891" y="11351"/>
                  <a:pt x="24931" y="11345"/>
                </a:cubicBezTo>
                <a:cubicBezTo>
                  <a:pt x="25221" y="11579"/>
                  <a:pt x="25579" y="11798"/>
                  <a:pt x="25742" y="11959"/>
                </a:cubicBezTo>
                <a:cubicBezTo>
                  <a:pt x="26190" y="12401"/>
                  <a:pt x="26570" y="12909"/>
                  <a:pt x="26970" y="13393"/>
                </a:cubicBezTo>
                <a:cubicBezTo>
                  <a:pt x="29861" y="16873"/>
                  <a:pt x="33768" y="19500"/>
                  <a:pt x="38084" y="20862"/>
                </a:cubicBezTo>
                <a:cubicBezTo>
                  <a:pt x="36833" y="18436"/>
                  <a:pt x="35550" y="15963"/>
                  <a:pt x="33599" y="14053"/>
                </a:cubicBezTo>
                <a:cubicBezTo>
                  <a:pt x="32081" y="12568"/>
                  <a:pt x="30179" y="11495"/>
                  <a:pt x="28141" y="10911"/>
                </a:cubicBezTo>
                <a:cubicBezTo>
                  <a:pt x="30828" y="10595"/>
                  <a:pt x="33527" y="10405"/>
                  <a:pt x="36225" y="10374"/>
                </a:cubicBezTo>
                <a:cubicBezTo>
                  <a:pt x="36365" y="10505"/>
                  <a:pt x="36497" y="10626"/>
                  <a:pt x="36569" y="10720"/>
                </a:cubicBezTo>
                <a:cubicBezTo>
                  <a:pt x="36884" y="11132"/>
                  <a:pt x="37137" y="11592"/>
                  <a:pt x="37411" y="12033"/>
                </a:cubicBezTo>
                <a:cubicBezTo>
                  <a:pt x="39382" y="15211"/>
                  <a:pt x="42284" y="17804"/>
                  <a:pt x="45661" y="19409"/>
                </a:cubicBezTo>
                <a:cubicBezTo>
                  <a:pt x="44912" y="17280"/>
                  <a:pt x="44142" y="15111"/>
                  <a:pt x="42761" y="13326"/>
                </a:cubicBezTo>
                <a:cubicBezTo>
                  <a:pt x="41818" y="12105"/>
                  <a:pt x="40593" y="11111"/>
                  <a:pt x="39221" y="10406"/>
                </a:cubicBezTo>
                <a:lnTo>
                  <a:pt x="39221" y="10406"/>
                </a:lnTo>
                <a:cubicBezTo>
                  <a:pt x="41353" y="10478"/>
                  <a:pt x="43481" y="10657"/>
                  <a:pt x="45600" y="10959"/>
                </a:cubicBezTo>
                <a:cubicBezTo>
                  <a:pt x="45795" y="11206"/>
                  <a:pt x="46058" y="11456"/>
                  <a:pt x="46165" y="11619"/>
                </a:cubicBezTo>
                <a:cubicBezTo>
                  <a:pt x="46449" y="12055"/>
                  <a:pt x="46666" y="12532"/>
                  <a:pt x="46905" y="12993"/>
                </a:cubicBezTo>
                <a:cubicBezTo>
                  <a:pt x="48628" y="16313"/>
                  <a:pt x="51322" y="19119"/>
                  <a:pt x="54567" y="20978"/>
                </a:cubicBezTo>
                <a:cubicBezTo>
                  <a:pt x="53983" y="18798"/>
                  <a:pt x="53380" y="16576"/>
                  <a:pt x="52141" y="14691"/>
                </a:cubicBezTo>
                <a:cubicBezTo>
                  <a:pt x="51303" y="13418"/>
                  <a:pt x="50178" y="12343"/>
                  <a:pt x="48885" y="11540"/>
                </a:cubicBezTo>
                <a:lnTo>
                  <a:pt x="48885" y="11540"/>
                </a:lnTo>
                <a:cubicBezTo>
                  <a:pt x="50576" y="11893"/>
                  <a:pt x="52230" y="12343"/>
                  <a:pt x="53861" y="12858"/>
                </a:cubicBezTo>
                <a:cubicBezTo>
                  <a:pt x="53984" y="13117"/>
                  <a:pt x="54139" y="13377"/>
                  <a:pt x="54193" y="13542"/>
                </a:cubicBezTo>
                <a:cubicBezTo>
                  <a:pt x="54357" y="14035"/>
                  <a:pt x="54444" y="14553"/>
                  <a:pt x="54557" y="15059"/>
                </a:cubicBezTo>
                <a:cubicBezTo>
                  <a:pt x="55372" y="18709"/>
                  <a:pt x="57257" y="22112"/>
                  <a:pt x="59919" y="24741"/>
                </a:cubicBezTo>
                <a:cubicBezTo>
                  <a:pt x="59912" y="22484"/>
                  <a:pt x="59899" y="20181"/>
                  <a:pt x="59184" y="18042"/>
                </a:cubicBezTo>
                <a:cubicBezTo>
                  <a:pt x="58632" y="16391"/>
                  <a:pt x="57648" y="14896"/>
                  <a:pt x="56383" y="13704"/>
                </a:cubicBezTo>
                <a:lnTo>
                  <a:pt x="56383" y="13704"/>
                </a:lnTo>
                <a:cubicBezTo>
                  <a:pt x="57797" y="14208"/>
                  <a:pt x="59201" y="14751"/>
                  <a:pt x="60606" y="15311"/>
                </a:cubicBezTo>
                <a:cubicBezTo>
                  <a:pt x="60597" y="15473"/>
                  <a:pt x="60766" y="15610"/>
                  <a:pt x="61016" y="15726"/>
                </a:cubicBezTo>
                <a:cubicBezTo>
                  <a:pt x="61138" y="16031"/>
                  <a:pt x="61352" y="16368"/>
                  <a:pt x="61417" y="16565"/>
                </a:cubicBezTo>
                <a:cubicBezTo>
                  <a:pt x="61580" y="17059"/>
                  <a:pt x="61667" y="17577"/>
                  <a:pt x="61781" y="18083"/>
                </a:cubicBezTo>
                <a:cubicBezTo>
                  <a:pt x="62596" y="21732"/>
                  <a:pt x="64481" y="25137"/>
                  <a:pt x="67143" y="27764"/>
                </a:cubicBezTo>
                <a:cubicBezTo>
                  <a:pt x="67136" y="25507"/>
                  <a:pt x="67123" y="23204"/>
                  <a:pt x="66408" y="21065"/>
                </a:cubicBezTo>
                <a:cubicBezTo>
                  <a:pt x="65776" y="19176"/>
                  <a:pt x="64580" y="17492"/>
                  <a:pt x="63041" y="16231"/>
                </a:cubicBezTo>
                <a:lnTo>
                  <a:pt x="63041" y="16231"/>
                </a:lnTo>
                <a:cubicBezTo>
                  <a:pt x="63651" y="16335"/>
                  <a:pt x="64270" y="16388"/>
                  <a:pt x="64890" y="16388"/>
                </a:cubicBezTo>
                <a:cubicBezTo>
                  <a:pt x="66155" y="16388"/>
                  <a:pt x="67421" y="16167"/>
                  <a:pt x="68606" y="15715"/>
                </a:cubicBezTo>
                <a:cubicBezTo>
                  <a:pt x="70715" y="14911"/>
                  <a:pt x="72503" y="13462"/>
                  <a:pt x="74251" y="12036"/>
                </a:cubicBezTo>
                <a:cubicBezTo>
                  <a:pt x="73578" y="11965"/>
                  <a:pt x="72902" y="11930"/>
                  <a:pt x="72225" y="11930"/>
                </a:cubicBezTo>
                <a:cubicBezTo>
                  <a:pt x="69163" y="11930"/>
                  <a:pt x="66101" y="12650"/>
                  <a:pt x="63366" y="14030"/>
                </a:cubicBezTo>
                <a:cubicBezTo>
                  <a:pt x="62903" y="14263"/>
                  <a:pt x="62447" y="14524"/>
                  <a:pt x="61961" y="14711"/>
                </a:cubicBezTo>
                <a:cubicBezTo>
                  <a:pt x="61725" y="14803"/>
                  <a:pt x="61189" y="14856"/>
                  <a:pt x="60869" y="15007"/>
                </a:cubicBezTo>
                <a:cubicBezTo>
                  <a:pt x="59900" y="14393"/>
                  <a:pt x="58885" y="13849"/>
                  <a:pt x="57838" y="13362"/>
                </a:cubicBezTo>
                <a:cubicBezTo>
                  <a:pt x="59047" y="13341"/>
                  <a:pt x="60252" y="13123"/>
                  <a:pt x="61382" y="12691"/>
                </a:cubicBezTo>
                <a:cubicBezTo>
                  <a:pt x="63491" y="11888"/>
                  <a:pt x="65279" y="10438"/>
                  <a:pt x="67027" y="9012"/>
                </a:cubicBezTo>
                <a:cubicBezTo>
                  <a:pt x="66356" y="8941"/>
                  <a:pt x="65680" y="8906"/>
                  <a:pt x="65005" y="8906"/>
                </a:cubicBezTo>
                <a:cubicBezTo>
                  <a:pt x="61942" y="8906"/>
                  <a:pt x="58878" y="9626"/>
                  <a:pt x="56142" y="11006"/>
                </a:cubicBezTo>
                <a:cubicBezTo>
                  <a:pt x="55679" y="11239"/>
                  <a:pt x="55223" y="11499"/>
                  <a:pt x="54739" y="11687"/>
                </a:cubicBezTo>
                <a:cubicBezTo>
                  <a:pt x="54580" y="11749"/>
                  <a:pt x="54286" y="11792"/>
                  <a:pt x="54014" y="11860"/>
                </a:cubicBezTo>
                <a:cubicBezTo>
                  <a:pt x="52800" y="11460"/>
                  <a:pt x="51573" y="11112"/>
                  <a:pt x="50349" y="10814"/>
                </a:cubicBezTo>
                <a:cubicBezTo>
                  <a:pt x="50021" y="10734"/>
                  <a:pt x="49691" y="10662"/>
                  <a:pt x="49362" y="10588"/>
                </a:cubicBezTo>
                <a:cubicBezTo>
                  <a:pt x="50628" y="10266"/>
                  <a:pt x="51835" y="9718"/>
                  <a:pt x="52895" y="8955"/>
                </a:cubicBezTo>
                <a:cubicBezTo>
                  <a:pt x="54728" y="7639"/>
                  <a:pt x="56085" y="5779"/>
                  <a:pt x="57410" y="3952"/>
                </a:cubicBezTo>
                <a:lnTo>
                  <a:pt x="57410" y="3952"/>
                </a:lnTo>
                <a:cubicBezTo>
                  <a:pt x="53714" y="4527"/>
                  <a:pt x="50194" y="6184"/>
                  <a:pt x="47398" y="8667"/>
                </a:cubicBezTo>
                <a:cubicBezTo>
                  <a:pt x="47010" y="9013"/>
                  <a:pt x="46636" y="9381"/>
                  <a:pt x="46216" y="9687"/>
                </a:cubicBezTo>
                <a:cubicBezTo>
                  <a:pt x="46122" y="9754"/>
                  <a:pt x="45967" y="9830"/>
                  <a:pt x="45799" y="9914"/>
                </a:cubicBezTo>
                <a:cubicBezTo>
                  <a:pt x="43892" y="9619"/>
                  <a:pt x="41969" y="9422"/>
                  <a:pt x="40042" y="9314"/>
                </a:cubicBezTo>
                <a:cubicBezTo>
                  <a:pt x="41143" y="8897"/>
                  <a:pt x="42176" y="8307"/>
                  <a:pt x="43077" y="7549"/>
                </a:cubicBezTo>
                <a:cubicBezTo>
                  <a:pt x="44804" y="6096"/>
                  <a:pt x="46016" y="4138"/>
                  <a:pt x="47197" y="2217"/>
                </a:cubicBezTo>
                <a:lnTo>
                  <a:pt x="47197" y="2217"/>
                </a:lnTo>
                <a:cubicBezTo>
                  <a:pt x="43556" y="3071"/>
                  <a:pt x="40172" y="4993"/>
                  <a:pt x="37574" y="7682"/>
                </a:cubicBezTo>
                <a:cubicBezTo>
                  <a:pt x="37213" y="8056"/>
                  <a:pt x="36869" y="8451"/>
                  <a:pt x="36473" y="8787"/>
                </a:cubicBezTo>
                <a:cubicBezTo>
                  <a:pt x="36335" y="8905"/>
                  <a:pt x="36048" y="9053"/>
                  <a:pt x="35802" y="9218"/>
                </a:cubicBezTo>
                <a:cubicBezTo>
                  <a:pt x="33863" y="9236"/>
                  <a:pt x="31931" y="9337"/>
                  <a:pt x="30005" y="9510"/>
                </a:cubicBezTo>
                <a:cubicBezTo>
                  <a:pt x="31124" y="8856"/>
                  <a:pt x="32147" y="8040"/>
                  <a:pt x="33016" y="7077"/>
                </a:cubicBezTo>
                <a:cubicBezTo>
                  <a:pt x="34844" y="5050"/>
                  <a:pt x="35970" y="2501"/>
                  <a:pt x="37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TextBox 1"/>
          <p:cNvSpPr txBox="1"/>
          <p:nvPr/>
        </p:nvSpPr>
        <p:spPr>
          <a:xfrm>
            <a:off x="2445320" y="2055943"/>
            <a:ext cx="6500447" cy="2936241"/>
          </a:xfrm>
          <a:prstGeom prst="rect">
            <a:avLst/>
          </a:prstGeom>
          <a:noFill/>
        </p:spPr>
        <p:txBody>
          <a:bodyPr wrap="square" rtlCol="0">
            <a:spAutoFit/>
          </a:bodyPr>
          <a:lstStyle/>
          <a:p>
            <a:pPr algn="l"/>
            <a:r>
              <a:rPr lang="id-ID" sz="1400" dirty="0">
                <a:solidFill>
                  <a:schemeClr val="bg1"/>
                </a:solidFill>
                <a:latin typeface="Patrick Hand" panose="020B0604020202020204" charset="0"/>
              </a:rPr>
              <a:t>Merupakan penelitian yang hanya menggunakan sampel dalam pengumpulan datanya. Penelitian survey ialah penelitian yang dilakukan pada ukuran populasi besar maupun kecil, tetapi data yang dipelajari merupakan data dari sampel yang terdapat pada populasi tersebut (Kerlinger:1973).  Sampel yang dimaksud ialah sebagian populasi yang mempunyai karakteristik yang sama dengan populasi, sehinga sampel bisa menjadi representasi populasi. Populasi ialah keseluruhan unsur yang mempunyai satu karakteristik yang sama. Dalam penelitian survey ini, tidak semua unsur diteliti, tetapi sebagian sampel yang representatif (sampel yang mewakili semua karakteristik) yang diambil dengan teknik sampling tertentu. Walaupun demikian, kesimpulan diberlakukan untuk populasinya. Contohnya: penelitian untuk mengungkapkan tren makanan siap saji masyarakat perkotaan, dimana populasi nya seluruh masyarakat perkotaan yang sampel nya diambil dari beberapa populasi yang memiliki kareteristik yg sama.</a:t>
            </a:r>
            <a:endParaRPr lang="en-GB" dirty="0">
              <a:solidFill>
                <a:schemeClr val="bg1"/>
              </a:solidFill>
              <a:latin typeface="Patrick Hand" panose="020B0604020202020204" charset="0"/>
            </a:endParaRPr>
          </a:p>
        </p:txBody>
      </p:sp>
      <p:grpSp>
        <p:nvGrpSpPr>
          <p:cNvPr id="35" name="Google Shape;504;p33"/>
          <p:cNvGrpSpPr/>
          <p:nvPr/>
        </p:nvGrpSpPr>
        <p:grpSpPr>
          <a:xfrm rot="1467223">
            <a:off x="228948" y="3355314"/>
            <a:ext cx="2136633" cy="1141472"/>
            <a:chOff x="175855" y="1545896"/>
            <a:chExt cx="3924386" cy="2506620"/>
          </a:xfrm>
        </p:grpSpPr>
        <p:grpSp>
          <p:nvGrpSpPr>
            <p:cNvPr id="36" name="Google Shape;505;p33"/>
            <p:cNvGrpSpPr/>
            <p:nvPr/>
          </p:nvGrpSpPr>
          <p:grpSpPr>
            <a:xfrm>
              <a:off x="175855" y="1545896"/>
              <a:ext cx="3924386" cy="2506620"/>
              <a:chOff x="404400" y="1746028"/>
              <a:chExt cx="4559529" cy="2912304"/>
            </a:xfrm>
          </p:grpSpPr>
          <p:sp>
            <p:nvSpPr>
              <p:cNvPr id="1048604" name="Google Shape;506;p33"/>
              <p:cNvSpPr/>
              <p:nvPr/>
            </p:nvSpPr>
            <p:spPr>
              <a:xfrm>
                <a:off x="404400" y="2226148"/>
                <a:ext cx="4559529" cy="2432184"/>
              </a:xfrm>
              <a:custGeom>
                <a:avLst/>
                <a:gdLst/>
                <a:ahLst/>
                <a:cxnLst/>
                <a:rect l="l" t="t" r="r" b="b"/>
                <a:pathLst>
                  <a:path w="144426" h="77041" extrusionOk="0">
                    <a:moveTo>
                      <a:pt x="63064" y="1"/>
                    </a:moveTo>
                    <a:cubicBezTo>
                      <a:pt x="50875" y="1"/>
                      <a:pt x="42233" y="14970"/>
                      <a:pt x="22796" y="16082"/>
                    </a:cubicBezTo>
                    <a:cubicBezTo>
                      <a:pt x="21395" y="16182"/>
                      <a:pt x="20161" y="17082"/>
                      <a:pt x="19694" y="18417"/>
                    </a:cubicBezTo>
                    <a:lnTo>
                      <a:pt x="247" y="75624"/>
                    </a:lnTo>
                    <a:cubicBezTo>
                      <a:pt x="0" y="76332"/>
                      <a:pt x="521" y="77040"/>
                      <a:pt x="1232" y="77040"/>
                    </a:cubicBezTo>
                    <a:cubicBezTo>
                      <a:pt x="1292" y="77040"/>
                      <a:pt x="1352" y="77036"/>
                      <a:pt x="1414" y="77025"/>
                    </a:cubicBezTo>
                    <a:cubicBezTo>
                      <a:pt x="9720" y="75624"/>
                      <a:pt x="44545" y="67252"/>
                      <a:pt x="62091" y="63015"/>
                    </a:cubicBezTo>
                    <a:cubicBezTo>
                      <a:pt x="64959" y="64783"/>
                      <a:pt x="68329" y="65817"/>
                      <a:pt x="71964" y="65817"/>
                    </a:cubicBezTo>
                    <a:cubicBezTo>
                      <a:pt x="75734" y="65817"/>
                      <a:pt x="79236" y="64683"/>
                      <a:pt x="82172" y="62782"/>
                    </a:cubicBezTo>
                    <a:lnTo>
                      <a:pt x="142982" y="76525"/>
                    </a:lnTo>
                    <a:cubicBezTo>
                      <a:pt x="143054" y="76540"/>
                      <a:pt x="143126" y="76547"/>
                      <a:pt x="143195" y="76547"/>
                    </a:cubicBezTo>
                    <a:cubicBezTo>
                      <a:pt x="143895" y="76547"/>
                      <a:pt x="144425" y="75822"/>
                      <a:pt x="144183" y="75124"/>
                    </a:cubicBezTo>
                    <a:lnTo>
                      <a:pt x="124735" y="18417"/>
                    </a:lnTo>
                    <a:cubicBezTo>
                      <a:pt x="124268" y="17082"/>
                      <a:pt x="123068" y="16182"/>
                      <a:pt x="121633" y="16082"/>
                    </a:cubicBezTo>
                    <a:cubicBezTo>
                      <a:pt x="102223" y="14970"/>
                      <a:pt x="93586" y="1"/>
                      <a:pt x="81399" y="1"/>
                    </a:cubicBezTo>
                    <a:cubicBezTo>
                      <a:pt x="78590" y="1"/>
                      <a:pt x="75593" y="796"/>
                      <a:pt x="72231" y="2739"/>
                    </a:cubicBezTo>
                    <a:cubicBezTo>
                      <a:pt x="68870" y="796"/>
                      <a:pt x="65873" y="1"/>
                      <a:pt x="63064" y="1"/>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5" name="Google Shape;507;p33"/>
              <p:cNvSpPr/>
              <p:nvPr/>
            </p:nvSpPr>
            <p:spPr>
              <a:xfrm>
                <a:off x="722818" y="3622657"/>
                <a:ext cx="1961949" cy="860377"/>
              </a:xfrm>
              <a:custGeom>
                <a:avLst/>
                <a:gdLst/>
                <a:ahLst/>
                <a:cxnLst/>
                <a:rect l="l" t="t" r="r" b="b"/>
                <a:pathLst>
                  <a:path w="62146" h="27253" extrusionOk="0">
                    <a:moveTo>
                      <a:pt x="62145" y="0"/>
                    </a:moveTo>
                    <a:lnTo>
                      <a:pt x="1" y="19981"/>
                    </a:lnTo>
                    <a:lnTo>
                      <a:pt x="1" y="27253"/>
                    </a:lnTo>
                    <a:lnTo>
                      <a:pt x="62145" y="12542"/>
                    </a:lnTo>
                    <a:lnTo>
                      <a:pt x="62145" y="0"/>
                    </a:ln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6" name="Google Shape;508;p33"/>
              <p:cNvSpPr/>
              <p:nvPr/>
            </p:nvSpPr>
            <p:spPr>
              <a:xfrm>
                <a:off x="2684756" y="3622657"/>
                <a:ext cx="1961918" cy="860377"/>
              </a:xfrm>
              <a:custGeom>
                <a:avLst/>
                <a:gdLst/>
                <a:ahLst/>
                <a:cxnLst/>
                <a:rect l="l" t="t" r="r" b="b"/>
                <a:pathLst>
                  <a:path w="62145" h="27253" extrusionOk="0">
                    <a:moveTo>
                      <a:pt x="0" y="0"/>
                    </a:moveTo>
                    <a:lnTo>
                      <a:pt x="0" y="12542"/>
                    </a:lnTo>
                    <a:lnTo>
                      <a:pt x="62145" y="27253"/>
                    </a:lnTo>
                    <a:lnTo>
                      <a:pt x="62145" y="19981"/>
                    </a:lnTo>
                    <a:lnTo>
                      <a:pt x="0" y="0"/>
                    </a:ln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7" name="Google Shape;509;p33"/>
              <p:cNvSpPr/>
              <p:nvPr/>
            </p:nvSpPr>
            <p:spPr>
              <a:xfrm>
                <a:off x="1496859" y="3651039"/>
                <a:ext cx="2353670" cy="566618"/>
              </a:xfrm>
              <a:custGeom>
                <a:avLst/>
                <a:gdLst/>
                <a:ahLst/>
                <a:cxnLst/>
                <a:rect l="l" t="t" r="r" b="b"/>
                <a:pathLst>
                  <a:path w="74554" h="17948" extrusionOk="0">
                    <a:moveTo>
                      <a:pt x="34896" y="0"/>
                    </a:moveTo>
                    <a:cubicBezTo>
                      <a:pt x="34896" y="0"/>
                      <a:pt x="34894" y="1"/>
                      <a:pt x="34892" y="2"/>
                    </a:cubicBezTo>
                    <a:cubicBezTo>
                      <a:pt x="34890" y="2"/>
                      <a:pt x="34889" y="3"/>
                      <a:pt x="34889" y="4"/>
                    </a:cubicBezTo>
                    <a:lnTo>
                      <a:pt x="34889" y="4"/>
                    </a:lnTo>
                    <a:cubicBezTo>
                      <a:pt x="34894" y="2"/>
                      <a:pt x="34896" y="0"/>
                      <a:pt x="34896" y="0"/>
                    </a:cubicBezTo>
                    <a:close/>
                    <a:moveTo>
                      <a:pt x="34889" y="4"/>
                    </a:moveTo>
                    <a:cubicBezTo>
                      <a:pt x="34314" y="321"/>
                      <a:pt x="0" y="17948"/>
                      <a:pt x="0" y="17948"/>
                    </a:cubicBezTo>
                    <a:lnTo>
                      <a:pt x="37827" y="9075"/>
                    </a:lnTo>
                    <a:lnTo>
                      <a:pt x="74554" y="17481"/>
                    </a:lnTo>
                    <a:lnTo>
                      <a:pt x="74554" y="10976"/>
                    </a:lnTo>
                    <a:cubicBezTo>
                      <a:pt x="74554" y="10976"/>
                      <a:pt x="34796" y="259"/>
                      <a:pt x="34889" y="4"/>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8" name="Google Shape;510;p33"/>
              <p:cNvSpPr/>
              <p:nvPr/>
            </p:nvSpPr>
            <p:spPr>
              <a:xfrm>
                <a:off x="1496859" y="3644756"/>
                <a:ext cx="2353670" cy="572901"/>
              </a:xfrm>
              <a:custGeom>
                <a:avLst/>
                <a:gdLst/>
                <a:ahLst/>
                <a:cxnLst/>
                <a:rect l="l" t="t" r="r" b="b"/>
                <a:pathLst>
                  <a:path w="74554" h="18147" fill="none" extrusionOk="0">
                    <a:moveTo>
                      <a:pt x="0" y="18147"/>
                    </a:moveTo>
                    <a:lnTo>
                      <a:pt x="37827" y="9274"/>
                    </a:lnTo>
                    <a:lnTo>
                      <a:pt x="74554" y="17680"/>
                    </a:lnTo>
                    <a:lnTo>
                      <a:pt x="74554" y="11175"/>
                    </a:lnTo>
                    <a:cubicBezTo>
                      <a:pt x="74554" y="11175"/>
                      <a:pt x="34458" y="368"/>
                      <a:pt x="34892" y="201"/>
                    </a:cubicBezTo>
                    <a:cubicBezTo>
                      <a:pt x="35326" y="1"/>
                      <a:pt x="0" y="18147"/>
                      <a:pt x="0" y="18147"/>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511;p33"/>
              <p:cNvSpPr/>
              <p:nvPr/>
            </p:nvSpPr>
            <p:spPr>
              <a:xfrm>
                <a:off x="596474" y="2036095"/>
                <a:ext cx="2088292" cy="2351113"/>
              </a:xfrm>
              <a:custGeom>
                <a:avLst/>
                <a:gdLst/>
                <a:ahLst/>
                <a:cxnLst/>
                <a:rect l="l" t="t" r="r" b="b"/>
                <a:pathLst>
                  <a:path w="66148" h="74473" extrusionOk="0">
                    <a:moveTo>
                      <a:pt x="57190" y="1"/>
                    </a:moveTo>
                    <a:cubicBezTo>
                      <a:pt x="46699" y="1"/>
                      <a:pt x="41896" y="13890"/>
                      <a:pt x="22983" y="14963"/>
                    </a:cubicBezTo>
                    <a:cubicBezTo>
                      <a:pt x="21582" y="15030"/>
                      <a:pt x="20348" y="15964"/>
                      <a:pt x="19881" y="17298"/>
                    </a:cubicBezTo>
                    <a:lnTo>
                      <a:pt x="167" y="73505"/>
                    </a:lnTo>
                    <a:cubicBezTo>
                      <a:pt x="0" y="74005"/>
                      <a:pt x="334" y="74472"/>
                      <a:pt x="834" y="74472"/>
                    </a:cubicBezTo>
                    <a:cubicBezTo>
                      <a:pt x="36344" y="74181"/>
                      <a:pt x="41794" y="58649"/>
                      <a:pt x="54313" y="58649"/>
                    </a:cubicBezTo>
                    <a:cubicBezTo>
                      <a:pt x="57565" y="58649"/>
                      <a:pt x="61292" y="59697"/>
                      <a:pt x="66147" y="62330"/>
                    </a:cubicBezTo>
                    <a:lnTo>
                      <a:pt x="66147" y="2854"/>
                    </a:lnTo>
                    <a:cubicBezTo>
                      <a:pt x="62634" y="824"/>
                      <a:pt x="59744" y="1"/>
                      <a:pt x="57190" y="1"/>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512;p33"/>
              <p:cNvSpPr/>
              <p:nvPr/>
            </p:nvSpPr>
            <p:spPr>
              <a:xfrm>
                <a:off x="596474" y="1798687"/>
                <a:ext cx="2088292" cy="2588519"/>
              </a:xfrm>
              <a:custGeom>
                <a:avLst/>
                <a:gdLst/>
                <a:ahLst/>
                <a:cxnLst/>
                <a:rect l="l" t="t" r="r" b="b"/>
                <a:pathLst>
                  <a:path w="66148" h="81993" fill="none" extrusionOk="0">
                    <a:moveTo>
                      <a:pt x="22983" y="22483"/>
                    </a:moveTo>
                    <a:cubicBezTo>
                      <a:pt x="46500" y="21149"/>
                      <a:pt x="48201" y="0"/>
                      <a:pt x="66147" y="10374"/>
                    </a:cubicBezTo>
                    <a:lnTo>
                      <a:pt x="66147" y="69850"/>
                    </a:lnTo>
                    <a:cubicBezTo>
                      <a:pt x="42597" y="57075"/>
                      <a:pt x="45566" y="81625"/>
                      <a:pt x="834" y="81992"/>
                    </a:cubicBezTo>
                    <a:cubicBezTo>
                      <a:pt x="334" y="81992"/>
                      <a:pt x="0" y="81525"/>
                      <a:pt x="167" y="81025"/>
                    </a:cubicBezTo>
                    <a:lnTo>
                      <a:pt x="19881" y="24818"/>
                    </a:lnTo>
                    <a:cubicBezTo>
                      <a:pt x="20348" y="23484"/>
                      <a:pt x="21582" y="22550"/>
                      <a:pt x="22983" y="22483"/>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513;p33"/>
              <p:cNvSpPr/>
              <p:nvPr/>
            </p:nvSpPr>
            <p:spPr>
              <a:xfrm>
                <a:off x="2684756" y="2009765"/>
                <a:ext cx="2088292" cy="2351113"/>
              </a:xfrm>
              <a:custGeom>
                <a:avLst/>
                <a:gdLst/>
                <a:ahLst/>
                <a:cxnLst/>
                <a:rect l="l" t="t" r="r" b="b"/>
                <a:pathLst>
                  <a:path w="66148" h="74473" extrusionOk="0">
                    <a:moveTo>
                      <a:pt x="8942" y="1"/>
                    </a:moveTo>
                    <a:cubicBezTo>
                      <a:pt x="6392" y="1"/>
                      <a:pt x="3507" y="824"/>
                      <a:pt x="0" y="2855"/>
                    </a:cubicBezTo>
                    <a:lnTo>
                      <a:pt x="0" y="62330"/>
                    </a:lnTo>
                    <a:cubicBezTo>
                      <a:pt x="4855" y="59697"/>
                      <a:pt x="8583" y="58649"/>
                      <a:pt x="11834" y="58649"/>
                    </a:cubicBezTo>
                    <a:cubicBezTo>
                      <a:pt x="24352" y="58649"/>
                      <a:pt x="29796" y="74181"/>
                      <a:pt x="65280" y="74472"/>
                    </a:cubicBezTo>
                    <a:cubicBezTo>
                      <a:pt x="65781" y="74472"/>
                      <a:pt x="66148" y="74005"/>
                      <a:pt x="65981" y="73505"/>
                    </a:cubicBezTo>
                    <a:lnTo>
                      <a:pt x="46267" y="17298"/>
                    </a:lnTo>
                    <a:cubicBezTo>
                      <a:pt x="45800" y="15964"/>
                      <a:pt x="44565" y="15030"/>
                      <a:pt x="43164" y="14963"/>
                    </a:cubicBezTo>
                    <a:cubicBezTo>
                      <a:pt x="24224" y="13890"/>
                      <a:pt x="19416" y="1"/>
                      <a:pt x="8942" y="1"/>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2" name="Google Shape;514;p33"/>
              <p:cNvSpPr/>
              <p:nvPr/>
            </p:nvSpPr>
            <p:spPr>
              <a:xfrm>
                <a:off x="2684756" y="1772357"/>
                <a:ext cx="2088292" cy="2588519"/>
              </a:xfrm>
              <a:custGeom>
                <a:avLst/>
                <a:gdLst/>
                <a:ahLst/>
                <a:cxnLst/>
                <a:rect l="l" t="t" r="r" b="b"/>
                <a:pathLst>
                  <a:path w="66148" h="81993" fill="none" extrusionOk="0">
                    <a:moveTo>
                      <a:pt x="43164" y="22483"/>
                    </a:moveTo>
                    <a:cubicBezTo>
                      <a:pt x="19614" y="21149"/>
                      <a:pt x="17913" y="0"/>
                      <a:pt x="0" y="10375"/>
                    </a:cubicBezTo>
                    <a:lnTo>
                      <a:pt x="0" y="69850"/>
                    </a:lnTo>
                    <a:cubicBezTo>
                      <a:pt x="23550" y="57075"/>
                      <a:pt x="20582" y="81626"/>
                      <a:pt x="65280" y="81992"/>
                    </a:cubicBezTo>
                    <a:cubicBezTo>
                      <a:pt x="65781" y="81992"/>
                      <a:pt x="66148" y="81525"/>
                      <a:pt x="65981" y="81025"/>
                    </a:cubicBezTo>
                    <a:lnTo>
                      <a:pt x="46267" y="24818"/>
                    </a:lnTo>
                    <a:cubicBezTo>
                      <a:pt x="45800" y="23484"/>
                      <a:pt x="44565" y="22550"/>
                      <a:pt x="43164" y="22483"/>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3" name="Google Shape;515;p33"/>
              <p:cNvSpPr/>
              <p:nvPr/>
            </p:nvSpPr>
            <p:spPr>
              <a:xfrm>
                <a:off x="2684756" y="1990697"/>
                <a:ext cx="2114622" cy="2212205"/>
              </a:xfrm>
              <a:custGeom>
                <a:avLst/>
                <a:gdLst/>
                <a:ahLst/>
                <a:cxnLst/>
                <a:rect l="l" t="t" r="r" b="b"/>
                <a:pathLst>
                  <a:path w="66982" h="70073" extrusionOk="0">
                    <a:moveTo>
                      <a:pt x="10773" y="0"/>
                    </a:moveTo>
                    <a:cubicBezTo>
                      <a:pt x="7735" y="0"/>
                      <a:pt x="4313" y="961"/>
                      <a:pt x="0" y="3459"/>
                    </a:cubicBezTo>
                    <a:lnTo>
                      <a:pt x="0" y="62934"/>
                    </a:lnTo>
                    <a:cubicBezTo>
                      <a:pt x="5787" y="59795"/>
                      <a:pt x="10024" y="58607"/>
                      <a:pt x="13785" y="58607"/>
                    </a:cubicBezTo>
                    <a:cubicBezTo>
                      <a:pt x="25329" y="58607"/>
                      <a:pt x="32400" y="69796"/>
                      <a:pt x="66114" y="70073"/>
                    </a:cubicBezTo>
                    <a:cubicBezTo>
                      <a:pt x="66615" y="70073"/>
                      <a:pt x="66981" y="69606"/>
                      <a:pt x="66815" y="69106"/>
                    </a:cubicBezTo>
                    <a:lnTo>
                      <a:pt x="47101" y="12899"/>
                    </a:lnTo>
                    <a:cubicBezTo>
                      <a:pt x="46634" y="11564"/>
                      <a:pt x="45399" y="10630"/>
                      <a:pt x="43998" y="10564"/>
                    </a:cubicBezTo>
                    <a:cubicBezTo>
                      <a:pt x="26118" y="9551"/>
                      <a:pt x="20352" y="0"/>
                      <a:pt x="10773" y="0"/>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4" name="Google Shape;516;p33"/>
              <p:cNvSpPr/>
              <p:nvPr/>
            </p:nvSpPr>
            <p:spPr>
              <a:xfrm>
                <a:off x="2684756" y="1772357"/>
                <a:ext cx="2114622" cy="2430543"/>
              </a:xfrm>
              <a:custGeom>
                <a:avLst/>
                <a:gdLst/>
                <a:ahLst/>
                <a:cxnLst/>
                <a:rect l="l" t="t" r="r" b="b"/>
                <a:pathLst>
                  <a:path w="66982" h="76989" fill="none" extrusionOk="0">
                    <a:moveTo>
                      <a:pt x="43998" y="17480"/>
                    </a:moveTo>
                    <a:cubicBezTo>
                      <a:pt x="20448" y="16145"/>
                      <a:pt x="17913" y="0"/>
                      <a:pt x="0" y="10375"/>
                    </a:cubicBezTo>
                    <a:lnTo>
                      <a:pt x="0" y="70551"/>
                    </a:lnTo>
                    <a:cubicBezTo>
                      <a:pt x="23550" y="57775"/>
                      <a:pt x="21416" y="76622"/>
                      <a:pt x="66114" y="76989"/>
                    </a:cubicBezTo>
                    <a:cubicBezTo>
                      <a:pt x="66615" y="76989"/>
                      <a:pt x="66981" y="76522"/>
                      <a:pt x="66815" y="76022"/>
                    </a:cubicBezTo>
                    <a:lnTo>
                      <a:pt x="47101" y="19815"/>
                    </a:lnTo>
                    <a:cubicBezTo>
                      <a:pt x="46634" y="18480"/>
                      <a:pt x="45399" y="17546"/>
                      <a:pt x="43998" y="1748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5" name="Google Shape;517;p33"/>
              <p:cNvSpPr/>
              <p:nvPr/>
            </p:nvSpPr>
            <p:spPr>
              <a:xfrm>
                <a:off x="2684756" y="1938385"/>
                <a:ext cx="2153579" cy="2093943"/>
              </a:xfrm>
              <a:custGeom>
                <a:avLst/>
                <a:gdLst/>
                <a:ahLst/>
                <a:cxnLst/>
                <a:rect l="l" t="t" r="r" b="b"/>
                <a:pathLst>
                  <a:path w="68216" h="66327" extrusionOk="0">
                    <a:moveTo>
                      <a:pt x="13386" y="0"/>
                    </a:moveTo>
                    <a:cubicBezTo>
                      <a:pt x="9595" y="0"/>
                      <a:pt x="5451" y="1125"/>
                      <a:pt x="0" y="4282"/>
                    </a:cubicBezTo>
                    <a:lnTo>
                      <a:pt x="0" y="64325"/>
                    </a:lnTo>
                    <a:cubicBezTo>
                      <a:pt x="7205" y="60416"/>
                      <a:pt x="12122" y="59052"/>
                      <a:pt x="16756" y="59052"/>
                    </a:cubicBezTo>
                    <a:cubicBezTo>
                      <a:pt x="27268" y="59052"/>
                      <a:pt x="36325" y="66071"/>
                      <a:pt x="67348" y="66326"/>
                    </a:cubicBezTo>
                    <a:cubicBezTo>
                      <a:pt x="67849" y="66326"/>
                      <a:pt x="68216" y="65826"/>
                      <a:pt x="68049" y="65359"/>
                    </a:cubicBezTo>
                    <a:lnTo>
                      <a:pt x="48335" y="9118"/>
                    </a:lnTo>
                    <a:cubicBezTo>
                      <a:pt x="47868" y="7784"/>
                      <a:pt x="46634" y="6883"/>
                      <a:pt x="45233" y="6783"/>
                    </a:cubicBezTo>
                    <a:cubicBezTo>
                      <a:pt x="28872" y="5878"/>
                      <a:pt x="22053" y="0"/>
                      <a:pt x="13386" y="0"/>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EFE7"/>
                  </a:solidFill>
                </a:endParaRPr>
              </a:p>
            </p:txBody>
          </p:sp>
          <p:sp>
            <p:nvSpPr>
              <p:cNvPr id="1048616" name="Google Shape;518;p33"/>
              <p:cNvSpPr/>
              <p:nvPr/>
            </p:nvSpPr>
            <p:spPr>
              <a:xfrm>
                <a:off x="2684756" y="1746028"/>
                <a:ext cx="2153579" cy="2286299"/>
              </a:xfrm>
              <a:custGeom>
                <a:avLst/>
                <a:gdLst/>
                <a:ahLst/>
                <a:cxnLst/>
                <a:rect l="l" t="t" r="r" b="b"/>
                <a:pathLst>
                  <a:path w="68216" h="72420" fill="none" extrusionOk="0">
                    <a:moveTo>
                      <a:pt x="45233" y="12876"/>
                    </a:moveTo>
                    <a:cubicBezTo>
                      <a:pt x="21716" y="11575"/>
                      <a:pt x="17913" y="1"/>
                      <a:pt x="0" y="10375"/>
                    </a:cubicBezTo>
                    <a:lnTo>
                      <a:pt x="0" y="70684"/>
                    </a:lnTo>
                    <a:cubicBezTo>
                      <a:pt x="23550" y="57909"/>
                      <a:pt x="22650" y="72052"/>
                      <a:pt x="67348" y="72419"/>
                    </a:cubicBezTo>
                    <a:cubicBezTo>
                      <a:pt x="67849" y="72419"/>
                      <a:pt x="68216" y="71919"/>
                      <a:pt x="68049" y="71452"/>
                    </a:cubicBezTo>
                    <a:lnTo>
                      <a:pt x="48335" y="15211"/>
                    </a:lnTo>
                    <a:cubicBezTo>
                      <a:pt x="47868" y="13877"/>
                      <a:pt x="46634" y="12976"/>
                      <a:pt x="45233" y="12876"/>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7" name="Google Shape;519;p33"/>
              <p:cNvSpPr/>
              <p:nvPr/>
            </p:nvSpPr>
            <p:spPr>
              <a:xfrm>
                <a:off x="576458" y="1990697"/>
                <a:ext cx="2114622" cy="2212205"/>
              </a:xfrm>
              <a:custGeom>
                <a:avLst/>
                <a:gdLst/>
                <a:ahLst/>
                <a:cxnLst/>
                <a:rect l="l" t="t" r="r" b="b"/>
                <a:pathLst>
                  <a:path w="66982" h="70073" extrusionOk="0">
                    <a:moveTo>
                      <a:pt x="56191" y="0"/>
                    </a:moveTo>
                    <a:cubicBezTo>
                      <a:pt x="46598" y="0"/>
                      <a:pt x="40838" y="9551"/>
                      <a:pt x="22983" y="10564"/>
                    </a:cubicBezTo>
                    <a:cubicBezTo>
                      <a:pt x="21549" y="10630"/>
                      <a:pt x="20348" y="11564"/>
                      <a:pt x="19881" y="12899"/>
                    </a:cubicBezTo>
                    <a:lnTo>
                      <a:pt x="167" y="69106"/>
                    </a:lnTo>
                    <a:cubicBezTo>
                      <a:pt x="0" y="69606"/>
                      <a:pt x="334" y="70073"/>
                      <a:pt x="834" y="70073"/>
                    </a:cubicBezTo>
                    <a:cubicBezTo>
                      <a:pt x="34574" y="69796"/>
                      <a:pt x="41631" y="58607"/>
                      <a:pt x="53183" y="58607"/>
                    </a:cubicBezTo>
                    <a:cubicBezTo>
                      <a:pt x="56946" y="58607"/>
                      <a:pt x="61186" y="59795"/>
                      <a:pt x="66981" y="62934"/>
                    </a:cubicBezTo>
                    <a:lnTo>
                      <a:pt x="66981" y="3459"/>
                    </a:lnTo>
                    <a:cubicBezTo>
                      <a:pt x="62661" y="961"/>
                      <a:pt x="59233" y="0"/>
                      <a:pt x="56191" y="0"/>
                    </a:cubicBezTo>
                    <a:close/>
                  </a:path>
                </a:pathLst>
              </a:custGeom>
              <a:solidFill>
                <a:srgbClr val="AC99CE"/>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8" name="Google Shape;520;p33"/>
              <p:cNvSpPr/>
              <p:nvPr/>
            </p:nvSpPr>
            <p:spPr>
              <a:xfrm>
                <a:off x="576458" y="1772357"/>
                <a:ext cx="2114622" cy="2430543"/>
              </a:xfrm>
              <a:custGeom>
                <a:avLst/>
                <a:gdLst/>
                <a:ahLst/>
                <a:cxnLst/>
                <a:rect l="l" t="t" r="r" b="b"/>
                <a:pathLst>
                  <a:path w="66982" h="76989" fill="none" extrusionOk="0">
                    <a:moveTo>
                      <a:pt x="22983" y="17480"/>
                    </a:moveTo>
                    <a:cubicBezTo>
                      <a:pt x="46500" y="16145"/>
                      <a:pt x="49035" y="0"/>
                      <a:pt x="66981" y="10375"/>
                    </a:cubicBezTo>
                    <a:lnTo>
                      <a:pt x="66981" y="70551"/>
                    </a:lnTo>
                    <a:cubicBezTo>
                      <a:pt x="43398" y="57775"/>
                      <a:pt x="45566" y="76622"/>
                      <a:pt x="834" y="76989"/>
                    </a:cubicBezTo>
                    <a:cubicBezTo>
                      <a:pt x="334" y="76989"/>
                      <a:pt x="0" y="76522"/>
                      <a:pt x="167" y="76022"/>
                    </a:cubicBezTo>
                    <a:lnTo>
                      <a:pt x="19881" y="19815"/>
                    </a:lnTo>
                    <a:cubicBezTo>
                      <a:pt x="20348" y="18480"/>
                      <a:pt x="21549" y="17546"/>
                      <a:pt x="22983" y="1748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9" name="Google Shape;521;p33"/>
              <p:cNvSpPr/>
              <p:nvPr/>
            </p:nvSpPr>
            <p:spPr>
              <a:xfrm>
                <a:off x="536426" y="1938384"/>
                <a:ext cx="2154653" cy="2093943"/>
              </a:xfrm>
              <a:custGeom>
                <a:avLst/>
                <a:gdLst/>
                <a:ahLst/>
                <a:cxnLst/>
                <a:rect l="l" t="t" r="r" b="b"/>
                <a:pathLst>
                  <a:path w="68250" h="66327" extrusionOk="0">
                    <a:moveTo>
                      <a:pt x="54842" y="0"/>
                    </a:moveTo>
                    <a:cubicBezTo>
                      <a:pt x="46164" y="0"/>
                      <a:pt x="39345" y="5878"/>
                      <a:pt x="22984" y="6783"/>
                    </a:cubicBezTo>
                    <a:cubicBezTo>
                      <a:pt x="21583" y="6883"/>
                      <a:pt x="20349" y="7784"/>
                      <a:pt x="19882" y="9118"/>
                    </a:cubicBezTo>
                    <a:lnTo>
                      <a:pt x="168" y="65359"/>
                    </a:lnTo>
                    <a:cubicBezTo>
                      <a:pt x="1" y="65826"/>
                      <a:pt x="368" y="66326"/>
                      <a:pt x="868" y="66326"/>
                    </a:cubicBezTo>
                    <a:cubicBezTo>
                      <a:pt x="31715" y="66073"/>
                      <a:pt x="40845" y="59258"/>
                      <a:pt x="51293" y="59258"/>
                    </a:cubicBezTo>
                    <a:cubicBezTo>
                      <a:pt x="55984" y="59258"/>
                      <a:pt x="60941" y="60632"/>
                      <a:pt x="68249" y="64591"/>
                    </a:cubicBezTo>
                    <a:lnTo>
                      <a:pt x="68249" y="4282"/>
                    </a:lnTo>
                    <a:cubicBezTo>
                      <a:pt x="62789" y="1125"/>
                      <a:pt x="58637" y="0"/>
                      <a:pt x="54842" y="0"/>
                    </a:cubicBezTo>
                    <a:close/>
                  </a:path>
                </a:pathLst>
              </a:custGeom>
              <a:solidFill>
                <a:srgbClr val="FFFFFF"/>
              </a:solidFill>
              <a:ln w="28575" cap="flat"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EFE7"/>
                  </a:solidFill>
                </a:endParaRPr>
              </a:p>
            </p:txBody>
          </p:sp>
          <p:sp>
            <p:nvSpPr>
              <p:cNvPr id="1048620" name="Google Shape;522;p33"/>
              <p:cNvSpPr/>
              <p:nvPr/>
            </p:nvSpPr>
            <p:spPr>
              <a:xfrm>
                <a:off x="536427" y="1746028"/>
                <a:ext cx="2154652" cy="2286299"/>
              </a:xfrm>
              <a:custGeom>
                <a:avLst/>
                <a:gdLst/>
                <a:ahLst/>
                <a:cxnLst/>
                <a:rect l="l" t="t" r="r" b="b"/>
                <a:pathLst>
                  <a:path w="68250" h="72420" fill="none" extrusionOk="0">
                    <a:moveTo>
                      <a:pt x="22984" y="12876"/>
                    </a:moveTo>
                    <a:cubicBezTo>
                      <a:pt x="46501" y="11575"/>
                      <a:pt x="50303" y="1"/>
                      <a:pt x="68249" y="10375"/>
                    </a:cubicBezTo>
                    <a:lnTo>
                      <a:pt x="68249" y="70684"/>
                    </a:lnTo>
                    <a:cubicBezTo>
                      <a:pt x="44666" y="57909"/>
                      <a:pt x="45567" y="72052"/>
                      <a:pt x="868" y="72419"/>
                    </a:cubicBezTo>
                    <a:cubicBezTo>
                      <a:pt x="368" y="72419"/>
                      <a:pt x="1" y="71919"/>
                      <a:pt x="168" y="71452"/>
                    </a:cubicBezTo>
                    <a:lnTo>
                      <a:pt x="19882" y="15211"/>
                    </a:lnTo>
                    <a:cubicBezTo>
                      <a:pt x="20349" y="13877"/>
                      <a:pt x="21583" y="12976"/>
                      <a:pt x="22984" y="12876"/>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21" name="Google Shape;523;p33"/>
            <p:cNvSpPr/>
            <p:nvPr/>
          </p:nvSpPr>
          <p:spPr>
            <a:xfrm>
              <a:off x="2152500" y="1757375"/>
              <a:ext cx="199025" cy="1679073"/>
            </a:xfrm>
            <a:custGeom>
              <a:avLst/>
              <a:gdLst/>
              <a:ahLst/>
              <a:cxnLst/>
              <a:rect l="l" t="t" r="r" b="b"/>
              <a:pathLst>
                <a:path w="7473" h="63046" extrusionOk="0">
                  <a:moveTo>
                    <a:pt x="7472" y="1"/>
                  </a:moveTo>
                  <a:cubicBezTo>
                    <a:pt x="3536" y="468"/>
                    <a:pt x="0" y="2836"/>
                    <a:pt x="0" y="2836"/>
                  </a:cubicBezTo>
                  <a:lnTo>
                    <a:pt x="0" y="63046"/>
                  </a:lnTo>
                  <a:lnTo>
                    <a:pt x="1735" y="62145"/>
                  </a:lnTo>
                  <a:lnTo>
                    <a:pt x="7472" y="1"/>
                  </a:lnTo>
                  <a:close/>
                </a:path>
              </a:pathLst>
            </a:custGeom>
            <a:solidFill>
              <a:srgbClr val="FC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524;p33"/>
          <p:cNvGrpSpPr/>
          <p:nvPr/>
        </p:nvGrpSpPr>
        <p:grpSpPr>
          <a:xfrm>
            <a:off x="530609" y="2863886"/>
            <a:ext cx="593696" cy="878242"/>
            <a:chOff x="2781325" y="673325"/>
            <a:chExt cx="437000" cy="668850"/>
          </a:xfrm>
        </p:grpSpPr>
        <p:sp>
          <p:nvSpPr>
            <p:cNvPr id="1048622" name="Google Shape;525;p33"/>
            <p:cNvSpPr/>
            <p:nvPr/>
          </p:nvSpPr>
          <p:spPr>
            <a:xfrm>
              <a:off x="2979800" y="1126975"/>
              <a:ext cx="238525" cy="215200"/>
            </a:xfrm>
            <a:custGeom>
              <a:avLst/>
              <a:gdLst/>
              <a:ahLst/>
              <a:cxnLst/>
              <a:rect l="l" t="t" r="r" b="b"/>
              <a:pathLst>
                <a:path w="9541" h="8608" extrusionOk="0">
                  <a:moveTo>
                    <a:pt x="7606" y="1"/>
                  </a:moveTo>
                  <a:lnTo>
                    <a:pt x="0" y="2336"/>
                  </a:lnTo>
                  <a:lnTo>
                    <a:pt x="1969" y="8607"/>
                  </a:lnTo>
                  <a:lnTo>
                    <a:pt x="9541" y="6239"/>
                  </a:lnTo>
                  <a:lnTo>
                    <a:pt x="7606" y="1"/>
                  </a:lnTo>
                  <a:close/>
                </a:path>
              </a:pathLst>
            </a:custGeom>
            <a:solidFill>
              <a:srgbClr val="FCEFE7"/>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3" name="Google Shape;526;p33"/>
            <p:cNvSpPr/>
            <p:nvPr/>
          </p:nvSpPr>
          <p:spPr>
            <a:xfrm>
              <a:off x="3005650" y="1207875"/>
              <a:ext cx="209350" cy="130950"/>
            </a:xfrm>
            <a:custGeom>
              <a:avLst/>
              <a:gdLst/>
              <a:ahLst/>
              <a:cxnLst/>
              <a:rect l="l" t="t" r="r" b="b"/>
              <a:pathLst>
                <a:path w="8374" h="5238" fill="none" extrusionOk="0">
                  <a:moveTo>
                    <a:pt x="7639" y="3270"/>
                  </a:moveTo>
                  <a:lnTo>
                    <a:pt x="1768" y="5104"/>
                  </a:lnTo>
                  <a:cubicBezTo>
                    <a:pt x="1301" y="5238"/>
                    <a:pt x="801" y="4971"/>
                    <a:pt x="668" y="4504"/>
                  </a:cubicBezTo>
                  <a:lnTo>
                    <a:pt x="1" y="2369"/>
                  </a:lnTo>
                  <a:lnTo>
                    <a:pt x="7573" y="1"/>
                  </a:lnTo>
                  <a:lnTo>
                    <a:pt x="8240" y="2169"/>
                  </a:lnTo>
                  <a:cubicBezTo>
                    <a:pt x="8373" y="2636"/>
                    <a:pt x="8106" y="3136"/>
                    <a:pt x="7639" y="3270"/>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4" name="Google Shape;527;p33"/>
            <p:cNvSpPr/>
            <p:nvPr/>
          </p:nvSpPr>
          <p:spPr>
            <a:xfrm>
              <a:off x="2781325" y="704850"/>
              <a:ext cx="426150" cy="480525"/>
            </a:xfrm>
            <a:custGeom>
              <a:avLst/>
              <a:gdLst/>
              <a:ahLst/>
              <a:cxnLst/>
              <a:rect l="l" t="t" r="r" b="b"/>
              <a:pathLst>
                <a:path w="17046" h="19221" extrusionOk="0">
                  <a:moveTo>
                    <a:pt x="8648" y="1"/>
                  </a:moveTo>
                  <a:cubicBezTo>
                    <a:pt x="7572" y="1"/>
                    <a:pt x="6472" y="216"/>
                    <a:pt x="5404" y="674"/>
                  </a:cubicBezTo>
                  <a:cubicBezTo>
                    <a:pt x="2002" y="2142"/>
                    <a:pt x="0" y="5911"/>
                    <a:pt x="701" y="9547"/>
                  </a:cubicBezTo>
                  <a:cubicBezTo>
                    <a:pt x="1168" y="12049"/>
                    <a:pt x="2702" y="14017"/>
                    <a:pt x="4670" y="15151"/>
                  </a:cubicBezTo>
                  <a:cubicBezTo>
                    <a:pt x="6205" y="16019"/>
                    <a:pt x="7372" y="17353"/>
                    <a:pt x="7906" y="19021"/>
                  </a:cubicBezTo>
                  <a:lnTo>
                    <a:pt x="7939" y="19221"/>
                  </a:lnTo>
                  <a:lnTo>
                    <a:pt x="15545" y="16886"/>
                  </a:lnTo>
                  <a:lnTo>
                    <a:pt x="15478" y="16652"/>
                  </a:lnTo>
                  <a:cubicBezTo>
                    <a:pt x="14978" y="15051"/>
                    <a:pt x="15111" y="13283"/>
                    <a:pt x="15878" y="11782"/>
                  </a:cubicBezTo>
                  <a:cubicBezTo>
                    <a:pt x="16812" y="9948"/>
                    <a:pt x="17046" y="7813"/>
                    <a:pt x="16412" y="5711"/>
                  </a:cubicBezTo>
                  <a:cubicBezTo>
                    <a:pt x="15318" y="2225"/>
                    <a:pt x="12108" y="1"/>
                    <a:pt x="8648" y="1"/>
                  </a:cubicBezTo>
                  <a:close/>
                </a:path>
              </a:pathLst>
            </a:custGeom>
            <a:solidFill>
              <a:srgbClr val="FFD378"/>
            </a:solidFill>
            <a:ln w="28575" cap="rnd" cmpd="sng">
              <a:solidFill>
                <a:srgbClr val="0623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528;p33"/>
            <p:cNvSpPr/>
            <p:nvPr/>
          </p:nvSpPr>
          <p:spPr>
            <a:xfrm>
              <a:off x="3013150" y="762475"/>
              <a:ext cx="104275" cy="81075"/>
            </a:xfrm>
            <a:custGeom>
              <a:avLst/>
              <a:gdLst/>
              <a:ahLst/>
              <a:cxnLst/>
              <a:rect l="l" t="t" r="r" b="b"/>
              <a:pathLst>
                <a:path w="4171" h="3243" extrusionOk="0">
                  <a:moveTo>
                    <a:pt x="1321" y="1"/>
                  </a:moveTo>
                  <a:cubicBezTo>
                    <a:pt x="633" y="1"/>
                    <a:pt x="139" y="334"/>
                    <a:pt x="67" y="904"/>
                  </a:cubicBezTo>
                  <a:cubicBezTo>
                    <a:pt x="1" y="1705"/>
                    <a:pt x="868" y="2672"/>
                    <a:pt x="1969" y="3073"/>
                  </a:cubicBezTo>
                  <a:cubicBezTo>
                    <a:pt x="2286" y="3188"/>
                    <a:pt x="2591" y="3242"/>
                    <a:pt x="2868" y="3242"/>
                  </a:cubicBezTo>
                  <a:cubicBezTo>
                    <a:pt x="3552" y="3242"/>
                    <a:pt x="4056" y="2909"/>
                    <a:pt x="4104" y="2339"/>
                  </a:cubicBezTo>
                  <a:cubicBezTo>
                    <a:pt x="4170" y="1505"/>
                    <a:pt x="3336" y="538"/>
                    <a:pt x="2236" y="171"/>
                  </a:cubicBezTo>
                  <a:cubicBezTo>
                    <a:pt x="1909" y="55"/>
                    <a:pt x="1599" y="1"/>
                    <a:pt x="13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529;p33"/>
            <p:cNvSpPr/>
            <p:nvPr/>
          </p:nvSpPr>
          <p:spPr>
            <a:xfrm>
              <a:off x="2781325" y="673325"/>
              <a:ext cx="426150" cy="512050"/>
            </a:xfrm>
            <a:custGeom>
              <a:avLst/>
              <a:gdLst/>
              <a:ahLst/>
              <a:cxnLst/>
              <a:rect l="l" t="t" r="r" b="b"/>
              <a:pathLst>
                <a:path w="17046" h="20482" fill="none" extrusionOk="0">
                  <a:moveTo>
                    <a:pt x="16412" y="6972"/>
                  </a:moveTo>
                  <a:cubicBezTo>
                    <a:pt x="14978" y="2402"/>
                    <a:pt x="9908" y="1"/>
                    <a:pt x="5404" y="1935"/>
                  </a:cubicBezTo>
                  <a:cubicBezTo>
                    <a:pt x="2002" y="3403"/>
                    <a:pt x="0" y="7172"/>
                    <a:pt x="701" y="10808"/>
                  </a:cubicBezTo>
                  <a:cubicBezTo>
                    <a:pt x="1168" y="13310"/>
                    <a:pt x="2702" y="15278"/>
                    <a:pt x="4670" y="16412"/>
                  </a:cubicBezTo>
                  <a:cubicBezTo>
                    <a:pt x="6205" y="17280"/>
                    <a:pt x="7372" y="18614"/>
                    <a:pt x="7906" y="20282"/>
                  </a:cubicBezTo>
                  <a:lnTo>
                    <a:pt x="7939" y="20482"/>
                  </a:lnTo>
                  <a:lnTo>
                    <a:pt x="15545" y="18147"/>
                  </a:lnTo>
                  <a:lnTo>
                    <a:pt x="15478" y="17913"/>
                  </a:lnTo>
                  <a:cubicBezTo>
                    <a:pt x="14978" y="16312"/>
                    <a:pt x="15111" y="14544"/>
                    <a:pt x="15878" y="13043"/>
                  </a:cubicBezTo>
                  <a:cubicBezTo>
                    <a:pt x="16812" y="11209"/>
                    <a:pt x="17046" y="9074"/>
                    <a:pt x="16412" y="6972"/>
                  </a:cubicBez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530;p33"/>
            <p:cNvSpPr/>
            <p:nvPr/>
          </p:nvSpPr>
          <p:spPr>
            <a:xfrm>
              <a:off x="2979800" y="1126975"/>
              <a:ext cx="215175" cy="139300"/>
            </a:xfrm>
            <a:custGeom>
              <a:avLst/>
              <a:gdLst/>
              <a:ahLst/>
              <a:cxnLst/>
              <a:rect l="l" t="t" r="r" b="b"/>
              <a:pathLst>
                <a:path w="8607" h="5572" fill="none" extrusionOk="0">
                  <a:moveTo>
                    <a:pt x="0" y="2336"/>
                  </a:moveTo>
                  <a:lnTo>
                    <a:pt x="7606" y="1"/>
                  </a:lnTo>
                  <a:lnTo>
                    <a:pt x="8607" y="3237"/>
                  </a:lnTo>
                  <a:lnTo>
                    <a:pt x="1035" y="5572"/>
                  </a:lnTo>
                  <a:close/>
                </a:path>
              </a:pathLst>
            </a:custGeom>
            <a:noFill/>
            <a:ln w="28575" cap="flat" cmpd="sng">
              <a:solidFill>
                <a:srgbClr val="352A5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531;p33"/>
            <p:cNvSpPr/>
            <p:nvPr/>
          </p:nvSpPr>
          <p:spPr>
            <a:xfrm>
              <a:off x="2903075" y="928500"/>
              <a:ext cx="171825" cy="227700"/>
            </a:xfrm>
            <a:custGeom>
              <a:avLst/>
              <a:gdLst/>
              <a:ahLst/>
              <a:cxnLst/>
              <a:rect l="l" t="t" r="r" b="b"/>
              <a:pathLst>
                <a:path w="6873" h="9108" fill="none" extrusionOk="0">
                  <a:moveTo>
                    <a:pt x="6872" y="9107"/>
                  </a:moveTo>
                  <a:lnTo>
                    <a:pt x="4837" y="2569"/>
                  </a:lnTo>
                  <a:lnTo>
                    <a:pt x="1"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9" name="Google Shape;532;p33"/>
            <p:cNvSpPr/>
            <p:nvPr/>
          </p:nvSpPr>
          <p:spPr>
            <a:xfrm>
              <a:off x="3024000" y="870125"/>
              <a:ext cx="65075" cy="122625"/>
            </a:xfrm>
            <a:custGeom>
              <a:avLst/>
              <a:gdLst/>
              <a:ahLst/>
              <a:cxnLst/>
              <a:rect l="l" t="t" r="r" b="b"/>
              <a:pathLst>
                <a:path w="2603" h="4905" fill="none" extrusionOk="0">
                  <a:moveTo>
                    <a:pt x="0" y="4904"/>
                  </a:moveTo>
                  <a:lnTo>
                    <a:pt x="2602" y="1"/>
                  </a:lnTo>
                </a:path>
              </a:pathLst>
            </a:custGeom>
            <a:noFill/>
            <a:ln w="28575" cap="rnd" cmpd="sng">
              <a:solidFill>
                <a:srgbClr val="352A5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30" name="Google Shape;205;p29"/>
          <p:cNvSpPr/>
          <p:nvPr/>
        </p:nvSpPr>
        <p:spPr>
          <a:xfrm>
            <a:off x="1620936" y="3801427"/>
            <a:ext cx="132900" cy="132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208;p29"/>
          <p:cNvSpPr/>
          <p:nvPr/>
        </p:nvSpPr>
        <p:spPr>
          <a:xfrm>
            <a:off x="1723778" y="4003515"/>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208;p29"/>
          <p:cNvSpPr/>
          <p:nvPr/>
        </p:nvSpPr>
        <p:spPr>
          <a:xfrm>
            <a:off x="1380606" y="3897451"/>
            <a:ext cx="132900" cy="132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48592"/>
                                        </p:tgtEl>
                                        <p:attrNameLst>
                                          <p:attrName>style.visibility</p:attrName>
                                        </p:attrNameLst>
                                      </p:cBhvr>
                                      <p:to>
                                        <p:strVal val="visible"/>
                                      </p:to>
                                    </p:set>
                                    <p:animEffect transition="in" filter="wipe(down)">
                                      <p:cBhvr>
                                        <p:cTn id="7" dur="500"/>
                                        <p:tgtEl>
                                          <p:spTgt spid="104859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48593"/>
                                        </p:tgtEl>
                                        <p:attrNameLst>
                                          <p:attrName>style.visibility</p:attrName>
                                        </p:attrNameLst>
                                      </p:cBhvr>
                                      <p:to>
                                        <p:strVal val="visible"/>
                                      </p:to>
                                    </p:set>
                                    <p:animEffect transition="in" filter="wipe(down)">
                                      <p:cBhvr>
                                        <p:cTn id="10" dur="500"/>
                                        <p:tgtEl>
                                          <p:spTgt spid="104859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48594"/>
                                        </p:tgtEl>
                                        <p:attrNameLst>
                                          <p:attrName>style.visibility</p:attrName>
                                        </p:attrNameLst>
                                      </p:cBhvr>
                                      <p:to>
                                        <p:strVal val="visible"/>
                                      </p:to>
                                    </p:set>
                                    <p:animEffect transition="in" filter="wipe(down)">
                                      <p:cBhvr>
                                        <p:cTn id="13" dur="500"/>
                                        <p:tgtEl>
                                          <p:spTgt spid="104859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48596"/>
                                        </p:tgtEl>
                                        <p:attrNameLst>
                                          <p:attrName>style.visibility</p:attrName>
                                        </p:attrNameLst>
                                      </p:cBhvr>
                                      <p:to>
                                        <p:strVal val="visible"/>
                                      </p:to>
                                    </p:set>
                                    <p:animEffect transition="in" filter="wipe(down)">
                                      <p:cBhvr>
                                        <p:cTn id="16" dur="500"/>
                                        <p:tgtEl>
                                          <p:spTgt spid="10485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48597"/>
                                        </p:tgtEl>
                                        <p:attrNameLst>
                                          <p:attrName>style.visibility</p:attrName>
                                        </p:attrNameLst>
                                      </p:cBhvr>
                                      <p:to>
                                        <p:strVal val="visible"/>
                                      </p:to>
                                    </p:set>
                                    <p:animEffect transition="in" filter="wipe(down)">
                                      <p:cBhvr>
                                        <p:cTn id="19" dur="500"/>
                                        <p:tgtEl>
                                          <p:spTgt spid="104859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48598"/>
                                        </p:tgtEl>
                                        <p:attrNameLst>
                                          <p:attrName>style.visibility</p:attrName>
                                        </p:attrNameLst>
                                      </p:cBhvr>
                                      <p:to>
                                        <p:strVal val="visible"/>
                                      </p:to>
                                    </p:set>
                                    <p:animEffect transition="in" filter="wipe(down)">
                                      <p:cBhvr>
                                        <p:cTn id="22" dur="500"/>
                                        <p:tgtEl>
                                          <p:spTgt spid="104859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48599"/>
                                        </p:tgtEl>
                                        <p:attrNameLst>
                                          <p:attrName>style.visibility</p:attrName>
                                        </p:attrNameLst>
                                      </p:cBhvr>
                                      <p:to>
                                        <p:strVal val="visible"/>
                                      </p:to>
                                    </p:set>
                                    <p:animEffect transition="in" filter="wipe(down)">
                                      <p:cBhvr>
                                        <p:cTn id="25" dur="500"/>
                                        <p:tgtEl>
                                          <p:spTgt spid="104859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48600"/>
                                        </p:tgtEl>
                                        <p:attrNameLst>
                                          <p:attrName>style.visibility</p:attrName>
                                        </p:attrNameLst>
                                      </p:cBhvr>
                                      <p:to>
                                        <p:strVal val="visible"/>
                                      </p:to>
                                    </p:set>
                                    <p:animEffect transition="in" filter="wipe(down)">
                                      <p:cBhvr>
                                        <p:cTn id="28" dur="500"/>
                                        <p:tgtEl>
                                          <p:spTgt spid="104860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48601"/>
                                        </p:tgtEl>
                                        <p:attrNameLst>
                                          <p:attrName>style.visibility</p:attrName>
                                        </p:attrNameLst>
                                      </p:cBhvr>
                                      <p:to>
                                        <p:strVal val="visible"/>
                                      </p:to>
                                    </p:set>
                                    <p:animEffect transition="in" filter="wipe(down)">
                                      <p:cBhvr>
                                        <p:cTn id="31" dur="500"/>
                                        <p:tgtEl>
                                          <p:spTgt spid="104860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48602"/>
                                        </p:tgtEl>
                                        <p:attrNameLst>
                                          <p:attrName>style.visibility</p:attrName>
                                        </p:attrNameLst>
                                      </p:cBhvr>
                                      <p:to>
                                        <p:strVal val="visible"/>
                                      </p:to>
                                    </p:set>
                                    <p:animEffect transition="in" filter="wipe(down)">
                                      <p:cBhvr>
                                        <p:cTn id="34" dur="500"/>
                                        <p:tgtEl>
                                          <p:spTgt spid="104860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48595"/>
                                        </p:tgtEl>
                                        <p:attrNameLst>
                                          <p:attrName>style.visibility</p:attrName>
                                        </p:attrNameLst>
                                      </p:cBhvr>
                                      <p:to>
                                        <p:strVal val="visible"/>
                                      </p:to>
                                    </p:set>
                                    <p:animEffect transition="in" filter="wipe(down)">
                                      <p:cBhvr>
                                        <p:cTn id="39" dur="500"/>
                                        <p:tgtEl>
                                          <p:spTgt spid="104859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48603"/>
                                        </p:tgtEl>
                                        <p:attrNameLst>
                                          <p:attrName>style.visibility</p:attrName>
                                        </p:attrNameLst>
                                      </p:cBhvr>
                                      <p:to>
                                        <p:strVal val="visible"/>
                                      </p:to>
                                    </p:set>
                                    <p:animEffect transition="in" filter="wipe(down)">
                                      <p:cBhvr>
                                        <p:cTn id="42" dur="500"/>
                                        <p:tgtEl>
                                          <p:spTgt spid="1048603"/>
                                        </p:tgtEl>
                                      </p:cBhvr>
                                    </p:animEffect>
                                  </p:childTnLst>
                                </p:cTn>
                              </p:par>
                              <p:par>
                                <p:cTn id="43" presetID="22" presetClass="entr" presetSubtype="4"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down)">
                                      <p:cBhvr>
                                        <p:cTn id="48" dur="500"/>
                                        <p:tgtEl>
                                          <p:spTgt spid="3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048630"/>
                                        </p:tgtEl>
                                        <p:attrNameLst>
                                          <p:attrName>style.visibility</p:attrName>
                                        </p:attrNameLst>
                                      </p:cBhvr>
                                      <p:to>
                                        <p:strVal val="visible"/>
                                      </p:to>
                                    </p:set>
                                    <p:animEffect transition="in" filter="wipe(down)">
                                      <p:cBhvr>
                                        <p:cTn id="51" dur="500"/>
                                        <p:tgtEl>
                                          <p:spTgt spid="104863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48631"/>
                                        </p:tgtEl>
                                        <p:attrNameLst>
                                          <p:attrName>style.visibility</p:attrName>
                                        </p:attrNameLst>
                                      </p:cBhvr>
                                      <p:to>
                                        <p:strVal val="visible"/>
                                      </p:to>
                                    </p:set>
                                    <p:animEffect transition="in" filter="wipe(down)">
                                      <p:cBhvr>
                                        <p:cTn id="54" dur="500"/>
                                        <p:tgtEl>
                                          <p:spTgt spid="104863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048632"/>
                                        </p:tgtEl>
                                        <p:attrNameLst>
                                          <p:attrName>style.visibility</p:attrName>
                                        </p:attrNameLst>
                                      </p:cBhvr>
                                      <p:to>
                                        <p:strVal val="visible"/>
                                      </p:to>
                                    </p:set>
                                    <p:animEffect transition="in" filter="wipe(down)">
                                      <p:cBhvr>
                                        <p:cTn id="57" dur="500"/>
                                        <p:tgtEl>
                                          <p:spTgt spid="1048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2" grpId="0"/>
      <p:bldP spid="1048593" grpId="0"/>
      <p:bldP spid="1048594" grpId="0" animBg="1"/>
      <p:bldP spid="1048595" grpId="0"/>
      <p:bldP spid="1048596" grpId="0" animBg="1"/>
      <p:bldP spid="1048597" grpId="0" animBg="1"/>
      <p:bldP spid="1048598" grpId="0" animBg="1"/>
      <p:bldP spid="1048599" grpId="0" animBg="1"/>
      <p:bldP spid="1048600" grpId="0" animBg="1"/>
      <p:bldP spid="1048601" grpId="0" animBg="1"/>
      <p:bldP spid="1048602" grpId="0" animBg="1"/>
      <p:bldP spid="1048603" grpId="0"/>
      <p:bldP spid="1048630" grpId="0" animBg="1"/>
      <p:bldP spid="1048631" grpId="0" animBg="1"/>
      <p:bldP spid="10486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1048685" name="Google Shape;484;p35"/>
          <p:cNvSpPr txBox="1">
            <a:spLocks noGrp="1"/>
          </p:cNvSpPr>
          <p:nvPr>
            <p:ph type="title"/>
          </p:nvPr>
        </p:nvSpPr>
        <p:spPr>
          <a:xfrm>
            <a:off x="656575" y="339500"/>
            <a:ext cx="8175600" cy="9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Kompo</a:t>
            </a:r>
            <a:r>
              <a:rPr lang="en-GB" dirty="0" err="1"/>
              <a:t>nen</a:t>
            </a:r>
            <a:r>
              <a:rPr lang="en-GB" dirty="0"/>
              <a:t> </a:t>
            </a:r>
            <a:r>
              <a:rPr lang="en-GB" dirty="0" err="1"/>
              <a:t>Penelitian</a:t>
            </a:r>
            <a:r>
              <a:rPr lang="en-GB" dirty="0"/>
              <a:t> Survey</a:t>
            </a:r>
            <a:endParaRPr dirty="0"/>
          </a:p>
        </p:txBody>
      </p:sp>
      <p:sp>
        <p:nvSpPr>
          <p:cNvPr id="1048686" name="Google Shape;485;p35"/>
          <p:cNvSpPr/>
          <p:nvPr/>
        </p:nvSpPr>
        <p:spPr>
          <a:xfrm flipH="1">
            <a:off x="7235258" y="695025"/>
            <a:ext cx="423992" cy="196750"/>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7" name="Google Shape;486;p35"/>
          <p:cNvSpPr/>
          <p:nvPr/>
        </p:nvSpPr>
        <p:spPr>
          <a:xfrm>
            <a:off x="1043608" y="3252995"/>
            <a:ext cx="7120863" cy="14596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8" name="Google Shape;487;p35"/>
          <p:cNvSpPr/>
          <p:nvPr/>
        </p:nvSpPr>
        <p:spPr>
          <a:xfrm>
            <a:off x="958121" y="3091512"/>
            <a:ext cx="414900" cy="41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9" name="Google Shape;488;p35"/>
          <p:cNvSpPr/>
          <p:nvPr/>
        </p:nvSpPr>
        <p:spPr>
          <a:xfrm>
            <a:off x="6368922" y="3091512"/>
            <a:ext cx="414900" cy="41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489;p35"/>
          <p:cNvSpPr/>
          <p:nvPr/>
        </p:nvSpPr>
        <p:spPr>
          <a:xfrm>
            <a:off x="2964265" y="3091512"/>
            <a:ext cx="414900" cy="41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1" name="Google Shape;490;p35"/>
          <p:cNvSpPr/>
          <p:nvPr/>
        </p:nvSpPr>
        <p:spPr>
          <a:xfrm>
            <a:off x="4673631" y="3091512"/>
            <a:ext cx="414900" cy="41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491;p35"/>
          <p:cNvSpPr txBox="1"/>
          <p:nvPr/>
        </p:nvSpPr>
        <p:spPr>
          <a:xfrm>
            <a:off x="306063" y="3615477"/>
            <a:ext cx="20139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err="1">
                <a:solidFill>
                  <a:schemeClr val="accent3"/>
                </a:solidFill>
                <a:latin typeface="Patrick Hand"/>
                <a:ea typeface="Patrick Hand"/>
                <a:cs typeface="Patrick Hand"/>
                <a:sym typeface="Patrick Hand"/>
              </a:rPr>
              <a:t>Rancangan</a:t>
            </a:r>
            <a:r>
              <a:rPr lang="en-GB" sz="1800" dirty="0">
                <a:solidFill>
                  <a:schemeClr val="accent3"/>
                </a:solidFill>
                <a:latin typeface="Patrick Hand"/>
                <a:ea typeface="Patrick Hand"/>
                <a:cs typeface="Patrick Hand"/>
                <a:sym typeface="Patrick Hand"/>
              </a:rPr>
              <a:t> Survey</a:t>
            </a:r>
            <a:endParaRPr sz="1800" dirty="0">
              <a:solidFill>
                <a:schemeClr val="accent3"/>
              </a:solidFill>
              <a:latin typeface="Patrick Hand"/>
              <a:ea typeface="Patrick Hand"/>
              <a:cs typeface="Patrick Hand"/>
              <a:sym typeface="Patrick Hand"/>
            </a:endParaRPr>
          </a:p>
        </p:txBody>
      </p:sp>
      <p:sp>
        <p:nvSpPr>
          <p:cNvPr id="1048693" name="Google Shape;493;p35"/>
          <p:cNvSpPr txBox="1"/>
          <p:nvPr/>
        </p:nvSpPr>
        <p:spPr>
          <a:xfrm>
            <a:off x="3911207" y="3709215"/>
            <a:ext cx="20139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err="1">
                <a:solidFill>
                  <a:schemeClr val="accent3"/>
                </a:solidFill>
                <a:latin typeface="Patrick Hand"/>
                <a:ea typeface="Patrick Hand"/>
                <a:cs typeface="Patrick Hand"/>
                <a:sym typeface="Patrick Hand"/>
              </a:rPr>
              <a:t>Instrumensasi</a:t>
            </a:r>
            <a:endParaRPr sz="1800" dirty="0">
              <a:solidFill>
                <a:schemeClr val="accent3"/>
              </a:solidFill>
              <a:latin typeface="Patrick Hand"/>
              <a:ea typeface="Patrick Hand"/>
              <a:cs typeface="Patrick Hand"/>
              <a:sym typeface="Patrick Hand"/>
            </a:endParaRPr>
          </a:p>
        </p:txBody>
      </p:sp>
      <p:sp>
        <p:nvSpPr>
          <p:cNvPr id="1048694" name="Google Shape;495;p35"/>
          <p:cNvSpPr txBox="1"/>
          <p:nvPr/>
        </p:nvSpPr>
        <p:spPr>
          <a:xfrm>
            <a:off x="2164436" y="2114811"/>
            <a:ext cx="20139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err="1">
                <a:solidFill>
                  <a:schemeClr val="accent3"/>
                </a:solidFill>
                <a:latin typeface="Patrick Hand"/>
                <a:ea typeface="Patrick Hand"/>
                <a:cs typeface="Patrick Hand"/>
                <a:sym typeface="Patrick Hand"/>
              </a:rPr>
              <a:t>Populasi</a:t>
            </a:r>
            <a:r>
              <a:rPr lang="en-GB" sz="1800" dirty="0">
                <a:solidFill>
                  <a:schemeClr val="accent3"/>
                </a:solidFill>
                <a:latin typeface="Patrick Hand"/>
                <a:ea typeface="Patrick Hand"/>
                <a:cs typeface="Patrick Hand"/>
                <a:sym typeface="Patrick Hand"/>
              </a:rPr>
              <a:t> dan Sample</a:t>
            </a:r>
            <a:endParaRPr sz="1800" dirty="0">
              <a:solidFill>
                <a:schemeClr val="accent3"/>
              </a:solidFill>
              <a:latin typeface="Patrick Hand"/>
              <a:ea typeface="Patrick Hand"/>
              <a:cs typeface="Patrick Hand"/>
              <a:sym typeface="Patrick Hand"/>
            </a:endParaRPr>
          </a:p>
        </p:txBody>
      </p:sp>
      <p:sp>
        <p:nvSpPr>
          <p:cNvPr id="1048695" name="Google Shape;497;p35"/>
          <p:cNvSpPr txBox="1"/>
          <p:nvPr/>
        </p:nvSpPr>
        <p:spPr>
          <a:xfrm>
            <a:off x="5465696" y="2012140"/>
            <a:ext cx="20139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err="1">
                <a:solidFill>
                  <a:schemeClr val="accent3"/>
                </a:solidFill>
                <a:latin typeface="Patrick Hand"/>
                <a:ea typeface="Patrick Hand"/>
                <a:cs typeface="Patrick Hand"/>
                <a:sym typeface="Patrick Hand"/>
              </a:rPr>
              <a:t>Variabel</a:t>
            </a:r>
            <a:r>
              <a:rPr lang="en-GB" sz="1800" dirty="0">
                <a:solidFill>
                  <a:schemeClr val="accent3"/>
                </a:solidFill>
                <a:latin typeface="Patrick Hand"/>
                <a:ea typeface="Patrick Hand"/>
                <a:cs typeface="Patrick Hand"/>
                <a:sym typeface="Patrick Hand"/>
              </a:rPr>
              <a:t> </a:t>
            </a:r>
            <a:r>
              <a:rPr lang="en-GB" sz="1800" dirty="0" err="1">
                <a:solidFill>
                  <a:schemeClr val="accent3"/>
                </a:solidFill>
                <a:latin typeface="Patrick Hand"/>
                <a:ea typeface="Patrick Hand"/>
                <a:cs typeface="Patrick Hand"/>
                <a:sym typeface="Patrick Hand"/>
              </a:rPr>
              <a:t>dalam</a:t>
            </a:r>
            <a:r>
              <a:rPr lang="en-GB" sz="1800" dirty="0">
                <a:solidFill>
                  <a:schemeClr val="accent3"/>
                </a:solidFill>
                <a:latin typeface="Patrick Hand"/>
                <a:ea typeface="Patrick Hand"/>
                <a:cs typeface="Patrick Hand"/>
                <a:sym typeface="Patrick Hand"/>
              </a:rPr>
              <a:t> </a:t>
            </a:r>
            <a:r>
              <a:rPr lang="en-GB" sz="1800" dirty="0" err="1">
                <a:solidFill>
                  <a:schemeClr val="accent3"/>
                </a:solidFill>
                <a:latin typeface="Patrick Hand"/>
                <a:ea typeface="Patrick Hand"/>
                <a:cs typeface="Patrick Hand"/>
                <a:sym typeface="Patrick Hand"/>
              </a:rPr>
              <a:t>Penelitian</a:t>
            </a:r>
            <a:endParaRPr sz="1800" dirty="0">
              <a:solidFill>
                <a:schemeClr val="accent3"/>
              </a:solidFill>
              <a:latin typeface="Patrick Hand"/>
              <a:ea typeface="Patrick Hand"/>
              <a:cs typeface="Patrick Hand"/>
              <a:sym typeface="Patrick Hand"/>
            </a:endParaRPr>
          </a:p>
        </p:txBody>
      </p:sp>
      <p:cxnSp>
        <p:nvCxnSpPr>
          <p:cNvPr id="3145728" name="Google Shape;499;p35"/>
          <p:cNvCxnSpPr>
            <a:cxnSpLocks/>
          </p:cNvCxnSpPr>
          <p:nvPr/>
        </p:nvCxnSpPr>
        <p:spPr>
          <a:xfrm>
            <a:off x="1165571" y="2597972"/>
            <a:ext cx="0" cy="506100"/>
          </a:xfrm>
          <a:prstGeom prst="straightConnector1">
            <a:avLst/>
          </a:prstGeom>
          <a:noFill/>
          <a:ln w="19050" cap="flat" cmpd="sng">
            <a:solidFill>
              <a:schemeClr val="accent5"/>
            </a:solidFill>
            <a:prstDash val="solid"/>
            <a:round/>
            <a:headEnd type="none" w="med" len="med"/>
            <a:tailEnd type="none" w="med" len="med"/>
          </a:ln>
        </p:spPr>
      </p:cxnSp>
      <p:cxnSp>
        <p:nvCxnSpPr>
          <p:cNvPr id="3145729" name="Google Shape;500;p35"/>
          <p:cNvCxnSpPr>
            <a:cxnSpLocks/>
            <a:stCxn id="1048690" idx="4"/>
          </p:cNvCxnSpPr>
          <p:nvPr/>
        </p:nvCxnSpPr>
        <p:spPr>
          <a:xfrm>
            <a:off x="3171715" y="3506412"/>
            <a:ext cx="0" cy="486300"/>
          </a:xfrm>
          <a:prstGeom prst="straightConnector1">
            <a:avLst/>
          </a:prstGeom>
          <a:noFill/>
          <a:ln w="19050" cap="flat" cmpd="sng">
            <a:solidFill>
              <a:schemeClr val="accent5"/>
            </a:solidFill>
            <a:prstDash val="solid"/>
            <a:round/>
            <a:headEnd type="none" w="med" len="med"/>
            <a:tailEnd type="none" w="med" len="med"/>
          </a:ln>
        </p:spPr>
      </p:cxnSp>
      <p:cxnSp>
        <p:nvCxnSpPr>
          <p:cNvPr id="3145730" name="Google Shape;502;p35"/>
          <p:cNvCxnSpPr>
            <a:cxnSpLocks/>
          </p:cNvCxnSpPr>
          <p:nvPr/>
        </p:nvCxnSpPr>
        <p:spPr>
          <a:xfrm>
            <a:off x="4881081" y="2597972"/>
            <a:ext cx="0" cy="530700"/>
          </a:xfrm>
          <a:prstGeom prst="straightConnector1">
            <a:avLst/>
          </a:prstGeom>
          <a:noFill/>
          <a:ln w="19050" cap="flat" cmpd="sng">
            <a:solidFill>
              <a:schemeClr val="accent5"/>
            </a:solidFill>
            <a:prstDash val="solid"/>
            <a:round/>
            <a:headEnd type="none" w="med" len="med"/>
            <a:tailEnd type="none" w="med" len="med"/>
          </a:ln>
        </p:spPr>
      </p:cxnSp>
      <p:cxnSp>
        <p:nvCxnSpPr>
          <p:cNvPr id="3145731" name="Google Shape;503;p35"/>
          <p:cNvCxnSpPr>
            <a:cxnSpLocks/>
          </p:cNvCxnSpPr>
          <p:nvPr/>
        </p:nvCxnSpPr>
        <p:spPr>
          <a:xfrm>
            <a:off x="6561653" y="3486786"/>
            <a:ext cx="14719" cy="641188"/>
          </a:xfrm>
          <a:prstGeom prst="straightConnector1">
            <a:avLst/>
          </a:prstGeom>
          <a:noFill/>
          <a:ln w="19050" cap="flat" cmpd="sng">
            <a:solidFill>
              <a:schemeClr val="accent5"/>
            </a:solidFill>
            <a:prstDash val="solid"/>
            <a:round/>
            <a:headEnd type="none" w="med" len="med"/>
            <a:tailEnd type="none" w="med" len="med"/>
          </a:ln>
        </p:spPr>
      </p:cxnSp>
      <p:sp>
        <p:nvSpPr>
          <p:cNvPr id="1048696" name="Google Shape;505;p35"/>
          <p:cNvSpPr txBox="1"/>
          <p:nvPr/>
        </p:nvSpPr>
        <p:spPr>
          <a:xfrm>
            <a:off x="158621" y="1974608"/>
            <a:ext cx="2013900" cy="4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latin typeface="Patrick Hand"/>
                <a:ea typeface="Patrick Hand"/>
                <a:cs typeface="Patrick Hand"/>
                <a:sym typeface="Patrick Hand"/>
              </a:rPr>
              <a:t>1</a:t>
            </a:r>
            <a:endParaRPr dirty="0">
              <a:solidFill>
                <a:schemeClr val="accent5"/>
              </a:solidFill>
              <a:latin typeface="Patrick Hand"/>
              <a:ea typeface="Patrick Hand"/>
              <a:cs typeface="Patrick Hand"/>
              <a:sym typeface="Patrick Hand"/>
            </a:endParaRPr>
          </a:p>
        </p:txBody>
      </p:sp>
      <p:sp>
        <p:nvSpPr>
          <p:cNvPr id="1048697" name="Google Shape;506;p35"/>
          <p:cNvSpPr txBox="1"/>
          <p:nvPr/>
        </p:nvSpPr>
        <p:spPr>
          <a:xfrm>
            <a:off x="2164781" y="4262443"/>
            <a:ext cx="2013900" cy="4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5"/>
                </a:solidFill>
                <a:latin typeface="Patrick Hand"/>
                <a:ea typeface="Patrick Hand"/>
                <a:cs typeface="Patrick Hand"/>
                <a:sym typeface="Patrick Hand"/>
              </a:rPr>
              <a:t>2</a:t>
            </a:r>
            <a:endParaRPr dirty="0">
              <a:solidFill>
                <a:schemeClr val="accent5"/>
              </a:solidFill>
              <a:latin typeface="Patrick Hand"/>
              <a:ea typeface="Patrick Hand"/>
              <a:cs typeface="Patrick Hand"/>
              <a:sym typeface="Patrick Hand"/>
            </a:endParaRPr>
          </a:p>
        </p:txBody>
      </p:sp>
      <p:sp>
        <p:nvSpPr>
          <p:cNvPr id="1048698" name="Google Shape;507;p35"/>
          <p:cNvSpPr txBox="1"/>
          <p:nvPr/>
        </p:nvSpPr>
        <p:spPr>
          <a:xfrm>
            <a:off x="3874131" y="2048603"/>
            <a:ext cx="2013900" cy="4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latin typeface="Patrick Hand"/>
                <a:ea typeface="Patrick Hand"/>
                <a:cs typeface="Patrick Hand"/>
                <a:sym typeface="Patrick Hand"/>
              </a:rPr>
              <a:t>3</a:t>
            </a:r>
            <a:endParaRPr dirty="0">
              <a:solidFill>
                <a:schemeClr val="accent5"/>
              </a:solidFill>
              <a:latin typeface="Patrick Hand"/>
              <a:ea typeface="Patrick Hand"/>
              <a:cs typeface="Patrick Hand"/>
              <a:sym typeface="Patrick Hand"/>
            </a:endParaRPr>
          </a:p>
        </p:txBody>
      </p:sp>
      <p:sp>
        <p:nvSpPr>
          <p:cNvPr id="1048699" name="Google Shape;508;p35"/>
          <p:cNvSpPr txBox="1"/>
          <p:nvPr/>
        </p:nvSpPr>
        <p:spPr>
          <a:xfrm>
            <a:off x="5569422" y="4262443"/>
            <a:ext cx="2013900" cy="4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latin typeface="Patrick Hand"/>
                <a:ea typeface="Patrick Hand"/>
                <a:cs typeface="Patrick Hand"/>
                <a:sym typeface="Patrick Hand"/>
              </a:rPr>
              <a:t>4</a:t>
            </a:r>
            <a:endParaRPr dirty="0">
              <a:solidFill>
                <a:schemeClr val="accent5"/>
              </a:solidFill>
              <a:latin typeface="Patrick Hand"/>
              <a:ea typeface="Patrick Hand"/>
              <a:cs typeface="Patrick Hand"/>
              <a:sym typeface="Patrick Hand"/>
            </a:endParaRPr>
          </a:p>
        </p:txBody>
      </p:sp>
      <p:sp>
        <p:nvSpPr>
          <p:cNvPr id="1048700" name="Google Shape;488;p35"/>
          <p:cNvSpPr/>
          <p:nvPr/>
        </p:nvSpPr>
        <p:spPr>
          <a:xfrm>
            <a:off x="7974891" y="3118525"/>
            <a:ext cx="414900" cy="414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45732" name="Google Shape;502;p35"/>
          <p:cNvCxnSpPr>
            <a:cxnSpLocks/>
          </p:cNvCxnSpPr>
          <p:nvPr/>
        </p:nvCxnSpPr>
        <p:spPr>
          <a:xfrm>
            <a:off x="8197599" y="2597972"/>
            <a:ext cx="0" cy="530700"/>
          </a:xfrm>
          <a:prstGeom prst="straightConnector1">
            <a:avLst/>
          </a:prstGeom>
          <a:noFill/>
          <a:ln w="19050" cap="flat" cmpd="sng">
            <a:solidFill>
              <a:schemeClr val="accent5"/>
            </a:solidFill>
            <a:prstDash val="solid"/>
            <a:round/>
            <a:headEnd type="none" w="med" len="med"/>
            <a:tailEnd type="none" w="med" len="med"/>
          </a:ln>
        </p:spPr>
      </p:cxnSp>
      <p:sp>
        <p:nvSpPr>
          <p:cNvPr id="1048701" name="Google Shape;508;p35"/>
          <p:cNvSpPr txBox="1"/>
          <p:nvPr/>
        </p:nvSpPr>
        <p:spPr>
          <a:xfrm>
            <a:off x="7175391" y="2042047"/>
            <a:ext cx="2013900" cy="41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solidFill>
                <a:latin typeface="Patrick Hand"/>
                <a:ea typeface="Patrick Hand"/>
                <a:cs typeface="Patrick Hand"/>
                <a:sym typeface="Patrick Hand"/>
              </a:rPr>
              <a:t>5</a:t>
            </a:r>
            <a:endParaRPr dirty="0">
              <a:solidFill>
                <a:schemeClr val="accent5"/>
              </a:solidFill>
              <a:latin typeface="Patrick Hand"/>
              <a:ea typeface="Patrick Hand"/>
              <a:cs typeface="Patrick Hand"/>
              <a:sym typeface="Patrick Hand"/>
            </a:endParaRPr>
          </a:p>
        </p:txBody>
      </p:sp>
      <p:sp>
        <p:nvSpPr>
          <p:cNvPr id="1048702" name="Google Shape;497;p35"/>
          <p:cNvSpPr txBox="1"/>
          <p:nvPr/>
        </p:nvSpPr>
        <p:spPr>
          <a:xfrm>
            <a:off x="7190649" y="3661523"/>
            <a:ext cx="2013900" cy="48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err="1">
                <a:solidFill>
                  <a:schemeClr val="accent3"/>
                </a:solidFill>
                <a:latin typeface="Patrick Hand"/>
                <a:ea typeface="Patrick Hand"/>
                <a:cs typeface="Patrick Hand"/>
                <a:sym typeface="Patrick Hand"/>
              </a:rPr>
              <a:t>Analisis</a:t>
            </a:r>
            <a:r>
              <a:rPr lang="en-GB" sz="1800" dirty="0">
                <a:solidFill>
                  <a:schemeClr val="accent3"/>
                </a:solidFill>
                <a:latin typeface="Patrick Hand"/>
                <a:ea typeface="Patrick Hand"/>
                <a:cs typeface="Patrick Hand"/>
                <a:sym typeface="Patrick Hand"/>
              </a:rPr>
              <a:t> Data dan </a:t>
            </a:r>
            <a:r>
              <a:rPr lang="en-GB" sz="1800" dirty="0" err="1">
                <a:solidFill>
                  <a:schemeClr val="accent3"/>
                </a:solidFill>
                <a:latin typeface="Patrick Hand"/>
                <a:ea typeface="Patrick Hand"/>
                <a:cs typeface="Patrick Hand"/>
                <a:sym typeface="Patrick Hand"/>
              </a:rPr>
              <a:t>Interpensi</a:t>
            </a:r>
            <a:endParaRPr sz="1800" dirty="0">
              <a:solidFill>
                <a:schemeClr val="accent3"/>
              </a:solidFill>
              <a:latin typeface="Patrick Hand"/>
              <a:ea typeface="Patrick Hand"/>
              <a:cs typeface="Patrick Hand"/>
              <a:sym typeface="Patrick Hand"/>
            </a:endParaRPr>
          </a:p>
        </p:txBody>
      </p:sp>
      <p:sp>
        <p:nvSpPr>
          <p:cNvPr id="1048703" name="Google Shape;197;p29"/>
          <p:cNvSpPr/>
          <p:nvPr/>
        </p:nvSpPr>
        <p:spPr>
          <a:xfrm flipH="1">
            <a:off x="827584" y="1237181"/>
            <a:ext cx="2046851" cy="294575"/>
          </a:xfrm>
          <a:custGeom>
            <a:avLst/>
            <a:gdLst/>
            <a:ahLst/>
            <a:cxnLst/>
            <a:rect l="l" t="t" r="r" b="b"/>
            <a:pathLst>
              <a:path w="88787" h="14053" extrusionOk="0">
                <a:moveTo>
                  <a:pt x="61825" y="1"/>
                </a:moveTo>
                <a:cubicBezTo>
                  <a:pt x="54591" y="1"/>
                  <a:pt x="46216" y="951"/>
                  <a:pt x="37550" y="3349"/>
                </a:cubicBezTo>
                <a:cubicBezTo>
                  <a:pt x="25110" y="6793"/>
                  <a:pt x="15748" y="9016"/>
                  <a:pt x="9017" y="9016"/>
                </a:cubicBezTo>
                <a:cubicBezTo>
                  <a:pt x="5186" y="9016"/>
                  <a:pt x="2208" y="8296"/>
                  <a:pt x="1" y="6671"/>
                </a:cubicBezTo>
                <a:lnTo>
                  <a:pt x="1" y="6671"/>
                </a:lnTo>
                <a:cubicBezTo>
                  <a:pt x="1" y="6671"/>
                  <a:pt x="5875" y="14053"/>
                  <a:pt x="18070" y="14053"/>
                </a:cubicBezTo>
                <a:cubicBezTo>
                  <a:pt x="20419" y="14053"/>
                  <a:pt x="23003" y="13779"/>
                  <a:pt x="25824" y="13126"/>
                </a:cubicBezTo>
                <a:cubicBezTo>
                  <a:pt x="37899" y="10330"/>
                  <a:pt x="52472" y="5169"/>
                  <a:pt x="66730" y="5169"/>
                </a:cubicBezTo>
                <a:cubicBezTo>
                  <a:pt x="73100" y="5169"/>
                  <a:pt x="79407" y="6199"/>
                  <a:pt x="85401" y="8930"/>
                </a:cubicBezTo>
                <a:cubicBezTo>
                  <a:pt x="85401" y="8930"/>
                  <a:pt x="88787" y="7090"/>
                  <a:pt x="81952" y="3492"/>
                </a:cubicBezTo>
                <a:cubicBezTo>
                  <a:pt x="78152" y="1491"/>
                  <a:pt x="70884" y="1"/>
                  <a:pt x="61825" y="1"/>
                </a:cubicBezTo>
                <a:close/>
              </a:path>
            </a:pathLst>
          </a:custGeom>
          <a:solidFill>
            <a:schemeClr val="accent4"/>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048724" name="Google Shape;151;p28"/>
          <p:cNvSpPr txBox="1">
            <a:spLocks noGrp="1"/>
          </p:cNvSpPr>
          <p:nvPr>
            <p:ph type="title" idx="2"/>
          </p:nvPr>
        </p:nvSpPr>
        <p:spPr>
          <a:xfrm>
            <a:off x="1416279" y="506862"/>
            <a:ext cx="6440416" cy="668400"/>
          </a:xfrm>
          <a:prstGeom prst="rect">
            <a:avLst/>
          </a:prstGeom>
        </p:spPr>
        <p:txBody>
          <a:bodyPr spcFirstLastPara="1" wrap="square" lIns="91425" tIns="91425" rIns="91425" bIns="91425" anchor="b" anchorCtr="0">
            <a:noAutofit/>
          </a:bodyPr>
          <a:lstStyle/>
          <a:p>
            <a:pPr lvl="0"/>
            <a:r>
              <a:rPr lang="en-US" sz="3200" dirty="0" err="1"/>
              <a:t>Komponen</a:t>
            </a:r>
            <a:r>
              <a:rPr lang="en-US" sz="3200" dirty="0"/>
              <a:t> </a:t>
            </a:r>
            <a:r>
              <a:rPr lang="en-US" sz="3200" dirty="0" err="1"/>
              <a:t>Rancangan</a:t>
            </a:r>
            <a:r>
              <a:rPr lang="en-US" sz="3200" dirty="0"/>
              <a:t> </a:t>
            </a:r>
            <a:r>
              <a:rPr lang="en-US" sz="3200" dirty="0" err="1"/>
              <a:t>Metode</a:t>
            </a:r>
            <a:r>
              <a:rPr lang="en-US" sz="3200" dirty="0"/>
              <a:t> </a:t>
            </a:r>
            <a:r>
              <a:rPr lang="en-US" sz="3200" dirty="0" err="1"/>
              <a:t>Survei</a:t>
            </a:r>
            <a:endParaRPr sz="3200" dirty="0"/>
          </a:p>
        </p:txBody>
      </p:sp>
      <p:grpSp>
        <p:nvGrpSpPr>
          <p:cNvPr id="58" name="Google Shape;168;p28"/>
          <p:cNvGrpSpPr/>
          <p:nvPr/>
        </p:nvGrpSpPr>
        <p:grpSpPr>
          <a:xfrm>
            <a:off x="1466061" y="488078"/>
            <a:ext cx="6271932" cy="116723"/>
            <a:chOff x="5554625" y="4300900"/>
            <a:chExt cx="6271932" cy="116723"/>
          </a:xfrm>
        </p:grpSpPr>
        <p:sp>
          <p:nvSpPr>
            <p:cNvPr id="1048725" name="Google Shape;169;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6" name="Google Shape;170;p28"/>
            <p:cNvSpPr/>
            <p:nvPr/>
          </p:nvSpPr>
          <p:spPr>
            <a:xfrm>
              <a:off x="11590807" y="4319673"/>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27" name="Google Shape;180;p28"/>
          <p:cNvSpPr/>
          <p:nvPr/>
        </p:nvSpPr>
        <p:spPr>
          <a:xfrm flipH="1">
            <a:off x="8200799" y="4033075"/>
            <a:ext cx="662001" cy="836925"/>
          </a:xfrm>
          <a:custGeom>
            <a:avLst/>
            <a:gdLst/>
            <a:ahLst/>
            <a:cxnLst/>
            <a:rect l="l" t="t" r="r" b="b"/>
            <a:pathLst>
              <a:path w="13893" h="17564" extrusionOk="0">
                <a:moveTo>
                  <a:pt x="3051" y="5073"/>
                </a:moveTo>
                <a:cubicBezTo>
                  <a:pt x="3084" y="5073"/>
                  <a:pt x="3113" y="5079"/>
                  <a:pt x="3134" y="5092"/>
                </a:cubicBezTo>
                <a:cubicBezTo>
                  <a:pt x="3239" y="5157"/>
                  <a:pt x="3356" y="5348"/>
                  <a:pt x="3331" y="5453"/>
                </a:cubicBezTo>
                <a:cubicBezTo>
                  <a:pt x="3091" y="6494"/>
                  <a:pt x="3471" y="7441"/>
                  <a:pt x="3735" y="8408"/>
                </a:cubicBezTo>
                <a:cubicBezTo>
                  <a:pt x="3781" y="8575"/>
                  <a:pt x="3741" y="8768"/>
                  <a:pt x="3741" y="9040"/>
                </a:cubicBezTo>
                <a:cubicBezTo>
                  <a:pt x="2613" y="8312"/>
                  <a:pt x="2065" y="6624"/>
                  <a:pt x="2514" y="5552"/>
                </a:cubicBezTo>
                <a:cubicBezTo>
                  <a:pt x="2573" y="5412"/>
                  <a:pt x="2655" y="5262"/>
                  <a:pt x="2770" y="5169"/>
                </a:cubicBezTo>
                <a:cubicBezTo>
                  <a:pt x="2836" y="5116"/>
                  <a:pt x="2959" y="5073"/>
                  <a:pt x="3051" y="5073"/>
                </a:cubicBezTo>
                <a:close/>
                <a:moveTo>
                  <a:pt x="12007" y="0"/>
                </a:moveTo>
                <a:cubicBezTo>
                  <a:pt x="11646" y="0"/>
                  <a:pt x="11267" y="111"/>
                  <a:pt x="10910" y="345"/>
                </a:cubicBezTo>
                <a:cubicBezTo>
                  <a:pt x="9634" y="1179"/>
                  <a:pt x="8727" y="2344"/>
                  <a:pt x="8060" y="3703"/>
                </a:cubicBezTo>
                <a:cubicBezTo>
                  <a:pt x="7979" y="3868"/>
                  <a:pt x="7898" y="4035"/>
                  <a:pt x="7858" y="4117"/>
                </a:cubicBezTo>
                <a:cubicBezTo>
                  <a:pt x="7246" y="3502"/>
                  <a:pt x="6696" y="2804"/>
                  <a:pt x="6010" y="2286"/>
                </a:cubicBezTo>
                <a:cubicBezTo>
                  <a:pt x="5279" y="1735"/>
                  <a:pt x="4548" y="1464"/>
                  <a:pt x="3854" y="1464"/>
                </a:cubicBezTo>
                <a:cubicBezTo>
                  <a:pt x="2857" y="1464"/>
                  <a:pt x="1938" y="2024"/>
                  <a:pt x="1211" y="3117"/>
                </a:cubicBezTo>
                <a:cubicBezTo>
                  <a:pt x="1" y="4934"/>
                  <a:pt x="5" y="6861"/>
                  <a:pt x="1060" y="8713"/>
                </a:cubicBezTo>
                <a:cubicBezTo>
                  <a:pt x="1642" y="9735"/>
                  <a:pt x="2429" y="10656"/>
                  <a:pt x="3209" y="11546"/>
                </a:cubicBezTo>
                <a:cubicBezTo>
                  <a:pt x="4856" y="13429"/>
                  <a:pt x="6562" y="15261"/>
                  <a:pt x="8238" y="17119"/>
                </a:cubicBezTo>
                <a:cubicBezTo>
                  <a:pt x="8502" y="17412"/>
                  <a:pt x="8684" y="17563"/>
                  <a:pt x="8842" y="17563"/>
                </a:cubicBezTo>
                <a:cubicBezTo>
                  <a:pt x="9024" y="17563"/>
                  <a:pt x="9175" y="17362"/>
                  <a:pt x="9385" y="16942"/>
                </a:cubicBezTo>
                <a:cubicBezTo>
                  <a:pt x="9412" y="16887"/>
                  <a:pt x="9436" y="16829"/>
                  <a:pt x="9464" y="16772"/>
                </a:cubicBezTo>
                <a:cubicBezTo>
                  <a:pt x="10664" y="14292"/>
                  <a:pt x="11758" y="11766"/>
                  <a:pt x="12618" y="9146"/>
                </a:cubicBezTo>
                <a:cubicBezTo>
                  <a:pt x="13200" y="7372"/>
                  <a:pt x="13730" y="5583"/>
                  <a:pt x="13847" y="3712"/>
                </a:cubicBezTo>
                <a:cubicBezTo>
                  <a:pt x="13893" y="2955"/>
                  <a:pt x="13875" y="2165"/>
                  <a:pt x="13704" y="1432"/>
                </a:cubicBezTo>
                <a:cubicBezTo>
                  <a:pt x="13492" y="522"/>
                  <a:pt x="12791" y="0"/>
                  <a:pt x="12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181;p28"/>
          <p:cNvGrpSpPr/>
          <p:nvPr/>
        </p:nvGrpSpPr>
        <p:grpSpPr>
          <a:xfrm>
            <a:off x="246529" y="257403"/>
            <a:ext cx="941471" cy="1034145"/>
            <a:chOff x="9887550" y="272050"/>
            <a:chExt cx="608500" cy="668225"/>
          </a:xfrm>
        </p:grpSpPr>
        <p:sp>
          <p:nvSpPr>
            <p:cNvPr id="1048728" name="Google Shape;182;p28"/>
            <p:cNvSpPr/>
            <p:nvPr/>
          </p:nvSpPr>
          <p:spPr>
            <a:xfrm>
              <a:off x="10068825" y="483550"/>
              <a:ext cx="238100" cy="239900"/>
            </a:xfrm>
            <a:custGeom>
              <a:avLst/>
              <a:gdLst/>
              <a:ahLst/>
              <a:cxnLst/>
              <a:rect l="l" t="t" r="r" b="b"/>
              <a:pathLst>
                <a:path w="9524" h="9596" extrusionOk="0">
                  <a:moveTo>
                    <a:pt x="4591" y="1"/>
                  </a:moveTo>
                  <a:cubicBezTo>
                    <a:pt x="2897" y="1"/>
                    <a:pt x="1267" y="1172"/>
                    <a:pt x="671" y="2938"/>
                  </a:cubicBezTo>
                  <a:cubicBezTo>
                    <a:pt x="0" y="4923"/>
                    <a:pt x="706" y="7206"/>
                    <a:pt x="2410" y="8650"/>
                  </a:cubicBezTo>
                  <a:cubicBezTo>
                    <a:pt x="3091" y="9227"/>
                    <a:pt x="3844" y="9596"/>
                    <a:pt x="4698" y="9596"/>
                  </a:cubicBezTo>
                  <a:cubicBezTo>
                    <a:pt x="4852" y="9596"/>
                    <a:pt x="5010" y="9584"/>
                    <a:pt x="5170" y="9559"/>
                  </a:cubicBezTo>
                  <a:cubicBezTo>
                    <a:pt x="7762" y="9160"/>
                    <a:pt x="9523" y="6286"/>
                    <a:pt x="8713" y="3784"/>
                  </a:cubicBezTo>
                  <a:cubicBezTo>
                    <a:pt x="8566" y="3334"/>
                    <a:pt x="8405" y="2766"/>
                    <a:pt x="8060" y="2524"/>
                  </a:cubicBezTo>
                  <a:cubicBezTo>
                    <a:pt x="7341" y="2021"/>
                    <a:pt x="6698" y="1737"/>
                    <a:pt x="6028" y="1737"/>
                  </a:cubicBezTo>
                  <a:cubicBezTo>
                    <a:pt x="5531" y="1737"/>
                    <a:pt x="5019" y="1893"/>
                    <a:pt x="4450" y="2230"/>
                  </a:cubicBezTo>
                  <a:cubicBezTo>
                    <a:pt x="2478" y="3396"/>
                    <a:pt x="2333" y="5266"/>
                    <a:pt x="3702" y="6677"/>
                  </a:cubicBezTo>
                  <a:cubicBezTo>
                    <a:pt x="4067" y="7053"/>
                    <a:pt x="4566" y="7241"/>
                    <a:pt x="5041" y="7241"/>
                  </a:cubicBezTo>
                  <a:cubicBezTo>
                    <a:pt x="5465" y="7241"/>
                    <a:pt x="5870" y="7091"/>
                    <a:pt x="6143" y="6791"/>
                  </a:cubicBezTo>
                  <a:cubicBezTo>
                    <a:pt x="6760" y="6113"/>
                    <a:pt x="6838" y="4606"/>
                    <a:pt x="6090" y="4068"/>
                  </a:cubicBezTo>
                  <a:cubicBezTo>
                    <a:pt x="5904" y="3935"/>
                    <a:pt x="5698" y="3866"/>
                    <a:pt x="5493" y="3866"/>
                  </a:cubicBezTo>
                  <a:cubicBezTo>
                    <a:pt x="5267" y="3866"/>
                    <a:pt x="5042" y="3950"/>
                    <a:pt x="4849" y="4125"/>
                  </a:cubicBezTo>
                  <a:cubicBezTo>
                    <a:pt x="4550" y="4397"/>
                    <a:pt x="4546" y="4715"/>
                    <a:pt x="4863" y="5146"/>
                  </a:cubicBezTo>
                  <a:cubicBezTo>
                    <a:pt x="5034" y="5381"/>
                    <a:pt x="4931" y="5501"/>
                    <a:pt x="4709" y="5548"/>
                  </a:cubicBezTo>
                  <a:cubicBezTo>
                    <a:pt x="4660" y="5558"/>
                    <a:pt x="4615" y="5562"/>
                    <a:pt x="4572" y="5562"/>
                  </a:cubicBezTo>
                  <a:cubicBezTo>
                    <a:pt x="4278" y="5562"/>
                    <a:pt x="4113" y="5335"/>
                    <a:pt x="3991" y="5080"/>
                  </a:cubicBezTo>
                  <a:cubicBezTo>
                    <a:pt x="3792" y="4666"/>
                    <a:pt x="3969" y="4034"/>
                    <a:pt x="4372" y="3634"/>
                  </a:cubicBezTo>
                  <a:cubicBezTo>
                    <a:pt x="4676" y="3331"/>
                    <a:pt x="5069" y="3168"/>
                    <a:pt x="5452" y="3168"/>
                  </a:cubicBezTo>
                  <a:cubicBezTo>
                    <a:pt x="5627" y="3168"/>
                    <a:pt x="5799" y="3202"/>
                    <a:pt x="5961" y="3272"/>
                  </a:cubicBezTo>
                  <a:cubicBezTo>
                    <a:pt x="6871" y="3669"/>
                    <a:pt x="7315" y="4442"/>
                    <a:pt x="7267" y="5540"/>
                  </a:cubicBezTo>
                  <a:cubicBezTo>
                    <a:pt x="7208" y="6857"/>
                    <a:pt x="6170" y="7877"/>
                    <a:pt x="4975" y="7877"/>
                  </a:cubicBezTo>
                  <a:cubicBezTo>
                    <a:pt x="4767" y="7877"/>
                    <a:pt x="4554" y="7846"/>
                    <a:pt x="4341" y="7780"/>
                  </a:cubicBezTo>
                  <a:cubicBezTo>
                    <a:pt x="3793" y="7612"/>
                    <a:pt x="3240" y="7222"/>
                    <a:pt x="2862" y="6785"/>
                  </a:cubicBezTo>
                  <a:cubicBezTo>
                    <a:pt x="1872" y="5635"/>
                    <a:pt x="1688" y="4389"/>
                    <a:pt x="2508" y="3083"/>
                  </a:cubicBezTo>
                  <a:cubicBezTo>
                    <a:pt x="3329" y="1779"/>
                    <a:pt x="4503" y="1094"/>
                    <a:pt x="5981" y="1094"/>
                  </a:cubicBezTo>
                  <a:cubicBezTo>
                    <a:pt x="6375" y="1094"/>
                    <a:pt x="6791" y="1142"/>
                    <a:pt x="7227" y="1241"/>
                  </a:cubicBezTo>
                  <a:cubicBezTo>
                    <a:pt x="6736" y="628"/>
                    <a:pt x="6168" y="291"/>
                    <a:pt x="5505" y="118"/>
                  </a:cubicBezTo>
                  <a:cubicBezTo>
                    <a:pt x="5202" y="38"/>
                    <a:pt x="489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9" name="Google Shape;183;p28"/>
            <p:cNvSpPr/>
            <p:nvPr/>
          </p:nvSpPr>
          <p:spPr>
            <a:xfrm>
              <a:off x="10400225" y="496525"/>
              <a:ext cx="95825" cy="59975"/>
            </a:xfrm>
            <a:custGeom>
              <a:avLst/>
              <a:gdLst/>
              <a:ahLst/>
              <a:cxnLst/>
              <a:rect l="l" t="t" r="r" b="b"/>
              <a:pathLst>
                <a:path w="3833" h="2399" extrusionOk="0">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0" name="Google Shape;184;p28"/>
            <p:cNvSpPr/>
            <p:nvPr/>
          </p:nvSpPr>
          <p:spPr>
            <a:xfrm>
              <a:off x="10129075" y="272050"/>
              <a:ext cx="46850" cy="99025"/>
            </a:xfrm>
            <a:custGeom>
              <a:avLst/>
              <a:gdLst/>
              <a:ahLst/>
              <a:cxnLst/>
              <a:rect l="l" t="t" r="r" b="b"/>
              <a:pathLst>
                <a:path w="1874" h="3961" extrusionOk="0">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1" name="Google Shape;185;p28"/>
            <p:cNvSpPr/>
            <p:nvPr/>
          </p:nvSpPr>
          <p:spPr>
            <a:xfrm>
              <a:off x="10370650" y="733500"/>
              <a:ext cx="72400" cy="73525"/>
            </a:xfrm>
            <a:custGeom>
              <a:avLst/>
              <a:gdLst/>
              <a:ahLst/>
              <a:cxnLst/>
              <a:rect l="l" t="t" r="r" b="b"/>
              <a:pathLst>
                <a:path w="2896" h="2941" extrusionOk="0">
                  <a:moveTo>
                    <a:pt x="843" y="1"/>
                  </a:moveTo>
                  <a:cubicBezTo>
                    <a:pt x="410" y="1"/>
                    <a:pt x="1" y="419"/>
                    <a:pt x="2" y="1020"/>
                  </a:cubicBezTo>
                  <a:cubicBezTo>
                    <a:pt x="37" y="1117"/>
                    <a:pt x="59" y="1364"/>
                    <a:pt x="191" y="1515"/>
                  </a:cubicBezTo>
                  <a:cubicBezTo>
                    <a:pt x="562" y="1949"/>
                    <a:pt x="955" y="2372"/>
                    <a:pt x="1387" y="2746"/>
                  </a:cubicBezTo>
                  <a:cubicBezTo>
                    <a:pt x="1528" y="2868"/>
                    <a:pt x="1690" y="2940"/>
                    <a:pt x="1857" y="2940"/>
                  </a:cubicBezTo>
                  <a:cubicBezTo>
                    <a:pt x="2012" y="2940"/>
                    <a:pt x="2171" y="2878"/>
                    <a:pt x="2320" y="2736"/>
                  </a:cubicBezTo>
                  <a:cubicBezTo>
                    <a:pt x="2713" y="2362"/>
                    <a:pt x="2895" y="1894"/>
                    <a:pt x="2645" y="1576"/>
                  </a:cubicBezTo>
                  <a:cubicBezTo>
                    <a:pt x="2235" y="1058"/>
                    <a:pt x="1791" y="538"/>
                    <a:pt x="1265" y="146"/>
                  </a:cubicBezTo>
                  <a:cubicBezTo>
                    <a:pt x="1131" y="46"/>
                    <a:pt x="986" y="1"/>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186;p28"/>
            <p:cNvSpPr/>
            <p:nvPr/>
          </p:nvSpPr>
          <p:spPr>
            <a:xfrm>
              <a:off x="9978625" y="784150"/>
              <a:ext cx="65800" cy="90500"/>
            </a:xfrm>
            <a:custGeom>
              <a:avLst/>
              <a:gdLst/>
              <a:ahLst/>
              <a:cxnLst/>
              <a:rect l="l" t="t" r="r" b="b"/>
              <a:pathLst>
                <a:path w="2632" h="3620" extrusionOk="0">
                  <a:moveTo>
                    <a:pt x="2162" y="0"/>
                  </a:moveTo>
                  <a:cubicBezTo>
                    <a:pt x="2041" y="0"/>
                    <a:pt x="1859" y="86"/>
                    <a:pt x="1763" y="173"/>
                  </a:cubicBezTo>
                  <a:cubicBezTo>
                    <a:pt x="977" y="886"/>
                    <a:pt x="558" y="1833"/>
                    <a:pt x="151" y="2785"/>
                  </a:cubicBezTo>
                  <a:cubicBezTo>
                    <a:pt x="1" y="3138"/>
                    <a:pt x="210" y="3340"/>
                    <a:pt x="469" y="3524"/>
                  </a:cubicBezTo>
                  <a:cubicBezTo>
                    <a:pt x="563" y="3591"/>
                    <a:pt x="651" y="3620"/>
                    <a:pt x="734" y="3620"/>
                  </a:cubicBezTo>
                  <a:cubicBezTo>
                    <a:pt x="882" y="3620"/>
                    <a:pt x="1014" y="3529"/>
                    <a:pt x="1133" y="3407"/>
                  </a:cubicBezTo>
                  <a:cubicBezTo>
                    <a:pt x="1308" y="3228"/>
                    <a:pt x="1469" y="3036"/>
                    <a:pt x="1618" y="2835"/>
                  </a:cubicBezTo>
                  <a:cubicBezTo>
                    <a:pt x="2127" y="2150"/>
                    <a:pt x="2525" y="1412"/>
                    <a:pt x="2632" y="425"/>
                  </a:cubicBezTo>
                  <a:cubicBezTo>
                    <a:pt x="2539" y="322"/>
                    <a:pt x="2418" y="106"/>
                    <a:pt x="2234" y="14"/>
                  </a:cubicBezTo>
                  <a:cubicBezTo>
                    <a:pt x="2214" y="5"/>
                    <a:pt x="2190"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187;p28"/>
            <p:cNvSpPr/>
            <p:nvPr/>
          </p:nvSpPr>
          <p:spPr>
            <a:xfrm>
              <a:off x="10225400" y="854925"/>
              <a:ext cx="49350" cy="85350"/>
            </a:xfrm>
            <a:custGeom>
              <a:avLst/>
              <a:gdLst/>
              <a:ahLst/>
              <a:cxnLst/>
              <a:rect l="l" t="t" r="r" b="b"/>
              <a:pathLst>
                <a:path w="1974" h="3414" extrusionOk="0">
                  <a:moveTo>
                    <a:pt x="564" y="1"/>
                  </a:moveTo>
                  <a:cubicBezTo>
                    <a:pt x="549" y="1"/>
                    <a:pt x="536" y="3"/>
                    <a:pt x="526" y="9"/>
                  </a:cubicBezTo>
                  <a:cubicBezTo>
                    <a:pt x="318" y="122"/>
                    <a:pt x="147" y="408"/>
                    <a:pt x="84" y="653"/>
                  </a:cubicBezTo>
                  <a:cubicBezTo>
                    <a:pt x="0" y="978"/>
                    <a:pt x="34" y="1334"/>
                    <a:pt x="19" y="1676"/>
                  </a:cubicBezTo>
                  <a:cubicBezTo>
                    <a:pt x="13" y="2303"/>
                    <a:pt x="84" y="2897"/>
                    <a:pt x="676" y="3281"/>
                  </a:cubicBezTo>
                  <a:cubicBezTo>
                    <a:pt x="808" y="3368"/>
                    <a:pt x="931" y="3414"/>
                    <a:pt x="1049" y="3414"/>
                  </a:cubicBezTo>
                  <a:cubicBezTo>
                    <a:pt x="1192" y="3414"/>
                    <a:pt x="1327" y="3346"/>
                    <a:pt x="1464" y="3201"/>
                  </a:cubicBezTo>
                  <a:cubicBezTo>
                    <a:pt x="1859" y="2783"/>
                    <a:pt x="1973" y="2298"/>
                    <a:pt x="1779" y="1776"/>
                  </a:cubicBezTo>
                  <a:cubicBezTo>
                    <a:pt x="1602" y="1297"/>
                    <a:pt x="1383" y="825"/>
                    <a:pt x="1115" y="390"/>
                  </a:cubicBezTo>
                  <a:cubicBezTo>
                    <a:pt x="1009" y="218"/>
                    <a:pt x="700" y="1"/>
                    <a:pt x="5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188;p28"/>
            <p:cNvSpPr/>
            <p:nvPr/>
          </p:nvSpPr>
          <p:spPr>
            <a:xfrm>
              <a:off x="9887550" y="546800"/>
              <a:ext cx="77475" cy="37925"/>
            </a:xfrm>
            <a:custGeom>
              <a:avLst/>
              <a:gdLst/>
              <a:ahLst/>
              <a:cxnLst/>
              <a:rect l="l" t="t" r="r" b="b"/>
              <a:pathLst>
                <a:path w="3099" h="1517" extrusionOk="0">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5" name="Google Shape;189;p28"/>
            <p:cNvSpPr/>
            <p:nvPr/>
          </p:nvSpPr>
          <p:spPr>
            <a:xfrm>
              <a:off x="9946650" y="371575"/>
              <a:ext cx="56925" cy="56275"/>
            </a:xfrm>
            <a:custGeom>
              <a:avLst/>
              <a:gdLst/>
              <a:ahLst/>
              <a:cxnLst/>
              <a:rect l="l" t="t" r="r" b="b"/>
              <a:pathLst>
                <a:path w="2277" h="2251" extrusionOk="0">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6" name="Google Shape;190;p28"/>
            <p:cNvSpPr/>
            <p:nvPr/>
          </p:nvSpPr>
          <p:spPr>
            <a:xfrm>
              <a:off x="10346825" y="338325"/>
              <a:ext cx="40700" cy="36700"/>
            </a:xfrm>
            <a:custGeom>
              <a:avLst/>
              <a:gdLst/>
              <a:ahLst/>
              <a:cxnLst/>
              <a:rect l="l" t="t" r="r" b="b"/>
              <a:pathLst>
                <a:path w="1628" h="1468" extrusionOk="0">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37" name="Subtitle 2"/>
          <p:cNvSpPr>
            <a:spLocks noGrp="1"/>
          </p:cNvSpPr>
          <p:nvPr>
            <p:ph type="subTitle" idx="1"/>
          </p:nvPr>
        </p:nvSpPr>
        <p:spPr>
          <a:xfrm>
            <a:off x="1577938" y="1563638"/>
            <a:ext cx="6043007" cy="3433274"/>
          </a:xfrm>
        </p:spPr>
        <p:txBody>
          <a:bodyPr/>
          <a:lstStyle/>
          <a:p>
            <a:pPr marL="342900" indent="-342900" algn="l">
              <a:buFont typeface="Arial" panose="020B0604020202020204" pitchFamily="34" charset="0"/>
              <a:buChar char="•"/>
            </a:pPr>
            <a:r>
              <a:rPr lang="en-US" sz="2400" dirty="0" err="1">
                <a:latin typeface="Patrick Hand" panose="020B0604020202020204" charset="0"/>
              </a:rPr>
              <a:t>Identifikasilah</a:t>
            </a:r>
            <a:r>
              <a:rPr lang="en-US" sz="2400" dirty="0">
                <a:latin typeface="Patrick Hand" panose="020B0604020202020204" charset="0"/>
              </a:rPr>
              <a:t> </a:t>
            </a:r>
            <a:r>
              <a:rPr lang="en-US" sz="2400" dirty="0" err="1">
                <a:latin typeface="Patrick Hand" panose="020B0604020202020204" charset="0"/>
              </a:rPr>
              <a:t>tujuan</a:t>
            </a:r>
            <a:r>
              <a:rPr lang="en-US" sz="2400" dirty="0">
                <a:latin typeface="Patrick Hand" panose="020B0604020202020204" charset="0"/>
              </a:rPr>
              <a:t> </a:t>
            </a:r>
            <a:r>
              <a:rPr lang="en-US" sz="2400" dirty="0" err="1">
                <a:latin typeface="Patrick Hand" panose="020B0604020202020204" charset="0"/>
              </a:rPr>
              <a:t>penelitian</a:t>
            </a:r>
            <a:r>
              <a:rPr lang="en-US" sz="2400" dirty="0">
                <a:latin typeface="Patrick Hand" panose="020B0604020202020204" charset="0"/>
              </a:rPr>
              <a:t> </a:t>
            </a:r>
            <a:r>
              <a:rPr lang="en-US" sz="2400" dirty="0" smtClean="0">
                <a:latin typeface="Patrick Hand" panose="020B0604020202020204" charset="0"/>
              </a:rPr>
              <a:t>survey.</a:t>
            </a:r>
            <a:endParaRPr lang="en-US" sz="2400" dirty="0">
              <a:latin typeface="Patrick Hand" panose="020B0604020202020204" charset="0"/>
            </a:endParaRPr>
          </a:p>
          <a:p>
            <a:pPr marL="342900" indent="-342900" algn="l">
              <a:buFont typeface="Arial" panose="020B0604020202020204" pitchFamily="34" charset="0"/>
              <a:buChar char="•"/>
            </a:pPr>
            <a:r>
              <a:rPr lang="en-US" sz="2400" dirty="0" err="1">
                <a:latin typeface="Patrick Hand" panose="020B0604020202020204" charset="0"/>
              </a:rPr>
              <a:t>Tunjukkan</a:t>
            </a:r>
            <a:r>
              <a:rPr lang="en-US" sz="2400" dirty="0">
                <a:latin typeface="Patrick Hand" panose="020B0604020202020204" charset="0"/>
              </a:rPr>
              <a:t> </a:t>
            </a:r>
            <a:r>
              <a:rPr lang="en-US" sz="2400" dirty="0" err="1">
                <a:latin typeface="Patrick Hand" panose="020B0604020202020204" charset="0"/>
              </a:rPr>
              <a:t>mengapa</a:t>
            </a:r>
            <a:r>
              <a:rPr lang="en-US" sz="2400" dirty="0">
                <a:latin typeface="Patrick Hand" panose="020B0604020202020204" charset="0"/>
              </a:rPr>
              <a:t> survey </a:t>
            </a:r>
            <a:r>
              <a:rPr lang="en-US" sz="2400" dirty="0" err="1">
                <a:latin typeface="Patrick Hand" panose="020B0604020202020204" charset="0"/>
              </a:rPr>
              <a:t>lebih</a:t>
            </a:r>
            <a:r>
              <a:rPr lang="en-US" sz="2400" dirty="0">
                <a:latin typeface="Patrick Hand" panose="020B0604020202020204" charset="0"/>
              </a:rPr>
              <a:t> </a:t>
            </a:r>
            <a:r>
              <a:rPr lang="en-US" sz="2400" dirty="0" err="1">
                <a:latin typeface="Patrick Hand" panose="020B0604020202020204" charset="0"/>
              </a:rPr>
              <a:t>dipilih</a:t>
            </a:r>
            <a:r>
              <a:rPr lang="en-US" sz="2400" dirty="0">
                <a:latin typeface="Patrick Hand" panose="020B0604020202020204" charset="0"/>
              </a:rPr>
              <a:t> </a:t>
            </a:r>
            <a:r>
              <a:rPr lang="en-US" sz="2400" dirty="0" err="1">
                <a:latin typeface="Patrick Hand" panose="020B0604020202020204" charset="0"/>
              </a:rPr>
              <a:t>sebagai</a:t>
            </a:r>
            <a:r>
              <a:rPr lang="en-US" sz="2400" dirty="0">
                <a:latin typeface="Patrick Hand" panose="020B0604020202020204" charset="0"/>
              </a:rPr>
              <a:t> </a:t>
            </a:r>
            <a:r>
              <a:rPr lang="en-US" sz="2400" dirty="0" err="1">
                <a:latin typeface="Patrick Hand" panose="020B0604020202020204" charset="0"/>
              </a:rPr>
              <a:t>jenis</a:t>
            </a:r>
            <a:r>
              <a:rPr lang="en-US" sz="2400" dirty="0">
                <a:latin typeface="Patrick Hand" panose="020B0604020202020204" charset="0"/>
              </a:rPr>
              <a:t> </a:t>
            </a:r>
            <a:r>
              <a:rPr lang="en-US" sz="2400" dirty="0" err="1">
                <a:latin typeface="Patrick Hand" panose="020B0604020202020204" charset="0"/>
              </a:rPr>
              <a:t>prosedur</a:t>
            </a:r>
            <a:r>
              <a:rPr lang="en-US" sz="2400" dirty="0">
                <a:latin typeface="Patrick Hand" panose="020B0604020202020204" charset="0"/>
              </a:rPr>
              <a:t> </a:t>
            </a:r>
            <a:r>
              <a:rPr lang="en-US" sz="2400" dirty="0" err="1">
                <a:latin typeface="Patrick Hand" panose="020B0604020202020204" charset="0"/>
              </a:rPr>
              <a:t>pengumpulan</a:t>
            </a:r>
            <a:r>
              <a:rPr lang="en-US" sz="2400" dirty="0">
                <a:latin typeface="Patrick Hand" panose="020B0604020202020204" charset="0"/>
              </a:rPr>
              <a:t> data </a:t>
            </a:r>
            <a:r>
              <a:rPr lang="en-US" sz="2400" dirty="0" err="1">
                <a:latin typeface="Patrick Hand" panose="020B0604020202020204" charset="0"/>
              </a:rPr>
              <a:t>dalam</a:t>
            </a:r>
            <a:r>
              <a:rPr lang="en-US" sz="2400" dirty="0">
                <a:latin typeface="Patrick Hand" panose="020B0604020202020204" charset="0"/>
              </a:rPr>
              <a:t> </a:t>
            </a:r>
            <a:r>
              <a:rPr lang="en-US" sz="2400" dirty="0" err="1">
                <a:latin typeface="Patrick Hand" panose="020B0604020202020204" charset="0"/>
              </a:rPr>
              <a:t>penelitian</a:t>
            </a:r>
            <a:r>
              <a:rPr lang="en-US" sz="2400" dirty="0">
                <a:latin typeface="Patrick Hand" panose="020B0604020202020204" charset="0"/>
              </a:rPr>
              <a:t> </a:t>
            </a:r>
            <a:r>
              <a:rPr lang="en-US" sz="2400" dirty="0" err="1" smtClean="0">
                <a:latin typeface="Patrick Hand" panose="020B0604020202020204" charset="0"/>
              </a:rPr>
              <a:t>tersebut</a:t>
            </a:r>
            <a:r>
              <a:rPr lang="en-US" sz="2400" dirty="0" smtClean="0">
                <a:latin typeface="Patrick Hand" panose="020B0604020202020204" charset="0"/>
              </a:rPr>
              <a:t>.</a:t>
            </a:r>
            <a:endParaRPr lang="en-US" sz="2400" dirty="0">
              <a:latin typeface="Patrick Hand" panose="020B0604020202020204" charset="0"/>
            </a:endParaRPr>
          </a:p>
          <a:p>
            <a:pPr marL="342900" indent="-342900" algn="l">
              <a:buFont typeface="Arial" panose="020B0604020202020204" pitchFamily="34" charset="0"/>
              <a:buChar char="•"/>
            </a:pPr>
            <a:r>
              <a:rPr lang="en-US" sz="2400" dirty="0" err="1">
                <a:latin typeface="Patrick Hand" panose="020B0604020202020204" charset="0"/>
              </a:rPr>
              <a:t>Pertegas</a:t>
            </a:r>
            <a:r>
              <a:rPr lang="en-US" sz="2400" dirty="0">
                <a:latin typeface="Patrick Hand" panose="020B0604020202020204" charset="0"/>
              </a:rPr>
              <a:t> </a:t>
            </a:r>
            <a:r>
              <a:rPr lang="en-US" sz="2400" dirty="0" err="1">
                <a:latin typeface="Patrick Hand" panose="020B0604020202020204" charset="0"/>
              </a:rPr>
              <a:t>metode</a:t>
            </a:r>
            <a:r>
              <a:rPr lang="en-US" sz="2400" dirty="0">
                <a:latin typeface="Patrick Hand" panose="020B0604020202020204" charset="0"/>
              </a:rPr>
              <a:t> </a:t>
            </a:r>
            <a:r>
              <a:rPr lang="en-US" sz="2400" dirty="0" smtClean="0">
                <a:latin typeface="Patrick Hand" panose="020B0604020202020204" charset="0"/>
              </a:rPr>
              <a:t>survey.</a:t>
            </a:r>
            <a:endParaRPr lang="en-US" sz="2400" dirty="0">
              <a:latin typeface="Patrick Hand" panose="020B0604020202020204" charset="0"/>
            </a:endParaRPr>
          </a:p>
          <a:p>
            <a:pPr marL="342900" indent="-342900" algn="l">
              <a:buFont typeface="Arial" panose="020B0604020202020204" pitchFamily="34" charset="0"/>
              <a:buChar char="•"/>
            </a:pPr>
            <a:r>
              <a:rPr lang="en-US" sz="2400" dirty="0" err="1">
                <a:latin typeface="Patrick Hand" panose="020B0604020202020204" charset="0"/>
              </a:rPr>
              <a:t>Perincilah</a:t>
            </a:r>
            <a:r>
              <a:rPr lang="en-US" sz="2400" dirty="0">
                <a:latin typeface="Patrick Hand" panose="020B0604020202020204" charset="0"/>
              </a:rPr>
              <a:t> </a:t>
            </a:r>
            <a:r>
              <a:rPr lang="en-US" sz="2400" dirty="0" err="1">
                <a:latin typeface="Patrick Hand" panose="020B0604020202020204" charset="0"/>
              </a:rPr>
              <a:t>strategi</a:t>
            </a:r>
            <a:r>
              <a:rPr lang="en-US" sz="2400" dirty="0">
                <a:latin typeface="Patrick Hand" panose="020B0604020202020204" charset="0"/>
              </a:rPr>
              <a:t> </a:t>
            </a:r>
            <a:r>
              <a:rPr lang="en-US" sz="2400" dirty="0" err="1">
                <a:latin typeface="Patrick Hand" panose="020B0604020202020204" charset="0"/>
              </a:rPr>
              <a:t>pengumpulan</a:t>
            </a:r>
            <a:r>
              <a:rPr lang="en-US" sz="2400" dirty="0">
                <a:latin typeface="Patrick Hand" panose="020B0604020202020204" charset="0"/>
              </a:rPr>
              <a:t> </a:t>
            </a:r>
            <a:r>
              <a:rPr lang="en-US" sz="2400" dirty="0" smtClean="0">
                <a:latin typeface="Patrick Hand" panose="020B0604020202020204" charset="0"/>
              </a:rPr>
              <a:t>data.</a:t>
            </a:r>
            <a:endParaRPr lang="en-US" sz="2400" dirty="0">
              <a:latin typeface="Patrick Hand" panose="020B0604020202020204" charset="0"/>
            </a:endParaRPr>
          </a:p>
        </p:txBody>
      </p:sp>
      <p:grpSp>
        <p:nvGrpSpPr>
          <p:cNvPr id="60" name="Google Shape;168;p28"/>
          <p:cNvGrpSpPr/>
          <p:nvPr/>
        </p:nvGrpSpPr>
        <p:grpSpPr>
          <a:xfrm>
            <a:off x="1466061" y="1101098"/>
            <a:ext cx="6271932" cy="116723"/>
            <a:chOff x="5554625" y="4300900"/>
            <a:chExt cx="6271932" cy="116723"/>
          </a:xfrm>
        </p:grpSpPr>
        <p:sp>
          <p:nvSpPr>
            <p:cNvPr id="1048738" name="Google Shape;169;p28"/>
            <p:cNvSpPr/>
            <p:nvPr/>
          </p:nvSpPr>
          <p:spPr>
            <a:xfrm>
              <a:off x="5554625" y="4300900"/>
              <a:ext cx="228925" cy="106225"/>
            </a:xfrm>
            <a:custGeom>
              <a:avLst/>
              <a:gdLst/>
              <a:ahLst/>
              <a:cxnLst/>
              <a:rect l="l" t="t" r="r" b="b"/>
              <a:pathLst>
                <a:path w="9157" h="4249" extrusionOk="0">
                  <a:moveTo>
                    <a:pt x="950" y="1"/>
                  </a:moveTo>
                  <a:cubicBezTo>
                    <a:pt x="607" y="1"/>
                    <a:pt x="393" y="235"/>
                    <a:pt x="301" y="542"/>
                  </a:cubicBezTo>
                  <a:cubicBezTo>
                    <a:pt x="173" y="967"/>
                    <a:pt x="98" y="1408"/>
                    <a:pt x="1" y="1842"/>
                  </a:cubicBezTo>
                  <a:cubicBezTo>
                    <a:pt x="67" y="2897"/>
                    <a:pt x="682" y="3751"/>
                    <a:pt x="1673" y="4088"/>
                  </a:cubicBezTo>
                  <a:cubicBezTo>
                    <a:pt x="1988" y="4196"/>
                    <a:pt x="2297" y="4248"/>
                    <a:pt x="2599" y="4248"/>
                  </a:cubicBezTo>
                  <a:cubicBezTo>
                    <a:pt x="3149" y="4248"/>
                    <a:pt x="3675" y="4074"/>
                    <a:pt x="4171" y="3746"/>
                  </a:cubicBezTo>
                  <a:cubicBezTo>
                    <a:pt x="4654" y="3425"/>
                    <a:pt x="5093" y="3041"/>
                    <a:pt x="5555" y="2686"/>
                  </a:cubicBezTo>
                  <a:cubicBezTo>
                    <a:pt x="6081" y="2281"/>
                    <a:pt x="6466" y="2080"/>
                    <a:pt x="6859" y="2080"/>
                  </a:cubicBezTo>
                  <a:cubicBezTo>
                    <a:pt x="7229" y="2080"/>
                    <a:pt x="7607" y="2258"/>
                    <a:pt x="8118" y="2612"/>
                  </a:cubicBezTo>
                  <a:cubicBezTo>
                    <a:pt x="8276" y="2723"/>
                    <a:pt x="8437" y="2830"/>
                    <a:pt x="8612" y="2830"/>
                  </a:cubicBezTo>
                  <a:cubicBezTo>
                    <a:pt x="8689" y="2830"/>
                    <a:pt x="8770" y="2810"/>
                    <a:pt x="8854" y="2759"/>
                  </a:cubicBezTo>
                  <a:cubicBezTo>
                    <a:pt x="9153" y="2580"/>
                    <a:pt x="9157" y="2287"/>
                    <a:pt x="9084" y="1987"/>
                  </a:cubicBezTo>
                  <a:cubicBezTo>
                    <a:pt x="8899" y="1219"/>
                    <a:pt x="8440" y="671"/>
                    <a:pt x="7726" y="342"/>
                  </a:cubicBezTo>
                  <a:cubicBezTo>
                    <a:pt x="7359" y="174"/>
                    <a:pt x="6978" y="96"/>
                    <a:pt x="6586" y="96"/>
                  </a:cubicBezTo>
                  <a:cubicBezTo>
                    <a:pt x="6444" y="96"/>
                    <a:pt x="6299" y="107"/>
                    <a:pt x="6154" y="127"/>
                  </a:cubicBezTo>
                  <a:cubicBezTo>
                    <a:pt x="5332" y="239"/>
                    <a:pt x="4623" y="598"/>
                    <a:pt x="3971" y="1092"/>
                  </a:cubicBezTo>
                  <a:cubicBezTo>
                    <a:pt x="3578" y="1389"/>
                    <a:pt x="3194" y="1702"/>
                    <a:pt x="2771" y="1949"/>
                  </a:cubicBezTo>
                  <a:cubicBezTo>
                    <a:pt x="2601" y="2049"/>
                    <a:pt x="2447" y="2097"/>
                    <a:pt x="2311" y="2097"/>
                  </a:cubicBezTo>
                  <a:cubicBezTo>
                    <a:pt x="2026" y="2097"/>
                    <a:pt x="1823" y="1885"/>
                    <a:pt x="1728" y="1487"/>
                  </a:cubicBezTo>
                  <a:cubicBezTo>
                    <a:pt x="1661" y="1205"/>
                    <a:pt x="1642" y="912"/>
                    <a:pt x="1582" y="628"/>
                  </a:cubicBezTo>
                  <a:cubicBezTo>
                    <a:pt x="1512" y="303"/>
                    <a:pt x="1363" y="18"/>
                    <a:pt x="985" y="2"/>
                  </a:cubicBezTo>
                  <a:cubicBezTo>
                    <a:pt x="973" y="1"/>
                    <a:pt x="962" y="1"/>
                    <a:pt x="9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9" name="Google Shape;170;p28"/>
            <p:cNvSpPr/>
            <p:nvPr/>
          </p:nvSpPr>
          <p:spPr>
            <a:xfrm>
              <a:off x="11590807" y="4319673"/>
              <a:ext cx="235750" cy="97950"/>
            </a:xfrm>
            <a:custGeom>
              <a:avLst/>
              <a:gdLst/>
              <a:ahLst/>
              <a:cxnLst/>
              <a:rect l="l" t="t" r="r" b="b"/>
              <a:pathLst>
                <a:path w="9430" h="3918" extrusionOk="0">
                  <a:moveTo>
                    <a:pt x="2970" y="1"/>
                  </a:moveTo>
                  <a:cubicBezTo>
                    <a:pt x="1687" y="1"/>
                    <a:pt x="404" y="885"/>
                    <a:pt x="69" y="2186"/>
                  </a:cubicBezTo>
                  <a:cubicBezTo>
                    <a:pt x="47" y="2271"/>
                    <a:pt x="1" y="2371"/>
                    <a:pt x="24" y="2445"/>
                  </a:cubicBezTo>
                  <a:cubicBezTo>
                    <a:pt x="83" y="2625"/>
                    <a:pt x="134" y="2869"/>
                    <a:pt x="268" y="2944"/>
                  </a:cubicBezTo>
                  <a:cubicBezTo>
                    <a:pt x="314" y="2970"/>
                    <a:pt x="374" y="2980"/>
                    <a:pt x="439" y="2980"/>
                  </a:cubicBezTo>
                  <a:cubicBezTo>
                    <a:pt x="566" y="2980"/>
                    <a:pt x="713" y="2939"/>
                    <a:pt x="816" y="2884"/>
                  </a:cubicBezTo>
                  <a:cubicBezTo>
                    <a:pt x="1068" y="2748"/>
                    <a:pt x="1273" y="2529"/>
                    <a:pt x="1510" y="2364"/>
                  </a:cubicBezTo>
                  <a:cubicBezTo>
                    <a:pt x="1844" y="2133"/>
                    <a:pt x="2171" y="2011"/>
                    <a:pt x="2503" y="2011"/>
                  </a:cubicBezTo>
                  <a:cubicBezTo>
                    <a:pt x="2823" y="2011"/>
                    <a:pt x="3148" y="2126"/>
                    <a:pt x="3484" y="2367"/>
                  </a:cubicBezTo>
                  <a:cubicBezTo>
                    <a:pt x="4066" y="2781"/>
                    <a:pt x="4683" y="3144"/>
                    <a:pt x="5328" y="3449"/>
                  </a:cubicBezTo>
                  <a:cubicBezTo>
                    <a:pt x="5802" y="3673"/>
                    <a:pt x="6337" y="3766"/>
                    <a:pt x="6845" y="3917"/>
                  </a:cubicBezTo>
                  <a:cubicBezTo>
                    <a:pt x="8100" y="3826"/>
                    <a:pt x="9062" y="3093"/>
                    <a:pt x="9332" y="1958"/>
                  </a:cubicBezTo>
                  <a:cubicBezTo>
                    <a:pt x="9430" y="1547"/>
                    <a:pt x="9416" y="1138"/>
                    <a:pt x="9107" y="830"/>
                  </a:cubicBezTo>
                  <a:cubicBezTo>
                    <a:pt x="8993" y="717"/>
                    <a:pt x="8780" y="636"/>
                    <a:pt x="8606" y="636"/>
                  </a:cubicBezTo>
                  <a:cubicBezTo>
                    <a:pt x="8577" y="636"/>
                    <a:pt x="8548" y="639"/>
                    <a:pt x="8521" y="644"/>
                  </a:cubicBezTo>
                  <a:cubicBezTo>
                    <a:pt x="8385" y="669"/>
                    <a:pt x="8265" y="909"/>
                    <a:pt x="8186" y="1075"/>
                  </a:cubicBezTo>
                  <a:cubicBezTo>
                    <a:pt x="8122" y="1210"/>
                    <a:pt x="8144" y="1383"/>
                    <a:pt x="8104" y="1533"/>
                  </a:cubicBezTo>
                  <a:cubicBezTo>
                    <a:pt x="7979" y="2002"/>
                    <a:pt x="7747" y="2245"/>
                    <a:pt x="7403" y="2245"/>
                  </a:cubicBezTo>
                  <a:cubicBezTo>
                    <a:pt x="7255" y="2245"/>
                    <a:pt x="7087" y="2200"/>
                    <a:pt x="6898" y="2110"/>
                  </a:cubicBezTo>
                  <a:cubicBezTo>
                    <a:pt x="6540" y="1938"/>
                    <a:pt x="6222" y="1681"/>
                    <a:pt x="5891" y="1454"/>
                  </a:cubicBezTo>
                  <a:cubicBezTo>
                    <a:pt x="5320" y="1065"/>
                    <a:pt x="4786" y="607"/>
                    <a:pt x="4178" y="291"/>
                  </a:cubicBezTo>
                  <a:cubicBezTo>
                    <a:pt x="3797" y="92"/>
                    <a:pt x="3383" y="1"/>
                    <a:pt x="29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8724"/>
                                        </p:tgtEl>
                                        <p:attrNameLst>
                                          <p:attrName>style.visibility</p:attrName>
                                        </p:attrNameLst>
                                      </p:cBhvr>
                                      <p:to>
                                        <p:strVal val="visible"/>
                                      </p:to>
                                    </p:set>
                                    <p:animEffect transition="in" filter="fade">
                                      <p:cBhvr>
                                        <p:cTn id="7" dur="1000"/>
                                        <p:tgtEl>
                                          <p:spTgt spid="1048724"/>
                                        </p:tgtEl>
                                      </p:cBhvr>
                                    </p:animEffect>
                                    <p:anim calcmode="lin" valueType="num">
                                      <p:cBhvr>
                                        <p:cTn id="8" dur="1000" fill="hold"/>
                                        <p:tgtEl>
                                          <p:spTgt spid="1048724"/>
                                        </p:tgtEl>
                                        <p:attrNameLst>
                                          <p:attrName>ppt_x</p:attrName>
                                        </p:attrNameLst>
                                      </p:cBhvr>
                                      <p:tavLst>
                                        <p:tav tm="0">
                                          <p:val>
                                            <p:strVal val="#ppt_x"/>
                                          </p:val>
                                        </p:tav>
                                        <p:tav tm="100000">
                                          <p:val>
                                            <p:strVal val="#ppt_x"/>
                                          </p:val>
                                        </p:tav>
                                      </p:tavLst>
                                    </p:anim>
                                    <p:anim calcmode="lin" valueType="num">
                                      <p:cBhvr>
                                        <p:cTn id="9" dur="1000" fill="hold"/>
                                        <p:tgtEl>
                                          <p:spTgt spid="10487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48737">
                                            <p:txEl>
                                              <p:pRg st="0" end="0"/>
                                            </p:txEl>
                                          </p:spTgt>
                                        </p:tgtEl>
                                        <p:attrNameLst>
                                          <p:attrName>style.visibility</p:attrName>
                                        </p:attrNameLst>
                                      </p:cBhvr>
                                      <p:to>
                                        <p:strVal val="visible"/>
                                      </p:to>
                                    </p:set>
                                    <p:animEffect transition="in" filter="fade">
                                      <p:cBhvr>
                                        <p:cTn id="29" dur="1000"/>
                                        <p:tgtEl>
                                          <p:spTgt spid="1048737">
                                            <p:txEl>
                                              <p:pRg st="0" end="0"/>
                                            </p:txEl>
                                          </p:spTgt>
                                        </p:tgtEl>
                                      </p:cBhvr>
                                    </p:animEffect>
                                    <p:anim calcmode="lin" valueType="num">
                                      <p:cBhvr>
                                        <p:cTn id="30" dur="1000" fill="hold"/>
                                        <p:tgtEl>
                                          <p:spTgt spid="104873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048737">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48737">
                                            <p:txEl>
                                              <p:pRg st="1" end="1"/>
                                            </p:txEl>
                                          </p:spTgt>
                                        </p:tgtEl>
                                        <p:attrNameLst>
                                          <p:attrName>style.visibility</p:attrName>
                                        </p:attrNameLst>
                                      </p:cBhvr>
                                      <p:to>
                                        <p:strVal val="visible"/>
                                      </p:to>
                                    </p:set>
                                    <p:animEffect transition="in" filter="fade">
                                      <p:cBhvr>
                                        <p:cTn id="34" dur="1000"/>
                                        <p:tgtEl>
                                          <p:spTgt spid="1048737">
                                            <p:txEl>
                                              <p:pRg st="1" end="1"/>
                                            </p:txEl>
                                          </p:spTgt>
                                        </p:tgtEl>
                                      </p:cBhvr>
                                    </p:animEffect>
                                    <p:anim calcmode="lin" valueType="num">
                                      <p:cBhvr>
                                        <p:cTn id="35" dur="1000" fill="hold"/>
                                        <p:tgtEl>
                                          <p:spTgt spid="104873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048737">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48737">
                                            <p:txEl>
                                              <p:pRg st="2" end="2"/>
                                            </p:txEl>
                                          </p:spTgt>
                                        </p:tgtEl>
                                        <p:attrNameLst>
                                          <p:attrName>style.visibility</p:attrName>
                                        </p:attrNameLst>
                                      </p:cBhvr>
                                      <p:to>
                                        <p:strVal val="visible"/>
                                      </p:to>
                                    </p:set>
                                    <p:animEffect transition="in" filter="fade">
                                      <p:cBhvr>
                                        <p:cTn id="39" dur="1000"/>
                                        <p:tgtEl>
                                          <p:spTgt spid="1048737">
                                            <p:txEl>
                                              <p:pRg st="2" end="2"/>
                                            </p:txEl>
                                          </p:spTgt>
                                        </p:tgtEl>
                                      </p:cBhvr>
                                    </p:animEffect>
                                    <p:anim calcmode="lin" valueType="num">
                                      <p:cBhvr>
                                        <p:cTn id="40" dur="1000" fill="hold"/>
                                        <p:tgtEl>
                                          <p:spTgt spid="104873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048737">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48737">
                                            <p:txEl>
                                              <p:pRg st="3" end="3"/>
                                            </p:txEl>
                                          </p:spTgt>
                                        </p:tgtEl>
                                        <p:attrNameLst>
                                          <p:attrName>style.visibility</p:attrName>
                                        </p:attrNameLst>
                                      </p:cBhvr>
                                      <p:to>
                                        <p:strVal val="visible"/>
                                      </p:to>
                                    </p:set>
                                    <p:animEffect transition="in" filter="fade">
                                      <p:cBhvr>
                                        <p:cTn id="44" dur="1000"/>
                                        <p:tgtEl>
                                          <p:spTgt spid="1048737">
                                            <p:txEl>
                                              <p:pRg st="3" end="3"/>
                                            </p:txEl>
                                          </p:spTgt>
                                        </p:tgtEl>
                                      </p:cBhvr>
                                    </p:animEffect>
                                    <p:anim calcmode="lin" valueType="num">
                                      <p:cBhvr>
                                        <p:cTn id="45" dur="1000" fill="hold"/>
                                        <p:tgtEl>
                                          <p:spTgt spid="1048737">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048737">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1048727"/>
                                        </p:tgtEl>
                                        <p:attrNameLst>
                                          <p:attrName>style.visibility</p:attrName>
                                        </p:attrNameLst>
                                      </p:cBhvr>
                                      <p:to>
                                        <p:strVal val="visible"/>
                                      </p:to>
                                    </p:set>
                                    <p:animEffect transition="in" filter="fade">
                                      <p:cBhvr>
                                        <p:cTn id="50" dur="1000"/>
                                        <p:tgtEl>
                                          <p:spTgt spid="1048727"/>
                                        </p:tgtEl>
                                      </p:cBhvr>
                                    </p:animEffect>
                                    <p:anim calcmode="lin" valueType="num">
                                      <p:cBhvr>
                                        <p:cTn id="51" dur="1000" fill="hold"/>
                                        <p:tgtEl>
                                          <p:spTgt spid="1048727"/>
                                        </p:tgtEl>
                                        <p:attrNameLst>
                                          <p:attrName>ppt_x</p:attrName>
                                        </p:attrNameLst>
                                      </p:cBhvr>
                                      <p:tavLst>
                                        <p:tav tm="0">
                                          <p:val>
                                            <p:strVal val="#ppt_x"/>
                                          </p:val>
                                        </p:tav>
                                        <p:tav tm="100000">
                                          <p:val>
                                            <p:strVal val="#ppt_x"/>
                                          </p:val>
                                        </p:tav>
                                      </p:tavLst>
                                    </p:anim>
                                    <p:anim calcmode="lin" valueType="num">
                                      <p:cBhvr>
                                        <p:cTn id="52" dur="1000" fill="hold"/>
                                        <p:tgtEl>
                                          <p:spTgt spid="1048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4" grpId="0"/>
      <p:bldP spid="1048727" grpId="0" animBg="1"/>
    </p:bldLst>
  </p:timing>
</p:sld>
</file>

<file path=ppt/theme/theme1.xml><?xml version="1.0" encoding="utf-8"?>
<a:theme xmlns:a="http://schemas.openxmlformats.org/drawingml/2006/main" name="Lettering Portfolio">
  <a:themeElements>
    <a:clrScheme name="Simple Light">
      <a:dk1>
        <a:srgbClr val="000000"/>
      </a:dk1>
      <a:lt1>
        <a:srgbClr val="FFFFFF"/>
      </a:lt1>
      <a:dk2>
        <a:srgbClr val="434343"/>
      </a:dk2>
      <a:lt2>
        <a:srgbClr val="EEEEEE"/>
      </a:lt2>
      <a:accent1>
        <a:srgbClr val="4D4D4D"/>
      </a:accent1>
      <a:accent2>
        <a:srgbClr val="FFFFFF"/>
      </a:accent2>
      <a:accent3>
        <a:srgbClr val="F1C36A"/>
      </a:accent3>
      <a:accent4>
        <a:srgbClr val="ABE5D9"/>
      </a:accent4>
      <a:accent5>
        <a:srgbClr val="FF9E98"/>
      </a:accent5>
      <a:accent6>
        <a:srgbClr val="3333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984</Words>
  <Application>Microsoft Office PowerPoint</Application>
  <PresentationFormat>On-screen Show (16:9)</PresentationFormat>
  <Paragraphs>100</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Clicker Script</vt:lpstr>
      <vt:lpstr>Montserrat</vt:lpstr>
      <vt:lpstr>Patrick Hand</vt:lpstr>
      <vt:lpstr>Lettering Portfolio</vt:lpstr>
      <vt:lpstr>Penelitian Survei &amp; Ex Post Facto</vt:lpstr>
      <vt:lpstr>Penelitian Es Post Facto</vt:lpstr>
      <vt:lpstr>Macam-macam Ex Post Facto</vt:lpstr>
      <vt:lpstr>Karakteristik Penelitian Ex Post Facto</vt:lpstr>
      <vt:lpstr>Kelebihan Penelitian Ex Post Facto</vt:lpstr>
      <vt:lpstr>Kekurangan Penelitian Ex Post Facto</vt:lpstr>
      <vt:lpstr>Penelitian \</vt:lpstr>
      <vt:lpstr>Komponen Penelitian Survey</vt:lpstr>
      <vt:lpstr>Komponen Rancangan Metode Survei</vt:lpstr>
      <vt:lpstr>Populasi dan Sampel</vt:lpstr>
      <vt:lpstr>Teknik Sample</vt:lpstr>
      <vt:lpstr>Kriteria Ukuran Sample</vt:lpstr>
      <vt:lpstr>Menentukan Ukuran Sample</vt:lpstr>
      <vt:lpstr>Variable dalam Penelitian</vt:lpstr>
      <vt:lpstr>Analisis Data dan Interpretasi</vt:lpstr>
      <vt:lpstr>Lanjutan Analisis Data dan Interpretasi</vt:lpstr>
      <vt:lpstr>Kriteria Memilih Tes Statistik</vt:lpstr>
      <vt:lpstr>Kelompok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Soy Love</dc:title>
  <dc:creator>Yogaswara Kelompok 6</dc:creator>
  <cp:lastModifiedBy>FE UNY</cp:lastModifiedBy>
  <cp:revision>2</cp:revision>
  <dcterms:created xsi:type="dcterms:W3CDTF">2020-11-03T11:24:46Z</dcterms:created>
  <dcterms:modified xsi:type="dcterms:W3CDTF">2020-11-11T05:37:06Z</dcterms:modified>
</cp:coreProperties>
</file>