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5" r:id="rId1"/>
  </p:sldMasterIdLst>
  <p:notesMasterIdLst>
    <p:notesMasterId r:id="rId27"/>
  </p:notesMasterIdLst>
  <p:sldIdLst>
    <p:sldId id="256" r:id="rId2"/>
    <p:sldId id="259" r:id="rId3"/>
    <p:sldId id="257" r:id="rId4"/>
    <p:sldId id="267" r:id="rId5"/>
    <p:sldId id="258" r:id="rId6"/>
    <p:sldId id="263" r:id="rId7"/>
    <p:sldId id="299" r:id="rId8"/>
    <p:sldId id="266" r:id="rId9"/>
    <p:sldId id="300" r:id="rId10"/>
    <p:sldId id="261" r:id="rId11"/>
    <p:sldId id="301" r:id="rId12"/>
    <p:sldId id="260" r:id="rId13"/>
    <p:sldId id="268" r:id="rId14"/>
    <p:sldId id="265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277" r:id="rId23"/>
    <p:sldId id="272" r:id="rId24"/>
    <p:sldId id="276" r:id="rId25"/>
    <p:sldId id="271" r:id="rId2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F5AD9A"/>
    <a:srgbClr val="F3DAD4"/>
    <a:srgbClr val="0E47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1E6B4D9-304C-4614-8794-8A2F087328E0}">
  <a:tblStyle styleId="{11E6B4D9-304C-4614-8794-8A2F087328E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432" y="-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279840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0" name="Google Shape;87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6736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1072;g8b385fd27f_2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3" name="Google Shape;1073;g8b385fd27f_2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612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8d744abee0_0_9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8d744abee0_0_9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28629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8d744abee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8d744abee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68082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0" name="Google Shape;1470;g8b385fd27f_2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1" name="Google Shape;1471;g8b385fd27f_2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53900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Google Shape;1197;g8d27fe0ead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8" name="Google Shape;1198;g8d27fe0ead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02012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Google Shape;1197;g8d27fe0ead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8" name="Google Shape;1198;g8d27fe0ead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0509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g8d744abee0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7" name="Google Shape;1117;g8d744abee0_0_3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01547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8d744abee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8d744abee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87505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0" name="Google Shape;1810;g8b385fd27f_2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1" name="Google Shape;1811;g8b385fd27f_2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72477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" name="Google Shape;1588;g8d744abee0_0_4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9" name="Google Shape;1589;g8d744abee0_0_4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1214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8d744abee0_0_9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8d744abee0_0_9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554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1" name="Google Shape;1791;g8d196c0358_2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2" name="Google Shape;1792;g8d196c0358_2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01878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9" name="Google Shape;1579;g8d744abee0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0" name="Google Shape;1580;g8d744abee0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3546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g8b385fd27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1" name="Google Shape;941;g8b385fd27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8658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" name="Google Shape;1317;g8d744abee0_0_3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8" name="Google Shape;1318;g8d744abee0_0_3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8700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g8d744abee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1" name="Google Shape;951;g8d744abee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6925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g8d744abee0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7" name="Google Shape;1117;g8d744abee0_0_3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4386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g8d744abee0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7" name="Google Shape;1117;g8d744abee0_0_3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87856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5" name="Google Shape;1275;g8d744abee0_0_3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6" name="Google Shape;1276;g8d744abee0_0_3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50029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1072;g8b385fd27f_2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3" name="Google Shape;1073;g8b385fd27f_2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3453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2980411" y="0"/>
            <a:ext cx="6163570" cy="5143484"/>
          </a:xfrm>
          <a:custGeom>
            <a:avLst/>
            <a:gdLst/>
            <a:ahLst/>
            <a:cxnLst/>
            <a:rect l="l" t="t" r="r" b="b"/>
            <a:pathLst>
              <a:path w="47244" h="39425" extrusionOk="0">
                <a:moveTo>
                  <a:pt x="22178" y="0"/>
                </a:moveTo>
                <a:cubicBezTo>
                  <a:pt x="19675" y="1372"/>
                  <a:pt x="17728" y="3558"/>
                  <a:pt x="16882" y="6112"/>
                </a:cubicBezTo>
                <a:cubicBezTo>
                  <a:pt x="15592" y="10138"/>
                  <a:pt x="16964" y="14720"/>
                  <a:pt x="14910" y="18487"/>
                </a:cubicBezTo>
                <a:cubicBezTo>
                  <a:pt x="12590" y="22753"/>
                  <a:pt x="6795" y="24440"/>
                  <a:pt x="3401" y="28049"/>
                </a:cubicBezTo>
                <a:cubicBezTo>
                  <a:pt x="1081" y="30495"/>
                  <a:pt x="1" y="33895"/>
                  <a:pt x="582" y="37080"/>
                </a:cubicBezTo>
                <a:cubicBezTo>
                  <a:pt x="715" y="37870"/>
                  <a:pt x="980" y="38660"/>
                  <a:pt x="1321" y="39425"/>
                </a:cubicBezTo>
                <a:lnTo>
                  <a:pt x="47243" y="39425"/>
                </a:lnTo>
                <a:lnTo>
                  <a:pt x="47243" y="0"/>
                </a:ln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" name="Google Shape;10;p2"/>
          <p:cNvGrpSpPr/>
          <p:nvPr/>
        </p:nvGrpSpPr>
        <p:grpSpPr>
          <a:xfrm>
            <a:off x="261043" y="278685"/>
            <a:ext cx="6102229" cy="4134590"/>
            <a:chOff x="916725" y="1514875"/>
            <a:chExt cx="495150" cy="335491"/>
          </a:xfrm>
        </p:grpSpPr>
        <p:sp>
          <p:nvSpPr>
            <p:cNvPr id="11" name="Google Shape;11;p2"/>
            <p:cNvSpPr/>
            <p:nvPr/>
          </p:nvSpPr>
          <p:spPr>
            <a:xfrm>
              <a:off x="946300" y="1676900"/>
              <a:ext cx="14375" cy="14025"/>
            </a:xfrm>
            <a:custGeom>
              <a:avLst/>
              <a:gdLst/>
              <a:ahLst/>
              <a:cxnLst/>
              <a:rect l="l" t="t" r="r" b="b"/>
              <a:pathLst>
                <a:path w="575" h="561" extrusionOk="0">
                  <a:moveTo>
                    <a:pt x="280" y="0"/>
                  </a:moveTo>
                  <a:cubicBezTo>
                    <a:pt x="123" y="0"/>
                    <a:pt x="0" y="127"/>
                    <a:pt x="0" y="280"/>
                  </a:cubicBezTo>
                  <a:cubicBezTo>
                    <a:pt x="0" y="437"/>
                    <a:pt x="123" y="560"/>
                    <a:pt x="280" y="560"/>
                  </a:cubicBezTo>
                  <a:cubicBezTo>
                    <a:pt x="452" y="560"/>
                    <a:pt x="575" y="437"/>
                    <a:pt x="575" y="280"/>
                  </a:cubicBezTo>
                  <a:cubicBezTo>
                    <a:pt x="575" y="127"/>
                    <a:pt x="452" y="0"/>
                    <a:pt x="280" y="0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983250" y="1542049"/>
              <a:ext cx="14025" cy="14400"/>
            </a:xfrm>
            <a:custGeom>
              <a:avLst/>
              <a:gdLst/>
              <a:ahLst/>
              <a:cxnLst/>
              <a:rect l="l" t="t" r="r" b="b"/>
              <a:pathLst>
                <a:path w="561" h="576" extrusionOk="0">
                  <a:moveTo>
                    <a:pt x="281" y="1"/>
                  </a:moveTo>
                  <a:cubicBezTo>
                    <a:pt x="124" y="1"/>
                    <a:pt x="1" y="124"/>
                    <a:pt x="1" y="296"/>
                  </a:cubicBezTo>
                  <a:cubicBezTo>
                    <a:pt x="1" y="452"/>
                    <a:pt x="124" y="576"/>
                    <a:pt x="281" y="576"/>
                  </a:cubicBezTo>
                  <a:cubicBezTo>
                    <a:pt x="434" y="576"/>
                    <a:pt x="560" y="452"/>
                    <a:pt x="560" y="296"/>
                  </a:cubicBezTo>
                  <a:cubicBezTo>
                    <a:pt x="560" y="124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029875" y="1701050"/>
              <a:ext cx="6175" cy="6200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120825" y="1519525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8"/>
                    <a:pt x="60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955625" y="1595650"/>
              <a:ext cx="9725" cy="9825"/>
            </a:xfrm>
            <a:custGeom>
              <a:avLst/>
              <a:gdLst/>
              <a:ahLst/>
              <a:cxnLst/>
              <a:rect l="l" t="t" r="r" b="b"/>
              <a:pathLst>
                <a:path w="389" h="393" extrusionOk="0">
                  <a:moveTo>
                    <a:pt x="187" y="1"/>
                  </a:moveTo>
                  <a:cubicBezTo>
                    <a:pt x="94" y="1"/>
                    <a:pt x="0" y="94"/>
                    <a:pt x="0" y="206"/>
                  </a:cubicBezTo>
                  <a:cubicBezTo>
                    <a:pt x="0" y="299"/>
                    <a:pt x="94" y="392"/>
                    <a:pt x="187" y="392"/>
                  </a:cubicBezTo>
                  <a:cubicBezTo>
                    <a:pt x="295" y="392"/>
                    <a:pt x="388" y="299"/>
                    <a:pt x="388" y="206"/>
                  </a:cubicBezTo>
                  <a:cubicBezTo>
                    <a:pt x="388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977350" y="1759350"/>
              <a:ext cx="5900" cy="5825"/>
            </a:xfrm>
            <a:custGeom>
              <a:avLst/>
              <a:gdLst/>
              <a:ahLst/>
              <a:cxnLst/>
              <a:rect l="l" t="t" r="r" b="b"/>
              <a:pathLst>
                <a:path w="236" h="233" extrusionOk="0">
                  <a:moveTo>
                    <a:pt x="109" y="1"/>
                  </a:moveTo>
                  <a:cubicBezTo>
                    <a:pt x="49" y="1"/>
                    <a:pt x="1" y="46"/>
                    <a:pt x="1" y="109"/>
                  </a:cubicBezTo>
                  <a:cubicBezTo>
                    <a:pt x="1" y="187"/>
                    <a:pt x="49" y="232"/>
                    <a:pt x="109" y="232"/>
                  </a:cubicBezTo>
                  <a:cubicBezTo>
                    <a:pt x="172" y="232"/>
                    <a:pt x="236" y="187"/>
                    <a:pt x="236" y="109"/>
                  </a:cubicBezTo>
                  <a:cubicBezTo>
                    <a:pt x="236" y="46"/>
                    <a:pt x="172" y="1"/>
                    <a:pt x="109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022875" y="1639575"/>
              <a:ext cx="5800" cy="6275"/>
            </a:xfrm>
            <a:custGeom>
              <a:avLst/>
              <a:gdLst/>
              <a:ahLst/>
              <a:cxnLst/>
              <a:rect l="l" t="t" r="r" b="b"/>
              <a:pathLst>
                <a:path w="232" h="251" extrusionOk="0">
                  <a:moveTo>
                    <a:pt x="124" y="1"/>
                  </a:moveTo>
                  <a:cubicBezTo>
                    <a:pt x="45" y="1"/>
                    <a:pt x="1" y="64"/>
                    <a:pt x="1" y="128"/>
                  </a:cubicBezTo>
                  <a:cubicBezTo>
                    <a:pt x="1" y="188"/>
                    <a:pt x="45" y="251"/>
                    <a:pt x="124" y="251"/>
                  </a:cubicBezTo>
                  <a:cubicBezTo>
                    <a:pt x="187" y="251"/>
                    <a:pt x="232" y="188"/>
                    <a:pt x="232" y="128"/>
                  </a:cubicBezTo>
                  <a:cubicBezTo>
                    <a:pt x="232" y="64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255600" y="1514875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937700" y="1521875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201938" y="1836341"/>
              <a:ext cx="14000" cy="14025"/>
            </a:xfrm>
            <a:custGeom>
              <a:avLst/>
              <a:gdLst/>
              <a:ahLst/>
              <a:cxnLst/>
              <a:rect l="l" t="t" r="r" b="b"/>
              <a:pathLst>
                <a:path w="560" h="561" extrusionOk="0">
                  <a:moveTo>
                    <a:pt x="280" y="0"/>
                  </a:moveTo>
                  <a:cubicBezTo>
                    <a:pt x="127" y="0"/>
                    <a:pt x="0" y="127"/>
                    <a:pt x="0" y="280"/>
                  </a:cubicBezTo>
                  <a:cubicBezTo>
                    <a:pt x="0" y="437"/>
                    <a:pt x="127" y="560"/>
                    <a:pt x="280" y="560"/>
                  </a:cubicBezTo>
                  <a:cubicBezTo>
                    <a:pt x="437" y="560"/>
                    <a:pt x="560" y="437"/>
                    <a:pt x="560" y="280"/>
                  </a:cubicBezTo>
                  <a:cubicBezTo>
                    <a:pt x="560" y="127"/>
                    <a:pt x="437" y="0"/>
                    <a:pt x="280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069520" y="1561494"/>
              <a:ext cx="14000" cy="14400"/>
            </a:xfrm>
            <a:custGeom>
              <a:avLst/>
              <a:gdLst/>
              <a:ahLst/>
              <a:cxnLst/>
              <a:rect l="l" t="t" r="r" b="b"/>
              <a:pathLst>
                <a:path w="560" h="576" extrusionOk="0">
                  <a:moveTo>
                    <a:pt x="280" y="1"/>
                  </a:moveTo>
                  <a:cubicBezTo>
                    <a:pt x="123" y="1"/>
                    <a:pt x="0" y="124"/>
                    <a:pt x="0" y="296"/>
                  </a:cubicBezTo>
                  <a:cubicBezTo>
                    <a:pt x="0" y="452"/>
                    <a:pt x="123" y="576"/>
                    <a:pt x="280" y="576"/>
                  </a:cubicBezTo>
                  <a:cubicBezTo>
                    <a:pt x="433" y="576"/>
                    <a:pt x="560" y="452"/>
                    <a:pt x="560" y="296"/>
                  </a:cubicBezTo>
                  <a:cubicBezTo>
                    <a:pt x="560" y="124"/>
                    <a:pt x="433" y="1"/>
                    <a:pt x="280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275020" y="1569692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406075" y="1519525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204262" y="1556450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110375" y="1821527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274782" y="1707250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2"/>
          <p:cNvSpPr/>
          <p:nvPr/>
        </p:nvSpPr>
        <p:spPr>
          <a:xfrm rot="6312029">
            <a:off x="-2270486" y="3883267"/>
            <a:ext cx="5005154" cy="4335881"/>
          </a:xfrm>
          <a:custGeom>
            <a:avLst/>
            <a:gdLst/>
            <a:ahLst/>
            <a:cxnLst/>
            <a:rect l="l" t="t" r="r" b="b"/>
            <a:pathLst>
              <a:path w="664" h="575" extrusionOk="0">
                <a:moveTo>
                  <a:pt x="346" y="1"/>
                </a:moveTo>
                <a:cubicBezTo>
                  <a:pt x="302" y="1"/>
                  <a:pt x="257" y="12"/>
                  <a:pt x="215" y="36"/>
                </a:cubicBezTo>
                <a:cubicBezTo>
                  <a:pt x="57" y="93"/>
                  <a:pt x="0" y="276"/>
                  <a:pt x="82" y="409"/>
                </a:cubicBezTo>
                <a:cubicBezTo>
                  <a:pt x="134" y="517"/>
                  <a:pt x="238" y="575"/>
                  <a:pt x="340" y="575"/>
                </a:cubicBezTo>
                <a:cubicBezTo>
                  <a:pt x="387" y="575"/>
                  <a:pt x="434" y="562"/>
                  <a:pt x="474" y="536"/>
                </a:cubicBezTo>
                <a:cubicBezTo>
                  <a:pt x="607" y="460"/>
                  <a:pt x="664" y="276"/>
                  <a:pt x="582" y="144"/>
                </a:cubicBezTo>
                <a:cubicBezTo>
                  <a:pt x="530" y="53"/>
                  <a:pt x="440" y="1"/>
                  <a:pt x="346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 txBox="1">
            <a:spLocks noGrp="1"/>
          </p:cNvSpPr>
          <p:nvPr>
            <p:ph type="ctrTitle"/>
          </p:nvPr>
        </p:nvSpPr>
        <p:spPr>
          <a:xfrm>
            <a:off x="4361400" y="1787500"/>
            <a:ext cx="4062600" cy="164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subTitle" idx="1"/>
          </p:nvPr>
        </p:nvSpPr>
        <p:spPr>
          <a:xfrm>
            <a:off x="5496350" y="3711300"/>
            <a:ext cx="2927400" cy="89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CUSTOM_12"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13"/>
          <p:cNvSpPr/>
          <p:nvPr/>
        </p:nvSpPr>
        <p:spPr>
          <a:xfrm rot="-251460">
            <a:off x="-2106713" y="4131087"/>
            <a:ext cx="12281423" cy="7465247"/>
          </a:xfrm>
          <a:custGeom>
            <a:avLst/>
            <a:gdLst/>
            <a:ahLst/>
            <a:cxnLst/>
            <a:rect l="l" t="t" r="r" b="b"/>
            <a:pathLst>
              <a:path w="35267" h="21437" extrusionOk="0">
                <a:moveTo>
                  <a:pt x="9647" y="0"/>
                </a:moveTo>
                <a:cubicBezTo>
                  <a:pt x="9051" y="0"/>
                  <a:pt x="8458" y="50"/>
                  <a:pt x="7876" y="157"/>
                </a:cubicBezTo>
                <a:cubicBezTo>
                  <a:pt x="5114" y="681"/>
                  <a:pt x="2845" y="2609"/>
                  <a:pt x="2586" y="5187"/>
                </a:cubicBezTo>
                <a:cubicBezTo>
                  <a:pt x="2453" y="6344"/>
                  <a:pt x="3717" y="8423"/>
                  <a:pt x="3319" y="9529"/>
                </a:cubicBezTo>
                <a:cubicBezTo>
                  <a:pt x="2927" y="10635"/>
                  <a:pt x="1" y="14086"/>
                  <a:pt x="83" y="16696"/>
                </a:cubicBezTo>
                <a:cubicBezTo>
                  <a:pt x="159" y="19300"/>
                  <a:pt x="822" y="20090"/>
                  <a:pt x="1770" y="21436"/>
                </a:cubicBezTo>
                <a:lnTo>
                  <a:pt x="32682" y="21436"/>
                </a:lnTo>
                <a:cubicBezTo>
                  <a:pt x="33263" y="20090"/>
                  <a:pt x="33737" y="19009"/>
                  <a:pt x="33055" y="17246"/>
                </a:cubicBezTo>
                <a:cubicBezTo>
                  <a:pt x="32499" y="15849"/>
                  <a:pt x="34003" y="14693"/>
                  <a:pt x="34578" y="13378"/>
                </a:cubicBezTo>
                <a:cubicBezTo>
                  <a:pt x="35077" y="12215"/>
                  <a:pt x="35267" y="10825"/>
                  <a:pt x="35134" y="9529"/>
                </a:cubicBezTo>
                <a:cubicBezTo>
                  <a:pt x="34951" y="7823"/>
                  <a:pt x="34129" y="6085"/>
                  <a:pt x="32707" y="4821"/>
                </a:cubicBezTo>
                <a:cubicBezTo>
                  <a:pt x="30980" y="3333"/>
                  <a:pt x="28580" y="2711"/>
                  <a:pt x="26205" y="2711"/>
                </a:cubicBezTo>
                <a:cubicBezTo>
                  <a:pt x="25503" y="2711"/>
                  <a:pt x="24804" y="2766"/>
                  <a:pt x="24125" y="2868"/>
                </a:cubicBezTo>
                <a:cubicBezTo>
                  <a:pt x="23050" y="3027"/>
                  <a:pt x="22000" y="3286"/>
                  <a:pt x="20916" y="3286"/>
                </a:cubicBezTo>
                <a:cubicBezTo>
                  <a:pt x="20750" y="3286"/>
                  <a:pt x="20583" y="3280"/>
                  <a:pt x="20415" y="3266"/>
                </a:cubicBezTo>
                <a:cubicBezTo>
                  <a:pt x="18544" y="3108"/>
                  <a:pt x="16939" y="2078"/>
                  <a:pt x="15251" y="1313"/>
                </a:cubicBezTo>
                <a:cubicBezTo>
                  <a:pt x="13502" y="513"/>
                  <a:pt x="11559" y="0"/>
                  <a:pt x="9647" y="0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8" name="Google Shape;318;p13"/>
          <p:cNvGrpSpPr/>
          <p:nvPr/>
        </p:nvGrpSpPr>
        <p:grpSpPr>
          <a:xfrm>
            <a:off x="123514" y="2742803"/>
            <a:ext cx="8772508" cy="2251174"/>
            <a:chOff x="904527" y="1714820"/>
            <a:chExt cx="711823" cy="182666"/>
          </a:xfrm>
        </p:grpSpPr>
        <p:sp>
          <p:nvSpPr>
            <p:cNvPr id="319" name="Google Shape;319;p13"/>
            <p:cNvSpPr/>
            <p:nvPr/>
          </p:nvSpPr>
          <p:spPr>
            <a:xfrm>
              <a:off x="924724" y="1743976"/>
              <a:ext cx="14025" cy="14400"/>
            </a:xfrm>
            <a:custGeom>
              <a:avLst/>
              <a:gdLst/>
              <a:ahLst/>
              <a:cxnLst/>
              <a:rect l="l" t="t" r="r" b="b"/>
              <a:pathLst>
                <a:path w="561" h="576" extrusionOk="0">
                  <a:moveTo>
                    <a:pt x="281" y="1"/>
                  </a:moveTo>
                  <a:cubicBezTo>
                    <a:pt x="124" y="1"/>
                    <a:pt x="1" y="124"/>
                    <a:pt x="1" y="296"/>
                  </a:cubicBezTo>
                  <a:cubicBezTo>
                    <a:pt x="1" y="452"/>
                    <a:pt x="124" y="576"/>
                    <a:pt x="281" y="576"/>
                  </a:cubicBezTo>
                  <a:cubicBezTo>
                    <a:pt x="434" y="576"/>
                    <a:pt x="560" y="452"/>
                    <a:pt x="560" y="296"/>
                  </a:cubicBezTo>
                  <a:cubicBezTo>
                    <a:pt x="560" y="124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3"/>
            <p:cNvSpPr/>
            <p:nvPr/>
          </p:nvSpPr>
          <p:spPr>
            <a:xfrm>
              <a:off x="944407" y="1870567"/>
              <a:ext cx="9350" cy="9389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3"/>
            <p:cNvSpPr/>
            <p:nvPr/>
          </p:nvSpPr>
          <p:spPr>
            <a:xfrm>
              <a:off x="1603491" y="1764976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3"/>
            <p:cNvSpPr/>
            <p:nvPr/>
          </p:nvSpPr>
          <p:spPr>
            <a:xfrm>
              <a:off x="904527" y="1714820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3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3"/>
            <p:cNvSpPr/>
            <p:nvPr/>
          </p:nvSpPr>
          <p:spPr>
            <a:xfrm>
              <a:off x="1024177" y="1889473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3"/>
            <p:cNvSpPr/>
            <p:nvPr/>
          </p:nvSpPr>
          <p:spPr>
            <a:xfrm>
              <a:off x="1595351" y="1859991"/>
              <a:ext cx="5799" cy="5802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3"/>
            <p:cNvSpPr/>
            <p:nvPr/>
          </p:nvSpPr>
          <p:spPr>
            <a:xfrm>
              <a:off x="1479076" y="1887661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3"/>
            <p:cNvSpPr/>
            <p:nvPr/>
          </p:nvSpPr>
          <p:spPr>
            <a:xfrm>
              <a:off x="1592227" y="1746126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3"/>
            <p:cNvSpPr/>
            <p:nvPr/>
          </p:nvSpPr>
          <p:spPr>
            <a:xfrm>
              <a:off x="1610075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9" name="Google Shape;329;p13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30" name="Google Shape;330;p13"/>
          <p:cNvSpPr txBox="1">
            <a:spLocks noGrp="1"/>
          </p:cNvSpPr>
          <p:nvPr>
            <p:ph type="subTitle" idx="1"/>
          </p:nvPr>
        </p:nvSpPr>
        <p:spPr>
          <a:xfrm>
            <a:off x="1775150" y="3058642"/>
            <a:ext cx="23160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31" name="Google Shape;331;p13"/>
          <p:cNvSpPr txBox="1">
            <a:spLocks noGrp="1"/>
          </p:cNvSpPr>
          <p:nvPr>
            <p:ph type="title" idx="2"/>
          </p:nvPr>
        </p:nvSpPr>
        <p:spPr>
          <a:xfrm>
            <a:off x="1775150" y="2831795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332" name="Google Shape;332;p13"/>
          <p:cNvSpPr txBox="1">
            <a:spLocks noGrp="1"/>
          </p:cNvSpPr>
          <p:nvPr>
            <p:ph type="subTitle" idx="3"/>
          </p:nvPr>
        </p:nvSpPr>
        <p:spPr>
          <a:xfrm>
            <a:off x="5052846" y="3058642"/>
            <a:ext cx="23160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33" name="Google Shape;333;p13"/>
          <p:cNvSpPr txBox="1">
            <a:spLocks noGrp="1"/>
          </p:cNvSpPr>
          <p:nvPr>
            <p:ph type="title" idx="4"/>
          </p:nvPr>
        </p:nvSpPr>
        <p:spPr>
          <a:xfrm>
            <a:off x="5052849" y="2831795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334" name="Google Shape;334;p13"/>
          <p:cNvSpPr/>
          <p:nvPr/>
        </p:nvSpPr>
        <p:spPr>
          <a:xfrm rot="-6053757">
            <a:off x="6559203" y="-2139695"/>
            <a:ext cx="4724084" cy="2851072"/>
          </a:xfrm>
          <a:custGeom>
            <a:avLst/>
            <a:gdLst/>
            <a:ahLst/>
            <a:cxnLst/>
            <a:rect l="l" t="t" r="r" b="b"/>
            <a:pathLst>
              <a:path w="8583" h="5180" extrusionOk="0">
                <a:moveTo>
                  <a:pt x="6070" y="0"/>
                </a:moveTo>
                <a:cubicBezTo>
                  <a:pt x="5442" y="0"/>
                  <a:pt x="4759" y="364"/>
                  <a:pt x="4183" y="401"/>
                </a:cubicBezTo>
                <a:cubicBezTo>
                  <a:pt x="4115" y="406"/>
                  <a:pt x="4044" y="409"/>
                  <a:pt x="3971" y="409"/>
                </a:cubicBezTo>
                <a:cubicBezTo>
                  <a:pt x="3720" y="409"/>
                  <a:pt x="3444" y="383"/>
                  <a:pt x="3172" y="383"/>
                </a:cubicBezTo>
                <a:cubicBezTo>
                  <a:pt x="2692" y="383"/>
                  <a:pt x="2225" y="464"/>
                  <a:pt x="1929" y="912"/>
                </a:cubicBezTo>
                <a:cubicBezTo>
                  <a:pt x="1321" y="1845"/>
                  <a:pt x="0" y="1643"/>
                  <a:pt x="0" y="3042"/>
                </a:cubicBezTo>
                <a:cubicBezTo>
                  <a:pt x="0" y="3975"/>
                  <a:pt x="1400" y="4643"/>
                  <a:pt x="2441" y="5031"/>
                </a:cubicBezTo>
                <a:cubicBezTo>
                  <a:pt x="2727" y="5138"/>
                  <a:pt x="2969" y="5179"/>
                  <a:pt x="3183" y="5179"/>
                </a:cubicBezTo>
                <a:cubicBezTo>
                  <a:pt x="3871" y="5179"/>
                  <a:pt x="4272" y="4756"/>
                  <a:pt x="4942" y="4756"/>
                </a:cubicBezTo>
                <a:cubicBezTo>
                  <a:pt x="5092" y="4756"/>
                  <a:pt x="5256" y="4777"/>
                  <a:pt x="5441" y="4830"/>
                </a:cubicBezTo>
                <a:cubicBezTo>
                  <a:pt x="5720" y="4914"/>
                  <a:pt x="6060" y="4970"/>
                  <a:pt x="6397" y="4970"/>
                </a:cubicBezTo>
                <a:cubicBezTo>
                  <a:pt x="7002" y="4970"/>
                  <a:pt x="7595" y="4790"/>
                  <a:pt x="7806" y="4270"/>
                </a:cubicBezTo>
                <a:cubicBezTo>
                  <a:pt x="8582" y="2311"/>
                  <a:pt x="7276" y="460"/>
                  <a:pt x="6653" y="136"/>
                </a:cubicBezTo>
                <a:cubicBezTo>
                  <a:pt x="6468" y="38"/>
                  <a:pt x="6272" y="0"/>
                  <a:pt x="6070" y="0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5" name="Google Shape;335;p13"/>
          <p:cNvGrpSpPr/>
          <p:nvPr/>
        </p:nvGrpSpPr>
        <p:grpSpPr>
          <a:xfrm>
            <a:off x="514399" y="3692299"/>
            <a:ext cx="511840" cy="585068"/>
            <a:chOff x="6144600" y="3520075"/>
            <a:chExt cx="29600" cy="33825"/>
          </a:xfrm>
        </p:grpSpPr>
        <p:sp>
          <p:nvSpPr>
            <p:cNvPr id="336" name="Google Shape;336;p13"/>
            <p:cNvSpPr/>
            <p:nvPr/>
          </p:nvSpPr>
          <p:spPr>
            <a:xfrm>
              <a:off x="6155050" y="3520075"/>
              <a:ext cx="5475" cy="4350"/>
            </a:xfrm>
            <a:custGeom>
              <a:avLst/>
              <a:gdLst/>
              <a:ahLst/>
              <a:cxnLst/>
              <a:rect l="l" t="t" r="r" b="b"/>
              <a:pathLst>
                <a:path w="219" h="174" extrusionOk="0">
                  <a:moveTo>
                    <a:pt x="128" y="0"/>
                  </a:moveTo>
                  <a:cubicBezTo>
                    <a:pt x="123" y="0"/>
                    <a:pt x="118" y="1"/>
                    <a:pt x="113" y="2"/>
                  </a:cubicBezTo>
                  <a:cubicBezTo>
                    <a:pt x="79" y="2"/>
                    <a:pt x="49" y="21"/>
                    <a:pt x="49" y="36"/>
                  </a:cubicBezTo>
                  <a:cubicBezTo>
                    <a:pt x="1" y="95"/>
                    <a:pt x="49" y="174"/>
                    <a:pt x="128" y="174"/>
                  </a:cubicBezTo>
                  <a:cubicBezTo>
                    <a:pt x="143" y="174"/>
                    <a:pt x="173" y="159"/>
                    <a:pt x="187" y="129"/>
                  </a:cubicBezTo>
                  <a:cubicBezTo>
                    <a:pt x="218" y="71"/>
                    <a:pt x="180" y="0"/>
                    <a:pt x="128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3"/>
            <p:cNvSpPr/>
            <p:nvPr/>
          </p:nvSpPr>
          <p:spPr>
            <a:xfrm>
              <a:off x="6152350" y="3549675"/>
              <a:ext cx="4700" cy="4225"/>
            </a:xfrm>
            <a:custGeom>
              <a:avLst/>
              <a:gdLst/>
              <a:ahLst/>
              <a:cxnLst/>
              <a:rect l="l" t="t" r="r" b="b"/>
              <a:pathLst>
                <a:path w="188" h="169" extrusionOk="0">
                  <a:moveTo>
                    <a:pt x="64" y="1"/>
                  </a:moveTo>
                  <a:cubicBezTo>
                    <a:pt x="1" y="31"/>
                    <a:pt x="1" y="109"/>
                    <a:pt x="49" y="158"/>
                  </a:cubicBezTo>
                  <a:cubicBezTo>
                    <a:pt x="64" y="165"/>
                    <a:pt x="79" y="169"/>
                    <a:pt x="93" y="169"/>
                  </a:cubicBezTo>
                  <a:cubicBezTo>
                    <a:pt x="106" y="169"/>
                    <a:pt x="118" y="165"/>
                    <a:pt x="128" y="158"/>
                  </a:cubicBezTo>
                  <a:cubicBezTo>
                    <a:pt x="187" y="124"/>
                    <a:pt x="187" y="49"/>
                    <a:pt x="142" y="16"/>
                  </a:cubicBezTo>
                  <a:cubicBezTo>
                    <a:pt x="109" y="1"/>
                    <a:pt x="94" y="1"/>
                    <a:pt x="64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3"/>
            <p:cNvSpPr/>
            <p:nvPr/>
          </p:nvSpPr>
          <p:spPr>
            <a:xfrm>
              <a:off x="6144975" y="3526050"/>
              <a:ext cx="5450" cy="5350"/>
            </a:xfrm>
            <a:custGeom>
              <a:avLst/>
              <a:gdLst/>
              <a:ahLst/>
              <a:cxnLst/>
              <a:rect l="l" t="t" r="r" b="b"/>
              <a:pathLst>
                <a:path w="218" h="214" extrusionOk="0">
                  <a:moveTo>
                    <a:pt x="116" y="1"/>
                  </a:moveTo>
                  <a:cubicBezTo>
                    <a:pt x="86" y="1"/>
                    <a:pt x="55" y="14"/>
                    <a:pt x="31" y="43"/>
                  </a:cubicBezTo>
                  <a:cubicBezTo>
                    <a:pt x="16" y="62"/>
                    <a:pt x="1" y="92"/>
                    <a:pt x="1" y="121"/>
                  </a:cubicBezTo>
                  <a:cubicBezTo>
                    <a:pt x="10" y="179"/>
                    <a:pt x="55" y="214"/>
                    <a:pt x="102" y="214"/>
                  </a:cubicBezTo>
                  <a:cubicBezTo>
                    <a:pt x="132" y="214"/>
                    <a:pt x="163" y="200"/>
                    <a:pt x="187" y="170"/>
                  </a:cubicBezTo>
                  <a:cubicBezTo>
                    <a:pt x="202" y="155"/>
                    <a:pt x="217" y="121"/>
                    <a:pt x="217" y="92"/>
                  </a:cubicBezTo>
                  <a:cubicBezTo>
                    <a:pt x="208" y="34"/>
                    <a:pt x="164" y="1"/>
                    <a:pt x="11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3"/>
            <p:cNvSpPr/>
            <p:nvPr/>
          </p:nvSpPr>
          <p:spPr>
            <a:xfrm>
              <a:off x="6168025" y="3545825"/>
              <a:ext cx="5625" cy="5050"/>
            </a:xfrm>
            <a:custGeom>
              <a:avLst/>
              <a:gdLst/>
              <a:ahLst/>
              <a:cxnLst/>
              <a:rect l="l" t="t" r="r" b="b"/>
              <a:pathLst>
                <a:path w="225" h="202" extrusionOk="0">
                  <a:moveTo>
                    <a:pt x="115" y="0"/>
                  </a:moveTo>
                  <a:cubicBezTo>
                    <a:pt x="97" y="0"/>
                    <a:pt x="78" y="5"/>
                    <a:pt x="60" y="17"/>
                  </a:cubicBezTo>
                  <a:cubicBezTo>
                    <a:pt x="27" y="32"/>
                    <a:pt x="12" y="62"/>
                    <a:pt x="12" y="77"/>
                  </a:cubicBezTo>
                  <a:cubicBezTo>
                    <a:pt x="0" y="148"/>
                    <a:pt x="52" y="202"/>
                    <a:pt x="112" y="202"/>
                  </a:cubicBezTo>
                  <a:cubicBezTo>
                    <a:pt x="130" y="202"/>
                    <a:pt x="150" y="196"/>
                    <a:pt x="168" y="185"/>
                  </a:cubicBezTo>
                  <a:cubicBezTo>
                    <a:pt x="183" y="170"/>
                    <a:pt x="213" y="155"/>
                    <a:pt x="213" y="125"/>
                  </a:cubicBezTo>
                  <a:cubicBezTo>
                    <a:pt x="225" y="54"/>
                    <a:pt x="173" y="0"/>
                    <a:pt x="115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3"/>
            <p:cNvSpPr/>
            <p:nvPr/>
          </p:nvSpPr>
          <p:spPr>
            <a:xfrm>
              <a:off x="6171000" y="3528325"/>
              <a:ext cx="3200" cy="2725"/>
            </a:xfrm>
            <a:custGeom>
              <a:avLst/>
              <a:gdLst/>
              <a:ahLst/>
              <a:cxnLst/>
              <a:rect l="l" t="t" r="r" b="b"/>
              <a:pathLst>
                <a:path w="128" h="109" extrusionOk="0">
                  <a:moveTo>
                    <a:pt x="79" y="1"/>
                  </a:moveTo>
                  <a:cubicBezTo>
                    <a:pt x="35" y="1"/>
                    <a:pt x="1" y="30"/>
                    <a:pt x="16" y="79"/>
                  </a:cubicBezTo>
                  <a:cubicBezTo>
                    <a:pt x="35" y="94"/>
                    <a:pt x="49" y="109"/>
                    <a:pt x="64" y="109"/>
                  </a:cubicBezTo>
                  <a:cubicBezTo>
                    <a:pt x="109" y="109"/>
                    <a:pt x="128" y="64"/>
                    <a:pt x="128" y="30"/>
                  </a:cubicBezTo>
                  <a:cubicBezTo>
                    <a:pt x="109" y="1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3"/>
            <p:cNvSpPr/>
            <p:nvPr/>
          </p:nvSpPr>
          <p:spPr>
            <a:xfrm>
              <a:off x="6144600" y="3536050"/>
              <a:ext cx="2750" cy="2700"/>
            </a:xfrm>
            <a:custGeom>
              <a:avLst/>
              <a:gdLst/>
              <a:ahLst/>
              <a:cxnLst/>
              <a:rect l="l" t="t" r="r" b="b"/>
              <a:pathLst>
                <a:path w="110" h="108" extrusionOk="0">
                  <a:moveTo>
                    <a:pt x="55" y="1"/>
                  </a:moveTo>
                  <a:cubicBezTo>
                    <a:pt x="28" y="1"/>
                    <a:pt x="1" y="18"/>
                    <a:pt x="1" y="50"/>
                  </a:cubicBezTo>
                  <a:cubicBezTo>
                    <a:pt x="1" y="65"/>
                    <a:pt x="1" y="80"/>
                    <a:pt x="16" y="80"/>
                  </a:cubicBezTo>
                  <a:cubicBezTo>
                    <a:pt x="28" y="99"/>
                    <a:pt x="44" y="107"/>
                    <a:pt x="61" y="107"/>
                  </a:cubicBezTo>
                  <a:cubicBezTo>
                    <a:pt x="86" y="107"/>
                    <a:pt x="109" y="86"/>
                    <a:pt x="109" y="50"/>
                  </a:cubicBezTo>
                  <a:cubicBezTo>
                    <a:pt x="109" y="50"/>
                    <a:pt x="109" y="35"/>
                    <a:pt x="94" y="16"/>
                  </a:cubicBezTo>
                  <a:cubicBezTo>
                    <a:pt x="84" y="6"/>
                    <a:pt x="69" y="1"/>
                    <a:pt x="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6147700" y="3526375"/>
              <a:ext cx="25675" cy="21375"/>
            </a:xfrm>
            <a:custGeom>
              <a:avLst/>
              <a:gdLst/>
              <a:ahLst/>
              <a:cxnLst/>
              <a:rect l="l" t="t" r="r" b="b"/>
              <a:pathLst>
                <a:path w="1027" h="855" extrusionOk="0">
                  <a:moveTo>
                    <a:pt x="530" y="0"/>
                  </a:moveTo>
                  <a:cubicBezTo>
                    <a:pt x="358" y="0"/>
                    <a:pt x="202" y="93"/>
                    <a:pt x="127" y="250"/>
                  </a:cubicBezTo>
                  <a:cubicBezTo>
                    <a:pt x="0" y="530"/>
                    <a:pt x="187" y="840"/>
                    <a:pt x="500" y="855"/>
                  </a:cubicBezTo>
                  <a:cubicBezTo>
                    <a:pt x="668" y="855"/>
                    <a:pt x="825" y="761"/>
                    <a:pt x="903" y="608"/>
                  </a:cubicBezTo>
                  <a:cubicBezTo>
                    <a:pt x="1026" y="329"/>
                    <a:pt x="840" y="15"/>
                    <a:pt x="530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6166350" y="3534100"/>
              <a:ext cx="3575" cy="3200"/>
            </a:xfrm>
            <a:custGeom>
              <a:avLst/>
              <a:gdLst/>
              <a:ahLst/>
              <a:cxnLst/>
              <a:rect l="l" t="t" r="r" b="b"/>
              <a:pathLst>
                <a:path w="143" h="128" extrusionOk="0">
                  <a:moveTo>
                    <a:pt x="79" y="1"/>
                  </a:moveTo>
                  <a:cubicBezTo>
                    <a:pt x="73" y="1"/>
                    <a:pt x="70" y="1"/>
                    <a:pt x="67" y="2"/>
                  </a:cubicBezTo>
                  <a:lnTo>
                    <a:pt x="67" y="2"/>
                  </a:lnTo>
                  <a:cubicBezTo>
                    <a:pt x="71" y="1"/>
                    <a:pt x="75" y="1"/>
                    <a:pt x="79" y="1"/>
                  </a:cubicBezTo>
                  <a:close/>
                  <a:moveTo>
                    <a:pt x="79" y="1"/>
                  </a:moveTo>
                  <a:cubicBezTo>
                    <a:pt x="109" y="1"/>
                    <a:pt x="127" y="34"/>
                    <a:pt x="109" y="64"/>
                  </a:cubicBezTo>
                  <a:lnTo>
                    <a:pt x="79" y="64"/>
                  </a:lnTo>
                  <a:cubicBezTo>
                    <a:pt x="49" y="64"/>
                    <a:pt x="34" y="34"/>
                    <a:pt x="49" y="20"/>
                  </a:cubicBezTo>
                  <a:cubicBezTo>
                    <a:pt x="58" y="8"/>
                    <a:pt x="62" y="3"/>
                    <a:pt x="67" y="2"/>
                  </a:cubicBezTo>
                  <a:lnTo>
                    <a:pt x="67" y="2"/>
                  </a:lnTo>
                  <a:cubicBezTo>
                    <a:pt x="41" y="6"/>
                    <a:pt x="15" y="24"/>
                    <a:pt x="15" y="49"/>
                  </a:cubicBezTo>
                  <a:cubicBezTo>
                    <a:pt x="0" y="79"/>
                    <a:pt x="15" y="113"/>
                    <a:pt x="64" y="128"/>
                  </a:cubicBezTo>
                  <a:lnTo>
                    <a:pt x="79" y="128"/>
                  </a:lnTo>
                  <a:cubicBezTo>
                    <a:pt x="109" y="128"/>
                    <a:pt x="127" y="113"/>
                    <a:pt x="142" y="79"/>
                  </a:cubicBezTo>
                  <a:cubicBezTo>
                    <a:pt x="142" y="49"/>
                    <a:pt x="127" y="1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3"/>
            <p:cNvSpPr/>
            <p:nvPr/>
          </p:nvSpPr>
          <p:spPr>
            <a:xfrm>
              <a:off x="6167175" y="3534100"/>
              <a:ext cx="2375" cy="1625"/>
            </a:xfrm>
            <a:custGeom>
              <a:avLst/>
              <a:gdLst/>
              <a:ahLst/>
              <a:cxnLst/>
              <a:rect l="l" t="t" r="r" b="b"/>
              <a:pathLst>
                <a:path w="95" h="65" extrusionOk="0">
                  <a:moveTo>
                    <a:pt x="46" y="1"/>
                  </a:moveTo>
                  <a:cubicBezTo>
                    <a:pt x="31" y="1"/>
                    <a:pt x="31" y="1"/>
                    <a:pt x="16" y="20"/>
                  </a:cubicBezTo>
                  <a:cubicBezTo>
                    <a:pt x="1" y="34"/>
                    <a:pt x="16" y="64"/>
                    <a:pt x="46" y="64"/>
                  </a:cubicBezTo>
                  <a:lnTo>
                    <a:pt x="76" y="64"/>
                  </a:lnTo>
                  <a:cubicBezTo>
                    <a:pt x="94" y="34"/>
                    <a:pt x="76" y="1"/>
                    <a:pt x="46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6165975" y="3531400"/>
              <a:ext cx="2350" cy="2000"/>
            </a:xfrm>
            <a:custGeom>
              <a:avLst/>
              <a:gdLst/>
              <a:ahLst/>
              <a:cxnLst/>
              <a:rect l="l" t="t" r="r" b="b"/>
              <a:pathLst>
                <a:path w="94" h="80" extrusionOk="0">
                  <a:moveTo>
                    <a:pt x="30" y="1"/>
                  </a:moveTo>
                  <a:cubicBezTo>
                    <a:pt x="0" y="1"/>
                    <a:pt x="0" y="49"/>
                    <a:pt x="15" y="64"/>
                  </a:cubicBezTo>
                  <a:cubicBezTo>
                    <a:pt x="30" y="79"/>
                    <a:pt x="30" y="79"/>
                    <a:pt x="49" y="79"/>
                  </a:cubicBezTo>
                  <a:cubicBezTo>
                    <a:pt x="79" y="64"/>
                    <a:pt x="94" y="34"/>
                    <a:pt x="6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6161300" y="3534100"/>
              <a:ext cx="5075" cy="4325"/>
            </a:xfrm>
            <a:custGeom>
              <a:avLst/>
              <a:gdLst/>
              <a:ahLst/>
              <a:cxnLst/>
              <a:rect l="l" t="t" r="r" b="b"/>
              <a:pathLst>
                <a:path w="203" h="173" extrusionOk="0">
                  <a:moveTo>
                    <a:pt x="109" y="1"/>
                  </a:moveTo>
                  <a:cubicBezTo>
                    <a:pt x="64" y="1"/>
                    <a:pt x="31" y="34"/>
                    <a:pt x="16" y="64"/>
                  </a:cubicBezTo>
                  <a:cubicBezTo>
                    <a:pt x="1" y="113"/>
                    <a:pt x="31" y="158"/>
                    <a:pt x="79" y="173"/>
                  </a:cubicBezTo>
                  <a:lnTo>
                    <a:pt x="94" y="173"/>
                  </a:lnTo>
                  <a:cubicBezTo>
                    <a:pt x="143" y="173"/>
                    <a:pt x="173" y="143"/>
                    <a:pt x="187" y="113"/>
                  </a:cubicBezTo>
                  <a:cubicBezTo>
                    <a:pt x="202" y="64"/>
                    <a:pt x="173" y="20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3"/>
            <p:cNvSpPr/>
            <p:nvPr/>
          </p:nvSpPr>
          <p:spPr>
            <a:xfrm>
              <a:off x="6155350" y="3528325"/>
              <a:ext cx="6725" cy="5425"/>
            </a:xfrm>
            <a:custGeom>
              <a:avLst/>
              <a:gdLst/>
              <a:ahLst/>
              <a:cxnLst/>
              <a:rect l="l" t="t" r="r" b="b"/>
              <a:pathLst>
                <a:path w="269" h="217" extrusionOk="0">
                  <a:moveTo>
                    <a:pt x="8" y="79"/>
                  </a:moveTo>
                  <a:lnTo>
                    <a:pt x="8" y="79"/>
                  </a:lnTo>
                  <a:cubicBezTo>
                    <a:pt x="2" y="88"/>
                    <a:pt x="1" y="98"/>
                    <a:pt x="4" y="107"/>
                  </a:cubicBezTo>
                  <a:lnTo>
                    <a:pt x="4" y="107"/>
                  </a:lnTo>
                  <a:cubicBezTo>
                    <a:pt x="3" y="97"/>
                    <a:pt x="4" y="88"/>
                    <a:pt x="8" y="79"/>
                  </a:cubicBezTo>
                  <a:close/>
                  <a:moveTo>
                    <a:pt x="116" y="1"/>
                  </a:moveTo>
                  <a:cubicBezTo>
                    <a:pt x="52" y="1"/>
                    <a:pt x="8" y="30"/>
                    <a:pt x="8" y="79"/>
                  </a:cubicBezTo>
                  <a:cubicBezTo>
                    <a:pt x="8" y="45"/>
                    <a:pt x="37" y="30"/>
                    <a:pt x="67" y="30"/>
                  </a:cubicBezTo>
                  <a:lnTo>
                    <a:pt x="82" y="30"/>
                  </a:lnTo>
                  <a:cubicBezTo>
                    <a:pt x="116" y="45"/>
                    <a:pt x="146" y="79"/>
                    <a:pt x="131" y="109"/>
                  </a:cubicBezTo>
                  <a:cubicBezTo>
                    <a:pt x="131" y="139"/>
                    <a:pt x="101" y="157"/>
                    <a:pt x="67" y="157"/>
                  </a:cubicBezTo>
                  <a:lnTo>
                    <a:pt x="52" y="139"/>
                  </a:lnTo>
                  <a:cubicBezTo>
                    <a:pt x="32" y="139"/>
                    <a:pt x="10" y="125"/>
                    <a:pt x="4" y="107"/>
                  </a:cubicBezTo>
                  <a:lnTo>
                    <a:pt x="4" y="107"/>
                  </a:lnTo>
                  <a:cubicBezTo>
                    <a:pt x="8" y="147"/>
                    <a:pt x="50" y="193"/>
                    <a:pt x="101" y="217"/>
                  </a:cubicBezTo>
                  <a:lnTo>
                    <a:pt x="146" y="217"/>
                  </a:lnTo>
                  <a:cubicBezTo>
                    <a:pt x="194" y="217"/>
                    <a:pt x="254" y="187"/>
                    <a:pt x="254" y="139"/>
                  </a:cubicBezTo>
                  <a:cubicBezTo>
                    <a:pt x="269" y="79"/>
                    <a:pt x="224" y="15"/>
                    <a:pt x="161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3"/>
            <p:cNvSpPr/>
            <p:nvPr/>
          </p:nvSpPr>
          <p:spPr>
            <a:xfrm>
              <a:off x="6155050" y="3529075"/>
              <a:ext cx="3950" cy="3200"/>
            </a:xfrm>
            <a:custGeom>
              <a:avLst/>
              <a:gdLst/>
              <a:ahLst/>
              <a:cxnLst/>
              <a:rect l="l" t="t" r="r" b="b"/>
              <a:pathLst>
                <a:path w="158" h="128" extrusionOk="0">
                  <a:moveTo>
                    <a:pt x="79" y="0"/>
                  </a:moveTo>
                  <a:cubicBezTo>
                    <a:pt x="49" y="0"/>
                    <a:pt x="20" y="15"/>
                    <a:pt x="20" y="49"/>
                  </a:cubicBezTo>
                  <a:cubicBezTo>
                    <a:pt x="1" y="79"/>
                    <a:pt x="34" y="109"/>
                    <a:pt x="64" y="109"/>
                  </a:cubicBezTo>
                  <a:lnTo>
                    <a:pt x="79" y="127"/>
                  </a:lnTo>
                  <a:cubicBezTo>
                    <a:pt x="113" y="127"/>
                    <a:pt x="143" y="109"/>
                    <a:pt x="143" y="79"/>
                  </a:cubicBezTo>
                  <a:cubicBezTo>
                    <a:pt x="158" y="49"/>
                    <a:pt x="128" y="15"/>
                    <a:pt x="9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6165225" y="3539975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79" y="1"/>
                  </a:moveTo>
                  <a:cubicBezTo>
                    <a:pt x="45" y="1"/>
                    <a:pt x="16" y="16"/>
                    <a:pt x="16" y="46"/>
                  </a:cubicBezTo>
                  <a:cubicBezTo>
                    <a:pt x="1" y="64"/>
                    <a:pt x="30" y="94"/>
                    <a:pt x="60" y="109"/>
                  </a:cubicBezTo>
                  <a:lnTo>
                    <a:pt x="79" y="109"/>
                  </a:lnTo>
                  <a:cubicBezTo>
                    <a:pt x="109" y="109"/>
                    <a:pt x="124" y="94"/>
                    <a:pt x="139" y="64"/>
                  </a:cubicBezTo>
                  <a:cubicBezTo>
                    <a:pt x="139" y="46"/>
                    <a:pt x="124" y="16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6152350" y="3539975"/>
              <a:ext cx="2000" cy="1625"/>
            </a:xfrm>
            <a:custGeom>
              <a:avLst/>
              <a:gdLst/>
              <a:ahLst/>
              <a:cxnLst/>
              <a:rect l="l" t="t" r="r" b="b"/>
              <a:pathLst>
                <a:path w="80" h="65" extrusionOk="0">
                  <a:moveTo>
                    <a:pt x="34" y="1"/>
                  </a:moveTo>
                  <a:cubicBezTo>
                    <a:pt x="16" y="1"/>
                    <a:pt x="1" y="16"/>
                    <a:pt x="1" y="31"/>
                  </a:cubicBezTo>
                  <a:cubicBezTo>
                    <a:pt x="1" y="46"/>
                    <a:pt x="16" y="64"/>
                    <a:pt x="34" y="64"/>
                  </a:cubicBezTo>
                  <a:lnTo>
                    <a:pt x="49" y="64"/>
                  </a:lnTo>
                  <a:cubicBezTo>
                    <a:pt x="64" y="64"/>
                    <a:pt x="64" y="64"/>
                    <a:pt x="79" y="46"/>
                  </a:cubicBezTo>
                  <a:cubicBezTo>
                    <a:pt x="79" y="31"/>
                    <a:pt x="64" y="16"/>
                    <a:pt x="4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6162525" y="3541950"/>
              <a:ext cx="1875" cy="1500"/>
            </a:xfrm>
            <a:custGeom>
              <a:avLst/>
              <a:gdLst/>
              <a:ahLst/>
              <a:cxnLst/>
              <a:rect l="l" t="t" r="r" b="b"/>
              <a:pathLst>
                <a:path w="75" h="60" extrusionOk="0">
                  <a:moveTo>
                    <a:pt x="30" y="0"/>
                  </a:moveTo>
                  <a:cubicBezTo>
                    <a:pt x="15" y="0"/>
                    <a:pt x="0" y="15"/>
                    <a:pt x="0" y="15"/>
                  </a:cubicBezTo>
                  <a:cubicBezTo>
                    <a:pt x="0" y="30"/>
                    <a:pt x="0" y="60"/>
                    <a:pt x="30" y="60"/>
                  </a:cubicBezTo>
                  <a:cubicBezTo>
                    <a:pt x="45" y="60"/>
                    <a:pt x="60" y="45"/>
                    <a:pt x="60" y="45"/>
                  </a:cubicBezTo>
                  <a:cubicBezTo>
                    <a:pt x="75" y="30"/>
                    <a:pt x="60" y="0"/>
                    <a:pt x="30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lumns">
  <p:cSld name="CUSTOM_1"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4"/>
          <p:cNvSpPr/>
          <p:nvPr/>
        </p:nvSpPr>
        <p:spPr>
          <a:xfrm>
            <a:off x="8051700" y="3920850"/>
            <a:ext cx="2065507" cy="2025178"/>
          </a:xfrm>
          <a:custGeom>
            <a:avLst/>
            <a:gdLst/>
            <a:ahLst/>
            <a:cxnLst/>
            <a:rect l="l" t="t" r="r" b="b"/>
            <a:pathLst>
              <a:path w="5941" h="5825" extrusionOk="0">
                <a:moveTo>
                  <a:pt x="3762" y="1"/>
                </a:moveTo>
                <a:cubicBezTo>
                  <a:pt x="3403" y="1"/>
                  <a:pt x="2991" y="63"/>
                  <a:pt x="2534" y="222"/>
                </a:cubicBezTo>
                <a:cubicBezTo>
                  <a:pt x="2004" y="394"/>
                  <a:pt x="1415" y="595"/>
                  <a:pt x="855" y="1715"/>
                </a:cubicBezTo>
                <a:cubicBezTo>
                  <a:pt x="560" y="2289"/>
                  <a:pt x="1" y="3162"/>
                  <a:pt x="1" y="4047"/>
                </a:cubicBezTo>
                <a:cubicBezTo>
                  <a:pt x="1" y="4747"/>
                  <a:pt x="1931" y="5824"/>
                  <a:pt x="3281" y="5824"/>
                </a:cubicBezTo>
                <a:cubicBezTo>
                  <a:pt x="3606" y="5824"/>
                  <a:pt x="3897" y="5762"/>
                  <a:pt x="4120" y="5617"/>
                </a:cubicBezTo>
                <a:cubicBezTo>
                  <a:pt x="5269" y="4856"/>
                  <a:pt x="5426" y="4450"/>
                  <a:pt x="5612" y="3923"/>
                </a:cubicBezTo>
                <a:cubicBezTo>
                  <a:pt x="5829" y="3349"/>
                  <a:pt x="5941" y="1125"/>
                  <a:pt x="5254" y="487"/>
                </a:cubicBezTo>
                <a:cubicBezTo>
                  <a:pt x="5004" y="257"/>
                  <a:pt x="4490" y="1"/>
                  <a:pt x="3762" y="1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14"/>
          <p:cNvSpPr/>
          <p:nvPr/>
        </p:nvSpPr>
        <p:spPr>
          <a:xfrm>
            <a:off x="7743475" y="-731400"/>
            <a:ext cx="2065507" cy="2025178"/>
          </a:xfrm>
          <a:custGeom>
            <a:avLst/>
            <a:gdLst/>
            <a:ahLst/>
            <a:cxnLst/>
            <a:rect l="l" t="t" r="r" b="b"/>
            <a:pathLst>
              <a:path w="5941" h="5825" extrusionOk="0">
                <a:moveTo>
                  <a:pt x="3762" y="1"/>
                </a:moveTo>
                <a:cubicBezTo>
                  <a:pt x="3403" y="1"/>
                  <a:pt x="2991" y="63"/>
                  <a:pt x="2534" y="222"/>
                </a:cubicBezTo>
                <a:cubicBezTo>
                  <a:pt x="2004" y="394"/>
                  <a:pt x="1415" y="595"/>
                  <a:pt x="855" y="1715"/>
                </a:cubicBezTo>
                <a:cubicBezTo>
                  <a:pt x="560" y="2289"/>
                  <a:pt x="1" y="3162"/>
                  <a:pt x="1" y="4047"/>
                </a:cubicBezTo>
                <a:cubicBezTo>
                  <a:pt x="1" y="4747"/>
                  <a:pt x="1931" y="5824"/>
                  <a:pt x="3281" y="5824"/>
                </a:cubicBezTo>
                <a:cubicBezTo>
                  <a:pt x="3606" y="5824"/>
                  <a:pt x="3897" y="5762"/>
                  <a:pt x="4120" y="5617"/>
                </a:cubicBezTo>
                <a:cubicBezTo>
                  <a:pt x="5269" y="4856"/>
                  <a:pt x="5426" y="4450"/>
                  <a:pt x="5612" y="3923"/>
                </a:cubicBezTo>
                <a:cubicBezTo>
                  <a:pt x="5829" y="3349"/>
                  <a:pt x="5941" y="1125"/>
                  <a:pt x="5254" y="487"/>
                </a:cubicBezTo>
                <a:cubicBezTo>
                  <a:pt x="5004" y="257"/>
                  <a:pt x="4490" y="1"/>
                  <a:pt x="3762" y="1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14"/>
          <p:cNvSpPr/>
          <p:nvPr/>
        </p:nvSpPr>
        <p:spPr>
          <a:xfrm rot="5400000" flipH="1">
            <a:off x="-6882355" y="-536792"/>
            <a:ext cx="10452698" cy="5849461"/>
          </a:xfrm>
          <a:custGeom>
            <a:avLst/>
            <a:gdLst/>
            <a:ahLst/>
            <a:cxnLst/>
            <a:rect l="l" t="t" r="r" b="b"/>
            <a:pathLst>
              <a:path w="35267" h="21437" extrusionOk="0">
                <a:moveTo>
                  <a:pt x="9647" y="0"/>
                </a:moveTo>
                <a:cubicBezTo>
                  <a:pt x="9051" y="0"/>
                  <a:pt x="8458" y="50"/>
                  <a:pt x="7876" y="157"/>
                </a:cubicBezTo>
                <a:cubicBezTo>
                  <a:pt x="5114" y="681"/>
                  <a:pt x="2845" y="2609"/>
                  <a:pt x="2586" y="5187"/>
                </a:cubicBezTo>
                <a:cubicBezTo>
                  <a:pt x="2453" y="6344"/>
                  <a:pt x="3717" y="8423"/>
                  <a:pt x="3319" y="9529"/>
                </a:cubicBezTo>
                <a:cubicBezTo>
                  <a:pt x="2927" y="10635"/>
                  <a:pt x="1" y="14086"/>
                  <a:pt x="83" y="16696"/>
                </a:cubicBezTo>
                <a:cubicBezTo>
                  <a:pt x="159" y="19300"/>
                  <a:pt x="822" y="20090"/>
                  <a:pt x="1770" y="21436"/>
                </a:cubicBezTo>
                <a:lnTo>
                  <a:pt x="32682" y="21436"/>
                </a:lnTo>
                <a:cubicBezTo>
                  <a:pt x="33263" y="20090"/>
                  <a:pt x="33737" y="19009"/>
                  <a:pt x="33055" y="17246"/>
                </a:cubicBezTo>
                <a:cubicBezTo>
                  <a:pt x="32499" y="15849"/>
                  <a:pt x="34003" y="14693"/>
                  <a:pt x="34578" y="13378"/>
                </a:cubicBezTo>
                <a:cubicBezTo>
                  <a:pt x="35077" y="12215"/>
                  <a:pt x="35267" y="10825"/>
                  <a:pt x="35134" y="9529"/>
                </a:cubicBezTo>
                <a:cubicBezTo>
                  <a:pt x="34951" y="7823"/>
                  <a:pt x="34129" y="6085"/>
                  <a:pt x="32707" y="4821"/>
                </a:cubicBezTo>
                <a:cubicBezTo>
                  <a:pt x="30980" y="3333"/>
                  <a:pt x="28580" y="2711"/>
                  <a:pt x="26205" y="2711"/>
                </a:cubicBezTo>
                <a:cubicBezTo>
                  <a:pt x="25503" y="2711"/>
                  <a:pt x="24804" y="2766"/>
                  <a:pt x="24125" y="2868"/>
                </a:cubicBezTo>
                <a:cubicBezTo>
                  <a:pt x="23050" y="3027"/>
                  <a:pt x="22000" y="3286"/>
                  <a:pt x="20916" y="3286"/>
                </a:cubicBezTo>
                <a:cubicBezTo>
                  <a:pt x="20750" y="3286"/>
                  <a:pt x="20583" y="3280"/>
                  <a:pt x="20415" y="3266"/>
                </a:cubicBezTo>
                <a:cubicBezTo>
                  <a:pt x="18544" y="3108"/>
                  <a:pt x="16939" y="2078"/>
                  <a:pt x="15251" y="1313"/>
                </a:cubicBezTo>
                <a:cubicBezTo>
                  <a:pt x="13502" y="513"/>
                  <a:pt x="11559" y="0"/>
                  <a:pt x="9647" y="0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1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57" name="Google Shape;357;p14"/>
          <p:cNvSpPr txBox="1">
            <a:spLocks noGrp="1"/>
          </p:cNvSpPr>
          <p:nvPr>
            <p:ph type="subTitle" idx="1"/>
          </p:nvPr>
        </p:nvSpPr>
        <p:spPr>
          <a:xfrm>
            <a:off x="724125" y="2343367"/>
            <a:ext cx="23160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58" name="Google Shape;358;p14"/>
          <p:cNvSpPr txBox="1">
            <a:spLocks noGrp="1"/>
          </p:cNvSpPr>
          <p:nvPr>
            <p:ph type="title" idx="2"/>
          </p:nvPr>
        </p:nvSpPr>
        <p:spPr>
          <a:xfrm>
            <a:off x="724125" y="2116520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359" name="Google Shape;359;p14"/>
          <p:cNvSpPr txBox="1">
            <a:spLocks noGrp="1"/>
          </p:cNvSpPr>
          <p:nvPr>
            <p:ph type="title" idx="3" hasCustomPrompt="1"/>
          </p:nvPr>
        </p:nvSpPr>
        <p:spPr>
          <a:xfrm>
            <a:off x="724137" y="1540773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9pPr>
          </a:lstStyle>
          <a:p>
            <a:r>
              <a:t>xx%</a:t>
            </a:r>
          </a:p>
        </p:txBody>
      </p:sp>
      <p:sp>
        <p:nvSpPr>
          <p:cNvPr id="360" name="Google Shape;360;p14"/>
          <p:cNvSpPr txBox="1">
            <a:spLocks noGrp="1"/>
          </p:cNvSpPr>
          <p:nvPr>
            <p:ph type="subTitle" idx="4"/>
          </p:nvPr>
        </p:nvSpPr>
        <p:spPr>
          <a:xfrm>
            <a:off x="3413996" y="2343367"/>
            <a:ext cx="23160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61" name="Google Shape;361;p14"/>
          <p:cNvSpPr txBox="1">
            <a:spLocks noGrp="1"/>
          </p:cNvSpPr>
          <p:nvPr>
            <p:ph type="title" idx="5"/>
          </p:nvPr>
        </p:nvSpPr>
        <p:spPr>
          <a:xfrm>
            <a:off x="3413999" y="2116520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362" name="Google Shape;362;p14"/>
          <p:cNvSpPr txBox="1">
            <a:spLocks noGrp="1"/>
          </p:cNvSpPr>
          <p:nvPr>
            <p:ph type="title" idx="6" hasCustomPrompt="1"/>
          </p:nvPr>
        </p:nvSpPr>
        <p:spPr>
          <a:xfrm>
            <a:off x="3414008" y="1540773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9pPr>
          </a:lstStyle>
          <a:p>
            <a:r>
              <a:t>xx%</a:t>
            </a:r>
          </a:p>
        </p:txBody>
      </p:sp>
      <p:sp>
        <p:nvSpPr>
          <p:cNvPr id="363" name="Google Shape;363;p14"/>
          <p:cNvSpPr txBox="1">
            <a:spLocks noGrp="1"/>
          </p:cNvSpPr>
          <p:nvPr>
            <p:ph type="subTitle" idx="7"/>
          </p:nvPr>
        </p:nvSpPr>
        <p:spPr>
          <a:xfrm>
            <a:off x="6103866" y="2343367"/>
            <a:ext cx="23160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64" name="Google Shape;364;p14"/>
          <p:cNvSpPr txBox="1">
            <a:spLocks noGrp="1"/>
          </p:cNvSpPr>
          <p:nvPr>
            <p:ph type="title" idx="8"/>
          </p:nvPr>
        </p:nvSpPr>
        <p:spPr>
          <a:xfrm>
            <a:off x="6103872" y="2116520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365" name="Google Shape;365;p14"/>
          <p:cNvSpPr txBox="1">
            <a:spLocks noGrp="1"/>
          </p:cNvSpPr>
          <p:nvPr>
            <p:ph type="title" idx="9" hasCustomPrompt="1"/>
          </p:nvPr>
        </p:nvSpPr>
        <p:spPr>
          <a:xfrm>
            <a:off x="6103879" y="1540773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9pPr>
          </a:lstStyle>
          <a:p>
            <a:r>
              <a:t>xx%</a:t>
            </a:r>
          </a:p>
        </p:txBody>
      </p:sp>
      <p:sp>
        <p:nvSpPr>
          <p:cNvPr id="366" name="Google Shape;366;p14"/>
          <p:cNvSpPr txBox="1">
            <a:spLocks noGrp="1"/>
          </p:cNvSpPr>
          <p:nvPr>
            <p:ph type="subTitle" idx="13"/>
          </p:nvPr>
        </p:nvSpPr>
        <p:spPr>
          <a:xfrm>
            <a:off x="724125" y="3904708"/>
            <a:ext cx="23160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67" name="Google Shape;367;p14"/>
          <p:cNvSpPr txBox="1">
            <a:spLocks noGrp="1"/>
          </p:cNvSpPr>
          <p:nvPr>
            <p:ph type="title" idx="14"/>
          </p:nvPr>
        </p:nvSpPr>
        <p:spPr>
          <a:xfrm>
            <a:off x="724125" y="3677861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368" name="Google Shape;368;p14"/>
          <p:cNvSpPr txBox="1">
            <a:spLocks noGrp="1"/>
          </p:cNvSpPr>
          <p:nvPr>
            <p:ph type="title" idx="15" hasCustomPrompt="1"/>
          </p:nvPr>
        </p:nvSpPr>
        <p:spPr>
          <a:xfrm>
            <a:off x="724137" y="3102114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9pPr>
          </a:lstStyle>
          <a:p>
            <a:r>
              <a:t>xx%</a:t>
            </a:r>
          </a:p>
        </p:txBody>
      </p:sp>
      <p:sp>
        <p:nvSpPr>
          <p:cNvPr id="369" name="Google Shape;369;p14"/>
          <p:cNvSpPr txBox="1">
            <a:spLocks noGrp="1"/>
          </p:cNvSpPr>
          <p:nvPr>
            <p:ph type="subTitle" idx="16"/>
          </p:nvPr>
        </p:nvSpPr>
        <p:spPr>
          <a:xfrm>
            <a:off x="3413996" y="3904708"/>
            <a:ext cx="23160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70" name="Google Shape;370;p14"/>
          <p:cNvSpPr txBox="1">
            <a:spLocks noGrp="1"/>
          </p:cNvSpPr>
          <p:nvPr>
            <p:ph type="title" idx="17"/>
          </p:nvPr>
        </p:nvSpPr>
        <p:spPr>
          <a:xfrm>
            <a:off x="3413999" y="3677861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371" name="Google Shape;371;p14"/>
          <p:cNvSpPr txBox="1">
            <a:spLocks noGrp="1"/>
          </p:cNvSpPr>
          <p:nvPr>
            <p:ph type="title" idx="18" hasCustomPrompt="1"/>
          </p:nvPr>
        </p:nvSpPr>
        <p:spPr>
          <a:xfrm>
            <a:off x="3414008" y="3102114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9pPr>
          </a:lstStyle>
          <a:p>
            <a:r>
              <a:t>xx%</a:t>
            </a:r>
          </a:p>
        </p:txBody>
      </p:sp>
      <p:sp>
        <p:nvSpPr>
          <p:cNvPr id="372" name="Google Shape;372;p14"/>
          <p:cNvSpPr txBox="1">
            <a:spLocks noGrp="1"/>
          </p:cNvSpPr>
          <p:nvPr>
            <p:ph type="subTitle" idx="19"/>
          </p:nvPr>
        </p:nvSpPr>
        <p:spPr>
          <a:xfrm>
            <a:off x="6103866" y="3904708"/>
            <a:ext cx="23160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73" name="Google Shape;373;p14"/>
          <p:cNvSpPr txBox="1">
            <a:spLocks noGrp="1"/>
          </p:cNvSpPr>
          <p:nvPr>
            <p:ph type="title" idx="20"/>
          </p:nvPr>
        </p:nvSpPr>
        <p:spPr>
          <a:xfrm>
            <a:off x="6103872" y="3677861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374" name="Google Shape;374;p14"/>
          <p:cNvSpPr txBox="1">
            <a:spLocks noGrp="1"/>
          </p:cNvSpPr>
          <p:nvPr>
            <p:ph type="title" idx="21" hasCustomPrompt="1"/>
          </p:nvPr>
        </p:nvSpPr>
        <p:spPr>
          <a:xfrm>
            <a:off x="6103879" y="3102114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9pPr>
          </a:lstStyle>
          <a:p>
            <a:r>
              <a:t>xx%</a:t>
            </a:r>
          </a:p>
        </p:txBody>
      </p:sp>
      <p:grpSp>
        <p:nvGrpSpPr>
          <p:cNvPr id="375" name="Google Shape;375;p14"/>
          <p:cNvGrpSpPr/>
          <p:nvPr/>
        </p:nvGrpSpPr>
        <p:grpSpPr>
          <a:xfrm>
            <a:off x="123514" y="2742803"/>
            <a:ext cx="8772508" cy="2251174"/>
            <a:chOff x="904527" y="1714820"/>
            <a:chExt cx="711823" cy="182666"/>
          </a:xfrm>
        </p:grpSpPr>
        <p:sp>
          <p:nvSpPr>
            <p:cNvPr id="376" name="Google Shape;376;p14"/>
            <p:cNvSpPr/>
            <p:nvPr/>
          </p:nvSpPr>
          <p:spPr>
            <a:xfrm>
              <a:off x="924724" y="1743976"/>
              <a:ext cx="14025" cy="14400"/>
            </a:xfrm>
            <a:custGeom>
              <a:avLst/>
              <a:gdLst/>
              <a:ahLst/>
              <a:cxnLst/>
              <a:rect l="l" t="t" r="r" b="b"/>
              <a:pathLst>
                <a:path w="561" h="576" extrusionOk="0">
                  <a:moveTo>
                    <a:pt x="281" y="1"/>
                  </a:moveTo>
                  <a:cubicBezTo>
                    <a:pt x="124" y="1"/>
                    <a:pt x="1" y="124"/>
                    <a:pt x="1" y="296"/>
                  </a:cubicBezTo>
                  <a:cubicBezTo>
                    <a:pt x="1" y="452"/>
                    <a:pt x="124" y="576"/>
                    <a:pt x="281" y="576"/>
                  </a:cubicBezTo>
                  <a:cubicBezTo>
                    <a:pt x="434" y="576"/>
                    <a:pt x="560" y="452"/>
                    <a:pt x="560" y="296"/>
                  </a:cubicBezTo>
                  <a:cubicBezTo>
                    <a:pt x="560" y="124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4"/>
            <p:cNvSpPr/>
            <p:nvPr/>
          </p:nvSpPr>
          <p:spPr>
            <a:xfrm>
              <a:off x="944407" y="1870567"/>
              <a:ext cx="9350" cy="9389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4"/>
            <p:cNvSpPr/>
            <p:nvPr/>
          </p:nvSpPr>
          <p:spPr>
            <a:xfrm>
              <a:off x="1603491" y="1764976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4"/>
            <p:cNvSpPr/>
            <p:nvPr/>
          </p:nvSpPr>
          <p:spPr>
            <a:xfrm>
              <a:off x="904527" y="1714820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4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4"/>
            <p:cNvSpPr/>
            <p:nvPr/>
          </p:nvSpPr>
          <p:spPr>
            <a:xfrm>
              <a:off x="1024177" y="1889473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4"/>
            <p:cNvSpPr/>
            <p:nvPr/>
          </p:nvSpPr>
          <p:spPr>
            <a:xfrm>
              <a:off x="1595351" y="1859991"/>
              <a:ext cx="5799" cy="5802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4"/>
            <p:cNvSpPr/>
            <p:nvPr/>
          </p:nvSpPr>
          <p:spPr>
            <a:xfrm>
              <a:off x="1479076" y="1887661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4"/>
            <p:cNvSpPr/>
            <p:nvPr/>
          </p:nvSpPr>
          <p:spPr>
            <a:xfrm>
              <a:off x="1592227" y="1746126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4"/>
            <p:cNvSpPr/>
            <p:nvPr/>
          </p:nvSpPr>
          <p:spPr>
            <a:xfrm>
              <a:off x="1610075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6" name="Google Shape;386;p14"/>
          <p:cNvGrpSpPr/>
          <p:nvPr/>
        </p:nvGrpSpPr>
        <p:grpSpPr>
          <a:xfrm>
            <a:off x="8384174" y="193174"/>
            <a:ext cx="511840" cy="585068"/>
            <a:chOff x="6144600" y="3520075"/>
            <a:chExt cx="29600" cy="33825"/>
          </a:xfrm>
        </p:grpSpPr>
        <p:sp>
          <p:nvSpPr>
            <p:cNvPr id="387" name="Google Shape;387;p14"/>
            <p:cNvSpPr/>
            <p:nvPr/>
          </p:nvSpPr>
          <p:spPr>
            <a:xfrm>
              <a:off x="6155050" y="3520075"/>
              <a:ext cx="5475" cy="4350"/>
            </a:xfrm>
            <a:custGeom>
              <a:avLst/>
              <a:gdLst/>
              <a:ahLst/>
              <a:cxnLst/>
              <a:rect l="l" t="t" r="r" b="b"/>
              <a:pathLst>
                <a:path w="219" h="174" extrusionOk="0">
                  <a:moveTo>
                    <a:pt x="128" y="0"/>
                  </a:moveTo>
                  <a:cubicBezTo>
                    <a:pt x="123" y="0"/>
                    <a:pt x="118" y="1"/>
                    <a:pt x="113" y="2"/>
                  </a:cubicBezTo>
                  <a:cubicBezTo>
                    <a:pt x="79" y="2"/>
                    <a:pt x="49" y="21"/>
                    <a:pt x="49" y="36"/>
                  </a:cubicBezTo>
                  <a:cubicBezTo>
                    <a:pt x="1" y="95"/>
                    <a:pt x="49" y="174"/>
                    <a:pt x="128" y="174"/>
                  </a:cubicBezTo>
                  <a:cubicBezTo>
                    <a:pt x="143" y="174"/>
                    <a:pt x="173" y="159"/>
                    <a:pt x="187" y="129"/>
                  </a:cubicBezTo>
                  <a:cubicBezTo>
                    <a:pt x="218" y="71"/>
                    <a:pt x="180" y="0"/>
                    <a:pt x="128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4"/>
            <p:cNvSpPr/>
            <p:nvPr/>
          </p:nvSpPr>
          <p:spPr>
            <a:xfrm>
              <a:off x="6152350" y="3549675"/>
              <a:ext cx="4700" cy="4225"/>
            </a:xfrm>
            <a:custGeom>
              <a:avLst/>
              <a:gdLst/>
              <a:ahLst/>
              <a:cxnLst/>
              <a:rect l="l" t="t" r="r" b="b"/>
              <a:pathLst>
                <a:path w="188" h="169" extrusionOk="0">
                  <a:moveTo>
                    <a:pt x="64" y="1"/>
                  </a:moveTo>
                  <a:cubicBezTo>
                    <a:pt x="1" y="31"/>
                    <a:pt x="1" y="109"/>
                    <a:pt x="49" y="158"/>
                  </a:cubicBezTo>
                  <a:cubicBezTo>
                    <a:pt x="64" y="165"/>
                    <a:pt x="79" y="169"/>
                    <a:pt x="93" y="169"/>
                  </a:cubicBezTo>
                  <a:cubicBezTo>
                    <a:pt x="106" y="169"/>
                    <a:pt x="118" y="165"/>
                    <a:pt x="128" y="158"/>
                  </a:cubicBezTo>
                  <a:cubicBezTo>
                    <a:pt x="187" y="124"/>
                    <a:pt x="187" y="49"/>
                    <a:pt x="142" y="16"/>
                  </a:cubicBezTo>
                  <a:cubicBezTo>
                    <a:pt x="109" y="1"/>
                    <a:pt x="94" y="1"/>
                    <a:pt x="64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4"/>
            <p:cNvSpPr/>
            <p:nvPr/>
          </p:nvSpPr>
          <p:spPr>
            <a:xfrm>
              <a:off x="6144975" y="3526050"/>
              <a:ext cx="5450" cy="5350"/>
            </a:xfrm>
            <a:custGeom>
              <a:avLst/>
              <a:gdLst/>
              <a:ahLst/>
              <a:cxnLst/>
              <a:rect l="l" t="t" r="r" b="b"/>
              <a:pathLst>
                <a:path w="218" h="214" extrusionOk="0">
                  <a:moveTo>
                    <a:pt x="116" y="1"/>
                  </a:moveTo>
                  <a:cubicBezTo>
                    <a:pt x="86" y="1"/>
                    <a:pt x="55" y="14"/>
                    <a:pt x="31" y="43"/>
                  </a:cubicBezTo>
                  <a:cubicBezTo>
                    <a:pt x="16" y="62"/>
                    <a:pt x="1" y="92"/>
                    <a:pt x="1" y="121"/>
                  </a:cubicBezTo>
                  <a:cubicBezTo>
                    <a:pt x="10" y="179"/>
                    <a:pt x="55" y="214"/>
                    <a:pt x="102" y="214"/>
                  </a:cubicBezTo>
                  <a:cubicBezTo>
                    <a:pt x="132" y="214"/>
                    <a:pt x="163" y="200"/>
                    <a:pt x="187" y="170"/>
                  </a:cubicBezTo>
                  <a:cubicBezTo>
                    <a:pt x="202" y="155"/>
                    <a:pt x="217" y="121"/>
                    <a:pt x="217" y="92"/>
                  </a:cubicBezTo>
                  <a:cubicBezTo>
                    <a:pt x="208" y="34"/>
                    <a:pt x="164" y="1"/>
                    <a:pt x="11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4"/>
            <p:cNvSpPr/>
            <p:nvPr/>
          </p:nvSpPr>
          <p:spPr>
            <a:xfrm>
              <a:off x="6168025" y="3545825"/>
              <a:ext cx="5625" cy="5050"/>
            </a:xfrm>
            <a:custGeom>
              <a:avLst/>
              <a:gdLst/>
              <a:ahLst/>
              <a:cxnLst/>
              <a:rect l="l" t="t" r="r" b="b"/>
              <a:pathLst>
                <a:path w="225" h="202" extrusionOk="0">
                  <a:moveTo>
                    <a:pt x="115" y="0"/>
                  </a:moveTo>
                  <a:cubicBezTo>
                    <a:pt x="97" y="0"/>
                    <a:pt x="78" y="5"/>
                    <a:pt x="60" y="17"/>
                  </a:cubicBezTo>
                  <a:cubicBezTo>
                    <a:pt x="27" y="32"/>
                    <a:pt x="12" y="62"/>
                    <a:pt x="12" y="77"/>
                  </a:cubicBezTo>
                  <a:cubicBezTo>
                    <a:pt x="0" y="148"/>
                    <a:pt x="52" y="202"/>
                    <a:pt x="112" y="202"/>
                  </a:cubicBezTo>
                  <a:cubicBezTo>
                    <a:pt x="130" y="202"/>
                    <a:pt x="150" y="196"/>
                    <a:pt x="168" y="185"/>
                  </a:cubicBezTo>
                  <a:cubicBezTo>
                    <a:pt x="183" y="170"/>
                    <a:pt x="213" y="155"/>
                    <a:pt x="213" y="125"/>
                  </a:cubicBezTo>
                  <a:cubicBezTo>
                    <a:pt x="225" y="54"/>
                    <a:pt x="173" y="0"/>
                    <a:pt x="115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4"/>
            <p:cNvSpPr/>
            <p:nvPr/>
          </p:nvSpPr>
          <p:spPr>
            <a:xfrm>
              <a:off x="6171000" y="3528325"/>
              <a:ext cx="3200" cy="2725"/>
            </a:xfrm>
            <a:custGeom>
              <a:avLst/>
              <a:gdLst/>
              <a:ahLst/>
              <a:cxnLst/>
              <a:rect l="l" t="t" r="r" b="b"/>
              <a:pathLst>
                <a:path w="128" h="109" extrusionOk="0">
                  <a:moveTo>
                    <a:pt x="79" y="1"/>
                  </a:moveTo>
                  <a:cubicBezTo>
                    <a:pt x="35" y="1"/>
                    <a:pt x="1" y="30"/>
                    <a:pt x="16" y="79"/>
                  </a:cubicBezTo>
                  <a:cubicBezTo>
                    <a:pt x="35" y="94"/>
                    <a:pt x="49" y="109"/>
                    <a:pt x="64" y="109"/>
                  </a:cubicBezTo>
                  <a:cubicBezTo>
                    <a:pt x="109" y="109"/>
                    <a:pt x="128" y="64"/>
                    <a:pt x="128" y="30"/>
                  </a:cubicBezTo>
                  <a:cubicBezTo>
                    <a:pt x="109" y="1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4"/>
            <p:cNvSpPr/>
            <p:nvPr/>
          </p:nvSpPr>
          <p:spPr>
            <a:xfrm>
              <a:off x="6144600" y="3536050"/>
              <a:ext cx="2750" cy="2700"/>
            </a:xfrm>
            <a:custGeom>
              <a:avLst/>
              <a:gdLst/>
              <a:ahLst/>
              <a:cxnLst/>
              <a:rect l="l" t="t" r="r" b="b"/>
              <a:pathLst>
                <a:path w="110" h="108" extrusionOk="0">
                  <a:moveTo>
                    <a:pt x="55" y="1"/>
                  </a:moveTo>
                  <a:cubicBezTo>
                    <a:pt x="28" y="1"/>
                    <a:pt x="1" y="18"/>
                    <a:pt x="1" y="50"/>
                  </a:cubicBezTo>
                  <a:cubicBezTo>
                    <a:pt x="1" y="65"/>
                    <a:pt x="1" y="80"/>
                    <a:pt x="16" y="80"/>
                  </a:cubicBezTo>
                  <a:cubicBezTo>
                    <a:pt x="28" y="99"/>
                    <a:pt x="44" y="107"/>
                    <a:pt x="61" y="107"/>
                  </a:cubicBezTo>
                  <a:cubicBezTo>
                    <a:pt x="86" y="107"/>
                    <a:pt x="109" y="86"/>
                    <a:pt x="109" y="50"/>
                  </a:cubicBezTo>
                  <a:cubicBezTo>
                    <a:pt x="109" y="50"/>
                    <a:pt x="109" y="35"/>
                    <a:pt x="94" y="16"/>
                  </a:cubicBezTo>
                  <a:cubicBezTo>
                    <a:pt x="84" y="6"/>
                    <a:pt x="69" y="1"/>
                    <a:pt x="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4"/>
            <p:cNvSpPr/>
            <p:nvPr/>
          </p:nvSpPr>
          <p:spPr>
            <a:xfrm>
              <a:off x="6147700" y="3526375"/>
              <a:ext cx="25675" cy="21375"/>
            </a:xfrm>
            <a:custGeom>
              <a:avLst/>
              <a:gdLst/>
              <a:ahLst/>
              <a:cxnLst/>
              <a:rect l="l" t="t" r="r" b="b"/>
              <a:pathLst>
                <a:path w="1027" h="855" extrusionOk="0">
                  <a:moveTo>
                    <a:pt x="530" y="0"/>
                  </a:moveTo>
                  <a:cubicBezTo>
                    <a:pt x="358" y="0"/>
                    <a:pt x="202" y="93"/>
                    <a:pt x="127" y="250"/>
                  </a:cubicBezTo>
                  <a:cubicBezTo>
                    <a:pt x="0" y="530"/>
                    <a:pt x="187" y="840"/>
                    <a:pt x="500" y="855"/>
                  </a:cubicBezTo>
                  <a:cubicBezTo>
                    <a:pt x="668" y="855"/>
                    <a:pt x="825" y="761"/>
                    <a:pt x="903" y="608"/>
                  </a:cubicBezTo>
                  <a:cubicBezTo>
                    <a:pt x="1026" y="329"/>
                    <a:pt x="840" y="15"/>
                    <a:pt x="530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4"/>
            <p:cNvSpPr/>
            <p:nvPr/>
          </p:nvSpPr>
          <p:spPr>
            <a:xfrm>
              <a:off x="6166350" y="3534100"/>
              <a:ext cx="3575" cy="3200"/>
            </a:xfrm>
            <a:custGeom>
              <a:avLst/>
              <a:gdLst/>
              <a:ahLst/>
              <a:cxnLst/>
              <a:rect l="l" t="t" r="r" b="b"/>
              <a:pathLst>
                <a:path w="143" h="128" extrusionOk="0">
                  <a:moveTo>
                    <a:pt x="79" y="1"/>
                  </a:moveTo>
                  <a:cubicBezTo>
                    <a:pt x="73" y="1"/>
                    <a:pt x="70" y="1"/>
                    <a:pt x="67" y="2"/>
                  </a:cubicBezTo>
                  <a:lnTo>
                    <a:pt x="67" y="2"/>
                  </a:lnTo>
                  <a:cubicBezTo>
                    <a:pt x="71" y="1"/>
                    <a:pt x="75" y="1"/>
                    <a:pt x="79" y="1"/>
                  </a:cubicBezTo>
                  <a:close/>
                  <a:moveTo>
                    <a:pt x="79" y="1"/>
                  </a:moveTo>
                  <a:cubicBezTo>
                    <a:pt x="109" y="1"/>
                    <a:pt x="127" y="34"/>
                    <a:pt x="109" y="64"/>
                  </a:cubicBezTo>
                  <a:lnTo>
                    <a:pt x="79" y="64"/>
                  </a:lnTo>
                  <a:cubicBezTo>
                    <a:pt x="49" y="64"/>
                    <a:pt x="34" y="34"/>
                    <a:pt x="49" y="20"/>
                  </a:cubicBezTo>
                  <a:cubicBezTo>
                    <a:pt x="58" y="8"/>
                    <a:pt x="62" y="3"/>
                    <a:pt x="67" y="2"/>
                  </a:cubicBezTo>
                  <a:lnTo>
                    <a:pt x="67" y="2"/>
                  </a:lnTo>
                  <a:cubicBezTo>
                    <a:pt x="41" y="6"/>
                    <a:pt x="15" y="24"/>
                    <a:pt x="15" y="49"/>
                  </a:cubicBezTo>
                  <a:cubicBezTo>
                    <a:pt x="0" y="79"/>
                    <a:pt x="15" y="113"/>
                    <a:pt x="64" y="128"/>
                  </a:cubicBezTo>
                  <a:lnTo>
                    <a:pt x="79" y="128"/>
                  </a:lnTo>
                  <a:cubicBezTo>
                    <a:pt x="109" y="128"/>
                    <a:pt x="127" y="113"/>
                    <a:pt x="142" y="79"/>
                  </a:cubicBezTo>
                  <a:cubicBezTo>
                    <a:pt x="142" y="49"/>
                    <a:pt x="127" y="1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4"/>
            <p:cNvSpPr/>
            <p:nvPr/>
          </p:nvSpPr>
          <p:spPr>
            <a:xfrm>
              <a:off x="6167175" y="3534100"/>
              <a:ext cx="2375" cy="1625"/>
            </a:xfrm>
            <a:custGeom>
              <a:avLst/>
              <a:gdLst/>
              <a:ahLst/>
              <a:cxnLst/>
              <a:rect l="l" t="t" r="r" b="b"/>
              <a:pathLst>
                <a:path w="95" h="65" extrusionOk="0">
                  <a:moveTo>
                    <a:pt x="46" y="1"/>
                  </a:moveTo>
                  <a:cubicBezTo>
                    <a:pt x="31" y="1"/>
                    <a:pt x="31" y="1"/>
                    <a:pt x="16" y="20"/>
                  </a:cubicBezTo>
                  <a:cubicBezTo>
                    <a:pt x="1" y="34"/>
                    <a:pt x="16" y="64"/>
                    <a:pt x="46" y="64"/>
                  </a:cubicBezTo>
                  <a:lnTo>
                    <a:pt x="76" y="64"/>
                  </a:lnTo>
                  <a:cubicBezTo>
                    <a:pt x="94" y="34"/>
                    <a:pt x="76" y="1"/>
                    <a:pt x="46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4"/>
            <p:cNvSpPr/>
            <p:nvPr/>
          </p:nvSpPr>
          <p:spPr>
            <a:xfrm>
              <a:off x="6165975" y="3531400"/>
              <a:ext cx="2350" cy="2000"/>
            </a:xfrm>
            <a:custGeom>
              <a:avLst/>
              <a:gdLst/>
              <a:ahLst/>
              <a:cxnLst/>
              <a:rect l="l" t="t" r="r" b="b"/>
              <a:pathLst>
                <a:path w="94" h="80" extrusionOk="0">
                  <a:moveTo>
                    <a:pt x="30" y="1"/>
                  </a:moveTo>
                  <a:cubicBezTo>
                    <a:pt x="0" y="1"/>
                    <a:pt x="0" y="49"/>
                    <a:pt x="15" y="64"/>
                  </a:cubicBezTo>
                  <a:cubicBezTo>
                    <a:pt x="30" y="79"/>
                    <a:pt x="30" y="79"/>
                    <a:pt x="49" y="79"/>
                  </a:cubicBezTo>
                  <a:cubicBezTo>
                    <a:pt x="79" y="64"/>
                    <a:pt x="94" y="34"/>
                    <a:pt x="6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4"/>
            <p:cNvSpPr/>
            <p:nvPr/>
          </p:nvSpPr>
          <p:spPr>
            <a:xfrm>
              <a:off x="6161300" y="3534100"/>
              <a:ext cx="5075" cy="4325"/>
            </a:xfrm>
            <a:custGeom>
              <a:avLst/>
              <a:gdLst/>
              <a:ahLst/>
              <a:cxnLst/>
              <a:rect l="l" t="t" r="r" b="b"/>
              <a:pathLst>
                <a:path w="203" h="173" extrusionOk="0">
                  <a:moveTo>
                    <a:pt x="109" y="1"/>
                  </a:moveTo>
                  <a:cubicBezTo>
                    <a:pt x="64" y="1"/>
                    <a:pt x="31" y="34"/>
                    <a:pt x="16" y="64"/>
                  </a:cubicBezTo>
                  <a:cubicBezTo>
                    <a:pt x="1" y="113"/>
                    <a:pt x="31" y="158"/>
                    <a:pt x="79" y="173"/>
                  </a:cubicBezTo>
                  <a:lnTo>
                    <a:pt x="94" y="173"/>
                  </a:lnTo>
                  <a:cubicBezTo>
                    <a:pt x="143" y="173"/>
                    <a:pt x="173" y="143"/>
                    <a:pt x="187" y="113"/>
                  </a:cubicBezTo>
                  <a:cubicBezTo>
                    <a:pt x="202" y="64"/>
                    <a:pt x="173" y="20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4"/>
            <p:cNvSpPr/>
            <p:nvPr/>
          </p:nvSpPr>
          <p:spPr>
            <a:xfrm>
              <a:off x="6155350" y="3528325"/>
              <a:ext cx="6725" cy="5425"/>
            </a:xfrm>
            <a:custGeom>
              <a:avLst/>
              <a:gdLst/>
              <a:ahLst/>
              <a:cxnLst/>
              <a:rect l="l" t="t" r="r" b="b"/>
              <a:pathLst>
                <a:path w="269" h="217" extrusionOk="0">
                  <a:moveTo>
                    <a:pt x="8" y="79"/>
                  </a:moveTo>
                  <a:lnTo>
                    <a:pt x="8" y="79"/>
                  </a:lnTo>
                  <a:cubicBezTo>
                    <a:pt x="2" y="88"/>
                    <a:pt x="1" y="98"/>
                    <a:pt x="4" y="107"/>
                  </a:cubicBezTo>
                  <a:lnTo>
                    <a:pt x="4" y="107"/>
                  </a:lnTo>
                  <a:cubicBezTo>
                    <a:pt x="3" y="97"/>
                    <a:pt x="4" y="88"/>
                    <a:pt x="8" y="79"/>
                  </a:cubicBezTo>
                  <a:close/>
                  <a:moveTo>
                    <a:pt x="116" y="1"/>
                  </a:moveTo>
                  <a:cubicBezTo>
                    <a:pt x="52" y="1"/>
                    <a:pt x="8" y="30"/>
                    <a:pt x="8" y="79"/>
                  </a:cubicBezTo>
                  <a:cubicBezTo>
                    <a:pt x="8" y="45"/>
                    <a:pt x="37" y="30"/>
                    <a:pt x="67" y="30"/>
                  </a:cubicBezTo>
                  <a:lnTo>
                    <a:pt x="82" y="30"/>
                  </a:lnTo>
                  <a:cubicBezTo>
                    <a:pt x="116" y="45"/>
                    <a:pt x="146" y="79"/>
                    <a:pt x="131" y="109"/>
                  </a:cubicBezTo>
                  <a:cubicBezTo>
                    <a:pt x="131" y="139"/>
                    <a:pt x="101" y="157"/>
                    <a:pt x="67" y="157"/>
                  </a:cubicBezTo>
                  <a:lnTo>
                    <a:pt x="52" y="139"/>
                  </a:lnTo>
                  <a:cubicBezTo>
                    <a:pt x="32" y="139"/>
                    <a:pt x="10" y="125"/>
                    <a:pt x="4" y="107"/>
                  </a:cubicBezTo>
                  <a:lnTo>
                    <a:pt x="4" y="107"/>
                  </a:lnTo>
                  <a:cubicBezTo>
                    <a:pt x="8" y="147"/>
                    <a:pt x="50" y="193"/>
                    <a:pt x="101" y="217"/>
                  </a:cubicBezTo>
                  <a:lnTo>
                    <a:pt x="146" y="217"/>
                  </a:lnTo>
                  <a:cubicBezTo>
                    <a:pt x="194" y="217"/>
                    <a:pt x="254" y="187"/>
                    <a:pt x="254" y="139"/>
                  </a:cubicBezTo>
                  <a:cubicBezTo>
                    <a:pt x="269" y="79"/>
                    <a:pt x="224" y="15"/>
                    <a:pt x="161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4"/>
            <p:cNvSpPr/>
            <p:nvPr/>
          </p:nvSpPr>
          <p:spPr>
            <a:xfrm>
              <a:off x="6155050" y="3529075"/>
              <a:ext cx="3950" cy="3200"/>
            </a:xfrm>
            <a:custGeom>
              <a:avLst/>
              <a:gdLst/>
              <a:ahLst/>
              <a:cxnLst/>
              <a:rect l="l" t="t" r="r" b="b"/>
              <a:pathLst>
                <a:path w="158" h="128" extrusionOk="0">
                  <a:moveTo>
                    <a:pt x="79" y="0"/>
                  </a:moveTo>
                  <a:cubicBezTo>
                    <a:pt x="49" y="0"/>
                    <a:pt x="20" y="15"/>
                    <a:pt x="20" y="49"/>
                  </a:cubicBezTo>
                  <a:cubicBezTo>
                    <a:pt x="1" y="79"/>
                    <a:pt x="34" y="109"/>
                    <a:pt x="64" y="109"/>
                  </a:cubicBezTo>
                  <a:lnTo>
                    <a:pt x="79" y="127"/>
                  </a:lnTo>
                  <a:cubicBezTo>
                    <a:pt x="113" y="127"/>
                    <a:pt x="143" y="109"/>
                    <a:pt x="143" y="79"/>
                  </a:cubicBezTo>
                  <a:cubicBezTo>
                    <a:pt x="158" y="49"/>
                    <a:pt x="128" y="15"/>
                    <a:pt x="9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4"/>
            <p:cNvSpPr/>
            <p:nvPr/>
          </p:nvSpPr>
          <p:spPr>
            <a:xfrm>
              <a:off x="6165225" y="3539975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79" y="1"/>
                  </a:moveTo>
                  <a:cubicBezTo>
                    <a:pt x="45" y="1"/>
                    <a:pt x="16" y="16"/>
                    <a:pt x="16" y="46"/>
                  </a:cubicBezTo>
                  <a:cubicBezTo>
                    <a:pt x="1" y="64"/>
                    <a:pt x="30" y="94"/>
                    <a:pt x="60" y="109"/>
                  </a:cubicBezTo>
                  <a:lnTo>
                    <a:pt x="79" y="109"/>
                  </a:lnTo>
                  <a:cubicBezTo>
                    <a:pt x="109" y="109"/>
                    <a:pt x="124" y="94"/>
                    <a:pt x="139" y="64"/>
                  </a:cubicBezTo>
                  <a:cubicBezTo>
                    <a:pt x="139" y="46"/>
                    <a:pt x="124" y="16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4"/>
            <p:cNvSpPr/>
            <p:nvPr/>
          </p:nvSpPr>
          <p:spPr>
            <a:xfrm>
              <a:off x="6152350" y="3539975"/>
              <a:ext cx="2000" cy="1625"/>
            </a:xfrm>
            <a:custGeom>
              <a:avLst/>
              <a:gdLst/>
              <a:ahLst/>
              <a:cxnLst/>
              <a:rect l="l" t="t" r="r" b="b"/>
              <a:pathLst>
                <a:path w="80" h="65" extrusionOk="0">
                  <a:moveTo>
                    <a:pt x="34" y="1"/>
                  </a:moveTo>
                  <a:cubicBezTo>
                    <a:pt x="16" y="1"/>
                    <a:pt x="1" y="16"/>
                    <a:pt x="1" y="31"/>
                  </a:cubicBezTo>
                  <a:cubicBezTo>
                    <a:pt x="1" y="46"/>
                    <a:pt x="16" y="64"/>
                    <a:pt x="34" y="64"/>
                  </a:cubicBezTo>
                  <a:lnTo>
                    <a:pt x="49" y="64"/>
                  </a:lnTo>
                  <a:cubicBezTo>
                    <a:pt x="64" y="64"/>
                    <a:pt x="64" y="64"/>
                    <a:pt x="79" y="46"/>
                  </a:cubicBezTo>
                  <a:cubicBezTo>
                    <a:pt x="79" y="31"/>
                    <a:pt x="64" y="16"/>
                    <a:pt x="4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4"/>
            <p:cNvSpPr/>
            <p:nvPr/>
          </p:nvSpPr>
          <p:spPr>
            <a:xfrm>
              <a:off x="6162525" y="3541950"/>
              <a:ext cx="1875" cy="1500"/>
            </a:xfrm>
            <a:custGeom>
              <a:avLst/>
              <a:gdLst/>
              <a:ahLst/>
              <a:cxnLst/>
              <a:rect l="l" t="t" r="r" b="b"/>
              <a:pathLst>
                <a:path w="75" h="60" extrusionOk="0">
                  <a:moveTo>
                    <a:pt x="30" y="0"/>
                  </a:moveTo>
                  <a:cubicBezTo>
                    <a:pt x="15" y="0"/>
                    <a:pt x="0" y="15"/>
                    <a:pt x="0" y="15"/>
                  </a:cubicBezTo>
                  <a:cubicBezTo>
                    <a:pt x="0" y="30"/>
                    <a:pt x="0" y="60"/>
                    <a:pt x="30" y="60"/>
                  </a:cubicBezTo>
                  <a:cubicBezTo>
                    <a:pt x="45" y="60"/>
                    <a:pt x="60" y="45"/>
                    <a:pt x="60" y="45"/>
                  </a:cubicBezTo>
                  <a:cubicBezTo>
                    <a:pt x="75" y="30"/>
                    <a:pt x="60" y="0"/>
                    <a:pt x="30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s">
  <p:cSld name="CUSTOM_8"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05" name="Google Shape;405;p15"/>
          <p:cNvSpPr txBox="1">
            <a:spLocks noGrp="1"/>
          </p:cNvSpPr>
          <p:nvPr>
            <p:ph type="subTitle" idx="1"/>
          </p:nvPr>
        </p:nvSpPr>
        <p:spPr>
          <a:xfrm>
            <a:off x="1955516" y="2399725"/>
            <a:ext cx="23592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6" name="Google Shape;406;p15"/>
          <p:cNvSpPr txBox="1">
            <a:spLocks noGrp="1"/>
          </p:cNvSpPr>
          <p:nvPr>
            <p:ph type="title" idx="2"/>
          </p:nvPr>
        </p:nvSpPr>
        <p:spPr>
          <a:xfrm>
            <a:off x="2086616" y="2172875"/>
            <a:ext cx="2097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407" name="Google Shape;407;p15"/>
          <p:cNvSpPr txBox="1">
            <a:spLocks noGrp="1"/>
          </p:cNvSpPr>
          <p:nvPr>
            <p:ph type="title" idx="3" hasCustomPrompt="1"/>
          </p:nvPr>
        </p:nvSpPr>
        <p:spPr>
          <a:xfrm>
            <a:off x="2191016" y="1597125"/>
            <a:ext cx="18882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9pPr>
          </a:lstStyle>
          <a:p>
            <a:r>
              <a:t>xx%</a:t>
            </a:r>
          </a:p>
        </p:txBody>
      </p:sp>
      <p:sp>
        <p:nvSpPr>
          <p:cNvPr id="408" name="Google Shape;408;p15"/>
          <p:cNvSpPr txBox="1">
            <a:spLocks noGrp="1"/>
          </p:cNvSpPr>
          <p:nvPr>
            <p:ph type="subTitle" idx="4"/>
          </p:nvPr>
        </p:nvSpPr>
        <p:spPr>
          <a:xfrm>
            <a:off x="4829281" y="2399725"/>
            <a:ext cx="23592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9" name="Google Shape;409;p15"/>
          <p:cNvSpPr txBox="1">
            <a:spLocks noGrp="1"/>
          </p:cNvSpPr>
          <p:nvPr>
            <p:ph type="title" idx="5"/>
          </p:nvPr>
        </p:nvSpPr>
        <p:spPr>
          <a:xfrm>
            <a:off x="4960381" y="2172875"/>
            <a:ext cx="2097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410" name="Google Shape;410;p15"/>
          <p:cNvSpPr txBox="1">
            <a:spLocks noGrp="1"/>
          </p:cNvSpPr>
          <p:nvPr>
            <p:ph type="title" idx="6" hasCustomPrompt="1"/>
          </p:nvPr>
        </p:nvSpPr>
        <p:spPr>
          <a:xfrm>
            <a:off x="5064781" y="1597125"/>
            <a:ext cx="18882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9pPr>
          </a:lstStyle>
          <a:p>
            <a:r>
              <a:t>xx%</a:t>
            </a:r>
          </a:p>
        </p:txBody>
      </p:sp>
      <p:sp>
        <p:nvSpPr>
          <p:cNvPr id="411" name="Google Shape;411;p15"/>
          <p:cNvSpPr txBox="1">
            <a:spLocks noGrp="1"/>
          </p:cNvSpPr>
          <p:nvPr>
            <p:ph type="subTitle" idx="7"/>
          </p:nvPr>
        </p:nvSpPr>
        <p:spPr>
          <a:xfrm>
            <a:off x="1955516" y="3904800"/>
            <a:ext cx="23592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2" name="Google Shape;412;p15"/>
          <p:cNvSpPr txBox="1">
            <a:spLocks noGrp="1"/>
          </p:cNvSpPr>
          <p:nvPr>
            <p:ph type="title" idx="8"/>
          </p:nvPr>
        </p:nvSpPr>
        <p:spPr>
          <a:xfrm>
            <a:off x="2086616" y="3677950"/>
            <a:ext cx="2097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413" name="Google Shape;413;p15"/>
          <p:cNvSpPr txBox="1">
            <a:spLocks noGrp="1"/>
          </p:cNvSpPr>
          <p:nvPr>
            <p:ph type="title" idx="9" hasCustomPrompt="1"/>
          </p:nvPr>
        </p:nvSpPr>
        <p:spPr>
          <a:xfrm>
            <a:off x="2191016" y="3102200"/>
            <a:ext cx="18882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9pPr>
          </a:lstStyle>
          <a:p>
            <a:r>
              <a:t>xx%</a:t>
            </a:r>
          </a:p>
        </p:txBody>
      </p:sp>
      <p:sp>
        <p:nvSpPr>
          <p:cNvPr id="414" name="Google Shape;414;p15"/>
          <p:cNvSpPr txBox="1">
            <a:spLocks noGrp="1"/>
          </p:cNvSpPr>
          <p:nvPr>
            <p:ph type="subTitle" idx="13"/>
          </p:nvPr>
        </p:nvSpPr>
        <p:spPr>
          <a:xfrm>
            <a:off x="4829281" y="3904800"/>
            <a:ext cx="23592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5" name="Google Shape;415;p15"/>
          <p:cNvSpPr txBox="1">
            <a:spLocks noGrp="1"/>
          </p:cNvSpPr>
          <p:nvPr>
            <p:ph type="title" idx="14"/>
          </p:nvPr>
        </p:nvSpPr>
        <p:spPr>
          <a:xfrm>
            <a:off x="4960381" y="3677950"/>
            <a:ext cx="2097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ukta"/>
              <a:buNone/>
              <a:defRPr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416" name="Google Shape;416;p15"/>
          <p:cNvSpPr txBox="1">
            <a:spLocks noGrp="1"/>
          </p:cNvSpPr>
          <p:nvPr>
            <p:ph type="title" idx="15" hasCustomPrompt="1"/>
          </p:nvPr>
        </p:nvSpPr>
        <p:spPr>
          <a:xfrm>
            <a:off x="5064781" y="3102200"/>
            <a:ext cx="18882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9pPr>
          </a:lstStyle>
          <a:p>
            <a:r>
              <a:t>xx%</a:t>
            </a:r>
          </a:p>
        </p:txBody>
      </p:sp>
      <p:sp>
        <p:nvSpPr>
          <p:cNvPr id="417" name="Google Shape;417;p15"/>
          <p:cNvSpPr/>
          <p:nvPr/>
        </p:nvSpPr>
        <p:spPr>
          <a:xfrm rot="-6053757">
            <a:off x="6497778" y="-646745"/>
            <a:ext cx="4724084" cy="2851072"/>
          </a:xfrm>
          <a:custGeom>
            <a:avLst/>
            <a:gdLst/>
            <a:ahLst/>
            <a:cxnLst/>
            <a:rect l="l" t="t" r="r" b="b"/>
            <a:pathLst>
              <a:path w="8583" h="5180" extrusionOk="0">
                <a:moveTo>
                  <a:pt x="6070" y="0"/>
                </a:moveTo>
                <a:cubicBezTo>
                  <a:pt x="5442" y="0"/>
                  <a:pt x="4759" y="364"/>
                  <a:pt x="4183" y="401"/>
                </a:cubicBezTo>
                <a:cubicBezTo>
                  <a:pt x="4115" y="406"/>
                  <a:pt x="4044" y="409"/>
                  <a:pt x="3971" y="409"/>
                </a:cubicBezTo>
                <a:cubicBezTo>
                  <a:pt x="3720" y="409"/>
                  <a:pt x="3444" y="383"/>
                  <a:pt x="3172" y="383"/>
                </a:cubicBezTo>
                <a:cubicBezTo>
                  <a:pt x="2692" y="383"/>
                  <a:pt x="2225" y="464"/>
                  <a:pt x="1929" y="912"/>
                </a:cubicBezTo>
                <a:cubicBezTo>
                  <a:pt x="1321" y="1845"/>
                  <a:pt x="0" y="1643"/>
                  <a:pt x="0" y="3042"/>
                </a:cubicBezTo>
                <a:cubicBezTo>
                  <a:pt x="0" y="3975"/>
                  <a:pt x="1400" y="4643"/>
                  <a:pt x="2441" y="5031"/>
                </a:cubicBezTo>
                <a:cubicBezTo>
                  <a:pt x="2727" y="5138"/>
                  <a:pt x="2969" y="5179"/>
                  <a:pt x="3183" y="5179"/>
                </a:cubicBezTo>
                <a:cubicBezTo>
                  <a:pt x="3871" y="5179"/>
                  <a:pt x="4272" y="4756"/>
                  <a:pt x="4942" y="4756"/>
                </a:cubicBezTo>
                <a:cubicBezTo>
                  <a:pt x="5092" y="4756"/>
                  <a:pt x="5256" y="4777"/>
                  <a:pt x="5441" y="4830"/>
                </a:cubicBezTo>
                <a:cubicBezTo>
                  <a:pt x="5720" y="4914"/>
                  <a:pt x="6060" y="4970"/>
                  <a:pt x="6397" y="4970"/>
                </a:cubicBezTo>
                <a:cubicBezTo>
                  <a:pt x="7002" y="4970"/>
                  <a:pt x="7595" y="4790"/>
                  <a:pt x="7806" y="4270"/>
                </a:cubicBezTo>
                <a:cubicBezTo>
                  <a:pt x="8582" y="2311"/>
                  <a:pt x="7276" y="460"/>
                  <a:pt x="6653" y="136"/>
                </a:cubicBezTo>
                <a:cubicBezTo>
                  <a:pt x="6468" y="38"/>
                  <a:pt x="6272" y="0"/>
                  <a:pt x="6070" y="0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15"/>
          <p:cNvSpPr/>
          <p:nvPr/>
        </p:nvSpPr>
        <p:spPr>
          <a:xfrm rot="-7361160">
            <a:off x="-2373318" y="2507732"/>
            <a:ext cx="4724082" cy="2851071"/>
          </a:xfrm>
          <a:custGeom>
            <a:avLst/>
            <a:gdLst/>
            <a:ahLst/>
            <a:cxnLst/>
            <a:rect l="l" t="t" r="r" b="b"/>
            <a:pathLst>
              <a:path w="8583" h="5180" extrusionOk="0">
                <a:moveTo>
                  <a:pt x="6070" y="0"/>
                </a:moveTo>
                <a:cubicBezTo>
                  <a:pt x="5442" y="0"/>
                  <a:pt x="4759" y="364"/>
                  <a:pt x="4183" y="401"/>
                </a:cubicBezTo>
                <a:cubicBezTo>
                  <a:pt x="4115" y="406"/>
                  <a:pt x="4044" y="409"/>
                  <a:pt x="3971" y="409"/>
                </a:cubicBezTo>
                <a:cubicBezTo>
                  <a:pt x="3720" y="409"/>
                  <a:pt x="3444" y="383"/>
                  <a:pt x="3172" y="383"/>
                </a:cubicBezTo>
                <a:cubicBezTo>
                  <a:pt x="2692" y="383"/>
                  <a:pt x="2225" y="464"/>
                  <a:pt x="1929" y="912"/>
                </a:cubicBezTo>
                <a:cubicBezTo>
                  <a:pt x="1321" y="1845"/>
                  <a:pt x="0" y="1643"/>
                  <a:pt x="0" y="3042"/>
                </a:cubicBezTo>
                <a:cubicBezTo>
                  <a:pt x="0" y="3975"/>
                  <a:pt x="1400" y="4643"/>
                  <a:pt x="2441" y="5031"/>
                </a:cubicBezTo>
                <a:cubicBezTo>
                  <a:pt x="2727" y="5138"/>
                  <a:pt x="2969" y="5179"/>
                  <a:pt x="3183" y="5179"/>
                </a:cubicBezTo>
                <a:cubicBezTo>
                  <a:pt x="3871" y="5179"/>
                  <a:pt x="4272" y="4756"/>
                  <a:pt x="4942" y="4756"/>
                </a:cubicBezTo>
                <a:cubicBezTo>
                  <a:pt x="5092" y="4756"/>
                  <a:pt x="5256" y="4777"/>
                  <a:pt x="5441" y="4830"/>
                </a:cubicBezTo>
                <a:cubicBezTo>
                  <a:pt x="5720" y="4914"/>
                  <a:pt x="6060" y="4970"/>
                  <a:pt x="6397" y="4970"/>
                </a:cubicBezTo>
                <a:cubicBezTo>
                  <a:pt x="7002" y="4970"/>
                  <a:pt x="7595" y="4790"/>
                  <a:pt x="7806" y="4270"/>
                </a:cubicBezTo>
                <a:cubicBezTo>
                  <a:pt x="8582" y="2311"/>
                  <a:pt x="7276" y="460"/>
                  <a:pt x="6653" y="136"/>
                </a:cubicBezTo>
                <a:cubicBezTo>
                  <a:pt x="6468" y="38"/>
                  <a:pt x="6272" y="0"/>
                  <a:pt x="6070" y="0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9" name="Google Shape;419;p15"/>
          <p:cNvGrpSpPr/>
          <p:nvPr/>
        </p:nvGrpSpPr>
        <p:grpSpPr>
          <a:xfrm>
            <a:off x="720000" y="2254156"/>
            <a:ext cx="8163221" cy="2715293"/>
            <a:chOff x="953966" y="1675170"/>
            <a:chExt cx="662384" cy="220326"/>
          </a:xfrm>
        </p:grpSpPr>
        <p:sp>
          <p:nvSpPr>
            <p:cNvPr id="420" name="Google Shape;420;p15"/>
            <p:cNvSpPr/>
            <p:nvPr/>
          </p:nvSpPr>
          <p:spPr>
            <a:xfrm>
              <a:off x="953966" y="1675170"/>
              <a:ext cx="14375" cy="14025"/>
            </a:xfrm>
            <a:custGeom>
              <a:avLst/>
              <a:gdLst/>
              <a:ahLst/>
              <a:cxnLst/>
              <a:rect l="l" t="t" r="r" b="b"/>
              <a:pathLst>
                <a:path w="575" h="561" extrusionOk="0">
                  <a:moveTo>
                    <a:pt x="280" y="0"/>
                  </a:moveTo>
                  <a:cubicBezTo>
                    <a:pt x="123" y="0"/>
                    <a:pt x="0" y="127"/>
                    <a:pt x="0" y="280"/>
                  </a:cubicBezTo>
                  <a:cubicBezTo>
                    <a:pt x="0" y="437"/>
                    <a:pt x="123" y="560"/>
                    <a:pt x="280" y="560"/>
                  </a:cubicBezTo>
                  <a:cubicBezTo>
                    <a:pt x="452" y="560"/>
                    <a:pt x="575" y="437"/>
                    <a:pt x="575" y="280"/>
                  </a:cubicBezTo>
                  <a:cubicBezTo>
                    <a:pt x="575" y="127"/>
                    <a:pt x="452" y="0"/>
                    <a:pt x="280" y="0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5"/>
            <p:cNvSpPr/>
            <p:nvPr/>
          </p:nvSpPr>
          <p:spPr>
            <a:xfrm>
              <a:off x="1043162" y="1797458"/>
              <a:ext cx="6175" cy="6200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5"/>
            <p:cNvSpPr/>
            <p:nvPr/>
          </p:nvSpPr>
          <p:spPr>
            <a:xfrm>
              <a:off x="996744" y="1743981"/>
              <a:ext cx="9350" cy="9228"/>
            </a:xfrm>
            <a:custGeom>
              <a:avLst/>
              <a:gdLst/>
              <a:ahLst/>
              <a:cxnLst/>
              <a:rect l="l" t="t" r="r" b="b"/>
              <a:pathLst>
                <a:path w="236" h="233" extrusionOk="0">
                  <a:moveTo>
                    <a:pt x="109" y="1"/>
                  </a:moveTo>
                  <a:cubicBezTo>
                    <a:pt x="49" y="1"/>
                    <a:pt x="1" y="46"/>
                    <a:pt x="1" y="109"/>
                  </a:cubicBezTo>
                  <a:cubicBezTo>
                    <a:pt x="1" y="187"/>
                    <a:pt x="49" y="232"/>
                    <a:pt x="109" y="232"/>
                  </a:cubicBezTo>
                  <a:cubicBezTo>
                    <a:pt x="172" y="232"/>
                    <a:pt x="236" y="187"/>
                    <a:pt x="236" y="109"/>
                  </a:cubicBezTo>
                  <a:cubicBezTo>
                    <a:pt x="236" y="46"/>
                    <a:pt x="172" y="1"/>
                    <a:pt x="109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5"/>
            <p:cNvSpPr/>
            <p:nvPr/>
          </p:nvSpPr>
          <p:spPr>
            <a:xfrm>
              <a:off x="1062872" y="1889693"/>
              <a:ext cx="6274" cy="5802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5"/>
            <p:cNvSpPr/>
            <p:nvPr/>
          </p:nvSpPr>
          <p:spPr>
            <a:xfrm>
              <a:off x="1011999" y="1690840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5"/>
            <p:cNvSpPr/>
            <p:nvPr/>
          </p:nvSpPr>
          <p:spPr>
            <a:xfrm>
              <a:off x="1536103" y="1865802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5"/>
            <p:cNvSpPr/>
            <p:nvPr/>
          </p:nvSpPr>
          <p:spPr>
            <a:xfrm flipH="1">
              <a:off x="1458911" y="1878618"/>
              <a:ext cx="10613" cy="11076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5"/>
            <p:cNvSpPr/>
            <p:nvPr/>
          </p:nvSpPr>
          <p:spPr>
            <a:xfrm>
              <a:off x="1585700" y="1729054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15"/>
            <p:cNvSpPr/>
            <p:nvPr/>
          </p:nvSpPr>
          <p:spPr>
            <a:xfrm>
              <a:off x="1549900" y="1759350"/>
              <a:ext cx="5825" cy="5825"/>
            </a:xfrm>
            <a:custGeom>
              <a:avLst/>
              <a:gdLst/>
              <a:ahLst/>
              <a:cxnLst/>
              <a:rect l="l" t="t" r="r" b="b"/>
              <a:pathLst>
                <a:path w="233" h="233" extrusionOk="0">
                  <a:moveTo>
                    <a:pt x="109" y="1"/>
                  </a:moveTo>
                  <a:cubicBezTo>
                    <a:pt x="46" y="1"/>
                    <a:pt x="1" y="46"/>
                    <a:pt x="1" y="109"/>
                  </a:cubicBezTo>
                  <a:cubicBezTo>
                    <a:pt x="1" y="187"/>
                    <a:pt x="46" y="232"/>
                    <a:pt x="109" y="232"/>
                  </a:cubicBezTo>
                  <a:cubicBezTo>
                    <a:pt x="187" y="232"/>
                    <a:pt x="232" y="187"/>
                    <a:pt x="232" y="109"/>
                  </a:cubicBezTo>
                  <a:cubicBezTo>
                    <a:pt x="232" y="46"/>
                    <a:pt x="187" y="1"/>
                    <a:pt x="109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15"/>
            <p:cNvSpPr/>
            <p:nvPr/>
          </p:nvSpPr>
          <p:spPr>
            <a:xfrm>
              <a:off x="1463251" y="1817247"/>
              <a:ext cx="6275" cy="6275"/>
            </a:xfrm>
            <a:custGeom>
              <a:avLst/>
              <a:gdLst/>
              <a:ahLst/>
              <a:cxnLst/>
              <a:rect l="l" t="t" r="r" b="b"/>
              <a:pathLst>
                <a:path w="251" h="251" extrusionOk="0">
                  <a:moveTo>
                    <a:pt x="123" y="1"/>
                  </a:moveTo>
                  <a:cubicBezTo>
                    <a:pt x="64" y="1"/>
                    <a:pt x="0" y="64"/>
                    <a:pt x="0" y="128"/>
                  </a:cubicBezTo>
                  <a:cubicBezTo>
                    <a:pt x="0" y="188"/>
                    <a:pt x="64" y="251"/>
                    <a:pt x="123" y="251"/>
                  </a:cubicBezTo>
                  <a:cubicBezTo>
                    <a:pt x="187" y="251"/>
                    <a:pt x="250" y="188"/>
                    <a:pt x="250" y="128"/>
                  </a:cubicBezTo>
                  <a:cubicBezTo>
                    <a:pt x="250" y="64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5"/>
            <p:cNvSpPr/>
            <p:nvPr/>
          </p:nvSpPr>
          <p:spPr>
            <a:xfrm>
              <a:off x="1516122" y="1807146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15"/>
            <p:cNvSpPr/>
            <p:nvPr/>
          </p:nvSpPr>
          <p:spPr>
            <a:xfrm>
              <a:off x="1610075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2" name="Google Shape;432;p15"/>
          <p:cNvGrpSpPr/>
          <p:nvPr/>
        </p:nvGrpSpPr>
        <p:grpSpPr>
          <a:xfrm>
            <a:off x="480449" y="3648643"/>
            <a:ext cx="741874" cy="843207"/>
            <a:chOff x="5912600" y="3521075"/>
            <a:chExt cx="50150" cy="57000"/>
          </a:xfrm>
        </p:grpSpPr>
        <p:sp>
          <p:nvSpPr>
            <p:cNvPr id="433" name="Google Shape;433;p15"/>
            <p:cNvSpPr/>
            <p:nvPr/>
          </p:nvSpPr>
          <p:spPr>
            <a:xfrm>
              <a:off x="5935850" y="3570675"/>
              <a:ext cx="8975" cy="7400"/>
            </a:xfrm>
            <a:custGeom>
              <a:avLst/>
              <a:gdLst/>
              <a:ahLst/>
              <a:cxnLst/>
              <a:rect l="l" t="t" r="r" b="b"/>
              <a:pathLst>
                <a:path w="359" h="296" extrusionOk="0">
                  <a:moveTo>
                    <a:pt x="187" y="0"/>
                  </a:moveTo>
                  <a:cubicBezTo>
                    <a:pt x="127" y="0"/>
                    <a:pt x="79" y="30"/>
                    <a:pt x="49" y="79"/>
                  </a:cubicBezTo>
                  <a:cubicBezTo>
                    <a:pt x="1" y="172"/>
                    <a:pt x="64" y="295"/>
                    <a:pt x="187" y="295"/>
                  </a:cubicBezTo>
                  <a:cubicBezTo>
                    <a:pt x="236" y="295"/>
                    <a:pt x="280" y="265"/>
                    <a:pt x="314" y="217"/>
                  </a:cubicBezTo>
                  <a:cubicBezTo>
                    <a:pt x="359" y="109"/>
                    <a:pt x="299" y="0"/>
                    <a:pt x="18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15"/>
            <p:cNvSpPr/>
            <p:nvPr/>
          </p:nvSpPr>
          <p:spPr>
            <a:xfrm>
              <a:off x="5941725" y="3521075"/>
              <a:ext cx="8150" cy="7100"/>
            </a:xfrm>
            <a:custGeom>
              <a:avLst/>
              <a:gdLst/>
              <a:ahLst/>
              <a:cxnLst/>
              <a:rect l="l" t="t" r="r" b="b"/>
              <a:pathLst>
                <a:path w="326" h="284" extrusionOk="0">
                  <a:moveTo>
                    <a:pt x="155" y="1"/>
                  </a:moveTo>
                  <a:cubicBezTo>
                    <a:pt x="134" y="1"/>
                    <a:pt x="112" y="5"/>
                    <a:pt x="94" y="11"/>
                  </a:cubicBezTo>
                  <a:cubicBezTo>
                    <a:pt x="1" y="74"/>
                    <a:pt x="1" y="197"/>
                    <a:pt x="79" y="261"/>
                  </a:cubicBezTo>
                  <a:cubicBezTo>
                    <a:pt x="101" y="276"/>
                    <a:pt x="128" y="283"/>
                    <a:pt x="154" y="283"/>
                  </a:cubicBezTo>
                  <a:cubicBezTo>
                    <a:pt x="179" y="283"/>
                    <a:pt x="202" y="276"/>
                    <a:pt x="217" y="261"/>
                  </a:cubicBezTo>
                  <a:cubicBezTo>
                    <a:pt x="310" y="212"/>
                    <a:pt x="325" y="89"/>
                    <a:pt x="232" y="26"/>
                  </a:cubicBezTo>
                  <a:cubicBezTo>
                    <a:pt x="214" y="8"/>
                    <a:pt x="185" y="1"/>
                    <a:pt x="1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5"/>
            <p:cNvSpPr/>
            <p:nvPr/>
          </p:nvSpPr>
          <p:spPr>
            <a:xfrm>
              <a:off x="5953025" y="3559150"/>
              <a:ext cx="9350" cy="8625"/>
            </a:xfrm>
            <a:custGeom>
              <a:avLst/>
              <a:gdLst/>
              <a:ahLst/>
              <a:cxnLst/>
              <a:rect l="l" t="t" r="r" b="b"/>
              <a:pathLst>
                <a:path w="374" h="345" extrusionOk="0">
                  <a:moveTo>
                    <a:pt x="194" y="0"/>
                  </a:moveTo>
                  <a:cubicBezTo>
                    <a:pt x="154" y="0"/>
                    <a:pt x="113" y="14"/>
                    <a:pt x="78" y="44"/>
                  </a:cubicBezTo>
                  <a:cubicBezTo>
                    <a:pt x="15" y="88"/>
                    <a:pt x="0" y="152"/>
                    <a:pt x="15" y="230"/>
                  </a:cubicBezTo>
                  <a:cubicBezTo>
                    <a:pt x="44" y="301"/>
                    <a:pt x="115" y="344"/>
                    <a:pt x="186" y="344"/>
                  </a:cubicBezTo>
                  <a:cubicBezTo>
                    <a:pt x="224" y="344"/>
                    <a:pt x="262" y="332"/>
                    <a:pt x="295" y="305"/>
                  </a:cubicBezTo>
                  <a:cubicBezTo>
                    <a:pt x="358" y="260"/>
                    <a:pt x="373" y="182"/>
                    <a:pt x="358" y="118"/>
                  </a:cubicBezTo>
                  <a:cubicBezTo>
                    <a:pt x="328" y="41"/>
                    <a:pt x="262" y="0"/>
                    <a:pt x="194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15"/>
            <p:cNvSpPr/>
            <p:nvPr/>
          </p:nvSpPr>
          <p:spPr>
            <a:xfrm>
              <a:off x="5914125" y="3525675"/>
              <a:ext cx="8975" cy="8825"/>
            </a:xfrm>
            <a:custGeom>
              <a:avLst/>
              <a:gdLst/>
              <a:ahLst/>
              <a:cxnLst/>
              <a:rect l="l" t="t" r="r" b="b"/>
              <a:pathLst>
                <a:path w="359" h="353" extrusionOk="0">
                  <a:moveTo>
                    <a:pt x="177" y="0"/>
                  </a:moveTo>
                  <a:cubicBezTo>
                    <a:pt x="155" y="0"/>
                    <a:pt x="132" y="4"/>
                    <a:pt x="108" y="13"/>
                  </a:cubicBezTo>
                  <a:cubicBezTo>
                    <a:pt x="49" y="43"/>
                    <a:pt x="0" y="107"/>
                    <a:pt x="0" y="185"/>
                  </a:cubicBezTo>
                  <a:cubicBezTo>
                    <a:pt x="12" y="283"/>
                    <a:pt x="83" y="352"/>
                    <a:pt x="175" y="352"/>
                  </a:cubicBezTo>
                  <a:cubicBezTo>
                    <a:pt x="199" y="352"/>
                    <a:pt x="224" y="348"/>
                    <a:pt x="250" y="338"/>
                  </a:cubicBezTo>
                  <a:cubicBezTo>
                    <a:pt x="310" y="323"/>
                    <a:pt x="358" y="245"/>
                    <a:pt x="358" y="185"/>
                  </a:cubicBezTo>
                  <a:cubicBezTo>
                    <a:pt x="358" y="81"/>
                    <a:pt x="276" y="0"/>
                    <a:pt x="17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15"/>
            <p:cNvSpPr/>
            <p:nvPr/>
          </p:nvSpPr>
          <p:spPr>
            <a:xfrm>
              <a:off x="5912600" y="3559725"/>
              <a:ext cx="5375" cy="4400"/>
            </a:xfrm>
            <a:custGeom>
              <a:avLst/>
              <a:gdLst/>
              <a:ahLst/>
              <a:cxnLst/>
              <a:rect l="l" t="t" r="r" b="b"/>
              <a:pathLst>
                <a:path w="215" h="176" extrusionOk="0">
                  <a:moveTo>
                    <a:pt x="106" y="0"/>
                  </a:moveTo>
                  <a:cubicBezTo>
                    <a:pt x="39" y="0"/>
                    <a:pt x="1" y="71"/>
                    <a:pt x="31" y="129"/>
                  </a:cubicBezTo>
                  <a:cubicBezTo>
                    <a:pt x="46" y="144"/>
                    <a:pt x="61" y="174"/>
                    <a:pt x="91" y="174"/>
                  </a:cubicBezTo>
                  <a:cubicBezTo>
                    <a:pt x="98" y="175"/>
                    <a:pt x="104" y="175"/>
                    <a:pt x="111" y="175"/>
                  </a:cubicBezTo>
                  <a:cubicBezTo>
                    <a:pt x="177" y="175"/>
                    <a:pt x="215" y="107"/>
                    <a:pt x="184" y="36"/>
                  </a:cubicBezTo>
                  <a:cubicBezTo>
                    <a:pt x="169" y="21"/>
                    <a:pt x="154" y="2"/>
                    <a:pt x="125" y="2"/>
                  </a:cubicBezTo>
                  <a:cubicBezTo>
                    <a:pt x="118" y="1"/>
                    <a:pt x="112" y="0"/>
                    <a:pt x="106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5"/>
            <p:cNvSpPr/>
            <p:nvPr/>
          </p:nvSpPr>
          <p:spPr>
            <a:xfrm>
              <a:off x="5958425" y="3546425"/>
              <a:ext cx="4325" cy="4625"/>
            </a:xfrm>
            <a:custGeom>
              <a:avLst/>
              <a:gdLst/>
              <a:ahLst/>
              <a:cxnLst/>
              <a:rect l="l" t="t" r="r" b="b"/>
              <a:pathLst>
                <a:path w="173" h="185" extrusionOk="0">
                  <a:moveTo>
                    <a:pt x="87" y="0"/>
                  </a:moveTo>
                  <a:cubicBezTo>
                    <a:pt x="44" y="0"/>
                    <a:pt x="1" y="33"/>
                    <a:pt x="1" y="86"/>
                  </a:cubicBezTo>
                  <a:cubicBezTo>
                    <a:pt x="1" y="116"/>
                    <a:pt x="1" y="131"/>
                    <a:pt x="15" y="161"/>
                  </a:cubicBezTo>
                  <a:cubicBezTo>
                    <a:pt x="36" y="177"/>
                    <a:pt x="59" y="184"/>
                    <a:pt x="80" y="184"/>
                  </a:cubicBezTo>
                  <a:cubicBezTo>
                    <a:pt x="124" y="184"/>
                    <a:pt x="162" y="154"/>
                    <a:pt x="172" y="101"/>
                  </a:cubicBezTo>
                  <a:cubicBezTo>
                    <a:pt x="172" y="68"/>
                    <a:pt x="172" y="53"/>
                    <a:pt x="142" y="23"/>
                  </a:cubicBezTo>
                  <a:cubicBezTo>
                    <a:pt x="127" y="7"/>
                    <a:pt x="107" y="0"/>
                    <a:pt x="8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15"/>
            <p:cNvSpPr/>
            <p:nvPr/>
          </p:nvSpPr>
          <p:spPr>
            <a:xfrm>
              <a:off x="5914875" y="3531375"/>
              <a:ext cx="42450" cy="35900"/>
            </a:xfrm>
            <a:custGeom>
              <a:avLst/>
              <a:gdLst/>
              <a:ahLst/>
              <a:cxnLst/>
              <a:rect l="l" t="t" r="r" b="b"/>
              <a:pathLst>
                <a:path w="1698" h="1436" extrusionOk="0">
                  <a:moveTo>
                    <a:pt x="866" y="1"/>
                  </a:moveTo>
                  <a:cubicBezTo>
                    <a:pt x="571" y="1"/>
                    <a:pt x="308" y="170"/>
                    <a:pt x="187" y="438"/>
                  </a:cubicBezTo>
                  <a:cubicBezTo>
                    <a:pt x="0" y="890"/>
                    <a:pt x="299" y="1386"/>
                    <a:pt x="795" y="1434"/>
                  </a:cubicBezTo>
                  <a:cubicBezTo>
                    <a:pt x="807" y="1435"/>
                    <a:pt x="819" y="1435"/>
                    <a:pt x="830" y="1435"/>
                  </a:cubicBezTo>
                  <a:cubicBezTo>
                    <a:pt x="1113" y="1435"/>
                    <a:pt x="1389" y="1266"/>
                    <a:pt x="1493" y="998"/>
                  </a:cubicBezTo>
                  <a:cubicBezTo>
                    <a:pt x="1698" y="546"/>
                    <a:pt x="1384" y="50"/>
                    <a:pt x="903" y="2"/>
                  </a:cubicBezTo>
                  <a:cubicBezTo>
                    <a:pt x="891" y="1"/>
                    <a:pt x="878" y="1"/>
                    <a:pt x="86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15"/>
            <p:cNvSpPr/>
            <p:nvPr/>
          </p:nvSpPr>
          <p:spPr>
            <a:xfrm>
              <a:off x="5920000" y="3548950"/>
              <a:ext cx="6175" cy="5425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0" y="0"/>
                  </a:moveTo>
                  <a:lnTo>
                    <a:pt x="0" y="217"/>
                  </a:lnTo>
                  <a:lnTo>
                    <a:pt x="247" y="217"/>
                  </a:lnTo>
                  <a:lnTo>
                    <a:pt x="247" y="0"/>
                  </a:ln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5"/>
            <p:cNvSpPr/>
            <p:nvPr/>
          </p:nvSpPr>
          <p:spPr>
            <a:xfrm>
              <a:off x="5921125" y="3551275"/>
              <a:ext cx="3100" cy="3100"/>
            </a:xfrm>
            <a:custGeom>
              <a:avLst/>
              <a:gdLst/>
              <a:ahLst/>
              <a:cxnLst/>
              <a:rect l="l" t="t" r="r" b="b"/>
              <a:pathLst>
                <a:path w="124" h="124" extrusionOk="0">
                  <a:moveTo>
                    <a:pt x="63" y="0"/>
                  </a:moveTo>
                  <a:cubicBezTo>
                    <a:pt x="30" y="0"/>
                    <a:pt x="15" y="15"/>
                    <a:pt x="0" y="45"/>
                  </a:cubicBezTo>
                  <a:cubicBezTo>
                    <a:pt x="0" y="79"/>
                    <a:pt x="15" y="109"/>
                    <a:pt x="49" y="124"/>
                  </a:cubicBezTo>
                  <a:lnTo>
                    <a:pt x="63" y="124"/>
                  </a:lnTo>
                  <a:cubicBezTo>
                    <a:pt x="93" y="124"/>
                    <a:pt x="123" y="109"/>
                    <a:pt x="123" y="79"/>
                  </a:cubicBezTo>
                  <a:cubicBezTo>
                    <a:pt x="123" y="45"/>
                    <a:pt x="108" y="15"/>
                    <a:pt x="78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15"/>
            <p:cNvSpPr/>
            <p:nvPr/>
          </p:nvSpPr>
          <p:spPr>
            <a:xfrm>
              <a:off x="5923075" y="3555925"/>
              <a:ext cx="3950" cy="3125"/>
            </a:xfrm>
            <a:custGeom>
              <a:avLst/>
              <a:gdLst/>
              <a:ahLst/>
              <a:cxnLst/>
              <a:rect l="l" t="t" r="r" b="b"/>
              <a:pathLst>
                <a:path w="158" h="125" extrusionOk="0">
                  <a:moveTo>
                    <a:pt x="64" y="1"/>
                  </a:moveTo>
                  <a:cubicBezTo>
                    <a:pt x="15" y="16"/>
                    <a:pt x="0" y="61"/>
                    <a:pt x="30" y="109"/>
                  </a:cubicBezTo>
                  <a:cubicBezTo>
                    <a:pt x="45" y="109"/>
                    <a:pt x="64" y="124"/>
                    <a:pt x="79" y="124"/>
                  </a:cubicBezTo>
                  <a:cubicBezTo>
                    <a:pt x="79" y="124"/>
                    <a:pt x="94" y="124"/>
                    <a:pt x="94" y="109"/>
                  </a:cubicBezTo>
                  <a:cubicBezTo>
                    <a:pt x="138" y="109"/>
                    <a:pt x="157" y="46"/>
                    <a:pt x="124" y="16"/>
                  </a:cubicBezTo>
                  <a:cubicBezTo>
                    <a:pt x="109" y="1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15"/>
            <p:cNvSpPr/>
            <p:nvPr/>
          </p:nvSpPr>
          <p:spPr>
            <a:xfrm>
              <a:off x="5926525" y="3546975"/>
              <a:ext cx="7850" cy="7400"/>
            </a:xfrm>
            <a:custGeom>
              <a:avLst/>
              <a:gdLst/>
              <a:ahLst/>
              <a:cxnLst/>
              <a:rect l="l" t="t" r="r" b="b"/>
              <a:pathLst>
                <a:path w="314" h="296" extrusionOk="0">
                  <a:moveTo>
                    <a:pt x="157" y="1"/>
                  </a:moveTo>
                  <a:cubicBezTo>
                    <a:pt x="94" y="1"/>
                    <a:pt x="34" y="46"/>
                    <a:pt x="19" y="109"/>
                  </a:cubicBezTo>
                  <a:cubicBezTo>
                    <a:pt x="0" y="187"/>
                    <a:pt x="49" y="266"/>
                    <a:pt x="127" y="296"/>
                  </a:cubicBezTo>
                  <a:lnTo>
                    <a:pt x="157" y="296"/>
                  </a:lnTo>
                  <a:cubicBezTo>
                    <a:pt x="221" y="296"/>
                    <a:pt x="280" y="251"/>
                    <a:pt x="299" y="187"/>
                  </a:cubicBezTo>
                  <a:cubicBezTo>
                    <a:pt x="314" y="109"/>
                    <a:pt x="265" y="16"/>
                    <a:pt x="187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5"/>
            <p:cNvSpPr/>
            <p:nvPr/>
          </p:nvSpPr>
          <p:spPr>
            <a:xfrm>
              <a:off x="5933150" y="3555100"/>
              <a:ext cx="12525" cy="8975"/>
            </a:xfrm>
            <a:custGeom>
              <a:avLst/>
              <a:gdLst/>
              <a:ahLst/>
              <a:cxnLst/>
              <a:rect l="l" t="t" r="r" b="b"/>
              <a:pathLst>
                <a:path w="501" h="359" extrusionOk="0">
                  <a:moveTo>
                    <a:pt x="221" y="0"/>
                  </a:moveTo>
                  <a:cubicBezTo>
                    <a:pt x="127" y="0"/>
                    <a:pt x="49" y="49"/>
                    <a:pt x="34" y="127"/>
                  </a:cubicBezTo>
                  <a:cubicBezTo>
                    <a:pt x="0" y="221"/>
                    <a:pt x="79" y="329"/>
                    <a:pt x="202" y="359"/>
                  </a:cubicBezTo>
                  <a:lnTo>
                    <a:pt x="265" y="359"/>
                  </a:lnTo>
                  <a:cubicBezTo>
                    <a:pt x="359" y="359"/>
                    <a:pt x="452" y="314"/>
                    <a:pt x="467" y="235"/>
                  </a:cubicBezTo>
                  <a:lnTo>
                    <a:pt x="467" y="235"/>
                  </a:lnTo>
                  <a:cubicBezTo>
                    <a:pt x="452" y="280"/>
                    <a:pt x="407" y="299"/>
                    <a:pt x="359" y="299"/>
                  </a:cubicBezTo>
                  <a:lnTo>
                    <a:pt x="329" y="299"/>
                  </a:lnTo>
                  <a:cubicBezTo>
                    <a:pt x="265" y="280"/>
                    <a:pt x="221" y="235"/>
                    <a:pt x="235" y="172"/>
                  </a:cubicBezTo>
                  <a:cubicBezTo>
                    <a:pt x="250" y="127"/>
                    <a:pt x="280" y="112"/>
                    <a:pt x="344" y="112"/>
                  </a:cubicBezTo>
                  <a:lnTo>
                    <a:pt x="373" y="112"/>
                  </a:lnTo>
                  <a:cubicBezTo>
                    <a:pt x="437" y="127"/>
                    <a:pt x="482" y="187"/>
                    <a:pt x="467" y="235"/>
                  </a:cubicBezTo>
                  <a:cubicBezTo>
                    <a:pt x="500" y="142"/>
                    <a:pt x="407" y="34"/>
                    <a:pt x="295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15"/>
            <p:cNvSpPr/>
            <p:nvPr/>
          </p:nvSpPr>
          <p:spPr>
            <a:xfrm>
              <a:off x="5938650" y="3557900"/>
              <a:ext cx="6550" cy="4675"/>
            </a:xfrm>
            <a:custGeom>
              <a:avLst/>
              <a:gdLst/>
              <a:ahLst/>
              <a:cxnLst/>
              <a:rect l="l" t="t" r="r" b="b"/>
              <a:pathLst>
                <a:path w="262" h="187" extrusionOk="0">
                  <a:moveTo>
                    <a:pt x="124" y="0"/>
                  </a:moveTo>
                  <a:cubicBezTo>
                    <a:pt x="60" y="0"/>
                    <a:pt x="30" y="15"/>
                    <a:pt x="15" y="60"/>
                  </a:cubicBezTo>
                  <a:cubicBezTo>
                    <a:pt x="1" y="123"/>
                    <a:pt x="45" y="168"/>
                    <a:pt x="109" y="187"/>
                  </a:cubicBezTo>
                  <a:lnTo>
                    <a:pt x="139" y="187"/>
                  </a:lnTo>
                  <a:cubicBezTo>
                    <a:pt x="187" y="187"/>
                    <a:pt x="232" y="168"/>
                    <a:pt x="247" y="123"/>
                  </a:cubicBezTo>
                  <a:cubicBezTo>
                    <a:pt x="262" y="75"/>
                    <a:pt x="217" y="15"/>
                    <a:pt x="153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15"/>
            <p:cNvSpPr/>
            <p:nvPr/>
          </p:nvSpPr>
          <p:spPr>
            <a:xfrm>
              <a:off x="5922325" y="3539975"/>
              <a:ext cx="5425" cy="4325"/>
            </a:xfrm>
            <a:custGeom>
              <a:avLst/>
              <a:gdLst/>
              <a:ahLst/>
              <a:cxnLst/>
              <a:rect l="l" t="t" r="r" b="b"/>
              <a:pathLst>
                <a:path w="217" h="173" extrusionOk="0">
                  <a:moveTo>
                    <a:pt x="109" y="1"/>
                  </a:moveTo>
                  <a:cubicBezTo>
                    <a:pt x="60" y="1"/>
                    <a:pt x="15" y="16"/>
                    <a:pt x="1" y="64"/>
                  </a:cubicBezTo>
                  <a:cubicBezTo>
                    <a:pt x="1" y="109"/>
                    <a:pt x="30" y="158"/>
                    <a:pt x="94" y="173"/>
                  </a:cubicBezTo>
                  <a:lnTo>
                    <a:pt x="109" y="173"/>
                  </a:lnTo>
                  <a:cubicBezTo>
                    <a:pt x="154" y="173"/>
                    <a:pt x="202" y="158"/>
                    <a:pt x="202" y="109"/>
                  </a:cubicBezTo>
                  <a:cubicBezTo>
                    <a:pt x="217" y="64"/>
                    <a:pt x="187" y="16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15"/>
            <p:cNvSpPr/>
            <p:nvPr/>
          </p:nvSpPr>
          <p:spPr>
            <a:xfrm>
              <a:off x="5946400" y="3541575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4" y="0"/>
                  </a:moveTo>
                  <a:cubicBezTo>
                    <a:pt x="45" y="0"/>
                    <a:pt x="15" y="15"/>
                    <a:pt x="15" y="45"/>
                  </a:cubicBezTo>
                  <a:cubicBezTo>
                    <a:pt x="0" y="60"/>
                    <a:pt x="30" y="94"/>
                    <a:pt x="64" y="109"/>
                  </a:cubicBezTo>
                  <a:lnTo>
                    <a:pt x="79" y="109"/>
                  </a:lnTo>
                  <a:cubicBezTo>
                    <a:pt x="108" y="109"/>
                    <a:pt x="123" y="94"/>
                    <a:pt x="123" y="75"/>
                  </a:cubicBezTo>
                  <a:cubicBezTo>
                    <a:pt x="138" y="45"/>
                    <a:pt x="123" y="15"/>
                    <a:pt x="79" y="15"/>
                  </a:cubicBezTo>
                  <a:cubicBezTo>
                    <a:pt x="79" y="0"/>
                    <a:pt x="79" y="0"/>
                    <a:pt x="6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15"/>
            <p:cNvSpPr/>
            <p:nvPr/>
          </p:nvSpPr>
          <p:spPr>
            <a:xfrm>
              <a:off x="5929700" y="3538400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0" y="1"/>
                  </a:moveTo>
                  <a:cubicBezTo>
                    <a:pt x="30" y="1"/>
                    <a:pt x="15" y="15"/>
                    <a:pt x="15" y="34"/>
                  </a:cubicBezTo>
                  <a:cubicBezTo>
                    <a:pt x="0" y="64"/>
                    <a:pt x="15" y="94"/>
                    <a:pt x="60" y="109"/>
                  </a:cubicBezTo>
                  <a:lnTo>
                    <a:pt x="79" y="109"/>
                  </a:lnTo>
                  <a:cubicBezTo>
                    <a:pt x="94" y="109"/>
                    <a:pt x="123" y="94"/>
                    <a:pt x="123" y="64"/>
                  </a:cubicBezTo>
                  <a:cubicBezTo>
                    <a:pt x="138" y="49"/>
                    <a:pt x="109" y="15"/>
                    <a:pt x="7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3"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17"/>
          <p:cNvSpPr/>
          <p:nvPr/>
        </p:nvSpPr>
        <p:spPr>
          <a:xfrm>
            <a:off x="7123850" y="3274192"/>
            <a:ext cx="4964946" cy="3237923"/>
          </a:xfrm>
          <a:custGeom>
            <a:avLst/>
            <a:gdLst/>
            <a:ahLst/>
            <a:cxnLst/>
            <a:rect l="l" t="t" r="r" b="b"/>
            <a:pathLst>
              <a:path w="7650" h="4989" extrusionOk="0">
                <a:moveTo>
                  <a:pt x="5888" y="1"/>
                </a:moveTo>
                <a:cubicBezTo>
                  <a:pt x="5262" y="1"/>
                  <a:pt x="4587" y="369"/>
                  <a:pt x="4011" y="417"/>
                </a:cubicBezTo>
                <a:cubicBezTo>
                  <a:pt x="3960" y="420"/>
                  <a:pt x="3907" y="422"/>
                  <a:pt x="3853" y="422"/>
                </a:cubicBezTo>
                <a:cubicBezTo>
                  <a:pt x="3575" y="422"/>
                  <a:pt x="3266" y="387"/>
                  <a:pt x="2964" y="387"/>
                </a:cubicBezTo>
                <a:cubicBezTo>
                  <a:pt x="2490" y="387"/>
                  <a:pt x="2033" y="473"/>
                  <a:pt x="1743" y="914"/>
                </a:cubicBezTo>
                <a:cubicBezTo>
                  <a:pt x="1135" y="1846"/>
                  <a:pt x="0" y="1783"/>
                  <a:pt x="0" y="2622"/>
                </a:cubicBezTo>
                <a:cubicBezTo>
                  <a:pt x="0" y="3354"/>
                  <a:pt x="933" y="3570"/>
                  <a:pt x="933" y="4988"/>
                </a:cubicBezTo>
                <a:lnTo>
                  <a:pt x="6392" y="4988"/>
                </a:lnTo>
                <a:cubicBezTo>
                  <a:pt x="7198" y="4988"/>
                  <a:pt x="7590" y="4723"/>
                  <a:pt x="7619" y="4272"/>
                </a:cubicBezTo>
                <a:cubicBezTo>
                  <a:pt x="7649" y="3899"/>
                  <a:pt x="7384" y="3589"/>
                  <a:pt x="6937" y="3510"/>
                </a:cubicBezTo>
                <a:cubicBezTo>
                  <a:pt x="6672" y="3462"/>
                  <a:pt x="6299" y="3339"/>
                  <a:pt x="6220" y="3059"/>
                </a:cubicBezTo>
                <a:cubicBezTo>
                  <a:pt x="6112" y="2671"/>
                  <a:pt x="6530" y="2406"/>
                  <a:pt x="6687" y="2126"/>
                </a:cubicBezTo>
                <a:cubicBezTo>
                  <a:pt x="7075" y="1458"/>
                  <a:pt x="7104" y="462"/>
                  <a:pt x="6470" y="138"/>
                </a:cubicBezTo>
                <a:cubicBezTo>
                  <a:pt x="6284" y="39"/>
                  <a:pt x="6088" y="1"/>
                  <a:pt x="5888" y="1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1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90" name="Google Shape;490;p17"/>
          <p:cNvSpPr/>
          <p:nvPr/>
        </p:nvSpPr>
        <p:spPr>
          <a:xfrm rot="6312034">
            <a:off x="-1221808" y="4101668"/>
            <a:ext cx="2820265" cy="2443162"/>
          </a:xfrm>
          <a:custGeom>
            <a:avLst/>
            <a:gdLst/>
            <a:ahLst/>
            <a:cxnLst/>
            <a:rect l="l" t="t" r="r" b="b"/>
            <a:pathLst>
              <a:path w="664" h="575" extrusionOk="0">
                <a:moveTo>
                  <a:pt x="346" y="1"/>
                </a:moveTo>
                <a:cubicBezTo>
                  <a:pt x="302" y="1"/>
                  <a:pt x="257" y="12"/>
                  <a:pt x="215" y="36"/>
                </a:cubicBezTo>
                <a:cubicBezTo>
                  <a:pt x="57" y="93"/>
                  <a:pt x="0" y="276"/>
                  <a:pt x="82" y="409"/>
                </a:cubicBezTo>
                <a:cubicBezTo>
                  <a:pt x="134" y="517"/>
                  <a:pt x="238" y="575"/>
                  <a:pt x="340" y="575"/>
                </a:cubicBezTo>
                <a:cubicBezTo>
                  <a:pt x="387" y="575"/>
                  <a:pt x="434" y="562"/>
                  <a:pt x="474" y="536"/>
                </a:cubicBezTo>
                <a:cubicBezTo>
                  <a:pt x="607" y="460"/>
                  <a:pt x="664" y="276"/>
                  <a:pt x="582" y="144"/>
                </a:cubicBezTo>
                <a:cubicBezTo>
                  <a:pt x="530" y="53"/>
                  <a:pt x="440" y="1"/>
                  <a:pt x="346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1" name="Google Shape;491;p17"/>
          <p:cNvGrpSpPr/>
          <p:nvPr/>
        </p:nvGrpSpPr>
        <p:grpSpPr>
          <a:xfrm>
            <a:off x="194600" y="2511206"/>
            <a:ext cx="8688621" cy="2458243"/>
            <a:chOff x="911334" y="1696027"/>
            <a:chExt cx="705016" cy="199468"/>
          </a:xfrm>
        </p:grpSpPr>
        <p:sp>
          <p:nvSpPr>
            <p:cNvPr id="492" name="Google Shape;492;p17"/>
            <p:cNvSpPr/>
            <p:nvPr/>
          </p:nvSpPr>
          <p:spPr>
            <a:xfrm>
              <a:off x="911334" y="1715029"/>
              <a:ext cx="14375" cy="14025"/>
            </a:xfrm>
            <a:custGeom>
              <a:avLst/>
              <a:gdLst/>
              <a:ahLst/>
              <a:cxnLst/>
              <a:rect l="l" t="t" r="r" b="b"/>
              <a:pathLst>
                <a:path w="575" h="561" extrusionOk="0">
                  <a:moveTo>
                    <a:pt x="280" y="0"/>
                  </a:moveTo>
                  <a:cubicBezTo>
                    <a:pt x="123" y="0"/>
                    <a:pt x="0" y="127"/>
                    <a:pt x="0" y="280"/>
                  </a:cubicBezTo>
                  <a:cubicBezTo>
                    <a:pt x="0" y="437"/>
                    <a:pt x="123" y="560"/>
                    <a:pt x="280" y="560"/>
                  </a:cubicBezTo>
                  <a:cubicBezTo>
                    <a:pt x="452" y="560"/>
                    <a:pt x="575" y="437"/>
                    <a:pt x="575" y="280"/>
                  </a:cubicBezTo>
                  <a:cubicBezTo>
                    <a:pt x="575" y="127"/>
                    <a:pt x="452" y="0"/>
                    <a:pt x="280" y="0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17"/>
            <p:cNvSpPr/>
            <p:nvPr/>
          </p:nvSpPr>
          <p:spPr>
            <a:xfrm rot="10800000">
              <a:off x="1011042" y="1884608"/>
              <a:ext cx="10011" cy="10050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7"/>
            <p:cNvSpPr/>
            <p:nvPr/>
          </p:nvSpPr>
          <p:spPr>
            <a:xfrm>
              <a:off x="977350" y="1759350"/>
              <a:ext cx="5900" cy="5825"/>
            </a:xfrm>
            <a:custGeom>
              <a:avLst/>
              <a:gdLst/>
              <a:ahLst/>
              <a:cxnLst/>
              <a:rect l="l" t="t" r="r" b="b"/>
              <a:pathLst>
                <a:path w="236" h="233" extrusionOk="0">
                  <a:moveTo>
                    <a:pt x="109" y="1"/>
                  </a:moveTo>
                  <a:cubicBezTo>
                    <a:pt x="49" y="1"/>
                    <a:pt x="1" y="46"/>
                    <a:pt x="1" y="109"/>
                  </a:cubicBezTo>
                  <a:cubicBezTo>
                    <a:pt x="1" y="187"/>
                    <a:pt x="49" y="232"/>
                    <a:pt x="109" y="232"/>
                  </a:cubicBezTo>
                  <a:cubicBezTo>
                    <a:pt x="172" y="232"/>
                    <a:pt x="236" y="187"/>
                    <a:pt x="236" y="109"/>
                  </a:cubicBezTo>
                  <a:cubicBezTo>
                    <a:pt x="236" y="46"/>
                    <a:pt x="172" y="1"/>
                    <a:pt x="109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17"/>
            <p:cNvSpPr/>
            <p:nvPr/>
          </p:nvSpPr>
          <p:spPr>
            <a:xfrm>
              <a:off x="1062872" y="1889693"/>
              <a:ext cx="6274" cy="5802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17"/>
            <p:cNvSpPr/>
            <p:nvPr/>
          </p:nvSpPr>
          <p:spPr>
            <a:xfrm>
              <a:off x="943867" y="1734462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17"/>
            <p:cNvSpPr/>
            <p:nvPr/>
          </p:nvSpPr>
          <p:spPr>
            <a:xfrm>
              <a:off x="1536103" y="1865802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17"/>
            <p:cNvSpPr/>
            <p:nvPr/>
          </p:nvSpPr>
          <p:spPr>
            <a:xfrm flipH="1">
              <a:off x="1458911" y="1878618"/>
              <a:ext cx="10613" cy="11076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17"/>
            <p:cNvSpPr/>
            <p:nvPr/>
          </p:nvSpPr>
          <p:spPr>
            <a:xfrm>
              <a:off x="1593516" y="1696027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7"/>
            <p:cNvSpPr/>
            <p:nvPr/>
          </p:nvSpPr>
          <p:spPr>
            <a:xfrm>
              <a:off x="1404123" y="1879106"/>
              <a:ext cx="10098" cy="10098"/>
            </a:xfrm>
            <a:custGeom>
              <a:avLst/>
              <a:gdLst/>
              <a:ahLst/>
              <a:cxnLst/>
              <a:rect l="l" t="t" r="r" b="b"/>
              <a:pathLst>
                <a:path w="233" h="233" extrusionOk="0">
                  <a:moveTo>
                    <a:pt x="109" y="1"/>
                  </a:moveTo>
                  <a:cubicBezTo>
                    <a:pt x="46" y="1"/>
                    <a:pt x="1" y="46"/>
                    <a:pt x="1" y="109"/>
                  </a:cubicBezTo>
                  <a:cubicBezTo>
                    <a:pt x="1" y="187"/>
                    <a:pt x="46" y="232"/>
                    <a:pt x="109" y="232"/>
                  </a:cubicBezTo>
                  <a:cubicBezTo>
                    <a:pt x="187" y="232"/>
                    <a:pt x="232" y="187"/>
                    <a:pt x="232" y="109"/>
                  </a:cubicBezTo>
                  <a:cubicBezTo>
                    <a:pt x="232" y="46"/>
                    <a:pt x="187" y="1"/>
                    <a:pt x="109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7"/>
            <p:cNvSpPr/>
            <p:nvPr/>
          </p:nvSpPr>
          <p:spPr>
            <a:xfrm>
              <a:off x="1535866" y="1818874"/>
              <a:ext cx="6275" cy="6275"/>
            </a:xfrm>
            <a:custGeom>
              <a:avLst/>
              <a:gdLst/>
              <a:ahLst/>
              <a:cxnLst/>
              <a:rect l="l" t="t" r="r" b="b"/>
              <a:pathLst>
                <a:path w="251" h="251" extrusionOk="0">
                  <a:moveTo>
                    <a:pt x="123" y="1"/>
                  </a:moveTo>
                  <a:cubicBezTo>
                    <a:pt x="64" y="1"/>
                    <a:pt x="0" y="64"/>
                    <a:pt x="0" y="128"/>
                  </a:cubicBezTo>
                  <a:cubicBezTo>
                    <a:pt x="0" y="188"/>
                    <a:pt x="64" y="251"/>
                    <a:pt x="123" y="251"/>
                  </a:cubicBezTo>
                  <a:cubicBezTo>
                    <a:pt x="187" y="251"/>
                    <a:pt x="250" y="188"/>
                    <a:pt x="250" y="128"/>
                  </a:cubicBezTo>
                  <a:cubicBezTo>
                    <a:pt x="250" y="64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7"/>
            <p:cNvSpPr/>
            <p:nvPr/>
          </p:nvSpPr>
          <p:spPr>
            <a:xfrm>
              <a:off x="1559890" y="1783801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17"/>
            <p:cNvSpPr/>
            <p:nvPr/>
          </p:nvSpPr>
          <p:spPr>
            <a:xfrm>
              <a:off x="1610075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4" name="Google Shape;504;p17"/>
          <p:cNvGrpSpPr/>
          <p:nvPr/>
        </p:nvGrpSpPr>
        <p:grpSpPr>
          <a:xfrm>
            <a:off x="233487" y="3642218"/>
            <a:ext cx="741874" cy="843207"/>
            <a:chOff x="5912600" y="3521075"/>
            <a:chExt cx="50150" cy="57000"/>
          </a:xfrm>
        </p:grpSpPr>
        <p:sp>
          <p:nvSpPr>
            <p:cNvPr id="505" name="Google Shape;505;p17"/>
            <p:cNvSpPr/>
            <p:nvPr/>
          </p:nvSpPr>
          <p:spPr>
            <a:xfrm>
              <a:off x="5935850" y="3570675"/>
              <a:ext cx="8975" cy="7400"/>
            </a:xfrm>
            <a:custGeom>
              <a:avLst/>
              <a:gdLst/>
              <a:ahLst/>
              <a:cxnLst/>
              <a:rect l="l" t="t" r="r" b="b"/>
              <a:pathLst>
                <a:path w="359" h="296" extrusionOk="0">
                  <a:moveTo>
                    <a:pt x="187" y="0"/>
                  </a:moveTo>
                  <a:cubicBezTo>
                    <a:pt x="127" y="0"/>
                    <a:pt x="79" y="30"/>
                    <a:pt x="49" y="79"/>
                  </a:cubicBezTo>
                  <a:cubicBezTo>
                    <a:pt x="1" y="172"/>
                    <a:pt x="64" y="295"/>
                    <a:pt x="187" y="295"/>
                  </a:cubicBezTo>
                  <a:cubicBezTo>
                    <a:pt x="236" y="295"/>
                    <a:pt x="280" y="265"/>
                    <a:pt x="314" y="217"/>
                  </a:cubicBezTo>
                  <a:cubicBezTo>
                    <a:pt x="359" y="109"/>
                    <a:pt x="299" y="0"/>
                    <a:pt x="18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17"/>
            <p:cNvSpPr/>
            <p:nvPr/>
          </p:nvSpPr>
          <p:spPr>
            <a:xfrm>
              <a:off x="5941725" y="3521075"/>
              <a:ext cx="8150" cy="7100"/>
            </a:xfrm>
            <a:custGeom>
              <a:avLst/>
              <a:gdLst/>
              <a:ahLst/>
              <a:cxnLst/>
              <a:rect l="l" t="t" r="r" b="b"/>
              <a:pathLst>
                <a:path w="326" h="284" extrusionOk="0">
                  <a:moveTo>
                    <a:pt x="155" y="1"/>
                  </a:moveTo>
                  <a:cubicBezTo>
                    <a:pt x="134" y="1"/>
                    <a:pt x="112" y="5"/>
                    <a:pt x="94" y="11"/>
                  </a:cubicBezTo>
                  <a:cubicBezTo>
                    <a:pt x="1" y="74"/>
                    <a:pt x="1" y="197"/>
                    <a:pt x="79" y="261"/>
                  </a:cubicBezTo>
                  <a:cubicBezTo>
                    <a:pt x="101" y="276"/>
                    <a:pt x="128" y="283"/>
                    <a:pt x="154" y="283"/>
                  </a:cubicBezTo>
                  <a:cubicBezTo>
                    <a:pt x="179" y="283"/>
                    <a:pt x="202" y="276"/>
                    <a:pt x="217" y="261"/>
                  </a:cubicBezTo>
                  <a:cubicBezTo>
                    <a:pt x="310" y="212"/>
                    <a:pt x="325" y="89"/>
                    <a:pt x="232" y="26"/>
                  </a:cubicBezTo>
                  <a:cubicBezTo>
                    <a:pt x="214" y="8"/>
                    <a:pt x="185" y="1"/>
                    <a:pt x="1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7"/>
            <p:cNvSpPr/>
            <p:nvPr/>
          </p:nvSpPr>
          <p:spPr>
            <a:xfrm>
              <a:off x="5953025" y="3559150"/>
              <a:ext cx="9350" cy="8625"/>
            </a:xfrm>
            <a:custGeom>
              <a:avLst/>
              <a:gdLst/>
              <a:ahLst/>
              <a:cxnLst/>
              <a:rect l="l" t="t" r="r" b="b"/>
              <a:pathLst>
                <a:path w="374" h="345" extrusionOk="0">
                  <a:moveTo>
                    <a:pt x="194" y="0"/>
                  </a:moveTo>
                  <a:cubicBezTo>
                    <a:pt x="154" y="0"/>
                    <a:pt x="113" y="14"/>
                    <a:pt x="78" y="44"/>
                  </a:cubicBezTo>
                  <a:cubicBezTo>
                    <a:pt x="15" y="88"/>
                    <a:pt x="0" y="152"/>
                    <a:pt x="15" y="230"/>
                  </a:cubicBezTo>
                  <a:cubicBezTo>
                    <a:pt x="44" y="301"/>
                    <a:pt x="115" y="344"/>
                    <a:pt x="186" y="344"/>
                  </a:cubicBezTo>
                  <a:cubicBezTo>
                    <a:pt x="224" y="344"/>
                    <a:pt x="262" y="332"/>
                    <a:pt x="295" y="305"/>
                  </a:cubicBezTo>
                  <a:cubicBezTo>
                    <a:pt x="358" y="260"/>
                    <a:pt x="373" y="182"/>
                    <a:pt x="358" y="118"/>
                  </a:cubicBezTo>
                  <a:cubicBezTo>
                    <a:pt x="328" y="41"/>
                    <a:pt x="262" y="0"/>
                    <a:pt x="194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17"/>
            <p:cNvSpPr/>
            <p:nvPr/>
          </p:nvSpPr>
          <p:spPr>
            <a:xfrm>
              <a:off x="5914125" y="3525675"/>
              <a:ext cx="8975" cy="8825"/>
            </a:xfrm>
            <a:custGeom>
              <a:avLst/>
              <a:gdLst/>
              <a:ahLst/>
              <a:cxnLst/>
              <a:rect l="l" t="t" r="r" b="b"/>
              <a:pathLst>
                <a:path w="359" h="353" extrusionOk="0">
                  <a:moveTo>
                    <a:pt x="177" y="0"/>
                  </a:moveTo>
                  <a:cubicBezTo>
                    <a:pt x="155" y="0"/>
                    <a:pt x="132" y="4"/>
                    <a:pt x="108" y="13"/>
                  </a:cubicBezTo>
                  <a:cubicBezTo>
                    <a:pt x="49" y="43"/>
                    <a:pt x="0" y="107"/>
                    <a:pt x="0" y="185"/>
                  </a:cubicBezTo>
                  <a:cubicBezTo>
                    <a:pt x="12" y="283"/>
                    <a:pt x="83" y="352"/>
                    <a:pt x="175" y="352"/>
                  </a:cubicBezTo>
                  <a:cubicBezTo>
                    <a:pt x="199" y="352"/>
                    <a:pt x="224" y="348"/>
                    <a:pt x="250" y="338"/>
                  </a:cubicBezTo>
                  <a:cubicBezTo>
                    <a:pt x="310" y="323"/>
                    <a:pt x="358" y="245"/>
                    <a:pt x="358" y="185"/>
                  </a:cubicBezTo>
                  <a:cubicBezTo>
                    <a:pt x="358" y="81"/>
                    <a:pt x="276" y="0"/>
                    <a:pt x="17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17"/>
            <p:cNvSpPr/>
            <p:nvPr/>
          </p:nvSpPr>
          <p:spPr>
            <a:xfrm>
              <a:off x="5912600" y="3559725"/>
              <a:ext cx="5375" cy="4400"/>
            </a:xfrm>
            <a:custGeom>
              <a:avLst/>
              <a:gdLst/>
              <a:ahLst/>
              <a:cxnLst/>
              <a:rect l="l" t="t" r="r" b="b"/>
              <a:pathLst>
                <a:path w="215" h="176" extrusionOk="0">
                  <a:moveTo>
                    <a:pt x="106" y="0"/>
                  </a:moveTo>
                  <a:cubicBezTo>
                    <a:pt x="39" y="0"/>
                    <a:pt x="1" y="71"/>
                    <a:pt x="31" y="129"/>
                  </a:cubicBezTo>
                  <a:cubicBezTo>
                    <a:pt x="46" y="144"/>
                    <a:pt x="61" y="174"/>
                    <a:pt x="91" y="174"/>
                  </a:cubicBezTo>
                  <a:cubicBezTo>
                    <a:pt x="98" y="175"/>
                    <a:pt x="104" y="175"/>
                    <a:pt x="111" y="175"/>
                  </a:cubicBezTo>
                  <a:cubicBezTo>
                    <a:pt x="177" y="175"/>
                    <a:pt x="215" y="107"/>
                    <a:pt x="184" y="36"/>
                  </a:cubicBezTo>
                  <a:cubicBezTo>
                    <a:pt x="169" y="21"/>
                    <a:pt x="154" y="2"/>
                    <a:pt x="125" y="2"/>
                  </a:cubicBezTo>
                  <a:cubicBezTo>
                    <a:pt x="118" y="1"/>
                    <a:pt x="112" y="0"/>
                    <a:pt x="106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17"/>
            <p:cNvSpPr/>
            <p:nvPr/>
          </p:nvSpPr>
          <p:spPr>
            <a:xfrm>
              <a:off x="5958425" y="3546425"/>
              <a:ext cx="4325" cy="4625"/>
            </a:xfrm>
            <a:custGeom>
              <a:avLst/>
              <a:gdLst/>
              <a:ahLst/>
              <a:cxnLst/>
              <a:rect l="l" t="t" r="r" b="b"/>
              <a:pathLst>
                <a:path w="173" h="185" extrusionOk="0">
                  <a:moveTo>
                    <a:pt x="87" y="0"/>
                  </a:moveTo>
                  <a:cubicBezTo>
                    <a:pt x="44" y="0"/>
                    <a:pt x="1" y="33"/>
                    <a:pt x="1" y="86"/>
                  </a:cubicBezTo>
                  <a:cubicBezTo>
                    <a:pt x="1" y="116"/>
                    <a:pt x="1" y="131"/>
                    <a:pt x="15" y="161"/>
                  </a:cubicBezTo>
                  <a:cubicBezTo>
                    <a:pt x="36" y="177"/>
                    <a:pt x="59" y="184"/>
                    <a:pt x="80" y="184"/>
                  </a:cubicBezTo>
                  <a:cubicBezTo>
                    <a:pt x="124" y="184"/>
                    <a:pt x="162" y="154"/>
                    <a:pt x="172" y="101"/>
                  </a:cubicBezTo>
                  <a:cubicBezTo>
                    <a:pt x="172" y="68"/>
                    <a:pt x="172" y="53"/>
                    <a:pt x="142" y="23"/>
                  </a:cubicBezTo>
                  <a:cubicBezTo>
                    <a:pt x="127" y="7"/>
                    <a:pt x="107" y="0"/>
                    <a:pt x="8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17"/>
            <p:cNvSpPr/>
            <p:nvPr/>
          </p:nvSpPr>
          <p:spPr>
            <a:xfrm>
              <a:off x="5914875" y="3531375"/>
              <a:ext cx="42450" cy="35900"/>
            </a:xfrm>
            <a:custGeom>
              <a:avLst/>
              <a:gdLst/>
              <a:ahLst/>
              <a:cxnLst/>
              <a:rect l="l" t="t" r="r" b="b"/>
              <a:pathLst>
                <a:path w="1698" h="1436" extrusionOk="0">
                  <a:moveTo>
                    <a:pt x="866" y="1"/>
                  </a:moveTo>
                  <a:cubicBezTo>
                    <a:pt x="571" y="1"/>
                    <a:pt x="308" y="170"/>
                    <a:pt x="187" y="438"/>
                  </a:cubicBezTo>
                  <a:cubicBezTo>
                    <a:pt x="0" y="890"/>
                    <a:pt x="299" y="1386"/>
                    <a:pt x="795" y="1434"/>
                  </a:cubicBezTo>
                  <a:cubicBezTo>
                    <a:pt x="807" y="1435"/>
                    <a:pt x="819" y="1435"/>
                    <a:pt x="830" y="1435"/>
                  </a:cubicBezTo>
                  <a:cubicBezTo>
                    <a:pt x="1113" y="1435"/>
                    <a:pt x="1389" y="1266"/>
                    <a:pt x="1493" y="998"/>
                  </a:cubicBezTo>
                  <a:cubicBezTo>
                    <a:pt x="1698" y="546"/>
                    <a:pt x="1384" y="50"/>
                    <a:pt x="903" y="2"/>
                  </a:cubicBezTo>
                  <a:cubicBezTo>
                    <a:pt x="891" y="1"/>
                    <a:pt x="878" y="1"/>
                    <a:pt x="86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17"/>
            <p:cNvSpPr/>
            <p:nvPr/>
          </p:nvSpPr>
          <p:spPr>
            <a:xfrm>
              <a:off x="5920000" y="3548950"/>
              <a:ext cx="6175" cy="5425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0" y="0"/>
                  </a:moveTo>
                  <a:lnTo>
                    <a:pt x="0" y="217"/>
                  </a:lnTo>
                  <a:lnTo>
                    <a:pt x="247" y="217"/>
                  </a:lnTo>
                  <a:lnTo>
                    <a:pt x="247" y="0"/>
                  </a:ln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7"/>
            <p:cNvSpPr/>
            <p:nvPr/>
          </p:nvSpPr>
          <p:spPr>
            <a:xfrm>
              <a:off x="5921125" y="3551275"/>
              <a:ext cx="3100" cy="3100"/>
            </a:xfrm>
            <a:custGeom>
              <a:avLst/>
              <a:gdLst/>
              <a:ahLst/>
              <a:cxnLst/>
              <a:rect l="l" t="t" r="r" b="b"/>
              <a:pathLst>
                <a:path w="124" h="124" extrusionOk="0">
                  <a:moveTo>
                    <a:pt x="63" y="0"/>
                  </a:moveTo>
                  <a:cubicBezTo>
                    <a:pt x="30" y="0"/>
                    <a:pt x="15" y="15"/>
                    <a:pt x="0" y="45"/>
                  </a:cubicBezTo>
                  <a:cubicBezTo>
                    <a:pt x="0" y="79"/>
                    <a:pt x="15" y="109"/>
                    <a:pt x="49" y="124"/>
                  </a:cubicBezTo>
                  <a:lnTo>
                    <a:pt x="63" y="124"/>
                  </a:lnTo>
                  <a:cubicBezTo>
                    <a:pt x="93" y="124"/>
                    <a:pt x="123" y="109"/>
                    <a:pt x="123" y="79"/>
                  </a:cubicBezTo>
                  <a:cubicBezTo>
                    <a:pt x="123" y="45"/>
                    <a:pt x="108" y="15"/>
                    <a:pt x="78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7"/>
            <p:cNvSpPr/>
            <p:nvPr/>
          </p:nvSpPr>
          <p:spPr>
            <a:xfrm>
              <a:off x="5923075" y="3555925"/>
              <a:ext cx="3950" cy="3125"/>
            </a:xfrm>
            <a:custGeom>
              <a:avLst/>
              <a:gdLst/>
              <a:ahLst/>
              <a:cxnLst/>
              <a:rect l="l" t="t" r="r" b="b"/>
              <a:pathLst>
                <a:path w="158" h="125" extrusionOk="0">
                  <a:moveTo>
                    <a:pt x="64" y="1"/>
                  </a:moveTo>
                  <a:cubicBezTo>
                    <a:pt x="15" y="16"/>
                    <a:pt x="0" y="61"/>
                    <a:pt x="30" y="109"/>
                  </a:cubicBezTo>
                  <a:cubicBezTo>
                    <a:pt x="45" y="109"/>
                    <a:pt x="64" y="124"/>
                    <a:pt x="79" y="124"/>
                  </a:cubicBezTo>
                  <a:cubicBezTo>
                    <a:pt x="79" y="124"/>
                    <a:pt x="94" y="124"/>
                    <a:pt x="94" y="109"/>
                  </a:cubicBezTo>
                  <a:cubicBezTo>
                    <a:pt x="138" y="109"/>
                    <a:pt x="157" y="46"/>
                    <a:pt x="124" y="16"/>
                  </a:cubicBezTo>
                  <a:cubicBezTo>
                    <a:pt x="109" y="1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7"/>
            <p:cNvSpPr/>
            <p:nvPr/>
          </p:nvSpPr>
          <p:spPr>
            <a:xfrm>
              <a:off x="5926525" y="3546975"/>
              <a:ext cx="7850" cy="7400"/>
            </a:xfrm>
            <a:custGeom>
              <a:avLst/>
              <a:gdLst/>
              <a:ahLst/>
              <a:cxnLst/>
              <a:rect l="l" t="t" r="r" b="b"/>
              <a:pathLst>
                <a:path w="314" h="296" extrusionOk="0">
                  <a:moveTo>
                    <a:pt x="157" y="1"/>
                  </a:moveTo>
                  <a:cubicBezTo>
                    <a:pt x="94" y="1"/>
                    <a:pt x="34" y="46"/>
                    <a:pt x="19" y="109"/>
                  </a:cubicBezTo>
                  <a:cubicBezTo>
                    <a:pt x="0" y="187"/>
                    <a:pt x="49" y="266"/>
                    <a:pt x="127" y="296"/>
                  </a:cubicBezTo>
                  <a:lnTo>
                    <a:pt x="157" y="296"/>
                  </a:lnTo>
                  <a:cubicBezTo>
                    <a:pt x="221" y="296"/>
                    <a:pt x="280" y="251"/>
                    <a:pt x="299" y="187"/>
                  </a:cubicBezTo>
                  <a:cubicBezTo>
                    <a:pt x="314" y="109"/>
                    <a:pt x="265" y="16"/>
                    <a:pt x="187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7"/>
            <p:cNvSpPr/>
            <p:nvPr/>
          </p:nvSpPr>
          <p:spPr>
            <a:xfrm>
              <a:off x="5933150" y="3555100"/>
              <a:ext cx="12525" cy="8975"/>
            </a:xfrm>
            <a:custGeom>
              <a:avLst/>
              <a:gdLst/>
              <a:ahLst/>
              <a:cxnLst/>
              <a:rect l="l" t="t" r="r" b="b"/>
              <a:pathLst>
                <a:path w="501" h="359" extrusionOk="0">
                  <a:moveTo>
                    <a:pt x="221" y="0"/>
                  </a:moveTo>
                  <a:cubicBezTo>
                    <a:pt x="127" y="0"/>
                    <a:pt x="49" y="49"/>
                    <a:pt x="34" y="127"/>
                  </a:cubicBezTo>
                  <a:cubicBezTo>
                    <a:pt x="0" y="221"/>
                    <a:pt x="79" y="329"/>
                    <a:pt x="202" y="359"/>
                  </a:cubicBezTo>
                  <a:lnTo>
                    <a:pt x="265" y="359"/>
                  </a:lnTo>
                  <a:cubicBezTo>
                    <a:pt x="359" y="359"/>
                    <a:pt x="452" y="314"/>
                    <a:pt x="467" y="235"/>
                  </a:cubicBezTo>
                  <a:lnTo>
                    <a:pt x="467" y="235"/>
                  </a:lnTo>
                  <a:cubicBezTo>
                    <a:pt x="452" y="280"/>
                    <a:pt x="407" y="299"/>
                    <a:pt x="359" y="299"/>
                  </a:cubicBezTo>
                  <a:lnTo>
                    <a:pt x="329" y="299"/>
                  </a:lnTo>
                  <a:cubicBezTo>
                    <a:pt x="265" y="280"/>
                    <a:pt x="221" y="235"/>
                    <a:pt x="235" y="172"/>
                  </a:cubicBezTo>
                  <a:cubicBezTo>
                    <a:pt x="250" y="127"/>
                    <a:pt x="280" y="112"/>
                    <a:pt x="344" y="112"/>
                  </a:cubicBezTo>
                  <a:lnTo>
                    <a:pt x="373" y="112"/>
                  </a:lnTo>
                  <a:cubicBezTo>
                    <a:pt x="437" y="127"/>
                    <a:pt x="482" y="187"/>
                    <a:pt x="467" y="235"/>
                  </a:cubicBezTo>
                  <a:cubicBezTo>
                    <a:pt x="500" y="142"/>
                    <a:pt x="407" y="34"/>
                    <a:pt x="295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7"/>
            <p:cNvSpPr/>
            <p:nvPr/>
          </p:nvSpPr>
          <p:spPr>
            <a:xfrm>
              <a:off x="5938650" y="3557900"/>
              <a:ext cx="6550" cy="4675"/>
            </a:xfrm>
            <a:custGeom>
              <a:avLst/>
              <a:gdLst/>
              <a:ahLst/>
              <a:cxnLst/>
              <a:rect l="l" t="t" r="r" b="b"/>
              <a:pathLst>
                <a:path w="262" h="187" extrusionOk="0">
                  <a:moveTo>
                    <a:pt x="124" y="0"/>
                  </a:moveTo>
                  <a:cubicBezTo>
                    <a:pt x="60" y="0"/>
                    <a:pt x="30" y="15"/>
                    <a:pt x="15" y="60"/>
                  </a:cubicBezTo>
                  <a:cubicBezTo>
                    <a:pt x="1" y="123"/>
                    <a:pt x="45" y="168"/>
                    <a:pt x="109" y="187"/>
                  </a:cubicBezTo>
                  <a:lnTo>
                    <a:pt x="139" y="187"/>
                  </a:lnTo>
                  <a:cubicBezTo>
                    <a:pt x="187" y="187"/>
                    <a:pt x="232" y="168"/>
                    <a:pt x="247" y="123"/>
                  </a:cubicBezTo>
                  <a:cubicBezTo>
                    <a:pt x="262" y="75"/>
                    <a:pt x="217" y="15"/>
                    <a:pt x="153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17"/>
            <p:cNvSpPr/>
            <p:nvPr/>
          </p:nvSpPr>
          <p:spPr>
            <a:xfrm>
              <a:off x="5922325" y="3539975"/>
              <a:ext cx="5425" cy="4325"/>
            </a:xfrm>
            <a:custGeom>
              <a:avLst/>
              <a:gdLst/>
              <a:ahLst/>
              <a:cxnLst/>
              <a:rect l="l" t="t" r="r" b="b"/>
              <a:pathLst>
                <a:path w="217" h="173" extrusionOk="0">
                  <a:moveTo>
                    <a:pt x="109" y="1"/>
                  </a:moveTo>
                  <a:cubicBezTo>
                    <a:pt x="60" y="1"/>
                    <a:pt x="15" y="16"/>
                    <a:pt x="1" y="64"/>
                  </a:cubicBezTo>
                  <a:cubicBezTo>
                    <a:pt x="1" y="109"/>
                    <a:pt x="30" y="158"/>
                    <a:pt x="94" y="173"/>
                  </a:cubicBezTo>
                  <a:lnTo>
                    <a:pt x="109" y="173"/>
                  </a:lnTo>
                  <a:cubicBezTo>
                    <a:pt x="154" y="173"/>
                    <a:pt x="202" y="158"/>
                    <a:pt x="202" y="109"/>
                  </a:cubicBezTo>
                  <a:cubicBezTo>
                    <a:pt x="217" y="64"/>
                    <a:pt x="187" y="16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17"/>
            <p:cNvSpPr/>
            <p:nvPr/>
          </p:nvSpPr>
          <p:spPr>
            <a:xfrm>
              <a:off x="5946400" y="3541575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4" y="0"/>
                  </a:moveTo>
                  <a:cubicBezTo>
                    <a:pt x="45" y="0"/>
                    <a:pt x="15" y="15"/>
                    <a:pt x="15" y="45"/>
                  </a:cubicBezTo>
                  <a:cubicBezTo>
                    <a:pt x="0" y="60"/>
                    <a:pt x="30" y="94"/>
                    <a:pt x="64" y="109"/>
                  </a:cubicBezTo>
                  <a:lnTo>
                    <a:pt x="79" y="109"/>
                  </a:lnTo>
                  <a:cubicBezTo>
                    <a:pt x="108" y="109"/>
                    <a:pt x="123" y="94"/>
                    <a:pt x="123" y="75"/>
                  </a:cubicBezTo>
                  <a:cubicBezTo>
                    <a:pt x="138" y="45"/>
                    <a:pt x="123" y="15"/>
                    <a:pt x="79" y="15"/>
                  </a:cubicBezTo>
                  <a:cubicBezTo>
                    <a:pt x="79" y="0"/>
                    <a:pt x="79" y="0"/>
                    <a:pt x="6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17"/>
            <p:cNvSpPr/>
            <p:nvPr/>
          </p:nvSpPr>
          <p:spPr>
            <a:xfrm>
              <a:off x="5929700" y="3538400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0" y="1"/>
                  </a:moveTo>
                  <a:cubicBezTo>
                    <a:pt x="30" y="1"/>
                    <a:pt x="15" y="15"/>
                    <a:pt x="15" y="34"/>
                  </a:cubicBezTo>
                  <a:cubicBezTo>
                    <a:pt x="0" y="64"/>
                    <a:pt x="15" y="94"/>
                    <a:pt x="60" y="109"/>
                  </a:cubicBezTo>
                  <a:lnTo>
                    <a:pt x="79" y="109"/>
                  </a:lnTo>
                  <a:cubicBezTo>
                    <a:pt x="94" y="109"/>
                    <a:pt x="123" y="94"/>
                    <a:pt x="123" y="64"/>
                  </a:cubicBezTo>
                  <a:cubicBezTo>
                    <a:pt x="138" y="49"/>
                    <a:pt x="109" y="15"/>
                    <a:pt x="7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4"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18"/>
          <p:cNvSpPr/>
          <p:nvPr/>
        </p:nvSpPr>
        <p:spPr>
          <a:xfrm rot="-5400101">
            <a:off x="-602193" y="1838968"/>
            <a:ext cx="7476273" cy="12632895"/>
          </a:xfrm>
          <a:custGeom>
            <a:avLst/>
            <a:gdLst/>
            <a:ahLst/>
            <a:cxnLst/>
            <a:rect l="l" t="t" r="r" b="b"/>
            <a:pathLst>
              <a:path w="43742" h="47312" extrusionOk="0">
                <a:moveTo>
                  <a:pt x="35213" y="0"/>
                </a:moveTo>
                <a:cubicBezTo>
                  <a:pt x="32403" y="0"/>
                  <a:pt x="28089" y="1090"/>
                  <a:pt x="22095" y="3185"/>
                </a:cubicBezTo>
                <a:cubicBezTo>
                  <a:pt x="22095" y="3185"/>
                  <a:pt x="6535" y="9404"/>
                  <a:pt x="6535" y="14403"/>
                </a:cubicBezTo>
                <a:cubicBezTo>
                  <a:pt x="6535" y="15474"/>
                  <a:pt x="7281" y="15848"/>
                  <a:pt x="8419" y="15848"/>
                </a:cubicBezTo>
                <a:cubicBezTo>
                  <a:pt x="11067" y="15848"/>
                  <a:pt x="15842" y="13825"/>
                  <a:pt x="18326" y="13825"/>
                </a:cubicBezTo>
                <a:cubicBezTo>
                  <a:pt x="19770" y="13825"/>
                  <a:pt x="20440" y="14509"/>
                  <a:pt x="19466" y="16672"/>
                </a:cubicBezTo>
                <a:cubicBezTo>
                  <a:pt x="16066" y="24174"/>
                  <a:pt x="0" y="25546"/>
                  <a:pt x="0" y="32365"/>
                </a:cubicBezTo>
                <a:cubicBezTo>
                  <a:pt x="0" y="39159"/>
                  <a:pt x="12141" y="35734"/>
                  <a:pt x="9089" y="40922"/>
                </a:cubicBezTo>
                <a:cubicBezTo>
                  <a:pt x="7065" y="44326"/>
                  <a:pt x="13635" y="47312"/>
                  <a:pt x="20892" y="47312"/>
                </a:cubicBezTo>
                <a:cubicBezTo>
                  <a:pt x="24697" y="47312"/>
                  <a:pt x="28690" y="46491"/>
                  <a:pt x="31734" y="44481"/>
                </a:cubicBezTo>
                <a:cubicBezTo>
                  <a:pt x="40582" y="38634"/>
                  <a:pt x="43742" y="35841"/>
                  <a:pt x="43325" y="31493"/>
                </a:cubicBezTo>
                <a:cubicBezTo>
                  <a:pt x="42901" y="27176"/>
                  <a:pt x="32132" y="28099"/>
                  <a:pt x="35317" y="23492"/>
                </a:cubicBezTo>
                <a:cubicBezTo>
                  <a:pt x="38528" y="18884"/>
                  <a:pt x="43350" y="13405"/>
                  <a:pt x="41530" y="10403"/>
                </a:cubicBezTo>
                <a:cubicBezTo>
                  <a:pt x="41052" y="9618"/>
                  <a:pt x="40234" y="9359"/>
                  <a:pt x="39295" y="9359"/>
                </a:cubicBezTo>
                <a:cubicBezTo>
                  <a:pt x="37463" y="9359"/>
                  <a:pt x="35166" y="10347"/>
                  <a:pt x="34021" y="10347"/>
                </a:cubicBezTo>
                <a:cubicBezTo>
                  <a:pt x="33528" y="10347"/>
                  <a:pt x="33249" y="10164"/>
                  <a:pt x="33314" y="9638"/>
                </a:cubicBezTo>
                <a:cubicBezTo>
                  <a:pt x="33630" y="7268"/>
                  <a:pt x="40165" y="5005"/>
                  <a:pt x="39109" y="1978"/>
                </a:cubicBezTo>
                <a:cubicBezTo>
                  <a:pt x="38650" y="647"/>
                  <a:pt x="37378" y="0"/>
                  <a:pt x="35213" y="0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18"/>
          <p:cNvSpPr/>
          <p:nvPr/>
        </p:nvSpPr>
        <p:spPr>
          <a:xfrm rot="6312039">
            <a:off x="8127277" y="4199483"/>
            <a:ext cx="780098" cy="675790"/>
          </a:xfrm>
          <a:custGeom>
            <a:avLst/>
            <a:gdLst/>
            <a:ahLst/>
            <a:cxnLst/>
            <a:rect l="l" t="t" r="r" b="b"/>
            <a:pathLst>
              <a:path w="664" h="575" extrusionOk="0">
                <a:moveTo>
                  <a:pt x="346" y="1"/>
                </a:moveTo>
                <a:cubicBezTo>
                  <a:pt x="302" y="1"/>
                  <a:pt x="257" y="12"/>
                  <a:pt x="215" y="36"/>
                </a:cubicBezTo>
                <a:cubicBezTo>
                  <a:pt x="57" y="93"/>
                  <a:pt x="0" y="276"/>
                  <a:pt x="82" y="409"/>
                </a:cubicBezTo>
                <a:cubicBezTo>
                  <a:pt x="134" y="517"/>
                  <a:pt x="238" y="575"/>
                  <a:pt x="340" y="575"/>
                </a:cubicBezTo>
                <a:cubicBezTo>
                  <a:pt x="387" y="575"/>
                  <a:pt x="434" y="562"/>
                  <a:pt x="474" y="536"/>
                </a:cubicBezTo>
                <a:cubicBezTo>
                  <a:pt x="607" y="460"/>
                  <a:pt x="664" y="276"/>
                  <a:pt x="582" y="144"/>
                </a:cubicBezTo>
                <a:cubicBezTo>
                  <a:pt x="530" y="53"/>
                  <a:pt x="440" y="1"/>
                  <a:pt x="346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4" name="Google Shape;524;p18"/>
          <p:cNvGrpSpPr/>
          <p:nvPr/>
        </p:nvGrpSpPr>
        <p:grpSpPr>
          <a:xfrm>
            <a:off x="108798" y="2177113"/>
            <a:ext cx="8774287" cy="2695832"/>
            <a:chOff x="904383" y="1668137"/>
            <a:chExt cx="711967" cy="218746"/>
          </a:xfrm>
        </p:grpSpPr>
        <p:sp>
          <p:nvSpPr>
            <p:cNvPr id="525" name="Google Shape;525;p18"/>
            <p:cNvSpPr/>
            <p:nvPr/>
          </p:nvSpPr>
          <p:spPr>
            <a:xfrm>
              <a:off x="912487" y="1668137"/>
              <a:ext cx="14375" cy="14025"/>
            </a:xfrm>
            <a:custGeom>
              <a:avLst/>
              <a:gdLst/>
              <a:ahLst/>
              <a:cxnLst/>
              <a:rect l="l" t="t" r="r" b="b"/>
              <a:pathLst>
                <a:path w="575" h="561" extrusionOk="0">
                  <a:moveTo>
                    <a:pt x="280" y="0"/>
                  </a:moveTo>
                  <a:cubicBezTo>
                    <a:pt x="123" y="0"/>
                    <a:pt x="0" y="127"/>
                    <a:pt x="0" y="280"/>
                  </a:cubicBezTo>
                  <a:cubicBezTo>
                    <a:pt x="0" y="437"/>
                    <a:pt x="123" y="560"/>
                    <a:pt x="280" y="560"/>
                  </a:cubicBezTo>
                  <a:cubicBezTo>
                    <a:pt x="452" y="560"/>
                    <a:pt x="575" y="437"/>
                    <a:pt x="575" y="280"/>
                  </a:cubicBezTo>
                  <a:cubicBezTo>
                    <a:pt x="575" y="127"/>
                    <a:pt x="452" y="0"/>
                    <a:pt x="280" y="0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18"/>
            <p:cNvSpPr/>
            <p:nvPr/>
          </p:nvSpPr>
          <p:spPr>
            <a:xfrm>
              <a:off x="935737" y="1857820"/>
              <a:ext cx="14025" cy="14400"/>
            </a:xfrm>
            <a:custGeom>
              <a:avLst/>
              <a:gdLst/>
              <a:ahLst/>
              <a:cxnLst/>
              <a:rect l="l" t="t" r="r" b="b"/>
              <a:pathLst>
                <a:path w="561" h="576" extrusionOk="0">
                  <a:moveTo>
                    <a:pt x="281" y="1"/>
                  </a:moveTo>
                  <a:cubicBezTo>
                    <a:pt x="124" y="1"/>
                    <a:pt x="1" y="124"/>
                    <a:pt x="1" y="296"/>
                  </a:cubicBezTo>
                  <a:cubicBezTo>
                    <a:pt x="1" y="452"/>
                    <a:pt x="124" y="576"/>
                    <a:pt x="281" y="576"/>
                  </a:cubicBezTo>
                  <a:cubicBezTo>
                    <a:pt x="434" y="576"/>
                    <a:pt x="560" y="452"/>
                    <a:pt x="560" y="296"/>
                  </a:cubicBezTo>
                  <a:cubicBezTo>
                    <a:pt x="560" y="124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18"/>
            <p:cNvSpPr/>
            <p:nvPr/>
          </p:nvSpPr>
          <p:spPr>
            <a:xfrm>
              <a:off x="1004865" y="1855801"/>
              <a:ext cx="6175" cy="6200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18"/>
            <p:cNvSpPr/>
            <p:nvPr/>
          </p:nvSpPr>
          <p:spPr>
            <a:xfrm rot="10800000" flipH="1">
              <a:off x="904383" y="1746188"/>
              <a:ext cx="5552" cy="5457"/>
            </a:xfrm>
            <a:custGeom>
              <a:avLst/>
              <a:gdLst/>
              <a:ahLst/>
              <a:cxnLst/>
              <a:rect l="l" t="t" r="r" b="b"/>
              <a:pathLst>
                <a:path w="236" h="233" extrusionOk="0">
                  <a:moveTo>
                    <a:pt x="109" y="1"/>
                  </a:moveTo>
                  <a:cubicBezTo>
                    <a:pt x="49" y="1"/>
                    <a:pt x="1" y="46"/>
                    <a:pt x="1" y="109"/>
                  </a:cubicBezTo>
                  <a:cubicBezTo>
                    <a:pt x="1" y="187"/>
                    <a:pt x="49" y="232"/>
                    <a:pt x="109" y="232"/>
                  </a:cubicBezTo>
                  <a:cubicBezTo>
                    <a:pt x="172" y="232"/>
                    <a:pt x="236" y="187"/>
                    <a:pt x="236" y="109"/>
                  </a:cubicBezTo>
                  <a:cubicBezTo>
                    <a:pt x="236" y="46"/>
                    <a:pt x="172" y="1"/>
                    <a:pt x="109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18"/>
            <p:cNvSpPr/>
            <p:nvPr/>
          </p:nvSpPr>
          <p:spPr>
            <a:xfrm flipH="1">
              <a:off x="1054466" y="1870509"/>
              <a:ext cx="5799" cy="6274"/>
            </a:xfrm>
            <a:custGeom>
              <a:avLst/>
              <a:gdLst/>
              <a:ahLst/>
              <a:cxnLst/>
              <a:rect l="l" t="t" r="r" b="b"/>
              <a:pathLst>
                <a:path w="232" h="251" extrusionOk="0">
                  <a:moveTo>
                    <a:pt x="124" y="1"/>
                  </a:moveTo>
                  <a:cubicBezTo>
                    <a:pt x="45" y="1"/>
                    <a:pt x="1" y="64"/>
                    <a:pt x="1" y="128"/>
                  </a:cubicBezTo>
                  <a:cubicBezTo>
                    <a:pt x="1" y="188"/>
                    <a:pt x="45" y="251"/>
                    <a:pt x="124" y="251"/>
                  </a:cubicBezTo>
                  <a:cubicBezTo>
                    <a:pt x="187" y="251"/>
                    <a:pt x="232" y="188"/>
                    <a:pt x="232" y="128"/>
                  </a:cubicBezTo>
                  <a:cubicBezTo>
                    <a:pt x="232" y="64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18"/>
            <p:cNvSpPr/>
            <p:nvPr/>
          </p:nvSpPr>
          <p:spPr>
            <a:xfrm>
              <a:off x="1230590" y="1841588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18"/>
            <p:cNvSpPr/>
            <p:nvPr/>
          </p:nvSpPr>
          <p:spPr>
            <a:xfrm>
              <a:off x="948916" y="1820613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18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18"/>
            <p:cNvSpPr/>
            <p:nvPr/>
          </p:nvSpPr>
          <p:spPr>
            <a:xfrm>
              <a:off x="1586402" y="1827225"/>
              <a:ext cx="14000" cy="14400"/>
            </a:xfrm>
            <a:custGeom>
              <a:avLst/>
              <a:gdLst/>
              <a:ahLst/>
              <a:cxnLst/>
              <a:rect l="l" t="t" r="r" b="b"/>
              <a:pathLst>
                <a:path w="560" h="576" extrusionOk="0">
                  <a:moveTo>
                    <a:pt x="280" y="1"/>
                  </a:moveTo>
                  <a:cubicBezTo>
                    <a:pt x="123" y="1"/>
                    <a:pt x="0" y="124"/>
                    <a:pt x="0" y="296"/>
                  </a:cubicBezTo>
                  <a:cubicBezTo>
                    <a:pt x="0" y="452"/>
                    <a:pt x="123" y="576"/>
                    <a:pt x="280" y="576"/>
                  </a:cubicBezTo>
                  <a:cubicBezTo>
                    <a:pt x="433" y="576"/>
                    <a:pt x="560" y="452"/>
                    <a:pt x="560" y="296"/>
                  </a:cubicBezTo>
                  <a:cubicBezTo>
                    <a:pt x="560" y="124"/>
                    <a:pt x="433" y="1"/>
                    <a:pt x="280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18"/>
            <p:cNvSpPr/>
            <p:nvPr/>
          </p:nvSpPr>
          <p:spPr>
            <a:xfrm>
              <a:off x="1536103" y="1865802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18"/>
            <p:cNvSpPr/>
            <p:nvPr/>
          </p:nvSpPr>
          <p:spPr>
            <a:xfrm>
              <a:off x="1439885" y="1847387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8"/>
            <p:cNvSpPr/>
            <p:nvPr/>
          </p:nvSpPr>
          <p:spPr>
            <a:xfrm rot="2700000">
              <a:off x="1604508" y="1742585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8"/>
            <p:cNvSpPr/>
            <p:nvPr/>
          </p:nvSpPr>
          <p:spPr>
            <a:xfrm rot="10800000">
              <a:off x="1602402" y="1811850"/>
              <a:ext cx="6246" cy="6246"/>
            </a:xfrm>
            <a:custGeom>
              <a:avLst/>
              <a:gdLst/>
              <a:ahLst/>
              <a:cxnLst/>
              <a:rect l="l" t="t" r="r" b="b"/>
              <a:pathLst>
                <a:path w="233" h="233" extrusionOk="0">
                  <a:moveTo>
                    <a:pt x="109" y="1"/>
                  </a:moveTo>
                  <a:cubicBezTo>
                    <a:pt x="46" y="1"/>
                    <a:pt x="1" y="46"/>
                    <a:pt x="1" y="109"/>
                  </a:cubicBezTo>
                  <a:cubicBezTo>
                    <a:pt x="1" y="187"/>
                    <a:pt x="46" y="232"/>
                    <a:pt x="109" y="232"/>
                  </a:cubicBezTo>
                  <a:cubicBezTo>
                    <a:pt x="187" y="232"/>
                    <a:pt x="232" y="187"/>
                    <a:pt x="232" y="109"/>
                  </a:cubicBezTo>
                  <a:cubicBezTo>
                    <a:pt x="232" y="46"/>
                    <a:pt x="187" y="1"/>
                    <a:pt x="109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18"/>
            <p:cNvSpPr/>
            <p:nvPr/>
          </p:nvSpPr>
          <p:spPr>
            <a:xfrm>
              <a:off x="1529828" y="1839439"/>
              <a:ext cx="6275" cy="6275"/>
            </a:xfrm>
            <a:custGeom>
              <a:avLst/>
              <a:gdLst/>
              <a:ahLst/>
              <a:cxnLst/>
              <a:rect l="l" t="t" r="r" b="b"/>
              <a:pathLst>
                <a:path w="251" h="251" extrusionOk="0">
                  <a:moveTo>
                    <a:pt x="123" y="1"/>
                  </a:moveTo>
                  <a:cubicBezTo>
                    <a:pt x="64" y="1"/>
                    <a:pt x="0" y="64"/>
                    <a:pt x="0" y="128"/>
                  </a:cubicBezTo>
                  <a:cubicBezTo>
                    <a:pt x="0" y="188"/>
                    <a:pt x="64" y="251"/>
                    <a:pt x="123" y="251"/>
                  </a:cubicBezTo>
                  <a:cubicBezTo>
                    <a:pt x="187" y="251"/>
                    <a:pt x="250" y="188"/>
                    <a:pt x="250" y="128"/>
                  </a:cubicBezTo>
                  <a:cubicBezTo>
                    <a:pt x="250" y="64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18"/>
            <p:cNvSpPr/>
            <p:nvPr/>
          </p:nvSpPr>
          <p:spPr>
            <a:xfrm>
              <a:off x="1491231" y="1876783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18"/>
            <p:cNvSpPr/>
            <p:nvPr/>
          </p:nvSpPr>
          <p:spPr>
            <a:xfrm>
              <a:off x="1610075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1" name="Google Shape;541;p18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grpSp>
        <p:nvGrpSpPr>
          <p:cNvPr id="542" name="Google Shape;542;p18"/>
          <p:cNvGrpSpPr/>
          <p:nvPr/>
        </p:nvGrpSpPr>
        <p:grpSpPr>
          <a:xfrm>
            <a:off x="3037949" y="4417274"/>
            <a:ext cx="511840" cy="585068"/>
            <a:chOff x="6144600" y="3520075"/>
            <a:chExt cx="29600" cy="33825"/>
          </a:xfrm>
        </p:grpSpPr>
        <p:sp>
          <p:nvSpPr>
            <p:cNvPr id="543" name="Google Shape;543;p18"/>
            <p:cNvSpPr/>
            <p:nvPr/>
          </p:nvSpPr>
          <p:spPr>
            <a:xfrm>
              <a:off x="6155050" y="3520075"/>
              <a:ext cx="5475" cy="4350"/>
            </a:xfrm>
            <a:custGeom>
              <a:avLst/>
              <a:gdLst/>
              <a:ahLst/>
              <a:cxnLst/>
              <a:rect l="l" t="t" r="r" b="b"/>
              <a:pathLst>
                <a:path w="219" h="174" extrusionOk="0">
                  <a:moveTo>
                    <a:pt x="128" y="0"/>
                  </a:moveTo>
                  <a:cubicBezTo>
                    <a:pt x="123" y="0"/>
                    <a:pt x="118" y="1"/>
                    <a:pt x="113" y="2"/>
                  </a:cubicBezTo>
                  <a:cubicBezTo>
                    <a:pt x="79" y="2"/>
                    <a:pt x="49" y="21"/>
                    <a:pt x="49" y="36"/>
                  </a:cubicBezTo>
                  <a:cubicBezTo>
                    <a:pt x="1" y="95"/>
                    <a:pt x="49" y="174"/>
                    <a:pt x="128" y="174"/>
                  </a:cubicBezTo>
                  <a:cubicBezTo>
                    <a:pt x="143" y="174"/>
                    <a:pt x="173" y="159"/>
                    <a:pt x="187" y="129"/>
                  </a:cubicBezTo>
                  <a:cubicBezTo>
                    <a:pt x="218" y="71"/>
                    <a:pt x="180" y="0"/>
                    <a:pt x="128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8"/>
            <p:cNvSpPr/>
            <p:nvPr/>
          </p:nvSpPr>
          <p:spPr>
            <a:xfrm>
              <a:off x="6152350" y="3549675"/>
              <a:ext cx="4700" cy="4225"/>
            </a:xfrm>
            <a:custGeom>
              <a:avLst/>
              <a:gdLst/>
              <a:ahLst/>
              <a:cxnLst/>
              <a:rect l="l" t="t" r="r" b="b"/>
              <a:pathLst>
                <a:path w="188" h="169" extrusionOk="0">
                  <a:moveTo>
                    <a:pt x="64" y="1"/>
                  </a:moveTo>
                  <a:cubicBezTo>
                    <a:pt x="1" y="31"/>
                    <a:pt x="1" y="109"/>
                    <a:pt x="49" y="158"/>
                  </a:cubicBezTo>
                  <a:cubicBezTo>
                    <a:pt x="64" y="165"/>
                    <a:pt x="79" y="169"/>
                    <a:pt x="93" y="169"/>
                  </a:cubicBezTo>
                  <a:cubicBezTo>
                    <a:pt x="106" y="169"/>
                    <a:pt x="118" y="165"/>
                    <a:pt x="128" y="158"/>
                  </a:cubicBezTo>
                  <a:cubicBezTo>
                    <a:pt x="187" y="124"/>
                    <a:pt x="187" y="49"/>
                    <a:pt x="142" y="16"/>
                  </a:cubicBezTo>
                  <a:cubicBezTo>
                    <a:pt x="109" y="1"/>
                    <a:pt x="94" y="1"/>
                    <a:pt x="64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8"/>
            <p:cNvSpPr/>
            <p:nvPr/>
          </p:nvSpPr>
          <p:spPr>
            <a:xfrm>
              <a:off x="6144975" y="3526050"/>
              <a:ext cx="5450" cy="5350"/>
            </a:xfrm>
            <a:custGeom>
              <a:avLst/>
              <a:gdLst/>
              <a:ahLst/>
              <a:cxnLst/>
              <a:rect l="l" t="t" r="r" b="b"/>
              <a:pathLst>
                <a:path w="218" h="214" extrusionOk="0">
                  <a:moveTo>
                    <a:pt x="116" y="1"/>
                  </a:moveTo>
                  <a:cubicBezTo>
                    <a:pt x="86" y="1"/>
                    <a:pt x="55" y="14"/>
                    <a:pt x="31" y="43"/>
                  </a:cubicBezTo>
                  <a:cubicBezTo>
                    <a:pt x="16" y="62"/>
                    <a:pt x="1" y="92"/>
                    <a:pt x="1" y="121"/>
                  </a:cubicBezTo>
                  <a:cubicBezTo>
                    <a:pt x="10" y="179"/>
                    <a:pt x="55" y="214"/>
                    <a:pt x="102" y="214"/>
                  </a:cubicBezTo>
                  <a:cubicBezTo>
                    <a:pt x="132" y="214"/>
                    <a:pt x="163" y="200"/>
                    <a:pt x="187" y="170"/>
                  </a:cubicBezTo>
                  <a:cubicBezTo>
                    <a:pt x="202" y="155"/>
                    <a:pt x="217" y="121"/>
                    <a:pt x="217" y="92"/>
                  </a:cubicBezTo>
                  <a:cubicBezTo>
                    <a:pt x="208" y="34"/>
                    <a:pt x="164" y="1"/>
                    <a:pt x="11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8"/>
            <p:cNvSpPr/>
            <p:nvPr/>
          </p:nvSpPr>
          <p:spPr>
            <a:xfrm>
              <a:off x="6168025" y="3545825"/>
              <a:ext cx="5625" cy="5050"/>
            </a:xfrm>
            <a:custGeom>
              <a:avLst/>
              <a:gdLst/>
              <a:ahLst/>
              <a:cxnLst/>
              <a:rect l="l" t="t" r="r" b="b"/>
              <a:pathLst>
                <a:path w="225" h="202" extrusionOk="0">
                  <a:moveTo>
                    <a:pt x="115" y="0"/>
                  </a:moveTo>
                  <a:cubicBezTo>
                    <a:pt x="97" y="0"/>
                    <a:pt x="78" y="5"/>
                    <a:pt x="60" y="17"/>
                  </a:cubicBezTo>
                  <a:cubicBezTo>
                    <a:pt x="27" y="32"/>
                    <a:pt x="12" y="62"/>
                    <a:pt x="12" y="77"/>
                  </a:cubicBezTo>
                  <a:cubicBezTo>
                    <a:pt x="0" y="148"/>
                    <a:pt x="52" y="202"/>
                    <a:pt x="112" y="202"/>
                  </a:cubicBezTo>
                  <a:cubicBezTo>
                    <a:pt x="130" y="202"/>
                    <a:pt x="150" y="196"/>
                    <a:pt x="168" y="185"/>
                  </a:cubicBezTo>
                  <a:cubicBezTo>
                    <a:pt x="183" y="170"/>
                    <a:pt x="213" y="155"/>
                    <a:pt x="213" y="125"/>
                  </a:cubicBezTo>
                  <a:cubicBezTo>
                    <a:pt x="225" y="54"/>
                    <a:pt x="173" y="0"/>
                    <a:pt x="115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8"/>
            <p:cNvSpPr/>
            <p:nvPr/>
          </p:nvSpPr>
          <p:spPr>
            <a:xfrm>
              <a:off x="6171000" y="3528325"/>
              <a:ext cx="3200" cy="2725"/>
            </a:xfrm>
            <a:custGeom>
              <a:avLst/>
              <a:gdLst/>
              <a:ahLst/>
              <a:cxnLst/>
              <a:rect l="l" t="t" r="r" b="b"/>
              <a:pathLst>
                <a:path w="128" h="109" extrusionOk="0">
                  <a:moveTo>
                    <a:pt x="79" y="1"/>
                  </a:moveTo>
                  <a:cubicBezTo>
                    <a:pt x="35" y="1"/>
                    <a:pt x="1" y="30"/>
                    <a:pt x="16" y="79"/>
                  </a:cubicBezTo>
                  <a:cubicBezTo>
                    <a:pt x="35" y="94"/>
                    <a:pt x="49" y="109"/>
                    <a:pt x="64" y="109"/>
                  </a:cubicBezTo>
                  <a:cubicBezTo>
                    <a:pt x="109" y="109"/>
                    <a:pt x="128" y="64"/>
                    <a:pt x="128" y="30"/>
                  </a:cubicBezTo>
                  <a:cubicBezTo>
                    <a:pt x="109" y="1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8"/>
            <p:cNvSpPr/>
            <p:nvPr/>
          </p:nvSpPr>
          <p:spPr>
            <a:xfrm>
              <a:off x="6144600" y="3536050"/>
              <a:ext cx="2750" cy="2700"/>
            </a:xfrm>
            <a:custGeom>
              <a:avLst/>
              <a:gdLst/>
              <a:ahLst/>
              <a:cxnLst/>
              <a:rect l="l" t="t" r="r" b="b"/>
              <a:pathLst>
                <a:path w="110" h="108" extrusionOk="0">
                  <a:moveTo>
                    <a:pt x="55" y="1"/>
                  </a:moveTo>
                  <a:cubicBezTo>
                    <a:pt x="28" y="1"/>
                    <a:pt x="1" y="18"/>
                    <a:pt x="1" y="50"/>
                  </a:cubicBezTo>
                  <a:cubicBezTo>
                    <a:pt x="1" y="65"/>
                    <a:pt x="1" y="80"/>
                    <a:pt x="16" y="80"/>
                  </a:cubicBezTo>
                  <a:cubicBezTo>
                    <a:pt x="28" y="99"/>
                    <a:pt x="44" y="107"/>
                    <a:pt x="61" y="107"/>
                  </a:cubicBezTo>
                  <a:cubicBezTo>
                    <a:pt x="86" y="107"/>
                    <a:pt x="109" y="86"/>
                    <a:pt x="109" y="50"/>
                  </a:cubicBezTo>
                  <a:cubicBezTo>
                    <a:pt x="109" y="50"/>
                    <a:pt x="109" y="35"/>
                    <a:pt x="94" y="16"/>
                  </a:cubicBezTo>
                  <a:cubicBezTo>
                    <a:pt x="84" y="6"/>
                    <a:pt x="69" y="1"/>
                    <a:pt x="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8"/>
            <p:cNvSpPr/>
            <p:nvPr/>
          </p:nvSpPr>
          <p:spPr>
            <a:xfrm>
              <a:off x="6147700" y="3526375"/>
              <a:ext cx="25675" cy="21375"/>
            </a:xfrm>
            <a:custGeom>
              <a:avLst/>
              <a:gdLst/>
              <a:ahLst/>
              <a:cxnLst/>
              <a:rect l="l" t="t" r="r" b="b"/>
              <a:pathLst>
                <a:path w="1027" h="855" extrusionOk="0">
                  <a:moveTo>
                    <a:pt x="530" y="0"/>
                  </a:moveTo>
                  <a:cubicBezTo>
                    <a:pt x="358" y="0"/>
                    <a:pt x="202" y="93"/>
                    <a:pt x="127" y="250"/>
                  </a:cubicBezTo>
                  <a:cubicBezTo>
                    <a:pt x="0" y="530"/>
                    <a:pt x="187" y="840"/>
                    <a:pt x="500" y="855"/>
                  </a:cubicBezTo>
                  <a:cubicBezTo>
                    <a:pt x="668" y="855"/>
                    <a:pt x="825" y="761"/>
                    <a:pt x="903" y="608"/>
                  </a:cubicBezTo>
                  <a:cubicBezTo>
                    <a:pt x="1026" y="329"/>
                    <a:pt x="840" y="15"/>
                    <a:pt x="530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8"/>
            <p:cNvSpPr/>
            <p:nvPr/>
          </p:nvSpPr>
          <p:spPr>
            <a:xfrm>
              <a:off x="6166350" y="3534100"/>
              <a:ext cx="3575" cy="3200"/>
            </a:xfrm>
            <a:custGeom>
              <a:avLst/>
              <a:gdLst/>
              <a:ahLst/>
              <a:cxnLst/>
              <a:rect l="l" t="t" r="r" b="b"/>
              <a:pathLst>
                <a:path w="143" h="128" extrusionOk="0">
                  <a:moveTo>
                    <a:pt x="79" y="1"/>
                  </a:moveTo>
                  <a:cubicBezTo>
                    <a:pt x="73" y="1"/>
                    <a:pt x="70" y="1"/>
                    <a:pt x="67" y="2"/>
                  </a:cubicBezTo>
                  <a:lnTo>
                    <a:pt x="67" y="2"/>
                  </a:lnTo>
                  <a:cubicBezTo>
                    <a:pt x="71" y="1"/>
                    <a:pt x="75" y="1"/>
                    <a:pt x="79" y="1"/>
                  </a:cubicBezTo>
                  <a:close/>
                  <a:moveTo>
                    <a:pt x="79" y="1"/>
                  </a:moveTo>
                  <a:cubicBezTo>
                    <a:pt x="109" y="1"/>
                    <a:pt x="127" y="34"/>
                    <a:pt x="109" y="64"/>
                  </a:cubicBezTo>
                  <a:lnTo>
                    <a:pt x="79" y="64"/>
                  </a:lnTo>
                  <a:cubicBezTo>
                    <a:pt x="49" y="64"/>
                    <a:pt x="34" y="34"/>
                    <a:pt x="49" y="20"/>
                  </a:cubicBezTo>
                  <a:cubicBezTo>
                    <a:pt x="58" y="8"/>
                    <a:pt x="62" y="3"/>
                    <a:pt x="67" y="2"/>
                  </a:cubicBezTo>
                  <a:lnTo>
                    <a:pt x="67" y="2"/>
                  </a:lnTo>
                  <a:cubicBezTo>
                    <a:pt x="41" y="6"/>
                    <a:pt x="15" y="24"/>
                    <a:pt x="15" y="49"/>
                  </a:cubicBezTo>
                  <a:cubicBezTo>
                    <a:pt x="0" y="79"/>
                    <a:pt x="15" y="113"/>
                    <a:pt x="64" y="128"/>
                  </a:cubicBezTo>
                  <a:lnTo>
                    <a:pt x="79" y="128"/>
                  </a:lnTo>
                  <a:cubicBezTo>
                    <a:pt x="109" y="128"/>
                    <a:pt x="127" y="113"/>
                    <a:pt x="142" y="79"/>
                  </a:cubicBezTo>
                  <a:cubicBezTo>
                    <a:pt x="142" y="49"/>
                    <a:pt x="127" y="1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8"/>
            <p:cNvSpPr/>
            <p:nvPr/>
          </p:nvSpPr>
          <p:spPr>
            <a:xfrm>
              <a:off x="6167175" y="3534100"/>
              <a:ext cx="2375" cy="1625"/>
            </a:xfrm>
            <a:custGeom>
              <a:avLst/>
              <a:gdLst/>
              <a:ahLst/>
              <a:cxnLst/>
              <a:rect l="l" t="t" r="r" b="b"/>
              <a:pathLst>
                <a:path w="95" h="65" extrusionOk="0">
                  <a:moveTo>
                    <a:pt x="46" y="1"/>
                  </a:moveTo>
                  <a:cubicBezTo>
                    <a:pt x="31" y="1"/>
                    <a:pt x="31" y="1"/>
                    <a:pt x="16" y="20"/>
                  </a:cubicBezTo>
                  <a:cubicBezTo>
                    <a:pt x="1" y="34"/>
                    <a:pt x="16" y="64"/>
                    <a:pt x="46" y="64"/>
                  </a:cubicBezTo>
                  <a:lnTo>
                    <a:pt x="76" y="64"/>
                  </a:lnTo>
                  <a:cubicBezTo>
                    <a:pt x="94" y="34"/>
                    <a:pt x="76" y="1"/>
                    <a:pt x="46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8"/>
            <p:cNvSpPr/>
            <p:nvPr/>
          </p:nvSpPr>
          <p:spPr>
            <a:xfrm>
              <a:off x="6165975" y="3531400"/>
              <a:ext cx="2350" cy="2000"/>
            </a:xfrm>
            <a:custGeom>
              <a:avLst/>
              <a:gdLst/>
              <a:ahLst/>
              <a:cxnLst/>
              <a:rect l="l" t="t" r="r" b="b"/>
              <a:pathLst>
                <a:path w="94" h="80" extrusionOk="0">
                  <a:moveTo>
                    <a:pt x="30" y="1"/>
                  </a:moveTo>
                  <a:cubicBezTo>
                    <a:pt x="0" y="1"/>
                    <a:pt x="0" y="49"/>
                    <a:pt x="15" y="64"/>
                  </a:cubicBezTo>
                  <a:cubicBezTo>
                    <a:pt x="30" y="79"/>
                    <a:pt x="30" y="79"/>
                    <a:pt x="49" y="79"/>
                  </a:cubicBezTo>
                  <a:cubicBezTo>
                    <a:pt x="79" y="64"/>
                    <a:pt x="94" y="34"/>
                    <a:pt x="6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8"/>
            <p:cNvSpPr/>
            <p:nvPr/>
          </p:nvSpPr>
          <p:spPr>
            <a:xfrm>
              <a:off x="6161300" y="3534100"/>
              <a:ext cx="5075" cy="4325"/>
            </a:xfrm>
            <a:custGeom>
              <a:avLst/>
              <a:gdLst/>
              <a:ahLst/>
              <a:cxnLst/>
              <a:rect l="l" t="t" r="r" b="b"/>
              <a:pathLst>
                <a:path w="203" h="173" extrusionOk="0">
                  <a:moveTo>
                    <a:pt x="109" y="1"/>
                  </a:moveTo>
                  <a:cubicBezTo>
                    <a:pt x="64" y="1"/>
                    <a:pt x="31" y="34"/>
                    <a:pt x="16" y="64"/>
                  </a:cubicBezTo>
                  <a:cubicBezTo>
                    <a:pt x="1" y="113"/>
                    <a:pt x="31" y="158"/>
                    <a:pt x="79" y="173"/>
                  </a:cubicBezTo>
                  <a:lnTo>
                    <a:pt x="94" y="173"/>
                  </a:lnTo>
                  <a:cubicBezTo>
                    <a:pt x="143" y="173"/>
                    <a:pt x="173" y="143"/>
                    <a:pt x="187" y="113"/>
                  </a:cubicBezTo>
                  <a:cubicBezTo>
                    <a:pt x="202" y="64"/>
                    <a:pt x="173" y="20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8"/>
            <p:cNvSpPr/>
            <p:nvPr/>
          </p:nvSpPr>
          <p:spPr>
            <a:xfrm>
              <a:off x="6155350" y="3528325"/>
              <a:ext cx="6725" cy="5425"/>
            </a:xfrm>
            <a:custGeom>
              <a:avLst/>
              <a:gdLst/>
              <a:ahLst/>
              <a:cxnLst/>
              <a:rect l="l" t="t" r="r" b="b"/>
              <a:pathLst>
                <a:path w="269" h="217" extrusionOk="0">
                  <a:moveTo>
                    <a:pt x="8" y="79"/>
                  </a:moveTo>
                  <a:lnTo>
                    <a:pt x="8" y="79"/>
                  </a:lnTo>
                  <a:cubicBezTo>
                    <a:pt x="2" y="88"/>
                    <a:pt x="1" y="98"/>
                    <a:pt x="4" y="107"/>
                  </a:cubicBezTo>
                  <a:lnTo>
                    <a:pt x="4" y="107"/>
                  </a:lnTo>
                  <a:cubicBezTo>
                    <a:pt x="3" y="97"/>
                    <a:pt x="4" y="88"/>
                    <a:pt x="8" y="79"/>
                  </a:cubicBezTo>
                  <a:close/>
                  <a:moveTo>
                    <a:pt x="116" y="1"/>
                  </a:moveTo>
                  <a:cubicBezTo>
                    <a:pt x="52" y="1"/>
                    <a:pt x="8" y="30"/>
                    <a:pt x="8" y="79"/>
                  </a:cubicBezTo>
                  <a:cubicBezTo>
                    <a:pt x="8" y="45"/>
                    <a:pt x="37" y="30"/>
                    <a:pt x="67" y="30"/>
                  </a:cubicBezTo>
                  <a:lnTo>
                    <a:pt x="82" y="30"/>
                  </a:lnTo>
                  <a:cubicBezTo>
                    <a:pt x="116" y="45"/>
                    <a:pt x="146" y="79"/>
                    <a:pt x="131" y="109"/>
                  </a:cubicBezTo>
                  <a:cubicBezTo>
                    <a:pt x="131" y="139"/>
                    <a:pt x="101" y="157"/>
                    <a:pt x="67" y="157"/>
                  </a:cubicBezTo>
                  <a:lnTo>
                    <a:pt x="52" y="139"/>
                  </a:lnTo>
                  <a:cubicBezTo>
                    <a:pt x="32" y="139"/>
                    <a:pt x="10" y="125"/>
                    <a:pt x="4" y="107"/>
                  </a:cubicBezTo>
                  <a:lnTo>
                    <a:pt x="4" y="107"/>
                  </a:lnTo>
                  <a:cubicBezTo>
                    <a:pt x="8" y="147"/>
                    <a:pt x="50" y="193"/>
                    <a:pt x="101" y="217"/>
                  </a:cubicBezTo>
                  <a:lnTo>
                    <a:pt x="146" y="217"/>
                  </a:lnTo>
                  <a:cubicBezTo>
                    <a:pt x="194" y="217"/>
                    <a:pt x="254" y="187"/>
                    <a:pt x="254" y="139"/>
                  </a:cubicBezTo>
                  <a:cubicBezTo>
                    <a:pt x="269" y="79"/>
                    <a:pt x="224" y="15"/>
                    <a:pt x="161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18"/>
            <p:cNvSpPr/>
            <p:nvPr/>
          </p:nvSpPr>
          <p:spPr>
            <a:xfrm>
              <a:off x="6155050" y="3529075"/>
              <a:ext cx="3950" cy="3200"/>
            </a:xfrm>
            <a:custGeom>
              <a:avLst/>
              <a:gdLst/>
              <a:ahLst/>
              <a:cxnLst/>
              <a:rect l="l" t="t" r="r" b="b"/>
              <a:pathLst>
                <a:path w="158" h="128" extrusionOk="0">
                  <a:moveTo>
                    <a:pt x="79" y="0"/>
                  </a:moveTo>
                  <a:cubicBezTo>
                    <a:pt x="49" y="0"/>
                    <a:pt x="20" y="15"/>
                    <a:pt x="20" y="49"/>
                  </a:cubicBezTo>
                  <a:cubicBezTo>
                    <a:pt x="1" y="79"/>
                    <a:pt x="34" y="109"/>
                    <a:pt x="64" y="109"/>
                  </a:cubicBezTo>
                  <a:lnTo>
                    <a:pt x="79" y="127"/>
                  </a:lnTo>
                  <a:cubicBezTo>
                    <a:pt x="113" y="127"/>
                    <a:pt x="143" y="109"/>
                    <a:pt x="143" y="79"/>
                  </a:cubicBezTo>
                  <a:cubicBezTo>
                    <a:pt x="158" y="49"/>
                    <a:pt x="128" y="15"/>
                    <a:pt x="9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18"/>
            <p:cNvSpPr/>
            <p:nvPr/>
          </p:nvSpPr>
          <p:spPr>
            <a:xfrm>
              <a:off x="6165225" y="3539975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79" y="1"/>
                  </a:moveTo>
                  <a:cubicBezTo>
                    <a:pt x="45" y="1"/>
                    <a:pt x="16" y="16"/>
                    <a:pt x="16" y="46"/>
                  </a:cubicBezTo>
                  <a:cubicBezTo>
                    <a:pt x="1" y="64"/>
                    <a:pt x="30" y="94"/>
                    <a:pt x="60" y="109"/>
                  </a:cubicBezTo>
                  <a:lnTo>
                    <a:pt x="79" y="109"/>
                  </a:lnTo>
                  <a:cubicBezTo>
                    <a:pt x="109" y="109"/>
                    <a:pt x="124" y="94"/>
                    <a:pt x="139" y="64"/>
                  </a:cubicBezTo>
                  <a:cubicBezTo>
                    <a:pt x="139" y="46"/>
                    <a:pt x="124" y="16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18"/>
            <p:cNvSpPr/>
            <p:nvPr/>
          </p:nvSpPr>
          <p:spPr>
            <a:xfrm>
              <a:off x="6152350" y="3539975"/>
              <a:ext cx="2000" cy="1625"/>
            </a:xfrm>
            <a:custGeom>
              <a:avLst/>
              <a:gdLst/>
              <a:ahLst/>
              <a:cxnLst/>
              <a:rect l="l" t="t" r="r" b="b"/>
              <a:pathLst>
                <a:path w="80" h="65" extrusionOk="0">
                  <a:moveTo>
                    <a:pt x="34" y="1"/>
                  </a:moveTo>
                  <a:cubicBezTo>
                    <a:pt x="16" y="1"/>
                    <a:pt x="1" y="16"/>
                    <a:pt x="1" y="31"/>
                  </a:cubicBezTo>
                  <a:cubicBezTo>
                    <a:pt x="1" y="46"/>
                    <a:pt x="16" y="64"/>
                    <a:pt x="34" y="64"/>
                  </a:cubicBezTo>
                  <a:lnTo>
                    <a:pt x="49" y="64"/>
                  </a:lnTo>
                  <a:cubicBezTo>
                    <a:pt x="64" y="64"/>
                    <a:pt x="64" y="64"/>
                    <a:pt x="79" y="46"/>
                  </a:cubicBezTo>
                  <a:cubicBezTo>
                    <a:pt x="79" y="31"/>
                    <a:pt x="64" y="16"/>
                    <a:pt x="4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18"/>
            <p:cNvSpPr/>
            <p:nvPr/>
          </p:nvSpPr>
          <p:spPr>
            <a:xfrm>
              <a:off x="6162525" y="3541950"/>
              <a:ext cx="1875" cy="1500"/>
            </a:xfrm>
            <a:custGeom>
              <a:avLst/>
              <a:gdLst/>
              <a:ahLst/>
              <a:cxnLst/>
              <a:rect l="l" t="t" r="r" b="b"/>
              <a:pathLst>
                <a:path w="75" h="60" extrusionOk="0">
                  <a:moveTo>
                    <a:pt x="30" y="0"/>
                  </a:moveTo>
                  <a:cubicBezTo>
                    <a:pt x="15" y="0"/>
                    <a:pt x="0" y="15"/>
                    <a:pt x="0" y="15"/>
                  </a:cubicBezTo>
                  <a:cubicBezTo>
                    <a:pt x="0" y="30"/>
                    <a:pt x="0" y="60"/>
                    <a:pt x="30" y="60"/>
                  </a:cubicBezTo>
                  <a:cubicBezTo>
                    <a:pt x="45" y="60"/>
                    <a:pt x="60" y="45"/>
                    <a:pt x="60" y="45"/>
                  </a:cubicBezTo>
                  <a:cubicBezTo>
                    <a:pt x="75" y="30"/>
                    <a:pt x="60" y="0"/>
                    <a:pt x="30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11"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20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597" name="Google Shape;597;p20"/>
          <p:cNvSpPr/>
          <p:nvPr/>
        </p:nvSpPr>
        <p:spPr>
          <a:xfrm>
            <a:off x="-3600425" y="4247042"/>
            <a:ext cx="4964946" cy="3237923"/>
          </a:xfrm>
          <a:custGeom>
            <a:avLst/>
            <a:gdLst/>
            <a:ahLst/>
            <a:cxnLst/>
            <a:rect l="l" t="t" r="r" b="b"/>
            <a:pathLst>
              <a:path w="7650" h="4989" extrusionOk="0">
                <a:moveTo>
                  <a:pt x="5888" y="1"/>
                </a:moveTo>
                <a:cubicBezTo>
                  <a:pt x="5262" y="1"/>
                  <a:pt x="4587" y="369"/>
                  <a:pt x="4011" y="417"/>
                </a:cubicBezTo>
                <a:cubicBezTo>
                  <a:pt x="3960" y="420"/>
                  <a:pt x="3907" y="422"/>
                  <a:pt x="3853" y="422"/>
                </a:cubicBezTo>
                <a:cubicBezTo>
                  <a:pt x="3575" y="422"/>
                  <a:pt x="3266" y="387"/>
                  <a:pt x="2964" y="387"/>
                </a:cubicBezTo>
                <a:cubicBezTo>
                  <a:pt x="2490" y="387"/>
                  <a:pt x="2033" y="473"/>
                  <a:pt x="1743" y="914"/>
                </a:cubicBezTo>
                <a:cubicBezTo>
                  <a:pt x="1135" y="1846"/>
                  <a:pt x="0" y="1783"/>
                  <a:pt x="0" y="2622"/>
                </a:cubicBezTo>
                <a:cubicBezTo>
                  <a:pt x="0" y="3354"/>
                  <a:pt x="933" y="3570"/>
                  <a:pt x="933" y="4988"/>
                </a:cubicBezTo>
                <a:lnTo>
                  <a:pt x="6392" y="4988"/>
                </a:lnTo>
                <a:cubicBezTo>
                  <a:pt x="7198" y="4988"/>
                  <a:pt x="7590" y="4723"/>
                  <a:pt x="7619" y="4272"/>
                </a:cubicBezTo>
                <a:cubicBezTo>
                  <a:pt x="7649" y="3899"/>
                  <a:pt x="7384" y="3589"/>
                  <a:pt x="6937" y="3510"/>
                </a:cubicBezTo>
                <a:cubicBezTo>
                  <a:pt x="6672" y="3462"/>
                  <a:pt x="6299" y="3339"/>
                  <a:pt x="6220" y="3059"/>
                </a:cubicBezTo>
                <a:cubicBezTo>
                  <a:pt x="6112" y="2671"/>
                  <a:pt x="6530" y="2406"/>
                  <a:pt x="6687" y="2126"/>
                </a:cubicBezTo>
                <a:cubicBezTo>
                  <a:pt x="7075" y="1458"/>
                  <a:pt x="7104" y="462"/>
                  <a:pt x="6470" y="138"/>
                </a:cubicBezTo>
                <a:cubicBezTo>
                  <a:pt x="6284" y="39"/>
                  <a:pt x="6088" y="1"/>
                  <a:pt x="5888" y="1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p20"/>
          <p:cNvSpPr/>
          <p:nvPr/>
        </p:nvSpPr>
        <p:spPr>
          <a:xfrm rot="6312024">
            <a:off x="8337317" y="-603164"/>
            <a:ext cx="2096013" cy="1815729"/>
          </a:xfrm>
          <a:custGeom>
            <a:avLst/>
            <a:gdLst/>
            <a:ahLst/>
            <a:cxnLst/>
            <a:rect l="l" t="t" r="r" b="b"/>
            <a:pathLst>
              <a:path w="664" h="575" extrusionOk="0">
                <a:moveTo>
                  <a:pt x="346" y="1"/>
                </a:moveTo>
                <a:cubicBezTo>
                  <a:pt x="302" y="1"/>
                  <a:pt x="257" y="12"/>
                  <a:pt x="215" y="36"/>
                </a:cubicBezTo>
                <a:cubicBezTo>
                  <a:pt x="57" y="93"/>
                  <a:pt x="0" y="276"/>
                  <a:pt x="82" y="409"/>
                </a:cubicBezTo>
                <a:cubicBezTo>
                  <a:pt x="134" y="517"/>
                  <a:pt x="238" y="575"/>
                  <a:pt x="340" y="575"/>
                </a:cubicBezTo>
                <a:cubicBezTo>
                  <a:pt x="387" y="575"/>
                  <a:pt x="434" y="562"/>
                  <a:pt x="474" y="536"/>
                </a:cubicBezTo>
                <a:cubicBezTo>
                  <a:pt x="607" y="460"/>
                  <a:pt x="664" y="276"/>
                  <a:pt x="582" y="144"/>
                </a:cubicBezTo>
                <a:cubicBezTo>
                  <a:pt x="530" y="53"/>
                  <a:pt x="440" y="1"/>
                  <a:pt x="346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9" name="Google Shape;599;p20"/>
          <p:cNvGrpSpPr/>
          <p:nvPr/>
        </p:nvGrpSpPr>
        <p:grpSpPr>
          <a:xfrm>
            <a:off x="123514" y="2742803"/>
            <a:ext cx="8772508" cy="2251174"/>
            <a:chOff x="904527" y="1714820"/>
            <a:chExt cx="711823" cy="182666"/>
          </a:xfrm>
        </p:grpSpPr>
        <p:sp>
          <p:nvSpPr>
            <p:cNvPr id="600" name="Google Shape;600;p20"/>
            <p:cNvSpPr/>
            <p:nvPr/>
          </p:nvSpPr>
          <p:spPr>
            <a:xfrm>
              <a:off x="924724" y="1743976"/>
              <a:ext cx="14025" cy="14400"/>
            </a:xfrm>
            <a:custGeom>
              <a:avLst/>
              <a:gdLst/>
              <a:ahLst/>
              <a:cxnLst/>
              <a:rect l="l" t="t" r="r" b="b"/>
              <a:pathLst>
                <a:path w="561" h="576" extrusionOk="0">
                  <a:moveTo>
                    <a:pt x="281" y="1"/>
                  </a:moveTo>
                  <a:cubicBezTo>
                    <a:pt x="124" y="1"/>
                    <a:pt x="1" y="124"/>
                    <a:pt x="1" y="296"/>
                  </a:cubicBezTo>
                  <a:cubicBezTo>
                    <a:pt x="1" y="452"/>
                    <a:pt x="124" y="576"/>
                    <a:pt x="281" y="576"/>
                  </a:cubicBezTo>
                  <a:cubicBezTo>
                    <a:pt x="434" y="576"/>
                    <a:pt x="560" y="452"/>
                    <a:pt x="560" y="296"/>
                  </a:cubicBezTo>
                  <a:cubicBezTo>
                    <a:pt x="560" y="124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0"/>
            <p:cNvSpPr/>
            <p:nvPr/>
          </p:nvSpPr>
          <p:spPr>
            <a:xfrm>
              <a:off x="944407" y="1870567"/>
              <a:ext cx="9350" cy="9389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20"/>
            <p:cNvSpPr/>
            <p:nvPr/>
          </p:nvSpPr>
          <p:spPr>
            <a:xfrm>
              <a:off x="1603491" y="1764976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20"/>
            <p:cNvSpPr/>
            <p:nvPr/>
          </p:nvSpPr>
          <p:spPr>
            <a:xfrm>
              <a:off x="904527" y="1714820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20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20"/>
            <p:cNvSpPr/>
            <p:nvPr/>
          </p:nvSpPr>
          <p:spPr>
            <a:xfrm>
              <a:off x="1024177" y="1889473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20"/>
            <p:cNvSpPr/>
            <p:nvPr/>
          </p:nvSpPr>
          <p:spPr>
            <a:xfrm>
              <a:off x="1595351" y="1859991"/>
              <a:ext cx="5799" cy="5802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20"/>
            <p:cNvSpPr/>
            <p:nvPr/>
          </p:nvSpPr>
          <p:spPr>
            <a:xfrm>
              <a:off x="1479076" y="1887661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0"/>
            <p:cNvSpPr/>
            <p:nvPr/>
          </p:nvSpPr>
          <p:spPr>
            <a:xfrm>
              <a:off x="1592227" y="1746126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0"/>
            <p:cNvSpPr/>
            <p:nvPr/>
          </p:nvSpPr>
          <p:spPr>
            <a:xfrm>
              <a:off x="1610075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0" name="Google Shape;610;p20"/>
          <p:cNvGrpSpPr/>
          <p:nvPr/>
        </p:nvGrpSpPr>
        <p:grpSpPr>
          <a:xfrm>
            <a:off x="208149" y="4455449"/>
            <a:ext cx="511840" cy="585068"/>
            <a:chOff x="6144600" y="3520075"/>
            <a:chExt cx="29600" cy="33825"/>
          </a:xfrm>
        </p:grpSpPr>
        <p:sp>
          <p:nvSpPr>
            <p:cNvPr id="611" name="Google Shape;611;p20"/>
            <p:cNvSpPr/>
            <p:nvPr/>
          </p:nvSpPr>
          <p:spPr>
            <a:xfrm>
              <a:off x="6155050" y="3520075"/>
              <a:ext cx="5475" cy="4350"/>
            </a:xfrm>
            <a:custGeom>
              <a:avLst/>
              <a:gdLst/>
              <a:ahLst/>
              <a:cxnLst/>
              <a:rect l="l" t="t" r="r" b="b"/>
              <a:pathLst>
                <a:path w="219" h="174" extrusionOk="0">
                  <a:moveTo>
                    <a:pt x="128" y="0"/>
                  </a:moveTo>
                  <a:cubicBezTo>
                    <a:pt x="123" y="0"/>
                    <a:pt x="118" y="1"/>
                    <a:pt x="113" y="2"/>
                  </a:cubicBezTo>
                  <a:cubicBezTo>
                    <a:pt x="79" y="2"/>
                    <a:pt x="49" y="21"/>
                    <a:pt x="49" y="36"/>
                  </a:cubicBezTo>
                  <a:cubicBezTo>
                    <a:pt x="1" y="95"/>
                    <a:pt x="49" y="174"/>
                    <a:pt x="128" y="174"/>
                  </a:cubicBezTo>
                  <a:cubicBezTo>
                    <a:pt x="143" y="174"/>
                    <a:pt x="173" y="159"/>
                    <a:pt x="187" y="129"/>
                  </a:cubicBezTo>
                  <a:cubicBezTo>
                    <a:pt x="218" y="71"/>
                    <a:pt x="180" y="0"/>
                    <a:pt x="128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0"/>
            <p:cNvSpPr/>
            <p:nvPr/>
          </p:nvSpPr>
          <p:spPr>
            <a:xfrm>
              <a:off x="6152350" y="3549675"/>
              <a:ext cx="4700" cy="4225"/>
            </a:xfrm>
            <a:custGeom>
              <a:avLst/>
              <a:gdLst/>
              <a:ahLst/>
              <a:cxnLst/>
              <a:rect l="l" t="t" r="r" b="b"/>
              <a:pathLst>
                <a:path w="188" h="169" extrusionOk="0">
                  <a:moveTo>
                    <a:pt x="64" y="1"/>
                  </a:moveTo>
                  <a:cubicBezTo>
                    <a:pt x="1" y="31"/>
                    <a:pt x="1" y="109"/>
                    <a:pt x="49" y="158"/>
                  </a:cubicBezTo>
                  <a:cubicBezTo>
                    <a:pt x="64" y="165"/>
                    <a:pt x="79" y="169"/>
                    <a:pt x="93" y="169"/>
                  </a:cubicBezTo>
                  <a:cubicBezTo>
                    <a:pt x="106" y="169"/>
                    <a:pt x="118" y="165"/>
                    <a:pt x="128" y="158"/>
                  </a:cubicBezTo>
                  <a:cubicBezTo>
                    <a:pt x="187" y="124"/>
                    <a:pt x="187" y="49"/>
                    <a:pt x="142" y="16"/>
                  </a:cubicBezTo>
                  <a:cubicBezTo>
                    <a:pt x="109" y="1"/>
                    <a:pt x="94" y="1"/>
                    <a:pt x="64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0"/>
            <p:cNvSpPr/>
            <p:nvPr/>
          </p:nvSpPr>
          <p:spPr>
            <a:xfrm>
              <a:off x="6144975" y="3526050"/>
              <a:ext cx="5450" cy="5350"/>
            </a:xfrm>
            <a:custGeom>
              <a:avLst/>
              <a:gdLst/>
              <a:ahLst/>
              <a:cxnLst/>
              <a:rect l="l" t="t" r="r" b="b"/>
              <a:pathLst>
                <a:path w="218" h="214" extrusionOk="0">
                  <a:moveTo>
                    <a:pt x="116" y="1"/>
                  </a:moveTo>
                  <a:cubicBezTo>
                    <a:pt x="86" y="1"/>
                    <a:pt x="55" y="14"/>
                    <a:pt x="31" y="43"/>
                  </a:cubicBezTo>
                  <a:cubicBezTo>
                    <a:pt x="16" y="62"/>
                    <a:pt x="1" y="92"/>
                    <a:pt x="1" y="121"/>
                  </a:cubicBezTo>
                  <a:cubicBezTo>
                    <a:pt x="10" y="179"/>
                    <a:pt x="55" y="214"/>
                    <a:pt x="102" y="214"/>
                  </a:cubicBezTo>
                  <a:cubicBezTo>
                    <a:pt x="132" y="214"/>
                    <a:pt x="163" y="200"/>
                    <a:pt x="187" y="170"/>
                  </a:cubicBezTo>
                  <a:cubicBezTo>
                    <a:pt x="202" y="155"/>
                    <a:pt x="217" y="121"/>
                    <a:pt x="217" y="92"/>
                  </a:cubicBezTo>
                  <a:cubicBezTo>
                    <a:pt x="208" y="34"/>
                    <a:pt x="164" y="1"/>
                    <a:pt x="11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0"/>
            <p:cNvSpPr/>
            <p:nvPr/>
          </p:nvSpPr>
          <p:spPr>
            <a:xfrm>
              <a:off x="6168025" y="3545825"/>
              <a:ext cx="5625" cy="5050"/>
            </a:xfrm>
            <a:custGeom>
              <a:avLst/>
              <a:gdLst/>
              <a:ahLst/>
              <a:cxnLst/>
              <a:rect l="l" t="t" r="r" b="b"/>
              <a:pathLst>
                <a:path w="225" h="202" extrusionOk="0">
                  <a:moveTo>
                    <a:pt x="115" y="0"/>
                  </a:moveTo>
                  <a:cubicBezTo>
                    <a:pt x="97" y="0"/>
                    <a:pt x="78" y="5"/>
                    <a:pt x="60" y="17"/>
                  </a:cubicBezTo>
                  <a:cubicBezTo>
                    <a:pt x="27" y="32"/>
                    <a:pt x="12" y="62"/>
                    <a:pt x="12" y="77"/>
                  </a:cubicBezTo>
                  <a:cubicBezTo>
                    <a:pt x="0" y="148"/>
                    <a:pt x="52" y="202"/>
                    <a:pt x="112" y="202"/>
                  </a:cubicBezTo>
                  <a:cubicBezTo>
                    <a:pt x="130" y="202"/>
                    <a:pt x="150" y="196"/>
                    <a:pt x="168" y="185"/>
                  </a:cubicBezTo>
                  <a:cubicBezTo>
                    <a:pt x="183" y="170"/>
                    <a:pt x="213" y="155"/>
                    <a:pt x="213" y="125"/>
                  </a:cubicBezTo>
                  <a:cubicBezTo>
                    <a:pt x="225" y="54"/>
                    <a:pt x="173" y="0"/>
                    <a:pt x="115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0"/>
            <p:cNvSpPr/>
            <p:nvPr/>
          </p:nvSpPr>
          <p:spPr>
            <a:xfrm>
              <a:off x="6171000" y="3528325"/>
              <a:ext cx="3200" cy="2725"/>
            </a:xfrm>
            <a:custGeom>
              <a:avLst/>
              <a:gdLst/>
              <a:ahLst/>
              <a:cxnLst/>
              <a:rect l="l" t="t" r="r" b="b"/>
              <a:pathLst>
                <a:path w="128" h="109" extrusionOk="0">
                  <a:moveTo>
                    <a:pt x="79" y="1"/>
                  </a:moveTo>
                  <a:cubicBezTo>
                    <a:pt x="35" y="1"/>
                    <a:pt x="1" y="30"/>
                    <a:pt x="16" y="79"/>
                  </a:cubicBezTo>
                  <a:cubicBezTo>
                    <a:pt x="35" y="94"/>
                    <a:pt x="49" y="109"/>
                    <a:pt x="64" y="109"/>
                  </a:cubicBezTo>
                  <a:cubicBezTo>
                    <a:pt x="109" y="109"/>
                    <a:pt x="128" y="64"/>
                    <a:pt x="128" y="30"/>
                  </a:cubicBezTo>
                  <a:cubicBezTo>
                    <a:pt x="109" y="1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0"/>
            <p:cNvSpPr/>
            <p:nvPr/>
          </p:nvSpPr>
          <p:spPr>
            <a:xfrm>
              <a:off x="6144600" y="3536050"/>
              <a:ext cx="2750" cy="2700"/>
            </a:xfrm>
            <a:custGeom>
              <a:avLst/>
              <a:gdLst/>
              <a:ahLst/>
              <a:cxnLst/>
              <a:rect l="l" t="t" r="r" b="b"/>
              <a:pathLst>
                <a:path w="110" h="108" extrusionOk="0">
                  <a:moveTo>
                    <a:pt x="55" y="1"/>
                  </a:moveTo>
                  <a:cubicBezTo>
                    <a:pt x="28" y="1"/>
                    <a:pt x="1" y="18"/>
                    <a:pt x="1" y="50"/>
                  </a:cubicBezTo>
                  <a:cubicBezTo>
                    <a:pt x="1" y="65"/>
                    <a:pt x="1" y="80"/>
                    <a:pt x="16" y="80"/>
                  </a:cubicBezTo>
                  <a:cubicBezTo>
                    <a:pt x="28" y="99"/>
                    <a:pt x="44" y="107"/>
                    <a:pt x="61" y="107"/>
                  </a:cubicBezTo>
                  <a:cubicBezTo>
                    <a:pt x="86" y="107"/>
                    <a:pt x="109" y="86"/>
                    <a:pt x="109" y="50"/>
                  </a:cubicBezTo>
                  <a:cubicBezTo>
                    <a:pt x="109" y="50"/>
                    <a:pt x="109" y="35"/>
                    <a:pt x="94" y="16"/>
                  </a:cubicBezTo>
                  <a:cubicBezTo>
                    <a:pt x="84" y="6"/>
                    <a:pt x="69" y="1"/>
                    <a:pt x="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0"/>
            <p:cNvSpPr/>
            <p:nvPr/>
          </p:nvSpPr>
          <p:spPr>
            <a:xfrm>
              <a:off x="6147700" y="3526375"/>
              <a:ext cx="25675" cy="21375"/>
            </a:xfrm>
            <a:custGeom>
              <a:avLst/>
              <a:gdLst/>
              <a:ahLst/>
              <a:cxnLst/>
              <a:rect l="l" t="t" r="r" b="b"/>
              <a:pathLst>
                <a:path w="1027" h="855" extrusionOk="0">
                  <a:moveTo>
                    <a:pt x="530" y="0"/>
                  </a:moveTo>
                  <a:cubicBezTo>
                    <a:pt x="358" y="0"/>
                    <a:pt x="202" y="93"/>
                    <a:pt x="127" y="250"/>
                  </a:cubicBezTo>
                  <a:cubicBezTo>
                    <a:pt x="0" y="530"/>
                    <a:pt x="187" y="840"/>
                    <a:pt x="500" y="855"/>
                  </a:cubicBezTo>
                  <a:cubicBezTo>
                    <a:pt x="668" y="855"/>
                    <a:pt x="825" y="761"/>
                    <a:pt x="903" y="608"/>
                  </a:cubicBezTo>
                  <a:cubicBezTo>
                    <a:pt x="1026" y="329"/>
                    <a:pt x="840" y="15"/>
                    <a:pt x="530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0"/>
            <p:cNvSpPr/>
            <p:nvPr/>
          </p:nvSpPr>
          <p:spPr>
            <a:xfrm>
              <a:off x="6166350" y="3534100"/>
              <a:ext cx="3575" cy="3200"/>
            </a:xfrm>
            <a:custGeom>
              <a:avLst/>
              <a:gdLst/>
              <a:ahLst/>
              <a:cxnLst/>
              <a:rect l="l" t="t" r="r" b="b"/>
              <a:pathLst>
                <a:path w="143" h="128" extrusionOk="0">
                  <a:moveTo>
                    <a:pt x="79" y="1"/>
                  </a:moveTo>
                  <a:cubicBezTo>
                    <a:pt x="73" y="1"/>
                    <a:pt x="70" y="1"/>
                    <a:pt x="67" y="2"/>
                  </a:cubicBezTo>
                  <a:lnTo>
                    <a:pt x="67" y="2"/>
                  </a:lnTo>
                  <a:cubicBezTo>
                    <a:pt x="71" y="1"/>
                    <a:pt x="75" y="1"/>
                    <a:pt x="79" y="1"/>
                  </a:cubicBezTo>
                  <a:close/>
                  <a:moveTo>
                    <a:pt x="79" y="1"/>
                  </a:moveTo>
                  <a:cubicBezTo>
                    <a:pt x="109" y="1"/>
                    <a:pt x="127" y="34"/>
                    <a:pt x="109" y="64"/>
                  </a:cubicBezTo>
                  <a:lnTo>
                    <a:pt x="79" y="64"/>
                  </a:lnTo>
                  <a:cubicBezTo>
                    <a:pt x="49" y="64"/>
                    <a:pt x="34" y="34"/>
                    <a:pt x="49" y="20"/>
                  </a:cubicBezTo>
                  <a:cubicBezTo>
                    <a:pt x="58" y="8"/>
                    <a:pt x="62" y="3"/>
                    <a:pt x="67" y="2"/>
                  </a:cubicBezTo>
                  <a:lnTo>
                    <a:pt x="67" y="2"/>
                  </a:lnTo>
                  <a:cubicBezTo>
                    <a:pt x="41" y="6"/>
                    <a:pt x="15" y="24"/>
                    <a:pt x="15" y="49"/>
                  </a:cubicBezTo>
                  <a:cubicBezTo>
                    <a:pt x="0" y="79"/>
                    <a:pt x="15" y="113"/>
                    <a:pt x="64" y="128"/>
                  </a:cubicBezTo>
                  <a:lnTo>
                    <a:pt x="79" y="128"/>
                  </a:lnTo>
                  <a:cubicBezTo>
                    <a:pt x="109" y="128"/>
                    <a:pt x="127" y="113"/>
                    <a:pt x="142" y="79"/>
                  </a:cubicBezTo>
                  <a:cubicBezTo>
                    <a:pt x="142" y="49"/>
                    <a:pt x="127" y="1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0"/>
            <p:cNvSpPr/>
            <p:nvPr/>
          </p:nvSpPr>
          <p:spPr>
            <a:xfrm>
              <a:off x="6167175" y="3534100"/>
              <a:ext cx="2375" cy="1625"/>
            </a:xfrm>
            <a:custGeom>
              <a:avLst/>
              <a:gdLst/>
              <a:ahLst/>
              <a:cxnLst/>
              <a:rect l="l" t="t" r="r" b="b"/>
              <a:pathLst>
                <a:path w="95" h="65" extrusionOk="0">
                  <a:moveTo>
                    <a:pt x="46" y="1"/>
                  </a:moveTo>
                  <a:cubicBezTo>
                    <a:pt x="31" y="1"/>
                    <a:pt x="31" y="1"/>
                    <a:pt x="16" y="20"/>
                  </a:cubicBezTo>
                  <a:cubicBezTo>
                    <a:pt x="1" y="34"/>
                    <a:pt x="16" y="64"/>
                    <a:pt x="46" y="64"/>
                  </a:cubicBezTo>
                  <a:lnTo>
                    <a:pt x="76" y="64"/>
                  </a:lnTo>
                  <a:cubicBezTo>
                    <a:pt x="94" y="34"/>
                    <a:pt x="76" y="1"/>
                    <a:pt x="46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20"/>
            <p:cNvSpPr/>
            <p:nvPr/>
          </p:nvSpPr>
          <p:spPr>
            <a:xfrm>
              <a:off x="6165975" y="3531400"/>
              <a:ext cx="2350" cy="2000"/>
            </a:xfrm>
            <a:custGeom>
              <a:avLst/>
              <a:gdLst/>
              <a:ahLst/>
              <a:cxnLst/>
              <a:rect l="l" t="t" r="r" b="b"/>
              <a:pathLst>
                <a:path w="94" h="80" extrusionOk="0">
                  <a:moveTo>
                    <a:pt x="30" y="1"/>
                  </a:moveTo>
                  <a:cubicBezTo>
                    <a:pt x="0" y="1"/>
                    <a:pt x="0" y="49"/>
                    <a:pt x="15" y="64"/>
                  </a:cubicBezTo>
                  <a:cubicBezTo>
                    <a:pt x="30" y="79"/>
                    <a:pt x="30" y="79"/>
                    <a:pt x="49" y="79"/>
                  </a:cubicBezTo>
                  <a:cubicBezTo>
                    <a:pt x="79" y="64"/>
                    <a:pt x="94" y="34"/>
                    <a:pt x="6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0"/>
            <p:cNvSpPr/>
            <p:nvPr/>
          </p:nvSpPr>
          <p:spPr>
            <a:xfrm>
              <a:off x="6161300" y="3534100"/>
              <a:ext cx="5075" cy="4325"/>
            </a:xfrm>
            <a:custGeom>
              <a:avLst/>
              <a:gdLst/>
              <a:ahLst/>
              <a:cxnLst/>
              <a:rect l="l" t="t" r="r" b="b"/>
              <a:pathLst>
                <a:path w="203" h="173" extrusionOk="0">
                  <a:moveTo>
                    <a:pt x="109" y="1"/>
                  </a:moveTo>
                  <a:cubicBezTo>
                    <a:pt x="64" y="1"/>
                    <a:pt x="31" y="34"/>
                    <a:pt x="16" y="64"/>
                  </a:cubicBezTo>
                  <a:cubicBezTo>
                    <a:pt x="1" y="113"/>
                    <a:pt x="31" y="158"/>
                    <a:pt x="79" y="173"/>
                  </a:cubicBezTo>
                  <a:lnTo>
                    <a:pt x="94" y="173"/>
                  </a:lnTo>
                  <a:cubicBezTo>
                    <a:pt x="143" y="173"/>
                    <a:pt x="173" y="143"/>
                    <a:pt x="187" y="113"/>
                  </a:cubicBezTo>
                  <a:cubicBezTo>
                    <a:pt x="202" y="64"/>
                    <a:pt x="173" y="20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0"/>
            <p:cNvSpPr/>
            <p:nvPr/>
          </p:nvSpPr>
          <p:spPr>
            <a:xfrm>
              <a:off x="6155350" y="3528325"/>
              <a:ext cx="6725" cy="5425"/>
            </a:xfrm>
            <a:custGeom>
              <a:avLst/>
              <a:gdLst/>
              <a:ahLst/>
              <a:cxnLst/>
              <a:rect l="l" t="t" r="r" b="b"/>
              <a:pathLst>
                <a:path w="269" h="217" extrusionOk="0">
                  <a:moveTo>
                    <a:pt x="8" y="79"/>
                  </a:moveTo>
                  <a:lnTo>
                    <a:pt x="8" y="79"/>
                  </a:lnTo>
                  <a:cubicBezTo>
                    <a:pt x="2" y="88"/>
                    <a:pt x="1" y="98"/>
                    <a:pt x="4" y="107"/>
                  </a:cubicBezTo>
                  <a:lnTo>
                    <a:pt x="4" y="107"/>
                  </a:lnTo>
                  <a:cubicBezTo>
                    <a:pt x="3" y="97"/>
                    <a:pt x="4" y="88"/>
                    <a:pt x="8" y="79"/>
                  </a:cubicBezTo>
                  <a:close/>
                  <a:moveTo>
                    <a:pt x="116" y="1"/>
                  </a:moveTo>
                  <a:cubicBezTo>
                    <a:pt x="52" y="1"/>
                    <a:pt x="8" y="30"/>
                    <a:pt x="8" y="79"/>
                  </a:cubicBezTo>
                  <a:cubicBezTo>
                    <a:pt x="8" y="45"/>
                    <a:pt x="37" y="30"/>
                    <a:pt x="67" y="30"/>
                  </a:cubicBezTo>
                  <a:lnTo>
                    <a:pt x="82" y="30"/>
                  </a:lnTo>
                  <a:cubicBezTo>
                    <a:pt x="116" y="45"/>
                    <a:pt x="146" y="79"/>
                    <a:pt x="131" y="109"/>
                  </a:cubicBezTo>
                  <a:cubicBezTo>
                    <a:pt x="131" y="139"/>
                    <a:pt x="101" y="157"/>
                    <a:pt x="67" y="157"/>
                  </a:cubicBezTo>
                  <a:lnTo>
                    <a:pt x="52" y="139"/>
                  </a:lnTo>
                  <a:cubicBezTo>
                    <a:pt x="32" y="139"/>
                    <a:pt x="10" y="125"/>
                    <a:pt x="4" y="107"/>
                  </a:cubicBezTo>
                  <a:lnTo>
                    <a:pt x="4" y="107"/>
                  </a:lnTo>
                  <a:cubicBezTo>
                    <a:pt x="8" y="147"/>
                    <a:pt x="50" y="193"/>
                    <a:pt x="101" y="217"/>
                  </a:cubicBezTo>
                  <a:lnTo>
                    <a:pt x="146" y="217"/>
                  </a:lnTo>
                  <a:cubicBezTo>
                    <a:pt x="194" y="217"/>
                    <a:pt x="254" y="187"/>
                    <a:pt x="254" y="139"/>
                  </a:cubicBezTo>
                  <a:cubicBezTo>
                    <a:pt x="269" y="79"/>
                    <a:pt x="224" y="15"/>
                    <a:pt x="161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0"/>
            <p:cNvSpPr/>
            <p:nvPr/>
          </p:nvSpPr>
          <p:spPr>
            <a:xfrm>
              <a:off x="6155050" y="3529075"/>
              <a:ext cx="3950" cy="3200"/>
            </a:xfrm>
            <a:custGeom>
              <a:avLst/>
              <a:gdLst/>
              <a:ahLst/>
              <a:cxnLst/>
              <a:rect l="l" t="t" r="r" b="b"/>
              <a:pathLst>
                <a:path w="158" h="128" extrusionOk="0">
                  <a:moveTo>
                    <a:pt x="79" y="0"/>
                  </a:moveTo>
                  <a:cubicBezTo>
                    <a:pt x="49" y="0"/>
                    <a:pt x="20" y="15"/>
                    <a:pt x="20" y="49"/>
                  </a:cubicBezTo>
                  <a:cubicBezTo>
                    <a:pt x="1" y="79"/>
                    <a:pt x="34" y="109"/>
                    <a:pt x="64" y="109"/>
                  </a:cubicBezTo>
                  <a:lnTo>
                    <a:pt x="79" y="127"/>
                  </a:lnTo>
                  <a:cubicBezTo>
                    <a:pt x="113" y="127"/>
                    <a:pt x="143" y="109"/>
                    <a:pt x="143" y="79"/>
                  </a:cubicBezTo>
                  <a:cubicBezTo>
                    <a:pt x="158" y="49"/>
                    <a:pt x="128" y="15"/>
                    <a:pt x="9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0"/>
            <p:cNvSpPr/>
            <p:nvPr/>
          </p:nvSpPr>
          <p:spPr>
            <a:xfrm>
              <a:off x="6165225" y="3539975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79" y="1"/>
                  </a:moveTo>
                  <a:cubicBezTo>
                    <a:pt x="45" y="1"/>
                    <a:pt x="16" y="16"/>
                    <a:pt x="16" y="46"/>
                  </a:cubicBezTo>
                  <a:cubicBezTo>
                    <a:pt x="1" y="64"/>
                    <a:pt x="30" y="94"/>
                    <a:pt x="60" y="109"/>
                  </a:cubicBezTo>
                  <a:lnTo>
                    <a:pt x="79" y="109"/>
                  </a:lnTo>
                  <a:cubicBezTo>
                    <a:pt x="109" y="109"/>
                    <a:pt x="124" y="94"/>
                    <a:pt x="139" y="64"/>
                  </a:cubicBezTo>
                  <a:cubicBezTo>
                    <a:pt x="139" y="46"/>
                    <a:pt x="124" y="16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0"/>
            <p:cNvSpPr/>
            <p:nvPr/>
          </p:nvSpPr>
          <p:spPr>
            <a:xfrm>
              <a:off x="6152350" y="3539975"/>
              <a:ext cx="2000" cy="1625"/>
            </a:xfrm>
            <a:custGeom>
              <a:avLst/>
              <a:gdLst/>
              <a:ahLst/>
              <a:cxnLst/>
              <a:rect l="l" t="t" r="r" b="b"/>
              <a:pathLst>
                <a:path w="80" h="65" extrusionOk="0">
                  <a:moveTo>
                    <a:pt x="34" y="1"/>
                  </a:moveTo>
                  <a:cubicBezTo>
                    <a:pt x="16" y="1"/>
                    <a:pt x="1" y="16"/>
                    <a:pt x="1" y="31"/>
                  </a:cubicBezTo>
                  <a:cubicBezTo>
                    <a:pt x="1" y="46"/>
                    <a:pt x="16" y="64"/>
                    <a:pt x="34" y="64"/>
                  </a:cubicBezTo>
                  <a:lnTo>
                    <a:pt x="49" y="64"/>
                  </a:lnTo>
                  <a:cubicBezTo>
                    <a:pt x="64" y="64"/>
                    <a:pt x="64" y="64"/>
                    <a:pt x="79" y="46"/>
                  </a:cubicBezTo>
                  <a:cubicBezTo>
                    <a:pt x="79" y="31"/>
                    <a:pt x="64" y="16"/>
                    <a:pt x="4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0"/>
            <p:cNvSpPr/>
            <p:nvPr/>
          </p:nvSpPr>
          <p:spPr>
            <a:xfrm>
              <a:off x="6162525" y="3541950"/>
              <a:ext cx="1875" cy="1500"/>
            </a:xfrm>
            <a:custGeom>
              <a:avLst/>
              <a:gdLst/>
              <a:ahLst/>
              <a:cxnLst/>
              <a:rect l="l" t="t" r="r" b="b"/>
              <a:pathLst>
                <a:path w="75" h="60" extrusionOk="0">
                  <a:moveTo>
                    <a:pt x="30" y="0"/>
                  </a:moveTo>
                  <a:cubicBezTo>
                    <a:pt x="15" y="0"/>
                    <a:pt x="0" y="15"/>
                    <a:pt x="0" y="15"/>
                  </a:cubicBezTo>
                  <a:cubicBezTo>
                    <a:pt x="0" y="30"/>
                    <a:pt x="0" y="60"/>
                    <a:pt x="30" y="60"/>
                  </a:cubicBezTo>
                  <a:cubicBezTo>
                    <a:pt x="45" y="60"/>
                    <a:pt x="60" y="45"/>
                    <a:pt x="60" y="45"/>
                  </a:cubicBezTo>
                  <a:cubicBezTo>
                    <a:pt x="75" y="30"/>
                    <a:pt x="60" y="0"/>
                    <a:pt x="30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CUSTOM_13"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2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grpSp>
        <p:nvGrpSpPr>
          <p:cNvPr id="629" name="Google Shape;629;p21"/>
          <p:cNvGrpSpPr/>
          <p:nvPr/>
        </p:nvGrpSpPr>
        <p:grpSpPr>
          <a:xfrm>
            <a:off x="123514" y="2364478"/>
            <a:ext cx="8691370" cy="2629499"/>
            <a:chOff x="904527" y="1684121"/>
            <a:chExt cx="705239" cy="213364"/>
          </a:xfrm>
        </p:grpSpPr>
        <p:sp>
          <p:nvSpPr>
            <p:cNvPr id="630" name="Google Shape;630;p21"/>
            <p:cNvSpPr/>
            <p:nvPr/>
          </p:nvSpPr>
          <p:spPr>
            <a:xfrm>
              <a:off x="924724" y="1743976"/>
              <a:ext cx="14025" cy="14400"/>
            </a:xfrm>
            <a:custGeom>
              <a:avLst/>
              <a:gdLst/>
              <a:ahLst/>
              <a:cxnLst/>
              <a:rect l="l" t="t" r="r" b="b"/>
              <a:pathLst>
                <a:path w="561" h="576" extrusionOk="0">
                  <a:moveTo>
                    <a:pt x="281" y="1"/>
                  </a:moveTo>
                  <a:cubicBezTo>
                    <a:pt x="124" y="1"/>
                    <a:pt x="1" y="124"/>
                    <a:pt x="1" y="296"/>
                  </a:cubicBezTo>
                  <a:cubicBezTo>
                    <a:pt x="1" y="452"/>
                    <a:pt x="124" y="576"/>
                    <a:pt x="281" y="576"/>
                  </a:cubicBezTo>
                  <a:cubicBezTo>
                    <a:pt x="434" y="576"/>
                    <a:pt x="560" y="452"/>
                    <a:pt x="560" y="296"/>
                  </a:cubicBezTo>
                  <a:cubicBezTo>
                    <a:pt x="560" y="124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21"/>
            <p:cNvSpPr/>
            <p:nvPr/>
          </p:nvSpPr>
          <p:spPr>
            <a:xfrm>
              <a:off x="1019437" y="1883854"/>
              <a:ext cx="9350" cy="9389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21"/>
            <p:cNvSpPr/>
            <p:nvPr/>
          </p:nvSpPr>
          <p:spPr>
            <a:xfrm>
              <a:off x="1603491" y="1764976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21"/>
            <p:cNvSpPr/>
            <p:nvPr/>
          </p:nvSpPr>
          <p:spPr>
            <a:xfrm>
              <a:off x="904527" y="1714820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21"/>
            <p:cNvSpPr/>
            <p:nvPr/>
          </p:nvSpPr>
          <p:spPr>
            <a:xfrm>
              <a:off x="1479076" y="1887661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1"/>
            <p:cNvSpPr/>
            <p:nvPr/>
          </p:nvSpPr>
          <p:spPr>
            <a:xfrm>
              <a:off x="1593025" y="1684121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1"/>
            <p:cNvSpPr/>
            <p:nvPr/>
          </p:nvSpPr>
          <p:spPr>
            <a:xfrm>
              <a:off x="1593025" y="1811173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7" name="Google Shape;637;p21"/>
          <p:cNvSpPr/>
          <p:nvPr/>
        </p:nvSpPr>
        <p:spPr>
          <a:xfrm rot="-6923940">
            <a:off x="5283033" y="1070395"/>
            <a:ext cx="7476293" cy="12632914"/>
          </a:xfrm>
          <a:custGeom>
            <a:avLst/>
            <a:gdLst/>
            <a:ahLst/>
            <a:cxnLst/>
            <a:rect l="l" t="t" r="r" b="b"/>
            <a:pathLst>
              <a:path w="43742" h="47312" extrusionOk="0">
                <a:moveTo>
                  <a:pt x="35213" y="0"/>
                </a:moveTo>
                <a:cubicBezTo>
                  <a:pt x="32403" y="0"/>
                  <a:pt x="28089" y="1090"/>
                  <a:pt x="22095" y="3185"/>
                </a:cubicBezTo>
                <a:cubicBezTo>
                  <a:pt x="22095" y="3185"/>
                  <a:pt x="6535" y="9404"/>
                  <a:pt x="6535" y="14403"/>
                </a:cubicBezTo>
                <a:cubicBezTo>
                  <a:pt x="6535" y="15474"/>
                  <a:pt x="7281" y="15848"/>
                  <a:pt x="8419" y="15848"/>
                </a:cubicBezTo>
                <a:cubicBezTo>
                  <a:pt x="11067" y="15848"/>
                  <a:pt x="15842" y="13825"/>
                  <a:pt x="18326" y="13825"/>
                </a:cubicBezTo>
                <a:cubicBezTo>
                  <a:pt x="19770" y="13825"/>
                  <a:pt x="20440" y="14509"/>
                  <a:pt x="19466" y="16672"/>
                </a:cubicBezTo>
                <a:cubicBezTo>
                  <a:pt x="16066" y="24174"/>
                  <a:pt x="0" y="25546"/>
                  <a:pt x="0" y="32365"/>
                </a:cubicBezTo>
                <a:cubicBezTo>
                  <a:pt x="0" y="39159"/>
                  <a:pt x="12141" y="35734"/>
                  <a:pt x="9089" y="40922"/>
                </a:cubicBezTo>
                <a:cubicBezTo>
                  <a:pt x="7065" y="44326"/>
                  <a:pt x="13635" y="47312"/>
                  <a:pt x="20892" y="47312"/>
                </a:cubicBezTo>
                <a:cubicBezTo>
                  <a:pt x="24697" y="47312"/>
                  <a:pt x="28690" y="46491"/>
                  <a:pt x="31734" y="44481"/>
                </a:cubicBezTo>
                <a:cubicBezTo>
                  <a:pt x="40582" y="38634"/>
                  <a:pt x="43742" y="35841"/>
                  <a:pt x="43325" y="31493"/>
                </a:cubicBezTo>
                <a:cubicBezTo>
                  <a:pt x="42901" y="27176"/>
                  <a:pt x="32132" y="28099"/>
                  <a:pt x="35317" y="23492"/>
                </a:cubicBezTo>
                <a:cubicBezTo>
                  <a:pt x="38528" y="18884"/>
                  <a:pt x="43350" y="13405"/>
                  <a:pt x="41530" y="10403"/>
                </a:cubicBezTo>
                <a:cubicBezTo>
                  <a:pt x="41052" y="9618"/>
                  <a:pt x="40234" y="9359"/>
                  <a:pt x="39295" y="9359"/>
                </a:cubicBezTo>
                <a:cubicBezTo>
                  <a:pt x="37463" y="9359"/>
                  <a:pt x="35166" y="10347"/>
                  <a:pt x="34021" y="10347"/>
                </a:cubicBezTo>
                <a:cubicBezTo>
                  <a:pt x="33528" y="10347"/>
                  <a:pt x="33249" y="10164"/>
                  <a:pt x="33314" y="9638"/>
                </a:cubicBezTo>
                <a:cubicBezTo>
                  <a:pt x="33630" y="7268"/>
                  <a:pt x="40165" y="5005"/>
                  <a:pt x="39109" y="1978"/>
                </a:cubicBezTo>
                <a:cubicBezTo>
                  <a:pt x="38650" y="647"/>
                  <a:pt x="37378" y="0"/>
                  <a:pt x="35213" y="0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21"/>
          <p:cNvSpPr/>
          <p:nvPr/>
        </p:nvSpPr>
        <p:spPr>
          <a:xfrm rot="6312029">
            <a:off x="-1460560" y="130176"/>
            <a:ext cx="2933918" cy="1297249"/>
          </a:xfrm>
          <a:custGeom>
            <a:avLst/>
            <a:gdLst/>
            <a:ahLst/>
            <a:cxnLst/>
            <a:rect l="l" t="t" r="r" b="b"/>
            <a:pathLst>
              <a:path w="664" h="575" extrusionOk="0">
                <a:moveTo>
                  <a:pt x="346" y="1"/>
                </a:moveTo>
                <a:cubicBezTo>
                  <a:pt x="302" y="1"/>
                  <a:pt x="257" y="12"/>
                  <a:pt x="215" y="36"/>
                </a:cubicBezTo>
                <a:cubicBezTo>
                  <a:pt x="57" y="93"/>
                  <a:pt x="0" y="276"/>
                  <a:pt x="82" y="409"/>
                </a:cubicBezTo>
                <a:cubicBezTo>
                  <a:pt x="134" y="517"/>
                  <a:pt x="238" y="575"/>
                  <a:pt x="340" y="575"/>
                </a:cubicBezTo>
                <a:cubicBezTo>
                  <a:pt x="387" y="575"/>
                  <a:pt x="434" y="562"/>
                  <a:pt x="474" y="536"/>
                </a:cubicBezTo>
                <a:cubicBezTo>
                  <a:pt x="607" y="460"/>
                  <a:pt x="664" y="276"/>
                  <a:pt x="582" y="144"/>
                </a:cubicBezTo>
                <a:cubicBezTo>
                  <a:pt x="530" y="53"/>
                  <a:pt x="440" y="1"/>
                  <a:pt x="346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9" name="Google Shape;639;p21"/>
          <p:cNvGrpSpPr/>
          <p:nvPr/>
        </p:nvGrpSpPr>
        <p:grpSpPr>
          <a:xfrm>
            <a:off x="208149" y="4359112"/>
            <a:ext cx="511840" cy="585068"/>
            <a:chOff x="6144600" y="3520075"/>
            <a:chExt cx="29600" cy="33825"/>
          </a:xfrm>
        </p:grpSpPr>
        <p:sp>
          <p:nvSpPr>
            <p:cNvPr id="640" name="Google Shape;640;p21"/>
            <p:cNvSpPr/>
            <p:nvPr/>
          </p:nvSpPr>
          <p:spPr>
            <a:xfrm>
              <a:off x="6155050" y="3520075"/>
              <a:ext cx="5475" cy="4350"/>
            </a:xfrm>
            <a:custGeom>
              <a:avLst/>
              <a:gdLst/>
              <a:ahLst/>
              <a:cxnLst/>
              <a:rect l="l" t="t" r="r" b="b"/>
              <a:pathLst>
                <a:path w="219" h="174" extrusionOk="0">
                  <a:moveTo>
                    <a:pt x="128" y="0"/>
                  </a:moveTo>
                  <a:cubicBezTo>
                    <a:pt x="123" y="0"/>
                    <a:pt x="118" y="1"/>
                    <a:pt x="113" y="2"/>
                  </a:cubicBezTo>
                  <a:cubicBezTo>
                    <a:pt x="79" y="2"/>
                    <a:pt x="49" y="21"/>
                    <a:pt x="49" y="36"/>
                  </a:cubicBezTo>
                  <a:cubicBezTo>
                    <a:pt x="1" y="95"/>
                    <a:pt x="49" y="174"/>
                    <a:pt x="128" y="174"/>
                  </a:cubicBezTo>
                  <a:cubicBezTo>
                    <a:pt x="143" y="174"/>
                    <a:pt x="173" y="159"/>
                    <a:pt x="187" y="129"/>
                  </a:cubicBezTo>
                  <a:cubicBezTo>
                    <a:pt x="218" y="71"/>
                    <a:pt x="180" y="0"/>
                    <a:pt x="128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1"/>
            <p:cNvSpPr/>
            <p:nvPr/>
          </p:nvSpPr>
          <p:spPr>
            <a:xfrm>
              <a:off x="6152350" y="3549675"/>
              <a:ext cx="4700" cy="4225"/>
            </a:xfrm>
            <a:custGeom>
              <a:avLst/>
              <a:gdLst/>
              <a:ahLst/>
              <a:cxnLst/>
              <a:rect l="l" t="t" r="r" b="b"/>
              <a:pathLst>
                <a:path w="188" h="169" extrusionOk="0">
                  <a:moveTo>
                    <a:pt x="64" y="1"/>
                  </a:moveTo>
                  <a:cubicBezTo>
                    <a:pt x="1" y="31"/>
                    <a:pt x="1" y="109"/>
                    <a:pt x="49" y="158"/>
                  </a:cubicBezTo>
                  <a:cubicBezTo>
                    <a:pt x="64" y="165"/>
                    <a:pt x="79" y="169"/>
                    <a:pt x="93" y="169"/>
                  </a:cubicBezTo>
                  <a:cubicBezTo>
                    <a:pt x="106" y="169"/>
                    <a:pt x="118" y="165"/>
                    <a:pt x="128" y="158"/>
                  </a:cubicBezTo>
                  <a:cubicBezTo>
                    <a:pt x="187" y="124"/>
                    <a:pt x="187" y="49"/>
                    <a:pt x="142" y="16"/>
                  </a:cubicBezTo>
                  <a:cubicBezTo>
                    <a:pt x="109" y="1"/>
                    <a:pt x="94" y="1"/>
                    <a:pt x="64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1"/>
            <p:cNvSpPr/>
            <p:nvPr/>
          </p:nvSpPr>
          <p:spPr>
            <a:xfrm>
              <a:off x="6144975" y="3526050"/>
              <a:ext cx="5450" cy="5350"/>
            </a:xfrm>
            <a:custGeom>
              <a:avLst/>
              <a:gdLst/>
              <a:ahLst/>
              <a:cxnLst/>
              <a:rect l="l" t="t" r="r" b="b"/>
              <a:pathLst>
                <a:path w="218" h="214" extrusionOk="0">
                  <a:moveTo>
                    <a:pt x="116" y="1"/>
                  </a:moveTo>
                  <a:cubicBezTo>
                    <a:pt x="86" y="1"/>
                    <a:pt x="55" y="14"/>
                    <a:pt x="31" y="43"/>
                  </a:cubicBezTo>
                  <a:cubicBezTo>
                    <a:pt x="16" y="62"/>
                    <a:pt x="1" y="92"/>
                    <a:pt x="1" y="121"/>
                  </a:cubicBezTo>
                  <a:cubicBezTo>
                    <a:pt x="10" y="179"/>
                    <a:pt x="55" y="214"/>
                    <a:pt x="102" y="214"/>
                  </a:cubicBezTo>
                  <a:cubicBezTo>
                    <a:pt x="132" y="214"/>
                    <a:pt x="163" y="200"/>
                    <a:pt x="187" y="170"/>
                  </a:cubicBezTo>
                  <a:cubicBezTo>
                    <a:pt x="202" y="155"/>
                    <a:pt x="217" y="121"/>
                    <a:pt x="217" y="92"/>
                  </a:cubicBezTo>
                  <a:cubicBezTo>
                    <a:pt x="208" y="34"/>
                    <a:pt x="164" y="1"/>
                    <a:pt x="11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1"/>
            <p:cNvSpPr/>
            <p:nvPr/>
          </p:nvSpPr>
          <p:spPr>
            <a:xfrm>
              <a:off x="6168025" y="3545825"/>
              <a:ext cx="5625" cy="5050"/>
            </a:xfrm>
            <a:custGeom>
              <a:avLst/>
              <a:gdLst/>
              <a:ahLst/>
              <a:cxnLst/>
              <a:rect l="l" t="t" r="r" b="b"/>
              <a:pathLst>
                <a:path w="225" h="202" extrusionOk="0">
                  <a:moveTo>
                    <a:pt x="115" y="0"/>
                  </a:moveTo>
                  <a:cubicBezTo>
                    <a:pt x="97" y="0"/>
                    <a:pt x="78" y="5"/>
                    <a:pt x="60" y="17"/>
                  </a:cubicBezTo>
                  <a:cubicBezTo>
                    <a:pt x="27" y="32"/>
                    <a:pt x="12" y="62"/>
                    <a:pt x="12" y="77"/>
                  </a:cubicBezTo>
                  <a:cubicBezTo>
                    <a:pt x="0" y="148"/>
                    <a:pt x="52" y="202"/>
                    <a:pt x="112" y="202"/>
                  </a:cubicBezTo>
                  <a:cubicBezTo>
                    <a:pt x="130" y="202"/>
                    <a:pt x="150" y="196"/>
                    <a:pt x="168" y="185"/>
                  </a:cubicBezTo>
                  <a:cubicBezTo>
                    <a:pt x="183" y="170"/>
                    <a:pt x="213" y="155"/>
                    <a:pt x="213" y="125"/>
                  </a:cubicBezTo>
                  <a:cubicBezTo>
                    <a:pt x="225" y="54"/>
                    <a:pt x="173" y="0"/>
                    <a:pt x="115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1"/>
            <p:cNvSpPr/>
            <p:nvPr/>
          </p:nvSpPr>
          <p:spPr>
            <a:xfrm>
              <a:off x="6171000" y="3528325"/>
              <a:ext cx="3200" cy="2725"/>
            </a:xfrm>
            <a:custGeom>
              <a:avLst/>
              <a:gdLst/>
              <a:ahLst/>
              <a:cxnLst/>
              <a:rect l="l" t="t" r="r" b="b"/>
              <a:pathLst>
                <a:path w="128" h="109" extrusionOk="0">
                  <a:moveTo>
                    <a:pt x="79" y="1"/>
                  </a:moveTo>
                  <a:cubicBezTo>
                    <a:pt x="35" y="1"/>
                    <a:pt x="1" y="30"/>
                    <a:pt x="16" y="79"/>
                  </a:cubicBezTo>
                  <a:cubicBezTo>
                    <a:pt x="35" y="94"/>
                    <a:pt x="49" y="109"/>
                    <a:pt x="64" y="109"/>
                  </a:cubicBezTo>
                  <a:cubicBezTo>
                    <a:pt x="109" y="109"/>
                    <a:pt x="128" y="64"/>
                    <a:pt x="128" y="30"/>
                  </a:cubicBezTo>
                  <a:cubicBezTo>
                    <a:pt x="109" y="1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1"/>
            <p:cNvSpPr/>
            <p:nvPr/>
          </p:nvSpPr>
          <p:spPr>
            <a:xfrm>
              <a:off x="6144600" y="3536050"/>
              <a:ext cx="2750" cy="2700"/>
            </a:xfrm>
            <a:custGeom>
              <a:avLst/>
              <a:gdLst/>
              <a:ahLst/>
              <a:cxnLst/>
              <a:rect l="l" t="t" r="r" b="b"/>
              <a:pathLst>
                <a:path w="110" h="108" extrusionOk="0">
                  <a:moveTo>
                    <a:pt x="55" y="1"/>
                  </a:moveTo>
                  <a:cubicBezTo>
                    <a:pt x="28" y="1"/>
                    <a:pt x="1" y="18"/>
                    <a:pt x="1" y="50"/>
                  </a:cubicBezTo>
                  <a:cubicBezTo>
                    <a:pt x="1" y="65"/>
                    <a:pt x="1" y="80"/>
                    <a:pt x="16" y="80"/>
                  </a:cubicBezTo>
                  <a:cubicBezTo>
                    <a:pt x="28" y="99"/>
                    <a:pt x="44" y="107"/>
                    <a:pt x="61" y="107"/>
                  </a:cubicBezTo>
                  <a:cubicBezTo>
                    <a:pt x="86" y="107"/>
                    <a:pt x="109" y="86"/>
                    <a:pt x="109" y="50"/>
                  </a:cubicBezTo>
                  <a:cubicBezTo>
                    <a:pt x="109" y="50"/>
                    <a:pt x="109" y="35"/>
                    <a:pt x="94" y="16"/>
                  </a:cubicBezTo>
                  <a:cubicBezTo>
                    <a:pt x="84" y="6"/>
                    <a:pt x="69" y="1"/>
                    <a:pt x="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1"/>
            <p:cNvSpPr/>
            <p:nvPr/>
          </p:nvSpPr>
          <p:spPr>
            <a:xfrm>
              <a:off x="6147700" y="3526375"/>
              <a:ext cx="25675" cy="21375"/>
            </a:xfrm>
            <a:custGeom>
              <a:avLst/>
              <a:gdLst/>
              <a:ahLst/>
              <a:cxnLst/>
              <a:rect l="l" t="t" r="r" b="b"/>
              <a:pathLst>
                <a:path w="1027" h="855" extrusionOk="0">
                  <a:moveTo>
                    <a:pt x="530" y="0"/>
                  </a:moveTo>
                  <a:cubicBezTo>
                    <a:pt x="358" y="0"/>
                    <a:pt x="202" y="93"/>
                    <a:pt x="127" y="250"/>
                  </a:cubicBezTo>
                  <a:cubicBezTo>
                    <a:pt x="0" y="530"/>
                    <a:pt x="187" y="840"/>
                    <a:pt x="500" y="855"/>
                  </a:cubicBezTo>
                  <a:cubicBezTo>
                    <a:pt x="668" y="855"/>
                    <a:pt x="825" y="761"/>
                    <a:pt x="903" y="608"/>
                  </a:cubicBezTo>
                  <a:cubicBezTo>
                    <a:pt x="1026" y="329"/>
                    <a:pt x="840" y="15"/>
                    <a:pt x="530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1"/>
            <p:cNvSpPr/>
            <p:nvPr/>
          </p:nvSpPr>
          <p:spPr>
            <a:xfrm>
              <a:off x="6166350" y="3534100"/>
              <a:ext cx="3575" cy="3200"/>
            </a:xfrm>
            <a:custGeom>
              <a:avLst/>
              <a:gdLst/>
              <a:ahLst/>
              <a:cxnLst/>
              <a:rect l="l" t="t" r="r" b="b"/>
              <a:pathLst>
                <a:path w="143" h="128" extrusionOk="0">
                  <a:moveTo>
                    <a:pt x="79" y="1"/>
                  </a:moveTo>
                  <a:cubicBezTo>
                    <a:pt x="73" y="1"/>
                    <a:pt x="70" y="1"/>
                    <a:pt x="67" y="2"/>
                  </a:cubicBezTo>
                  <a:lnTo>
                    <a:pt x="67" y="2"/>
                  </a:lnTo>
                  <a:cubicBezTo>
                    <a:pt x="71" y="1"/>
                    <a:pt x="75" y="1"/>
                    <a:pt x="79" y="1"/>
                  </a:cubicBezTo>
                  <a:close/>
                  <a:moveTo>
                    <a:pt x="79" y="1"/>
                  </a:moveTo>
                  <a:cubicBezTo>
                    <a:pt x="109" y="1"/>
                    <a:pt x="127" y="34"/>
                    <a:pt x="109" y="64"/>
                  </a:cubicBezTo>
                  <a:lnTo>
                    <a:pt x="79" y="64"/>
                  </a:lnTo>
                  <a:cubicBezTo>
                    <a:pt x="49" y="64"/>
                    <a:pt x="34" y="34"/>
                    <a:pt x="49" y="20"/>
                  </a:cubicBezTo>
                  <a:cubicBezTo>
                    <a:pt x="58" y="8"/>
                    <a:pt x="62" y="3"/>
                    <a:pt x="67" y="2"/>
                  </a:cubicBezTo>
                  <a:lnTo>
                    <a:pt x="67" y="2"/>
                  </a:lnTo>
                  <a:cubicBezTo>
                    <a:pt x="41" y="6"/>
                    <a:pt x="15" y="24"/>
                    <a:pt x="15" y="49"/>
                  </a:cubicBezTo>
                  <a:cubicBezTo>
                    <a:pt x="0" y="79"/>
                    <a:pt x="15" y="113"/>
                    <a:pt x="64" y="128"/>
                  </a:cubicBezTo>
                  <a:lnTo>
                    <a:pt x="79" y="128"/>
                  </a:lnTo>
                  <a:cubicBezTo>
                    <a:pt x="109" y="128"/>
                    <a:pt x="127" y="113"/>
                    <a:pt x="142" y="79"/>
                  </a:cubicBezTo>
                  <a:cubicBezTo>
                    <a:pt x="142" y="49"/>
                    <a:pt x="127" y="1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1"/>
            <p:cNvSpPr/>
            <p:nvPr/>
          </p:nvSpPr>
          <p:spPr>
            <a:xfrm>
              <a:off x="6167175" y="3534100"/>
              <a:ext cx="2375" cy="1625"/>
            </a:xfrm>
            <a:custGeom>
              <a:avLst/>
              <a:gdLst/>
              <a:ahLst/>
              <a:cxnLst/>
              <a:rect l="l" t="t" r="r" b="b"/>
              <a:pathLst>
                <a:path w="95" h="65" extrusionOk="0">
                  <a:moveTo>
                    <a:pt x="46" y="1"/>
                  </a:moveTo>
                  <a:cubicBezTo>
                    <a:pt x="31" y="1"/>
                    <a:pt x="31" y="1"/>
                    <a:pt x="16" y="20"/>
                  </a:cubicBezTo>
                  <a:cubicBezTo>
                    <a:pt x="1" y="34"/>
                    <a:pt x="16" y="64"/>
                    <a:pt x="46" y="64"/>
                  </a:cubicBezTo>
                  <a:lnTo>
                    <a:pt x="76" y="64"/>
                  </a:lnTo>
                  <a:cubicBezTo>
                    <a:pt x="94" y="34"/>
                    <a:pt x="76" y="1"/>
                    <a:pt x="46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21"/>
            <p:cNvSpPr/>
            <p:nvPr/>
          </p:nvSpPr>
          <p:spPr>
            <a:xfrm>
              <a:off x="6165975" y="3531400"/>
              <a:ext cx="2350" cy="2000"/>
            </a:xfrm>
            <a:custGeom>
              <a:avLst/>
              <a:gdLst/>
              <a:ahLst/>
              <a:cxnLst/>
              <a:rect l="l" t="t" r="r" b="b"/>
              <a:pathLst>
                <a:path w="94" h="80" extrusionOk="0">
                  <a:moveTo>
                    <a:pt x="30" y="1"/>
                  </a:moveTo>
                  <a:cubicBezTo>
                    <a:pt x="0" y="1"/>
                    <a:pt x="0" y="49"/>
                    <a:pt x="15" y="64"/>
                  </a:cubicBezTo>
                  <a:cubicBezTo>
                    <a:pt x="30" y="79"/>
                    <a:pt x="30" y="79"/>
                    <a:pt x="49" y="79"/>
                  </a:cubicBezTo>
                  <a:cubicBezTo>
                    <a:pt x="79" y="64"/>
                    <a:pt x="94" y="34"/>
                    <a:pt x="6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21"/>
            <p:cNvSpPr/>
            <p:nvPr/>
          </p:nvSpPr>
          <p:spPr>
            <a:xfrm>
              <a:off x="6161300" y="3534100"/>
              <a:ext cx="5075" cy="4325"/>
            </a:xfrm>
            <a:custGeom>
              <a:avLst/>
              <a:gdLst/>
              <a:ahLst/>
              <a:cxnLst/>
              <a:rect l="l" t="t" r="r" b="b"/>
              <a:pathLst>
                <a:path w="203" h="173" extrusionOk="0">
                  <a:moveTo>
                    <a:pt x="109" y="1"/>
                  </a:moveTo>
                  <a:cubicBezTo>
                    <a:pt x="64" y="1"/>
                    <a:pt x="31" y="34"/>
                    <a:pt x="16" y="64"/>
                  </a:cubicBezTo>
                  <a:cubicBezTo>
                    <a:pt x="1" y="113"/>
                    <a:pt x="31" y="158"/>
                    <a:pt x="79" y="173"/>
                  </a:cubicBezTo>
                  <a:lnTo>
                    <a:pt x="94" y="173"/>
                  </a:lnTo>
                  <a:cubicBezTo>
                    <a:pt x="143" y="173"/>
                    <a:pt x="173" y="143"/>
                    <a:pt x="187" y="113"/>
                  </a:cubicBezTo>
                  <a:cubicBezTo>
                    <a:pt x="202" y="64"/>
                    <a:pt x="173" y="20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1"/>
            <p:cNvSpPr/>
            <p:nvPr/>
          </p:nvSpPr>
          <p:spPr>
            <a:xfrm>
              <a:off x="6155350" y="3528325"/>
              <a:ext cx="6725" cy="5425"/>
            </a:xfrm>
            <a:custGeom>
              <a:avLst/>
              <a:gdLst/>
              <a:ahLst/>
              <a:cxnLst/>
              <a:rect l="l" t="t" r="r" b="b"/>
              <a:pathLst>
                <a:path w="269" h="217" extrusionOk="0">
                  <a:moveTo>
                    <a:pt x="8" y="79"/>
                  </a:moveTo>
                  <a:lnTo>
                    <a:pt x="8" y="79"/>
                  </a:lnTo>
                  <a:cubicBezTo>
                    <a:pt x="2" y="88"/>
                    <a:pt x="1" y="98"/>
                    <a:pt x="4" y="107"/>
                  </a:cubicBezTo>
                  <a:lnTo>
                    <a:pt x="4" y="107"/>
                  </a:lnTo>
                  <a:cubicBezTo>
                    <a:pt x="3" y="97"/>
                    <a:pt x="4" y="88"/>
                    <a:pt x="8" y="79"/>
                  </a:cubicBezTo>
                  <a:close/>
                  <a:moveTo>
                    <a:pt x="116" y="1"/>
                  </a:moveTo>
                  <a:cubicBezTo>
                    <a:pt x="52" y="1"/>
                    <a:pt x="8" y="30"/>
                    <a:pt x="8" y="79"/>
                  </a:cubicBezTo>
                  <a:cubicBezTo>
                    <a:pt x="8" y="45"/>
                    <a:pt x="37" y="30"/>
                    <a:pt x="67" y="30"/>
                  </a:cubicBezTo>
                  <a:lnTo>
                    <a:pt x="82" y="30"/>
                  </a:lnTo>
                  <a:cubicBezTo>
                    <a:pt x="116" y="45"/>
                    <a:pt x="146" y="79"/>
                    <a:pt x="131" y="109"/>
                  </a:cubicBezTo>
                  <a:cubicBezTo>
                    <a:pt x="131" y="139"/>
                    <a:pt x="101" y="157"/>
                    <a:pt x="67" y="157"/>
                  </a:cubicBezTo>
                  <a:lnTo>
                    <a:pt x="52" y="139"/>
                  </a:lnTo>
                  <a:cubicBezTo>
                    <a:pt x="32" y="139"/>
                    <a:pt x="10" y="125"/>
                    <a:pt x="4" y="107"/>
                  </a:cubicBezTo>
                  <a:lnTo>
                    <a:pt x="4" y="107"/>
                  </a:lnTo>
                  <a:cubicBezTo>
                    <a:pt x="8" y="147"/>
                    <a:pt x="50" y="193"/>
                    <a:pt x="101" y="217"/>
                  </a:cubicBezTo>
                  <a:lnTo>
                    <a:pt x="146" y="217"/>
                  </a:lnTo>
                  <a:cubicBezTo>
                    <a:pt x="194" y="217"/>
                    <a:pt x="254" y="187"/>
                    <a:pt x="254" y="139"/>
                  </a:cubicBezTo>
                  <a:cubicBezTo>
                    <a:pt x="269" y="79"/>
                    <a:pt x="224" y="15"/>
                    <a:pt x="161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21"/>
            <p:cNvSpPr/>
            <p:nvPr/>
          </p:nvSpPr>
          <p:spPr>
            <a:xfrm>
              <a:off x="6155050" y="3529075"/>
              <a:ext cx="3950" cy="3200"/>
            </a:xfrm>
            <a:custGeom>
              <a:avLst/>
              <a:gdLst/>
              <a:ahLst/>
              <a:cxnLst/>
              <a:rect l="l" t="t" r="r" b="b"/>
              <a:pathLst>
                <a:path w="158" h="128" extrusionOk="0">
                  <a:moveTo>
                    <a:pt x="79" y="0"/>
                  </a:moveTo>
                  <a:cubicBezTo>
                    <a:pt x="49" y="0"/>
                    <a:pt x="20" y="15"/>
                    <a:pt x="20" y="49"/>
                  </a:cubicBezTo>
                  <a:cubicBezTo>
                    <a:pt x="1" y="79"/>
                    <a:pt x="34" y="109"/>
                    <a:pt x="64" y="109"/>
                  </a:cubicBezTo>
                  <a:lnTo>
                    <a:pt x="79" y="127"/>
                  </a:lnTo>
                  <a:cubicBezTo>
                    <a:pt x="113" y="127"/>
                    <a:pt x="143" y="109"/>
                    <a:pt x="143" y="79"/>
                  </a:cubicBezTo>
                  <a:cubicBezTo>
                    <a:pt x="158" y="49"/>
                    <a:pt x="128" y="15"/>
                    <a:pt x="9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21"/>
            <p:cNvSpPr/>
            <p:nvPr/>
          </p:nvSpPr>
          <p:spPr>
            <a:xfrm>
              <a:off x="6165225" y="3539975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79" y="1"/>
                  </a:moveTo>
                  <a:cubicBezTo>
                    <a:pt x="45" y="1"/>
                    <a:pt x="16" y="16"/>
                    <a:pt x="16" y="46"/>
                  </a:cubicBezTo>
                  <a:cubicBezTo>
                    <a:pt x="1" y="64"/>
                    <a:pt x="30" y="94"/>
                    <a:pt x="60" y="109"/>
                  </a:cubicBezTo>
                  <a:lnTo>
                    <a:pt x="79" y="109"/>
                  </a:lnTo>
                  <a:cubicBezTo>
                    <a:pt x="109" y="109"/>
                    <a:pt x="124" y="94"/>
                    <a:pt x="139" y="64"/>
                  </a:cubicBezTo>
                  <a:cubicBezTo>
                    <a:pt x="139" y="46"/>
                    <a:pt x="124" y="16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21"/>
            <p:cNvSpPr/>
            <p:nvPr/>
          </p:nvSpPr>
          <p:spPr>
            <a:xfrm>
              <a:off x="6152350" y="3539975"/>
              <a:ext cx="2000" cy="1625"/>
            </a:xfrm>
            <a:custGeom>
              <a:avLst/>
              <a:gdLst/>
              <a:ahLst/>
              <a:cxnLst/>
              <a:rect l="l" t="t" r="r" b="b"/>
              <a:pathLst>
                <a:path w="80" h="65" extrusionOk="0">
                  <a:moveTo>
                    <a:pt x="34" y="1"/>
                  </a:moveTo>
                  <a:cubicBezTo>
                    <a:pt x="16" y="1"/>
                    <a:pt x="1" y="16"/>
                    <a:pt x="1" y="31"/>
                  </a:cubicBezTo>
                  <a:cubicBezTo>
                    <a:pt x="1" y="46"/>
                    <a:pt x="16" y="64"/>
                    <a:pt x="34" y="64"/>
                  </a:cubicBezTo>
                  <a:lnTo>
                    <a:pt x="49" y="64"/>
                  </a:lnTo>
                  <a:cubicBezTo>
                    <a:pt x="64" y="64"/>
                    <a:pt x="64" y="64"/>
                    <a:pt x="79" y="46"/>
                  </a:cubicBezTo>
                  <a:cubicBezTo>
                    <a:pt x="79" y="31"/>
                    <a:pt x="64" y="16"/>
                    <a:pt x="4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21"/>
            <p:cNvSpPr/>
            <p:nvPr/>
          </p:nvSpPr>
          <p:spPr>
            <a:xfrm>
              <a:off x="6162525" y="3541950"/>
              <a:ext cx="1875" cy="1500"/>
            </a:xfrm>
            <a:custGeom>
              <a:avLst/>
              <a:gdLst/>
              <a:ahLst/>
              <a:cxnLst/>
              <a:rect l="l" t="t" r="r" b="b"/>
              <a:pathLst>
                <a:path w="75" h="60" extrusionOk="0">
                  <a:moveTo>
                    <a:pt x="30" y="0"/>
                  </a:moveTo>
                  <a:cubicBezTo>
                    <a:pt x="15" y="0"/>
                    <a:pt x="0" y="15"/>
                    <a:pt x="0" y="15"/>
                  </a:cubicBezTo>
                  <a:cubicBezTo>
                    <a:pt x="0" y="30"/>
                    <a:pt x="0" y="60"/>
                    <a:pt x="30" y="60"/>
                  </a:cubicBezTo>
                  <a:cubicBezTo>
                    <a:pt x="45" y="60"/>
                    <a:pt x="60" y="45"/>
                    <a:pt x="60" y="45"/>
                  </a:cubicBezTo>
                  <a:cubicBezTo>
                    <a:pt x="75" y="30"/>
                    <a:pt x="60" y="0"/>
                    <a:pt x="30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CUSTOM_14"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22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658" name="Google Shape;658;p22"/>
          <p:cNvSpPr/>
          <p:nvPr/>
        </p:nvSpPr>
        <p:spPr>
          <a:xfrm>
            <a:off x="-1746975" y="-1108100"/>
            <a:ext cx="2879721" cy="2051502"/>
          </a:xfrm>
          <a:custGeom>
            <a:avLst/>
            <a:gdLst/>
            <a:ahLst/>
            <a:cxnLst/>
            <a:rect l="l" t="t" r="r" b="b"/>
            <a:pathLst>
              <a:path w="4680" h="3334" extrusionOk="0">
                <a:moveTo>
                  <a:pt x="1374" y="1"/>
                </a:moveTo>
                <a:cubicBezTo>
                  <a:pt x="1295" y="1"/>
                  <a:pt x="1215" y="8"/>
                  <a:pt x="1135" y="23"/>
                </a:cubicBezTo>
                <a:cubicBezTo>
                  <a:pt x="776" y="87"/>
                  <a:pt x="482" y="333"/>
                  <a:pt x="452" y="676"/>
                </a:cubicBezTo>
                <a:cubicBezTo>
                  <a:pt x="437" y="814"/>
                  <a:pt x="403" y="1049"/>
                  <a:pt x="359" y="1206"/>
                </a:cubicBezTo>
                <a:cubicBezTo>
                  <a:pt x="310" y="1344"/>
                  <a:pt x="0" y="1840"/>
                  <a:pt x="123" y="2169"/>
                </a:cubicBezTo>
                <a:cubicBezTo>
                  <a:pt x="466" y="3066"/>
                  <a:pt x="1354" y="3334"/>
                  <a:pt x="2162" y="3334"/>
                </a:cubicBezTo>
                <a:cubicBezTo>
                  <a:pt x="2822" y="3334"/>
                  <a:pt x="3428" y="3154"/>
                  <a:pt x="3638" y="2993"/>
                </a:cubicBezTo>
                <a:cubicBezTo>
                  <a:pt x="4026" y="2698"/>
                  <a:pt x="4523" y="1904"/>
                  <a:pt x="4601" y="1732"/>
                </a:cubicBezTo>
                <a:cubicBezTo>
                  <a:pt x="4664" y="1579"/>
                  <a:pt x="4679" y="1407"/>
                  <a:pt x="4664" y="1236"/>
                </a:cubicBezTo>
                <a:cubicBezTo>
                  <a:pt x="4649" y="1019"/>
                  <a:pt x="4541" y="784"/>
                  <a:pt x="4355" y="628"/>
                </a:cubicBezTo>
                <a:cubicBezTo>
                  <a:pt x="4132" y="432"/>
                  <a:pt x="3800" y="351"/>
                  <a:pt x="3486" y="351"/>
                </a:cubicBezTo>
                <a:cubicBezTo>
                  <a:pt x="3405" y="351"/>
                  <a:pt x="3326" y="357"/>
                  <a:pt x="3250" y="366"/>
                </a:cubicBezTo>
                <a:cubicBezTo>
                  <a:pt x="3102" y="392"/>
                  <a:pt x="2965" y="429"/>
                  <a:pt x="2832" y="429"/>
                </a:cubicBezTo>
                <a:cubicBezTo>
                  <a:pt x="2811" y="429"/>
                  <a:pt x="2790" y="428"/>
                  <a:pt x="2769" y="426"/>
                </a:cubicBezTo>
                <a:cubicBezTo>
                  <a:pt x="2519" y="396"/>
                  <a:pt x="2317" y="273"/>
                  <a:pt x="2097" y="161"/>
                </a:cubicBezTo>
                <a:cubicBezTo>
                  <a:pt x="1863" y="68"/>
                  <a:pt x="1621" y="1"/>
                  <a:pt x="1374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9" name="Google Shape;659;p22"/>
          <p:cNvSpPr/>
          <p:nvPr/>
        </p:nvSpPr>
        <p:spPr>
          <a:xfrm rot="-8100000">
            <a:off x="7263618" y="3899363"/>
            <a:ext cx="4425024" cy="2885810"/>
          </a:xfrm>
          <a:custGeom>
            <a:avLst/>
            <a:gdLst/>
            <a:ahLst/>
            <a:cxnLst/>
            <a:rect l="l" t="t" r="r" b="b"/>
            <a:pathLst>
              <a:path w="7650" h="4989" extrusionOk="0">
                <a:moveTo>
                  <a:pt x="5888" y="1"/>
                </a:moveTo>
                <a:cubicBezTo>
                  <a:pt x="5262" y="1"/>
                  <a:pt x="4587" y="369"/>
                  <a:pt x="4011" y="417"/>
                </a:cubicBezTo>
                <a:cubicBezTo>
                  <a:pt x="3960" y="420"/>
                  <a:pt x="3907" y="422"/>
                  <a:pt x="3853" y="422"/>
                </a:cubicBezTo>
                <a:cubicBezTo>
                  <a:pt x="3575" y="422"/>
                  <a:pt x="3266" y="387"/>
                  <a:pt x="2964" y="387"/>
                </a:cubicBezTo>
                <a:cubicBezTo>
                  <a:pt x="2490" y="387"/>
                  <a:pt x="2033" y="473"/>
                  <a:pt x="1743" y="914"/>
                </a:cubicBezTo>
                <a:cubicBezTo>
                  <a:pt x="1135" y="1846"/>
                  <a:pt x="0" y="1783"/>
                  <a:pt x="0" y="2622"/>
                </a:cubicBezTo>
                <a:cubicBezTo>
                  <a:pt x="0" y="3354"/>
                  <a:pt x="933" y="3570"/>
                  <a:pt x="933" y="4988"/>
                </a:cubicBezTo>
                <a:lnTo>
                  <a:pt x="6392" y="4988"/>
                </a:lnTo>
                <a:cubicBezTo>
                  <a:pt x="7198" y="4988"/>
                  <a:pt x="7590" y="4723"/>
                  <a:pt x="7619" y="4272"/>
                </a:cubicBezTo>
                <a:cubicBezTo>
                  <a:pt x="7649" y="3899"/>
                  <a:pt x="7384" y="3589"/>
                  <a:pt x="6937" y="3510"/>
                </a:cubicBezTo>
                <a:cubicBezTo>
                  <a:pt x="6672" y="3462"/>
                  <a:pt x="6299" y="3339"/>
                  <a:pt x="6220" y="3059"/>
                </a:cubicBezTo>
                <a:cubicBezTo>
                  <a:pt x="6112" y="2671"/>
                  <a:pt x="6530" y="2406"/>
                  <a:pt x="6687" y="2126"/>
                </a:cubicBezTo>
                <a:cubicBezTo>
                  <a:pt x="7075" y="1458"/>
                  <a:pt x="7104" y="462"/>
                  <a:pt x="6470" y="138"/>
                </a:cubicBezTo>
                <a:cubicBezTo>
                  <a:pt x="6284" y="39"/>
                  <a:pt x="6088" y="1"/>
                  <a:pt x="5888" y="1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0" name="Google Shape;660;p22"/>
          <p:cNvGrpSpPr/>
          <p:nvPr/>
        </p:nvGrpSpPr>
        <p:grpSpPr>
          <a:xfrm>
            <a:off x="123514" y="2742803"/>
            <a:ext cx="8772508" cy="2251174"/>
            <a:chOff x="904527" y="1714820"/>
            <a:chExt cx="711823" cy="182666"/>
          </a:xfrm>
        </p:grpSpPr>
        <p:sp>
          <p:nvSpPr>
            <p:cNvPr id="661" name="Google Shape;661;p22"/>
            <p:cNvSpPr/>
            <p:nvPr/>
          </p:nvSpPr>
          <p:spPr>
            <a:xfrm>
              <a:off x="924724" y="1743976"/>
              <a:ext cx="14025" cy="14400"/>
            </a:xfrm>
            <a:custGeom>
              <a:avLst/>
              <a:gdLst/>
              <a:ahLst/>
              <a:cxnLst/>
              <a:rect l="l" t="t" r="r" b="b"/>
              <a:pathLst>
                <a:path w="561" h="576" extrusionOk="0">
                  <a:moveTo>
                    <a:pt x="281" y="1"/>
                  </a:moveTo>
                  <a:cubicBezTo>
                    <a:pt x="124" y="1"/>
                    <a:pt x="1" y="124"/>
                    <a:pt x="1" y="296"/>
                  </a:cubicBezTo>
                  <a:cubicBezTo>
                    <a:pt x="1" y="452"/>
                    <a:pt x="124" y="576"/>
                    <a:pt x="281" y="576"/>
                  </a:cubicBezTo>
                  <a:cubicBezTo>
                    <a:pt x="434" y="576"/>
                    <a:pt x="560" y="452"/>
                    <a:pt x="560" y="296"/>
                  </a:cubicBezTo>
                  <a:cubicBezTo>
                    <a:pt x="560" y="124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2"/>
            <p:cNvSpPr/>
            <p:nvPr/>
          </p:nvSpPr>
          <p:spPr>
            <a:xfrm>
              <a:off x="944407" y="1870567"/>
              <a:ext cx="9350" cy="9389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2"/>
            <p:cNvSpPr/>
            <p:nvPr/>
          </p:nvSpPr>
          <p:spPr>
            <a:xfrm>
              <a:off x="1603491" y="1764976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2"/>
            <p:cNvSpPr/>
            <p:nvPr/>
          </p:nvSpPr>
          <p:spPr>
            <a:xfrm>
              <a:off x="904527" y="1714820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2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2"/>
            <p:cNvSpPr/>
            <p:nvPr/>
          </p:nvSpPr>
          <p:spPr>
            <a:xfrm>
              <a:off x="1024177" y="1889473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2"/>
            <p:cNvSpPr/>
            <p:nvPr/>
          </p:nvSpPr>
          <p:spPr>
            <a:xfrm>
              <a:off x="1595351" y="1859991"/>
              <a:ext cx="5799" cy="5802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2"/>
            <p:cNvSpPr/>
            <p:nvPr/>
          </p:nvSpPr>
          <p:spPr>
            <a:xfrm>
              <a:off x="1479076" y="1887661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2"/>
            <p:cNvSpPr/>
            <p:nvPr/>
          </p:nvSpPr>
          <p:spPr>
            <a:xfrm>
              <a:off x="1592227" y="1746126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2"/>
            <p:cNvSpPr/>
            <p:nvPr/>
          </p:nvSpPr>
          <p:spPr>
            <a:xfrm>
              <a:off x="1610075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1" name="Google Shape;671;p22"/>
          <p:cNvGrpSpPr/>
          <p:nvPr/>
        </p:nvGrpSpPr>
        <p:grpSpPr>
          <a:xfrm>
            <a:off x="7802310" y="3515022"/>
            <a:ext cx="621679" cy="706743"/>
            <a:chOff x="5912600" y="3521075"/>
            <a:chExt cx="50150" cy="57000"/>
          </a:xfrm>
        </p:grpSpPr>
        <p:sp>
          <p:nvSpPr>
            <p:cNvPr id="672" name="Google Shape;672;p22"/>
            <p:cNvSpPr/>
            <p:nvPr/>
          </p:nvSpPr>
          <p:spPr>
            <a:xfrm>
              <a:off x="5935850" y="3570675"/>
              <a:ext cx="8975" cy="7400"/>
            </a:xfrm>
            <a:custGeom>
              <a:avLst/>
              <a:gdLst/>
              <a:ahLst/>
              <a:cxnLst/>
              <a:rect l="l" t="t" r="r" b="b"/>
              <a:pathLst>
                <a:path w="359" h="296" extrusionOk="0">
                  <a:moveTo>
                    <a:pt x="187" y="0"/>
                  </a:moveTo>
                  <a:cubicBezTo>
                    <a:pt x="127" y="0"/>
                    <a:pt x="79" y="30"/>
                    <a:pt x="49" y="79"/>
                  </a:cubicBezTo>
                  <a:cubicBezTo>
                    <a:pt x="1" y="172"/>
                    <a:pt x="64" y="295"/>
                    <a:pt x="187" y="295"/>
                  </a:cubicBezTo>
                  <a:cubicBezTo>
                    <a:pt x="236" y="295"/>
                    <a:pt x="280" y="265"/>
                    <a:pt x="314" y="217"/>
                  </a:cubicBezTo>
                  <a:cubicBezTo>
                    <a:pt x="359" y="109"/>
                    <a:pt x="299" y="0"/>
                    <a:pt x="18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2"/>
            <p:cNvSpPr/>
            <p:nvPr/>
          </p:nvSpPr>
          <p:spPr>
            <a:xfrm>
              <a:off x="5941725" y="3521075"/>
              <a:ext cx="8150" cy="7100"/>
            </a:xfrm>
            <a:custGeom>
              <a:avLst/>
              <a:gdLst/>
              <a:ahLst/>
              <a:cxnLst/>
              <a:rect l="l" t="t" r="r" b="b"/>
              <a:pathLst>
                <a:path w="326" h="284" extrusionOk="0">
                  <a:moveTo>
                    <a:pt x="155" y="1"/>
                  </a:moveTo>
                  <a:cubicBezTo>
                    <a:pt x="134" y="1"/>
                    <a:pt x="112" y="5"/>
                    <a:pt x="94" y="11"/>
                  </a:cubicBezTo>
                  <a:cubicBezTo>
                    <a:pt x="1" y="74"/>
                    <a:pt x="1" y="197"/>
                    <a:pt x="79" y="261"/>
                  </a:cubicBezTo>
                  <a:cubicBezTo>
                    <a:pt x="101" y="276"/>
                    <a:pt x="128" y="283"/>
                    <a:pt x="154" y="283"/>
                  </a:cubicBezTo>
                  <a:cubicBezTo>
                    <a:pt x="179" y="283"/>
                    <a:pt x="202" y="276"/>
                    <a:pt x="217" y="261"/>
                  </a:cubicBezTo>
                  <a:cubicBezTo>
                    <a:pt x="310" y="212"/>
                    <a:pt x="325" y="89"/>
                    <a:pt x="232" y="26"/>
                  </a:cubicBezTo>
                  <a:cubicBezTo>
                    <a:pt x="214" y="8"/>
                    <a:pt x="185" y="1"/>
                    <a:pt x="1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2"/>
            <p:cNvSpPr/>
            <p:nvPr/>
          </p:nvSpPr>
          <p:spPr>
            <a:xfrm>
              <a:off x="5953025" y="3559150"/>
              <a:ext cx="9350" cy="8625"/>
            </a:xfrm>
            <a:custGeom>
              <a:avLst/>
              <a:gdLst/>
              <a:ahLst/>
              <a:cxnLst/>
              <a:rect l="l" t="t" r="r" b="b"/>
              <a:pathLst>
                <a:path w="374" h="345" extrusionOk="0">
                  <a:moveTo>
                    <a:pt x="194" y="0"/>
                  </a:moveTo>
                  <a:cubicBezTo>
                    <a:pt x="154" y="0"/>
                    <a:pt x="113" y="14"/>
                    <a:pt x="78" y="44"/>
                  </a:cubicBezTo>
                  <a:cubicBezTo>
                    <a:pt x="15" y="88"/>
                    <a:pt x="0" y="152"/>
                    <a:pt x="15" y="230"/>
                  </a:cubicBezTo>
                  <a:cubicBezTo>
                    <a:pt x="44" y="301"/>
                    <a:pt x="115" y="344"/>
                    <a:pt x="186" y="344"/>
                  </a:cubicBezTo>
                  <a:cubicBezTo>
                    <a:pt x="224" y="344"/>
                    <a:pt x="262" y="332"/>
                    <a:pt x="295" y="305"/>
                  </a:cubicBezTo>
                  <a:cubicBezTo>
                    <a:pt x="358" y="260"/>
                    <a:pt x="373" y="182"/>
                    <a:pt x="358" y="118"/>
                  </a:cubicBezTo>
                  <a:cubicBezTo>
                    <a:pt x="328" y="41"/>
                    <a:pt x="262" y="0"/>
                    <a:pt x="194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2"/>
            <p:cNvSpPr/>
            <p:nvPr/>
          </p:nvSpPr>
          <p:spPr>
            <a:xfrm>
              <a:off x="5914125" y="3525675"/>
              <a:ext cx="8975" cy="8825"/>
            </a:xfrm>
            <a:custGeom>
              <a:avLst/>
              <a:gdLst/>
              <a:ahLst/>
              <a:cxnLst/>
              <a:rect l="l" t="t" r="r" b="b"/>
              <a:pathLst>
                <a:path w="359" h="353" extrusionOk="0">
                  <a:moveTo>
                    <a:pt x="177" y="0"/>
                  </a:moveTo>
                  <a:cubicBezTo>
                    <a:pt x="155" y="0"/>
                    <a:pt x="132" y="4"/>
                    <a:pt x="108" y="13"/>
                  </a:cubicBezTo>
                  <a:cubicBezTo>
                    <a:pt x="49" y="43"/>
                    <a:pt x="0" y="107"/>
                    <a:pt x="0" y="185"/>
                  </a:cubicBezTo>
                  <a:cubicBezTo>
                    <a:pt x="12" y="283"/>
                    <a:pt x="83" y="352"/>
                    <a:pt x="175" y="352"/>
                  </a:cubicBezTo>
                  <a:cubicBezTo>
                    <a:pt x="199" y="352"/>
                    <a:pt x="224" y="348"/>
                    <a:pt x="250" y="338"/>
                  </a:cubicBezTo>
                  <a:cubicBezTo>
                    <a:pt x="310" y="323"/>
                    <a:pt x="358" y="245"/>
                    <a:pt x="358" y="185"/>
                  </a:cubicBezTo>
                  <a:cubicBezTo>
                    <a:pt x="358" y="81"/>
                    <a:pt x="276" y="0"/>
                    <a:pt x="17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2"/>
            <p:cNvSpPr/>
            <p:nvPr/>
          </p:nvSpPr>
          <p:spPr>
            <a:xfrm>
              <a:off x="5912600" y="3559725"/>
              <a:ext cx="5375" cy="4400"/>
            </a:xfrm>
            <a:custGeom>
              <a:avLst/>
              <a:gdLst/>
              <a:ahLst/>
              <a:cxnLst/>
              <a:rect l="l" t="t" r="r" b="b"/>
              <a:pathLst>
                <a:path w="215" h="176" extrusionOk="0">
                  <a:moveTo>
                    <a:pt x="106" y="0"/>
                  </a:moveTo>
                  <a:cubicBezTo>
                    <a:pt x="39" y="0"/>
                    <a:pt x="1" y="71"/>
                    <a:pt x="31" y="129"/>
                  </a:cubicBezTo>
                  <a:cubicBezTo>
                    <a:pt x="46" y="144"/>
                    <a:pt x="61" y="174"/>
                    <a:pt x="91" y="174"/>
                  </a:cubicBezTo>
                  <a:cubicBezTo>
                    <a:pt x="98" y="175"/>
                    <a:pt x="104" y="175"/>
                    <a:pt x="111" y="175"/>
                  </a:cubicBezTo>
                  <a:cubicBezTo>
                    <a:pt x="177" y="175"/>
                    <a:pt x="215" y="107"/>
                    <a:pt x="184" y="36"/>
                  </a:cubicBezTo>
                  <a:cubicBezTo>
                    <a:pt x="169" y="21"/>
                    <a:pt x="154" y="2"/>
                    <a:pt x="125" y="2"/>
                  </a:cubicBezTo>
                  <a:cubicBezTo>
                    <a:pt x="118" y="1"/>
                    <a:pt x="112" y="0"/>
                    <a:pt x="106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2"/>
            <p:cNvSpPr/>
            <p:nvPr/>
          </p:nvSpPr>
          <p:spPr>
            <a:xfrm>
              <a:off x="5958425" y="3546425"/>
              <a:ext cx="4325" cy="4625"/>
            </a:xfrm>
            <a:custGeom>
              <a:avLst/>
              <a:gdLst/>
              <a:ahLst/>
              <a:cxnLst/>
              <a:rect l="l" t="t" r="r" b="b"/>
              <a:pathLst>
                <a:path w="173" h="185" extrusionOk="0">
                  <a:moveTo>
                    <a:pt x="87" y="0"/>
                  </a:moveTo>
                  <a:cubicBezTo>
                    <a:pt x="44" y="0"/>
                    <a:pt x="1" y="33"/>
                    <a:pt x="1" y="86"/>
                  </a:cubicBezTo>
                  <a:cubicBezTo>
                    <a:pt x="1" y="116"/>
                    <a:pt x="1" y="131"/>
                    <a:pt x="15" y="161"/>
                  </a:cubicBezTo>
                  <a:cubicBezTo>
                    <a:pt x="36" y="177"/>
                    <a:pt x="59" y="184"/>
                    <a:pt x="80" y="184"/>
                  </a:cubicBezTo>
                  <a:cubicBezTo>
                    <a:pt x="124" y="184"/>
                    <a:pt x="162" y="154"/>
                    <a:pt x="172" y="101"/>
                  </a:cubicBezTo>
                  <a:cubicBezTo>
                    <a:pt x="172" y="68"/>
                    <a:pt x="172" y="53"/>
                    <a:pt x="142" y="23"/>
                  </a:cubicBezTo>
                  <a:cubicBezTo>
                    <a:pt x="127" y="7"/>
                    <a:pt x="107" y="0"/>
                    <a:pt x="8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2"/>
            <p:cNvSpPr/>
            <p:nvPr/>
          </p:nvSpPr>
          <p:spPr>
            <a:xfrm>
              <a:off x="5914875" y="3531375"/>
              <a:ext cx="42450" cy="35900"/>
            </a:xfrm>
            <a:custGeom>
              <a:avLst/>
              <a:gdLst/>
              <a:ahLst/>
              <a:cxnLst/>
              <a:rect l="l" t="t" r="r" b="b"/>
              <a:pathLst>
                <a:path w="1698" h="1436" extrusionOk="0">
                  <a:moveTo>
                    <a:pt x="866" y="1"/>
                  </a:moveTo>
                  <a:cubicBezTo>
                    <a:pt x="571" y="1"/>
                    <a:pt x="308" y="170"/>
                    <a:pt x="187" y="438"/>
                  </a:cubicBezTo>
                  <a:cubicBezTo>
                    <a:pt x="0" y="890"/>
                    <a:pt x="299" y="1386"/>
                    <a:pt x="795" y="1434"/>
                  </a:cubicBezTo>
                  <a:cubicBezTo>
                    <a:pt x="807" y="1435"/>
                    <a:pt x="819" y="1435"/>
                    <a:pt x="830" y="1435"/>
                  </a:cubicBezTo>
                  <a:cubicBezTo>
                    <a:pt x="1113" y="1435"/>
                    <a:pt x="1389" y="1266"/>
                    <a:pt x="1493" y="998"/>
                  </a:cubicBezTo>
                  <a:cubicBezTo>
                    <a:pt x="1698" y="546"/>
                    <a:pt x="1384" y="50"/>
                    <a:pt x="903" y="2"/>
                  </a:cubicBezTo>
                  <a:cubicBezTo>
                    <a:pt x="891" y="1"/>
                    <a:pt x="878" y="1"/>
                    <a:pt x="86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2"/>
            <p:cNvSpPr/>
            <p:nvPr/>
          </p:nvSpPr>
          <p:spPr>
            <a:xfrm>
              <a:off x="5920000" y="3548950"/>
              <a:ext cx="6175" cy="5425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0" y="0"/>
                  </a:moveTo>
                  <a:lnTo>
                    <a:pt x="0" y="217"/>
                  </a:lnTo>
                  <a:lnTo>
                    <a:pt x="247" y="217"/>
                  </a:lnTo>
                  <a:lnTo>
                    <a:pt x="247" y="0"/>
                  </a:ln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2"/>
            <p:cNvSpPr/>
            <p:nvPr/>
          </p:nvSpPr>
          <p:spPr>
            <a:xfrm>
              <a:off x="5921125" y="3551275"/>
              <a:ext cx="3100" cy="3100"/>
            </a:xfrm>
            <a:custGeom>
              <a:avLst/>
              <a:gdLst/>
              <a:ahLst/>
              <a:cxnLst/>
              <a:rect l="l" t="t" r="r" b="b"/>
              <a:pathLst>
                <a:path w="124" h="124" extrusionOk="0">
                  <a:moveTo>
                    <a:pt x="63" y="0"/>
                  </a:moveTo>
                  <a:cubicBezTo>
                    <a:pt x="30" y="0"/>
                    <a:pt x="15" y="15"/>
                    <a:pt x="0" y="45"/>
                  </a:cubicBezTo>
                  <a:cubicBezTo>
                    <a:pt x="0" y="79"/>
                    <a:pt x="15" y="109"/>
                    <a:pt x="49" y="124"/>
                  </a:cubicBezTo>
                  <a:lnTo>
                    <a:pt x="63" y="124"/>
                  </a:lnTo>
                  <a:cubicBezTo>
                    <a:pt x="93" y="124"/>
                    <a:pt x="123" y="109"/>
                    <a:pt x="123" y="79"/>
                  </a:cubicBezTo>
                  <a:cubicBezTo>
                    <a:pt x="123" y="45"/>
                    <a:pt x="108" y="15"/>
                    <a:pt x="78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2"/>
            <p:cNvSpPr/>
            <p:nvPr/>
          </p:nvSpPr>
          <p:spPr>
            <a:xfrm>
              <a:off x="5923075" y="3555925"/>
              <a:ext cx="3950" cy="3125"/>
            </a:xfrm>
            <a:custGeom>
              <a:avLst/>
              <a:gdLst/>
              <a:ahLst/>
              <a:cxnLst/>
              <a:rect l="l" t="t" r="r" b="b"/>
              <a:pathLst>
                <a:path w="158" h="125" extrusionOk="0">
                  <a:moveTo>
                    <a:pt x="64" y="1"/>
                  </a:moveTo>
                  <a:cubicBezTo>
                    <a:pt x="15" y="16"/>
                    <a:pt x="0" y="61"/>
                    <a:pt x="30" y="109"/>
                  </a:cubicBezTo>
                  <a:cubicBezTo>
                    <a:pt x="45" y="109"/>
                    <a:pt x="64" y="124"/>
                    <a:pt x="79" y="124"/>
                  </a:cubicBezTo>
                  <a:cubicBezTo>
                    <a:pt x="79" y="124"/>
                    <a:pt x="94" y="124"/>
                    <a:pt x="94" y="109"/>
                  </a:cubicBezTo>
                  <a:cubicBezTo>
                    <a:pt x="138" y="109"/>
                    <a:pt x="157" y="46"/>
                    <a:pt x="124" y="16"/>
                  </a:cubicBezTo>
                  <a:cubicBezTo>
                    <a:pt x="109" y="1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2"/>
            <p:cNvSpPr/>
            <p:nvPr/>
          </p:nvSpPr>
          <p:spPr>
            <a:xfrm>
              <a:off x="5926525" y="3546975"/>
              <a:ext cx="7850" cy="7400"/>
            </a:xfrm>
            <a:custGeom>
              <a:avLst/>
              <a:gdLst/>
              <a:ahLst/>
              <a:cxnLst/>
              <a:rect l="l" t="t" r="r" b="b"/>
              <a:pathLst>
                <a:path w="314" h="296" extrusionOk="0">
                  <a:moveTo>
                    <a:pt x="157" y="1"/>
                  </a:moveTo>
                  <a:cubicBezTo>
                    <a:pt x="94" y="1"/>
                    <a:pt x="34" y="46"/>
                    <a:pt x="19" y="109"/>
                  </a:cubicBezTo>
                  <a:cubicBezTo>
                    <a:pt x="0" y="187"/>
                    <a:pt x="49" y="266"/>
                    <a:pt x="127" y="296"/>
                  </a:cubicBezTo>
                  <a:lnTo>
                    <a:pt x="157" y="296"/>
                  </a:lnTo>
                  <a:cubicBezTo>
                    <a:pt x="221" y="296"/>
                    <a:pt x="280" y="251"/>
                    <a:pt x="299" y="187"/>
                  </a:cubicBezTo>
                  <a:cubicBezTo>
                    <a:pt x="314" y="109"/>
                    <a:pt x="265" y="16"/>
                    <a:pt x="187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2"/>
            <p:cNvSpPr/>
            <p:nvPr/>
          </p:nvSpPr>
          <p:spPr>
            <a:xfrm>
              <a:off x="5933150" y="3555100"/>
              <a:ext cx="12525" cy="8975"/>
            </a:xfrm>
            <a:custGeom>
              <a:avLst/>
              <a:gdLst/>
              <a:ahLst/>
              <a:cxnLst/>
              <a:rect l="l" t="t" r="r" b="b"/>
              <a:pathLst>
                <a:path w="501" h="359" extrusionOk="0">
                  <a:moveTo>
                    <a:pt x="221" y="0"/>
                  </a:moveTo>
                  <a:cubicBezTo>
                    <a:pt x="127" y="0"/>
                    <a:pt x="49" y="49"/>
                    <a:pt x="34" y="127"/>
                  </a:cubicBezTo>
                  <a:cubicBezTo>
                    <a:pt x="0" y="221"/>
                    <a:pt x="79" y="329"/>
                    <a:pt x="202" y="359"/>
                  </a:cubicBezTo>
                  <a:lnTo>
                    <a:pt x="265" y="359"/>
                  </a:lnTo>
                  <a:cubicBezTo>
                    <a:pt x="359" y="359"/>
                    <a:pt x="452" y="314"/>
                    <a:pt x="467" y="235"/>
                  </a:cubicBezTo>
                  <a:lnTo>
                    <a:pt x="467" y="235"/>
                  </a:lnTo>
                  <a:cubicBezTo>
                    <a:pt x="452" y="280"/>
                    <a:pt x="407" y="299"/>
                    <a:pt x="359" y="299"/>
                  </a:cubicBezTo>
                  <a:lnTo>
                    <a:pt x="329" y="299"/>
                  </a:lnTo>
                  <a:cubicBezTo>
                    <a:pt x="265" y="280"/>
                    <a:pt x="221" y="235"/>
                    <a:pt x="235" y="172"/>
                  </a:cubicBezTo>
                  <a:cubicBezTo>
                    <a:pt x="250" y="127"/>
                    <a:pt x="280" y="112"/>
                    <a:pt x="344" y="112"/>
                  </a:cubicBezTo>
                  <a:lnTo>
                    <a:pt x="373" y="112"/>
                  </a:lnTo>
                  <a:cubicBezTo>
                    <a:pt x="437" y="127"/>
                    <a:pt x="482" y="187"/>
                    <a:pt x="467" y="235"/>
                  </a:cubicBezTo>
                  <a:cubicBezTo>
                    <a:pt x="500" y="142"/>
                    <a:pt x="407" y="34"/>
                    <a:pt x="295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2"/>
            <p:cNvSpPr/>
            <p:nvPr/>
          </p:nvSpPr>
          <p:spPr>
            <a:xfrm>
              <a:off x="5938650" y="3557900"/>
              <a:ext cx="6550" cy="4675"/>
            </a:xfrm>
            <a:custGeom>
              <a:avLst/>
              <a:gdLst/>
              <a:ahLst/>
              <a:cxnLst/>
              <a:rect l="l" t="t" r="r" b="b"/>
              <a:pathLst>
                <a:path w="262" h="187" extrusionOk="0">
                  <a:moveTo>
                    <a:pt x="124" y="0"/>
                  </a:moveTo>
                  <a:cubicBezTo>
                    <a:pt x="60" y="0"/>
                    <a:pt x="30" y="15"/>
                    <a:pt x="15" y="60"/>
                  </a:cubicBezTo>
                  <a:cubicBezTo>
                    <a:pt x="1" y="123"/>
                    <a:pt x="45" y="168"/>
                    <a:pt x="109" y="187"/>
                  </a:cubicBezTo>
                  <a:lnTo>
                    <a:pt x="139" y="187"/>
                  </a:lnTo>
                  <a:cubicBezTo>
                    <a:pt x="187" y="187"/>
                    <a:pt x="232" y="168"/>
                    <a:pt x="247" y="123"/>
                  </a:cubicBezTo>
                  <a:cubicBezTo>
                    <a:pt x="262" y="75"/>
                    <a:pt x="217" y="15"/>
                    <a:pt x="153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2"/>
            <p:cNvSpPr/>
            <p:nvPr/>
          </p:nvSpPr>
          <p:spPr>
            <a:xfrm>
              <a:off x="5922325" y="3539975"/>
              <a:ext cx="5425" cy="4325"/>
            </a:xfrm>
            <a:custGeom>
              <a:avLst/>
              <a:gdLst/>
              <a:ahLst/>
              <a:cxnLst/>
              <a:rect l="l" t="t" r="r" b="b"/>
              <a:pathLst>
                <a:path w="217" h="173" extrusionOk="0">
                  <a:moveTo>
                    <a:pt x="109" y="1"/>
                  </a:moveTo>
                  <a:cubicBezTo>
                    <a:pt x="60" y="1"/>
                    <a:pt x="15" y="16"/>
                    <a:pt x="1" y="64"/>
                  </a:cubicBezTo>
                  <a:cubicBezTo>
                    <a:pt x="1" y="109"/>
                    <a:pt x="30" y="158"/>
                    <a:pt x="94" y="173"/>
                  </a:cubicBezTo>
                  <a:lnTo>
                    <a:pt x="109" y="173"/>
                  </a:lnTo>
                  <a:cubicBezTo>
                    <a:pt x="154" y="173"/>
                    <a:pt x="202" y="158"/>
                    <a:pt x="202" y="109"/>
                  </a:cubicBezTo>
                  <a:cubicBezTo>
                    <a:pt x="217" y="64"/>
                    <a:pt x="187" y="16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2"/>
            <p:cNvSpPr/>
            <p:nvPr/>
          </p:nvSpPr>
          <p:spPr>
            <a:xfrm>
              <a:off x="5946400" y="3541575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4" y="0"/>
                  </a:moveTo>
                  <a:cubicBezTo>
                    <a:pt x="45" y="0"/>
                    <a:pt x="15" y="15"/>
                    <a:pt x="15" y="45"/>
                  </a:cubicBezTo>
                  <a:cubicBezTo>
                    <a:pt x="0" y="60"/>
                    <a:pt x="30" y="94"/>
                    <a:pt x="64" y="109"/>
                  </a:cubicBezTo>
                  <a:lnTo>
                    <a:pt x="79" y="109"/>
                  </a:lnTo>
                  <a:cubicBezTo>
                    <a:pt x="108" y="109"/>
                    <a:pt x="123" y="94"/>
                    <a:pt x="123" y="75"/>
                  </a:cubicBezTo>
                  <a:cubicBezTo>
                    <a:pt x="138" y="45"/>
                    <a:pt x="123" y="15"/>
                    <a:pt x="79" y="15"/>
                  </a:cubicBezTo>
                  <a:cubicBezTo>
                    <a:pt x="79" y="0"/>
                    <a:pt x="79" y="0"/>
                    <a:pt x="6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2"/>
            <p:cNvSpPr/>
            <p:nvPr/>
          </p:nvSpPr>
          <p:spPr>
            <a:xfrm>
              <a:off x="5929700" y="3538400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0" y="1"/>
                  </a:moveTo>
                  <a:cubicBezTo>
                    <a:pt x="30" y="1"/>
                    <a:pt x="15" y="15"/>
                    <a:pt x="15" y="34"/>
                  </a:cubicBezTo>
                  <a:cubicBezTo>
                    <a:pt x="0" y="64"/>
                    <a:pt x="15" y="94"/>
                    <a:pt x="60" y="109"/>
                  </a:cubicBezTo>
                  <a:lnTo>
                    <a:pt x="79" y="109"/>
                  </a:lnTo>
                  <a:cubicBezTo>
                    <a:pt x="94" y="109"/>
                    <a:pt x="123" y="94"/>
                    <a:pt x="123" y="64"/>
                  </a:cubicBezTo>
                  <a:cubicBezTo>
                    <a:pt x="138" y="49"/>
                    <a:pt x="109" y="15"/>
                    <a:pt x="7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6"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23"/>
          <p:cNvSpPr/>
          <p:nvPr/>
        </p:nvSpPr>
        <p:spPr>
          <a:xfrm rot="-5399899" flipH="1">
            <a:off x="2291657" y="-9335582"/>
            <a:ext cx="7476273" cy="12632895"/>
          </a:xfrm>
          <a:custGeom>
            <a:avLst/>
            <a:gdLst/>
            <a:ahLst/>
            <a:cxnLst/>
            <a:rect l="l" t="t" r="r" b="b"/>
            <a:pathLst>
              <a:path w="43742" h="47312" extrusionOk="0">
                <a:moveTo>
                  <a:pt x="35213" y="0"/>
                </a:moveTo>
                <a:cubicBezTo>
                  <a:pt x="32403" y="0"/>
                  <a:pt x="28089" y="1090"/>
                  <a:pt x="22095" y="3185"/>
                </a:cubicBezTo>
                <a:cubicBezTo>
                  <a:pt x="22095" y="3185"/>
                  <a:pt x="6535" y="9404"/>
                  <a:pt x="6535" y="14403"/>
                </a:cubicBezTo>
                <a:cubicBezTo>
                  <a:pt x="6535" y="15474"/>
                  <a:pt x="7281" y="15848"/>
                  <a:pt x="8419" y="15848"/>
                </a:cubicBezTo>
                <a:cubicBezTo>
                  <a:pt x="11067" y="15848"/>
                  <a:pt x="15842" y="13825"/>
                  <a:pt x="18326" y="13825"/>
                </a:cubicBezTo>
                <a:cubicBezTo>
                  <a:pt x="19770" y="13825"/>
                  <a:pt x="20440" y="14509"/>
                  <a:pt x="19466" y="16672"/>
                </a:cubicBezTo>
                <a:cubicBezTo>
                  <a:pt x="16066" y="24174"/>
                  <a:pt x="0" y="25546"/>
                  <a:pt x="0" y="32365"/>
                </a:cubicBezTo>
                <a:cubicBezTo>
                  <a:pt x="0" y="39159"/>
                  <a:pt x="12141" y="35734"/>
                  <a:pt x="9089" y="40922"/>
                </a:cubicBezTo>
                <a:cubicBezTo>
                  <a:pt x="7065" y="44326"/>
                  <a:pt x="13635" y="47312"/>
                  <a:pt x="20892" y="47312"/>
                </a:cubicBezTo>
                <a:cubicBezTo>
                  <a:pt x="24697" y="47312"/>
                  <a:pt x="28690" y="46491"/>
                  <a:pt x="31734" y="44481"/>
                </a:cubicBezTo>
                <a:cubicBezTo>
                  <a:pt x="40582" y="38634"/>
                  <a:pt x="43742" y="35841"/>
                  <a:pt x="43325" y="31493"/>
                </a:cubicBezTo>
                <a:cubicBezTo>
                  <a:pt x="42901" y="27176"/>
                  <a:pt x="32132" y="28099"/>
                  <a:pt x="35317" y="23492"/>
                </a:cubicBezTo>
                <a:cubicBezTo>
                  <a:pt x="38528" y="18884"/>
                  <a:pt x="43350" y="13405"/>
                  <a:pt x="41530" y="10403"/>
                </a:cubicBezTo>
                <a:cubicBezTo>
                  <a:pt x="41052" y="9618"/>
                  <a:pt x="40234" y="9359"/>
                  <a:pt x="39295" y="9359"/>
                </a:cubicBezTo>
                <a:cubicBezTo>
                  <a:pt x="37463" y="9359"/>
                  <a:pt x="35166" y="10347"/>
                  <a:pt x="34021" y="10347"/>
                </a:cubicBezTo>
                <a:cubicBezTo>
                  <a:pt x="33528" y="10347"/>
                  <a:pt x="33249" y="10164"/>
                  <a:pt x="33314" y="9638"/>
                </a:cubicBezTo>
                <a:cubicBezTo>
                  <a:pt x="33630" y="7268"/>
                  <a:pt x="40165" y="5005"/>
                  <a:pt x="39109" y="1978"/>
                </a:cubicBezTo>
                <a:cubicBezTo>
                  <a:pt x="38650" y="647"/>
                  <a:pt x="37378" y="0"/>
                  <a:pt x="35213" y="0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23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91" name="Google Shape;691;p23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92" name="Google Shape;692;p23"/>
          <p:cNvSpPr/>
          <p:nvPr/>
        </p:nvSpPr>
        <p:spPr>
          <a:xfrm rot="6312026">
            <a:off x="7901821" y="4068658"/>
            <a:ext cx="1044358" cy="904709"/>
          </a:xfrm>
          <a:custGeom>
            <a:avLst/>
            <a:gdLst/>
            <a:ahLst/>
            <a:cxnLst/>
            <a:rect l="l" t="t" r="r" b="b"/>
            <a:pathLst>
              <a:path w="664" h="575" extrusionOk="0">
                <a:moveTo>
                  <a:pt x="346" y="1"/>
                </a:moveTo>
                <a:cubicBezTo>
                  <a:pt x="302" y="1"/>
                  <a:pt x="257" y="12"/>
                  <a:pt x="215" y="36"/>
                </a:cubicBezTo>
                <a:cubicBezTo>
                  <a:pt x="57" y="93"/>
                  <a:pt x="0" y="276"/>
                  <a:pt x="82" y="409"/>
                </a:cubicBezTo>
                <a:cubicBezTo>
                  <a:pt x="134" y="517"/>
                  <a:pt x="238" y="575"/>
                  <a:pt x="340" y="575"/>
                </a:cubicBezTo>
                <a:cubicBezTo>
                  <a:pt x="387" y="575"/>
                  <a:pt x="434" y="562"/>
                  <a:pt x="474" y="536"/>
                </a:cubicBezTo>
                <a:cubicBezTo>
                  <a:pt x="607" y="460"/>
                  <a:pt x="664" y="276"/>
                  <a:pt x="582" y="144"/>
                </a:cubicBezTo>
                <a:cubicBezTo>
                  <a:pt x="530" y="53"/>
                  <a:pt x="440" y="1"/>
                  <a:pt x="346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93" name="Google Shape;693;p23"/>
          <p:cNvGrpSpPr/>
          <p:nvPr/>
        </p:nvGrpSpPr>
        <p:grpSpPr>
          <a:xfrm>
            <a:off x="208149" y="4151424"/>
            <a:ext cx="511840" cy="585068"/>
            <a:chOff x="6144600" y="3520075"/>
            <a:chExt cx="29600" cy="33825"/>
          </a:xfrm>
        </p:grpSpPr>
        <p:sp>
          <p:nvSpPr>
            <p:cNvPr id="694" name="Google Shape;694;p23"/>
            <p:cNvSpPr/>
            <p:nvPr/>
          </p:nvSpPr>
          <p:spPr>
            <a:xfrm>
              <a:off x="6155050" y="3520075"/>
              <a:ext cx="5475" cy="4350"/>
            </a:xfrm>
            <a:custGeom>
              <a:avLst/>
              <a:gdLst/>
              <a:ahLst/>
              <a:cxnLst/>
              <a:rect l="l" t="t" r="r" b="b"/>
              <a:pathLst>
                <a:path w="219" h="174" extrusionOk="0">
                  <a:moveTo>
                    <a:pt x="128" y="0"/>
                  </a:moveTo>
                  <a:cubicBezTo>
                    <a:pt x="123" y="0"/>
                    <a:pt x="118" y="1"/>
                    <a:pt x="113" y="2"/>
                  </a:cubicBezTo>
                  <a:cubicBezTo>
                    <a:pt x="79" y="2"/>
                    <a:pt x="49" y="21"/>
                    <a:pt x="49" y="36"/>
                  </a:cubicBezTo>
                  <a:cubicBezTo>
                    <a:pt x="1" y="95"/>
                    <a:pt x="49" y="174"/>
                    <a:pt x="128" y="174"/>
                  </a:cubicBezTo>
                  <a:cubicBezTo>
                    <a:pt x="143" y="174"/>
                    <a:pt x="173" y="159"/>
                    <a:pt x="187" y="129"/>
                  </a:cubicBezTo>
                  <a:cubicBezTo>
                    <a:pt x="218" y="71"/>
                    <a:pt x="180" y="0"/>
                    <a:pt x="128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3"/>
            <p:cNvSpPr/>
            <p:nvPr/>
          </p:nvSpPr>
          <p:spPr>
            <a:xfrm>
              <a:off x="6152350" y="3549675"/>
              <a:ext cx="4700" cy="4225"/>
            </a:xfrm>
            <a:custGeom>
              <a:avLst/>
              <a:gdLst/>
              <a:ahLst/>
              <a:cxnLst/>
              <a:rect l="l" t="t" r="r" b="b"/>
              <a:pathLst>
                <a:path w="188" h="169" extrusionOk="0">
                  <a:moveTo>
                    <a:pt x="64" y="1"/>
                  </a:moveTo>
                  <a:cubicBezTo>
                    <a:pt x="1" y="31"/>
                    <a:pt x="1" y="109"/>
                    <a:pt x="49" y="158"/>
                  </a:cubicBezTo>
                  <a:cubicBezTo>
                    <a:pt x="64" y="165"/>
                    <a:pt x="79" y="169"/>
                    <a:pt x="93" y="169"/>
                  </a:cubicBezTo>
                  <a:cubicBezTo>
                    <a:pt x="106" y="169"/>
                    <a:pt x="118" y="165"/>
                    <a:pt x="128" y="158"/>
                  </a:cubicBezTo>
                  <a:cubicBezTo>
                    <a:pt x="187" y="124"/>
                    <a:pt x="187" y="49"/>
                    <a:pt x="142" y="16"/>
                  </a:cubicBezTo>
                  <a:cubicBezTo>
                    <a:pt x="109" y="1"/>
                    <a:pt x="94" y="1"/>
                    <a:pt x="64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3"/>
            <p:cNvSpPr/>
            <p:nvPr/>
          </p:nvSpPr>
          <p:spPr>
            <a:xfrm>
              <a:off x="6144975" y="3526050"/>
              <a:ext cx="5450" cy="5350"/>
            </a:xfrm>
            <a:custGeom>
              <a:avLst/>
              <a:gdLst/>
              <a:ahLst/>
              <a:cxnLst/>
              <a:rect l="l" t="t" r="r" b="b"/>
              <a:pathLst>
                <a:path w="218" h="214" extrusionOk="0">
                  <a:moveTo>
                    <a:pt x="116" y="1"/>
                  </a:moveTo>
                  <a:cubicBezTo>
                    <a:pt x="86" y="1"/>
                    <a:pt x="55" y="14"/>
                    <a:pt x="31" y="43"/>
                  </a:cubicBezTo>
                  <a:cubicBezTo>
                    <a:pt x="16" y="62"/>
                    <a:pt x="1" y="92"/>
                    <a:pt x="1" y="121"/>
                  </a:cubicBezTo>
                  <a:cubicBezTo>
                    <a:pt x="10" y="179"/>
                    <a:pt x="55" y="214"/>
                    <a:pt x="102" y="214"/>
                  </a:cubicBezTo>
                  <a:cubicBezTo>
                    <a:pt x="132" y="214"/>
                    <a:pt x="163" y="200"/>
                    <a:pt x="187" y="170"/>
                  </a:cubicBezTo>
                  <a:cubicBezTo>
                    <a:pt x="202" y="155"/>
                    <a:pt x="217" y="121"/>
                    <a:pt x="217" y="92"/>
                  </a:cubicBezTo>
                  <a:cubicBezTo>
                    <a:pt x="208" y="34"/>
                    <a:pt x="164" y="1"/>
                    <a:pt x="11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23"/>
            <p:cNvSpPr/>
            <p:nvPr/>
          </p:nvSpPr>
          <p:spPr>
            <a:xfrm>
              <a:off x="6168025" y="3545825"/>
              <a:ext cx="5625" cy="5050"/>
            </a:xfrm>
            <a:custGeom>
              <a:avLst/>
              <a:gdLst/>
              <a:ahLst/>
              <a:cxnLst/>
              <a:rect l="l" t="t" r="r" b="b"/>
              <a:pathLst>
                <a:path w="225" h="202" extrusionOk="0">
                  <a:moveTo>
                    <a:pt x="115" y="0"/>
                  </a:moveTo>
                  <a:cubicBezTo>
                    <a:pt x="97" y="0"/>
                    <a:pt x="78" y="5"/>
                    <a:pt x="60" y="17"/>
                  </a:cubicBezTo>
                  <a:cubicBezTo>
                    <a:pt x="27" y="32"/>
                    <a:pt x="12" y="62"/>
                    <a:pt x="12" y="77"/>
                  </a:cubicBezTo>
                  <a:cubicBezTo>
                    <a:pt x="0" y="148"/>
                    <a:pt x="52" y="202"/>
                    <a:pt x="112" y="202"/>
                  </a:cubicBezTo>
                  <a:cubicBezTo>
                    <a:pt x="130" y="202"/>
                    <a:pt x="150" y="196"/>
                    <a:pt x="168" y="185"/>
                  </a:cubicBezTo>
                  <a:cubicBezTo>
                    <a:pt x="183" y="170"/>
                    <a:pt x="213" y="155"/>
                    <a:pt x="213" y="125"/>
                  </a:cubicBezTo>
                  <a:cubicBezTo>
                    <a:pt x="225" y="54"/>
                    <a:pt x="173" y="0"/>
                    <a:pt x="115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3"/>
            <p:cNvSpPr/>
            <p:nvPr/>
          </p:nvSpPr>
          <p:spPr>
            <a:xfrm>
              <a:off x="6171000" y="3528325"/>
              <a:ext cx="3200" cy="2725"/>
            </a:xfrm>
            <a:custGeom>
              <a:avLst/>
              <a:gdLst/>
              <a:ahLst/>
              <a:cxnLst/>
              <a:rect l="l" t="t" r="r" b="b"/>
              <a:pathLst>
                <a:path w="128" h="109" extrusionOk="0">
                  <a:moveTo>
                    <a:pt x="79" y="1"/>
                  </a:moveTo>
                  <a:cubicBezTo>
                    <a:pt x="35" y="1"/>
                    <a:pt x="1" y="30"/>
                    <a:pt x="16" y="79"/>
                  </a:cubicBezTo>
                  <a:cubicBezTo>
                    <a:pt x="35" y="94"/>
                    <a:pt x="49" y="109"/>
                    <a:pt x="64" y="109"/>
                  </a:cubicBezTo>
                  <a:cubicBezTo>
                    <a:pt x="109" y="109"/>
                    <a:pt x="128" y="64"/>
                    <a:pt x="128" y="30"/>
                  </a:cubicBezTo>
                  <a:cubicBezTo>
                    <a:pt x="109" y="1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3"/>
            <p:cNvSpPr/>
            <p:nvPr/>
          </p:nvSpPr>
          <p:spPr>
            <a:xfrm>
              <a:off x="6144600" y="3536050"/>
              <a:ext cx="2750" cy="2700"/>
            </a:xfrm>
            <a:custGeom>
              <a:avLst/>
              <a:gdLst/>
              <a:ahLst/>
              <a:cxnLst/>
              <a:rect l="l" t="t" r="r" b="b"/>
              <a:pathLst>
                <a:path w="110" h="108" extrusionOk="0">
                  <a:moveTo>
                    <a:pt x="55" y="1"/>
                  </a:moveTo>
                  <a:cubicBezTo>
                    <a:pt x="28" y="1"/>
                    <a:pt x="1" y="18"/>
                    <a:pt x="1" y="50"/>
                  </a:cubicBezTo>
                  <a:cubicBezTo>
                    <a:pt x="1" y="65"/>
                    <a:pt x="1" y="80"/>
                    <a:pt x="16" y="80"/>
                  </a:cubicBezTo>
                  <a:cubicBezTo>
                    <a:pt x="28" y="99"/>
                    <a:pt x="44" y="107"/>
                    <a:pt x="61" y="107"/>
                  </a:cubicBezTo>
                  <a:cubicBezTo>
                    <a:pt x="86" y="107"/>
                    <a:pt x="109" y="86"/>
                    <a:pt x="109" y="50"/>
                  </a:cubicBezTo>
                  <a:cubicBezTo>
                    <a:pt x="109" y="50"/>
                    <a:pt x="109" y="35"/>
                    <a:pt x="94" y="16"/>
                  </a:cubicBezTo>
                  <a:cubicBezTo>
                    <a:pt x="84" y="6"/>
                    <a:pt x="69" y="1"/>
                    <a:pt x="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3"/>
            <p:cNvSpPr/>
            <p:nvPr/>
          </p:nvSpPr>
          <p:spPr>
            <a:xfrm>
              <a:off x="6147700" y="3526375"/>
              <a:ext cx="25675" cy="21375"/>
            </a:xfrm>
            <a:custGeom>
              <a:avLst/>
              <a:gdLst/>
              <a:ahLst/>
              <a:cxnLst/>
              <a:rect l="l" t="t" r="r" b="b"/>
              <a:pathLst>
                <a:path w="1027" h="855" extrusionOk="0">
                  <a:moveTo>
                    <a:pt x="530" y="0"/>
                  </a:moveTo>
                  <a:cubicBezTo>
                    <a:pt x="358" y="0"/>
                    <a:pt x="202" y="93"/>
                    <a:pt x="127" y="250"/>
                  </a:cubicBezTo>
                  <a:cubicBezTo>
                    <a:pt x="0" y="530"/>
                    <a:pt x="187" y="840"/>
                    <a:pt x="500" y="855"/>
                  </a:cubicBezTo>
                  <a:cubicBezTo>
                    <a:pt x="668" y="855"/>
                    <a:pt x="825" y="761"/>
                    <a:pt x="903" y="608"/>
                  </a:cubicBezTo>
                  <a:cubicBezTo>
                    <a:pt x="1026" y="329"/>
                    <a:pt x="840" y="15"/>
                    <a:pt x="530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3"/>
            <p:cNvSpPr/>
            <p:nvPr/>
          </p:nvSpPr>
          <p:spPr>
            <a:xfrm>
              <a:off x="6166350" y="3534100"/>
              <a:ext cx="3575" cy="3200"/>
            </a:xfrm>
            <a:custGeom>
              <a:avLst/>
              <a:gdLst/>
              <a:ahLst/>
              <a:cxnLst/>
              <a:rect l="l" t="t" r="r" b="b"/>
              <a:pathLst>
                <a:path w="143" h="128" extrusionOk="0">
                  <a:moveTo>
                    <a:pt x="79" y="1"/>
                  </a:moveTo>
                  <a:cubicBezTo>
                    <a:pt x="73" y="1"/>
                    <a:pt x="70" y="1"/>
                    <a:pt x="67" y="2"/>
                  </a:cubicBezTo>
                  <a:lnTo>
                    <a:pt x="67" y="2"/>
                  </a:lnTo>
                  <a:cubicBezTo>
                    <a:pt x="71" y="1"/>
                    <a:pt x="75" y="1"/>
                    <a:pt x="79" y="1"/>
                  </a:cubicBezTo>
                  <a:close/>
                  <a:moveTo>
                    <a:pt x="79" y="1"/>
                  </a:moveTo>
                  <a:cubicBezTo>
                    <a:pt x="109" y="1"/>
                    <a:pt x="127" y="34"/>
                    <a:pt x="109" y="64"/>
                  </a:cubicBezTo>
                  <a:lnTo>
                    <a:pt x="79" y="64"/>
                  </a:lnTo>
                  <a:cubicBezTo>
                    <a:pt x="49" y="64"/>
                    <a:pt x="34" y="34"/>
                    <a:pt x="49" y="20"/>
                  </a:cubicBezTo>
                  <a:cubicBezTo>
                    <a:pt x="58" y="8"/>
                    <a:pt x="62" y="3"/>
                    <a:pt x="67" y="2"/>
                  </a:cubicBezTo>
                  <a:lnTo>
                    <a:pt x="67" y="2"/>
                  </a:lnTo>
                  <a:cubicBezTo>
                    <a:pt x="41" y="6"/>
                    <a:pt x="15" y="24"/>
                    <a:pt x="15" y="49"/>
                  </a:cubicBezTo>
                  <a:cubicBezTo>
                    <a:pt x="0" y="79"/>
                    <a:pt x="15" y="113"/>
                    <a:pt x="64" y="128"/>
                  </a:cubicBezTo>
                  <a:lnTo>
                    <a:pt x="79" y="128"/>
                  </a:lnTo>
                  <a:cubicBezTo>
                    <a:pt x="109" y="128"/>
                    <a:pt x="127" y="113"/>
                    <a:pt x="142" y="79"/>
                  </a:cubicBezTo>
                  <a:cubicBezTo>
                    <a:pt x="142" y="49"/>
                    <a:pt x="127" y="1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3"/>
            <p:cNvSpPr/>
            <p:nvPr/>
          </p:nvSpPr>
          <p:spPr>
            <a:xfrm>
              <a:off x="6167175" y="3534100"/>
              <a:ext cx="2375" cy="1625"/>
            </a:xfrm>
            <a:custGeom>
              <a:avLst/>
              <a:gdLst/>
              <a:ahLst/>
              <a:cxnLst/>
              <a:rect l="l" t="t" r="r" b="b"/>
              <a:pathLst>
                <a:path w="95" h="65" extrusionOk="0">
                  <a:moveTo>
                    <a:pt x="46" y="1"/>
                  </a:moveTo>
                  <a:cubicBezTo>
                    <a:pt x="31" y="1"/>
                    <a:pt x="31" y="1"/>
                    <a:pt x="16" y="20"/>
                  </a:cubicBezTo>
                  <a:cubicBezTo>
                    <a:pt x="1" y="34"/>
                    <a:pt x="16" y="64"/>
                    <a:pt x="46" y="64"/>
                  </a:cubicBezTo>
                  <a:lnTo>
                    <a:pt x="76" y="64"/>
                  </a:lnTo>
                  <a:cubicBezTo>
                    <a:pt x="94" y="34"/>
                    <a:pt x="76" y="1"/>
                    <a:pt x="46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3"/>
            <p:cNvSpPr/>
            <p:nvPr/>
          </p:nvSpPr>
          <p:spPr>
            <a:xfrm>
              <a:off x="6165975" y="3531400"/>
              <a:ext cx="2350" cy="2000"/>
            </a:xfrm>
            <a:custGeom>
              <a:avLst/>
              <a:gdLst/>
              <a:ahLst/>
              <a:cxnLst/>
              <a:rect l="l" t="t" r="r" b="b"/>
              <a:pathLst>
                <a:path w="94" h="80" extrusionOk="0">
                  <a:moveTo>
                    <a:pt x="30" y="1"/>
                  </a:moveTo>
                  <a:cubicBezTo>
                    <a:pt x="0" y="1"/>
                    <a:pt x="0" y="49"/>
                    <a:pt x="15" y="64"/>
                  </a:cubicBezTo>
                  <a:cubicBezTo>
                    <a:pt x="30" y="79"/>
                    <a:pt x="30" y="79"/>
                    <a:pt x="49" y="79"/>
                  </a:cubicBezTo>
                  <a:cubicBezTo>
                    <a:pt x="79" y="64"/>
                    <a:pt x="94" y="34"/>
                    <a:pt x="6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3"/>
            <p:cNvSpPr/>
            <p:nvPr/>
          </p:nvSpPr>
          <p:spPr>
            <a:xfrm>
              <a:off x="6161300" y="3534100"/>
              <a:ext cx="5075" cy="4325"/>
            </a:xfrm>
            <a:custGeom>
              <a:avLst/>
              <a:gdLst/>
              <a:ahLst/>
              <a:cxnLst/>
              <a:rect l="l" t="t" r="r" b="b"/>
              <a:pathLst>
                <a:path w="203" h="173" extrusionOk="0">
                  <a:moveTo>
                    <a:pt x="109" y="1"/>
                  </a:moveTo>
                  <a:cubicBezTo>
                    <a:pt x="64" y="1"/>
                    <a:pt x="31" y="34"/>
                    <a:pt x="16" y="64"/>
                  </a:cubicBezTo>
                  <a:cubicBezTo>
                    <a:pt x="1" y="113"/>
                    <a:pt x="31" y="158"/>
                    <a:pt x="79" y="173"/>
                  </a:cubicBezTo>
                  <a:lnTo>
                    <a:pt x="94" y="173"/>
                  </a:lnTo>
                  <a:cubicBezTo>
                    <a:pt x="143" y="173"/>
                    <a:pt x="173" y="143"/>
                    <a:pt x="187" y="113"/>
                  </a:cubicBezTo>
                  <a:cubicBezTo>
                    <a:pt x="202" y="64"/>
                    <a:pt x="173" y="20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3"/>
            <p:cNvSpPr/>
            <p:nvPr/>
          </p:nvSpPr>
          <p:spPr>
            <a:xfrm>
              <a:off x="6155350" y="3528325"/>
              <a:ext cx="6725" cy="5425"/>
            </a:xfrm>
            <a:custGeom>
              <a:avLst/>
              <a:gdLst/>
              <a:ahLst/>
              <a:cxnLst/>
              <a:rect l="l" t="t" r="r" b="b"/>
              <a:pathLst>
                <a:path w="269" h="217" extrusionOk="0">
                  <a:moveTo>
                    <a:pt x="8" y="79"/>
                  </a:moveTo>
                  <a:lnTo>
                    <a:pt x="8" y="79"/>
                  </a:lnTo>
                  <a:cubicBezTo>
                    <a:pt x="2" y="88"/>
                    <a:pt x="1" y="98"/>
                    <a:pt x="4" y="107"/>
                  </a:cubicBezTo>
                  <a:lnTo>
                    <a:pt x="4" y="107"/>
                  </a:lnTo>
                  <a:cubicBezTo>
                    <a:pt x="3" y="97"/>
                    <a:pt x="4" y="88"/>
                    <a:pt x="8" y="79"/>
                  </a:cubicBezTo>
                  <a:close/>
                  <a:moveTo>
                    <a:pt x="116" y="1"/>
                  </a:moveTo>
                  <a:cubicBezTo>
                    <a:pt x="52" y="1"/>
                    <a:pt x="8" y="30"/>
                    <a:pt x="8" y="79"/>
                  </a:cubicBezTo>
                  <a:cubicBezTo>
                    <a:pt x="8" y="45"/>
                    <a:pt x="37" y="30"/>
                    <a:pt x="67" y="30"/>
                  </a:cubicBezTo>
                  <a:lnTo>
                    <a:pt x="82" y="30"/>
                  </a:lnTo>
                  <a:cubicBezTo>
                    <a:pt x="116" y="45"/>
                    <a:pt x="146" y="79"/>
                    <a:pt x="131" y="109"/>
                  </a:cubicBezTo>
                  <a:cubicBezTo>
                    <a:pt x="131" y="139"/>
                    <a:pt x="101" y="157"/>
                    <a:pt x="67" y="157"/>
                  </a:cubicBezTo>
                  <a:lnTo>
                    <a:pt x="52" y="139"/>
                  </a:lnTo>
                  <a:cubicBezTo>
                    <a:pt x="32" y="139"/>
                    <a:pt x="10" y="125"/>
                    <a:pt x="4" y="107"/>
                  </a:cubicBezTo>
                  <a:lnTo>
                    <a:pt x="4" y="107"/>
                  </a:lnTo>
                  <a:cubicBezTo>
                    <a:pt x="8" y="147"/>
                    <a:pt x="50" y="193"/>
                    <a:pt x="101" y="217"/>
                  </a:cubicBezTo>
                  <a:lnTo>
                    <a:pt x="146" y="217"/>
                  </a:lnTo>
                  <a:cubicBezTo>
                    <a:pt x="194" y="217"/>
                    <a:pt x="254" y="187"/>
                    <a:pt x="254" y="139"/>
                  </a:cubicBezTo>
                  <a:cubicBezTo>
                    <a:pt x="269" y="79"/>
                    <a:pt x="224" y="15"/>
                    <a:pt x="161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23"/>
            <p:cNvSpPr/>
            <p:nvPr/>
          </p:nvSpPr>
          <p:spPr>
            <a:xfrm>
              <a:off x="6155050" y="3529075"/>
              <a:ext cx="3950" cy="3200"/>
            </a:xfrm>
            <a:custGeom>
              <a:avLst/>
              <a:gdLst/>
              <a:ahLst/>
              <a:cxnLst/>
              <a:rect l="l" t="t" r="r" b="b"/>
              <a:pathLst>
                <a:path w="158" h="128" extrusionOk="0">
                  <a:moveTo>
                    <a:pt x="79" y="0"/>
                  </a:moveTo>
                  <a:cubicBezTo>
                    <a:pt x="49" y="0"/>
                    <a:pt x="20" y="15"/>
                    <a:pt x="20" y="49"/>
                  </a:cubicBezTo>
                  <a:cubicBezTo>
                    <a:pt x="1" y="79"/>
                    <a:pt x="34" y="109"/>
                    <a:pt x="64" y="109"/>
                  </a:cubicBezTo>
                  <a:lnTo>
                    <a:pt x="79" y="127"/>
                  </a:lnTo>
                  <a:cubicBezTo>
                    <a:pt x="113" y="127"/>
                    <a:pt x="143" y="109"/>
                    <a:pt x="143" y="79"/>
                  </a:cubicBezTo>
                  <a:cubicBezTo>
                    <a:pt x="158" y="49"/>
                    <a:pt x="128" y="15"/>
                    <a:pt x="9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23"/>
            <p:cNvSpPr/>
            <p:nvPr/>
          </p:nvSpPr>
          <p:spPr>
            <a:xfrm>
              <a:off x="6165225" y="3539975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79" y="1"/>
                  </a:moveTo>
                  <a:cubicBezTo>
                    <a:pt x="45" y="1"/>
                    <a:pt x="16" y="16"/>
                    <a:pt x="16" y="46"/>
                  </a:cubicBezTo>
                  <a:cubicBezTo>
                    <a:pt x="1" y="64"/>
                    <a:pt x="30" y="94"/>
                    <a:pt x="60" y="109"/>
                  </a:cubicBezTo>
                  <a:lnTo>
                    <a:pt x="79" y="109"/>
                  </a:lnTo>
                  <a:cubicBezTo>
                    <a:pt x="109" y="109"/>
                    <a:pt x="124" y="94"/>
                    <a:pt x="139" y="64"/>
                  </a:cubicBezTo>
                  <a:cubicBezTo>
                    <a:pt x="139" y="46"/>
                    <a:pt x="124" y="16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3"/>
            <p:cNvSpPr/>
            <p:nvPr/>
          </p:nvSpPr>
          <p:spPr>
            <a:xfrm>
              <a:off x="6152350" y="3539975"/>
              <a:ext cx="2000" cy="1625"/>
            </a:xfrm>
            <a:custGeom>
              <a:avLst/>
              <a:gdLst/>
              <a:ahLst/>
              <a:cxnLst/>
              <a:rect l="l" t="t" r="r" b="b"/>
              <a:pathLst>
                <a:path w="80" h="65" extrusionOk="0">
                  <a:moveTo>
                    <a:pt x="34" y="1"/>
                  </a:moveTo>
                  <a:cubicBezTo>
                    <a:pt x="16" y="1"/>
                    <a:pt x="1" y="16"/>
                    <a:pt x="1" y="31"/>
                  </a:cubicBezTo>
                  <a:cubicBezTo>
                    <a:pt x="1" y="46"/>
                    <a:pt x="16" y="64"/>
                    <a:pt x="34" y="64"/>
                  </a:cubicBezTo>
                  <a:lnTo>
                    <a:pt x="49" y="64"/>
                  </a:lnTo>
                  <a:cubicBezTo>
                    <a:pt x="64" y="64"/>
                    <a:pt x="64" y="64"/>
                    <a:pt x="79" y="46"/>
                  </a:cubicBezTo>
                  <a:cubicBezTo>
                    <a:pt x="79" y="31"/>
                    <a:pt x="64" y="16"/>
                    <a:pt x="4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3"/>
            <p:cNvSpPr/>
            <p:nvPr/>
          </p:nvSpPr>
          <p:spPr>
            <a:xfrm>
              <a:off x="6162525" y="3541950"/>
              <a:ext cx="1875" cy="1500"/>
            </a:xfrm>
            <a:custGeom>
              <a:avLst/>
              <a:gdLst/>
              <a:ahLst/>
              <a:cxnLst/>
              <a:rect l="l" t="t" r="r" b="b"/>
              <a:pathLst>
                <a:path w="75" h="60" extrusionOk="0">
                  <a:moveTo>
                    <a:pt x="30" y="0"/>
                  </a:moveTo>
                  <a:cubicBezTo>
                    <a:pt x="15" y="0"/>
                    <a:pt x="0" y="15"/>
                    <a:pt x="0" y="15"/>
                  </a:cubicBezTo>
                  <a:cubicBezTo>
                    <a:pt x="0" y="30"/>
                    <a:pt x="0" y="60"/>
                    <a:pt x="30" y="60"/>
                  </a:cubicBezTo>
                  <a:cubicBezTo>
                    <a:pt x="45" y="60"/>
                    <a:pt x="60" y="45"/>
                    <a:pt x="60" y="45"/>
                  </a:cubicBezTo>
                  <a:cubicBezTo>
                    <a:pt x="75" y="30"/>
                    <a:pt x="60" y="0"/>
                    <a:pt x="30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0" name="Google Shape;710;p23"/>
          <p:cNvGrpSpPr/>
          <p:nvPr/>
        </p:nvGrpSpPr>
        <p:grpSpPr>
          <a:xfrm>
            <a:off x="110550" y="2266595"/>
            <a:ext cx="8858736" cy="2836861"/>
            <a:chOff x="916725" y="1641996"/>
            <a:chExt cx="679700" cy="217659"/>
          </a:xfrm>
        </p:grpSpPr>
        <p:sp>
          <p:nvSpPr>
            <p:cNvPr id="711" name="Google Shape;711;p23"/>
            <p:cNvSpPr/>
            <p:nvPr/>
          </p:nvSpPr>
          <p:spPr>
            <a:xfrm>
              <a:off x="924724" y="1743976"/>
              <a:ext cx="14025" cy="14400"/>
            </a:xfrm>
            <a:custGeom>
              <a:avLst/>
              <a:gdLst/>
              <a:ahLst/>
              <a:cxnLst/>
              <a:rect l="l" t="t" r="r" b="b"/>
              <a:pathLst>
                <a:path w="561" h="576" extrusionOk="0">
                  <a:moveTo>
                    <a:pt x="281" y="1"/>
                  </a:moveTo>
                  <a:cubicBezTo>
                    <a:pt x="124" y="1"/>
                    <a:pt x="1" y="124"/>
                    <a:pt x="1" y="296"/>
                  </a:cubicBezTo>
                  <a:cubicBezTo>
                    <a:pt x="1" y="452"/>
                    <a:pt x="124" y="576"/>
                    <a:pt x="281" y="576"/>
                  </a:cubicBezTo>
                  <a:cubicBezTo>
                    <a:pt x="434" y="576"/>
                    <a:pt x="560" y="452"/>
                    <a:pt x="560" y="296"/>
                  </a:cubicBezTo>
                  <a:cubicBezTo>
                    <a:pt x="560" y="124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23"/>
            <p:cNvSpPr/>
            <p:nvPr/>
          </p:nvSpPr>
          <p:spPr>
            <a:xfrm>
              <a:off x="933409" y="1849163"/>
              <a:ext cx="10448" cy="10492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3"/>
            <p:cNvSpPr/>
            <p:nvPr/>
          </p:nvSpPr>
          <p:spPr>
            <a:xfrm>
              <a:off x="1586176" y="1752576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23"/>
            <p:cNvSpPr/>
            <p:nvPr/>
          </p:nvSpPr>
          <p:spPr>
            <a:xfrm>
              <a:off x="943802" y="1682956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23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3"/>
            <p:cNvSpPr/>
            <p:nvPr/>
          </p:nvSpPr>
          <p:spPr>
            <a:xfrm>
              <a:off x="951477" y="1641996"/>
              <a:ext cx="6274" cy="6707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23"/>
            <p:cNvSpPr/>
            <p:nvPr/>
          </p:nvSpPr>
          <p:spPr>
            <a:xfrm>
              <a:off x="1554877" y="1832883"/>
              <a:ext cx="5799" cy="5802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23"/>
            <p:cNvSpPr/>
            <p:nvPr/>
          </p:nvSpPr>
          <p:spPr>
            <a:xfrm>
              <a:off x="1560676" y="1726789"/>
              <a:ext cx="6275" cy="6593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23"/>
            <p:cNvSpPr/>
            <p:nvPr/>
          </p:nvSpPr>
          <p:spPr>
            <a:xfrm>
              <a:off x="1585975" y="1649033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23"/>
            <p:cNvSpPr/>
            <p:nvPr/>
          </p:nvSpPr>
          <p:spPr>
            <a:xfrm>
              <a:off x="1573297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10"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24"/>
          <p:cNvSpPr txBox="1">
            <a:spLocks noGrp="1"/>
          </p:cNvSpPr>
          <p:nvPr>
            <p:ph type="title"/>
          </p:nvPr>
        </p:nvSpPr>
        <p:spPr>
          <a:xfrm>
            <a:off x="720000" y="539988"/>
            <a:ext cx="5030400" cy="50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3" name="Google Shape;723;p24"/>
          <p:cNvSpPr txBox="1">
            <a:spLocks noGrp="1"/>
          </p:cNvSpPr>
          <p:nvPr>
            <p:ph type="body" idx="1"/>
          </p:nvPr>
        </p:nvSpPr>
        <p:spPr>
          <a:xfrm>
            <a:off x="598347" y="2061713"/>
            <a:ext cx="5163000" cy="19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24" name="Google Shape;724;p24"/>
          <p:cNvSpPr/>
          <p:nvPr/>
        </p:nvSpPr>
        <p:spPr>
          <a:xfrm rot="687619" flipH="1">
            <a:off x="7522589" y="2789325"/>
            <a:ext cx="3667458" cy="3975152"/>
          </a:xfrm>
          <a:custGeom>
            <a:avLst/>
            <a:gdLst/>
            <a:ahLst/>
            <a:cxnLst/>
            <a:rect l="l" t="t" r="r" b="b"/>
            <a:pathLst>
              <a:path w="5661" h="6136" extrusionOk="0">
                <a:moveTo>
                  <a:pt x="4561" y="0"/>
                </a:moveTo>
                <a:cubicBezTo>
                  <a:pt x="4195" y="0"/>
                  <a:pt x="3635" y="144"/>
                  <a:pt x="2862" y="416"/>
                </a:cubicBezTo>
                <a:cubicBezTo>
                  <a:pt x="2862" y="416"/>
                  <a:pt x="840" y="1226"/>
                  <a:pt x="840" y="1879"/>
                </a:cubicBezTo>
                <a:cubicBezTo>
                  <a:pt x="840" y="2013"/>
                  <a:pt x="934" y="2061"/>
                  <a:pt x="1079" y="2061"/>
                </a:cubicBezTo>
                <a:cubicBezTo>
                  <a:pt x="1419" y="2061"/>
                  <a:pt x="2040" y="1798"/>
                  <a:pt x="2366" y="1798"/>
                </a:cubicBezTo>
                <a:cubicBezTo>
                  <a:pt x="2557" y="1798"/>
                  <a:pt x="2646" y="1888"/>
                  <a:pt x="2519" y="2174"/>
                </a:cubicBezTo>
                <a:cubicBezTo>
                  <a:pt x="2082" y="3136"/>
                  <a:pt x="0" y="3323"/>
                  <a:pt x="0" y="4196"/>
                </a:cubicBezTo>
                <a:cubicBezTo>
                  <a:pt x="0" y="5080"/>
                  <a:pt x="1571" y="4629"/>
                  <a:pt x="1168" y="5315"/>
                </a:cubicBezTo>
                <a:cubicBezTo>
                  <a:pt x="912" y="5752"/>
                  <a:pt x="1754" y="6136"/>
                  <a:pt x="2690" y="6136"/>
                </a:cubicBezTo>
                <a:cubicBezTo>
                  <a:pt x="3185" y="6136"/>
                  <a:pt x="3707" y="6028"/>
                  <a:pt x="4105" y="5763"/>
                </a:cubicBezTo>
                <a:cubicBezTo>
                  <a:pt x="5254" y="5017"/>
                  <a:pt x="5661" y="4644"/>
                  <a:pt x="5612" y="4084"/>
                </a:cubicBezTo>
                <a:cubicBezTo>
                  <a:pt x="5552" y="3524"/>
                  <a:pt x="4153" y="3651"/>
                  <a:pt x="4571" y="3043"/>
                </a:cubicBezTo>
                <a:cubicBezTo>
                  <a:pt x="4993" y="2453"/>
                  <a:pt x="5612" y="1737"/>
                  <a:pt x="5381" y="1349"/>
                </a:cubicBezTo>
                <a:cubicBezTo>
                  <a:pt x="5319" y="1248"/>
                  <a:pt x="5215" y="1214"/>
                  <a:pt x="5095" y="1214"/>
                </a:cubicBezTo>
                <a:cubicBezTo>
                  <a:pt x="4856" y="1214"/>
                  <a:pt x="4554" y="1348"/>
                  <a:pt x="4408" y="1348"/>
                </a:cubicBezTo>
                <a:cubicBezTo>
                  <a:pt x="4346" y="1348"/>
                  <a:pt x="4311" y="1324"/>
                  <a:pt x="4321" y="1256"/>
                </a:cubicBezTo>
                <a:cubicBezTo>
                  <a:pt x="4355" y="946"/>
                  <a:pt x="5209" y="651"/>
                  <a:pt x="5067" y="260"/>
                </a:cubicBezTo>
                <a:cubicBezTo>
                  <a:pt x="5007" y="85"/>
                  <a:pt x="4841" y="0"/>
                  <a:pt x="4561" y="0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5" name="Google Shape;725;p24"/>
          <p:cNvSpPr/>
          <p:nvPr/>
        </p:nvSpPr>
        <p:spPr>
          <a:xfrm rot="6312034">
            <a:off x="7850179" y="-1474364"/>
            <a:ext cx="3253661" cy="2818604"/>
          </a:xfrm>
          <a:custGeom>
            <a:avLst/>
            <a:gdLst/>
            <a:ahLst/>
            <a:cxnLst/>
            <a:rect l="l" t="t" r="r" b="b"/>
            <a:pathLst>
              <a:path w="664" h="575" extrusionOk="0">
                <a:moveTo>
                  <a:pt x="346" y="1"/>
                </a:moveTo>
                <a:cubicBezTo>
                  <a:pt x="302" y="1"/>
                  <a:pt x="257" y="12"/>
                  <a:pt x="215" y="36"/>
                </a:cubicBezTo>
                <a:cubicBezTo>
                  <a:pt x="57" y="93"/>
                  <a:pt x="0" y="276"/>
                  <a:pt x="82" y="409"/>
                </a:cubicBezTo>
                <a:cubicBezTo>
                  <a:pt x="134" y="517"/>
                  <a:pt x="238" y="575"/>
                  <a:pt x="340" y="575"/>
                </a:cubicBezTo>
                <a:cubicBezTo>
                  <a:pt x="387" y="575"/>
                  <a:pt x="434" y="562"/>
                  <a:pt x="474" y="536"/>
                </a:cubicBezTo>
                <a:cubicBezTo>
                  <a:pt x="607" y="460"/>
                  <a:pt x="664" y="276"/>
                  <a:pt x="582" y="144"/>
                </a:cubicBezTo>
                <a:cubicBezTo>
                  <a:pt x="530" y="53"/>
                  <a:pt x="440" y="1"/>
                  <a:pt x="346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6" name="Google Shape;726;p24"/>
          <p:cNvGrpSpPr/>
          <p:nvPr/>
        </p:nvGrpSpPr>
        <p:grpSpPr>
          <a:xfrm>
            <a:off x="6988599" y="3823293"/>
            <a:ext cx="741874" cy="843207"/>
            <a:chOff x="5912600" y="3521075"/>
            <a:chExt cx="50150" cy="57000"/>
          </a:xfrm>
        </p:grpSpPr>
        <p:sp>
          <p:nvSpPr>
            <p:cNvPr id="727" name="Google Shape;727;p24"/>
            <p:cNvSpPr/>
            <p:nvPr/>
          </p:nvSpPr>
          <p:spPr>
            <a:xfrm>
              <a:off x="5935850" y="3570675"/>
              <a:ext cx="8975" cy="7400"/>
            </a:xfrm>
            <a:custGeom>
              <a:avLst/>
              <a:gdLst/>
              <a:ahLst/>
              <a:cxnLst/>
              <a:rect l="l" t="t" r="r" b="b"/>
              <a:pathLst>
                <a:path w="359" h="296" extrusionOk="0">
                  <a:moveTo>
                    <a:pt x="187" y="0"/>
                  </a:moveTo>
                  <a:cubicBezTo>
                    <a:pt x="127" y="0"/>
                    <a:pt x="79" y="30"/>
                    <a:pt x="49" y="79"/>
                  </a:cubicBezTo>
                  <a:cubicBezTo>
                    <a:pt x="1" y="172"/>
                    <a:pt x="64" y="295"/>
                    <a:pt x="187" y="295"/>
                  </a:cubicBezTo>
                  <a:cubicBezTo>
                    <a:pt x="236" y="295"/>
                    <a:pt x="280" y="265"/>
                    <a:pt x="314" y="217"/>
                  </a:cubicBezTo>
                  <a:cubicBezTo>
                    <a:pt x="359" y="109"/>
                    <a:pt x="299" y="0"/>
                    <a:pt x="18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24"/>
            <p:cNvSpPr/>
            <p:nvPr/>
          </p:nvSpPr>
          <p:spPr>
            <a:xfrm>
              <a:off x="5941725" y="3521075"/>
              <a:ext cx="8150" cy="7100"/>
            </a:xfrm>
            <a:custGeom>
              <a:avLst/>
              <a:gdLst/>
              <a:ahLst/>
              <a:cxnLst/>
              <a:rect l="l" t="t" r="r" b="b"/>
              <a:pathLst>
                <a:path w="326" h="284" extrusionOk="0">
                  <a:moveTo>
                    <a:pt x="155" y="1"/>
                  </a:moveTo>
                  <a:cubicBezTo>
                    <a:pt x="134" y="1"/>
                    <a:pt x="112" y="5"/>
                    <a:pt x="94" y="11"/>
                  </a:cubicBezTo>
                  <a:cubicBezTo>
                    <a:pt x="1" y="74"/>
                    <a:pt x="1" y="197"/>
                    <a:pt x="79" y="261"/>
                  </a:cubicBezTo>
                  <a:cubicBezTo>
                    <a:pt x="101" y="276"/>
                    <a:pt x="128" y="283"/>
                    <a:pt x="154" y="283"/>
                  </a:cubicBezTo>
                  <a:cubicBezTo>
                    <a:pt x="179" y="283"/>
                    <a:pt x="202" y="276"/>
                    <a:pt x="217" y="261"/>
                  </a:cubicBezTo>
                  <a:cubicBezTo>
                    <a:pt x="310" y="212"/>
                    <a:pt x="325" y="89"/>
                    <a:pt x="232" y="26"/>
                  </a:cubicBezTo>
                  <a:cubicBezTo>
                    <a:pt x="214" y="8"/>
                    <a:pt x="185" y="1"/>
                    <a:pt x="1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24"/>
            <p:cNvSpPr/>
            <p:nvPr/>
          </p:nvSpPr>
          <p:spPr>
            <a:xfrm>
              <a:off x="5953025" y="3559150"/>
              <a:ext cx="9350" cy="8625"/>
            </a:xfrm>
            <a:custGeom>
              <a:avLst/>
              <a:gdLst/>
              <a:ahLst/>
              <a:cxnLst/>
              <a:rect l="l" t="t" r="r" b="b"/>
              <a:pathLst>
                <a:path w="374" h="345" extrusionOk="0">
                  <a:moveTo>
                    <a:pt x="194" y="0"/>
                  </a:moveTo>
                  <a:cubicBezTo>
                    <a:pt x="154" y="0"/>
                    <a:pt x="113" y="14"/>
                    <a:pt x="78" y="44"/>
                  </a:cubicBezTo>
                  <a:cubicBezTo>
                    <a:pt x="15" y="88"/>
                    <a:pt x="0" y="152"/>
                    <a:pt x="15" y="230"/>
                  </a:cubicBezTo>
                  <a:cubicBezTo>
                    <a:pt x="44" y="301"/>
                    <a:pt x="115" y="344"/>
                    <a:pt x="186" y="344"/>
                  </a:cubicBezTo>
                  <a:cubicBezTo>
                    <a:pt x="224" y="344"/>
                    <a:pt x="262" y="332"/>
                    <a:pt x="295" y="305"/>
                  </a:cubicBezTo>
                  <a:cubicBezTo>
                    <a:pt x="358" y="260"/>
                    <a:pt x="373" y="182"/>
                    <a:pt x="358" y="118"/>
                  </a:cubicBezTo>
                  <a:cubicBezTo>
                    <a:pt x="328" y="41"/>
                    <a:pt x="262" y="0"/>
                    <a:pt x="194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24"/>
            <p:cNvSpPr/>
            <p:nvPr/>
          </p:nvSpPr>
          <p:spPr>
            <a:xfrm>
              <a:off x="5914125" y="3525675"/>
              <a:ext cx="8975" cy="8825"/>
            </a:xfrm>
            <a:custGeom>
              <a:avLst/>
              <a:gdLst/>
              <a:ahLst/>
              <a:cxnLst/>
              <a:rect l="l" t="t" r="r" b="b"/>
              <a:pathLst>
                <a:path w="359" h="353" extrusionOk="0">
                  <a:moveTo>
                    <a:pt x="177" y="0"/>
                  </a:moveTo>
                  <a:cubicBezTo>
                    <a:pt x="155" y="0"/>
                    <a:pt x="132" y="4"/>
                    <a:pt x="108" y="13"/>
                  </a:cubicBezTo>
                  <a:cubicBezTo>
                    <a:pt x="49" y="43"/>
                    <a:pt x="0" y="107"/>
                    <a:pt x="0" y="185"/>
                  </a:cubicBezTo>
                  <a:cubicBezTo>
                    <a:pt x="12" y="283"/>
                    <a:pt x="83" y="352"/>
                    <a:pt x="175" y="352"/>
                  </a:cubicBezTo>
                  <a:cubicBezTo>
                    <a:pt x="199" y="352"/>
                    <a:pt x="224" y="348"/>
                    <a:pt x="250" y="338"/>
                  </a:cubicBezTo>
                  <a:cubicBezTo>
                    <a:pt x="310" y="323"/>
                    <a:pt x="358" y="245"/>
                    <a:pt x="358" y="185"/>
                  </a:cubicBezTo>
                  <a:cubicBezTo>
                    <a:pt x="358" y="81"/>
                    <a:pt x="276" y="0"/>
                    <a:pt x="17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24"/>
            <p:cNvSpPr/>
            <p:nvPr/>
          </p:nvSpPr>
          <p:spPr>
            <a:xfrm>
              <a:off x="5912600" y="3559725"/>
              <a:ext cx="5375" cy="4400"/>
            </a:xfrm>
            <a:custGeom>
              <a:avLst/>
              <a:gdLst/>
              <a:ahLst/>
              <a:cxnLst/>
              <a:rect l="l" t="t" r="r" b="b"/>
              <a:pathLst>
                <a:path w="215" h="176" extrusionOk="0">
                  <a:moveTo>
                    <a:pt x="106" y="0"/>
                  </a:moveTo>
                  <a:cubicBezTo>
                    <a:pt x="39" y="0"/>
                    <a:pt x="1" y="71"/>
                    <a:pt x="31" y="129"/>
                  </a:cubicBezTo>
                  <a:cubicBezTo>
                    <a:pt x="46" y="144"/>
                    <a:pt x="61" y="174"/>
                    <a:pt x="91" y="174"/>
                  </a:cubicBezTo>
                  <a:cubicBezTo>
                    <a:pt x="98" y="175"/>
                    <a:pt x="104" y="175"/>
                    <a:pt x="111" y="175"/>
                  </a:cubicBezTo>
                  <a:cubicBezTo>
                    <a:pt x="177" y="175"/>
                    <a:pt x="215" y="107"/>
                    <a:pt x="184" y="36"/>
                  </a:cubicBezTo>
                  <a:cubicBezTo>
                    <a:pt x="169" y="21"/>
                    <a:pt x="154" y="2"/>
                    <a:pt x="125" y="2"/>
                  </a:cubicBezTo>
                  <a:cubicBezTo>
                    <a:pt x="118" y="1"/>
                    <a:pt x="112" y="0"/>
                    <a:pt x="106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24"/>
            <p:cNvSpPr/>
            <p:nvPr/>
          </p:nvSpPr>
          <p:spPr>
            <a:xfrm>
              <a:off x="5958425" y="3546425"/>
              <a:ext cx="4325" cy="4625"/>
            </a:xfrm>
            <a:custGeom>
              <a:avLst/>
              <a:gdLst/>
              <a:ahLst/>
              <a:cxnLst/>
              <a:rect l="l" t="t" r="r" b="b"/>
              <a:pathLst>
                <a:path w="173" h="185" extrusionOk="0">
                  <a:moveTo>
                    <a:pt x="87" y="0"/>
                  </a:moveTo>
                  <a:cubicBezTo>
                    <a:pt x="44" y="0"/>
                    <a:pt x="1" y="33"/>
                    <a:pt x="1" y="86"/>
                  </a:cubicBezTo>
                  <a:cubicBezTo>
                    <a:pt x="1" y="116"/>
                    <a:pt x="1" y="131"/>
                    <a:pt x="15" y="161"/>
                  </a:cubicBezTo>
                  <a:cubicBezTo>
                    <a:pt x="36" y="177"/>
                    <a:pt x="59" y="184"/>
                    <a:pt x="80" y="184"/>
                  </a:cubicBezTo>
                  <a:cubicBezTo>
                    <a:pt x="124" y="184"/>
                    <a:pt x="162" y="154"/>
                    <a:pt x="172" y="101"/>
                  </a:cubicBezTo>
                  <a:cubicBezTo>
                    <a:pt x="172" y="68"/>
                    <a:pt x="172" y="53"/>
                    <a:pt x="142" y="23"/>
                  </a:cubicBezTo>
                  <a:cubicBezTo>
                    <a:pt x="127" y="7"/>
                    <a:pt x="107" y="0"/>
                    <a:pt x="8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24"/>
            <p:cNvSpPr/>
            <p:nvPr/>
          </p:nvSpPr>
          <p:spPr>
            <a:xfrm>
              <a:off x="5914875" y="3531375"/>
              <a:ext cx="42450" cy="35900"/>
            </a:xfrm>
            <a:custGeom>
              <a:avLst/>
              <a:gdLst/>
              <a:ahLst/>
              <a:cxnLst/>
              <a:rect l="l" t="t" r="r" b="b"/>
              <a:pathLst>
                <a:path w="1698" h="1436" extrusionOk="0">
                  <a:moveTo>
                    <a:pt x="866" y="1"/>
                  </a:moveTo>
                  <a:cubicBezTo>
                    <a:pt x="571" y="1"/>
                    <a:pt x="308" y="170"/>
                    <a:pt x="187" y="438"/>
                  </a:cubicBezTo>
                  <a:cubicBezTo>
                    <a:pt x="0" y="890"/>
                    <a:pt x="299" y="1386"/>
                    <a:pt x="795" y="1434"/>
                  </a:cubicBezTo>
                  <a:cubicBezTo>
                    <a:pt x="807" y="1435"/>
                    <a:pt x="819" y="1435"/>
                    <a:pt x="830" y="1435"/>
                  </a:cubicBezTo>
                  <a:cubicBezTo>
                    <a:pt x="1113" y="1435"/>
                    <a:pt x="1389" y="1266"/>
                    <a:pt x="1493" y="998"/>
                  </a:cubicBezTo>
                  <a:cubicBezTo>
                    <a:pt x="1698" y="546"/>
                    <a:pt x="1384" y="50"/>
                    <a:pt x="903" y="2"/>
                  </a:cubicBezTo>
                  <a:cubicBezTo>
                    <a:pt x="891" y="1"/>
                    <a:pt x="878" y="1"/>
                    <a:pt x="86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24"/>
            <p:cNvSpPr/>
            <p:nvPr/>
          </p:nvSpPr>
          <p:spPr>
            <a:xfrm>
              <a:off x="5920000" y="3548950"/>
              <a:ext cx="6175" cy="5425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0" y="0"/>
                  </a:moveTo>
                  <a:lnTo>
                    <a:pt x="0" y="217"/>
                  </a:lnTo>
                  <a:lnTo>
                    <a:pt x="247" y="217"/>
                  </a:lnTo>
                  <a:lnTo>
                    <a:pt x="247" y="0"/>
                  </a:ln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24"/>
            <p:cNvSpPr/>
            <p:nvPr/>
          </p:nvSpPr>
          <p:spPr>
            <a:xfrm>
              <a:off x="5921125" y="3551275"/>
              <a:ext cx="3100" cy="3100"/>
            </a:xfrm>
            <a:custGeom>
              <a:avLst/>
              <a:gdLst/>
              <a:ahLst/>
              <a:cxnLst/>
              <a:rect l="l" t="t" r="r" b="b"/>
              <a:pathLst>
                <a:path w="124" h="124" extrusionOk="0">
                  <a:moveTo>
                    <a:pt x="63" y="0"/>
                  </a:moveTo>
                  <a:cubicBezTo>
                    <a:pt x="30" y="0"/>
                    <a:pt x="15" y="15"/>
                    <a:pt x="0" y="45"/>
                  </a:cubicBezTo>
                  <a:cubicBezTo>
                    <a:pt x="0" y="79"/>
                    <a:pt x="15" y="109"/>
                    <a:pt x="49" y="124"/>
                  </a:cubicBezTo>
                  <a:lnTo>
                    <a:pt x="63" y="124"/>
                  </a:lnTo>
                  <a:cubicBezTo>
                    <a:pt x="93" y="124"/>
                    <a:pt x="123" y="109"/>
                    <a:pt x="123" y="79"/>
                  </a:cubicBezTo>
                  <a:cubicBezTo>
                    <a:pt x="123" y="45"/>
                    <a:pt x="108" y="15"/>
                    <a:pt x="78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24"/>
            <p:cNvSpPr/>
            <p:nvPr/>
          </p:nvSpPr>
          <p:spPr>
            <a:xfrm>
              <a:off x="5923075" y="3555925"/>
              <a:ext cx="3950" cy="3125"/>
            </a:xfrm>
            <a:custGeom>
              <a:avLst/>
              <a:gdLst/>
              <a:ahLst/>
              <a:cxnLst/>
              <a:rect l="l" t="t" r="r" b="b"/>
              <a:pathLst>
                <a:path w="158" h="125" extrusionOk="0">
                  <a:moveTo>
                    <a:pt x="64" y="1"/>
                  </a:moveTo>
                  <a:cubicBezTo>
                    <a:pt x="15" y="16"/>
                    <a:pt x="0" y="61"/>
                    <a:pt x="30" y="109"/>
                  </a:cubicBezTo>
                  <a:cubicBezTo>
                    <a:pt x="45" y="109"/>
                    <a:pt x="64" y="124"/>
                    <a:pt x="79" y="124"/>
                  </a:cubicBezTo>
                  <a:cubicBezTo>
                    <a:pt x="79" y="124"/>
                    <a:pt x="94" y="124"/>
                    <a:pt x="94" y="109"/>
                  </a:cubicBezTo>
                  <a:cubicBezTo>
                    <a:pt x="138" y="109"/>
                    <a:pt x="157" y="46"/>
                    <a:pt x="124" y="16"/>
                  </a:cubicBezTo>
                  <a:cubicBezTo>
                    <a:pt x="109" y="1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24"/>
            <p:cNvSpPr/>
            <p:nvPr/>
          </p:nvSpPr>
          <p:spPr>
            <a:xfrm>
              <a:off x="5926525" y="3546975"/>
              <a:ext cx="7850" cy="7400"/>
            </a:xfrm>
            <a:custGeom>
              <a:avLst/>
              <a:gdLst/>
              <a:ahLst/>
              <a:cxnLst/>
              <a:rect l="l" t="t" r="r" b="b"/>
              <a:pathLst>
                <a:path w="314" h="296" extrusionOk="0">
                  <a:moveTo>
                    <a:pt x="157" y="1"/>
                  </a:moveTo>
                  <a:cubicBezTo>
                    <a:pt x="94" y="1"/>
                    <a:pt x="34" y="46"/>
                    <a:pt x="19" y="109"/>
                  </a:cubicBezTo>
                  <a:cubicBezTo>
                    <a:pt x="0" y="187"/>
                    <a:pt x="49" y="266"/>
                    <a:pt x="127" y="296"/>
                  </a:cubicBezTo>
                  <a:lnTo>
                    <a:pt x="157" y="296"/>
                  </a:lnTo>
                  <a:cubicBezTo>
                    <a:pt x="221" y="296"/>
                    <a:pt x="280" y="251"/>
                    <a:pt x="299" y="187"/>
                  </a:cubicBezTo>
                  <a:cubicBezTo>
                    <a:pt x="314" y="109"/>
                    <a:pt x="265" y="16"/>
                    <a:pt x="187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24"/>
            <p:cNvSpPr/>
            <p:nvPr/>
          </p:nvSpPr>
          <p:spPr>
            <a:xfrm>
              <a:off x="5933150" y="3555100"/>
              <a:ext cx="12525" cy="8975"/>
            </a:xfrm>
            <a:custGeom>
              <a:avLst/>
              <a:gdLst/>
              <a:ahLst/>
              <a:cxnLst/>
              <a:rect l="l" t="t" r="r" b="b"/>
              <a:pathLst>
                <a:path w="501" h="359" extrusionOk="0">
                  <a:moveTo>
                    <a:pt x="221" y="0"/>
                  </a:moveTo>
                  <a:cubicBezTo>
                    <a:pt x="127" y="0"/>
                    <a:pt x="49" y="49"/>
                    <a:pt x="34" y="127"/>
                  </a:cubicBezTo>
                  <a:cubicBezTo>
                    <a:pt x="0" y="221"/>
                    <a:pt x="79" y="329"/>
                    <a:pt x="202" y="359"/>
                  </a:cubicBezTo>
                  <a:lnTo>
                    <a:pt x="265" y="359"/>
                  </a:lnTo>
                  <a:cubicBezTo>
                    <a:pt x="359" y="359"/>
                    <a:pt x="452" y="314"/>
                    <a:pt x="467" y="235"/>
                  </a:cubicBezTo>
                  <a:lnTo>
                    <a:pt x="467" y="235"/>
                  </a:lnTo>
                  <a:cubicBezTo>
                    <a:pt x="452" y="280"/>
                    <a:pt x="407" y="299"/>
                    <a:pt x="359" y="299"/>
                  </a:cubicBezTo>
                  <a:lnTo>
                    <a:pt x="329" y="299"/>
                  </a:lnTo>
                  <a:cubicBezTo>
                    <a:pt x="265" y="280"/>
                    <a:pt x="221" y="235"/>
                    <a:pt x="235" y="172"/>
                  </a:cubicBezTo>
                  <a:cubicBezTo>
                    <a:pt x="250" y="127"/>
                    <a:pt x="280" y="112"/>
                    <a:pt x="344" y="112"/>
                  </a:cubicBezTo>
                  <a:lnTo>
                    <a:pt x="373" y="112"/>
                  </a:lnTo>
                  <a:cubicBezTo>
                    <a:pt x="437" y="127"/>
                    <a:pt x="482" y="187"/>
                    <a:pt x="467" y="235"/>
                  </a:cubicBezTo>
                  <a:cubicBezTo>
                    <a:pt x="500" y="142"/>
                    <a:pt x="407" y="34"/>
                    <a:pt x="295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24"/>
            <p:cNvSpPr/>
            <p:nvPr/>
          </p:nvSpPr>
          <p:spPr>
            <a:xfrm>
              <a:off x="5938650" y="3557900"/>
              <a:ext cx="6550" cy="4675"/>
            </a:xfrm>
            <a:custGeom>
              <a:avLst/>
              <a:gdLst/>
              <a:ahLst/>
              <a:cxnLst/>
              <a:rect l="l" t="t" r="r" b="b"/>
              <a:pathLst>
                <a:path w="262" h="187" extrusionOk="0">
                  <a:moveTo>
                    <a:pt x="124" y="0"/>
                  </a:moveTo>
                  <a:cubicBezTo>
                    <a:pt x="60" y="0"/>
                    <a:pt x="30" y="15"/>
                    <a:pt x="15" y="60"/>
                  </a:cubicBezTo>
                  <a:cubicBezTo>
                    <a:pt x="1" y="123"/>
                    <a:pt x="45" y="168"/>
                    <a:pt x="109" y="187"/>
                  </a:cubicBezTo>
                  <a:lnTo>
                    <a:pt x="139" y="187"/>
                  </a:lnTo>
                  <a:cubicBezTo>
                    <a:pt x="187" y="187"/>
                    <a:pt x="232" y="168"/>
                    <a:pt x="247" y="123"/>
                  </a:cubicBezTo>
                  <a:cubicBezTo>
                    <a:pt x="262" y="75"/>
                    <a:pt x="217" y="15"/>
                    <a:pt x="153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24"/>
            <p:cNvSpPr/>
            <p:nvPr/>
          </p:nvSpPr>
          <p:spPr>
            <a:xfrm>
              <a:off x="5922325" y="3539975"/>
              <a:ext cx="5425" cy="4325"/>
            </a:xfrm>
            <a:custGeom>
              <a:avLst/>
              <a:gdLst/>
              <a:ahLst/>
              <a:cxnLst/>
              <a:rect l="l" t="t" r="r" b="b"/>
              <a:pathLst>
                <a:path w="217" h="173" extrusionOk="0">
                  <a:moveTo>
                    <a:pt x="109" y="1"/>
                  </a:moveTo>
                  <a:cubicBezTo>
                    <a:pt x="60" y="1"/>
                    <a:pt x="15" y="16"/>
                    <a:pt x="1" y="64"/>
                  </a:cubicBezTo>
                  <a:cubicBezTo>
                    <a:pt x="1" y="109"/>
                    <a:pt x="30" y="158"/>
                    <a:pt x="94" y="173"/>
                  </a:cubicBezTo>
                  <a:lnTo>
                    <a:pt x="109" y="173"/>
                  </a:lnTo>
                  <a:cubicBezTo>
                    <a:pt x="154" y="173"/>
                    <a:pt x="202" y="158"/>
                    <a:pt x="202" y="109"/>
                  </a:cubicBezTo>
                  <a:cubicBezTo>
                    <a:pt x="217" y="64"/>
                    <a:pt x="187" y="16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24"/>
            <p:cNvSpPr/>
            <p:nvPr/>
          </p:nvSpPr>
          <p:spPr>
            <a:xfrm>
              <a:off x="5946400" y="3541575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4" y="0"/>
                  </a:moveTo>
                  <a:cubicBezTo>
                    <a:pt x="45" y="0"/>
                    <a:pt x="15" y="15"/>
                    <a:pt x="15" y="45"/>
                  </a:cubicBezTo>
                  <a:cubicBezTo>
                    <a:pt x="0" y="60"/>
                    <a:pt x="30" y="94"/>
                    <a:pt x="64" y="109"/>
                  </a:cubicBezTo>
                  <a:lnTo>
                    <a:pt x="79" y="109"/>
                  </a:lnTo>
                  <a:cubicBezTo>
                    <a:pt x="108" y="109"/>
                    <a:pt x="123" y="94"/>
                    <a:pt x="123" y="75"/>
                  </a:cubicBezTo>
                  <a:cubicBezTo>
                    <a:pt x="138" y="45"/>
                    <a:pt x="123" y="15"/>
                    <a:pt x="79" y="15"/>
                  </a:cubicBezTo>
                  <a:cubicBezTo>
                    <a:pt x="79" y="0"/>
                    <a:pt x="79" y="0"/>
                    <a:pt x="6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24"/>
            <p:cNvSpPr/>
            <p:nvPr/>
          </p:nvSpPr>
          <p:spPr>
            <a:xfrm>
              <a:off x="5929700" y="3538400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0" y="1"/>
                  </a:moveTo>
                  <a:cubicBezTo>
                    <a:pt x="30" y="1"/>
                    <a:pt x="15" y="15"/>
                    <a:pt x="15" y="34"/>
                  </a:cubicBezTo>
                  <a:cubicBezTo>
                    <a:pt x="0" y="64"/>
                    <a:pt x="15" y="94"/>
                    <a:pt x="60" y="109"/>
                  </a:cubicBezTo>
                  <a:lnTo>
                    <a:pt x="79" y="109"/>
                  </a:lnTo>
                  <a:cubicBezTo>
                    <a:pt x="94" y="109"/>
                    <a:pt x="123" y="94"/>
                    <a:pt x="123" y="64"/>
                  </a:cubicBezTo>
                  <a:cubicBezTo>
                    <a:pt x="138" y="49"/>
                    <a:pt x="109" y="15"/>
                    <a:pt x="7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3" name="Google Shape;743;p24"/>
          <p:cNvGrpSpPr/>
          <p:nvPr/>
        </p:nvGrpSpPr>
        <p:grpSpPr>
          <a:xfrm flipH="1">
            <a:off x="83202" y="2340128"/>
            <a:ext cx="8901304" cy="2644224"/>
            <a:chOff x="904527" y="1682927"/>
            <a:chExt cx="722274" cy="214559"/>
          </a:xfrm>
        </p:grpSpPr>
        <p:sp>
          <p:nvSpPr>
            <p:cNvPr id="744" name="Google Shape;744;p24"/>
            <p:cNvSpPr/>
            <p:nvPr/>
          </p:nvSpPr>
          <p:spPr>
            <a:xfrm>
              <a:off x="984123" y="1732100"/>
              <a:ext cx="14025" cy="14400"/>
            </a:xfrm>
            <a:custGeom>
              <a:avLst/>
              <a:gdLst/>
              <a:ahLst/>
              <a:cxnLst/>
              <a:rect l="l" t="t" r="r" b="b"/>
              <a:pathLst>
                <a:path w="561" h="576" extrusionOk="0">
                  <a:moveTo>
                    <a:pt x="281" y="1"/>
                  </a:moveTo>
                  <a:cubicBezTo>
                    <a:pt x="124" y="1"/>
                    <a:pt x="1" y="124"/>
                    <a:pt x="1" y="296"/>
                  </a:cubicBezTo>
                  <a:cubicBezTo>
                    <a:pt x="1" y="452"/>
                    <a:pt x="124" y="576"/>
                    <a:pt x="281" y="576"/>
                  </a:cubicBezTo>
                  <a:cubicBezTo>
                    <a:pt x="434" y="576"/>
                    <a:pt x="560" y="452"/>
                    <a:pt x="560" y="296"/>
                  </a:cubicBezTo>
                  <a:cubicBezTo>
                    <a:pt x="560" y="124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24"/>
            <p:cNvSpPr/>
            <p:nvPr/>
          </p:nvSpPr>
          <p:spPr>
            <a:xfrm>
              <a:off x="944407" y="1870567"/>
              <a:ext cx="9350" cy="9389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24"/>
            <p:cNvSpPr/>
            <p:nvPr/>
          </p:nvSpPr>
          <p:spPr>
            <a:xfrm>
              <a:off x="1603491" y="1764976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24"/>
            <p:cNvSpPr/>
            <p:nvPr/>
          </p:nvSpPr>
          <p:spPr>
            <a:xfrm>
              <a:off x="904527" y="1682927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24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24"/>
            <p:cNvSpPr/>
            <p:nvPr/>
          </p:nvSpPr>
          <p:spPr>
            <a:xfrm>
              <a:off x="1024177" y="1889473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24"/>
            <p:cNvSpPr/>
            <p:nvPr/>
          </p:nvSpPr>
          <p:spPr>
            <a:xfrm>
              <a:off x="1595351" y="1859991"/>
              <a:ext cx="5799" cy="5802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24"/>
            <p:cNvSpPr/>
            <p:nvPr/>
          </p:nvSpPr>
          <p:spPr>
            <a:xfrm>
              <a:off x="1531186" y="1887661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24"/>
            <p:cNvSpPr/>
            <p:nvPr/>
          </p:nvSpPr>
          <p:spPr>
            <a:xfrm>
              <a:off x="1616351" y="1824283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24"/>
            <p:cNvSpPr/>
            <p:nvPr/>
          </p:nvSpPr>
          <p:spPr>
            <a:xfrm>
              <a:off x="1610075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"/>
          <p:cNvSpPr txBox="1">
            <a:spLocks noGrp="1"/>
          </p:cNvSpPr>
          <p:nvPr>
            <p:ph type="title"/>
          </p:nvPr>
        </p:nvSpPr>
        <p:spPr>
          <a:xfrm>
            <a:off x="720000" y="2150850"/>
            <a:ext cx="7704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7399323" y="-539375"/>
            <a:ext cx="2472924" cy="2007101"/>
          </a:xfrm>
          <a:custGeom>
            <a:avLst/>
            <a:gdLst/>
            <a:ahLst/>
            <a:cxnLst/>
            <a:rect l="l" t="t" r="r" b="b"/>
            <a:pathLst>
              <a:path w="4680" h="3334" extrusionOk="0">
                <a:moveTo>
                  <a:pt x="1374" y="1"/>
                </a:moveTo>
                <a:cubicBezTo>
                  <a:pt x="1295" y="1"/>
                  <a:pt x="1215" y="8"/>
                  <a:pt x="1135" y="23"/>
                </a:cubicBezTo>
                <a:cubicBezTo>
                  <a:pt x="776" y="87"/>
                  <a:pt x="482" y="333"/>
                  <a:pt x="452" y="676"/>
                </a:cubicBezTo>
                <a:cubicBezTo>
                  <a:pt x="437" y="814"/>
                  <a:pt x="403" y="1049"/>
                  <a:pt x="359" y="1206"/>
                </a:cubicBezTo>
                <a:cubicBezTo>
                  <a:pt x="310" y="1344"/>
                  <a:pt x="0" y="1840"/>
                  <a:pt x="123" y="2169"/>
                </a:cubicBezTo>
                <a:cubicBezTo>
                  <a:pt x="466" y="3066"/>
                  <a:pt x="1354" y="3334"/>
                  <a:pt x="2162" y="3334"/>
                </a:cubicBezTo>
                <a:cubicBezTo>
                  <a:pt x="2822" y="3334"/>
                  <a:pt x="3428" y="3154"/>
                  <a:pt x="3638" y="2993"/>
                </a:cubicBezTo>
                <a:cubicBezTo>
                  <a:pt x="4026" y="2698"/>
                  <a:pt x="4523" y="1904"/>
                  <a:pt x="4601" y="1732"/>
                </a:cubicBezTo>
                <a:cubicBezTo>
                  <a:pt x="4664" y="1579"/>
                  <a:pt x="4679" y="1407"/>
                  <a:pt x="4664" y="1236"/>
                </a:cubicBezTo>
                <a:cubicBezTo>
                  <a:pt x="4649" y="1019"/>
                  <a:pt x="4541" y="784"/>
                  <a:pt x="4355" y="628"/>
                </a:cubicBezTo>
                <a:cubicBezTo>
                  <a:pt x="4132" y="432"/>
                  <a:pt x="3800" y="351"/>
                  <a:pt x="3486" y="351"/>
                </a:cubicBezTo>
                <a:cubicBezTo>
                  <a:pt x="3405" y="351"/>
                  <a:pt x="3326" y="357"/>
                  <a:pt x="3250" y="366"/>
                </a:cubicBezTo>
                <a:cubicBezTo>
                  <a:pt x="3102" y="392"/>
                  <a:pt x="2965" y="429"/>
                  <a:pt x="2832" y="429"/>
                </a:cubicBezTo>
                <a:cubicBezTo>
                  <a:pt x="2811" y="429"/>
                  <a:pt x="2790" y="428"/>
                  <a:pt x="2769" y="426"/>
                </a:cubicBezTo>
                <a:cubicBezTo>
                  <a:pt x="2519" y="396"/>
                  <a:pt x="2317" y="273"/>
                  <a:pt x="2097" y="161"/>
                </a:cubicBezTo>
                <a:cubicBezTo>
                  <a:pt x="1863" y="68"/>
                  <a:pt x="1621" y="1"/>
                  <a:pt x="1374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-1294550" y="3486101"/>
            <a:ext cx="3138126" cy="2331647"/>
          </a:xfrm>
          <a:custGeom>
            <a:avLst/>
            <a:gdLst/>
            <a:ahLst/>
            <a:cxnLst/>
            <a:rect l="l" t="t" r="r" b="b"/>
            <a:pathLst>
              <a:path w="7650" h="4989" extrusionOk="0">
                <a:moveTo>
                  <a:pt x="5888" y="1"/>
                </a:moveTo>
                <a:cubicBezTo>
                  <a:pt x="5262" y="1"/>
                  <a:pt x="4587" y="369"/>
                  <a:pt x="4011" y="417"/>
                </a:cubicBezTo>
                <a:cubicBezTo>
                  <a:pt x="3960" y="420"/>
                  <a:pt x="3907" y="422"/>
                  <a:pt x="3853" y="422"/>
                </a:cubicBezTo>
                <a:cubicBezTo>
                  <a:pt x="3575" y="422"/>
                  <a:pt x="3266" y="387"/>
                  <a:pt x="2964" y="387"/>
                </a:cubicBezTo>
                <a:cubicBezTo>
                  <a:pt x="2490" y="387"/>
                  <a:pt x="2033" y="473"/>
                  <a:pt x="1743" y="914"/>
                </a:cubicBezTo>
                <a:cubicBezTo>
                  <a:pt x="1135" y="1846"/>
                  <a:pt x="0" y="1783"/>
                  <a:pt x="0" y="2622"/>
                </a:cubicBezTo>
                <a:cubicBezTo>
                  <a:pt x="0" y="3354"/>
                  <a:pt x="933" y="3570"/>
                  <a:pt x="933" y="4988"/>
                </a:cubicBezTo>
                <a:lnTo>
                  <a:pt x="6392" y="4988"/>
                </a:lnTo>
                <a:cubicBezTo>
                  <a:pt x="7198" y="4988"/>
                  <a:pt x="7590" y="4723"/>
                  <a:pt x="7619" y="4272"/>
                </a:cubicBezTo>
                <a:cubicBezTo>
                  <a:pt x="7649" y="3899"/>
                  <a:pt x="7384" y="3589"/>
                  <a:pt x="6937" y="3510"/>
                </a:cubicBezTo>
                <a:cubicBezTo>
                  <a:pt x="6672" y="3462"/>
                  <a:pt x="6299" y="3339"/>
                  <a:pt x="6220" y="3059"/>
                </a:cubicBezTo>
                <a:cubicBezTo>
                  <a:pt x="6112" y="2671"/>
                  <a:pt x="6530" y="2406"/>
                  <a:pt x="6687" y="2126"/>
                </a:cubicBezTo>
                <a:cubicBezTo>
                  <a:pt x="7075" y="1458"/>
                  <a:pt x="7104" y="462"/>
                  <a:pt x="6470" y="138"/>
                </a:cubicBezTo>
                <a:cubicBezTo>
                  <a:pt x="6284" y="39"/>
                  <a:pt x="6088" y="1"/>
                  <a:pt x="5888" y="1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" name="Google Shape;35;p3"/>
          <p:cNvGrpSpPr/>
          <p:nvPr/>
        </p:nvGrpSpPr>
        <p:grpSpPr>
          <a:xfrm>
            <a:off x="110550" y="2266595"/>
            <a:ext cx="8858736" cy="2563549"/>
            <a:chOff x="916725" y="1641996"/>
            <a:chExt cx="679700" cy="196689"/>
          </a:xfrm>
        </p:grpSpPr>
        <p:sp>
          <p:nvSpPr>
            <p:cNvPr id="36" name="Google Shape;36;p3"/>
            <p:cNvSpPr/>
            <p:nvPr/>
          </p:nvSpPr>
          <p:spPr>
            <a:xfrm>
              <a:off x="924724" y="1743976"/>
              <a:ext cx="14025" cy="14400"/>
            </a:xfrm>
            <a:custGeom>
              <a:avLst/>
              <a:gdLst/>
              <a:ahLst/>
              <a:cxnLst/>
              <a:rect l="l" t="t" r="r" b="b"/>
              <a:pathLst>
                <a:path w="561" h="576" extrusionOk="0">
                  <a:moveTo>
                    <a:pt x="281" y="1"/>
                  </a:moveTo>
                  <a:cubicBezTo>
                    <a:pt x="124" y="1"/>
                    <a:pt x="1" y="124"/>
                    <a:pt x="1" y="296"/>
                  </a:cubicBezTo>
                  <a:cubicBezTo>
                    <a:pt x="1" y="452"/>
                    <a:pt x="124" y="576"/>
                    <a:pt x="281" y="576"/>
                  </a:cubicBezTo>
                  <a:cubicBezTo>
                    <a:pt x="434" y="576"/>
                    <a:pt x="560" y="452"/>
                    <a:pt x="560" y="296"/>
                  </a:cubicBezTo>
                  <a:cubicBezTo>
                    <a:pt x="560" y="124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953903" y="1825237"/>
              <a:ext cx="9350" cy="9389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1586176" y="1752576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943802" y="1682956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951477" y="1641996"/>
              <a:ext cx="6274" cy="6707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1554877" y="1832883"/>
              <a:ext cx="5799" cy="5802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1560676" y="1726789"/>
              <a:ext cx="6275" cy="6593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1585975" y="1649033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1573297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" name="Google Shape;46;p3"/>
          <p:cNvGrpSpPr/>
          <p:nvPr/>
        </p:nvGrpSpPr>
        <p:grpSpPr>
          <a:xfrm>
            <a:off x="1728024" y="4359399"/>
            <a:ext cx="511840" cy="585068"/>
            <a:chOff x="6144600" y="3520075"/>
            <a:chExt cx="29600" cy="33825"/>
          </a:xfrm>
        </p:grpSpPr>
        <p:sp>
          <p:nvSpPr>
            <p:cNvPr id="47" name="Google Shape;47;p3"/>
            <p:cNvSpPr/>
            <p:nvPr/>
          </p:nvSpPr>
          <p:spPr>
            <a:xfrm>
              <a:off x="6155050" y="3520075"/>
              <a:ext cx="5475" cy="4350"/>
            </a:xfrm>
            <a:custGeom>
              <a:avLst/>
              <a:gdLst/>
              <a:ahLst/>
              <a:cxnLst/>
              <a:rect l="l" t="t" r="r" b="b"/>
              <a:pathLst>
                <a:path w="219" h="174" extrusionOk="0">
                  <a:moveTo>
                    <a:pt x="128" y="0"/>
                  </a:moveTo>
                  <a:cubicBezTo>
                    <a:pt x="123" y="0"/>
                    <a:pt x="118" y="1"/>
                    <a:pt x="113" y="2"/>
                  </a:cubicBezTo>
                  <a:cubicBezTo>
                    <a:pt x="79" y="2"/>
                    <a:pt x="49" y="21"/>
                    <a:pt x="49" y="36"/>
                  </a:cubicBezTo>
                  <a:cubicBezTo>
                    <a:pt x="1" y="95"/>
                    <a:pt x="49" y="174"/>
                    <a:pt x="128" y="174"/>
                  </a:cubicBezTo>
                  <a:cubicBezTo>
                    <a:pt x="143" y="174"/>
                    <a:pt x="173" y="159"/>
                    <a:pt x="187" y="129"/>
                  </a:cubicBezTo>
                  <a:cubicBezTo>
                    <a:pt x="218" y="71"/>
                    <a:pt x="180" y="0"/>
                    <a:pt x="128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6152350" y="3549675"/>
              <a:ext cx="4700" cy="4225"/>
            </a:xfrm>
            <a:custGeom>
              <a:avLst/>
              <a:gdLst/>
              <a:ahLst/>
              <a:cxnLst/>
              <a:rect l="l" t="t" r="r" b="b"/>
              <a:pathLst>
                <a:path w="188" h="169" extrusionOk="0">
                  <a:moveTo>
                    <a:pt x="64" y="1"/>
                  </a:moveTo>
                  <a:cubicBezTo>
                    <a:pt x="1" y="31"/>
                    <a:pt x="1" y="109"/>
                    <a:pt x="49" y="158"/>
                  </a:cubicBezTo>
                  <a:cubicBezTo>
                    <a:pt x="64" y="165"/>
                    <a:pt x="79" y="169"/>
                    <a:pt x="93" y="169"/>
                  </a:cubicBezTo>
                  <a:cubicBezTo>
                    <a:pt x="106" y="169"/>
                    <a:pt x="118" y="165"/>
                    <a:pt x="128" y="158"/>
                  </a:cubicBezTo>
                  <a:cubicBezTo>
                    <a:pt x="187" y="124"/>
                    <a:pt x="187" y="49"/>
                    <a:pt x="142" y="16"/>
                  </a:cubicBezTo>
                  <a:cubicBezTo>
                    <a:pt x="109" y="1"/>
                    <a:pt x="94" y="1"/>
                    <a:pt x="64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6144975" y="3526050"/>
              <a:ext cx="5450" cy="5350"/>
            </a:xfrm>
            <a:custGeom>
              <a:avLst/>
              <a:gdLst/>
              <a:ahLst/>
              <a:cxnLst/>
              <a:rect l="l" t="t" r="r" b="b"/>
              <a:pathLst>
                <a:path w="218" h="214" extrusionOk="0">
                  <a:moveTo>
                    <a:pt x="116" y="1"/>
                  </a:moveTo>
                  <a:cubicBezTo>
                    <a:pt x="86" y="1"/>
                    <a:pt x="55" y="14"/>
                    <a:pt x="31" y="43"/>
                  </a:cubicBezTo>
                  <a:cubicBezTo>
                    <a:pt x="16" y="62"/>
                    <a:pt x="1" y="92"/>
                    <a:pt x="1" y="121"/>
                  </a:cubicBezTo>
                  <a:cubicBezTo>
                    <a:pt x="10" y="179"/>
                    <a:pt x="55" y="214"/>
                    <a:pt x="102" y="214"/>
                  </a:cubicBezTo>
                  <a:cubicBezTo>
                    <a:pt x="132" y="214"/>
                    <a:pt x="163" y="200"/>
                    <a:pt x="187" y="170"/>
                  </a:cubicBezTo>
                  <a:cubicBezTo>
                    <a:pt x="202" y="155"/>
                    <a:pt x="217" y="121"/>
                    <a:pt x="217" y="92"/>
                  </a:cubicBezTo>
                  <a:cubicBezTo>
                    <a:pt x="208" y="34"/>
                    <a:pt x="164" y="1"/>
                    <a:pt x="11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6168025" y="3545825"/>
              <a:ext cx="5625" cy="5050"/>
            </a:xfrm>
            <a:custGeom>
              <a:avLst/>
              <a:gdLst/>
              <a:ahLst/>
              <a:cxnLst/>
              <a:rect l="l" t="t" r="r" b="b"/>
              <a:pathLst>
                <a:path w="225" h="202" extrusionOk="0">
                  <a:moveTo>
                    <a:pt x="115" y="0"/>
                  </a:moveTo>
                  <a:cubicBezTo>
                    <a:pt x="97" y="0"/>
                    <a:pt x="78" y="5"/>
                    <a:pt x="60" y="17"/>
                  </a:cubicBezTo>
                  <a:cubicBezTo>
                    <a:pt x="27" y="32"/>
                    <a:pt x="12" y="62"/>
                    <a:pt x="12" y="77"/>
                  </a:cubicBezTo>
                  <a:cubicBezTo>
                    <a:pt x="0" y="148"/>
                    <a:pt x="52" y="202"/>
                    <a:pt x="112" y="202"/>
                  </a:cubicBezTo>
                  <a:cubicBezTo>
                    <a:pt x="130" y="202"/>
                    <a:pt x="150" y="196"/>
                    <a:pt x="168" y="185"/>
                  </a:cubicBezTo>
                  <a:cubicBezTo>
                    <a:pt x="183" y="170"/>
                    <a:pt x="213" y="155"/>
                    <a:pt x="213" y="125"/>
                  </a:cubicBezTo>
                  <a:cubicBezTo>
                    <a:pt x="225" y="54"/>
                    <a:pt x="173" y="0"/>
                    <a:pt x="115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6171000" y="3528325"/>
              <a:ext cx="3200" cy="2725"/>
            </a:xfrm>
            <a:custGeom>
              <a:avLst/>
              <a:gdLst/>
              <a:ahLst/>
              <a:cxnLst/>
              <a:rect l="l" t="t" r="r" b="b"/>
              <a:pathLst>
                <a:path w="128" h="109" extrusionOk="0">
                  <a:moveTo>
                    <a:pt x="79" y="1"/>
                  </a:moveTo>
                  <a:cubicBezTo>
                    <a:pt x="35" y="1"/>
                    <a:pt x="1" y="30"/>
                    <a:pt x="16" y="79"/>
                  </a:cubicBezTo>
                  <a:cubicBezTo>
                    <a:pt x="35" y="94"/>
                    <a:pt x="49" y="109"/>
                    <a:pt x="64" y="109"/>
                  </a:cubicBezTo>
                  <a:cubicBezTo>
                    <a:pt x="109" y="109"/>
                    <a:pt x="128" y="64"/>
                    <a:pt x="128" y="30"/>
                  </a:cubicBezTo>
                  <a:cubicBezTo>
                    <a:pt x="109" y="1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6144600" y="3536050"/>
              <a:ext cx="2750" cy="2700"/>
            </a:xfrm>
            <a:custGeom>
              <a:avLst/>
              <a:gdLst/>
              <a:ahLst/>
              <a:cxnLst/>
              <a:rect l="l" t="t" r="r" b="b"/>
              <a:pathLst>
                <a:path w="110" h="108" extrusionOk="0">
                  <a:moveTo>
                    <a:pt x="55" y="1"/>
                  </a:moveTo>
                  <a:cubicBezTo>
                    <a:pt x="28" y="1"/>
                    <a:pt x="1" y="18"/>
                    <a:pt x="1" y="50"/>
                  </a:cubicBezTo>
                  <a:cubicBezTo>
                    <a:pt x="1" y="65"/>
                    <a:pt x="1" y="80"/>
                    <a:pt x="16" y="80"/>
                  </a:cubicBezTo>
                  <a:cubicBezTo>
                    <a:pt x="28" y="99"/>
                    <a:pt x="44" y="107"/>
                    <a:pt x="61" y="107"/>
                  </a:cubicBezTo>
                  <a:cubicBezTo>
                    <a:pt x="86" y="107"/>
                    <a:pt x="109" y="86"/>
                    <a:pt x="109" y="50"/>
                  </a:cubicBezTo>
                  <a:cubicBezTo>
                    <a:pt x="109" y="50"/>
                    <a:pt x="109" y="35"/>
                    <a:pt x="94" y="16"/>
                  </a:cubicBezTo>
                  <a:cubicBezTo>
                    <a:pt x="84" y="6"/>
                    <a:pt x="69" y="1"/>
                    <a:pt x="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6147700" y="3526375"/>
              <a:ext cx="25675" cy="21375"/>
            </a:xfrm>
            <a:custGeom>
              <a:avLst/>
              <a:gdLst/>
              <a:ahLst/>
              <a:cxnLst/>
              <a:rect l="l" t="t" r="r" b="b"/>
              <a:pathLst>
                <a:path w="1027" h="855" extrusionOk="0">
                  <a:moveTo>
                    <a:pt x="530" y="0"/>
                  </a:moveTo>
                  <a:cubicBezTo>
                    <a:pt x="358" y="0"/>
                    <a:pt x="202" y="93"/>
                    <a:pt x="127" y="250"/>
                  </a:cubicBezTo>
                  <a:cubicBezTo>
                    <a:pt x="0" y="530"/>
                    <a:pt x="187" y="840"/>
                    <a:pt x="500" y="855"/>
                  </a:cubicBezTo>
                  <a:cubicBezTo>
                    <a:pt x="668" y="855"/>
                    <a:pt x="825" y="761"/>
                    <a:pt x="903" y="608"/>
                  </a:cubicBezTo>
                  <a:cubicBezTo>
                    <a:pt x="1026" y="329"/>
                    <a:pt x="840" y="15"/>
                    <a:pt x="530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6166350" y="3534100"/>
              <a:ext cx="3575" cy="3200"/>
            </a:xfrm>
            <a:custGeom>
              <a:avLst/>
              <a:gdLst/>
              <a:ahLst/>
              <a:cxnLst/>
              <a:rect l="l" t="t" r="r" b="b"/>
              <a:pathLst>
                <a:path w="143" h="128" extrusionOk="0">
                  <a:moveTo>
                    <a:pt x="79" y="1"/>
                  </a:moveTo>
                  <a:cubicBezTo>
                    <a:pt x="73" y="1"/>
                    <a:pt x="70" y="1"/>
                    <a:pt x="67" y="2"/>
                  </a:cubicBezTo>
                  <a:lnTo>
                    <a:pt x="67" y="2"/>
                  </a:lnTo>
                  <a:cubicBezTo>
                    <a:pt x="71" y="1"/>
                    <a:pt x="75" y="1"/>
                    <a:pt x="79" y="1"/>
                  </a:cubicBezTo>
                  <a:close/>
                  <a:moveTo>
                    <a:pt x="79" y="1"/>
                  </a:moveTo>
                  <a:cubicBezTo>
                    <a:pt x="109" y="1"/>
                    <a:pt x="127" y="34"/>
                    <a:pt x="109" y="64"/>
                  </a:cubicBezTo>
                  <a:lnTo>
                    <a:pt x="79" y="64"/>
                  </a:lnTo>
                  <a:cubicBezTo>
                    <a:pt x="49" y="64"/>
                    <a:pt x="34" y="34"/>
                    <a:pt x="49" y="20"/>
                  </a:cubicBezTo>
                  <a:cubicBezTo>
                    <a:pt x="58" y="8"/>
                    <a:pt x="62" y="3"/>
                    <a:pt x="67" y="2"/>
                  </a:cubicBezTo>
                  <a:lnTo>
                    <a:pt x="67" y="2"/>
                  </a:lnTo>
                  <a:cubicBezTo>
                    <a:pt x="41" y="6"/>
                    <a:pt x="15" y="24"/>
                    <a:pt x="15" y="49"/>
                  </a:cubicBezTo>
                  <a:cubicBezTo>
                    <a:pt x="0" y="79"/>
                    <a:pt x="15" y="113"/>
                    <a:pt x="64" y="128"/>
                  </a:cubicBezTo>
                  <a:lnTo>
                    <a:pt x="79" y="128"/>
                  </a:lnTo>
                  <a:cubicBezTo>
                    <a:pt x="109" y="128"/>
                    <a:pt x="127" y="113"/>
                    <a:pt x="142" y="79"/>
                  </a:cubicBezTo>
                  <a:cubicBezTo>
                    <a:pt x="142" y="49"/>
                    <a:pt x="127" y="1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6167175" y="3534100"/>
              <a:ext cx="2375" cy="1625"/>
            </a:xfrm>
            <a:custGeom>
              <a:avLst/>
              <a:gdLst/>
              <a:ahLst/>
              <a:cxnLst/>
              <a:rect l="l" t="t" r="r" b="b"/>
              <a:pathLst>
                <a:path w="95" h="65" extrusionOk="0">
                  <a:moveTo>
                    <a:pt x="46" y="1"/>
                  </a:moveTo>
                  <a:cubicBezTo>
                    <a:pt x="31" y="1"/>
                    <a:pt x="31" y="1"/>
                    <a:pt x="16" y="20"/>
                  </a:cubicBezTo>
                  <a:cubicBezTo>
                    <a:pt x="1" y="34"/>
                    <a:pt x="16" y="64"/>
                    <a:pt x="46" y="64"/>
                  </a:cubicBezTo>
                  <a:lnTo>
                    <a:pt x="76" y="64"/>
                  </a:lnTo>
                  <a:cubicBezTo>
                    <a:pt x="94" y="34"/>
                    <a:pt x="76" y="1"/>
                    <a:pt x="46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6165975" y="3531400"/>
              <a:ext cx="2350" cy="2000"/>
            </a:xfrm>
            <a:custGeom>
              <a:avLst/>
              <a:gdLst/>
              <a:ahLst/>
              <a:cxnLst/>
              <a:rect l="l" t="t" r="r" b="b"/>
              <a:pathLst>
                <a:path w="94" h="80" extrusionOk="0">
                  <a:moveTo>
                    <a:pt x="30" y="1"/>
                  </a:moveTo>
                  <a:cubicBezTo>
                    <a:pt x="0" y="1"/>
                    <a:pt x="0" y="49"/>
                    <a:pt x="15" y="64"/>
                  </a:cubicBezTo>
                  <a:cubicBezTo>
                    <a:pt x="30" y="79"/>
                    <a:pt x="30" y="79"/>
                    <a:pt x="49" y="79"/>
                  </a:cubicBezTo>
                  <a:cubicBezTo>
                    <a:pt x="79" y="64"/>
                    <a:pt x="94" y="34"/>
                    <a:pt x="6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6161300" y="3534100"/>
              <a:ext cx="5075" cy="4325"/>
            </a:xfrm>
            <a:custGeom>
              <a:avLst/>
              <a:gdLst/>
              <a:ahLst/>
              <a:cxnLst/>
              <a:rect l="l" t="t" r="r" b="b"/>
              <a:pathLst>
                <a:path w="203" h="173" extrusionOk="0">
                  <a:moveTo>
                    <a:pt x="109" y="1"/>
                  </a:moveTo>
                  <a:cubicBezTo>
                    <a:pt x="64" y="1"/>
                    <a:pt x="31" y="34"/>
                    <a:pt x="16" y="64"/>
                  </a:cubicBezTo>
                  <a:cubicBezTo>
                    <a:pt x="1" y="113"/>
                    <a:pt x="31" y="158"/>
                    <a:pt x="79" y="173"/>
                  </a:cubicBezTo>
                  <a:lnTo>
                    <a:pt x="94" y="173"/>
                  </a:lnTo>
                  <a:cubicBezTo>
                    <a:pt x="143" y="173"/>
                    <a:pt x="173" y="143"/>
                    <a:pt x="187" y="113"/>
                  </a:cubicBezTo>
                  <a:cubicBezTo>
                    <a:pt x="202" y="64"/>
                    <a:pt x="173" y="20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6155350" y="3528325"/>
              <a:ext cx="6725" cy="5425"/>
            </a:xfrm>
            <a:custGeom>
              <a:avLst/>
              <a:gdLst/>
              <a:ahLst/>
              <a:cxnLst/>
              <a:rect l="l" t="t" r="r" b="b"/>
              <a:pathLst>
                <a:path w="269" h="217" extrusionOk="0">
                  <a:moveTo>
                    <a:pt x="8" y="79"/>
                  </a:moveTo>
                  <a:lnTo>
                    <a:pt x="8" y="79"/>
                  </a:lnTo>
                  <a:cubicBezTo>
                    <a:pt x="2" y="88"/>
                    <a:pt x="1" y="98"/>
                    <a:pt x="4" y="107"/>
                  </a:cubicBezTo>
                  <a:lnTo>
                    <a:pt x="4" y="107"/>
                  </a:lnTo>
                  <a:cubicBezTo>
                    <a:pt x="3" y="97"/>
                    <a:pt x="4" y="88"/>
                    <a:pt x="8" y="79"/>
                  </a:cubicBezTo>
                  <a:close/>
                  <a:moveTo>
                    <a:pt x="116" y="1"/>
                  </a:moveTo>
                  <a:cubicBezTo>
                    <a:pt x="52" y="1"/>
                    <a:pt x="8" y="30"/>
                    <a:pt x="8" y="79"/>
                  </a:cubicBezTo>
                  <a:cubicBezTo>
                    <a:pt x="8" y="45"/>
                    <a:pt x="37" y="30"/>
                    <a:pt x="67" y="30"/>
                  </a:cubicBezTo>
                  <a:lnTo>
                    <a:pt x="82" y="30"/>
                  </a:lnTo>
                  <a:cubicBezTo>
                    <a:pt x="116" y="45"/>
                    <a:pt x="146" y="79"/>
                    <a:pt x="131" y="109"/>
                  </a:cubicBezTo>
                  <a:cubicBezTo>
                    <a:pt x="131" y="139"/>
                    <a:pt x="101" y="157"/>
                    <a:pt x="67" y="157"/>
                  </a:cubicBezTo>
                  <a:lnTo>
                    <a:pt x="52" y="139"/>
                  </a:lnTo>
                  <a:cubicBezTo>
                    <a:pt x="32" y="139"/>
                    <a:pt x="10" y="125"/>
                    <a:pt x="4" y="107"/>
                  </a:cubicBezTo>
                  <a:lnTo>
                    <a:pt x="4" y="107"/>
                  </a:lnTo>
                  <a:cubicBezTo>
                    <a:pt x="8" y="147"/>
                    <a:pt x="50" y="193"/>
                    <a:pt x="101" y="217"/>
                  </a:cubicBezTo>
                  <a:lnTo>
                    <a:pt x="146" y="217"/>
                  </a:lnTo>
                  <a:cubicBezTo>
                    <a:pt x="194" y="217"/>
                    <a:pt x="254" y="187"/>
                    <a:pt x="254" y="139"/>
                  </a:cubicBezTo>
                  <a:cubicBezTo>
                    <a:pt x="269" y="79"/>
                    <a:pt x="224" y="15"/>
                    <a:pt x="161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6155050" y="3529075"/>
              <a:ext cx="3950" cy="3200"/>
            </a:xfrm>
            <a:custGeom>
              <a:avLst/>
              <a:gdLst/>
              <a:ahLst/>
              <a:cxnLst/>
              <a:rect l="l" t="t" r="r" b="b"/>
              <a:pathLst>
                <a:path w="158" h="128" extrusionOk="0">
                  <a:moveTo>
                    <a:pt x="79" y="0"/>
                  </a:moveTo>
                  <a:cubicBezTo>
                    <a:pt x="49" y="0"/>
                    <a:pt x="20" y="15"/>
                    <a:pt x="20" y="49"/>
                  </a:cubicBezTo>
                  <a:cubicBezTo>
                    <a:pt x="1" y="79"/>
                    <a:pt x="34" y="109"/>
                    <a:pt x="64" y="109"/>
                  </a:cubicBezTo>
                  <a:lnTo>
                    <a:pt x="79" y="127"/>
                  </a:lnTo>
                  <a:cubicBezTo>
                    <a:pt x="113" y="127"/>
                    <a:pt x="143" y="109"/>
                    <a:pt x="143" y="79"/>
                  </a:cubicBezTo>
                  <a:cubicBezTo>
                    <a:pt x="158" y="49"/>
                    <a:pt x="128" y="15"/>
                    <a:pt x="9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6165225" y="3539975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79" y="1"/>
                  </a:moveTo>
                  <a:cubicBezTo>
                    <a:pt x="45" y="1"/>
                    <a:pt x="16" y="16"/>
                    <a:pt x="16" y="46"/>
                  </a:cubicBezTo>
                  <a:cubicBezTo>
                    <a:pt x="1" y="64"/>
                    <a:pt x="30" y="94"/>
                    <a:pt x="60" y="109"/>
                  </a:cubicBezTo>
                  <a:lnTo>
                    <a:pt x="79" y="109"/>
                  </a:lnTo>
                  <a:cubicBezTo>
                    <a:pt x="109" y="109"/>
                    <a:pt x="124" y="94"/>
                    <a:pt x="139" y="64"/>
                  </a:cubicBezTo>
                  <a:cubicBezTo>
                    <a:pt x="139" y="46"/>
                    <a:pt x="124" y="16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6152350" y="3539975"/>
              <a:ext cx="2000" cy="1625"/>
            </a:xfrm>
            <a:custGeom>
              <a:avLst/>
              <a:gdLst/>
              <a:ahLst/>
              <a:cxnLst/>
              <a:rect l="l" t="t" r="r" b="b"/>
              <a:pathLst>
                <a:path w="80" h="65" extrusionOk="0">
                  <a:moveTo>
                    <a:pt x="34" y="1"/>
                  </a:moveTo>
                  <a:cubicBezTo>
                    <a:pt x="16" y="1"/>
                    <a:pt x="1" y="16"/>
                    <a:pt x="1" y="31"/>
                  </a:cubicBezTo>
                  <a:cubicBezTo>
                    <a:pt x="1" y="46"/>
                    <a:pt x="16" y="64"/>
                    <a:pt x="34" y="64"/>
                  </a:cubicBezTo>
                  <a:lnTo>
                    <a:pt x="49" y="64"/>
                  </a:lnTo>
                  <a:cubicBezTo>
                    <a:pt x="64" y="64"/>
                    <a:pt x="64" y="64"/>
                    <a:pt x="79" y="46"/>
                  </a:cubicBezTo>
                  <a:cubicBezTo>
                    <a:pt x="79" y="31"/>
                    <a:pt x="64" y="16"/>
                    <a:pt x="4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6162525" y="3541950"/>
              <a:ext cx="1875" cy="1500"/>
            </a:xfrm>
            <a:custGeom>
              <a:avLst/>
              <a:gdLst/>
              <a:ahLst/>
              <a:cxnLst/>
              <a:rect l="l" t="t" r="r" b="b"/>
              <a:pathLst>
                <a:path w="75" h="60" extrusionOk="0">
                  <a:moveTo>
                    <a:pt x="30" y="0"/>
                  </a:moveTo>
                  <a:cubicBezTo>
                    <a:pt x="15" y="0"/>
                    <a:pt x="0" y="15"/>
                    <a:pt x="0" y="15"/>
                  </a:cubicBezTo>
                  <a:cubicBezTo>
                    <a:pt x="0" y="30"/>
                    <a:pt x="0" y="60"/>
                    <a:pt x="30" y="60"/>
                  </a:cubicBezTo>
                  <a:cubicBezTo>
                    <a:pt x="45" y="60"/>
                    <a:pt x="60" y="45"/>
                    <a:pt x="60" y="45"/>
                  </a:cubicBezTo>
                  <a:cubicBezTo>
                    <a:pt x="75" y="30"/>
                    <a:pt x="60" y="0"/>
                    <a:pt x="30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5"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26"/>
          <p:cNvSpPr/>
          <p:nvPr/>
        </p:nvSpPr>
        <p:spPr>
          <a:xfrm rot="-5644651">
            <a:off x="458982" y="2038178"/>
            <a:ext cx="10028743" cy="13939437"/>
          </a:xfrm>
          <a:custGeom>
            <a:avLst/>
            <a:gdLst/>
            <a:ahLst/>
            <a:cxnLst/>
            <a:rect l="l" t="t" r="r" b="b"/>
            <a:pathLst>
              <a:path w="43742" h="47312" extrusionOk="0">
                <a:moveTo>
                  <a:pt x="35213" y="0"/>
                </a:moveTo>
                <a:cubicBezTo>
                  <a:pt x="32403" y="0"/>
                  <a:pt x="28089" y="1090"/>
                  <a:pt x="22095" y="3185"/>
                </a:cubicBezTo>
                <a:cubicBezTo>
                  <a:pt x="22095" y="3185"/>
                  <a:pt x="6535" y="9404"/>
                  <a:pt x="6535" y="14403"/>
                </a:cubicBezTo>
                <a:cubicBezTo>
                  <a:pt x="6535" y="15474"/>
                  <a:pt x="7281" y="15848"/>
                  <a:pt x="8419" y="15848"/>
                </a:cubicBezTo>
                <a:cubicBezTo>
                  <a:pt x="11067" y="15848"/>
                  <a:pt x="15842" y="13825"/>
                  <a:pt x="18326" y="13825"/>
                </a:cubicBezTo>
                <a:cubicBezTo>
                  <a:pt x="19770" y="13825"/>
                  <a:pt x="20440" y="14509"/>
                  <a:pt x="19466" y="16672"/>
                </a:cubicBezTo>
                <a:cubicBezTo>
                  <a:pt x="16066" y="24174"/>
                  <a:pt x="0" y="25546"/>
                  <a:pt x="0" y="32365"/>
                </a:cubicBezTo>
                <a:cubicBezTo>
                  <a:pt x="0" y="39159"/>
                  <a:pt x="12141" y="35734"/>
                  <a:pt x="9089" y="40922"/>
                </a:cubicBezTo>
                <a:cubicBezTo>
                  <a:pt x="7065" y="44326"/>
                  <a:pt x="13635" y="47312"/>
                  <a:pt x="20892" y="47312"/>
                </a:cubicBezTo>
                <a:cubicBezTo>
                  <a:pt x="24697" y="47312"/>
                  <a:pt x="28690" y="46491"/>
                  <a:pt x="31734" y="44481"/>
                </a:cubicBezTo>
                <a:cubicBezTo>
                  <a:pt x="40582" y="38634"/>
                  <a:pt x="43742" y="35841"/>
                  <a:pt x="43325" y="31493"/>
                </a:cubicBezTo>
                <a:cubicBezTo>
                  <a:pt x="42901" y="27176"/>
                  <a:pt x="32132" y="28099"/>
                  <a:pt x="35317" y="23492"/>
                </a:cubicBezTo>
                <a:cubicBezTo>
                  <a:pt x="38528" y="18884"/>
                  <a:pt x="43350" y="13405"/>
                  <a:pt x="41530" y="10403"/>
                </a:cubicBezTo>
                <a:cubicBezTo>
                  <a:pt x="41052" y="9618"/>
                  <a:pt x="40234" y="9359"/>
                  <a:pt x="39295" y="9359"/>
                </a:cubicBezTo>
                <a:cubicBezTo>
                  <a:pt x="37463" y="9359"/>
                  <a:pt x="35166" y="10347"/>
                  <a:pt x="34021" y="10347"/>
                </a:cubicBezTo>
                <a:cubicBezTo>
                  <a:pt x="33528" y="10347"/>
                  <a:pt x="33249" y="10164"/>
                  <a:pt x="33314" y="9638"/>
                </a:cubicBezTo>
                <a:cubicBezTo>
                  <a:pt x="33630" y="7268"/>
                  <a:pt x="40165" y="5005"/>
                  <a:pt x="39109" y="1978"/>
                </a:cubicBezTo>
                <a:cubicBezTo>
                  <a:pt x="38650" y="647"/>
                  <a:pt x="37378" y="0"/>
                  <a:pt x="35213" y="0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1" name="Google Shape;801;p26"/>
          <p:cNvSpPr/>
          <p:nvPr/>
        </p:nvSpPr>
        <p:spPr>
          <a:xfrm rot="10800000" flipH="1">
            <a:off x="-2415577" y="-6059009"/>
            <a:ext cx="12281468" cy="7465274"/>
          </a:xfrm>
          <a:custGeom>
            <a:avLst/>
            <a:gdLst/>
            <a:ahLst/>
            <a:cxnLst/>
            <a:rect l="l" t="t" r="r" b="b"/>
            <a:pathLst>
              <a:path w="35267" h="21437" extrusionOk="0">
                <a:moveTo>
                  <a:pt x="9647" y="0"/>
                </a:moveTo>
                <a:cubicBezTo>
                  <a:pt x="9051" y="0"/>
                  <a:pt x="8458" y="50"/>
                  <a:pt x="7876" y="157"/>
                </a:cubicBezTo>
                <a:cubicBezTo>
                  <a:pt x="5114" y="681"/>
                  <a:pt x="2845" y="2609"/>
                  <a:pt x="2586" y="5187"/>
                </a:cubicBezTo>
                <a:cubicBezTo>
                  <a:pt x="2453" y="6344"/>
                  <a:pt x="3717" y="8423"/>
                  <a:pt x="3319" y="9529"/>
                </a:cubicBezTo>
                <a:cubicBezTo>
                  <a:pt x="2927" y="10635"/>
                  <a:pt x="1" y="14086"/>
                  <a:pt x="83" y="16696"/>
                </a:cubicBezTo>
                <a:cubicBezTo>
                  <a:pt x="159" y="19300"/>
                  <a:pt x="822" y="20090"/>
                  <a:pt x="1770" y="21436"/>
                </a:cubicBezTo>
                <a:lnTo>
                  <a:pt x="32682" y="21436"/>
                </a:lnTo>
                <a:cubicBezTo>
                  <a:pt x="33263" y="20090"/>
                  <a:pt x="33737" y="19009"/>
                  <a:pt x="33055" y="17246"/>
                </a:cubicBezTo>
                <a:cubicBezTo>
                  <a:pt x="32499" y="15849"/>
                  <a:pt x="34003" y="14693"/>
                  <a:pt x="34578" y="13378"/>
                </a:cubicBezTo>
                <a:cubicBezTo>
                  <a:pt x="35077" y="12215"/>
                  <a:pt x="35267" y="10825"/>
                  <a:pt x="35134" y="9529"/>
                </a:cubicBezTo>
                <a:cubicBezTo>
                  <a:pt x="34951" y="7823"/>
                  <a:pt x="34129" y="6085"/>
                  <a:pt x="32707" y="4821"/>
                </a:cubicBezTo>
                <a:cubicBezTo>
                  <a:pt x="30980" y="3333"/>
                  <a:pt x="28580" y="2711"/>
                  <a:pt x="26205" y="2711"/>
                </a:cubicBezTo>
                <a:cubicBezTo>
                  <a:pt x="25503" y="2711"/>
                  <a:pt x="24804" y="2766"/>
                  <a:pt x="24125" y="2868"/>
                </a:cubicBezTo>
                <a:cubicBezTo>
                  <a:pt x="23050" y="3027"/>
                  <a:pt x="22000" y="3286"/>
                  <a:pt x="20916" y="3286"/>
                </a:cubicBezTo>
                <a:cubicBezTo>
                  <a:pt x="20750" y="3286"/>
                  <a:pt x="20583" y="3280"/>
                  <a:pt x="20415" y="3266"/>
                </a:cubicBezTo>
                <a:cubicBezTo>
                  <a:pt x="18544" y="3108"/>
                  <a:pt x="16939" y="2078"/>
                  <a:pt x="15251" y="1313"/>
                </a:cubicBezTo>
                <a:cubicBezTo>
                  <a:pt x="13502" y="513"/>
                  <a:pt x="11559" y="0"/>
                  <a:pt x="9647" y="0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2" name="Google Shape;802;p26"/>
          <p:cNvGrpSpPr/>
          <p:nvPr/>
        </p:nvGrpSpPr>
        <p:grpSpPr>
          <a:xfrm rot="10800000" flipH="1">
            <a:off x="162554" y="2188123"/>
            <a:ext cx="8538939" cy="2715065"/>
            <a:chOff x="902479" y="1514875"/>
            <a:chExt cx="692871" cy="220307"/>
          </a:xfrm>
        </p:grpSpPr>
        <p:sp>
          <p:nvSpPr>
            <p:cNvPr id="803" name="Google Shape;803;p26"/>
            <p:cNvSpPr/>
            <p:nvPr/>
          </p:nvSpPr>
          <p:spPr>
            <a:xfrm>
              <a:off x="927871" y="1635700"/>
              <a:ext cx="14375" cy="14025"/>
            </a:xfrm>
            <a:custGeom>
              <a:avLst/>
              <a:gdLst/>
              <a:ahLst/>
              <a:cxnLst/>
              <a:rect l="l" t="t" r="r" b="b"/>
              <a:pathLst>
                <a:path w="575" h="561" extrusionOk="0">
                  <a:moveTo>
                    <a:pt x="280" y="0"/>
                  </a:moveTo>
                  <a:cubicBezTo>
                    <a:pt x="123" y="0"/>
                    <a:pt x="0" y="127"/>
                    <a:pt x="0" y="280"/>
                  </a:cubicBezTo>
                  <a:cubicBezTo>
                    <a:pt x="0" y="437"/>
                    <a:pt x="123" y="560"/>
                    <a:pt x="280" y="560"/>
                  </a:cubicBezTo>
                  <a:cubicBezTo>
                    <a:pt x="452" y="560"/>
                    <a:pt x="575" y="437"/>
                    <a:pt x="575" y="280"/>
                  </a:cubicBezTo>
                  <a:cubicBezTo>
                    <a:pt x="575" y="127"/>
                    <a:pt x="452" y="0"/>
                    <a:pt x="280" y="0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26"/>
            <p:cNvSpPr/>
            <p:nvPr/>
          </p:nvSpPr>
          <p:spPr>
            <a:xfrm>
              <a:off x="902479" y="1604892"/>
              <a:ext cx="6175" cy="6200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26"/>
            <p:cNvSpPr/>
            <p:nvPr/>
          </p:nvSpPr>
          <p:spPr>
            <a:xfrm>
              <a:off x="1120825" y="1519525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8"/>
                    <a:pt x="60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26"/>
            <p:cNvSpPr/>
            <p:nvPr/>
          </p:nvSpPr>
          <p:spPr>
            <a:xfrm>
              <a:off x="1180742" y="1539541"/>
              <a:ext cx="5900" cy="5825"/>
            </a:xfrm>
            <a:custGeom>
              <a:avLst/>
              <a:gdLst/>
              <a:ahLst/>
              <a:cxnLst/>
              <a:rect l="l" t="t" r="r" b="b"/>
              <a:pathLst>
                <a:path w="236" h="233" extrusionOk="0">
                  <a:moveTo>
                    <a:pt x="109" y="1"/>
                  </a:moveTo>
                  <a:cubicBezTo>
                    <a:pt x="49" y="1"/>
                    <a:pt x="1" y="46"/>
                    <a:pt x="1" y="109"/>
                  </a:cubicBezTo>
                  <a:cubicBezTo>
                    <a:pt x="1" y="187"/>
                    <a:pt x="49" y="232"/>
                    <a:pt x="109" y="232"/>
                  </a:cubicBezTo>
                  <a:cubicBezTo>
                    <a:pt x="172" y="232"/>
                    <a:pt x="236" y="187"/>
                    <a:pt x="236" y="109"/>
                  </a:cubicBezTo>
                  <a:cubicBezTo>
                    <a:pt x="236" y="46"/>
                    <a:pt x="172" y="1"/>
                    <a:pt x="109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26"/>
            <p:cNvSpPr/>
            <p:nvPr/>
          </p:nvSpPr>
          <p:spPr>
            <a:xfrm>
              <a:off x="1041633" y="1611092"/>
              <a:ext cx="5800" cy="6275"/>
            </a:xfrm>
            <a:custGeom>
              <a:avLst/>
              <a:gdLst/>
              <a:ahLst/>
              <a:cxnLst/>
              <a:rect l="l" t="t" r="r" b="b"/>
              <a:pathLst>
                <a:path w="232" h="251" extrusionOk="0">
                  <a:moveTo>
                    <a:pt x="124" y="1"/>
                  </a:moveTo>
                  <a:cubicBezTo>
                    <a:pt x="45" y="1"/>
                    <a:pt x="1" y="64"/>
                    <a:pt x="1" y="128"/>
                  </a:cubicBezTo>
                  <a:cubicBezTo>
                    <a:pt x="1" y="188"/>
                    <a:pt x="45" y="251"/>
                    <a:pt x="124" y="251"/>
                  </a:cubicBezTo>
                  <a:cubicBezTo>
                    <a:pt x="187" y="251"/>
                    <a:pt x="232" y="188"/>
                    <a:pt x="232" y="128"/>
                  </a:cubicBezTo>
                  <a:cubicBezTo>
                    <a:pt x="232" y="64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26"/>
            <p:cNvSpPr/>
            <p:nvPr/>
          </p:nvSpPr>
          <p:spPr>
            <a:xfrm>
              <a:off x="1255600" y="1514875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26"/>
            <p:cNvSpPr/>
            <p:nvPr/>
          </p:nvSpPr>
          <p:spPr>
            <a:xfrm>
              <a:off x="914625" y="1725082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26"/>
            <p:cNvSpPr/>
            <p:nvPr/>
          </p:nvSpPr>
          <p:spPr>
            <a:xfrm>
              <a:off x="983160" y="1625494"/>
              <a:ext cx="5388" cy="5641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26"/>
            <p:cNvSpPr/>
            <p:nvPr/>
          </p:nvSpPr>
          <p:spPr>
            <a:xfrm>
              <a:off x="1456383" y="1568940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26"/>
            <p:cNvSpPr/>
            <p:nvPr/>
          </p:nvSpPr>
          <p:spPr>
            <a:xfrm>
              <a:off x="1406075" y="1519525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26"/>
            <p:cNvSpPr/>
            <p:nvPr/>
          </p:nvSpPr>
          <p:spPr>
            <a:xfrm>
              <a:off x="1567725" y="1595650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26"/>
            <p:cNvSpPr/>
            <p:nvPr/>
          </p:nvSpPr>
          <p:spPr>
            <a:xfrm>
              <a:off x="1388809" y="1540984"/>
              <a:ext cx="7716" cy="7716"/>
            </a:xfrm>
            <a:custGeom>
              <a:avLst/>
              <a:gdLst/>
              <a:ahLst/>
              <a:cxnLst/>
              <a:rect l="l" t="t" r="r" b="b"/>
              <a:pathLst>
                <a:path w="233" h="233" extrusionOk="0">
                  <a:moveTo>
                    <a:pt x="109" y="1"/>
                  </a:moveTo>
                  <a:cubicBezTo>
                    <a:pt x="46" y="1"/>
                    <a:pt x="1" y="46"/>
                    <a:pt x="1" y="109"/>
                  </a:cubicBezTo>
                  <a:cubicBezTo>
                    <a:pt x="1" y="187"/>
                    <a:pt x="46" y="232"/>
                    <a:pt x="109" y="232"/>
                  </a:cubicBezTo>
                  <a:cubicBezTo>
                    <a:pt x="187" y="232"/>
                    <a:pt x="232" y="187"/>
                    <a:pt x="232" y="109"/>
                  </a:cubicBezTo>
                  <a:cubicBezTo>
                    <a:pt x="232" y="46"/>
                    <a:pt x="187" y="1"/>
                    <a:pt x="109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26"/>
            <p:cNvSpPr/>
            <p:nvPr/>
          </p:nvSpPr>
          <p:spPr>
            <a:xfrm>
              <a:off x="1504025" y="1639575"/>
              <a:ext cx="6275" cy="6275"/>
            </a:xfrm>
            <a:custGeom>
              <a:avLst/>
              <a:gdLst/>
              <a:ahLst/>
              <a:cxnLst/>
              <a:rect l="l" t="t" r="r" b="b"/>
              <a:pathLst>
                <a:path w="251" h="251" extrusionOk="0">
                  <a:moveTo>
                    <a:pt x="123" y="1"/>
                  </a:moveTo>
                  <a:cubicBezTo>
                    <a:pt x="64" y="1"/>
                    <a:pt x="0" y="64"/>
                    <a:pt x="0" y="128"/>
                  </a:cubicBezTo>
                  <a:cubicBezTo>
                    <a:pt x="0" y="188"/>
                    <a:pt x="64" y="251"/>
                    <a:pt x="123" y="251"/>
                  </a:cubicBezTo>
                  <a:cubicBezTo>
                    <a:pt x="187" y="251"/>
                    <a:pt x="250" y="188"/>
                    <a:pt x="250" y="128"/>
                  </a:cubicBezTo>
                  <a:cubicBezTo>
                    <a:pt x="250" y="64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26"/>
            <p:cNvSpPr/>
            <p:nvPr/>
          </p:nvSpPr>
          <p:spPr>
            <a:xfrm>
              <a:off x="1584900" y="1521875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26"/>
            <p:cNvSpPr/>
            <p:nvPr/>
          </p:nvSpPr>
          <p:spPr>
            <a:xfrm>
              <a:off x="1528010" y="1575141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8" name="Google Shape;818;p26"/>
          <p:cNvGrpSpPr/>
          <p:nvPr/>
        </p:nvGrpSpPr>
        <p:grpSpPr>
          <a:xfrm>
            <a:off x="389174" y="4310974"/>
            <a:ext cx="511840" cy="585068"/>
            <a:chOff x="6144600" y="3520075"/>
            <a:chExt cx="29600" cy="33825"/>
          </a:xfrm>
        </p:grpSpPr>
        <p:sp>
          <p:nvSpPr>
            <p:cNvPr id="819" name="Google Shape;819;p26"/>
            <p:cNvSpPr/>
            <p:nvPr/>
          </p:nvSpPr>
          <p:spPr>
            <a:xfrm>
              <a:off x="6155050" y="3520075"/>
              <a:ext cx="5475" cy="4350"/>
            </a:xfrm>
            <a:custGeom>
              <a:avLst/>
              <a:gdLst/>
              <a:ahLst/>
              <a:cxnLst/>
              <a:rect l="l" t="t" r="r" b="b"/>
              <a:pathLst>
                <a:path w="219" h="174" extrusionOk="0">
                  <a:moveTo>
                    <a:pt x="128" y="0"/>
                  </a:moveTo>
                  <a:cubicBezTo>
                    <a:pt x="123" y="0"/>
                    <a:pt x="118" y="1"/>
                    <a:pt x="113" y="2"/>
                  </a:cubicBezTo>
                  <a:cubicBezTo>
                    <a:pt x="79" y="2"/>
                    <a:pt x="49" y="21"/>
                    <a:pt x="49" y="36"/>
                  </a:cubicBezTo>
                  <a:cubicBezTo>
                    <a:pt x="1" y="95"/>
                    <a:pt x="49" y="174"/>
                    <a:pt x="128" y="174"/>
                  </a:cubicBezTo>
                  <a:cubicBezTo>
                    <a:pt x="143" y="174"/>
                    <a:pt x="173" y="159"/>
                    <a:pt x="187" y="129"/>
                  </a:cubicBezTo>
                  <a:cubicBezTo>
                    <a:pt x="218" y="71"/>
                    <a:pt x="180" y="0"/>
                    <a:pt x="128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26"/>
            <p:cNvSpPr/>
            <p:nvPr/>
          </p:nvSpPr>
          <p:spPr>
            <a:xfrm>
              <a:off x="6152350" y="3549675"/>
              <a:ext cx="4700" cy="4225"/>
            </a:xfrm>
            <a:custGeom>
              <a:avLst/>
              <a:gdLst/>
              <a:ahLst/>
              <a:cxnLst/>
              <a:rect l="l" t="t" r="r" b="b"/>
              <a:pathLst>
                <a:path w="188" h="169" extrusionOk="0">
                  <a:moveTo>
                    <a:pt x="64" y="1"/>
                  </a:moveTo>
                  <a:cubicBezTo>
                    <a:pt x="1" y="31"/>
                    <a:pt x="1" y="109"/>
                    <a:pt x="49" y="158"/>
                  </a:cubicBezTo>
                  <a:cubicBezTo>
                    <a:pt x="64" y="165"/>
                    <a:pt x="79" y="169"/>
                    <a:pt x="93" y="169"/>
                  </a:cubicBezTo>
                  <a:cubicBezTo>
                    <a:pt x="106" y="169"/>
                    <a:pt x="118" y="165"/>
                    <a:pt x="128" y="158"/>
                  </a:cubicBezTo>
                  <a:cubicBezTo>
                    <a:pt x="187" y="124"/>
                    <a:pt x="187" y="49"/>
                    <a:pt x="142" y="16"/>
                  </a:cubicBezTo>
                  <a:cubicBezTo>
                    <a:pt x="109" y="1"/>
                    <a:pt x="94" y="1"/>
                    <a:pt x="64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26"/>
            <p:cNvSpPr/>
            <p:nvPr/>
          </p:nvSpPr>
          <p:spPr>
            <a:xfrm>
              <a:off x="6144975" y="3526050"/>
              <a:ext cx="5450" cy="5350"/>
            </a:xfrm>
            <a:custGeom>
              <a:avLst/>
              <a:gdLst/>
              <a:ahLst/>
              <a:cxnLst/>
              <a:rect l="l" t="t" r="r" b="b"/>
              <a:pathLst>
                <a:path w="218" h="214" extrusionOk="0">
                  <a:moveTo>
                    <a:pt x="116" y="1"/>
                  </a:moveTo>
                  <a:cubicBezTo>
                    <a:pt x="86" y="1"/>
                    <a:pt x="55" y="14"/>
                    <a:pt x="31" y="43"/>
                  </a:cubicBezTo>
                  <a:cubicBezTo>
                    <a:pt x="16" y="62"/>
                    <a:pt x="1" y="92"/>
                    <a:pt x="1" y="121"/>
                  </a:cubicBezTo>
                  <a:cubicBezTo>
                    <a:pt x="10" y="179"/>
                    <a:pt x="55" y="214"/>
                    <a:pt x="102" y="214"/>
                  </a:cubicBezTo>
                  <a:cubicBezTo>
                    <a:pt x="132" y="214"/>
                    <a:pt x="163" y="200"/>
                    <a:pt x="187" y="170"/>
                  </a:cubicBezTo>
                  <a:cubicBezTo>
                    <a:pt x="202" y="155"/>
                    <a:pt x="217" y="121"/>
                    <a:pt x="217" y="92"/>
                  </a:cubicBezTo>
                  <a:cubicBezTo>
                    <a:pt x="208" y="34"/>
                    <a:pt x="164" y="1"/>
                    <a:pt x="11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26"/>
            <p:cNvSpPr/>
            <p:nvPr/>
          </p:nvSpPr>
          <p:spPr>
            <a:xfrm>
              <a:off x="6168025" y="3545825"/>
              <a:ext cx="5625" cy="5050"/>
            </a:xfrm>
            <a:custGeom>
              <a:avLst/>
              <a:gdLst/>
              <a:ahLst/>
              <a:cxnLst/>
              <a:rect l="l" t="t" r="r" b="b"/>
              <a:pathLst>
                <a:path w="225" h="202" extrusionOk="0">
                  <a:moveTo>
                    <a:pt x="115" y="0"/>
                  </a:moveTo>
                  <a:cubicBezTo>
                    <a:pt x="97" y="0"/>
                    <a:pt x="78" y="5"/>
                    <a:pt x="60" y="17"/>
                  </a:cubicBezTo>
                  <a:cubicBezTo>
                    <a:pt x="27" y="32"/>
                    <a:pt x="12" y="62"/>
                    <a:pt x="12" y="77"/>
                  </a:cubicBezTo>
                  <a:cubicBezTo>
                    <a:pt x="0" y="148"/>
                    <a:pt x="52" y="202"/>
                    <a:pt x="112" y="202"/>
                  </a:cubicBezTo>
                  <a:cubicBezTo>
                    <a:pt x="130" y="202"/>
                    <a:pt x="150" y="196"/>
                    <a:pt x="168" y="185"/>
                  </a:cubicBezTo>
                  <a:cubicBezTo>
                    <a:pt x="183" y="170"/>
                    <a:pt x="213" y="155"/>
                    <a:pt x="213" y="125"/>
                  </a:cubicBezTo>
                  <a:cubicBezTo>
                    <a:pt x="225" y="54"/>
                    <a:pt x="173" y="0"/>
                    <a:pt x="115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26"/>
            <p:cNvSpPr/>
            <p:nvPr/>
          </p:nvSpPr>
          <p:spPr>
            <a:xfrm>
              <a:off x="6171000" y="3528325"/>
              <a:ext cx="3200" cy="2725"/>
            </a:xfrm>
            <a:custGeom>
              <a:avLst/>
              <a:gdLst/>
              <a:ahLst/>
              <a:cxnLst/>
              <a:rect l="l" t="t" r="r" b="b"/>
              <a:pathLst>
                <a:path w="128" h="109" extrusionOk="0">
                  <a:moveTo>
                    <a:pt x="79" y="1"/>
                  </a:moveTo>
                  <a:cubicBezTo>
                    <a:pt x="35" y="1"/>
                    <a:pt x="1" y="30"/>
                    <a:pt x="16" y="79"/>
                  </a:cubicBezTo>
                  <a:cubicBezTo>
                    <a:pt x="35" y="94"/>
                    <a:pt x="49" y="109"/>
                    <a:pt x="64" y="109"/>
                  </a:cubicBezTo>
                  <a:cubicBezTo>
                    <a:pt x="109" y="109"/>
                    <a:pt x="128" y="64"/>
                    <a:pt x="128" y="30"/>
                  </a:cubicBezTo>
                  <a:cubicBezTo>
                    <a:pt x="109" y="1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26"/>
            <p:cNvSpPr/>
            <p:nvPr/>
          </p:nvSpPr>
          <p:spPr>
            <a:xfrm>
              <a:off x="6144600" y="3536050"/>
              <a:ext cx="2750" cy="2700"/>
            </a:xfrm>
            <a:custGeom>
              <a:avLst/>
              <a:gdLst/>
              <a:ahLst/>
              <a:cxnLst/>
              <a:rect l="l" t="t" r="r" b="b"/>
              <a:pathLst>
                <a:path w="110" h="108" extrusionOk="0">
                  <a:moveTo>
                    <a:pt x="55" y="1"/>
                  </a:moveTo>
                  <a:cubicBezTo>
                    <a:pt x="28" y="1"/>
                    <a:pt x="1" y="18"/>
                    <a:pt x="1" y="50"/>
                  </a:cubicBezTo>
                  <a:cubicBezTo>
                    <a:pt x="1" y="65"/>
                    <a:pt x="1" y="80"/>
                    <a:pt x="16" y="80"/>
                  </a:cubicBezTo>
                  <a:cubicBezTo>
                    <a:pt x="28" y="99"/>
                    <a:pt x="44" y="107"/>
                    <a:pt x="61" y="107"/>
                  </a:cubicBezTo>
                  <a:cubicBezTo>
                    <a:pt x="86" y="107"/>
                    <a:pt x="109" y="86"/>
                    <a:pt x="109" y="50"/>
                  </a:cubicBezTo>
                  <a:cubicBezTo>
                    <a:pt x="109" y="50"/>
                    <a:pt x="109" y="35"/>
                    <a:pt x="94" y="16"/>
                  </a:cubicBezTo>
                  <a:cubicBezTo>
                    <a:pt x="84" y="6"/>
                    <a:pt x="69" y="1"/>
                    <a:pt x="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26"/>
            <p:cNvSpPr/>
            <p:nvPr/>
          </p:nvSpPr>
          <p:spPr>
            <a:xfrm>
              <a:off x="6147700" y="3526375"/>
              <a:ext cx="25675" cy="21375"/>
            </a:xfrm>
            <a:custGeom>
              <a:avLst/>
              <a:gdLst/>
              <a:ahLst/>
              <a:cxnLst/>
              <a:rect l="l" t="t" r="r" b="b"/>
              <a:pathLst>
                <a:path w="1027" h="855" extrusionOk="0">
                  <a:moveTo>
                    <a:pt x="530" y="0"/>
                  </a:moveTo>
                  <a:cubicBezTo>
                    <a:pt x="358" y="0"/>
                    <a:pt x="202" y="93"/>
                    <a:pt x="127" y="250"/>
                  </a:cubicBezTo>
                  <a:cubicBezTo>
                    <a:pt x="0" y="530"/>
                    <a:pt x="187" y="840"/>
                    <a:pt x="500" y="855"/>
                  </a:cubicBezTo>
                  <a:cubicBezTo>
                    <a:pt x="668" y="855"/>
                    <a:pt x="825" y="761"/>
                    <a:pt x="903" y="608"/>
                  </a:cubicBezTo>
                  <a:cubicBezTo>
                    <a:pt x="1026" y="329"/>
                    <a:pt x="840" y="15"/>
                    <a:pt x="530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26"/>
            <p:cNvSpPr/>
            <p:nvPr/>
          </p:nvSpPr>
          <p:spPr>
            <a:xfrm>
              <a:off x="6166350" y="3534100"/>
              <a:ext cx="3575" cy="3200"/>
            </a:xfrm>
            <a:custGeom>
              <a:avLst/>
              <a:gdLst/>
              <a:ahLst/>
              <a:cxnLst/>
              <a:rect l="l" t="t" r="r" b="b"/>
              <a:pathLst>
                <a:path w="143" h="128" extrusionOk="0">
                  <a:moveTo>
                    <a:pt x="79" y="1"/>
                  </a:moveTo>
                  <a:cubicBezTo>
                    <a:pt x="73" y="1"/>
                    <a:pt x="70" y="1"/>
                    <a:pt x="67" y="2"/>
                  </a:cubicBezTo>
                  <a:lnTo>
                    <a:pt x="67" y="2"/>
                  </a:lnTo>
                  <a:cubicBezTo>
                    <a:pt x="71" y="1"/>
                    <a:pt x="75" y="1"/>
                    <a:pt x="79" y="1"/>
                  </a:cubicBezTo>
                  <a:close/>
                  <a:moveTo>
                    <a:pt x="79" y="1"/>
                  </a:moveTo>
                  <a:cubicBezTo>
                    <a:pt x="109" y="1"/>
                    <a:pt x="127" y="34"/>
                    <a:pt x="109" y="64"/>
                  </a:cubicBezTo>
                  <a:lnTo>
                    <a:pt x="79" y="64"/>
                  </a:lnTo>
                  <a:cubicBezTo>
                    <a:pt x="49" y="64"/>
                    <a:pt x="34" y="34"/>
                    <a:pt x="49" y="20"/>
                  </a:cubicBezTo>
                  <a:cubicBezTo>
                    <a:pt x="58" y="8"/>
                    <a:pt x="62" y="3"/>
                    <a:pt x="67" y="2"/>
                  </a:cubicBezTo>
                  <a:lnTo>
                    <a:pt x="67" y="2"/>
                  </a:lnTo>
                  <a:cubicBezTo>
                    <a:pt x="41" y="6"/>
                    <a:pt x="15" y="24"/>
                    <a:pt x="15" y="49"/>
                  </a:cubicBezTo>
                  <a:cubicBezTo>
                    <a:pt x="0" y="79"/>
                    <a:pt x="15" y="113"/>
                    <a:pt x="64" y="128"/>
                  </a:cubicBezTo>
                  <a:lnTo>
                    <a:pt x="79" y="128"/>
                  </a:lnTo>
                  <a:cubicBezTo>
                    <a:pt x="109" y="128"/>
                    <a:pt x="127" y="113"/>
                    <a:pt x="142" y="79"/>
                  </a:cubicBezTo>
                  <a:cubicBezTo>
                    <a:pt x="142" y="49"/>
                    <a:pt x="127" y="1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26"/>
            <p:cNvSpPr/>
            <p:nvPr/>
          </p:nvSpPr>
          <p:spPr>
            <a:xfrm>
              <a:off x="6167175" y="3534100"/>
              <a:ext cx="2375" cy="1625"/>
            </a:xfrm>
            <a:custGeom>
              <a:avLst/>
              <a:gdLst/>
              <a:ahLst/>
              <a:cxnLst/>
              <a:rect l="l" t="t" r="r" b="b"/>
              <a:pathLst>
                <a:path w="95" h="65" extrusionOk="0">
                  <a:moveTo>
                    <a:pt x="46" y="1"/>
                  </a:moveTo>
                  <a:cubicBezTo>
                    <a:pt x="31" y="1"/>
                    <a:pt x="31" y="1"/>
                    <a:pt x="16" y="20"/>
                  </a:cubicBezTo>
                  <a:cubicBezTo>
                    <a:pt x="1" y="34"/>
                    <a:pt x="16" y="64"/>
                    <a:pt x="46" y="64"/>
                  </a:cubicBezTo>
                  <a:lnTo>
                    <a:pt x="76" y="64"/>
                  </a:lnTo>
                  <a:cubicBezTo>
                    <a:pt x="94" y="34"/>
                    <a:pt x="76" y="1"/>
                    <a:pt x="46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26"/>
            <p:cNvSpPr/>
            <p:nvPr/>
          </p:nvSpPr>
          <p:spPr>
            <a:xfrm>
              <a:off x="6165975" y="3531400"/>
              <a:ext cx="2350" cy="2000"/>
            </a:xfrm>
            <a:custGeom>
              <a:avLst/>
              <a:gdLst/>
              <a:ahLst/>
              <a:cxnLst/>
              <a:rect l="l" t="t" r="r" b="b"/>
              <a:pathLst>
                <a:path w="94" h="80" extrusionOk="0">
                  <a:moveTo>
                    <a:pt x="30" y="1"/>
                  </a:moveTo>
                  <a:cubicBezTo>
                    <a:pt x="0" y="1"/>
                    <a:pt x="0" y="49"/>
                    <a:pt x="15" y="64"/>
                  </a:cubicBezTo>
                  <a:cubicBezTo>
                    <a:pt x="30" y="79"/>
                    <a:pt x="30" y="79"/>
                    <a:pt x="49" y="79"/>
                  </a:cubicBezTo>
                  <a:cubicBezTo>
                    <a:pt x="79" y="64"/>
                    <a:pt x="94" y="34"/>
                    <a:pt x="6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26"/>
            <p:cNvSpPr/>
            <p:nvPr/>
          </p:nvSpPr>
          <p:spPr>
            <a:xfrm>
              <a:off x="6161300" y="3534100"/>
              <a:ext cx="5075" cy="4325"/>
            </a:xfrm>
            <a:custGeom>
              <a:avLst/>
              <a:gdLst/>
              <a:ahLst/>
              <a:cxnLst/>
              <a:rect l="l" t="t" r="r" b="b"/>
              <a:pathLst>
                <a:path w="203" h="173" extrusionOk="0">
                  <a:moveTo>
                    <a:pt x="109" y="1"/>
                  </a:moveTo>
                  <a:cubicBezTo>
                    <a:pt x="64" y="1"/>
                    <a:pt x="31" y="34"/>
                    <a:pt x="16" y="64"/>
                  </a:cubicBezTo>
                  <a:cubicBezTo>
                    <a:pt x="1" y="113"/>
                    <a:pt x="31" y="158"/>
                    <a:pt x="79" y="173"/>
                  </a:cubicBezTo>
                  <a:lnTo>
                    <a:pt x="94" y="173"/>
                  </a:lnTo>
                  <a:cubicBezTo>
                    <a:pt x="143" y="173"/>
                    <a:pt x="173" y="143"/>
                    <a:pt x="187" y="113"/>
                  </a:cubicBezTo>
                  <a:cubicBezTo>
                    <a:pt x="202" y="64"/>
                    <a:pt x="173" y="20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26"/>
            <p:cNvSpPr/>
            <p:nvPr/>
          </p:nvSpPr>
          <p:spPr>
            <a:xfrm>
              <a:off x="6155350" y="3528325"/>
              <a:ext cx="6725" cy="5425"/>
            </a:xfrm>
            <a:custGeom>
              <a:avLst/>
              <a:gdLst/>
              <a:ahLst/>
              <a:cxnLst/>
              <a:rect l="l" t="t" r="r" b="b"/>
              <a:pathLst>
                <a:path w="269" h="217" extrusionOk="0">
                  <a:moveTo>
                    <a:pt x="8" y="79"/>
                  </a:moveTo>
                  <a:lnTo>
                    <a:pt x="8" y="79"/>
                  </a:lnTo>
                  <a:cubicBezTo>
                    <a:pt x="2" y="88"/>
                    <a:pt x="1" y="98"/>
                    <a:pt x="4" y="107"/>
                  </a:cubicBezTo>
                  <a:lnTo>
                    <a:pt x="4" y="107"/>
                  </a:lnTo>
                  <a:cubicBezTo>
                    <a:pt x="3" y="97"/>
                    <a:pt x="4" y="88"/>
                    <a:pt x="8" y="79"/>
                  </a:cubicBezTo>
                  <a:close/>
                  <a:moveTo>
                    <a:pt x="116" y="1"/>
                  </a:moveTo>
                  <a:cubicBezTo>
                    <a:pt x="52" y="1"/>
                    <a:pt x="8" y="30"/>
                    <a:pt x="8" y="79"/>
                  </a:cubicBezTo>
                  <a:cubicBezTo>
                    <a:pt x="8" y="45"/>
                    <a:pt x="37" y="30"/>
                    <a:pt x="67" y="30"/>
                  </a:cubicBezTo>
                  <a:lnTo>
                    <a:pt x="82" y="30"/>
                  </a:lnTo>
                  <a:cubicBezTo>
                    <a:pt x="116" y="45"/>
                    <a:pt x="146" y="79"/>
                    <a:pt x="131" y="109"/>
                  </a:cubicBezTo>
                  <a:cubicBezTo>
                    <a:pt x="131" y="139"/>
                    <a:pt x="101" y="157"/>
                    <a:pt x="67" y="157"/>
                  </a:cubicBezTo>
                  <a:lnTo>
                    <a:pt x="52" y="139"/>
                  </a:lnTo>
                  <a:cubicBezTo>
                    <a:pt x="32" y="139"/>
                    <a:pt x="10" y="125"/>
                    <a:pt x="4" y="107"/>
                  </a:cubicBezTo>
                  <a:lnTo>
                    <a:pt x="4" y="107"/>
                  </a:lnTo>
                  <a:cubicBezTo>
                    <a:pt x="8" y="147"/>
                    <a:pt x="50" y="193"/>
                    <a:pt x="101" y="217"/>
                  </a:cubicBezTo>
                  <a:lnTo>
                    <a:pt x="146" y="217"/>
                  </a:lnTo>
                  <a:cubicBezTo>
                    <a:pt x="194" y="217"/>
                    <a:pt x="254" y="187"/>
                    <a:pt x="254" y="139"/>
                  </a:cubicBezTo>
                  <a:cubicBezTo>
                    <a:pt x="269" y="79"/>
                    <a:pt x="224" y="15"/>
                    <a:pt x="161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26"/>
            <p:cNvSpPr/>
            <p:nvPr/>
          </p:nvSpPr>
          <p:spPr>
            <a:xfrm>
              <a:off x="6155050" y="3529075"/>
              <a:ext cx="3950" cy="3200"/>
            </a:xfrm>
            <a:custGeom>
              <a:avLst/>
              <a:gdLst/>
              <a:ahLst/>
              <a:cxnLst/>
              <a:rect l="l" t="t" r="r" b="b"/>
              <a:pathLst>
                <a:path w="158" h="128" extrusionOk="0">
                  <a:moveTo>
                    <a:pt x="79" y="0"/>
                  </a:moveTo>
                  <a:cubicBezTo>
                    <a:pt x="49" y="0"/>
                    <a:pt x="20" y="15"/>
                    <a:pt x="20" y="49"/>
                  </a:cubicBezTo>
                  <a:cubicBezTo>
                    <a:pt x="1" y="79"/>
                    <a:pt x="34" y="109"/>
                    <a:pt x="64" y="109"/>
                  </a:cubicBezTo>
                  <a:lnTo>
                    <a:pt x="79" y="127"/>
                  </a:lnTo>
                  <a:cubicBezTo>
                    <a:pt x="113" y="127"/>
                    <a:pt x="143" y="109"/>
                    <a:pt x="143" y="79"/>
                  </a:cubicBezTo>
                  <a:cubicBezTo>
                    <a:pt x="158" y="49"/>
                    <a:pt x="128" y="15"/>
                    <a:pt x="9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26"/>
            <p:cNvSpPr/>
            <p:nvPr/>
          </p:nvSpPr>
          <p:spPr>
            <a:xfrm>
              <a:off x="6165225" y="3539975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79" y="1"/>
                  </a:moveTo>
                  <a:cubicBezTo>
                    <a:pt x="45" y="1"/>
                    <a:pt x="16" y="16"/>
                    <a:pt x="16" y="46"/>
                  </a:cubicBezTo>
                  <a:cubicBezTo>
                    <a:pt x="1" y="64"/>
                    <a:pt x="30" y="94"/>
                    <a:pt x="60" y="109"/>
                  </a:cubicBezTo>
                  <a:lnTo>
                    <a:pt x="79" y="109"/>
                  </a:lnTo>
                  <a:cubicBezTo>
                    <a:pt x="109" y="109"/>
                    <a:pt x="124" y="94"/>
                    <a:pt x="139" y="64"/>
                  </a:cubicBezTo>
                  <a:cubicBezTo>
                    <a:pt x="139" y="46"/>
                    <a:pt x="124" y="16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26"/>
            <p:cNvSpPr/>
            <p:nvPr/>
          </p:nvSpPr>
          <p:spPr>
            <a:xfrm>
              <a:off x="6152350" y="3539975"/>
              <a:ext cx="2000" cy="1625"/>
            </a:xfrm>
            <a:custGeom>
              <a:avLst/>
              <a:gdLst/>
              <a:ahLst/>
              <a:cxnLst/>
              <a:rect l="l" t="t" r="r" b="b"/>
              <a:pathLst>
                <a:path w="80" h="65" extrusionOk="0">
                  <a:moveTo>
                    <a:pt x="34" y="1"/>
                  </a:moveTo>
                  <a:cubicBezTo>
                    <a:pt x="16" y="1"/>
                    <a:pt x="1" y="16"/>
                    <a:pt x="1" y="31"/>
                  </a:cubicBezTo>
                  <a:cubicBezTo>
                    <a:pt x="1" y="46"/>
                    <a:pt x="16" y="64"/>
                    <a:pt x="34" y="64"/>
                  </a:cubicBezTo>
                  <a:lnTo>
                    <a:pt x="49" y="64"/>
                  </a:lnTo>
                  <a:cubicBezTo>
                    <a:pt x="64" y="64"/>
                    <a:pt x="64" y="64"/>
                    <a:pt x="79" y="46"/>
                  </a:cubicBezTo>
                  <a:cubicBezTo>
                    <a:pt x="79" y="31"/>
                    <a:pt x="64" y="16"/>
                    <a:pt x="4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26"/>
            <p:cNvSpPr/>
            <p:nvPr/>
          </p:nvSpPr>
          <p:spPr>
            <a:xfrm>
              <a:off x="6162525" y="3541950"/>
              <a:ext cx="1875" cy="1500"/>
            </a:xfrm>
            <a:custGeom>
              <a:avLst/>
              <a:gdLst/>
              <a:ahLst/>
              <a:cxnLst/>
              <a:rect l="l" t="t" r="r" b="b"/>
              <a:pathLst>
                <a:path w="75" h="60" extrusionOk="0">
                  <a:moveTo>
                    <a:pt x="30" y="0"/>
                  </a:moveTo>
                  <a:cubicBezTo>
                    <a:pt x="15" y="0"/>
                    <a:pt x="0" y="15"/>
                    <a:pt x="0" y="15"/>
                  </a:cubicBezTo>
                  <a:cubicBezTo>
                    <a:pt x="0" y="30"/>
                    <a:pt x="0" y="60"/>
                    <a:pt x="30" y="60"/>
                  </a:cubicBezTo>
                  <a:cubicBezTo>
                    <a:pt x="45" y="60"/>
                    <a:pt x="60" y="45"/>
                    <a:pt x="60" y="45"/>
                  </a:cubicBezTo>
                  <a:cubicBezTo>
                    <a:pt x="75" y="30"/>
                    <a:pt x="60" y="0"/>
                    <a:pt x="30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"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27"/>
          <p:cNvSpPr/>
          <p:nvPr/>
        </p:nvSpPr>
        <p:spPr>
          <a:xfrm>
            <a:off x="-1731052" y="3524241"/>
            <a:ext cx="12281468" cy="7465274"/>
          </a:xfrm>
          <a:custGeom>
            <a:avLst/>
            <a:gdLst/>
            <a:ahLst/>
            <a:cxnLst/>
            <a:rect l="l" t="t" r="r" b="b"/>
            <a:pathLst>
              <a:path w="35267" h="21437" extrusionOk="0">
                <a:moveTo>
                  <a:pt x="9647" y="0"/>
                </a:moveTo>
                <a:cubicBezTo>
                  <a:pt x="9051" y="0"/>
                  <a:pt x="8458" y="50"/>
                  <a:pt x="7876" y="157"/>
                </a:cubicBezTo>
                <a:cubicBezTo>
                  <a:pt x="5114" y="681"/>
                  <a:pt x="2845" y="2609"/>
                  <a:pt x="2586" y="5187"/>
                </a:cubicBezTo>
                <a:cubicBezTo>
                  <a:pt x="2453" y="6344"/>
                  <a:pt x="3717" y="8423"/>
                  <a:pt x="3319" y="9529"/>
                </a:cubicBezTo>
                <a:cubicBezTo>
                  <a:pt x="2927" y="10635"/>
                  <a:pt x="1" y="14086"/>
                  <a:pt x="83" y="16696"/>
                </a:cubicBezTo>
                <a:cubicBezTo>
                  <a:pt x="159" y="19300"/>
                  <a:pt x="822" y="20090"/>
                  <a:pt x="1770" y="21436"/>
                </a:cubicBezTo>
                <a:lnTo>
                  <a:pt x="32682" y="21436"/>
                </a:lnTo>
                <a:cubicBezTo>
                  <a:pt x="33263" y="20090"/>
                  <a:pt x="33737" y="19009"/>
                  <a:pt x="33055" y="17246"/>
                </a:cubicBezTo>
                <a:cubicBezTo>
                  <a:pt x="32499" y="15849"/>
                  <a:pt x="34003" y="14693"/>
                  <a:pt x="34578" y="13378"/>
                </a:cubicBezTo>
                <a:cubicBezTo>
                  <a:pt x="35077" y="12215"/>
                  <a:pt x="35267" y="10825"/>
                  <a:pt x="35134" y="9529"/>
                </a:cubicBezTo>
                <a:cubicBezTo>
                  <a:pt x="34951" y="7823"/>
                  <a:pt x="34129" y="6085"/>
                  <a:pt x="32707" y="4821"/>
                </a:cubicBezTo>
                <a:cubicBezTo>
                  <a:pt x="30980" y="3333"/>
                  <a:pt x="28580" y="2711"/>
                  <a:pt x="26205" y="2711"/>
                </a:cubicBezTo>
                <a:cubicBezTo>
                  <a:pt x="25503" y="2711"/>
                  <a:pt x="24804" y="2766"/>
                  <a:pt x="24125" y="2868"/>
                </a:cubicBezTo>
                <a:cubicBezTo>
                  <a:pt x="23050" y="3027"/>
                  <a:pt x="22000" y="3286"/>
                  <a:pt x="20916" y="3286"/>
                </a:cubicBezTo>
                <a:cubicBezTo>
                  <a:pt x="20750" y="3286"/>
                  <a:pt x="20583" y="3280"/>
                  <a:pt x="20415" y="3266"/>
                </a:cubicBezTo>
                <a:cubicBezTo>
                  <a:pt x="18544" y="3108"/>
                  <a:pt x="16939" y="2078"/>
                  <a:pt x="15251" y="1313"/>
                </a:cubicBezTo>
                <a:cubicBezTo>
                  <a:pt x="13502" y="513"/>
                  <a:pt x="11559" y="0"/>
                  <a:pt x="9647" y="0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p27"/>
          <p:cNvSpPr/>
          <p:nvPr/>
        </p:nvSpPr>
        <p:spPr>
          <a:xfrm rot="1052058">
            <a:off x="8154180" y="3685086"/>
            <a:ext cx="655276" cy="642468"/>
          </a:xfrm>
          <a:custGeom>
            <a:avLst/>
            <a:gdLst/>
            <a:ahLst/>
            <a:cxnLst/>
            <a:rect l="l" t="t" r="r" b="b"/>
            <a:pathLst>
              <a:path w="5941" h="5825" extrusionOk="0">
                <a:moveTo>
                  <a:pt x="3762" y="1"/>
                </a:moveTo>
                <a:cubicBezTo>
                  <a:pt x="3403" y="1"/>
                  <a:pt x="2991" y="63"/>
                  <a:pt x="2534" y="222"/>
                </a:cubicBezTo>
                <a:cubicBezTo>
                  <a:pt x="2004" y="394"/>
                  <a:pt x="1415" y="595"/>
                  <a:pt x="855" y="1715"/>
                </a:cubicBezTo>
                <a:cubicBezTo>
                  <a:pt x="560" y="2289"/>
                  <a:pt x="1" y="3162"/>
                  <a:pt x="1" y="4047"/>
                </a:cubicBezTo>
                <a:cubicBezTo>
                  <a:pt x="1" y="4747"/>
                  <a:pt x="1931" y="5824"/>
                  <a:pt x="3281" y="5824"/>
                </a:cubicBezTo>
                <a:cubicBezTo>
                  <a:pt x="3606" y="5824"/>
                  <a:pt x="3897" y="5762"/>
                  <a:pt x="4120" y="5617"/>
                </a:cubicBezTo>
                <a:cubicBezTo>
                  <a:pt x="5269" y="4856"/>
                  <a:pt x="5426" y="4450"/>
                  <a:pt x="5612" y="3923"/>
                </a:cubicBezTo>
                <a:cubicBezTo>
                  <a:pt x="5829" y="3349"/>
                  <a:pt x="5941" y="1125"/>
                  <a:pt x="5254" y="487"/>
                </a:cubicBezTo>
                <a:cubicBezTo>
                  <a:pt x="5004" y="257"/>
                  <a:pt x="4490" y="1"/>
                  <a:pt x="3762" y="1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38" name="Google Shape;838;p27"/>
          <p:cNvGrpSpPr/>
          <p:nvPr/>
        </p:nvGrpSpPr>
        <p:grpSpPr>
          <a:xfrm>
            <a:off x="389174" y="4310974"/>
            <a:ext cx="511840" cy="585068"/>
            <a:chOff x="6144600" y="3520075"/>
            <a:chExt cx="29600" cy="33825"/>
          </a:xfrm>
        </p:grpSpPr>
        <p:sp>
          <p:nvSpPr>
            <p:cNvPr id="839" name="Google Shape;839;p27"/>
            <p:cNvSpPr/>
            <p:nvPr/>
          </p:nvSpPr>
          <p:spPr>
            <a:xfrm>
              <a:off x="6155050" y="3520075"/>
              <a:ext cx="5475" cy="4350"/>
            </a:xfrm>
            <a:custGeom>
              <a:avLst/>
              <a:gdLst/>
              <a:ahLst/>
              <a:cxnLst/>
              <a:rect l="l" t="t" r="r" b="b"/>
              <a:pathLst>
                <a:path w="219" h="174" extrusionOk="0">
                  <a:moveTo>
                    <a:pt x="128" y="0"/>
                  </a:moveTo>
                  <a:cubicBezTo>
                    <a:pt x="123" y="0"/>
                    <a:pt x="118" y="1"/>
                    <a:pt x="113" y="2"/>
                  </a:cubicBezTo>
                  <a:cubicBezTo>
                    <a:pt x="79" y="2"/>
                    <a:pt x="49" y="21"/>
                    <a:pt x="49" y="36"/>
                  </a:cubicBezTo>
                  <a:cubicBezTo>
                    <a:pt x="1" y="95"/>
                    <a:pt x="49" y="174"/>
                    <a:pt x="128" y="174"/>
                  </a:cubicBezTo>
                  <a:cubicBezTo>
                    <a:pt x="143" y="174"/>
                    <a:pt x="173" y="159"/>
                    <a:pt x="187" y="129"/>
                  </a:cubicBezTo>
                  <a:cubicBezTo>
                    <a:pt x="218" y="71"/>
                    <a:pt x="180" y="0"/>
                    <a:pt x="128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27"/>
            <p:cNvSpPr/>
            <p:nvPr/>
          </p:nvSpPr>
          <p:spPr>
            <a:xfrm>
              <a:off x="6152350" y="3549675"/>
              <a:ext cx="4700" cy="4225"/>
            </a:xfrm>
            <a:custGeom>
              <a:avLst/>
              <a:gdLst/>
              <a:ahLst/>
              <a:cxnLst/>
              <a:rect l="l" t="t" r="r" b="b"/>
              <a:pathLst>
                <a:path w="188" h="169" extrusionOk="0">
                  <a:moveTo>
                    <a:pt x="64" y="1"/>
                  </a:moveTo>
                  <a:cubicBezTo>
                    <a:pt x="1" y="31"/>
                    <a:pt x="1" y="109"/>
                    <a:pt x="49" y="158"/>
                  </a:cubicBezTo>
                  <a:cubicBezTo>
                    <a:pt x="64" y="165"/>
                    <a:pt x="79" y="169"/>
                    <a:pt x="93" y="169"/>
                  </a:cubicBezTo>
                  <a:cubicBezTo>
                    <a:pt x="106" y="169"/>
                    <a:pt x="118" y="165"/>
                    <a:pt x="128" y="158"/>
                  </a:cubicBezTo>
                  <a:cubicBezTo>
                    <a:pt x="187" y="124"/>
                    <a:pt x="187" y="49"/>
                    <a:pt x="142" y="16"/>
                  </a:cubicBezTo>
                  <a:cubicBezTo>
                    <a:pt x="109" y="1"/>
                    <a:pt x="94" y="1"/>
                    <a:pt x="64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27"/>
            <p:cNvSpPr/>
            <p:nvPr/>
          </p:nvSpPr>
          <p:spPr>
            <a:xfrm>
              <a:off x="6144975" y="3526050"/>
              <a:ext cx="5450" cy="5350"/>
            </a:xfrm>
            <a:custGeom>
              <a:avLst/>
              <a:gdLst/>
              <a:ahLst/>
              <a:cxnLst/>
              <a:rect l="l" t="t" r="r" b="b"/>
              <a:pathLst>
                <a:path w="218" h="214" extrusionOk="0">
                  <a:moveTo>
                    <a:pt x="116" y="1"/>
                  </a:moveTo>
                  <a:cubicBezTo>
                    <a:pt x="86" y="1"/>
                    <a:pt x="55" y="14"/>
                    <a:pt x="31" y="43"/>
                  </a:cubicBezTo>
                  <a:cubicBezTo>
                    <a:pt x="16" y="62"/>
                    <a:pt x="1" y="92"/>
                    <a:pt x="1" y="121"/>
                  </a:cubicBezTo>
                  <a:cubicBezTo>
                    <a:pt x="10" y="179"/>
                    <a:pt x="55" y="214"/>
                    <a:pt x="102" y="214"/>
                  </a:cubicBezTo>
                  <a:cubicBezTo>
                    <a:pt x="132" y="214"/>
                    <a:pt x="163" y="200"/>
                    <a:pt x="187" y="170"/>
                  </a:cubicBezTo>
                  <a:cubicBezTo>
                    <a:pt x="202" y="155"/>
                    <a:pt x="217" y="121"/>
                    <a:pt x="217" y="92"/>
                  </a:cubicBezTo>
                  <a:cubicBezTo>
                    <a:pt x="208" y="34"/>
                    <a:pt x="164" y="1"/>
                    <a:pt x="11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27"/>
            <p:cNvSpPr/>
            <p:nvPr/>
          </p:nvSpPr>
          <p:spPr>
            <a:xfrm>
              <a:off x="6168025" y="3545825"/>
              <a:ext cx="5625" cy="5050"/>
            </a:xfrm>
            <a:custGeom>
              <a:avLst/>
              <a:gdLst/>
              <a:ahLst/>
              <a:cxnLst/>
              <a:rect l="l" t="t" r="r" b="b"/>
              <a:pathLst>
                <a:path w="225" h="202" extrusionOk="0">
                  <a:moveTo>
                    <a:pt x="115" y="0"/>
                  </a:moveTo>
                  <a:cubicBezTo>
                    <a:pt x="97" y="0"/>
                    <a:pt x="78" y="5"/>
                    <a:pt x="60" y="17"/>
                  </a:cubicBezTo>
                  <a:cubicBezTo>
                    <a:pt x="27" y="32"/>
                    <a:pt x="12" y="62"/>
                    <a:pt x="12" y="77"/>
                  </a:cubicBezTo>
                  <a:cubicBezTo>
                    <a:pt x="0" y="148"/>
                    <a:pt x="52" y="202"/>
                    <a:pt x="112" y="202"/>
                  </a:cubicBezTo>
                  <a:cubicBezTo>
                    <a:pt x="130" y="202"/>
                    <a:pt x="150" y="196"/>
                    <a:pt x="168" y="185"/>
                  </a:cubicBezTo>
                  <a:cubicBezTo>
                    <a:pt x="183" y="170"/>
                    <a:pt x="213" y="155"/>
                    <a:pt x="213" y="125"/>
                  </a:cubicBezTo>
                  <a:cubicBezTo>
                    <a:pt x="225" y="54"/>
                    <a:pt x="173" y="0"/>
                    <a:pt x="115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27"/>
            <p:cNvSpPr/>
            <p:nvPr/>
          </p:nvSpPr>
          <p:spPr>
            <a:xfrm>
              <a:off x="6171000" y="3528325"/>
              <a:ext cx="3200" cy="2725"/>
            </a:xfrm>
            <a:custGeom>
              <a:avLst/>
              <a:gdLst/>
              <a:ahLst/>
              <a:cxnLst/>
              <a:rect l="l" t="t" r="r" b="b"/>
              <a:pathLst>
                <a:path w="128" h="109" extrusionOk="0">
                  <a:moveTo>
                    <a:pt x="79" y="1"/>
                  </a:moveTo>
                  <a:cubicBezTo>
                    <a:pt x="35" y="1"/>
                    <a:pt x="1" y="30"/>
                    <a:pt x="16" y="79"/>
                  </a:cubicBezTo>
                  <a:cubicBezTo>
                    <a:pt x="35" y="94"/>
                    <a:pt x="49" y="109"/>
                    <a:pt x="64" y="109"/>
                  </a:cubicBezTo>
                  <a:cubicBezTo>
                    <a:pt x="109" y="109"/>
                    <a:pt x="128" y="64"/>
                    <a:pt x="128" y="30"/>
                  </a:cubicBezTo>
                  <a:cubicBezTo>
                    <a:pt x="109" y="1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27"/>
            <p:cNvSpPr/>
            <p:nvPr/>
          </p:nvSpPr>
          <p:spPr>
            <a:xfrm>
              <a:off x="6144600" y="3536050"/>
              <a:ext cx="2750" cy="2700"/>
            </a:xfrm>
            <a:custGeom>
              <a:avLst/>
              <a:gdLst/>
              <a:ahLst/>
              <a:cxnLst/>
              <a:rect l="l" t="t" r="r" b="b"/>
              <a:pathLst>
                <a:path w="110" h="108" extrusionOk="0">
                  <a:moveTo>
                    <a:pt x="55" y="1"/>
                  </a:moveTo>
                  <a:cubicBezTo>
                    <a:pt x="28" y="1"/>
                    <a:pt x="1" y="18"/>
                    <a:pt x="1" y="50"/>
                  </a:cubicBezTo>
                  <a:cubicBezTo>
                    <a:pt x="1" y="65"/>
                    <a:pt x="1" y="80"/>
                    <a:pt x="16" y="80"/>
                  </a:cubicBezTo>
                  <a:cubicBezTo>
                    <a:pt x="28" y="99"/>
                    <a:pt x="44" y="107"/>
                    <a:pt x="61" y="107"/>
                  </a:cubicBezTo>
                  <a:cubicBezTo>
                    <a:pt x="86" y="107"/>
                    <a:pt x="109" y="86"/>
                    <a:pt x="109" y="50"/>
                  </a:cubicBezTo>
                  <a:cubicBezTo>
                    <a:pt x="109" y="50"/>
                    <a:pt x="109" y="35"/>
                    <a:pt x="94" y="16"/>
                  </a:cubicBezTo>
                  <a:cubicBezTo>
                    <a:pt x="84" y="6"/>
                    <a:pt x="69" y="1"/>
                    <a:pt x="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27"/>
            <p:cNvSpPr/>
            <p:nvPr/>
          </p:nvSpPr>
          <p:spPr>
            <a:xfrm>
              <a:off x="6147700" y="3526375"/>
              <a:ext cx="25675" cy="21375"/>
            </a:xfrm>
            <a:custGeom>
              <a:avLst/>
              <a:gdLst/>
              <a:ahLst/>
              <a:cxnLst/>
              <a:rect l="l" t="t" r="r" b="b"/>
              <a:pathLst>
                <a:path w="1027" h="855" extrusionOk="0">
                  <a:moveTo>
                    <a:pt x="530" y="0"/>
                  </a:moveTo>
                  <a:cubicBezTo>
                    <a:pt x="358" y="0"/>
                    <a:pt x="202" y="93"/>
                    <a:pt x="127" y="250"/>
                  </a:cubicBezTo>
                  <a:cubicBezTo>
                    <a:pt x="0" y="530"/>
                    <a:pt x="187" y="840"/>
                    <a:pt x="500" y="855"/>
                  </a:cubicBezTo>
                  <a:cubicBezTo>
                    <a:pt x="668" y="855"/>
                    <a:pt x="825" y="761"/>
                    <a:pt x="903" y="608"/>
                  </a:cubicBezTo>
                  <a:cubicBezTo>
                    <a:pt x="1026" y="329"/>
                    <a:pt x="840" y="15"/>
                    <a:pt x="530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27"/>
            <p:cNvSpPr/>
            <p:nvPr/>
          </p:nvSpPr>
          <p:spPr>
            <a:xfrm>
              <a:off x="6166350" y="3534100"/>
              <a:ext cx="3575" cy="3200"/>
            </a:xfrm>
            <a:custGeom>
              <a:avLst/>
              <a:gdLst/>
              <a:ahLst/>
              <a:cxnLst/>
              <a:rect l="l" t="t" r="r" b="b"/>
              <a:pathLst>
                <a:path w="143" h="128" extrusionOk="0">
                  <a:moveTo>
                    <a:pt x="79" y="1"/>
                  </a:moveTo>
                  <a:cubicBezTo>
                    <a:pt x="73" y="1"/>
                    <a:pt x="70" y="1"/>
                    <a:pt x="67" y="2"/>
                  </a:cubicBezTo>
                  <a:lnTo>
                    <a:pt x="67" y="2"/>
                  </a:lnTo>
                  <a:cubicBezTo>
                    <a:pt x="71" y="1"/>
                    <a:pt x="75" y="1"/>
                    <a:pt x="79" y="1"/>
                  </a:cubicBezTo>
                  <a:close/>
                  <a:moveTo>
                    <a:pt x="79" y="1"/>
                  </a:moveTo>
                  <a:cubicBezTo>
                    <a:pt x="109" y="1"/>
                    <a:pt x="127" y="34"/>
                    <a:pt x="109" y="64"/>
                  </a:cubicBezTo>
                  <a:lnTo>
                    <a:pt x="79" y="64"/>
                  </a:lnTo>
                  <a:cubicBezTo>
                    <a:pt x="49" y="64"/>
                    <a:pt x="34" y="34"/>
                    <a:pt x="49" y="20"/>
                  </a:cubicBezTo>
                  <a:cubicBezTo>
                    <a:pt x="58" y="8"/>
                    <a:pt x="62" y="3"/>
                    <a:pt x="67" y="2"/>
                  </a:cubicBezTo>
                  <a:lnTo>
                    <a:pt x="67" y="2"/>
                  </a:lnTo>
                  <a:cubicBezTo>
                    <a:pt x="41" y="6"/>
                    <a:pt x="15" y="24"/>
                    <a:pt x="15" y="49"/>
                  </a:cubicBezTo>
                  <a:cubicBezTo>
                    <a:pt x="0" y="79"/>
                    <a:pt x="15" y="113"/>
                    <a:pt x="64" y="128"/>
                  </a:cubicBezTo>
                  <a:lnTo>
                    <a:pt x="79" y="128"/>
                  </a:lnTo>
                  <a:cubicBezTo>
                    <a:pt x="109" y="128"/>
                    <a:pt x="127" y="113"/>
                    <a:pt x="142" y="79"/>
                  </a:cubicBezTo>
                  <a:cubicBezTo>
                    <a:pt x="142" y="49"/>
                    <a:pt x="127" y="1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27"/>
            <p:cNvSpPr/>
            <p:nvPr/>
          </p:nvSpPr>
          <p:spPr>
            <a:xfrm>
              <a:off x="6167175" y="3534100"/>
              <a:ext cx="2375" cy="1625"/>
            </a:xfrm>
            <a:custGeom>
              <a:avLst/>
              <a:gdLst/>
              <a:ahLst/>
              <a:cxnLst/>
              <a:rect l="l" t="t" r="r" b="b"/>
              <a:pathLst>
                <a:path w="95" h="65" extrusionOk="0">
                  <a:moveTo>
                    <a:pt x="46" y="1"/>
                  </a:moveTo>
                  <a:cubicBezTo>
                    <a:pt x="31" y="1"/>
                    <a:pt x="31" y="1"/>
                    <a:pt x="16" y="20"/>
                  </a:cubicBezTo>
                  <a:cubicBezTo>
                    <a:pt x="1" y="34"/>
                    <a:pt x="16" y="64"/>
                    <a:pt x="46" y="64"/>
                  </a:cubicBezTo>
                  <a:lnTo>
                    <a:pt x="76" y="64"/>
                  </a:lnTo>
                  <a:cubicBezTo>
                    <a:pt x="94" y="34"/>
                    <a:pt x="76" y="1"/>
                    <a:pt x="46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27"/>
            <p:cNvSpPr/>
            <p:nvPr/>
          </p:nvSpPr>
          <p:spPr>
            <a:xfrm>
              <a:off x="6165975" y="3531400"/>
              <a:ext cx="2350" cy="2000"/>
            </a:xfrm>
            <a:custGeom>
              <a:avLst/>
              <a:gdLst/>
              <a:ahLst/>
              <a:cxnLst/>
              <a:rect l="l" t="t" r="r" b="b"/>
              <a:pathLst>
                <a:path w="94" h="80" extrusionOk="0">
                  <a:moveTo>
                    <a:pt x="30" y="1"/>
                  </a:moveTo>
                  <a:cubicBezTo>
                    <a:pt x="0" y="1"/>
                    <a:pt x="0" y="49"/>
                    <a:pt x="15" y="64"/>
                  </a:cubicBezTo>
                  <a:cubicBezTo>
                    <a:pt x="30" y="79"/>
                    <a:pt x="30" y="79"/>
                    <a:pt x="49" y="79"/>
                  </a:cubicBezTo>
                  <a:cubicBezTo>
                    <a:pt x="79" y="64"/>
                    <a:pt x="94" y="34"/>
                    <a:pt x="6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27"/>
            <p:cNvSpPr/>
            <p:nvPr/>
          </p:nvSpPr>
          <p:spPr>
            <a:xfrm>
              <a:off x="6161300" y="3534100"/>
              <a:ext cx="5075" cy="4325"/>
            </a:xfrm>
            <a:custGeom>
              <a:avLst/>
              <a:gdLst/>
              <a:ahLst/>
              <a:cxnLst/>
              <a:rect l="l" t="t" r="r" b="b"/>
              <a:pathLst>
                <a:path w="203" h="173" extrusionOk="0">
                  <a:moveTo>
                    <a:pt x="109" y="1"/>
                  </a:moveTo>
                  <a:cubicBezTo>
                    <a:pt x="64" y="1"/>
                    <a:pt x="31" y="34"/>
                    <a:pt x="16" y="64"/>
                  </a:cubicBezTo>
                  <a:cubicBezTo>
                    <a:pt x="1" y="113"/>
                    <a:pt x="31" y="158"/>
                    <a:pt x="79" y="173"/>
                  </a:cubicBezTo>
                  <a:lnTo>
                    <a:pt x="94" y="173"/>
                  </a:lnTo>
                  <a:cubicBezTo>
                    <a:pt x="143" y="173"/>
                    <a:pt x="173" y="143"/>
                    <a:pt x="187" y="113"/>
                  </a:cubicBezTo>
                  <a:cubicBezTo>
                    <a:pt x="202" y="64"/>
                    <a:pt x="173" y="20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27"/>
            <p:cNvSpPr/>
            <p:nvPr/>
          </p:nvSpPr>
          <p:spPr>
            <a:xfrm>
              <a:off x="6155350" y="3528325"/>
              <a:ext cx="6725" cy="5425"/>
            </a:xfrm>
            <a:custGeom>
              <a:avLst/>
              <a:gdLst/>
              <a:ahLst/>
              <a:cxnLst/>
              <a:rect l="l" t="t" r="r" b="b"/>
              <a:pathLst>
                <a:path w="269" h="217" extrusionOk="0">
                  <a:moveTo>
                    <a:pt x="8" y="79"/>
                  </a:moveTo>
                  <a:lnTo>
                    <a:pt x="8" y="79"/>
                  </a:lnTo>
                  <a:cubicBezTo>
                    <a:pt x="2" y="88"/>
                    <a:pt x="1" y="98"/>
                    <a:pt x="4" y="107"/>
                  </a:cubicBezTo>
                  <a:lnTo>
                    <a:pt x="4" y="107"/>
                  </a:lnTo>
                  <a:cubicBezTo>
                    <a:pt x="3" y="97"/>
                    <a:pt x="4" y="88"/>
                    <a:pt x="8" y="79"/>
                  </a:cubicBezTo>
                  <a:close/>
                  <a:moveTo>
                    <a:pt x="116" y="1"/>
                  </a:moveTo>
                  <a:cubicBezTo>
                    <a:pt x="52" y="1"/>
                    <a:pt x="8" y="30"/>
                    <a:pt x="8" y="79"/>
                  </a:cubicBezTo>
                  <a:cubicBezTo>
                    <a:pt x="8" y="45"/>
                    <a:pt x="37" y="30"/>
                    <a:pt x="67" y="30"/>
                  </a:cubicBezTo>
                  <a:lnTo>
                    <a:pt x="82" y="30"/>
                  </a:lnTo>
                  <a:cubicBezTo>
                    <a:pt x="116" y="45"/>
                    <a:pt x="146" y="79"/>
                    <a:pt x="131" y="109"/>
                  </a:cubicBezTo>
                  <a:cubicBezTo>
                    <a:pt x="131" y="139"/>
                    <a:pt x="101" y="157"/>
                    <a:pt x="67" y="157"/>
                  </a:cubicBezTo>
                  <a:lnTo>
                    <a:pt x="52" y="139"/>
                  </a:lnTo>
                  <a:cubicBezTo>
                    <a:pt x="32" y="139"/>
                    <a:pt x="10" y="125"/>
                    <a:pt x="4" y="107"/>
                  </a:cubicBezTo>
                  <a:lnTo>
                    <a:pt x="4" y="107"/>
                  </a:lnTo>
                  <a:cubicBezTo>
                    <a:pt x="8" y="147"/>
                    <a:pt x="50" y="193"/>
                    <a:pt x="101" y="217"/>
                  </a:cubicBezTo>
                  <a:lnTo>
                    <a:pt x="146" y="217"/>
                  </a:lnTo>
                  <a:cubicBezTo>
                    <a:pt x="194" y="217"/>
                    <a:pt x="254" y="187"/>
                    <a:pt x="254" y="139"/>
                  </a:cubicBezTo>
                  <a:cubicBezTo>
                    <a:pt x="269" y="79"/>
                    <a:pt x="224" y="15"/>
                    <a:pt x="161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27"/>
            <p:cNvSpPr/>
            <p:nvPr/>
          </p:nvSpPr>
          <p:spPr>
            <a:xfrm>
              <a:off x="6155050" y="3529075"/>
              <a:ext cx="3950" cy="3200"/>
            </a:xfrm>
            <a:custGeom>
              <a:avLst/>
              <a:gdLst/>
              <a:ahLst/>
              <a:cxnLst/>
              <a:rect l="l" t="t" r="r" b="b"/>
              <a:pathLst>
                <a:path w="158" h="128" extrusionOk="0">
                  <a:moveTo>
                    <a:pt x="79" y="0"/>
                  </a:moveTo>
                  <a:cubicBezTo>
                    <a:pt x="49" y="0"/>
                    <a:pt x="20" y="15"/>
                    <a:pt x="20" y="49"/>
                  </a:cubicBezTo>
                  <a:cubicBezTo>
                    <a:pt x="1" y="79"/>
                    <a:pt x="34" y="109"/>
                    <a:pt x="64" y="109"/>
                  </a:cubicBezTo>
                  <a:lnTo>
                    <a:pt x="79" y="127"/>
                  </a:lnTo>
                  <a:cubicBezTo>
                    <a:pt x="113" y="127"/>
                    <a:pt x="143" y="109"/>
                    <a:pt x="143" y="79"/>
                  </a:cubicBezTo>
                  <a:cubicBezTo>
                    <a:pt x="158" y="49"/>
                    <a:pt x="128" y="15"/>
                    <a:pt x="9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27"/>
            <p:cNvSpPr/>
            <p:nvPr/>
          </p:nvSpPr>
          <p:spPr>
            <a:xfrm>
              <a:off x="6165225" y="3539975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79" y="1"/>
                  </a:moveTo>
                  <a:cubicBezTo>
                    <a:pt x="45" y="1"/>
                    <a:pt x="16" y="16"/>
                    <a:pt x="16" y="46"/>
                  </a:cubicBezTo>
                  <a:cubicBezTo>
                    <a:pt x="1" y="64"/>
                    <a:pt x="30" y="94"/>
                    <a:pt x="60" y="109"/>
                  </a:cubicBezTo>
                  <a:lnTo>
                    <a:pt x="79" y="109"/>
                  </a:lnTo>
                  <a:cubicBezTo>
                    <a:pt x="109" y="109"/>
                    <a:pt x="124" y="94"/>
                    <a:pt x="139" y="64"/>
                  </a:cubicBezTo>
                  <a:cubicBezTo>
                    <a:pt x="139" y="46"/>
                    <a:pt x="124" y="16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27"/>
            <p:cNvSpPr/>
            <p:nvPr/>
          </p:nvSpPr>
          <p:spPr>
            <a:xfrm>
              <a:off x="6152350" y="3539975"/>
              <a:ext cx="2000" cy="1625"/>
            </a:xfrm>
            <a:custGeom>
              <a:avLst/>
              <a:gdLst/>
              <a:ahLst/>
              <a:cxnLst/>
              <a:rect l="l" t="t" r="r" b="b"/>
              <a:pathLst>
                <a:path w="80" h="65" extrusionOk="0">
                  <a:moveTo>
                    <a:pt x="34" y="1"/>
                  </a:moveTo>
                  <a:cubicBezTo>
                    <a:pt x="16" y="1"/>
                    <a:pt x="1" y="16"/>
                    <a:pt x="1" y="31"/>
                  </a:cubicBezTo>
                  <a:cubicBezTo>
                    <a:pt x="1" y="46"/>
                    <a:pt x="16" y="64"/>
                    <a:pt x="34" y="64"/>
                  </a:cubicBezTo>
                  <a:lnTo>
                    <a:pt x="49" y="64"/>
                  </a:lnTo>
                  <a:cubicBezTo>
                    <a:pt x="64" y="64"/>
                    <a:pt x="64" y="64"/>
                    <a:pt x="79" y="46"/>
                  </a:cubicBezTo>
                  <a:cubicBezTo>
                    <a:pt x="79" y="31"/>
                    <a:pt x="64" y="16"/>
                    <a:pt x="4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27"/>
            <p:cNvSpPr/>
            <p:nvPr/>
          </p:nvSpPr>
          <p:spPr>
            <a:xfrm>
              <a:off x="6162525" y="3541950"/>
              <a:ext cx="1875" cy="1500"/>
            </a:xfrm>
            <a:custGeom>
              <a:avLst/>
              <a:gdLst/>
              <a:ahLst/>
              <a:cxnLst/>
              <a:rect l="l" t="t" r="r" b="b"/>
              <a:pathLst>
                <a:path w="75" h="60" extrusionOk="0">
                  <a:moveTo>
                    <a:pt x="30" y="0"/>
                  </a:moveTo>
                  <a:cubicBezTo>
                    <a:pt x="15" y="0"/>
                    <a:pt x="0" y="15"/>
                    <a:pt x="0" y="15"/>
                  </a:cubicBezTo>
                  <a:cubicBezTo>
                    <a:pt x="0" y="30"/>
                    <a:pt x="0" y="60"/>
                    <a:pt x="30" y="60"/>
                  </a:cubicBezTo>
                  <a:cubicBezTo>
                    <a:pt x="45" y="60"/>
                    <a:pt x="60" y="45"/>
                    <a:pt x="60" y="45"/>
                  </a:cubicBezTo>
                  <a:cubicBezTo>
                    <a:pt x="75" y="30"/>
                    <a:pt x="60" y="0"/>
                    <a:pt x="30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5" name="Google Shape;855;p27"/>
          <p:cNvGrpSpPr/>
          <p:nvPr/>
        </p:nvGrpSpPr>
        <p:grpSpPr>
          <a:xfrm>
            <a:off x="260906" y="2494963"/>
            <a:ext cx="8622178" cy="2454935"/>
            <a:chOff x="916725" y="1693928"/>
            <a:chExt cx="699625" cy="199200"/>
          </a:xfrm>
        </p:grpSpPr>
        <p:sp>
          <p:nvSpPr>
            <p:cNvPr id="856" name="Google Shape;856;p27"/>
            <p:cNvSpPr/>
            <p:nvPr/>
          </p:nvSpPr>
          <p:spPr>
            <a:xfrm>
              <a:off x="935563" y="1693928"/>
              <a:ext cx="14375" cy="14025"/>
            </a:xfrm>
            <a:custGeom>
              <a:avLst/>
              <a:gdLst/>
              <a:ahLst/>
              <a:cxnLst/>
              <a:rect l="l" t="t" r="r" b="b"/>
              <a:pathLst>
                <a:path w="575" h="561" extrusionOk="0">
                  <a:moveTo>
                    <a:pt x="280" y="0"/>
                  </a:moveTo>
                  <a:cubicBezTo>
                    <a:pt x="123" y="0"/>
                    <a:pt x="0" y="127"/>
                    <a:pt x="0" y="280"/>
                  </a:cubicBezTo>
                  <a:cubicBezTo>
                    <a:pt x="0" y="437"/>
                    <a:pt x="123" y="560"/>
                    <a:pt x="280" y="560"/>
                  </a:cubicBezTo>
                  <a:cubicBezTo>
                    <a:pt x="452" y="560"/>
                    <a:pt x="575" y="437"/>
                    <a:pt x="575" y="280"/>
                  </a:cubicBezTo>
                  <a:cubicBezTo>
                    <a:pt x="575" y="127"/>
                    <a:pt x="452" y="0"/>
                    <a:pt x="280" y="0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27"/>
            <p:cNvSpPr/>
            <p:nvPr/>
          </p:nvSpPr>
          <p:spPr>
            <a:xfrm flipH="1">
              <a:off x="1054466" y="1870509"/>
              <a:ext cx="5799" cy="6274"/>
            </a:xfrm>
            <a:custGeom>
              <a:avLst/>
              <a:gdLst/>
              <a:ahLst/>
              <a:cxnLst/>
              <a:rect l="l" t="t" r="r" b="b"/>
              <a:pathLst>
                <a:path w="232" h="251" extrusionOk="0">
                  <a:moveTo>
                    <a:pt x="124" y="1"/>
                  </a:moveTo>
                  <a:cubicBezTo>
                    <a:pt x="45" y="1"/>
                    <a:pt x="1" y="64"/>
                    <a:pt x="1" y="128"/>
                  </a:cubicBezTo>
                  <a:cubicBezTo>
                    <a:pt x="1" y="188"/>
                    <a:pt x="45" y="251"/>
                    <a:pt x="124" y="251"/>
                  </a:cubicBezTo>
                  <a:cubicBezTo>
                    <a:pt x="187" y="251"/>
                    <a:pt x="232" y="188"/>
                    <a:pt x="232" y="128"/>
                  </a:cubicBezTo>
                  <a:cubicBezTo>
                    <a:pt x="232" y="64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27"/>
            <p:cNvSpPr/>
            <p:nvPr/>
          </p:nvSpPr>
          <p:spPr>
            <a:xfrm>
              <a:off x="948916" y="1820613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27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27"/>
            <p:cNvSpPr/>
            <p:nvPr/>
          </p:nvSpPr>
          <p:spPr>
            <a:xfrm>
              <a:off x="1586402" y="1827225"/>
              <a:ext cx="14000" cy="14400"/>
            </a:xfrm>
            <a:custGeom>
              <a:avLst/>
              <a:gdLst/>
              <a:ahLst/>
              <a:cxnLst/>
              <a:rect l="l" t="t" r="r" b="b"/>
              <a:pathLst>
                <a:path w="560" h="576" extrusionOk="0">
                  <a:moveTo>
                    <a:pt x="280" y="1"/>
                  </a:moveTo>
                  <a:cubicBezTo>
                    <a:pt x="123" y="1"/>
                    <a:pt x="0" y="124"/>
                    <a:pt x="0" y="296"/>
                  </a:cubicBezTo>
                  <a:cubicBezTo>
                    <a:pt x="0" y="452"/>
                    <a:pt x="123" y="576"/>
                    <a:pt x="280" y="576"/>
                  </a:cubicBezTo>
                  <a:cubicBezTo>
                    <a:pt x="433" y="576"/>
                    <a:pt x="560" y="452"/>
                    <a:pt x="560" y="296"/>
                  </a:cubicBezTo>
                  <a:cubicBezTo>
                    <a:pt x="560" y="124"/>
                    <a:pt x="433" y="1"/>
                    <a:pt x="280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27"/>
            <p:cNvSpPr/>
            <p:nvPr/>
          </p:nvSpPr>
          <p:spPr>
            <a:xfrm>
              <a:off x="1588726" y="1744930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27"/>
            <p:cNvSpPr/>
            <p:nvPr/>
          </p:nvSpPr>
          <p:spPr>
            <a:xfrm>
              <a:off x="1438371" y="1882678"/>
              <a:ext cx="10449" cy="10449"/>
            </a:xfrm>
            <a:custGeom>
              <a:avLst/>
              <a:gdLst/>
              <a:ahLst/>
              <a:cxnLst/>
              <a:rect l="l" t="t" r="r" b="b"/>
              <a:pathLst>
                <a:path w="251" h="251" extrusionOk="0">
                  <a:moveTo>
                    <a:pt x="123" y="1"/>
                  </a:moveTo>
                  <a:cubicBezTo>
                    <a:pt x="64" y="1"/>
                    <a:pt x="0" y="64"/>
                    <a:pt x="0" y="128"/>
                  </a:cubicBezTo>
                  <a:cubicBezTo>
                    <a:pt x="0" y="188"/>
                    <a:pt x="64" y="251"/>
                    <a:pt x="123" y="251"/>
                  </a:cubicBezTo>
                  <a:cubicBezTo>
                    <a:pt x="187" y="251"/>
                    <a:pt x="250" y="188"/>
                    <a:pt x="250" y="128"/>
                  </a:cubicBezTo>
                  <a:cubicBezTo>
                    <a:pt x="250" y="64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27"/>
            <p:cNvSpPr/>
            <p:nvPr/>
          </p:nvSpPr>
          <p:spPr>
            <a:xfrm>
              <a:off x="1610075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"/>
          <p:cNvSpPr/>
          <p:nvPr/>
        </p:nvSpPr>
        <p:spPr>
          <a:xfrm rot="6312029">
            <a:off x="-3453611" y="-2845883"/>
            <a:ext cx="5005154" cy="4335881"/>
          </a:xfrm>
          <a:custGeom>
            <a:avLst/>
            <a:gdLst/>
            <a:ahLst/>
            <a:cxnLst/>
            <a:rect l="l" t="t" r="r" b="b"/>
            <a:pathLst>
              <a:path w="664" h="575" extrusionOk="0">
                <a:moveTo>
                  <a:pt x="346" y="1"/>
                </a:moveTo>
                <a:cubicBezTo>
                  <a:pt x="302" y="1"/>
                  <a:pt x="257" y="12"/>
                  <a:pt x="215" y="36"/>
                </a:cubicBezTo>
                <a:cubicBezTo>
                  <a:pt x="57" y="93"/>
                  <a:pt x="0" y="276"/>
                  <a:pt x="82" y="409"/>
                </a:cubicBezTo>
                <a:cubicBezTo>
                  <a:pt x="134" y="517"/>
                  <a:pt x="238" y="575"/>
                  <a:pt x="340" y="575"/>
                </a:cubicBezTo>
                <a:cubicBezTo>
                  <a:pt x="387" y="575"/>
                  <a:pt x="434" y="562"/>
                  <a:pt x="474" y="536"/>
                </a:cubicBezTo>
                <a:cubicBezTo>
                  <a:pt x="607" y="460"/>
                  <a:pt x="664" y="276"/>
                  <a:pt x="582" y="144"/>
                </a:cubicBezTo>
                <a:cubicBezTo>
                  <a:pt x="530" y="53"/>
                  <a:pt x="440" y="1"/>
                  <a:pt x="346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"/>
          <p:cNvSpPr/>
          <p:nvPr/>
        </p:nvSpPr>
        <p:spPr>
          <a:xfrm rot="3776840">
            <a:off x="9428108" y="-2180733"/>
            <a:ext cx="7476287" cy="12632965"/>
          </a:xfrm>
          <a:custGeom>
            <a:avLst/>
            <a:gdLst/>
            <a:ahLst/>
            <a:cxnLst/>
            <a:rect l="l" t="t" r="r" b="b"/>
            <a:pathLst>
              <a:path w="43742" h="47312" extrusionOk="0">
                <a:moveTo>
                  <a:pt x="35213" y="0"/>
                </a:moveTo>
                <a:cubicBezTo>
                  <a:pt x="32403" y="0"/>
                  <a:pt x="28089" y="1090"/>
                  <a:pt x="22095" y="3185"/>
                </a:cubicBezTo>
                <a:cubicBezTo>
                  <a:pt x="22095" y="3185"/>
                  <a:pt x="6535" y="9404"/>
                  <a:pt x="6535" y="14403"/>
                </a:cubicBezTo>
                <a:cubicBezTo>
                  <a:pt x="6535" y="15474"/>
                  <a:pt x="7281" y="15848"/>
                  <a:pt x="8419" y="15848"/>
                </a:cubicBezTo>
                <a:cubicBezTo>
                  <a:pt x="11067" y="15848"/>
                  <a:pt x="15842" y="13825"/>
                  <a:pt x="18326" y="13825"/>
                </a:cubicBezTo>
                <a:cubicBezTo>
                  <a:pt x="19770" y="13825"/>
                  <a:pt x="20440" y="14509"/>
                  <a:pt x="19466" y="16672"/>
                </a:cubicBezTo>
                <a:cubicBezTo>
                  <a:pt x="16066" y="24174"/>
                  <a:pt x="0" y="25546"/>
                  <a:pt x="0" y="32365"/>
                </a:cubicBezTo>
                <a:cubicBezTo>
                  <a:pt x="0" y="39159"/>
                  <a:pt x="12141" y="35734"/>
                  <a:pt x="9089" y="40922"/>
                </a:cubicBezTo>
                <a:cubicBezTo>
                  <a:pt x="7065" y="44326"/>
                  <a:pt x="13635" y="47312"/>
                  <a:pt x="20892" y="47312"/>
                </a:cubicBezTo>
                <a:cubicBezTo>
                  <a:pt x="24697" y="47312"/>
                  <a:pt x="28690" y="46491"/>
                  <a:pt x="31734" y="44481"/>
                </a:cubicBezTo>
                <a:cubicBezTo>
                  <a:pt x="40582" y="38634"/>
                  <a:pt x="43742" y="35841"/>
                  <a:pt x="43325" y="31493"/>
                </a:cubicBezTo>
                <a:cubicBezTo>
                  <a:pt x="42901" y="27176"/>
                  <a:pt x="32132" y="28099"/>
                  <a:pt x="35317" y="23492"/>
                </a:cubicBezTo>
                <a:cubicBezTo>
                  <a:pt x="38528" y="18884"/>
                  <a:pt x="43350" y="13405"/>
                  <a:pt x="41530" y="10403"/>
                </a:cubicBezTo>
                <a:cubicBezTo>
                  <a:pt x="41052" y="9618"/>
                  <a:pt x="40234" y="9359"/>
                  <a:pt x="39295" y="9359"/>
                </a:cubicBezTo>
                <a:cubicBezTo>
                  <a:pt x="37463" y="9359"/>
                  <a:pt x="35166" y="10347"/>
                  <a:pt x="34021" y="10347"/>
                </a:cubicBezTo>
                <a:cubicBezTo>
                  <a:pt x="33528" y="10347"/>
                  <a:pt x="33249" y="10164"/>
                  <a:pt x="33314" y="9638"/>
                </a:cubicBezTo>
                <a:cubicBezTo>
                  <a:pt x="33630" y="7268"/>
                  <a:pt x="40165" y="5005"/>
                  <a:pt x="39109" y="1978"/>
                </a:cubicBezTo>
                <a:cubicBezTo>
                  <a:pt x="38650" y="647"/>
                  <a:pt x="37378" y="0"/>
                  <a:pt x="35213" y="0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68" name="Google Shape;68;p4"/>
          <p:cNvGrpSpPr/>
          <p:nvPr/>
        </p:nvGrpSpPr>
        <p:grpSpPr>
          <a:xfrm>
            <a:off x="261043" y="3063256"/>
            <a:ext cx="8622178" cy="1847683"/>
            <a:chOff x="916725" y="1740822"/>
            <a:chExt cx="699625" cy="149926"/>
          </a:xfrm>
        </p:grpSpPr>
        <p:sp>
          <p:nvSpPr>
            <p:cNvPr id="69" name="Google Shape;69;p4"/>
            <p:cNvSpPr/>
            <p:nvPr/>
          </p:nvSpPr>
          <p:spPr>
            <a:xfrm>
              <a:off x="916726" y="1740822"/>
              <a:ext cx="14375" cy="14025"/>
            </a:xfrm>
            <a:custGeom>
              <a:avLst/>
              <a:gdLst/>
              <a:ahLst/>
              <a:cxnLst/>
              <a:rect l="l" t="t" r="r" b="b"/>
              <a:pathLst>
                <a:path w="575" h="561" extrusionOk="0">
                  <a:moveTo>
                    <a:pt x="280" y="0"/>
                  </a:moveTo>
                  <a:cubicBezTo>
                    <a:pt x="123" y="0"/>
                    <a:pt x="0" y="127"/>
                    <a:pt x="0" y="280"/>
                  </a:cubicBezTo>
                  <a:cubicBezTo>
                    <a:pt x="0" y="437"/>
                    <a:pt x="123" y="560"/>
                    <a:pt x="280" y="560"/>
                  </a:cubicBezTo>
                  <a:cubicBezTo>
                    <a:pt x="452" y="560"/>
                    <a:pt x="575" y="437"/>
                    <a:pt x="575" y="280"/>
                  </a:cubicBezTo>
                  <a:cubicBezTo>
                    <a:pt x="575" y="127"/>
                    <a:pt x="452" y="0"/>
                    <a:pt x="280" y="0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1480691" y="1850000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948916" y="1822797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1586402" y="1827225"/>
              <a:ext cx="14000" cy="14400"/>
            </a:xfrm>
            <a:custGeom>
              <a:avLst/>
              <a:gdLst/>
              <a:ahLst/>
              <a:cxnLst/>
              <a:rect l="l" t="t" r="r" b="b"/>
              <a:pathLst>
                <a:path w="560" h="576" extrusionOk="0">
                  <a:moveTo>
                    <a:pt x="280" y="1"/>
                  </a:moveTo>
                  <a:cubicBezTo>
                    <a:pt x="123" y="1"/>
                    <a:pt x="0" y="124"/>
                    <a:pt x="0" y="296"/>
                  </a:cubicBezTo>
                  <a:cubicBezTo>
                    <a:pt x="0" y="452"/>
                    <a:pt x="123" y="576"/>
                    <a:pt x="280" y="576"/>
                  </a:cubicBezTo>
                  <a:cubicBezTo>
                    <a:pt x="433" y="576"/>
                    <a:pt x="560" y="452"/>
                    <a:pt x="560" y="296"/>
                  </a:cubicBezTo>
                  <a:cubicBezTo>
                    <a:pt x="560" y="124"/>
                    <a:pt x="433" y="1"/>
                    <a:pt x="280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1536103" y="1865802"/>
              <a:ext cx="5800" cy="6200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4"/>
            <p:cNvSpPr/>
            <p:nvPr/>
          </p:nvSpPr>
          <p:spPr>
            <a:xfrm>
              <a:off x="930748" y="1880923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4"/>
            <p:cNvSpPr/>
            <p:nvPr/>
          </p:nvSpPr>
          <p:spPr>
            <a:xfrm>
              <a:off x="1560671" y="1785764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1610075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" name="Google Shape;78;p4"/>
          <p:cNvGrpSpPr/>
          <p:nvPr/>
        </p:nvGrpSpPr>
        <p:grpSpPr>
          <a:xfrm>
            <a:off x="8534949" y="76162"/>
            <a:ext cx="511840" cy="585068"/>
            <a:chOff x="6144600" y="3520075"/>
            <a:chExt cx="29600" cy="33825"/>
          </a:xfrm>
        </p:grpSpPr>
        <p:sp>
          <p:nvSpPr>
            <p:cNvPr id="79" name="Google Shape;79;p4"/>
            <p:cNvSpPr/>
            <p:nvPr/>
          </p:nvSpPr>
          <p:spPr>
            <a:xfrm>
              <a:off x="6155050" y="3520075"/>
              <a:ext cx="5475" cy="4350"/>
            </a:xfrm>
            <a:custGeom>
              <a:avLst/>
              <a:gdLst/>
              <a:ahLst/>
              <a:cxnLst/>
              <a:rect l="l" t="t" r="r" b="b"/>
              <a:pathLst>
                <a:path w="219" h="174" extrusionOk="0">
                  <a:moveTo>
                    <a:pt x="128" y="0"/>
                  </a:moveTo>
                  <a:cubicBezTo>
                    <a:pt x="123" y="0"/>
                    <a:pt x="118" y="1"/>
                    <a:pt x="113" y="2"/>
                  </a:cubicBezTo>
                  <a:cubicBezTo>
                    <a:pt x="79" y="2"/>
                    <a:pt x="49" y="21"/>
                    <a:pt x="49" y="36"/>
                  </a:cubicBezTo>
                  <a:cubicBezTo>
                    <a:pt x="1" y="95"/>
                    <a:pt x="49" y="174"/>
                    <a:pt x="128" y="174"/>
                  </a:cubicBezTo>
                  <a:cubicBezTo>
                    <a:pt x="143" y="174"/>
                    <a:pt x="173" y="159"/>
                    <a:pt x="187" y="129"/>
                  </a:cubicBezTo>
                  <a:cubicBezTo>
                    <a:pt x="218" y="71"/>
                    <a:pt x="180" y="0"/>
                    <a:pt x="128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6152350" y="3549675"/>
              <a:ext cx="4700" cy="4225"/>
            </a:xfrm>
            <a:custGeom>
              <a:avLst/>
              <a:gdLst/>
              <a:ahLst/>
              <a:cxnLst/>
              <a:rect l="l" t="t" r="r" b="b"/>
              <a:pathLst>
                <a:path w="188" h="169" extrusionOk="0">
                  <a:moveTo>
                    <a:pt x="64" y="1"/>
                  </a:moveTo>
                  <a:cubicBezTo>
                    <a:pt x="1" y="31"/>
                    <a:pt x="1" y="109"/>
                    <a:pt x="49" y="158"/>
                  </a:cubicBezTo>
                  <a:cubicBezTo>
                    <a:pt x="64" y="165"/>
                    <a:pt x="79" y="169"/>
                    <a:pt x="93" y="169"/>
                  </a:cubicBezTo>
                  <a:cubicBezTo>
                    <a:pt x="106" y="169"/>
                    <a:pt x="118" y="165"/>
                    <a:pt x="128" y="158"/>
                  </a:cubicBezTo>
                  <a:cubicBezTo>
                    <a:pt x="187" y="124"/>
                    <a:pt x="187" y="49"/>
                    <a:pt x="142" y="16"/>
                  </a:cubicBezTo>
                  <a:cubicBezTo>
                    <a:pt x="109" y="1"/>
                    <a:pt x="94" y="1"/>
                    <a:pt x="64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6144975" y="3526050"/>
              <a:ext cx="5450" cy="5350"/>
            </a:xfrm>
            <a:custGeom>
              <a:avLst/>
              <a:gdLst/>
              <a:ahLst/>
              <a:cxnLst/>
              <a:rect l="l" t="t" r="r" b="b"/>
              <a:pathLst>
                <a:path w="218" h="214" extrusionOk="0">
                  <a:moveTo>
                    <a:pt x="116" y="1"/>
                  </a:moveTo>
                  <a:cubicBezTo>
                    <a:pt x="86" y="1"/>
                    <a:pt x="55" y="14"/>
                    <a:pt x="31" y="43"/>
                  </a:cubicBezTo>
                  <a:cubicBezTo>
                    <a:pt x="16" y="62"/>
                    <a:pt x="1" y="92"/>
                    <a:pt x="1" y="121"/>
                  </a:cubicBezTo>
                  <a:cubicBezTo>
                    <a:pt x="10" y="179"/>
                    <a:pt x="55" y="214"/>
                    <a:pt x="102" y="214"/>
                  </a:cubicBezTo>
                  <a:cubicBezTo>
                    <a:pt x="132" y="214"/>
                    <a:pt x="163" y="200"/>
                    <a:pt x="187" y="170"/>
                  </a:cubicBezTo>
                  <a:cubicBezTo>
                    <a:pt x="202" y="155"/>
                    <a:pt x="217" y="121"/>
                    <a:pt x="217" y="92"/>
                  </a:cubicBezTo>
                  <a:cubicBezTo>
                    <a:pt x="208" y="34"/>
                    <a:pt x="164" y="1"/>
                    <a:pt x="11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4"/>
            <p:cNvSpPr/>
            <p:nvPr/>
          </p:nvSpPr>
          <p:spPr>
            <a:xfrm>
              <a:off x="6168025" y="3545825"/>
              <a:ext cx="5625" cy="5050"/>
            </a:xfrm>
            <a:custGeom>
              <a:avLst/>
              <a:gdLst/>
              <a:ahLst/>
              <a:cxnLst/>
              <a:rect l="l" t="t" r="r" b="b"/>
              <a:pathLst>
                <a:path w="225" h="202" extrusionOk="0">
                  <a:moveTo>
                    <a:pt x="115" y="0"/>
                  </a:moveTo>
                  <a:cubicBezTo>
                    <a:pt x="97" y="0"/>
                    <a:pt x="78" y="5"/>
                    <a:pt x="60" y="17"/>
                  </a:cubicBezTo>
                  <a:cubicBezTo>
                    <a:pt x="27" y="32"/>
                    <a:pt x="12" y="62"/>
                    <a:pt x="12" y="77"/>
                  </a:cubicBezTo>
                  <a:cubicBezTo>
                    <a:pt x="0" y="148"/>
                    <a:pt x="52" y="202"/>
                    <a:pt x="112" y="202"/>
                  </a:cubicBezTo>
                  <a:cubicBezTo>
                    <a:pt x="130" y="202"/>
                    <a:pt x="150" y="196"/>
                    <a:pt x="168" y="185"/>
                  </a:cubicBezTo>
                  <a:cubicBezTo>
                    <a:pt x="183" y="170"/>
                    <a:pt x="213" y="155"/>
                    <a:pt x="213" y="125"/>
                  </a:cubicBezTo>
                  <a:cubicBezTo>
                    <a:pt x="225" y="54"/>
                    <a:pt x="173" y="0"/>
                    <a:pt x="115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6171000" y="3528325"/>
              <a:ext cx="3200" cy="2725"/>
            </a:xfrm>
            <a:custGeom>
              <a:avLst/>
              <a:gdLst/>
              <a:ahLst/>
              <a:cxnLst/>
              <a:rect l="l" t="t" r="r" b="b"/>
              <a:pathLst>
                <a:path w="128" h="109" extrusionOk="0">
                  <a:moveTo>
                    <a:pt x="79" y="1"/>
                  </a:moveTo>
                  <a:cubicBezTo>
                    <a:pt x="35" y="1"/>
                    <a:pt x="1" y="30"/>
                    <a:pt x="16" y="79"/>
                  </a:cubicBezTo>
                  <a:cubicBezTo>
                    <a:pt x="35" y="94"/>
                    <a:pt x="49" y="109"/>
                    <a:pt x="64" y="109"/>
                  </a:cubicBezTo>
                  <a:cubicBezTo>
                    <a:pt x="109" y="109"/>
                    <a:pt x="128" y="64"/>
                    <a:pt x="128" y="30"/>
                  </a:cubicBezTo>
                  <a:cubicBezTo>
                    <a:pt x="109" y="1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6144600" y="3536050"/>
              <a:ext cx="2750" cy="2700"/>
            </a:xfrm>
            <a:custGeom>
              <a:avLst/>
              <a:gdLst/>
              <a:ahLst/>
              <a:cxnLst/>
              <a:rect l="l" t="t" r="r" b="b"/>
              <a:pathLst>
                <a:path w="110" h="108" extrusionOk="0">
                  <a:moveTo>
                    <a:pt x="55" y="1"/>
                  </a:moveTo>
                  <a:cubicBezTo>
                    <a:pt x="28" y="1"/>
                    <a:pt x="1" y="18"/>
                    <a:pt x="1" y="50"/>
                  </a:cubicBezTo>
                  <a:cubicBezTo>
                    <a:pt x="1" y="65"/>
                    <a:pt x="1" y="80"/>
                    <a:pt x="16" y="80"/>
                  </a:cubicBezTo>
                  <a:cubicBezTo>
                    <a:pt x="28" y="99"/>
                    <a:pt x="44" y="107"/>
                    <a:pt x="61" y="107"/>
                  </a:cubicBezTo>
                  <a:cubicBezTo>
                    <a:pt x="86" y="107"/>
                    <a:pt x="109" y="86"/>
                    <a:pt x="109" y="50"/>
                  </a:cubicBezTo>
                  <a:cubicBezTo>
                    <a:pt x="109" y="50"/>
                    <a:pt x="109" y="35"/>
                    <a:pt x="94" y="16"/>
                  </a:cubicBezTo>
                  <a:cubicBezTo>
                    <a:pt x="84" y="6"/>
                    <a:pt x="69" y="1"/>
                    <a:pt x="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6147700" y="3526375"/>
              <a:ext cx="25675" cy="21375"/>
            </a:xfrm>
            <a:custGeom>
              <a:avLst/>
              <a:gdLst/>
              <a:ahLst/>
              <a:cxnLst/>
              <a:rect l="l" t="t" r="r" b="b"/>
              <a:pathLst>
                <a:path w="1027" h="855" extrusionOk="0">
                  <a:moveTo>
                    <a:pt x="530" y="0"/>
                  </a:moveTo>
                  <a:cubicBezTo>
                    <a:pt x="358" y="0"/>
                    <a:pt x="202" y="93"/>
                    <a:pt x="127" y="250"/>
                  </a:cubicBezTo>
                  <a:cubicBezTo>
                    <a:pt x="0" y="530"/>
                    <a:pt x="187" y="840"/>
                    <a:pt x="500" y="855"/>
                  </a:cubicBezTo>
                  <a:cubicBezTo>
                    <a:pt x="668" y="855"/>
                    <a:pt x="825" y="761"/>
                    <a:pt x="903" y="608"/>
                  </a:cubicBezTo>
                  <a:cubicBezTo>
                    <a:pt x="1026" y="329"/>
                    <a:pt x="840" y="15"/>
                    <a:pt x="530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6166350" y="3534100"/>
              <a:ext cx="3575" cy="3200"/>
            </a:xfrm>
            <a:custGeom>
              <a:avLst/>
              <a:gdLst/>
              <a:ahLst/>
              <a:cxnLst/>
              <a:rect l="l" t="t" r="r" b="b"/>
              <a:pathLst>
                <a:path w="143" h="128" extrusionOk="0">
                  <a:moveTo>
                    <a:pt x="79" y="1"/>
                  </a:moveTo>
                  <a:cubicBezTo>
                    <a:pt x="73" y="1"/>
                    <a:pt x="70" y="1"/>
                    <a:pt x="67" y="2"/>
                  </a:cubicBezTo>
                  <a:lnTo>
                    <a:pt x="67" y="2"/>
                  </a:lnTo>
                  <a:cubicBezTo>
                    <a:pt x="71" y="1"/>
                    <a:pt x="75" y="1"/>
                    <a:pt x="79" y="1"/>
                  </a:cubicBezTo>
                  <a:close/>
                  <a:moveTo>
                    <a:pt x="79" y="1"/>
                  </a:moveTo>
                  <a:cubicBezTo>
                    <a:pt x="109" y="1"/>
                    <a:pt x="127" y="34"/>
                    <a:pt x="109" y="64"/>
                  </a:cubicBezTo>
                  <a:lnTo>
                    <a:pt x="79" y="64"/>
                  </a:lnTo>
                  <a:cubicBezTo>
                    <a:pt x="49" y="64"/>
                    <a:pt x="34" y="34"/>
                    <a:pt x="49" y="20"/>
                  </a:cubicBezTo>
                  <a:cubicBezTo>
                    <a:pt x="58" y="8"/>
                    <a:pt x="62" y="3"/>
                    <a:pt x="67" y="2"/>
                  </a:cubicBezTo>
                  <a:lnTo>
                    <a:pt x="67" y="2"/>
                  </a:lnTo>
                  <a:cubicBezTo>
                    <a:pt x="41" y="6"/>
                    <a:pt x="15" y="24"/>
                    <a:pt x="15" y="49"/>
                  </a:cubicBezTo>
                  <a:cubicBezTo>
                    <a:pt x="0" y="79"/>
                    <a:pt x="15" y="113"/>
                    <a:pt x="64" y="128"/>
                  </a:cubicBezTo>
                  <a:lnTo>
                    <a:pt x="79" y="128"/>
                  </a:lnTo>
                  <a:cubicBezTo>
                    <a:pt x="109" y="128"/>
                    <a:pt x="127" y="113"/>
                    <a:pt x="142" y="79"/>
                  </a:cubicBezTo>
                  <a:cubicBezTo>
                    <a:pt x="142" y="49"/>
                    <a:pt x="127" y="1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6167175" y="3534100"/>
              <a:ext cx="2375" cy="1625"/>
            </a:xfrm>
            <a:custGeom>
              <a:avLst/>
              <a:gdLst/>
              <a:ahLst/>
              <a:cxnLst/>
              <a:rect l="l" t="t" r="r" b="b"/>
              <a:pathLst>
                <a:path w="95" h="65" extrusionOk="0">
                  <a:moveTo>
                    <a:pt x="46" y="1"/>
                  </a:moveTo>
                  <a:cubicBezTo>
                    <a:pt x="31" y="1"/>
                    <a:pt x="31" y="1"/>
                    <a:pt x="16" y="20"/>
                  </a:cubicBezTo>
                  <a:cubicBezTo>
                    <a:pt x="1" y="34"/>
                    <a:pt x="16" y="64"/>
                    <a:pt x="46" y="64"/>
                  </a:cubicBezTo>
                  <a:lnTo>
                    <a:pt x="76" y="64"/>
                  </a:lnTo>
                  <a:cubicBezTo>
                    <a:pt x="94" y="34"/>
                    <a:pt x="76" y="1"/>
                    <a:pt x="46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4"/>
            <p:cNvSpPr/>
            <p:nvPr/>
          </p:nvSpPr>
          <p:spPr>
            <a:xfrm>
              <a:off x="6165975" y="3531400"/>
              <a:ext cx="2350" cy="2000"/>
            </a:xfrm>
            <a:custGeom>
              <a:avLst/>
              <a:gdLst/>
              <a:ahLst/>
              <a:cxnLst/>
              <a:rect l="l" t="t" r="r" b="b"/>
              <a:pathLst>
                <a:path w="94" h="80" extrusionOk="0">
                  <a:moveTo>
                    <a:pt x="30" y="1"/>
                  </a:moveTo>
                  <a:cubicBezTo>
                    <a:pt x="0" y="1"/>
                    <a:pt x="0" y="49"/>
                    <a:pt x="15" y="64"/>
                  </a:cubicBezTo>
                  <a:cubicBezTo>
                    <a:pt x="30" y="79"/>
                    <a:pt x="30" y="79"/>
                    <a:pt x="49" y="79"/>
                  </a:cubicBezTo>
                  <a:cubicBezTo>
                    <a:pt x="79" y="64"/>
                    <a:pt x="94" y="34"/>
                    <a:pt x="6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4"/>
            <p:cNvSpPr/>
            <p:nvPr/>
          </p:nvSpPr>
          <p:spPr>
            <a:xfrm>
              <a:off x="6161300" y="3534100"/>
              <a:ext cx="5075" cy="4325"/>
            </a:xfrm>
            <a:custGeom>
              <a:avLst/>
              <a:gdLst/>
              <a:ahLst/>
              <a:cxnLst/>
              <a:rect l="l" t="t" r="r" b="b"/>
              <a:pathLst>
                <a:path w="203" h="173" extrusionOk="0">
                  <a:moveTo>
                    <a:pt x="109" y="1"/>
                  </a:moveTo>
                  <a:cubicBezTo>
                    <a:pt x="64" y="1"/>
                    <a:pt x="31" y="34"/>
                    <a:pt x="16" y="64"/>
                  </a:cubicBezTo>
                  <a:cubicBezTo>
                    <a:pt x="1" y="113"/>
                    <a:pt x="31" y="158"/>
                    <a:pt x="79" y="173"/>
                  </a:cubicBezTo>
                  <a:lnTo>
                    <a:pt x="94" y="173"/>
                  </a:lnTo>
                  <a:cubicBezTo>
                    <a:pt x="143" y="173"/>
                    <a:pt x="173" y="143"/>
                    <a:pt x="187" y="113"/>
                  </a:cubicBezTo>
                  <a:cubicBezTo>
                    <a:pt x="202" y="64"/>
                    <a:pt x="173" y="20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6155350" y="3528325"/>
              <a:ext cx="6725" cy="5425"/>
            </a:xfrm>
            <a:custGeom>
              <a:avLst/>
              <a:gdLst/>
              <a:ahLst/>
              <a:cxnLst/>
              <a:rect l="l" t="t" r="r" b="b"/>
              <a:pathLst>
                <a:path w="269" h="217" extrusionOk="0">
                  <a:moveTo>
                    <a:pt x="8" y="79"/>
                  </a:moveTo>
                  <a:lnTo>
                    <a:pt x="8" y="79"/>
                  </a:lnTo>
                  <a:cubicBezTo>
                    <a:pt x="2" y="88"/>
                    <a:pt x="1" y="98"/>
                    <a:pt x="4" y="107"/>
                  </a:cubicBezTo>
                  <a:lnTo>
                    <a:pt x="4" y="107"/>
                  </a:lnTo>
                  <a:cubicBezTo>
                    <a:pt x="3" y="97"/>
                    <a:pt x="4" y="88"/>
                    <a:pt x="8" y="79"/>
                  </a:cubicBezTo>
                  <a:close/>
                  <a:moveTo>
                    <a:pt x="116" y="1"/>
                  </a:moveTo>
                  <a:cubicBezTo>
                    <a:pt x="52" y="1"/>
                    <a:pt x="8" y="30"/>
                    <a:pt x="8" y="79"/>
                  </a:cubicBezTo>
                  <a:cubicBezTo>
                    <a:pt x="8" y="45"/>
                    <a:pt x="37" y="30"/>
                    <a:pt x="67" y="30"/>
                  </a:cubicBezTo>
                  <a:lnTo>
                    <a:pt x="82" y="30"/>
                  </a:lnTo>
                  <a:cubicBezTo>
                    <a:pt x="116" y="45"/>
                    <a:pt x="146" y="79"/>
                    <a:pt x="131" y="109"/>
                  </a:cubicBezTo>
                  <a:cubicBezTo>
                    <a:pt x="131" y="139"/>
                    <a:pt x="101" y="157"/>
                    <a:pt x="67" y="157"/>
                  </a:cubicBezTo>
                  <a:lnTo>
                    <a:pt x="52" y="139"/>
                  </a:lnTo>
                  <a:cubicBezTo>
                    <a:pt x="32" y="139"/>
                    <a:pt x="10" y="125"/>
                    <a:pt x="4" y="107"/>
                  </a:cubicBezTo>
                  <a:lnTo>
                    <a:pt x="4" y="107"/>
                  </a:lnTo>
                  <a:cubicBezTo>
                    <a:pt x="8" y="147"/>
                    <a:pt x="50" y="193"/>
                    <a:pt x="101" y="217"/>
                  </a:cubicBezTo>
                  <a:lnTo>
                    <a:pt x="146" y="217"/>
                  </a:lnTo>
                  <a:cubicBezTo>
                    <a:pt x="194" y="217"/>
                    <a:pt x="254" y="187"/>
                    <a:pt x="254" y="139"/>
                  </a:cubicBezTo>
                  <a:cubicBezTo>
                    <a:pt x="269" y="79"/>
                    <a:pt x="224" y="15"/>
                    <a:pt x="161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4"/>
            <p:cNvSpPr/>
            <p:nvPr/>
          </p:nvSpPr>
          <p:spPr>
            <a:xfrm>
              <a:off x="6155050" y="3529075"/>
              <a:ext cx="3950" cy="3200"/>
            </a:xfrm>
            <a:custGeom>
              <a:avLst/>
              <a:gdLst/>
              <a:ahLst/>
              <a:cxnLst/>
              <a:rect l="l" t="t" r="r" b="b"/>
              <a:pathLst>
                <a:path w="158" h="128" extrusionOk="0">
                  <a:moveTo>
                    <a:pt x="79" y="0"/>
                  </a:moveTo>
                  <a:cubicBezTo>
                    <a:pt x="49" y="0"/>
                    <a:pt x="20" y="15"/>
                    <a:pt x="20" y="49"/>
                  </a:cubicBezTo>
                  <a:cubicBezTo>
                    <a:pt x="1" y="79"/>
                    <a:pt x="34" y="109"/>
                    <a:pt x="64" y="109"/>
                  </a:cubicBezTo>
                  <a:lnTo>
                    <a:pt x="79" y="127"/>
                  </a:lnTo>
                  <a:cubicBezTo>
                    <a:pt x="113" y="127"/>
                    <a:pt x="143" y="109"/>
                    <a:pt x="143" y="79"/>
                  </a:cubicBezTo>
                  <a:cubicBezTo>
                    <a:pt x="158" y="49"/>
                    <a:pt x="128" y="15"/>
                    <a:pt x="9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4"/>
            <p:cNvSpPr/>
            <p:nvPr/>
          </p:nvSpPr>
          <p:spPr>
            <a:xfrm>
              <a:off x="6165225" y="3539975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79" y="1"/>
                  </a:moveTo>
                  <a:cubicBezTo>
                    <a:pt x="45" y="1"/>
                    <a:pt x="16" y="16"/>
                    <a:pt x="16" y="46"/>
                  </a:cubicBezTo>
                  <a:cubicBezTo>
                    <a:pt x="1" y="64"/>
                    <a:pt x="30" y="94"/>
                    <a:pt x="60" y="109"/>
                  </a:cubicBezTo>
                  <a:lnTo>
                    <a:pt x="79" y="109"/>
                  </a:lnTo>
                  <a:cubicBezTo>
                    <a:pt x="109" y="109"/>
                    <a:pt x="124" y="94"/>
                    <a:pt x="139" y="64"/>
                  </a:cubicBezTo>
                  <a:cubicBezTo>
                    <a:pt x="139" y="46"/>
                    <a:pt x="124" y="16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4"/>
            <p:cNvSpPr/>
            <p:nvPr/>
          </p:nvSpPr>
          <p:spPr>
            <a:xfrm>
              <a:off x="6152350" y="3539975"/>
              <a:ext cx="2000" cy="1625"/>
            </a:xfrm>
            <a:custGeom>
              <a:avLst/>
              <a:gdLst/>
              <a:ahLst/>
              <a:cxnLst/>
              <a:rect l="l" t="t" r="r" b="b"/>
              <a:pathLst>
                <a:path w="80" h="65" extrusionOk="0">
                  <a:moveTo>
                    <a:pt x="34" y="1"/>
                  </a:moveTo>
                  <a:cubicBezTo>
                    <a:pt x="16" y="1"/>
                    <a:pt x="1" y="16"/>
                    <a:pt x="1" y="31"/>
                  </a:cubicBezTo>
                  <a:cubicBezTo>
                    <a:pt x="1" y="46"/>
                    <a:pt x="16" y="64"/>
                    <a:pt x="34" y="64"/>
                  </a:cubicBezTo>
                  <a:lnTo>
                    <a:pt x="49" y="64"/>
                  </a:lnTo>
                  <a:cubicBezTo>
                    <a:pt x="64" y="64"/>
                    <a:pt x="64" y="64"/>
                    <a:pt x="79" y="46"/>
                  </a:cubicBezTo>
                  <a:cubicBezTo>
                    <a:pt x="79" y="31"/>
                    <a:pt x="64" y="16"/>
                    <a:pt x="4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4"/>
            <p:cNvSpPr/>
            <p:nvPr/>
          </p:nvSpPr>
          <p:spPr>
            <a:xfrm>
              <a:off x="6162525" y="3541950"/>
              <a:ext cx="1875" cy="1500"/>
            </a:xfrm>
            <a:custGeom>
              <a:avLst/>
              <a:gdLst/>
              <a:ahLst/>
              <a:cxnLst/>
              <a:rect l="l" t="t" r="r" b="b"/>
              <a:pathLst>
                <a:path w="75" h="60" extrusionOk="0">
                  <a:moveTo>
                    <a:pt x="30" y="0"/>
                  </a:moveTo>
                  <a:cubicBezTo>
                    <a:pt x="15" y="0"/>
                    <a:pt x="0" y="15"/>
                    <a:pt x="0" y="15"/>
                  </a:cubicBezTo>
                  <a:cubicBezTo>
                    <a:pt x="0" y="30"/>
                    <a:pt x="0" y="60"/>
                    <a:pt x="30" y="60"/>
                  </a:cubicBezTo>
                  <a:cubicBezTo>
                    <a:pt x="45" y="60"/>
                    <a:pt x="60" y="45"/>
                    <a:pt x="60" y="45"/>
                  </a:cubicBezTo>
                  <a:cubicBezTo>
                    <a:pt x="75" y="30"/>
                    <a:pt x="60" y="0"/>
                    <a:pt x="30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"/>
          <p:cNvSpPr/>
          <p:nvPr/>
        </p:nvSpPr>
        <p:spPr>
          <a:xfrm rot="-6300004">
            <a:off x="7046124" y="-893204"/>
            <a:ext cx="4509621" cy="2721624"/>
          </a:xfrm>
          <a:custGeom>
            <a:avLst/>
            <a:gdLst/>
            <a:ahLst/>
            <a:cxnLst/>
            <a:rect l="l" t="t" r="r" b="b"/>
            <a:pathLst>
              <a:path w="8583" h="5180" extrusionOk="0">
                <a:moveTo>
                  <a:pt x="6070" y="0"/>
                </a:moveTo>
                <a:cubicBezTo>
                  <a:pt x="5442" y="0"/>
                  <a:pt x="4759" y="364"/>
                  <a:pt x="4183" y="401"/>
                </a:cubicBezTo>
                <a:cubicBezTo>
                  <a:pt x="4115" y="406"/>
                  <a:pt x="4044" y="409"/>
                  <a:pt x="3971" y="409"/>
                </a:cubicBezTo>
                <a:cubicBezTo>
                  <a:pt x="3720" y="409"/>
                  <a:pt x="3444" y="383"/>
                  <a:pt x="3172" y="383"/>
                </a:cubicBezTo>
                <a:cubicBezTo>
                  <a:pt x="2692" y="383"/>
                  <a:pt x="2225" y="464"/>
                  <a:pt x="1929" y="912"/>
                </a:cubicBezTo>
                <a:cubicBezTo>
                  <a:pt x="1321" y="1845"/>
                  <a:pt x="0" y="1643"/>
                  <a:pt x="0" y="3042"/>
                </a:cubicBezTo>
                <a:cubicBezTo>
                  <a:pt x="0" y="3975"/>
                  <a:pt x="1400" y="4643"/>
                  <a:pt x="2441" y="5031"/>
                </a:cubicBezTo>
                <a:cubicBezTo>
                  <a:pt x="2727" y="5138"/>
                  <a:pt x="2969" y="5179"/>
                  <a:pt x="3183" y="5179"/>
                </a:cubicBezTo>
                <a:cubicBezTo>
                  <a:pt x="3871" y="5179"/>
                  <a:pt x="4272" y="4756"/>
                  <a:pt x="4942" y="4756"/>
                </a:cubicBezTo>
                <a:cubicBezTo>
                  <a:pt x="5092" y="4756"/>
                  <a:pt x="5256" y="4777"/>
                  <a:pt x="5441" y="4830"/>
                </a:cubicBezTo>
                <a:cubicBezTo>
                  <a:pt x="5720" y="4914"/>
                  <a:pt x="6060" y="4970"/>
                  <a:pt x="6397" y="4970"/>
                </a:cubicBezTo>
                <a:cubicBezTo>
                  <a:pt x="7002" y="4970"/>
                  <a:pt x="7595" y="4790"/>
                  <a:pt x="7806" y="4270"/>
                </a:cubicBezTo>
                <a:cubicBezTo>
                  <a:pt x="8582" y="2311"/>
                  <a:pt x="7276" y="460"/>
                  <a:pt x="6653" y="136"/>
                </a:cubicBezTo>
                <a:cubicBezTo>
                  <a:pt x="6468" y="38"/>
                  <a:pt x="6272" y="0"/>
                  <a:pt x="6070" y="0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"/>
          <p:cNvSpPr/>
          <p:nvPr/>
        </p:nvSpPr>
        <p:spPr>
          <a:xfrm>
            <a:off x="-1342698" y="3920250"/>
            <a:ext cx="2775828" cy="2721629"/>
          </a:xfrm>
          <a:custGeom>
            <a:avLst/>
            <a:gdLst/>
            <a:ahLst/>
            <a:cxnLst/>
            <a:rect l="l" t="t" r="r" b="b"/>
            <a:pathLst>
              <a:path w="5941" h="5825" extrusionOk="0">
                <a:moveTo>
                  <a:pt x="3762" y="1"/>
                </a:moveTo>
                <a:cubicBezTo>
                  <a:pt x="3403" y="1"/>
                  <a:pt x="2991" y="63"/>
                  <a:pt x="2534" y="222"/>
                </a:cubicBezTo>
                <a:cubicBezTo>
                  <a:pt x="2004" y="394"/>
                  <a:pt x="1415" y="595"/>
                  <a:pt x="855" y="1715"/>
                </a:cubicBezTo>
                <a:cubicBezTo>
                  <a:pt x="560" y="2289"/>
                  <a:pt x="1" y="3162"/>
                  <a:pt x="1" y="4047"/>
                </a:cubicBezTo>
                <a:cubicBezTo>
                  <a:pt x="1" y="4747"/>
                  <a:pt x="1931" y="5824"/>
                  <a:pt x="3281" y="5824"/>
                </a:cubicBezTo>
                <a:cubicBezTo>
                  <a:pt x="3606" y="5824"/>
                  <a:pt x="3897" y="5762"/>
                  <a:pt x="4120" y="5617"/>
                </a:cubicBezTo>
                <a:cubicBezTo>
                  <a:pt x="5269" y="4856"/>
                  <a:pt x="5426" y="4450"/>
                  <a:pt x="5612" y="3923"/>
                </a:cubicBezTo>
                <a:cubicBezTo>
                  <a:pt x="5829" y="3349"/>
                  <a:pt x="5941" y="1125"/>
                  <a:pt x="5254" y="487"/>
                </a:cubicBezTo>
                <a:cubicBezTo>
                  <a:pt x="5004" y="257"/>
                  <a:pt x="4490" y="1"/>
                  <a:pt x="3762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5"/>
          <p:cNvSpPr txBox="1">
            <a:spLocks noGrp="1"/>
          </p:cNvSpPr>
          <p:nvPr>
            <p:ph type="body" idx="1"/>
          </p:nvPr>
        </p:nvSpPr>
        <p:spPr>
          <a:xfrm>
            <a:off x="720000" y="1339450"/>
            <a:ext cx="3616500" cy="326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0" name="Google Shape;100;p5"/>
          <p:cNvSpPr txBox="1">
            <a:spLocks noGrp="1"/>
          </p:cNvSpPr>
          <p:nvPr>
            <p:ph type="body" idx="2"/>
          </p:nvPr>
        </p:nvSpPr>
        <p:spPr>
          <a:xfrm>
            <a:off x="4807449" y="1339450"/>
            <a:ext cx="3616500" cy="326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01" name="Google Shape;101;p5"/>
          <p:cNvGrpSpPr/>
          <p:nvPr/>
        </p:nvGrpSpPr>
        <p:grpSpPr>
          <a:xfrm>
            <a:off x="389174" y="4310974"/>
            <a:ext cx="511840" cy="585068"/>
            <a:chOff x="6144600" y="3520075"/>
            <a:chExt cx="29600" cy="33825"/>
          </a:xfrm>
        </p:grpSpPr>
        <p:sp>
          <p:nvSpPr>
            <p:cNvPr id="102" name="Google Shape;102;p5"/>
            <p:cNvSpPr/>
            <p:nvPr/>
          </p:nvSpPr>
          <p:spPr>
            <a:xfrm>
              <a:off x="6155050" y="3520075"/>
              <a:ext cx="5475" cy="4350"/>
            </a:xfrm>
            <a:custGeom>
              <a:avLst/>
              <a:gdLst/>
              <a:ahLst/>
              <a:cxnLst/>
              <a:rect l="l" t="t" r="r" b="b"/>
              <a:pathLst>
                <a:path w="219" h="174" extrusionOk="0">
                  <a:moveTo>
                    <a:pt x="128" y="0"/>
                  </a:moveTo>
                  <a:cubicBezTo>
                    <a:pt x="123" y="0"/>
                    <a:pt x="118" y="1"/>
                    <a:pt x="113" y="2"/>
                  </a:cubicBezTo>
                  <a:cubicBezTo>
                    <a:pt x="79" y="2"/>
                    <a:pt x="49" y="21"/>
                    <a:pt x="49" y="36"/>
                  </a:cubicBezTo>
                  <a:cubicBezTo>
                    <a:pt x="1" y="95"/>
                    <a:pt x="49" y="174"/>
                    <a:pt x="128" y="174"/>
                  </a:cubicBezTo>
                  <a:cubicBezTo>
                    <a:pt x="143" y="174"/>
                    <a:pt x="173" y="159"/>
                    <a:pt x="187" y="129"/>
                  </a:cubicBezTo>
                  <a:cubicBezTo>
                    <a:pt x="218" y="71"/>
                    <a:pt x="180" y="0"/>
                    <a:pt x="128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5"/>
            <p:cNvSpPr/>
            <p:nvPr/>
          </p:nvSpPr>
          <p:spPr>
            <a:xfrm>
              <a:off x="6152350" y="3549675"/>
              <a:ext cx="4700" cy="4225"/>
            </a:xfrm>
            <a:custGeom>
              <a:avLst/>
              <a:gdLst/>
              <a:ahLst/>
              <a:cxnLst/>
              <a:rect l="l" t="t" r="r" b="b"/>
              <a:pathLst>
                <a:path w="188" h="169" extrusionOk="0">
                  <a:moveTo>
                    <a:pt x="64" y="1"/>
                  </a:moveTo>
                  <a:cubicBezTo>
                    <a:pt x="1" y="31"/>
                    <a:pt x="1" y="109"/>
                    <a:pt x="49" y="158"/>
                  </a:cubicBezTo>
                  <a:cubicBezTo>
                    <a:pt x="64" y="165"/>
                    <a:pt x="79" y="169"/>
                    <a:pt x="93" y="169"/>
                  </a:cubicBezTo>
                  <a:cubicBezTo>
                    <a:pt x="106" y="169"/>
                    <a:pt x="118" y="165"/>
                    <a:pt x="128" y="158"/>
                  </a:cubicBezTo>
                  <a:cubicBezTo>
                    <a:pt x="187" y="124"/>
                    <a:pt x="187" y="49"/>
                    <a:pt x="142" y="16"/>
                  </a:cubicBezTo>
                  <a:cubicBezTo>
                    <a:pt x="109" y="1"/>
                    <a:pt x="94" y="1"/>
                    <a:pt x="64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5"/>
            <p:cNvSpPr/>
            <p:nvPr/>
          </p:nvSpPr>
          <p:spPr>
            <a:xfrm>
              <a:off x="6144975" y="3526050"/>
              <a:ext cx="5450" cy="5350"/>
            </a:xfrm>
            <a:custGeom>
              <a:avLst/>
              <a:gdLst/>
              <a:ahLst/>
              <a:cxnLst/>
              <a:rect l="l" t="t" r="r" b="b"/>
              <a:pathLst>
                <a:path w="218" h="214" extrusionOk="0">
                  <a:moveTo>
                    <a:pt x="116" y="1"/>
                  </a:moveTo>
                  <a:cubicBezTo>
                    <a:pt x="86" y="1"/>
                    <a:pt x="55" y="14"/>
                    <a:pt x="31" y="43"/>
                  </a:cubicBezTo>
                  <a:cubicBezTo>
                    <a:pt x="16" y="62"/>
                    <a:pt x="1" y="92"/>
                    <a:pt x="1" y="121"/>
                  </a:cubicBezTo>
                  <a:cubicBezTo>
                    <a:pt x="10" y="179"/>
                    <a:pt x="55" y="214"/>
                    <a:pt x="102" y="214"/>
                  </a:cubicBezTo>
                  <a:cubicBezTo>
                    <a:pt x="132" y="214"/>
                    <a:pt x="163" y="200"/>
                    <a:pt x="187" y="170"/>
                  </a:cubicBezTo>
                  <a:cubicBezTo>
                    <a:pt x="202" y="155"/>
                    <a:pt x="217" y="121"/>
                    <a:pt x="217" y="92"/>
                  </a:cubicBezTo>
                  <a:cubicBezTo>
                    <a:pt x="208" y="34"/>
                    <a:pt x="164" y="1"/>
                    <a:pt x="11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5"/>
            <p:cNvSpPr/>
            <p:nvPr/>
          </p:nvSpPr>
          <p:spPr>
            <a:xfrm>
              <a:off x="6168025" y="3545825"/>
              <a:ext cx="5625" cy="5050"/>
            </a:xfrm>
            <a:custGeom>
              <a:avLst/>
              <a:gdLst/>
              <a:ahLst/>
              <a:cxnLst/>
              <a:rect l="l" t="t" r="r" b="b"/>
              <a:pathLst>
                <a:path w="225" h="202" extrusionOk="0">
                  <a:moveTo>
                    <a:pt x="115" y="0"/>
                  </a:moveTo>
                  <a:cubicBezTo>
                    <a:pt x="97" y="0"/>
                    <a:pt x="78" y="5"/>
                    <a:pt x="60" y="17"/>
                  </a:cubicBezTo>
                  <a:cubicBezTo>
                    <a:pt x="27" y="32"/>
                    <a:pt x="12" y="62"/>
                    <a:pt x="12" y="77"/>
                  </a:cubicBezTo>
                  <a:cubicBezTo>
                    <a:pt x="0" y="148"/>
                    <a:pt x="52" y="202"/>
                    <a:pt x="112" y="202"/>
                  </a:cubicBezTo>
                  <a:cubicBezTo>
                    <a:pt x="130" y="202"/>
                    <a:pt x="150" y="196"/>
                    <a:pt x="168" y="185"/>
                  </a:cubicBezTo>
                  <a:cubicBezTo>
                    <a:pt x="183" y="170"/>
                    <a:pt x="213" y="155"/>
                    <a:pt x="213" y="125"/>
                  </a:cubicBezTo>
                  <a:cubicBezTo>
                    <a:pt x="225" y="54"/>
                    <a:pt x="173" y="0"/>
                    <a:pt x="115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5"/>
            <p:cNvSpPr/>
            <p:nvPr/>
          </p:nvSpPr>
          <p:spPr>
            <a:xfrm>
              <a:off x="6171000" y="3528325"/>
              <a:ext cx="3200" cy="2725"/>
            </a:xfrm>
            <a:custGeom>
              <a:avLst/>
              <a:gdLst/>
              <a:ahLst/>
              <a:cxnLst/>
              <a:rect l="l" t="t" r="r" b="b"/>
              <a:pathLst>
                <a:path w="128" h="109" extrusionOk="0">
                  <a:moveTo>
                    <a:pt x="79" y="1"/>
                  </a:moveTo>
                  <a:cubicBezTo>
                    <a:pt x="35" y="1"/>
                    <a:pt x="1" y="30"/>
                    <a:pt x="16" y="79"/>
                  </a:cubicBezTo>
                  <a:cubicBezTo>
                    <a:pt x="35" y="94"/>
                    <a:pt x="49" y="109"/>
                    <a:pt x="64" y="109"/>
                  </a:cubicBezTo>
                  <a:cubicBezTo>
                    <a:pt x="109" y="109"/>
                    <a:pt x="128" y="64"/>
                    <a:pt x="128" y="30"/>
                  </a:cubicBezTo>
                  <a:cubicBezTo>
                    <a:pt x="109" y="1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5"/>
            <p:cNvSpPr/>
            <p:nvPr/>
          </p:nvSpPr>
          <p:spPr>
            <a:xfrm>
              <a:off x="6144600" y="3536050"/>
              <a:ext cx="2750" cy="2700"/>
            </a:xfrm>
            <a:custGeom>
              <a:avLst/>
              <a:gdLst/>
              <a:ahLst/>
              <a:cxnLst/>
              <a:rect l="l" t="t" r="r" b="b"/>
              <a:pathLst>
                <a:path w="110" h="108" extrusionOk="0">
                  <a:moveTo>
                    <a:pt x="55" y="1"/>
                  </a:moveTo>
                  <a:cubicBezTo>
                    <a:pt x="28" y="1"/>
                    <a:pt x="1" y="18"/>
                    <a:pt x="1" y="50"/>
                  </a:cubicBezTo>
                  <a:cubicBezTo>
                    <a:pt x="1" y="65"/>
                    <a:pt x="1" y="80"/>
                    <a:pt x="16" y="80"/>
                  </a:cubicBezTo>
                  <a:cubicBezTo>
                    <a:pt x="28" y="99"/>
                    <a:pt x="44" y="107"/>
                    <a:pt x="61" y="107"/>
                  </a:cubicBezTo>
                  <a:cubicBezTo>
                    <a:pt x="86" y="107"/>
                    <a:pt x="109" y="86"/>
                    <a:pt x="109" y="50"/>
                  </a:cubicBezTo>
                  <a:cubicBezTo>
                    <a:pt x="109" y="50"/>
                    <a:pt x="109" y="35"/>
                    <a:pt x="94" y="16"/>
                  </a:cubicBezTo>
                  <a:cubicBezTo>
                    <a:pt x="84" y="6"/>
                    <a:pt x="69" y="1"/>
                    <a:pt x="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5"/>
            <p:cNvSpPr/>
            <p:nvPr/>
          </p:nvSpPr>
          <p:spPr>
            <a:xfrm>
              <a:off x="6147700" y="3526375"/>
              <a:ext cx="25675" cy="21375"/>
            </a:xfrm>
            <a:custGeom>
              <a:avLst/>
              <a:gdLst/>
              <a:ahLst/>
              <a:cxnLst/>
              <a:rect l="l" t="t" r="r" b="b"/>
              <a:pathLst>
                <a:path w="1027" h="855" extrusionOk="0">
                  <a:moveTo>
                    <a:pt x="530" y="0"/>
                  </a:moveTo>
                  <a:cubicBezTo>
                    <a:pt x="358" y="0"/>
                    <a:pt x="202" y="93"/>
                    <a:pt x="127" y="250"/>
                  </a:cubicBezTo>
                  <a:cubicBezTo>
                    <a:pt x="0" y="530"/>
                    <a:pt x="187" y="840"/>
                    <a:pt x="500" y="855"/>
                  </a:cubicBezTo>
                  <a:cubicBezTo>
                    <a:pt x="668" y="855"/>
                    <a:pt x="825" y="761"/>
                    <a:pt x="903" y="608"/>
                  </a:cubicBezTo>
                  <a:cubicBezTo>
                    <a:pt x="1026" y="329"/>
                    <a:pt x="840" y="15"/>
                    <a:pt x="530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5"/>
            <p:cNvSpPr/>
            <p:nvPr/>
          </p:nvSpPr>
          <p:spPr>
            <a:xfrm>
              <a:off x="6166350" y="3534100"/>
              <a:ext cx="3575" cy="3200"/>
            </a:xfrm>
            <a:custGeom>
              <a:avLst/>
              <a:gdLst/>
              <a:ahLst/>
              <a:cxnLst/>
              <a:rect l="l" t="t" r="r" b="b"/>
              <a:pathLst>
                <a:path w="143" h="128" extrusionOk="0">
                  <a:moveTo>
                    <a:pt x="79" y="1"/>
                  </a:moveTo>
                  <a:cubicBezTo>
                    <a:pt x="73" y="1"/>
                    <a:pt x="70" y="1"/>
                    <a:pt x="67" y="2"/>
                  </a:cubicBezTo>
                  <a:lnTo>
                    <a:pt x="67" y="2"/>
                  </a:lnTo>
                  <a:cubicBezTo>
                    <a:pt x="71" y="1"/>
                    <a:pt x="75" y="1"/>
                    <a:pt x="79" y="1"/>
                  </a:cubicBezTo>
                  <a:close/>
                  <a:moveTo>
                    <a:pt x="79" y="1"/>
                  </a:moveTo>
                  <a:cubicBezTo>
                    <a:pt x="109" y="1"/>
                    <a:pt x="127" y="34"/>
                    <a:pt x="109" y="64"/>
                  </a:cubicBezTo>
                  <a:lnTo>
                    <a:pt x="79" y="64"/>
                  </a:lnTo>
                  <a:cubicBezTo>
                    <a:pt x="49" y="64"/>
                    <a:pt x="34" y="34"/>
                    <a:pt x="49" y="20"/>
                  </a:cubicBezTo>
                  <a:cubicBezTo>
                    <a:pt x="58" y="8"/>
                    <a:pt x="62" y="3"/>
                    <a:pt x="67" y="2"/>
                  </a:cubicBezTo>
                  <a:lnTo>
                    <a:pt x="67" y="2"/>
                  </a:lnTo>
                  <a:cubicBezTo>
                    <a:pt x="41" y="6"/>
                    <a:pt x="15" y="24"/>
                    <a:pt x="15" y="49"/>
                  </a:cubicBezTo>
                  <a:cubicBezTo>
                    <a:pt x="0" y="79"/>
                    <a:pt x="15" y="113"/>
                    <a:pt x="64" y="128"/>
                  </a:cubicBezTo>
                  <a:lnTo>
                    <a:pt x="79" y="128"/>
                  </a:lnTo>
                  <a:cubicBezTo>
                    <a:pt x="109" y="128"/>
                    <a:pt x="127" y="113"/>
                    <a:pt x="142" y="79"/>
                  </a:cubicBezTo>
                  <a:cubicBezTo>
                    <a:pt x="142" y="49"/>
                    <a:pt x="127" y="1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5"/>
            <p:cNvSpPr/>
            <p:nvPr/>
          </p:nvSpPr>
          <p:spPr>
            <a:xfrm>
              <a:off x="6167175" y="3534100"/>
              <a:ext cx="2375" cy="1625"/>
            </a:xfrm>
            <a:custGeom>
              <a:avLst/>
              <a:gdLst/>
              <a:ahLst/>
              <a:cxnLst/>
              <a:rect l="l" t="t" r="r" b="b"/>
              <a:pathLst>
                <a:path w="95" h="65" extrusionOk="0">
                  <a:moveTo>
                    <a:pt x="46" y="1"/>
                  </a:moveTo>
                  <a:cubicBezTo>
                    <a:pt x="31" y="1"/>
                    <a:pt x="31" y="1"/>
                    <a:pt x="16" y="20"/>
                  </a:cubicBezTo>
                  <a:cubicBezTo>
                    <a:pt x="1" y="34"/>
                    <a:pt x="16" y="64"/>
                    <a:pt x="46" y="64"/>
                  </a:cubicBezTo>
                  <a:lnTo>
                    <a:pt x="76" y="64"/>
                  </a:lnTo>
                  <a:cubicBezTo>
                    <a:pt x="94" y="34"/>
                    <a:pt x="76" y="1"/>
                    <a:pt x="46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5"/>
            <p:cNvSpPr/>
            <p:nvPr/>
          </p:nvSpPr>
          <p:spPr>
            <a:xfrm>
              <a:off x="6165975" y="3531400"/>
              <a:ext cx="2350" cy="2000"/>
            </a:xfrm>
            <a:custGeom>
              <a:avLst/>
              <a:gdLst/>
              <a:ahLst/>
              <a:cxnLst/>
              <a:rect l="l" t="t" r="r" b="b"/>
              <a:pathLst>
                <a:path w="94" h="80" extrusionOk="0">
                  <a:moveTo>
                    <a:pt x="30" y="1"/>
                  </a:moveTo>
                  <a:cubicBezTo>
                    <a:pt x="0" y="1"/>
                    <a:pt x="0" y="49"/>
                    <a:pt x="15" y="64"/>
                  </a:cubicBezTo>
                  <a:cubicBezTo>
                    <a:pt x="30" y="79"/>
                    <a:pt x="30" y="79"/>
                    <a:pt x="49" y="79"/>
                  </a:cubicBezTo>
                  <a:cubicBezTo>
                    <a:pt x="79" y="64"/>
                    <a:pt x="94" y="34"/>
                    <a:pt x="6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5"/>
            <p:cNvSpPr/>
            <p:nvPr/>
          </p:nvSpPr>
          <p:spPr>
            <a:xfrm>
              <a:off x="6161300" y="3534100"/>
              <a:ext cx="5075" cy="4325"/>
            </a:xfrm>
            <a:custGeom>
              <a:avLst/>
              <a:gdLst/>
              <a:ahLst/>
              <a:cxnLst/>
              <a:rect l="l" t="t" r="r" b="b"/>
              <a:pathLst>
                <a:path w="203" h="173" extrusionOk="0">
                  <a:moveTo>
                    <a:pt x="109" y="1"/>
                  </a:moveTo>
                  <a:cubicBezTo>
                    <a:pt x="64" y="1"/>
                    <a:pt x="31" y="34"/>
                    <a:pt x="16" y="64"/>
                  </a:cubicBezTo>
                  <a:cubicBezTo>
                    <a:pt x="1" y="113"/>
                    <a:pt x="31" y="158"/>
                    <a:pt x="79" y="173"/>
                  </a:cubicBezTo>
                  <a:lnTo>
                    <a:pt x="94" y="173"/>
                  </a:lnTo>
                  <a:cubicBezTo>
                    <a:pt x="143" y="173"/>
                    <a:pt x="173" y="143"/>
                    <a:pt x="187" y="113"/>
                  </a:cubicBezTo>
                  <a:cubicBezTo>
                    <a:pt x="202" y="64"/>
                    <a:pt x="173" y="20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5"/>
            <p:cNvSpPr/>
            <p:nvPr/>
          </p:nvSpPr>
          <p:spPr>
            <a:xfrm>
              <a:off x="6155350" y="3528325"/>
              <a:ext cx="6725" cy="5425"/>
            </a:xfrm>
            <a:custGeom>
              <a:avLst/>
              <a:gdLst/>
              <a:ahLst/>
              <a:cxnLst/>
              <a:rect l="l" t="t" r="r" b="b"/>
              <a:pathLst>
                <a:path w="269" h="217" extrusionOk="0">
                  <a:moveTo>
                    <a:pt x="8" y="79"/>
                  </a:moveTo>
                  <a:lnTo>
                    <a:pt x="8" y="79"/>
                  </a:lnTo>
                  <a:cubicBezTo>
                    <a:pt x="2" y="88"/>
                    <a:pt x="1" y="98"/>
                    <a:pt x="4" y="107"/>
                  </a:cubicBezTo>
                  <a:lnTo>
                    <a:pt x="4" y="107"/>
                  </a:lnTo>
                  <a:cubicBezTo>
                    <a:pt x="3" y="97"/>
                    <a:pt x="4" y="88"/>
                    <a:pt x="8" y="79"/>
                  </a:cubicBezTo>
                  <a:close/>
                  <a:moveTo>
                    <a:pt x="116" y="1"/>
                  </a:moveTo>
                  <a:cubicBezTo>
                    <a:pt x="52" y="1"/>
                    <a:pt x="8" y="30"/>
                    <a:pt x="8" y="79"/>
                  </a:cubicBezTo>
                  <a:cubicBezTo>
                    <a:pt x="8" y="45"/>
                    <a:pt x="37" y="30"/>
                    <a:pt x="67" y="30"/>
                  </a:cubicBezTo>
                  <a:lnTo>
                    <a:pt x="82" y="30"/>
                  </a:lnTo>
                  <a:cubicBezTo>
                    <a:pt x="116" y="45"/>
                    <a:pt x="146" y="79"/>
                    <a:pt x="131" y="109"/>
                  </a:cubicBezTo>
                  <a:cubicBezTo>
                    <a:pt x="131" y="139"/>
                    <a:pt x="101" y="157"/>
                    <a:pt x="67" y="157"/>
                  </a:cubicBezTo>
                  <a:lnTo>
                    <a:pt x="52" y="139"/>
                  </a:lnTo>
                  <a:cubicBezTo>
                    <a:pt x="32" y="139"/>
                    <a:pt x="10" y="125"/>
                    <a:pt x="4" y="107"/>
                  </a:cubicBezTo>
                  <a:lnTo>
                    <a:pt x="4" y="107"/>
                  </a:lnTo>
                  <a:cubicBezTo>
                    <a:pt x="8" y="147"/>
                    <a:pt x="50" y="193"/>
                    <a:pt x="101" y="217"/>
                  </a:cubicBezTo>
                  <a:lnTo>
                    <a:pt x="146" y="217"/>
                  </a:lnTo>
                  <a:cubicBezTo>
                    <a:pt x="194" y="217"/>
                    <a:pt x="254" y="187"/>
                    <a:pt x="254" y="139"/>
                  </a:cubicBezTo>
                  <a:cubicBezTo>
                    <a:pt x="269" y="79"/>
                    <a:pt x="224" y="15"/>
                    <a:pt x="161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5"/>
            <p:cNvSpPr/>
            <p:nvPr/>
          </p:nvSpPr>
          <p:spPr>
            <a:xfrm>
              <a:off x="6155050" y="3529075"/>
              <a:ext cx="3950" cy="3200"/>
            </a:xfrm>
            <a:custGeom>
              <a:avLst/>
              <a:gdLst/>
              <a:ahLst/>
              <a:cxnLst/>
              <a:rect l="l" t="t" r="r" b="b"/>
              <a:pathLst>
                <a:path w="158" h="128" extrusionOk="0">
                  <a:moveTo>
                    <a:pt x="79" y="0"/>
                  </a:moveTo>
                  <a:cubicBezTo>
                    <a:pt x="49" y="0"/>
                    <a:pt x="20" y="15"/>
                    <a:pt x="20" y="49"/>
                  </a:cubicBezTo>
                  <a:cubicBezTo>
                    <a:pt x="1" y="79"/>
                    <a:pt x="34" y="109"/>
                    <a:pt x="64" y="109"/>
                  </a:cubicBezTo>
                  <a:lnTo>
                    <a:pt x="79" y="127"/>
                  </a:lnTo>
                  <a:cubicBezTo>
                    <a:pt x="113" y="127"/>
                    <a:pt x="143" y="109"/>
                    <a:pt x="143" y="79"/>
                  </a:cubicBezTo>
                  <a:cubicBezTo>
                    <a:pt x="158" y="49"/>
                    <a:pt x="128" y="15"/>
                    <a:pt x="9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5"/>
            <p:cNvSpPr/>
            <p:nvPr/>
          </p:nvSpPr>
          <p:spPr>
            <a:xfrm>
              <a:off x="6165225" y="3539975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79" y="1"/>
                  </a:moveTo>
                  <a:cubicBezTo>
                    <a:pt x="45" y="1"/>
                    <a:pt x="16" y="16"/>
                    <a:pt x="16" y="46"/>
                  </a:cubicBezTo>
                  <a:cubicBezTo>
                    <a:pt x="1" y="64"/>
                    <a:pt x="30" y="94"/>
                    <a:pt x="60" y="109"/>
                  </a:cubicBezTo>
                  <a:lnTo>
                    <a:pt x="79" y="109"/>
                  </a:lnTo>
                  <a:cubicBezTo>
                    <a:pt x="109" y="109"/>
                    <a:pt x="124" y="94"/>
                    <a:pt x="139" y="64"/>
                  </a:cubicBezTo>
                  <a:cubicBezTo>
                    <a:pt x="139" y="46"/>
                    <a:pt x="124" y="16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5"/>
            <p:cNvSpPr/>
            <p:nvPr/>
          </p:nvSpPr>
          <p:spPr>
            <a:xfrm>
              <a:off x="6152350" y="3539975"/>
              <a:ext cx="2000" cy="1625"/>
            </a:xfrm>
            <a:custGeom>
              <a:avLst/>
              <a:gdLst/>
              <a:ahLst/>
              <a:cxnLst/>
              <a:rect l="l" t="t" r="r" b="b"/>
              <a:pathLst>
                <a:path w="80" h="65" extrusionOk="0">
                  <a:moveTo>
                    <a:pt x="34" y="1"/>
                  </a:moveTo>
                  <a:cubicBezTo>
                    <a:pt x="16" y="1"/>
                    <a:pt x="1" y="16"/>
                    <a:pt x="1" y="31"/>
                  </a:cubicBezTo>
                  <a:cubicBezTo>
                    <a:pt x="1" y="46"/>
                    <a:pt x="16" y="64"/>
                    <a:pt x="34" y="64"/>
                  </a:cubicBezTo>
                  <a:lnTo>
                    <a:pt x="49" y="64"/>
                  </a:lnTo>
                  <a:cubicBezTo>
                    <a:pt x="64" y="64"/>
                    <a:pt x="64" y="64"/>
                    <a:pt x="79" y="46"/>
                  </a:cubicBezTo>
                  <a:cubicBezTo>
                    <a:pt x="79" y="31"/>
                    <a:pt x="64" y="16"/>
                    <a:pt x="4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5"/>
            <p:cNvSpPr/>
            <p:nvPr/>
          </p:nvSpPr>
          <p:spPr>
            <a:xfrm>
              <a:off x="6162525" y="3541950"/>
              <a:ext cx="1875" cy="1500"/>
            </a:xfrm>
            <a:custGeom>
              <a:avLst/>
              <a:gdLst/>
              <a:ahLst/>
              <a:cxnLst/>
              <a:rect l="l" t="t" r="r" b="b"/>
              <a:pathLst>
                <a:path w="75" h="60" extrusionOk="0">
                  <a:moveTo>
                    <a:pt x="30" y="0"/>
                  </a:moveTo>
                  <a:cubicBezTo>
                    <a:pt x="15" y="0"/>
                    <a:pt x="0" y="15"/>
                    <a:pt x="0" y="15"/>
                  </a:cubicBezTo>
                  <a:cubicBezTo>
                    <a:pt x="0" y="30"/>
                    <a:pt x="0" y="60"/>
                    <a:pt x="30" y="60"/>
                  </a:cubicBezTo>
                  <a:cubicBezTo>
                    <a:pt x="45" y="60"/>
                    <a:pt x="60" y="45"/>
                    <a:pt x="60" y="45"/>
                  </a:cubicBezTo>
                  <a:cubicBezTo>
                    <a:pt x="75" y="30"/>
                    <a:pt x="60" y="0"/>
                    <a:pt x="30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" name="Google Shape;118;p5"/>
          <p:cNvGrpSpPr/>
          <p:nvPr/>
        </p:nvGrpSpPr>
        <p:grpSpPr>
          <a:xfrm>
            <a:off x="260906" y="2494963"/>
            <a:ext cx="8622178" cy="2454935"/>
            <a:chOff x="916725" y="1693928"/>
            <a:chExt cx="699625" cy="199200"/>
          </a:xfrm>
        </p:grpSpPr>
        <p:sp>
          <p:nvSpPr>
            <p:cNvPr id="119" name="Google Shape;119;p5"/>
            <p:cNvSpPr/>
            <p:nvPr/>
          </p:nvSpPr>
          <p:spPr>
            <a:xfrm>
              <a:off x="935563" y="1693928"/>
              <a:ext cx="14375" cy="14025"/>
            </a:xfrm>
            <a:custGeom>
              <a:avLst/>
              <a:gdLst/>
              <a:ahLst/>
              <a:cxnLst/>
              <a:rect l="l" t="t" r="r" b="b"/>
              <a:pathLst>
                <a:path w="575" h="561" extrusionOk="0">
                  <a:moveTo>
                    <a:pt x="280" y="0"/>
                  </a:moveTo>
                  <a:cubicBezTo>
                    <a:pt x="123" y="0"/>
                    <a:pt x="0" y="127"/>
                    <a:pt x="0" y="280"/>
                  </a:cubicBezTo>
                  <a:cubicBezTo>
                    <a:pt x="0" y="437"/>
                    <a:pt x="123" y="560"/>
                    <a:pt x="280" y="560"/>
                  </a:cubicBezTo>
                  <a:cubicBezTo>
                    <a:pt x="452" y="560"/>
                    <a:pt x="575" y="437"/>
                    <a:pt x="575" y="280"/>
                  </a:cubicBezTo>
                  <a:cubicBezTo>
                    <a:pt x="575" y="127"/>
                    <a:pt x="452" y="0"/>
                    <a:pt x="280" y="0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5"/>
            <p:cNvSpPr/>
            <p:nvPr/>
          </p:nvSpPr>
          <p:spPr>
            <a:xfrm flipH="1">
              <a:off x="1054466" y="1870509"/>
              <a:ext cx="5799" cy="6274"/>
            </a:xfrm>
            <a:custGeom>
              <a:avLst/>
              <a:gdLst/>
              <a:ahLst/>
              <a:cxnLst/>
              <a:rect l="l" t="t" r="r" b="b"/>
              <a:pathLst>
                <a:path w="232" h="251" extrusionOk="0">
                  <a:moveTo>
                    <a:pt x="124" y="1"/>
                  </a:moveTo>
                  <a:cubicBezTo>
                    <a:pt x="45" y="1"/>
                    <a:pt x="1" y="64"/>
                    <a:pt x="1" y="128"/>
                  </a:cubicBezTo>
                  <a:cubicBezTo>
                    <a:pt x="1" y="188"/>
                    <a:pt x="45" y="251"/>
                    <a:pt x="124" y="251"/>
                  </a:cubicBezTo>
                  <a:cubicBezTo>
                    <a:pt x="187" y="251"/>
                    <a:pt x="232" y="188"/>
                    <a:pt x="232" y="128"/>
                  </a:cubicBezTo>
                  <a:cubicBezTo>
                    <a:pt x="232" y="64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5"/>
            <p:cNvSpPr/>
            <p:nvPr/>
          </p:nvSpPr>
          <p:spPr>
            <a:xfrm>
              <a:off x="948916" y="1820613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5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5"/>
            <p:cNvSpPr/>
            <p:nvPr/>
          </p:nvSpPr>
          <p:spPr>
            <a:xfrm>
              <a:off x="1586402" y="1827225"/>
              <a:ext cx="14000" cy="14400"/>
            </a:xfrm>
            <a:custGeom>
              <a:avLst/>
              <a:gdLst/>
              <a:ahLst/>
              <a:cxnLst/>
              <a:rect l="l" t="t" r="r" b="b"/>
              <a:pathLst>
                <a:path w="560" h="576" extrusionOk="0">
                  <a:moveTo>
                    <a:pt x="280" y="1"/>
                  </a:moveTo>
                  <a:cubicBezTo>
                    <a:pt x="123" y="1"/>
                    <a:pt x="0" y="124"/>
                    <a:pt x="0" y="296"/>
                  </a:cubicBezTo>
                  <a:cubicBezTo>
                    <a:pt x="0" y="452"/>
                    <a:pt x="123" y="576"/>
                    <a:pt x="280" y="576"/>
                  </a:cubicBezTo>
                  <a:cubicBezTo>
                    <a:pt x="433" y="576"/>
                    <a:pt x="560" y="452"/>
                    <a:pt x="560" y="296"/>
                  </a:cubicBezTo>
                  <a:cubicBezTo>
                    <a:pt x="560" y="124"/>
                    <a:pt x="433" y="1"/>
                    <a:pt x="280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5"/>
            <p:cNvSpPr/>
            <p:nvPr/>
          </p:nvSpPr>
          <p:spPr>
            <a:xfrm>
              <a:off x="1588726" y="1744930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1438371" y="1882678"/>
              <a:ext cx="10449" cy="10449"/>
            </a:xfrm>
            <a:custGeom>
              <a:avLst/>
              <a:gdLst/>
              <a:ahLst/>
              <a:cxnLst/>
              <a:rect l="l" t="t" r="r" b="b"/>
              <a:pathLst>
                <a:path w="251" h="251" extrusionOk="0">
                  <a:moveTo>
                    <a:pt x="123" y="1"/>
                  </a:moveTo>
                  <a:cubicBezTo>
                    <a:pt x="64" y="1"/>
                    <a:pt x="0" y="64"/>
                    <a:pt x="0" y="128"/>
                  </a:cubicBezTo>
                  <a:cubicBezTo>
                    <a:pt x="0" y="188"/>
                    <a:pt x="64" y="251"/>
                    <a:pt x="123" y="251"/>
                  </a:cubicBezTo>
                  <a:cubicBezTo>
                    <a:pt x="187" y="251"/>
                    <a:pt x="250" y="188"/>
                    <a:pt x="250" y="128"/>
                  </a:cubicBezTo>
                  <a:cubicBezTo>
                    <a:pt x="250" y="64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5"/>
            <p:cNvSpPr/>
            <p:nvPr/>
          </p:nvSpPr>
          <p:spPr>
            <a:xfrm>
              <a:off x="1610075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/>
          <p:nvPr/>
        </p:nvSpPr>
        <p:spPr>
          <a:xfrm rot="6312029">
            <a:off x="6323236" y="4624272"/>
            <a:ext cx="1202524" cy="1041729"/>
          </a:xfrm>
          <a:custGeom>
            <a:avLst/>
            <a:gdLst/>
            <a:ahLst/>
            <a:cxnLst/>
            <a:rect l="l" t="t" r="r" b="b"/>
            <a:pathLst>
              <a:path w="664" h="575" extrusionOk="0">
                <a:moveTo>
                  <a:pt x="346" y="1"/>
                </a:moveTo>
                <a:cubicBezTo>
                  <a:pt x="302" y="1"/>
                  <a:pt x="257" y="12"/>
                  <a:pt x="215" y="36"/>
                </a:cubicBezTo>
                <a:cubicBezTo>
                  <a:pt x="57" y="93"/>
                  <a:pt x="0" y="276"/>
                  <a:pt x="82" y="409"/>
                </a:cubicBezTo>
                <a:cubicBezTo>
                  <a:pt x="134" y="517"/>
                  <a:pt x="238" y="575"/>
                  <a:pt x="340" y="575"/>
                </a:cubicBezTo>
                <a:cubicBezTo>
                  <a:pt x="387" y="575"/>
                  <a:pt x="434" y="562"/>
                  <a:pt x="474" y="536"/>
                </a:cubicBezTo>
                <a:cubicBezTo>
                  <a:pt x="607" y="460"/>
                  <a:pt x="664" y="276"/>
                  <a:pt x="582" y="144"/>
                </a:cubicBezTo>
                <a:cubicBezTo>
                  <a:pt x="530" y="53"/>
                  <a:pt x="440" y="1"/>
                  <a:pt x="346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6"/>
          <p:cNvSpPr/>
          <p:nvPr/>
        </p:nvSpPr>
        <p:spPr>
          <a:xfrm rot="3776840">
            <a:off x="2867608" y="728592"/>
            <a:ext cx="7476287" cy="12632965"/>
          </a:xfrm>
          <a:custGeom>
            <a:avLst/>
            <a:gdLst/>
            <a:ahLst/>
            <a:cxnLst/>
            <a:rect l="l" t="t" r="r" b="b"/>
            <a:pathLst>
              <a:path w="43742" h="47312" extrusionOk="0">
                <a:moveTo>
                  <a:pt x="35213" y="0"/>
                </a:moveTo>
                <a:cubicBezTo>
                  <a:pt x="32403" y="0"/>
                  <a:pt x="28089" y="1090"/>
                  <a:pt x="22095" y="3185"/>
                </a:cubicBezTo>
                <a:cubicBezTo>
                  <a:pt x="22095" y="3185"/>
                  <a:pt x="6535" y="9404"/>
                  <a:pt x="6535" y="14403"/>
                </a:cubicBezTo>
                <a:cubicBezTo>
                  <a:pt x="6535" y="15474"/>
                  <a:pt x="7281" y="15848"/>
                  <a:pt x="8419" y="15848"/>
                </a:cubicBezTo>
                <a:cubicBezTo>
                  <a:pt x="11067" y="15848"/>
                  <a:pt x="15842" y="13825"/>
                  <a:pt x="18326" y="13825"/>
                </a:cubicBezTo>
                <a:cubicBezTo>
                  <a:pt x="19770" y="13825"/>
                  <a:pt x="20440" y="14509"/>
                  <a:pt x="19466" y="16672"/>
                </a:cubicBezTo>
                <a:cubicBezTo>
                  <a:pt x="16066" y="24174"/>
                  <a:pt x="0" y="25546"/>
                  <a:pt x="0" y="32365"/>
                </a:cubicBezTo>
                <a:cubicBezTo>
                  <a:pt x="0" y="39159"/>
                  <a:pt x="12141" y="35734"/>
                  <a:pt x="9089" y="40922"/>
                </a:cubicBezTo>
                <a:cubicBezTo>
                  <a:pt x="7065" y="44326"/>
                  <a:pt x="13635" y="47312"/>
                  <a:pt x="20892" y="47312"/>
                </a:cubicBezTo>
                <a:cubicBezTo>
                  <a:pt x="24697" y="47312"/>
                  <a:pt x="28690" y="46491"/>
                  <a:pt x="31734" y="44481"/>
                </a:cubicBezTo>
                <a:cubicBezTo>
                  <a:pt x="40582" y="38634"/>
                  <a:pt x="43742" y="35841"/>
                  <a:pt x="43325" y="31493"/>
                </a:cubicBezTo>
                <a:cubicBezTo>
                  <a:pt x="42901" y="27176"/>
                  <a:pt x="32132" y="28099"/>
                  <a:pt x="35317" y="23492"/>
                </a:cubicBezTo>
                <a:cubicBezTo>
                  <a:pt x="38528" y="18884"/>
                  <a:pt x="43350" y="13405"/>
                  <a:pt x="41530" y="10403"/>
                </a:cubicBezTo>
                <a:cubicBezTo>
                  <a:pt x="41052" y="9618"/>
                  <a:pt x="40234" y="9359"/>
                  <a:pt x="39295" y="9359"/>
                </a:cubicBezTo>
                <a:cubicBezTo>
                  <a:pt x="37463" y="9359"/>
                  <a:pt x="35166" y="10347"/>
                  <a:pt x="34021" y="10347"/>
                </a:cubicBezTo>
                <a:cubicBezTo>
                  <a:pt x="33528" y="10347"/>
                  <a:pt x="33249" y="10164"/>
                  <a:pt x="33314" y="9638"/>
                </a:cubicBezTo>
                <a:cubicBezTo>
                  <a:pt x="33630" y="7268"/>
                  <a:pt x="40165" y="5005"/>
                  <a:pt x="39109" y="1978"/>
                </a:cubicBezTo>
                <a:cubicBezTo>
                  <a:pt x="38650" y="647"/>
                  <a:pt x="37378" y="0"/>
                  <a:pt x="35213" y="0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6"/>
          <p:cNvSpPr/>
          <p:nvPr/>
        </p:nvSpPr>
        <p:spPr>
          <a:xfrm rot="6312029">
            <a:off x="8634936" y="2139197"/>
            <a:ext cx="1202524" cy="1041729"/>
          </a:xfrm>
          <a:custGeom>
            <a:avLst/>
            <a:gdLst/>
            <a:ahLst/>
            <a:cxnLst/>
            <a:rect l="l" t="t" r="r" b="b"/>
            <a:pathLst>
              <a:path w="664" h="575" extrusionOk="0">
                <a:moveTo>
                  <a:pt x="346" y="1"/>
                </a:moveTo>
                <a:cubicBezTo>
                  <a:pt x="302" y="1"/>
                  <a:pt x="257" y="12"/>
                  <a:pt x="215" y="36"/>
                </a:cubicBezTo>
                <a:cubicBezTo>
                  <a:pt x="57" y="93"/>
                  <a:pt x="0" y="276"/>
                  <a:pt x="82" y="409"/>
                </a:cubicBezTo>
                <a:cubicBezTo>
                  <a:pt x="134" y="517"/>
                  <a:pt x="238" y="575"/>
                  <a:pt x="340" y="575"/>
                </a:cubicBezTo>
                <a:cubicBezTo>
                  <a:pt x="387" y="575"/>
                  <a:pt x="434" y="562"/>
                  <a:pt x="474" y="536"/>
                </a:cubicBezTo>
                <a:cubicBezTo>
                  <a:pt x="607" y="460"/>
                  <a:pt x="664" y="276"/>
                  <a:pt x="582" y="144"/>
                </a:cubicBezTo>
                <a:cubicBezTo>
                  <a:pt x="530" y="53"/>
                  <a:pt x="440" y="1"/>
                  <a:pt x="346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6"/>
          <p:cNvSpPr/>
          <p:nvPr/>
        </p:nvSpPr>
        <p:spPr>
          <a:xfrm rot="6312029">
            <a:off x="399536" y="4799397"/>
            <a:ext cx="1202524" cy="1041729"/>
          </a:xfrm>
          <a:custGeom>
            <a:avLst/>
            <a:gdLst/>
            <a:ahLst/>
            <a:cxnLst/>
            <a:rect l="l" t="t" r="r" b="b"/>
            <a:pathLst>
              <a:path w="664" h="575" extrusionOk="0">
                <a:moveTo>
                  <a:pt x="346" y="1"/>
                </a:moveTo>
                <a:cubicBezTo>
                  <a:pt x="302" y="1"/>
                  <a:pt x="257" y="12"/>
                  <a:pt x="215" y="36"/>
                </a:cubicBezTo>
                <a:cubicBezTo>
                  <a:pt x="57" y="93"/>
                  <a:pt x="0" y="276"/>
                  <a:pt x="82" y="409"/>
                </a:cubicBezTo>
                <a:cubicBezTo>
                  <a:pt x="134" y="517"/>
                  <a:pt x="238" y="575"/>
                  <a:pt x="340" y="575"/>
                </a:cubicBezTo>
                <a:cubicBezTo>
                  <a:pt x="387" y="575"/>
                  <a:pt x="434" y="562"/>
                  <a:pt x="474" y="536"/>
                </a:cubicBezTo>
                <a:cubicBezTo>
                  <a:pt x="607" y="460"/>
                  <a:pt x="664" y="276"/>
                  <a:pt x="582" y="144"/>
                </a:cubicBezTo>
                <a:cubicBezTo>
                  <a:pt x="530" y="53"/>
                  <a:pt x="440" y="1"/>
                  <a:pt x="346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6"/>
          <p:cNvSpPr/>
          <p:nvPr/>
        </p:nvSpPr>
        <p:spPr>
          <a:xfrm>
            <a:off x="340503" y="4429729"/>
            <a:ext cx="172844" cy="177466"/>
          </a:xfrm>
          <a:custGeom>
            <a:avLst/>
            <a:gdLst/>
            <a:ahLst/>
            <a:cxnLst/>
            <a:rect l="l" t="t" r="r" b="b"/>
            <a:pathLst>
              <a:path w="561" h="576" extrusionOk="0">
                <a:moveTo>
                  <a:pt x="281" y="1"/>
                </a:moveTo>
                <a:cubicBezTo>
                  <a:pt x="124" y="1"/>
                  <a:pt x="1" y="124"/>
                  <a:pt x="1" y="296"/>
                </a:cubicBezTo>
                <a:cubicBezTo>
                  <a:pt x="1" y="452"/>
                  <a:pt x="124" y="576"/>
                  <a:pt x="281" y="576"/>
                </a:cubicBezTo>
                <a:cubicBezTo>
                  <a:pt x="434" y="576"/>
                  <a:pt x="560" y="452"/>
                  <a:pt x="560" y="296"/>
                </a:cubicBezTo>
                <a:cubicBezTo>
                  <a:pt x="560" y="124"/>
                  <a:pt x="434" y="1"/>
                  <a:pt x="281" y="1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6"/>
          <p:cNvSpPr/>
          <p:nvPr/>
        </p:nvSpPr>
        <p:spPr>
          <a:xfrm>
            <a:off x="1347279" y="4480255"/>
            <a:ext cx="76101" cy="76409"/>
          </a:xfrm>
          <a:custGeom>
            <a:avLst/>
            <a:gdLst/>
            <a:ahLst/>
            <a:cxnLst/>
            <a:rect l="l" t="t" r="r" b="b"/>
            <a:pathLst>
              <a:path w="247" h="248" extrusionOk="0">
                <a:moveTo>
                  <a:pt x="124" y="1"/>
                </a:moveTo>
                <a:cubicBezTo>
                  <a:pt x="60" y="1"/>
                  <a:pt x="0" y="61"/>
                  <a:pt x="0" y="124"/>
                </a:cubicBezTo>
                <a:cubicBezTo>
                  <a:pt x="0" y="187"/>
                  <a:pt x="60" y="247"/>
                  <a:pt x="124" y="247"/>
                </a:cubicBezTo>
                <a:cubicBezTo>
                  <a:pt x="187" y="247"/>
                  <a:pt x="247" y="187"/>
                  <a:pt x="247" y="124"/>
                </a:cubicBezTo>
                <a:cubicBezTo>
                  <a:pt x="247" y="61"/>
                  <a:pt x="187" y="1"/>
                  <a:pt x="124" y="1"/>
                </a:cubicBezTo>
                <a:close/>
              </a:path>
            </a:pathLst>
          </a:custGeom>
          <a:solidFill>
            <a:srgbClr val="02ACD0">
              <a:alpha val="616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6"/>
          <p:cNvSpPr/>
          <p:nvPr/>
        </p:nvSpPr>
        <p:spPr>
          <a:xfrm>
            <a:off x="902236" y="3717395"/>
            <a:ext cx="72712" cy="71787"/>
          </a:xfrm>
          <a:custGeom>
            <a:avLst/>
            <a:gdLst/>
            <a:ahLst/>
            <a:cxnLst/>
            <a:rect l="l" t="t" r="r" b="b"/>
            <a:pathLst>
              <a:path w="236" h="233" extrusionOk="0">
                <a:moveTo>
                  <a:pt x="109" y="1"/>
                </a:moveTo>
                <a:cubicBezTo>
                  <a:pt x="49" y="1"/>
                  <a:pt x="1" y="46"/>
                  <a:pt x="1" y="109"/>
                </a:cubicBezTo>
                <a:cubicBezTo>
                  <a:pt x="1" y="187"/>
                  <a:pt x="49" y="232"/>
                  <a:pt x="109" y="232"/>
                </a:cubicBezTo>
                <a:cubicBezTo>
                  <a:pt x="172" y="232"/>
                  <a:pt x="236" y="187"/>
                  <a:pt x="236" y="109"/>
                </a:cubicBezTo>
                <a:cubicBezTo>
                  <a:pt x="236" y="46"/>
                  <a:pt x="172" y="1"/>
                  <a:pt x="109" y="1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6"/>
          <p:cNvSpPr/>
          <p:nvPr/>
        </p:nvSpPr>
        <p:spPr>
          <a:xfrm>
            <a:off x="8521351" y="3013760"/>
            <a:ext cx="77333" cy="71479"/>
          </a:xfrm>
          <a:custGeom>
            <a:avLst/>
            <a:gdLst/>
            <a:ahLst/>
            <a:cxnLst/>
            <a:rect l="l" t="t" r="r" b="b"/>
            <a:pathLst>
              <a:path w="251" h="232" extrusionOk="0">
                <a:moveTo>
                  <a:pt x="128" y="0"/>
                </a:moveTo>
                <a:cubicBezTo>
                  <a:pt x="64" y="0"/>
                  <a:pt x="1" y="45"/>
                  <a:pt x="1" y="109"/>
                </a:cubicBezTo>
                <a:cubicBezTo>
                  <a:pt x="1" y="187"/>
                  <a:pt x="64" y="232"/>
                  <a:pt x="128" y="232"/>
                </a:cubicBezTo>
                <a:cubicBezTo>
                  <a:pt x="187" y="232"/>
                  <a:pt x="251" y="187"/>
                  <a:pt x="251" y="109"/>
                </a:cubicBezTo>
                <a:cubicBezTo>
                  <a:pt x="251" y="45"/>
                  <a:pt x="187" y="0"/>
                  <a:pt x="128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6"/>
          <p:cNvSpPr/>
          <p:nvPr/>
        </p:nvSpPr>
        <p:spPr>
          <a:xfrm>
            <a:off x="235164" y="3013753"/>
            <a:ext cx="124472" cy="124472"/>
          </a:xfrm>
          <a:custGeom>
            <a:avLst/>
            <a:gdLst/>
            <a:ahLst/>
            <a:cxnLst/>
            <a:rect l="l" t="t" r="r" b="b"/>
            <a:pathLst>
              <a:path w="404" h="404" extrusionOk="0">
                <a:moveTo>
                  <a:pt x="202" y="0"/>
                </a:moveTo>
                <a:cubicBezTo>
                  <a:pt x="94" y="0"/>
                  <a:pt x="1" y="94"/>
                  <a:pt x="1" y="202"/>
                </a:cubicBezTo>
                <a:cubicBezTo>
                  <a:pt x="1" y="325"/>
                  <a:pt x="94" y="403"/>
                  <a:pt x="202" y="403"/>
                </a:cubicBezTo>
                <a:cubicBezTo>
                  <a:pt x="311" y="403"/>
                  <a:pt x="404" y="325"/>
                  <a:pt x="404" y="202"/>
                </a:cubicBezTo>
                <a:cubicBezTo>
                  <a:pt x="404" y="94"/>
                  <a:pt x="311" y="0"/>
                  <a:pt x="202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6"/>
          <p:cNvSpPr/>
          <p:nvPr/>
        </p:nvSpPr>
        <p:spPr>
          <a:xfrm>
            <a:off x="7584810" y="4742605"/>
            <a:ext cx="71479" cy="76409"/>
          </a:xfrm>
          <a:custGeom>
            <a:avLst/>
            <a:gdLst/>
            <a:ahLst/>
            <a:cxnLst/>
            <a:rect l="l" t="t" r="r" b="b"/>
            <a:pathLst>
              <a:path w="232" h="248" extrusionOk="0">
                <a:moveTo>
                  <a:pt x="123" y="1"/>
                </a:moveTo>
                <a:cubicBezTo>
                  <a:pt x="45" y="1"/>
                  <a:pt x="0" y="61"/>
                  <a:pt x="0" y="124"/>
                </a:cubicBezTo>
                <a:cubicBezTo>
                  <a:pt x="0" y="187"/>
                  <a:pt x="45" y="247"/>
                  <a:pt x="123" y="247"/>
                </a:cubicBezTo>
                <a:cubicBezTo>
                  <a:pt x="187" y="247"/>
                  <a:pt x="232" y="187"/>
                  <a:pt x="232" y="124"/>
                </a:cubicBezTo>
                <a:cubicBezTo>
                  <a:pt x="232" y="61"/>
                  <a:pt x="187" y="1"/>
                  <a:pt x="123" y="1"/>
                </a:cubicBezTo>
                <a:close/>
              </a:path>
            </a:pathLst>
          </a:custGeom>
          <a:solidFill>
            <a:srgbClr val="02ACD0">
              <a:alpha val="616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6"/>
          <p:cNvSpPr/>
          <p:nvPr/>
        </p:nvSpPr>
        <p:spPr>
          <a:xfrm>
            <a:off x="5636818" y="4603504"/>
            <a:ext cx="71479" cy="76409"/>
          </a:xfrm>
          <a:custGeom>
            <a:avLst/>
            <a:gdLst/>
            <a:ahLst/>
            <a:cxnLst/>
            <a:rect l="l" t="t" r="r" b="b"/>
            <a:pathLst>
              <a:path w="232" h="248" extrusionOk="0">
                <a:moveTo>
                  <a:pt x="123" y="1"/>
                </a:moveTo>
                <a:cubicBezTo>
                  <a:pt x="45" y="1"/>
                  <a:pt x="0" y="61"/>
                  <a:pt x="0" y="124"/>
                </a:cubicBezTo>
                <a:cubicBezTo>
                  <a:pt x="0" y="188"/>
                  <a:pt x="45" y="247"/>
                  <a:pt x="123" y="247"/>
                </a:cubicBezTo>
                <a:cubicBezTo>
                  <a:pt x="187" y="247"/>
                  <a:pt x="232" y="188"/>
                  <a:pt x="232" y="124"/>
                </a:cubicBezTo>
                <a:cubicBezTo>
                  <a:pt x="232" y="61"/>
                  <a:pt x="187" y="1"/>
                  <a:pt x="123" y="1"/>
                </a:cubicBezTo>
                <a:close/>
              </a:path>
            </a:pathLst>
          </a:custGeom>
          <a:solidFill>
            <a:srgbClr val="02ACD0">
              <a:alpha val="616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6"/>
          <p:cNvSpPr/>
          <p:nvPr/>
        </p:nvSpPr>
        <p:spPr>
          <a:xfrm>
            <a:off x="8283967" y="1274156"/>
            <a:ext cx="115229" cy="121083"/>
          </a:xfrm>
          <a:custGeom>
            <a:avLst/>
            <a:gdLst/>
            <a:ahLst/>
            <a:cxnLst/>
            <a:rect l="l" t="t" r="r" b="b"/>
            <a:pathLst>
              <a:path w="374" h="393" extrusionOk="0">
                <a:moveTo>
                  <a:pt x="187" y="1"/>
                </a:moveTo>
                <a:cubicBezTo>
                  <a:pt x="79" y="1"/>
                  <a:pt x="0" y="94"/>
                  <a:pt x="0" y="206"/>
                </a:cubicBezTo>
                <a:cubicBezTo>
                  <a:pt x="0" y="299"/>
                  <a:pt x="79" y="392"/>
                  <a:pt x="187" y="392"/>
                </a:cubicBezTo>
                <a:cubicBezTo>
                  <a:pt x="295" y="392"/>
                  <a:pt x="374" y="299"/>
                  <a:pt x="374" y="206"/>
                </a:cubicBezTo>
                <a:cubicBezTo>
                  <a:pt x="374" y="94"/>
                  <a:pt x="295" y="1"/>
                  <a:pt x="187" y="1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6"/>
          <p:cNvSpPr/>
          <p:nvPr/>
        </p:nvSpPr>
        <p:spPr>
          <a:xfrm>
            <a:off x="513357" y="2509515"/>
            <a:ext cx="128786" cy="124472"/>
          </a:xfrm>
          <a:custGeom>
            <a:avLst/>
            <a:gdLst/>
            <a:ahLst/>
            <a:cxnLst/>
            <a:rect l="l" t="t" r="r" b="b"/>
            <a:pathLst>
              <a:path w="418" h="404" extrusionOk="0">
                <a:moveTo>
                  <a:pt x="216" y="0"/>
                </a:moveTo>
                <a:cubicBezTo>
                  <a:pt x="93" y="0"/>
                  <a:pt x="0" y="94"/>
                  <a:pt x="0" y="202"/>
                </a:cubicBezTo>
                <a:cubicBezTo>
                  <a:pt x="0" y="325"/>
                  <a:pt x="93" y="403"/>
                  <a:pt x="216" y="403"/>
                </a:cubicBezTo>
                <a:cubicBezTo>
                  <a:pt x="325" y="403"/>
                  <a:pt x="418" y="325"/>
                  <a:pt x="418" y="202"/>
                </a:cubicBezTo>
                <a:cubicBezTo>
                  <a:pt x="418" y="94"/>
                  <a:pt x="325" y="0"/>
                  <a:pt x="216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6"/>
          <p:cNvSpPr/>
          <p:nvPr/>
        </p:nvSpPr>
        <p:spPr>
          <a:xfrm>
            <a:off x="8805889" y="3641288"/>
            <a:ext cx="77333" cy="76101"/>
          </a:xfrm>
          <a:custGeom>
            <a:avLst/>
            <a:gdLst/>
            <a:ahLst/>
            <a:cxnLst/>
            <a:rect l="l" t="t" r="r" b="b"/>
            <a:pathLst>
              <a:path w="251" h="247" extrusionOk="0">
                <a:moveTo>
                  <a:pt x="127" y="0"/>
                </a:moveTo>
                <a:cubicBezTo>
                  <a:pt x="64" y="0"/>
                  <a:pt x="0" y="60"/>
                  <a:pt x="0" y="123"/>
                </a:cubicBezTo>
                <a:cubicBezTo>
                  <a:pt x="0" y="187"/>
                  <a:pt x="64" y="246"/>
                  <a:pt x="127" y="246"/>
                </a:cubicBezTo>
                <a:cubicBezTo>
                  <a:pt x="187" y="246"/>
                  <a:pt x="250" y="187"/>
                  <a:pt x="250" y="123"/>
                </a:cubicBezTo>
                <a:cubicBezTo>
                  <a:pt x="250" y="60"/>
                  <a:pt x="187" y="0"/>
                  <a:pt x="127" y="0"/>
                </a:cubicBezTo>
                <a:close/>
              </a:path>
            </a:pathLst>
          </a:custGeom>
          <a:solidFill>
            <a:srgbClr val="02ACD0">
              <a:alpha val="616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6"/>
          <p:cNvSpPr/>
          <p:nvPr/>
        </p:nvSpPr>
        <p:spPr>
          <a:xfrm>
            <a:off x="2487000" y="4742593"/>
            <a:ext cx="177158" cy="172844"/>
          </a:xfrm>
          <a:custGeom>
            <a:avLst/>
            <a:gdLst/>
            <a:ahLst/>
            <a:cxnLst/>
            <a:rect l="l" t="t" r="r" b="b"/>
            <a:pathLst>
              <a:path w="575" h="561" extrusionOk="0">
                <a:moveTo>
                  <a:pt x="280" y="0"/>
                </a:moveTo>
                <a:cubicBezTo>
                  <a:pt x="123" y="0"/>
                  <a:pt x="0" y="127"/>
                  <a:pt x="0" y="280"/>
                </a:cubicBezTo>
                <a:cubicBezTo>
                  <a:pt x="0" y="437"/>
                  <a:pt x="123" y="560"/>
                  <a:pt x="280" y="560"/>
                </a:cubicBezTo>
                <a:cubicBezTo>
                  <a:pt x="452" y="560"/>
                  <a:pt x="575" y="437"/>
                  <a:pt x="575" y="280"/>
                </a:cubicBezTo>
                <a:cubicBezTo>
                  <a:pt x="575" y="127"/>
                  <a:pt x="452" y="0"/>
                  <a:pt x="280" y="0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4" name="Google Shape;144;p6"/>
          <p:cNvGrpSpPr/>
          <p:nvPr/>
        </p:nvGrpSpPr>
        <p:grpSpPr>
          <a:xfrm>
            <a:off x="7834024" y="412393"/>
            <a:ext cx="741874" cy="843207"/>
            <a:chOff x="5912600" y="3521075"/>
            <a:chExt cx="50150" cy="57000"/>
          </a:xfrm>
        </p:grpSpPr>
        <p:sp>
          <p:nvSpPr>
            <p:cNvPr id="145" name="Google Shape;145;p6"/>
            <p:cNvSpPr/>
            <p:nvPr/>
          </p:nvSpPr>
          <p:spPr>
            <a:xfrm>
              <a:off x="5935850" y="3570675"/>
              <a:ext cx="8975" cy="7400"/>
            </a:xfrm>
            <a:custGeom>
              <a:avLst/>
              <a:gdLst/>
              <a:ahLst/>
              <a:cxnLst/>
              <a:rect l="l" t="t" r="r" b="b"/>
              <a:pathLst>
                <a:path w="359" h="296" extrusionOk="0">
                  <a:moveTo>
                    <a:pt x="187" y="0"/>
                  </a:moveTo>
                  <a:cubicBezTo>
                    <a:pt x="127" y="0"/>
                    <a:pt x="79" y="30"/>
                    <a:pt x="49" y="79"/>
                  </a:cubicBezTo>
                  <a:cubicBezTo>
                    <a:pt x="1" y="172"/>
                    <a:pt x="64" y="295"/>
                    <a:pt x="187" y="295"/>
                  </a:cubicBezTo>
                  <a:cubicBezTo>
                    <a:pt x="236" y="295"/>
                    <a:pt x="280" y="265"/>
                    <a:pt x="314" y="217"/>
                  </a:cubicBezTo>
                  <a:cubicBezTo>
                    <a:pt x="359" y="109"/>
                    <a:pt x="299" y="0"/>
                    <a:pt x="18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6"/>
            <p:cNvSpPr/>
            <p:nvPr/>
          </p:nvSpPr>
          <p:spPr>
            <a:xfrm>
              <a:off x="5941725" y="3521075"/>
              <a:ext cx="8150" cy="7100"/>
            </a:xfrm>
            <a:custGeom>
              <a:avLst/>
              <a:gdLst/>
              <a:ahLst/>
              <a:cxnLst/>
              <a:rect l="l" t="t" r="r" b="b"/>
              <a:pathLst>
                <a:path w="326" h="284" extrusionOk="0">
                  <a:moveTo>
                    <a:pt x="155" y="1"/>
                  </a:moveTo>
                  <a:cubicBezTo>
                    <a:pt x="134" y="1"/>
                    <a:pt x="112" y="5"/>
                    <a:pt x="94" y="11"/>
                  </a:cubicBezTo>
                  <a:cubicBezTo>
                    <a:pt x="1" y="74"/>
                    <a:pt x="1" y="197"/>
                    <a:pt x="79" y="261"/>
                  </a:cubicBezTo>
                  <a:cubicBezTo>
                    <a:pt x="101" y="276"/>
                    <a:pt x="128" y="283"/>
                    <a:pt x="154" y="283"/>
                  </a:cubicBezTo>
                  <a:cubicBezTo>
                    <a:pt x="179" y="283"/>
                    <a:pt x="202" y="276"/>
                    <a:pt x="217" y="261"/>
                  </a:cubicBezTo>
                  <a:cubicBezTo>
                    <a:pt x="310" y="212"/>
                    <a:pt x="325" y="89"/>
                    <a:pt x="232" y="26"/>
                  </a:cubicBezTo>
                  <a:cubicBezTo>
                    <a:pt x="214" y="8"/>
                    <a:pt x="185" y="1"/>
                    <a:pt x="1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6"/>
            <p:cNvSpPr/>
            <p:nvPr/>
          </p:nvSpPr>
          <p:spPr>
            <a:xfrm>
              <a:off x="5953025" y="3559150"/>
              <a:ext cx="9350" cy="8625"/>
            </a:xfrm>
            <a:custGeom>
              <a:avLst/>
              <a:gdLst/>
              <a:ahLst/>
              <a:cxnLst/>
              <a:rect l="l" t="t" r="r" b="b"/>
              <a:pathLst>
                <a:path w="374" h="345" extrusionOk="0">
                  <a:moveTo>
                    <a:pt x="194" y="0"/>
                  </a:moveTo>
                  <a:cubicBezTo>
                    <a:pt x="154" y="0"/>
                    <a:pt x="113" y="14"/>
                    <a:pt x="78" y="44"/>
                  </a:cubicBezTo>
                  <a:cubicBezTo>
                    <a:pt x="15" y="88"/>
                    <a:pt x="0" y="152"/>
                    <a:pt x="15" y="230"/>
                  </a:cubicBezTo>
                  <a:cubicBezTo>
                    <a:pt x="44" y="301"/>
                    <a:pt x="115" y="344"/>
                    <a:pt x="186" y="344"/>
                  </a:cubicBezTo>
                  <a:cubicBezTo>
                    <a:pt x="224" y="344"/>
                    <a:pt x="262" y="332"/>
                    <a:pt x="295" y="305"/>
                  </a:cubicBezTo>
                  <a:cubicBezTo>
                    <a:pt x="358" y="260"/>
                    <a:pt x="373" y="182"/>
                    <a:pt x="358" y="118"/>
                  </a:cubicBezTo>
                  <a:cubicBezTo>
                    <a:pt x="328" y="41"/>
                    <a:pt x="262" y="0"/>
                    <a:pt x="194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6"/>
            <p:cNvSpPr/>
            <p:nvPr/>
          </p:nvSpPr>
          <p:spPr>
            <a:xfrm>
              <a:off x="5914125" y="3525675"/>
              <a:ext cx="8975" cy="8825"/>
            </a:xfrm>
            <a:custGeom>
              <a:avLst/>
              <a:gdLst/>
              <a:ahLst/>
              <a:cxnLst/>
              <a:rect l="l" t="t" r="r" b="b"/>
              <a:pathLst>
                <a:path w="359" h="353" extrusionOk="0">
                  <a:moveTo>
                    <a:pt x="177" y="0"/>
                  </a:moveTo>
                  <a:cubicBezTo>
                    <a:pt x="155" y="0"/>
                    <a:pt x="132" y="4"/>
                    <a:pt x="108" y="13"/>
                  </a:cubicBezTo>
                  <a:cubicBezTo>
                    <a:pt x="49" y="43"/>
                    <a:pt x="0" y="107"/>
                    <a:pt x="0" y="185"/>
                  </a:cubicBezTo>
                  <a:cubicBezTo>
                    <a:pt x="12" y="283"/>
                    <a:pt x="83" y="352"/>
                    <a:pt x="175" y="352"/>
                  </a:cubicBezTo>
                  <a:cubicBezTo>
                    <a:pt x="199" y="352"/>
                    <a:pt x="224" y="348"/>
                    <a:pt x="250" y="338"/>
                  </a:cubicBezTo>
                  <a:cubicBezTo>
                    <a:pt x="310" y="323"/>
                    <a:pt x="358" y="245"/>
                    <a:pt x="358" y="185"/>
                  </a:cubicBezTo>
                  <a:cubicBezTo>
                    <a:pt x="358" y="81"/>
                    <a:pt x="276" y="0"/>
                    <a:pt x="17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6"/>
            <p:cNvSpPr/>
            <p:nvPr/>
          </p:nvSpPr>
          <p:spPr>
            <a:xfrm>
              <a:off x="5912600" y="3559725"/>
              <a:ext cx="5375" cy="4400"/>
            </a:xfrm>
            <a:custGeom>
              <a:avLst/>
              <a:gdLst/>
              <a:ahLst/>
              <a:cxnLst/>
              <a:rect l="l" t="t" r="r" b="b"/>
              <a:pathLst>
                <a:path w="215" h="176" extrusionOk="0">
                  <a:moveTo>
                    <a:pt x="106" y="0"/>
                  </a:moveTo>
                  <a:cubicBezTo>
                    <a:pt x="39" y="0"/>
                    <a:pt x="1" y="71"/>
                    <a:pt x="31" y="129"/>
                  </a:cubicBezTo>
                  <a:cubicBezTo>
                    <a:pt x="46" y="144"/>
                    <a:pt x="61" y="174"/>
                    <a:pt x="91" y="174"/>
                  </a:cubicBezTo>
                  <a:cubicBezTo>
                    <a:pt x="98" y="175"/>
                    <a:pt x="104" y="175"/>
                    <a:pt x="111" y="175"/>
                  </a:cubicBezTo>
                  <a:cubicBezTo>
                    <a:pt x="177" y="175"/>
                    <a:pt x="215" y="107"/>
                    <a:pt x="184" y="36"/>
                  </a:cubicBezTo>
                  <a:cubicBezTo>
                    <a:pt x="169" y="21"/>
                    <a:pt x="154" y="2"/>
                    <a:pt x="125" y="2"/>
                  </a:cubicBezTo>
                  <a:cubicBezTo>
                    <a:pt x="118" y="1"/>
                    <a:pt x="112" y="0"/>
                    <a:pt x="106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6"/>
            <p:cNvSpPr/>
            <p:nvPr/>
          </p:nvSpPr>
          <p:spPr>
            <a:xfrm>
              <a:off x="5958425" y="3546425"/>
              <a:ext cx="4325" cy="4625"/>
            </a:xfrm>
            <a:custGeom>
              <a:avLst/>
              <a:gdLst/>
              <a:ahLst/>
              <a:cxnLst/>
              <a:rect l="l" t="t" r="r" b="b"/>
              <a:pathLst>
                <a:path w="173" h="185" extrusionOk="0">
                  <a:moveTo>
                    <a:pt x="87" y="0"/>
                  </a:moveTo>
                  <a:cubicBezTo>
                    <a:pt x="44" y="0"/>
                    <a:pt x="1" y="33"/>
                    <a:pt x="1" y="86"/>
                  </a:cubicBezTo>
                  <a:cubicBezTo>
                    <a:pt x="1" y="116"/>
                    <a:pt x="1" y="131"/>
                    <a:pt x="15" y="161"/>
                  </a:cubicBezTo>
                  <a:cubicBezTo>
                    <a:pt x="36" y="177"/>
                    <a:pt x="59" y="184"/>
                    <a:pt x="80" y="184"/>
                  </a:cubicBezTo>
                  <a:cubicBezTo>
                    <a:pt x="124" y="184"/>
                    <a:pt x="162" y="154"/>
                    <a:pt x="172" y="101"/>
                  </a:cubicBezTo>
                  <a:cubicBezTo>
                    <a:pt x="172" y="68"/>
                    <a:pt x="172" y="53"/>
                    <a:pt x="142" y="23"/>
                  </a:cubicBezTo>
                  <a:cubicBezTo>
                    <a:pt x="127" y="7"/>
                    <a:pt x="107" y="0"/>
                    <a:pt x="8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6"/>
            <p:cNvSpPr/>
            <p:nvPr/>
          </p:nvSpPr>
          <p:spPr>
            <a:xfrm>
              <a:off x="5914875" y="3531375"/>
              <a:ext cx="42450" cy="35900"/>
            </a:xfrm>
            <a:custGeom>
              <a:avLst/>
              <a:gdLst/>
              <a:ahLst/>
              <a:cxnLst/>
              <a:rect l="l" t="t" r="r" b="b"/>
              <a:pathLst>
                <a:path w="1698" h="1436" extrusionOk="0">
                  <a:moveTo>
                    <a:pt x="866" y="1"/>
                  </a:moveTo>
                  <a:cubicBezTo>
                    <a:pt x="571" y="1"/>
                    <a:pt x="308" y="170"/>
                    <a:pt x="187" y="438"/>
                  </a:cubicBezTo>
                  <a:cubicBezTo>
                    <a:pt x="0" y="890"/>
                    <a:pt x="299" y="1386"/>
                    <a:pt x="795" y="1434"/>
                  </a:cubicBezTo>
                  <a:cubicBezTo>
                    <a:pt x="807" y="1435"/>
                    <a:pt x="819" y="1435"/>
                    <a:pt x="830" y="1435"/>
                  </a:cubicBezTo>
                  <a:cubicBezTo>
                    <a:pt x="1113" y="1435"/>
                    <a:pt x="1389" y="1266"/>
                    <a:pt x="1493" y="998"/>
                  </a:cubicBezTo>
                  <a:cubicBezTo>
                    <a:pt x="1698" y="546"/>
                    <a:pt x="1384" y="50"/>
                    <a:pt x="903" y="2"/>
                  </a:cubicBezTo>
                  <a:cubicBezTo>
                    <a:pt x="891" y="1"/>
                    <a:pt x="878" y="1"/>
                    <a:pt x="86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6"/>
            <p:cNvSpPr/>
            <p:nvPr/>
          </p:nvSpPr>
          <p:spPr>
            <a:xfrm>
              <a:off x="5920000" y="3548950"/>
              <a:ext cx="6175" cy="5425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0" y="0"/>
                  </a:moveTo>
                  <a:lnTo>
                    <a:pt x="0" y="217"/>
                  </a:lnTo>
                  <a:lnTo>
                    <a:pt x="247" y="217"/>
                  </a:lnTo>
                  <a:lnTo>
                    <a:pt x="247" y="0"/>
                  </a:ln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6"/>
            <p:cNvSpPr/>
            <p:nvPr/>
          </p:nvSpPr>
          <p:spPr>
            <a:xfrm>
              <a:off x="5921125" y="3551275"/>
              <a:ext cx="3100" cy="3100"/>
            </a:xfrm>
            <a:custGeom>
              <a:avLst/>
              <a:gdLst/>
              <a:ahLst/>
              <a:cxnLst/>
              <a:rect l="l" t="t" r="r" b="b"/>
              <a:pathLst>
                <a:path w="124" h="124" extrusionOk="0">
                  <a:moveTo>
                    <a:pt x="63" y="0"/>
                  </a:moveTo>
                  <a:cubicBezTo>
                    <a:pt x="30" y="0"/>
                    <a:pt x="15" y="15"/>
                    <a:pt x="0" y="45"/>
                  </a:cubicBezTo>
                  <a:cubicBezTo>
                    <a:pt x="0" y="79"/>
                    <a:pt x="15" y="109"/>
                    <a:pt x="49" y="124"/>
                  </a:cubicBezTo>
                  <a:lnTo>
                    <a:pt x="63" y="124"/>
                  </a:lnTo>
                  <a:cubicBezTo>
                    <a:pt x="93" y="124"/>
                    <a:pt x="123" y="109"/>
                    <a:pt x="123" y="79"/>
                  </a:cubicBezTo>
                  <a:cubicBezTo>
                    <a:pt x="123" y="45"/>
                    <a:pt x="108" y="15"/>
                    <a:pt x="78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6"/>
            <p:cNvSpPr/>
            <p:nvPr/>
          </p:nvSpPr>
          <p:spPr>
            <a:xfrm>
              <a:off x="5923075" y="3555925"/>
              <a:ext cx="3950" cy="3125"/>
            </a:xfrm>
            <a:custGeom>
              <a:avLst/>
              <a:gdLst/>
              <a:ahLst/>
              <a:cxnLst/>
              <a:rect l="l" t="t" r="r" b="b"/>
              <a:pathLst>
                <a:path w="158" h="125" extrusionOk="0">
                  <a:moveTo>
                    <a:pt x="64" y="1"/>
                  </a:moveTo>
                  <a:cubicBezTo>
                    <a:pt x="15" y="16"/>
                    <a:pt x="0" y="61"/>
                    <a:pt x="30" y="109"/>
                  </a:cubicBezTo>
                  <a:cubicBezTo>
                    <a:pt x="45" y="109"/>
                    <a:pt x="64" y="124"/>
                    <a:pt x="79" y="124"/>
                  </a:cubicBezTo>
                  <a:cubicBezTo>
                    <a:pt x="79" y="124"/>
                    <a:pt x="94" y="124"/>
                    <a:pt x="94" y="109"/>
                  </a:cubicBezTo>
                  <a:cubicBezTo>
                    <a:pt x="138" y="109"/>
                    <a:pt x="157" y="46"/>
                    <a:pt x="124" y="16"/>
                  </a:cubicBezTo>
                  <a:cubicBezTo>
                    <a:pt x="109" y="1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6"/>
            <p:cNvSpPr/>
            <p:nvPr/>
          </p:nvSpPr>
          <p:spPr>
            <a:xfrm>
              <a:off x="5926525" y="3546975"/>
              <a:ext cx="7850" cy="7400"/>
            </a:xfrm>
            <a:custGeom>
              <a:avLst/>
              <a:gdLst/>
              <a:ahLst/>
              <a:cxnLst/>
              <a:rect l="l" t="t" r="r" b="b"/>
              <a:pathLst>
                <a:path w="314" h="296" extrusionOk="0">
                  <a:moveTo>
                    <a:pt x="157" y="1"/>
                  </a:moveTo>
                  <a:cubicBezTo>
                    <a:pt x="94" y="1"/>
                    <a:pt x="34" y="46"/>
                    <a:pt x="19" y="109"/>
                  </a:cubicBezTo>
                  <a:cubicBezTo>
                    <a:pt x="0" y="187"/>
                    <a:pt x="49" y="266"/>
                    <a:pt x="127" y="296"/>
                  </a:cubicBezTo>
                  <a:lnTo>
                    <a:pt x="157" y="296"/>
                  </a:lnTo>
                  <a:cubicBezTo>
                    <a:pt x="221" y="296"/>
                    <a:pt x="280" y="251"/>
                    <a:pt x="299" y="187"/>
                  </a:cubicBezTo>
                  <a:cubicBezTo>
                    <a:pt x="314" y="109"/>
                    <a:pt x="265" y="16"/>
                    <a:pt x="187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6"/>
            <p:cNvSpPr/>
            <p:nvPr/>
          </p:nvSpPr>
          <p:spPr>
            <a:xfrm>
              <a:off x="5933150" y="3555100"/>
              <a:ext cx="12525" cy="8975"/>
            </a:xfrm>
            <a:custGeom>
              <a:avLst/>
              <a:gdLst/>
              <a:ahLst/>
              <a:cxnLst/>
              <a:rect l="l" t="t" r="r" b="b"/>
              <a:pathLst>
                <a:path w="501" h="359" extrusionOk="0">
                  <a:moveTo>
                    <a:pt x="221" y="0"/>
                  </a:moveTo>
                  <a:cubicBezTo>
                    <a:pt x="127" y="0"/>
                    <a:pt x="49" y="49"/>
                    <a:pt x="34" y="127"/>
                  </a:cubicBezTo>
                  <a:cubicBezTo>
                    <a:pt x="0" y="221"/>
                    <a:pt x="79" y="329"/>
                    <a:pt x="202" y="359"/>
                  </a:cubicBezTo>
                  <a:lnTo>
                    <a:pt x="265" y="359"/>
                  </a:lnTo>
                  <a:cubicBezTo>
                    <a:pt x="359" y="359"/>
                    <a:pt x="452" y="314"/>
                    <a:pt x="467" y="235"/>
                  </a:cubicBezTo>
                  <a:lnTo>
                    <a:pt x="467" y="235"/>
                  </a:lnTo>
                  <a:cubicBezTo>
                    <a:pt x="452" y="280"/>
                    <a:pt x="407" y="299"/>
                    <a:pt x="359" y="299"/>
                  </a:cubicBezTo>
                  <a:lnTo>
                    <a:pt x="329" y="299"/>
                  </a:lnTo>
                  <a:cubicBezTo>
                    <a:pt x="265" y="280"/>
                    <a:pt x="221" y="235"/>
                    <a:pt x="235" y="172"/>
                  </a:cubicBezTo>
                  <a:cubicBezTo>
                    <a:pt x="250" y="127"/>
                    <a:pt x="280" y="112"/>
                    <a:pt x="344" y="112"/>
                  </a:cubicBezTo>
                  <a:lnTo>
                    <a:pt x="373" y="112"/>
                  </a:lnTo>
                  <a:cubicBezTo>
                    <a:pt x="437" y="127"/>
                    <a:pt x="482" y="187"/>
                    <a:pt x="467" y="235"/>
                  </a:cubicBezTo>
                  <a:cubicBezTo>
                    <a:pt x="500" y="142"/>
                    <a:pt x="407" y="34"/>
                    <a:pt x="295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6"/>
            <p:cNvSpPr/>
            <p:nvPr/>
          </p:nvSpPr>
          <p:spPr>
            <a:xfrm>
              <a:off x="5938650" y="3557900"/>
              <a:ext cx="6550" cy="4675"/>
            </a:xfrm>
            <a:custGeom>
              <a:avLst/>
              <a:gdLst/>
              <a:ahLst/>
              <a:cxnLst/>
              <a:rect l="l" t="t" r="r" b="b"/>
              <a:pathLst>
                <a:path w="262" h="187" extrusionOk="0">
                  <a:moveTo>
                    <a:pt x="124" y="0"/>
                  </a:moveTo>
                  <a:cubicBezTo>
                    <a:pt x="60" y="0"/>
                    <a:pt x="30" y="15"/>
                    <a:pt x="15" y="60"/>
                  </a:cubicBezTo>
                  <a:cubicBezTo>
                    <a:pt x="1" y="123"/>
                    <a:pt x="45" y="168"/>
                    <a:pt x="109" y="187"/>
                  </a:cubicBezTo>
                  <a:lnTo>
                    <a:pt x="139" y="187"/>
                  </a:lnTo>
                  <a:cubicBezTo>
                    <a:pt x="187" y="187"/>
                    <a:pt x="232" y="168"/>
                    <a:pt x="247" y="123"/>
                  </a:cubicBezTo>
                  <a:cubicBezTo>
                    <a:pt x="262" y="75"/>
                    <a:pt x="217" y="15"/>
                    <a:pt x="153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6"/>
            <p:cNvSpPr/>
            <p:nvPr/>
          </p:nvSpPr>
          <p:spPr>
            <a:xfrm>
              <a:off x="5922325" y="3539975"/>
              <a:ext cx="5425" cy="4325"/>
            </a:xfrm>
            <a:custGeom>
              <a:avLst/>
              <a:gdLst/>
              <a:ahLst/>
              <a:cxnLst/>
              <a:rect l="l" t="t" r="r" b="b"/>
              <a:pathLst>
                <a:path w="217" h="173" extrusionOk="0">
                  <a:moveTo>
                    <a:pt x="109" y="1"/>
                  </a:moveTo>
                  <a:cubicBezTo>
                    <a:pt x="60" y="1"/>
                    <a:pt x="15" y="16"/>
                    <a:pt x="1" y="64"/>
                  </a:cubicBezTo>
                  <a:cubicBezTo>
                    <a:pt x="1" y="109"/>
                    <a:pt x="30" y="158"/>
                    <a:pt x="94" y="173"/>
                  </a:cubicBezTo>
                  <a:lnTo>
                    <a:pt x="109" y="173"/>
                  </a:lnTo>
                  <a:cubicBezTo>
                    <a:pt x="154" y="173"/>
                    <a:pt x="202" y="158"/>
                    <a:pt x="202" y="109"/>
                  </a:cubicBezTo>
                  <a:cubicBezTo>
                    <a:pt x="217" y="64"/>
                    <a:pt x="187" y="16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6"/>
            <p:cNvSpPr/>
            <p:nvPr/>
          </p:nvSpPr>
          <p:spPr>
            <a:xfrm>
              <a:off x="5946400" y="3541575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4" y="0"/>
                  </a:moveTo>
                  <a:cubicBezTo>
                    <a:pt x="45" y="0"/>
                    <a:pt x="15" y="15"/>
                    <a:pt x="15" y="45"/>
                  </a:cubicBezTo>
                  <a:cubicBezTo>
                    <a:pt x="0" y="60"/>
                    <a:pt x="30" y="94"/>
                    <a:pt x="64" y="109"/>
                  </a:cubicBezTo>
                  <a:lnTo>
                    <a:pt x="79" y="109"/>
                  </a:lnTo>
                  <a:cubicBezTo>
                    <a:pt x="108" y="109"/>
                    <a:pt x="123" y="94"/>
                    <a:pt x="123" y="75"/>
                  </a:cubicBezTo>
                  <a:cubicBezTo>
                    <a:pt x="138" y="45"/>
                    <a:pt x="123" y="15"/>
                    <a:pt x="79" y="15"/>
                  </a:cubicBezTo>
                  <a:cubicBezTo>
                    <a:pt x="79" y="0"/>
                    <a:pt x="79" y="0"/>
                    <a:pt x="6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6"/>
            <p:cNvSpPr/>
            <p:nvPr/>
          </p:nvSpPr>
          <p:spPr>
            <a:xfrm>
              <a:off x="5929700" y="3538400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0" y="1"/>
                  </a:moveTo>
                  <a:cubicBezTo>
                    <a:pt x="30" y="1"/>
                    <a:pt x="15" y="15"/>
                    <a:pt x="15" y="34"/>
                  </a:cubicBezTo>
                  <a:cubicBezTo>
                    <a:pt x="0" y="64"/>
                    <a:pt x="15" y="94"/>
                    <a:pt x="60" y="109"/>
                  </a:cubicBezTo>
                  <a:lnTo>
                    <a:pt x="79" y="109"/>
                  </a:lnTo>
                  <a:cubicBezTo>
                    <a:pt x="94" y="109"/>
                    <a:pt x="123" y="94"/>
                    <a:pt x="123" y="64"/>
                  </a:cubicBezTo>
                  <a:cubicBezTo>
                    <a:pt x="138" y="49"/>
                    <a:pt x="109" y="15"/>
                    <a:pt x="7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"/>
          <p:cNvSpPr/>
          <p:nvPr/>
        </p:nvSpPr>
        <p:spPr>
          <a:xfrm>
            <a:off x="875543" y="667053"/>
            <a:ext cx="7379032" cy="4503893"/>
          </a:xfrm>
          <a:custGeom>
            <a:avLst/>
            <a:gdLst/>
            <a:ahLst/>
            <a:cxnLst/>
            <a:rect l="l" t="t" r="r" b="b"/>
            <a:pathLst>
              <a:path w="7448" h="4546" extrusionOk="0">
                <a:moveTo>
                  <a:pt x="5705" y="0"/>
                </a:moveTo>
                <a:cubicBezTo>
                  <a:pt x="5389" y="0"/>
                  <a:pt x="5068" y="70"/>
                  <a:pt x="4772" y="191"/>
                </a:cubicBezTo>
                <a:cubicBezTo>
                  <a:pt x="4511" y="285"/>
                  <a:pt x="4276" y="423"/>
                  <a:pt x="3996" y="456"/>
                </a:cubicBezTo>
                <a:cubicBezTo>
                  <a:pt x="3953" y="461"/>
                  <a:pt x="3909" y="464"/>
                  <a:pt x="3866" y="464"/>
                </a:cubicBezTo>
                <a:cubicBezTo>
                  <a:pt x="3521" y="464"/>
                  <a:pt x="3177" y="319"/>
                  <a:pt x="2832" y="236"/>
                </a:cubicBezTo>
                <a:cubicBezTo>
                  <a:pt x="2592" y="172"/>
                  <a:pt x="2340" y="134"/>
                  <a:pt x="2088" y="134"/>
                </a:cubicBezTo>
                <a:cubicBezTo>
                  <a:pt x="1799" y="134"/>
                  <a:pt x="1512" y="184"/>
                  <a:pt x="1246" y="300"/>
                </a:cubicBezTo>
                <a:cubicBezTo>
                  <a:pt x="687" y="550"/>
                  <a:pt x="280" y="1094"/>
                  <a:pt x="328" y="1699"/>
                </a:cubicBezTo>
                <a:cubicBezTo>
                  <a:pt x="358" y="1979"/>
                  <a:pt x="466" y="2258"/>
                  <a:pt x="422" y="2523"/>
                </a:cubicBezTo>
                <a:cubicBezTo>
                  <a:pt x="388" y="2803"/>
                  <a:pt x="220" y="3035"/>
                  <a:pt x="127" y="3299"/>
                </a:cubicBezTo>
                <a:cubicBezTo>
                  <a:pt x="0" y="3658"/>
                  <a:pt x="0" y="4173"/>
                  <a:pt x="187" y="4546"/>
                </a:cubicBezTo>
                <a:lnTo>
                  <a:pt x="7168" y="4546"/>
                </a:lnTo>
                <a:cubicBezTo>
                  <a:pt x="7231" y="4419"/>
                  <a:pt x="7276" y="4296"/>
                  <a:pt x="7291" y="4173"/>
                </a:cubicBezTo>
                <a:cubicBezTo>
                  <a:pt x="7369" y="3799"/>
                  <a:pt x="7246" y="3471"/>
                  <a:pt x="7216" y="3113"/>
                </a:cubicBezTo>
                <a:cubicBezTo>
                  <a:pt x="7198" y="2773"/>
                  <a:pt x="7324" y="2475"/>
                  <a:pt x="7384" y="2150"/>
                </a:cubicBezTo>
                <a:cubicBezTo>
                  <a:pt x="7448" y="1856"/>
                  <a:pt x="7433" y="1527"/>
                  <a:pt x="7354" y="1232"/>
                </a:cubicBezTo>
                <a:cubicBezTo>
                  <a:pt x="7246" y="844"/>
                  <a:pt x="6996" y="471"/>
                  <a:pt x="6657" y="255"/>
                </a:cubicBezTo>
                <a:cubicBezTo>
                  <a:pt x="6369" y="78"/>
                  <a:pt x="6040" y="0"/>
                  <a:pt x="5705" y="0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7"/>
          <p:cNvSpPr/>
          <p:nvPr/>
        </p:nvSpPr>
        <p:spPr>
          <a:xfrm>
            <a:off x="1375246" y="1273984"/>
            <a:ext cx="6397440" cy="3896960"/>
          </a:xfrm>
          <a:custGeom>
            <a:avLst/>
            <a:gdLst/>
            <a:ahLst/>
            <a:cxnLst/>
            <a:rect l="l" t="t" r="r" b="b"/>
            <a:pathLst>
              <a:path w="4572" h="2785" extrusionOk="0">
                <a:moveTo>
                  <a:pt x="1239" y="0"/>
                </a:moveTo>
                <a:cubicBezTo>
                  <a:pt x="1167" y="0"/>
                  <a:pt x="1096" y="5"/>
                  <a:pt x="1027" y="16"/>
                </a:cubicBezTo>
                <a:cubicBezTo>
                  <a:pt x="669" y="95"/>
                  <a:pt x="374" y="341"/>
                  <a:pt x="325" y="669"/>
                </a:cubicBezTo>
                <a:cubicBezTo>
                  <a:pt x="310" y="826"/>
                  <a:pt x="482" y="1087"/>
                  <a:pt x="434" y="1229"/>
                </a:cubicBezTo>
                <a:cubicBezTo>
                  <a:pt x="374" y="1385"/>
                  <a:pt x="1" y="1818"/>
                  <a:pt x="16" y="2162"/>
                </a:cubicBezTo>
                <a:cubicBezTo>
                  <a:pt x="16" y="2505"/>
                  <a:pt x="109" y="2613"/>
                  <a:pt x="232" y="2785"/>
                </a:cubicBezTo>
                <a:lnTo>
                  <a:pt x="4228" y="2785"/>
                </a:lnTo>
                <a:cubicBezTo>
                  <a:pt x="4307" y="2598"/>
                  <a:pt x="4370" y="2471"/>
                  <a:pt x="4277" y="2240"/>
                </a:cubicBezTo>
                <a:cubicBezTo>
                  <a:pt x="4213" y="2053"/>
                  <a:pt x="4400" y="1897"/>
                  <a:pt x="4478" y="1740"/>
                </a:cubicBezTo>
                <a:cubicBezTo>
                  <a:pt x="4538" y="1587"/>
                  <a:pt x="4571" y="1400"/>
                  <a:pt x="4557" y="1244"/>
                </a:cubicBezTo>
                <a:cubicBezTo>
                  <a:pt x="4523" y="1012"/>
                  <a:pt x="4430" y="792"/>
                  <a:pt x="4243" y="621"/>
                </a:cubicBezTo>
                <a:cubicBezTo>
                  <a:pt x="4018" y="433"/>
                  <a:pt x="3711" y="351"/>
                  <a:pt x="3406" y="351"/>
                </a:cubicBezTo>
                <a:cubicBezTo>
                  <a:pt x="3311" y="351"/>
                  <a:pt x="3216" y="359"/>
                  <a:pt x="3124" y="374"/>
                </a:cubicBezTo>
                <a:cubicBezTo>
                  <a:pt x="2992" y="387"/>
                  <a:pt x="2858" y="422"/>
                  <a:pt x="2714" y="422"/>
                </a:cubicBezTo>
                <a:cubicBezTo>
                  <a:pt x="2690" y="422"/>
                  <a:pt x="2666" y="421"/>
                  <a:pt x="2642" y="419"/>
                </a:cubicBezTo>
                <a:cubicBezTo>
                  <a:pt x="2411" y="404"/>
                  <a:pt x="2191" y="266"/>
                  <a:pt x="1975" y="173"/>
                </a:cubicBezTo>
                <a:cubicBezTo>
                  <a:pt x="1746" y="63"/>
                  <a:pt x="1488" y="0"/>
                  <a:pt x="1239" y="0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7"/>
          <p:cNvSpPr txBox="1">
            <a:spLocks noGrp="1"/>
          </p:cNvSpPr>
          <p:nvPr>
            <p:ph type="title"/>
          </p:nvPr>
        </p:nvSpPr>
        <p:spPr>
          <a:xfrm>
            <a:off x="4325550" y="2378875"/>
            <a:ext cx="27117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65" name="Google Shape;165;p7"/>
          <p:cNvSpPr txBox="1">
            <a:spLocks noGrp="1"/>
          </p:cNvSpPr>
          <p:nvPr>
            <p:ph type="body" idx="1"/>
          </p:nvPr>
        </p:nvSpPr>
        <p:spPr>
          <a:xfrm>
            <a:off x="4325550" y="2805125"/>
            <a:ext cx="2711700" cy="11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6" name="Google Shape;166;p7"/>
          <p:cNvSpPr/>
          <p:nvPr/>
        </p:nvSpPr>
        <p:spPr>
          <a:xfrm>
            <a:off x="4302013" y="602250"/>
            <a:ext cx="591426" cy="435051"/>
          </a:xfrm>
          <a:custGeom>
            <a:avLst/>
            <a:gdLst/>
            <a:ahLst/>
            <a:cxnLst/>
            <a:rect l="l" t="t" r="r" b="b"/>
            <a:pathLst>
              <a:path w="624" h="459" extrusionOk="0">
                <a:moveTo>
                  <a:pt x="288" y="0"/>
                </a:moveTo>
                <a:cubicBezTo>
                  <a:pt x="214" y="0"/>
                  <a:pt x="143" y="38"/>
                  <a:pt x="94" y="108"/>
                </a:cubicBezTo>
                <a:cubicBezTo>
                  <a:pt x="16" y="216"/>
                  <a:pt x="1" y="402"/>
                  <a:pt x="187" y="402"/>
                </a:cubicBezTo>
                <a:cubicBezTo>
                  <a:pt x="270" y="412"/>
                  <a:pt x="376" y="458"/>
                  <a:pt x="459" y="458"/>
                </a:cubicBezTo>
                <a:cubicBezTo>
                  <a:pt x="500" y="458"/>
                  <a:pt x="535" y="448"/>
                  <a:pt x="560" y="417"/>
                </a:cubicBezTo>
                <a:cubicBezTo>
                  <a:pt x="624" y="309"/>
                  <a:pt x="531" y="108"/>
                  <a:pt x="422" y="44"/>
                </a:cubicBezTo>
                <a:cubicBezTo>
                  <a:pt x="380" y="14"/>
                  <a:pt x="334" y="0"/>
                  <a:pt x="288" y="0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7"/>
          <p:cNvSpPr/>
          <p:nvPr/>
        </p:nvSpPr>
        <p:spPr>
          <a:xfrm rot="2832630">
            <a:off x="8077425" y="3442225"/>
            <a:ext cx="591425" cy="435051"/>
          </a:xfrm>
          <a:custGeom>
            <a:avLst/>
            <a:gdLst/>
            <a:ahLst/>
            <a:cxnLst/>
            <a:rect l="l" t="t" r="r" b="b"/>
            <a:pathLst>
              <a:path w="624" h="459" extrusionOk="0">
                <a:moveTo>
                  <a:pt x="288" y="0"/>
                </a:moveTo>
                <a:cubicBezTo>
                  <a:pt x="214" y="0"/>
                  <a:pt x="143" y="38"/>
                  <a:pt x="94" y="108"/>
                </a:cubicBezTo>
                <a:cubicBezTo>
                  <a:pt x="16" y="216"/>
                  <a:pt x="1" y="402"/>
                  <a:pt x="187" y="402"/>
                </a:cubicBezTo>
                <a:cubicBezTo>
                  <a:pt x="270" y="412"/>
                  <a:pt x="376" y="458"/>
                  <a:pt x="459" y="458"/>
                </a:cubicBezTo>
                <a:cubicBezTo>
                  <a:pt x="500" y="458"/>
                  <a:pt x="535" y="448"/>
                  <a:pt x="560" y="417"/>
                </a:cubicBezTo>
                <a:cubicBezTo>
                  <a:pt x="624" y="309"/>
                  <a:pt x="531" y="108"/>
                  <a:pt x="422" y="44"/>
                </a:cubicBezTo>
                <a:cubicBezTo>
                  <a:pt x="380" y="14"/>
                  <a:pt x="334" y="0"/>
                  <a:pt x="288" y="0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7"/>
          <p:cNvSpPr/>
          <p:nvPr/>
        </p:nvSpPr>
        <p:spPr>
          <a:xfrm rot="-4073528">
            <a:off x="578413" y="2913425"/>
            <a:ext cx="591426" cy="435050"/>
          </a:xfrm>
          <a:custGeom>
            <a:avLst/>
            <a:gdLst/>
            <a:ahLst/>
            <a:cxnLst/>
            <a:rect l="l" t="t" r="r" b="b"/>
            <a:pathLst>
              <a:path w="624" h="459" extrusionOk="0">
                <a:moveTo>
                  <a:pt x="288" y="0"/>
                </a:moveTo>
                <a:cubicBezTo>
                  <a:pt x="214" y="0"/>
                  <a:pt x="143" y="38"/>
                  <a:pt x="94" y="108"/>
                </a:cubicBezTo>
                <a:cubicBezTo>
                  <a:pt x="16" y="216"/>
                  <a:pt x="1" y="402"/>
                  <a:pt x="187" y="402"/>
                </a:cubicBezTo>
                <a:cubicBezTo>
                  <a:pt x="270" y="412"/>
                  <a:pt x="376" y="458"/>
                  <a:pt x="459" y="458"/>
                </a:cubicBezTo>
                <a:cubicBezTo>
                  <a:pt x="500" y="458"/>
                  <a:pt x="535" y="448"/>
                  <a:pt x="560" y="417"/>
                </a:cubicBezTo>
                <a:cubicBezTo>
                  <a:pt x="624" y="309"/>
                  <a:pt x="531" y="108"/>
                  <a:pt x="422" y="44"/>
                </a:cubicBezTo>
                <a:cubicBezTo>
                  <a:pt x="380" y="14"/>
                  <a:pt x="334" y="0"/>
                  <a:pt x="288" y="0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9" name="Google Shape;169;p7"/>
          <p:cNvGrpSpPr/>
          <p:nvPr/>
        </p:nvGrpSpPr>
        <p:grpSpPr>
          <a:xfrm rot="10800000">
            <a:off x="512305" y="1273976"/>
            <a:ext cx="8376625" cy="2423998"/>
            <a:chOff x="916725" y="1641996"/>
            <a:chExt cx="679700" cy="196689"/>
          </a:xfrm>
        </p:grpSpPr>
        <p:sp>
          <p:nvSpPr>
            <p:cNvPr id="170" name="Google Shape;170;p7"/>
            <p:cNvSpPr/>
            <p:nvPr/>
          </p:nvSpPr>
          <p:spPr>
            <a:xfrm>
              <a:off x="924724" y="1743976"/>
              <a:ext cx="14025" cy="14400"/>
            </a:xfrm>
            <a:custGeom>
              <a:avLst/>
              <a:gdLst/>
              <a:ahLst/>
              <a:cxnLst/>
              <a:rect l="l" t="t" r="r" b="b"/>
              <a:pathLst>
                <a:path w="561" h="576" extrusionOk="0">
                  <a:moveTo>
                    <a:pt x="281" y="1"/>
                  </a:moveTo>
                  <a:cubicBezTo>
                    <a:pt x="124" y="1"/>
                    <a:pt x="1" y="124"/>
                    <a:pt x="1" y="296"/>
                  </a:cubicBezTo>
                  <a:cubicBezTo>
                    <a:pt x="1" y="452"/>
                    <a:pt x="124" y="576"/>
                    <a:pt x="281" y="576"/>
                  </a:cubicBezTo>
                  <a:cubicBezTo>
                    <a:pt x="434" y="576"/>
                    <a:pt x="560" y="452"/>
                    <a:pt x="560" y="296"/>
                  </a:cubicBezTo>
                  <a:cubicBezTo>
                    <a:pt x="560" y="124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7"/>
            <p:cNvSpPr/>
            <p:nvPr/>
          </p:nvSpPr>
          <p:spPr>
            <a:xfrm>
              <a:off x="953903" y="1825237"/>
              <a:ext cx="9350" cy="9389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7"/>
            <p:cNvSpPr/>
            <p:nvPr/>
          </p:nvSpPr>
          <p:spPr>
            <a:xfrm>
              <a:off x="1586176" y="1752576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7"/>
            <p:cNvSpPr/>
            <p:nvPr/>
          </p:nvSpPr>
          <p:spPr>
            <a:xfrm>
              <a:off x="943802" y="1682956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7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7"/>
            <p:cNvSpPr/>
            <p:nvPr/>
          </p:nvSpPr>
          <p:spPr>
            <a:xfrm>
              <a:off x="951477" y="1641996"/>
              <a:ext cx="6274" cy="6707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7"/>
            <p:cNvSpPr/>
            <p:nvPr/>
          </p:nvSpPr>
          <p:spPr>
            <a:xfrm>
              <a:off x="1554877" y="1832883"/>
              <a:ext cx="5799" cy="5802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7"/>
            <p:cNvSpPr/>
            <p:nvPr/>
          </p:nvSpPr>
          <p:spPr>
            <a:xfrm>
              <a:off x="1560676" y="1726789"/>
              <a:ext cx="6275" cy="6593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7"/>
            <p:cNvSpPr/>
            <p:nvPr/>
          </p:nvSpPr>
          <p:spPr>
            <a:xfrm>
              <a:off x="1585975" y="1649033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7"/>
            <p:cNvSpPr/>
            <p:nvPr/>
          </p:nvSpPr>
          <p:spPr>
            <a:xfrm>
              <a:off x="1573297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0" name="Google Shape;180;p7"/>
          <p:cNvSpPr/>
          <p:nvPr/>
        </p:nvSpPr>
        <p:spPr>
          <a:xfrm rot="10800000">
            <a:off x="512288" y="1329381"/>
            <a:ext cx="172844" cy="177466"/>
          </a:xfrm>
          <a:custGeom>
            <a:avLst/>
            <a:gdLst/>
            <a:ahLst/>
            <a:cxnLst/>
            <a:rect l="l" t="t" r="r" b="b"/>
            <a:pathLst>
              <a:path w="561" h="576" extrusionOk="0">
                <a:moveTo>
                  <a:pt x="281" y="1"/>
                </a:moveTo>
                <a:cubicBezTo>
                  <a:pt x="124" y="1"/>
                  <a:pt x="1" y="124"/>
                  <a:pt x="1" y="296"/>
                </a:cubicBezTo>
                <a:cubicBezTo>
                  <a:pt x="1" y="452"/>
                  <a:pt x="124" y="576"/>
                  <a:pt x="281" y="576"/>
                </a:cubicBezTo>
                <a:cubicBezTo>
                  <a:pt x="434" y="576"/>
                  <a:pt x="560" y="452"/>
                  <a:pt x="560" y="296"/>
                </a:cubicBezTo>
                <a:cubicBezTo>
                  <a:pt x="560" y="124"/>
                  <a:pt x="434" y="1"/>
                  <a:pt x="281" y="1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9"/>
          <p:cNvSpPr txBox="1">
            <a:spLocks noGrp="1"/>
          </p:cNvSpPr>
          <p:nvPr>
            <p:ph type="title"/>
          </p:nvPr>
        </p:nvSpPr>
        <p:spPr>
          <a:xfrm>
            <a:off x="4572000" y="1878250"/>
            <a:ext cx="2743200" cy="83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24" name="Google Shape;224;p9"/>
          <p:cNvSpPr txBox="1">
            <a:spLocks noGrp="1"/>
          </p:cNvSpPr>
          <p:nvPr>
            <p:ph type="subTitle" idx="1"/>
          </p:nvPr>
        </p:nvSpPr>
        <p:spPr>
          <a:xfrm>
            <a:off x="4572000" y="2672780"/>
            <a:ext cx="2743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25" name="Google Shape;225;p9"/>
          <p:cNvSpPr txBox="1">
            <a:spLocks noGrp="1"/>
          </p:cNvSpPr>
          <p:nvPr>
            <p:ph type="title" idx="2" hasCustomPrompt="1"/>
          </p:nvPr>
        </p:nvSpPr>
        <p:spPr>
          <a:xfrm>
            <a:off x="4571988" y="1350638"/>
            <a:ext cx="1203300" cy="83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Font typeface="Mukta"/>
              <a:buNone/>
              <a:defRPr sz="12000">
                <a:latin typeface="Mukta"/>
                <a:ea typeface="Mukta"/>
                <a:cs typeface="Mukta"/>
                <a:sym typeface="Mukta"/>
              </a:defRPr>
            </a:lvl9pPr>
          </a:lstStyle>
          <a:p>
            <a:r>
              <a:t>xx%</a:t>
            </a:r>
          </a:p>
        </p:txBody>
      </p:sp>
      <p:sp>
        <p:nvSpPr>
          <p:cNvPr id="226" name="Google Shape;226;p9"/>
          <p:cNvSpPr/>
          <p:nvPr/>
        </p:nvSpPr>
        <p:spPr>
          <a:xfrm rot="5400000" flipH="1">
            <a:off x="-3074787" y="321247"/>
            <a:ext cx="5034995" cy="3053822"/>
          </a:xfrm>
          <a:custGeom>
            <a:avLst/>
            <a:gdLst/>
            <a:ahLst/>
            <a:cxnLst/>
            <a:rect l="l" t="t" r="r" b="b"/>
            <a:pathLst>
              <a:path w="4572" h="2773" extrusionOk="0">
                <a:moveTo>
                  <a:pt x="1260" y="1"/>
                </a:moveTo>
                <a:cubicBezTo>
                  <a:pt x="1182" y="1"/>
                  <a:pt x="1104" y="8"/>
                  <a:pt x="1027" y="23"/>
                </a:cubicBezTo>
                <a:cubicBezTo>
                  <a:pt x="669" y="83"/>
                  <a:pt x="374" y="333"/>
                  <a:pt x="344" y="676"/>
                </a:cubicBezTo>
                <a:cubicBezTo>
                  <a:pt x="329" y="829"/>
                  <a:pt x="482" y="1094"/>
                  <a:pt x="438" y="1236"/>
                </a:cubicBezTo>
                <a:cubicBezTo>
                  <a:pt x="389" y="1374"/>
                  <a:pt x="1" y="1825"/>
                  <a:pt x="16" y="2168"/>
                </a:cubicBezTo>
                <a:cubicBezTo>
                  <a:pt x="35" y="2493"/>
                  <a:pt x="109" y="2601"/>
                  <a:pt x="236" y="2773"/>
                </a:cubicBezTo>
                <a:lnTo>
                  <a:pt x="4247" y="2773"/>
                </a:lnTo>
                <a:cubicBezTo>
                  <a:pt x="4325" y="2601"/>
                  <a:pt x="4385" y="2463"/>
                  <a:pt x="4292" y="2228"/>
                </a:cubicBezTo>
                <a:cubicBezTo>
                  <a:pt x="4213" y="2057"/>
                  <a:pt x="4419" y="1904"/>
                  <a:pt x="4478" y="1732"/>
                </a:cubicBezTo>
                <a:cubicBezTo>
                  <a:pt x="4557" y="1575"/>
                  <a:pt x="4572" y="1404"/>
                  <a:pt x="4557" y="1236"/>
                </a:cubicBezTo>
                <a:cubicBezTo>
                  <a:pt x="4542" y="1016"/>
                  <a:pt x="4434" y="784"/>
                  <a:pt x="4247" y="627"/>
                </a:cubicBezTo>
                <a:cubicBezTo>
                  <a:pt x="4011" y="427"/>
                  <a:pt x="3683" y="349"/>
                  <a:pt x="3370" y="349"/>
                </a:cubicBezTo>
                <a:cubicBezTo>
                  <a:pt x="3293" y="349"/>
                  <a:pt x="3217" y="354"/>
                  <a:pt x="3143" y="363"/>
                </a:cubicBezTo>
                <a:cubicBezTo>
                  <a:pt x="2994" y="392"/>
                  <a:pt x="2857" y="429"/>
                  <a:pt x="2714" y="429"/>
                </a:cubicBezTo>
                <a:cubicBezTo>
                  <a:pt x="2692" y="429"/>
                  <a:pt x="2669" y="428"/>
                  <a:pt x="2646" y="426"/>
                </a:cubicBezTo>
                <a:cubicBezTo>
                  <a:pt x="2411" y="411"/>
                  <a:pt x="2195" y="269"/>
                  <a:pt x="1975" y="161"/>
                </a:cubicBezTo>
                <a:cubicBezTo>
                  <a:pt x="1752" y="68"/>
                  <a:pt x="1504" y="1"/>
                  <a:pt x="1260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9"/>
          <p:cNvSpPr/>
          <p:nvPr/>
        </p:nvSpPr>
        <p:spPr>
          <a:xfrm rot="865811">
            <a:off x="-182304" y="3876947"/>
            <a:ext cx="10092171" cy="6090810"/>
          </a:xfrm>
          <a:custGeom>
            <a:avLst/>
            <a:gdLst/>
            <a:ahLst/>
            <a:cxnLst/>
            <a:rect l="l" t="t" r="r" b="b"/>
            <a:pathLst>
              <a:path w="8583" h="5180" extrusionOk="0">
                <a:moveTo>
                  <a:pt x="6070" y="0"/>
                </a:moveTo>
                <a:cubicBezTo>
                  <a:pt x="5442" y="0"/>
                  <a:pt x="4759" y="364"/>
                  <a:pt x="4183" y="401"/>
                </a:cubicBezTo>
                <a:cubicBezTo>
                  <a:pt x="4115" y="406"/>
                  <a:pt x="4044" y="409"/>
                  <a:pt x="3971" y="409"/>
                </a:cubicBezTo>
                <a:cubicBezTo>
                  <a:pt x="3720" y="409"/>
                  <a:pt x="3444" y="383"/>
                  <a:pt x="3172" y="383"/>
                </a:cubicBezTo>
                <a:cubicBezTo>
                  <a:pt x="2692" y="383"/>
                  <a:pt x="2225" y="464"/>
                  <a:pt x="1929" y="912"/>
                </a:cubicBezTo>
                <a:cubicBezTo>
                  <a:pt x="1321" y="1845"/>
                  <a:pt x="0" y="1643"/>
                  <a:pt x="0" y="3042"/>
                </a:cubicBezTo>
                <a:cubicBezTo>
                  <a:pt x="0" y="3975"/>
                  <a:pt x="1400" y="4643"/>
                  <a:pt x="2441" y="5031"/>
                </a:cubicBezTo>
                <a:cubicBezTo>
                  <a:pt x="2727" y="5138"/>
                  <a:pt x="2969" y="5179"/>
                  <a:pt x="3183" y="5179"/>
                </a:cubicBezTo>
                <a:cubicBezTo>
                  <a:pt x="3871" y="5179"/>
                  <a:pt x="4272" y="4756"/>
                  <a:pt x="4942" y="4756"/>
                </a:cubicBezTo>
                <a:cubicBezTo>
                  <a:pt x="5092" y="4756"/>
                  <a:pt x="5256" y="4777"/>
                  <a:pt x="5441" y="4830"/>
                </a:cubicBezTo>
                <a:cubicBezTo>
                  <a:pt x="5720" y="4914"/>
                  <a:pt x="6060" y="4970"/>
                  <a:pt x="6397" y="4970"/>
                </a:cubicBezTo>
                <a:cubicBezTo>
                  <a:pt x="7002" y="4970"/>
                  <a:pt x="7595" y="4790"/>
                  <a:pt x="7806" y="4270"/>
                </a:cubicBezTo>
                <a:cubicBezTo>
                  <a:pt x="8582" y="2311"/>
                  <a:pt x="7276" y="460"/>
                  <a:pt x="6653" y="136"/>
                </a:cubicBezTo>
                <a:cubicBezTo>
                  <a:pt x="6468" y="38"/>
                  <a:pt x="6272" y="0"/>
                  <a:pt x="6070" y="0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8" name="Google Shape;228;p9"/>
          <p:cNvGrpSpPr/>
          <p:nvPr/>
        </p:nvGrpSpPr>
        <p:grpSpPr>
          <a:xfrm>
            <a:off x="389174" y="4310974"/>
            <a:ext cx="511840" cy="585068"/>
            <a:chOff x="6144600" y="3520075"/>
            <a:chExt cx="29600" cy="33825"/>
          </a:xfrm>
        </p:grpSpPr>
        <p:sp>
          <p:nvSpPr>
            <p:cNvPr id="229" name="Google Shape;229;p9"/>
            <p:cNvSpPr/>
            <p:nvPr/>
          </p:nvSpPr>
          <p:spPr>
            <a:xfrm>
              <a:off x="6155050" y="3520075"/>
              <a:ext cx="5475" cy="4350"/>
            </a:xfrm>
            <a:custGeom>
              <a:avLst/>
              <a:gdLst/>
              <a:ahLst/>
              <a:cxnLst/>
              <a:rect l="l" t="t" r="r" b="b"/>
              <a:pathLst>
                <a:path w="219" h="174" extrusionOk="0">
                  <a:moveTo>
                    <a:pt x="128" y="0"/>
                  </a:moveTo>
                  <a:cubicBezTo>
                    <a:pt x="123" y="0"/>
                    <a:pt x="118" y="1"/>
                    <a:pt x="113" y="2"/>
                  </a:cubicBezTo>
                  <a:cubicBezTo>
                    <a:pt x="79" y="2"/>
                    <a:pt x="49" y="21"/>
                    <a:pt x="49" y="36"/>
                  </a:cubicBezTo>
                  <a:cubicBezTo>
                    <a:pt x="1" y="95"/>
                    <a:pt x="49" y="174"/>
                    <a:pt x="128" y="174"/>
                  </a:cubicBezTo>
                  <a:cubicBezTo>
                    <a:pt x="143" y="174"/>
                    <a:pt x="173" y="159"/>
                    <a:pt x="187" y="129"/>
                  </a:cubicBezTo>
                  <a:cubicBezTo>
                    <a:pt x="218" y="71"/>
                    <a:pt x="180" y="0"/>
                    <a:pt x="128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9"/>
            <p:cNvSpPr/>
            <p:nvPr/>
          </p:nvSpPr>
          <p:spPr>
            <a:xfrm>
              <a:off x="6152350" y="3549675"/>
              <a:ext cx="4700" cy="4225"/>
            </a:xfrm>
            <a:custGeom>
              <a:avLst/>
              <a:gdLst/>
              <a:ahLst/>
              <a:cxnLst/>
              <a:rect l="l" t="t" r="r" b="b"/>
              <a:pathLst>
                <a:path w="188" h="169" extrusionOk="0">
                  <a:moveTo>
                    <a:pt x="64" y="1"/>
                  </a:moveTo>
                  <a:cubicBezTo>
                    <a:pt x="1" y="31"/>
                    <a:pt x="1" y="109"/>
                    <a:pt x="49" y="158"/>
                  </a:cubicBezTo>
                  <a:cubicBezTo>
                    <a:pt x="64" y="165"/>
                    <a:pt x="79" y="169"/>
                    <a:pt x="93" y="169"/>
                  </a:cubicBezTo>
                  <a:cubicBezTo>
                    <a:pt x="106" y="169"/>
                    <a:pt x="118" y="165"/>
                    <a:pt x="128" y="158"/>
                  </a:cubicBezTo>
                  <a:cubicBezTo>
                    <a:pt x="187" y="124"/>
                    <a:pt x="187" y="49"/>
                    <a:pt x="142" y="16"/>
                  </a:cubicBezTo>
                  <a:cubicBezTo>
                    <a:pt x="109" y="1"/>
                    <a:pt x="94" y="1"/>
                    <a:pt x="64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6144975" y="3526050"/>
              <a:ext cx="5450" cy="5350"/>
            </a:xfrm>
            <a:custGeom>
              <a:avLst/>
              <a:gdLst/>
              <a:ahLst/>
              <a:cxnLst/>
              <a:rect l="l" t="t" r="r" b="b"/>
              <a:pathLst>
                <a:path w="218" h="214" extrusionOk="0">
                  <a:moveTo>
                    <a:pt x="116" y="1"/>
                  </a:moveTo>
                  <a:cubicBezTo>
                    <a:pt x="86" y="1"/>
                    <a:pt x="55" y="14"/>
                    <a:pt x="31" y="43"/>
                  </a:cubicBezTo>
                  <a:cubicBezTo>
                    <a:pt x="16" y="62"/>
                    <a:pt x="1" y="92"/>
                    <a:pt x="1" y="121"/>
                  </a:cubicBezTo>
                  <a:cubicBezTo>
                    <a:pt x="10" y="179"/>
                    <a:pt x="55" y="214"/>
                    <a:pt x="102" y="214"/>
                  </a:cubicBezTo>
                  <a:cubicBezTo>
                    <a:pt x="132" y="214"/>
                    <a:pt x="163" y="200"/>
                    <a:pt x="187" y="170"/>
                  </a:cubicBezTo>
                  <a:cubicBezTo>
                    <a:pt x="202" y="155"/>
                    <a:pt x="217" y="121"/>
                    <a:pt x="217" y="92"/>
                  </a:cubicBezTo>
                  <a:cubicBezTo>
                    <a:pt x="208" y="34"/>
                    <a:pt x="164" y="1"/>
                    <a:pt x="11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9"/>
            <p:cNvSpPr/>
            <p:nvPr/>
          </p:nvSpPr>
          <p:spPr>
            <a:xfrm>
              <a:off x="6168025" y="3545825"/>
              <a:ext cx="5625" cy="5050"/>
            </a:xfrm>
            <a:custGeom>
              <a:avLst/>
              <a:gdLst/>
              <a:ahLst/>
              <a:cxnLst/>
              <a:rect l="l" t="t" r="r" b="b"/>
              <a:pathLst>
                <a:path w="225" h="202" extrusionOk="0">
                  <a:moveTo>
                    <a:pt x="115" y="0"/>
                  </a:moveTo>
                  <a:cubicBezTo>
                    <a:pt x="97" y="0"/>
                    <a:pt x="78" y="5"/>
                    <a:pt x="60" y="17"/>
                  </a:cubicBezTo>
                  <a:cubicBezTo>
                    <a:pt x="27" y="32"/>
                    <a:pt x="12" y="62"/>
                    <a:pt x="12" y="77"/>
                  </a:cubicBezTo>
                  <a:cubicBezTo>
                    <a:pt x="0" y="148"/>
                    <a:pt x="52" y="202"/>
                    <a:pt x="112" y="202"/>
                  </a:cubicBezTo>
                  <a:cubicBezTo>
                    <a:pt x="130" y="202"/>
                    <a:pt x="150" y="196"/>
                    <a:pt x="168" y="185"/>
                  </a:cubicBezTo>
                  <a:cubicBezTo>
                    <a:pt x="183" y="170"/>
                    <a:pt x="213" y="155"/>
                    <a:pt x="213" y="125"/>
                  </a:cubicBezTo>
                  <a:cubicBezTo>
                    <a:pt x="225" y="54"/>
                    <a:pt x="173" y="0"/>
                    <a:pt x="115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9"/>
            <p:cNvSpPr/>
            <p:nvPr/>
          </p:nvSpPr>
          <p:spPr>
            <a:xfrm>
              <a:off x="6171000" y="3528325"/>
              <a:ext cx="3200" cy="2725"/>
            </a:xfrm>
            <a:custGeom>
              <a:avLst/>
              <a:gdLst/>
              <a:ahLst/>
              <a:cxnLst/>
              <a:rect l="l" t="t" r="r" b="b"/>
              <a:pathLst>
                <a:path w="128" h="109" extrusionOk="0">
                  <a:moveTo>
                    <a:pt x="79" y="1"/>
                  </a:moveTo>
                  <a:cubicBezTo>
                    <a:pt x="35" y="1"/>
                    <a:pt x="1" y="30"/>
                    <a:pt x="16" y="79"/>
                  </a:cubicBezTo>
                  <a:cubicBezTo>
                    <a:pt x="35" y="94"/>
                    <a:pt x="49" y="109"/>
                    <a:pt x="64" y="109"/>
                  </a:cubicBezTo>
                  <a:cubicBezTo>
                    <a:pt x="109" y="109"/>
                    <a:pt x="128" y="64"/>
                    <a:pt x="128" y="30"/>
                  </a:cubicBezTo>
                  <a:cubicBezTo>
                    <a:pt x="109" y="15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6144600" y="3536050"/>
              <a:ext cx="2750" cy="2700"/>
            </a:xfrm>
            <a:custGeom>
              <a:avLst/>
              <a:gdLst/>
              <a:ahLst/>
              <a:cxnLst/>
              <a:rect l="l" t="t" r="r" b="b"/>
              <a:pathLst>
                <a:path w="110" h="108" extrusionOk="0">
                  <a:moveTo>
                    <a:pt x="55" y="1"/>
                  </a:moveTo>
                  <a:cubicBezTo>
                    <a:pt x="28" y="1"/>
                    <a:pt x="1" y="18"/>
                    <a:pt x="1" y="50"/>
                  </a:cubicBezTo>
                  <a:cubicBezTo>
                    <a:pt x="1" y="65"/>
                    <a:pt x="1" y="80"/>
                    <a:pt x="16" y="80"/>
                  </a:cubicBezTo>
                  <a:cubicBezTo>
                    <a:pt x="28" y="99"/>
                    <a:pt x="44" y="107"/>
                    <a:pt x="61" y="107"/>
                  </a:cubicBezTo>
                  <a:cubicBezTo>
                    <a:pt x="86" y="107"/>
                    <a:pt x="109" y="86"/>
                    <a:pt x="109" y="50"/>
                  </a:cubicBezTo>
                  <a:cubicBezTo>
                    <a:pt x="109" y="50"/>
                    <a:pt x="109" y="35"/>
                    <a:pt x="94" y="16"/>
                  </a:cubicBezTo>
                  <a:cubicBezTo>
                    <a:pt x="84" y="6"/>
                    <a:pt x="69" y="1"/>
                    <a:pt x="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6147700" y="3526375"/>
              <a:ext cx="25675" cy="21375"/>
            </a:xfrm>
            <a:custGeom>
              <a:avLst/>
              <a:gdLst/>
              <a:ahLst/>
              <a:cxnLst/>
              <a:rect l="l" t="t" r="r" b="b"/>
              <a:pathLst>
                <a:path w="1027" h="855" extrusionOk="0">
                  <a:moveTo>
                    <a:pt x="530" y="0"/>
                  </a:moveTo>
                  <a:cubicBezTo>
                    <a:pt x="358" y="0"/>
                    <a:pt x="202" y="93"/>
                    <a:pt x="127" y="250"/>
                  </a:cubicBezTo>
                  <a:cubicBezTo>
                    <a:pt x="0" y="530"/>
                    <a:pt x="187" y="840"/>
                    <a:pt x="500" y="855"/>
                  </a:cubicBezTo>
                  <a:cubicBezTo>
                    <a:pt x="668" y="855"/>
                    <a:pt x="825" y="761"/>
                    <a:pt x="903" y="608"/>
                  </a:cubicBezTo>
                  <a:cubicBezTo>
                    <a:pt x="1026" y="329"/>
                    <a:pt x="840" y="15"/>
                    <a:pt x="530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6166350" y="3534100"/>
              <a:ext cx="3575" cy="3200"/>
            </a:xfrm>
            <a:custGeom>
              <a:avLst/>
              <a:gdLst/>
              <a:ahLst/>
              <a:cxnLst/>
              <a:rect l="l" t="t" r="r" b="b"/>
              <a:pathLst>
                <a:path w="143" h="128" extrusionOk="0">
                  <a:moveTo>
                    <a:pt x="79" y="1"/>
                  </a:moveTo>
                  <a:cubicBezTo>
                    <a:pt x="73" y="1"/>
                    <a:pt x="70" y="1"/>
                    <a:pt x="67" y="2"/>
                  </a:cubicBezTo>
                  <a:lnTo>
                    <a:pt x="67" y="2"/>
                  </a:lnTo>
                  <a:cubicBezTo>
                    <a:pt x="71" y="1"/>
                    <a:pt x="75" y="1"/>
                    <a:pt x="79" y="1"/>
                  </a:cubicBezTo>
                  <a:close/>
                  <a:moveTo>
                    <a:pt x="79" y="1"/>
                  </a:moveTo>
                  <a:cubicBezTo>
                    <a:pt x="109" y="1"/>
                    <a:pt x="127" y="34"/>
                    <a:pt x="109" y="64"/>
                  </a:cubicBezTo>
                  <a:lnTo>
                    <a:pt x="79" y="64"/>
                  </a:lnTo>
                  <a:cubicBezTo>
                    <a:pt x="49" y="64"/>
                    <a:pt x="34" y="34"/>
                    <a:pt x="49" y="20"/>
                  </a:cubicBezTo>
                  <a:cubicBezTo>
                    <a:pt x="58" y="8"/>
                    <a:pt x="62" y="3"/>
                    <a:pt x="67" y="2"/>
                  </a:cubicBezTo>
                  <a:lnTo>
                    <a:pt x="67" y="2"/>
                  </a:lnTo>
                  <a:cubicBezTo>
                    <a:pt x="41" y="6"/>
                    <a:pt x="15" y="24"/>
                    <a:pt x="15" y="49"/>
                  </a:cubicBezTo>
                  <a:cubicBezTo>
                    <a:pt x="0" y="79"/>
                    <a:pt x="15" y="113"/>
                    <a:pt x="64" y="128"/>
                  </a:cubicBezTo>
                  <a:lnTo>
                    <a:pt x="79" y="128"/>
                  </a:lnTo>
                  <a:cubicBezTo>
                    <a:pt x="109" y="128"/>
                    <a:pt x="127" y="113"/>
                    <a:pt x="142" y="79"/>
                  </a:cubicBezTo>
                  <a:cubicBezTo>
                    <a:pt x="142" y="49"/>
                    <a:pt x="127" y="1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6167175" y="3534100"/>
              <a:ext cx="2375" cy="1625"/>
            </a:xfrm>
            <a:custGeom>
              <a:avLst/>
              <a:gdLst/>
              <a:ahLst/>
              <a:cxnLst/>
              <a:rect l="l" t="t" r="r" b="b"/>
              <a:pathLst>
                <a:path w="95" h="65" extrusionOk="0">
                  <a:moveTo>
                    <a:pt x="46" y="1"/>
                  </a:moveTo>
                  <a:cubicBezTo>
                    <a:pt x="31" y="1"/>
                    <a:pt x="31" y="1"/>
                    <a:pt x="16" y="20"/>
                  </a:cubicBezTo>
                  <a:cubicBezTo>
                    <a:pt x="1" y="34"/>
                    <a:pt x="16" y="64"/>
                    <a:pt x="46" y="64"/>
                  </a:cubicBezTo>
                  <a:lnTo>
                    <a:pt x="76" y="64"/>
                  </a:lnTo>
                  <a:cubicBezTo>
                    <a:pt x="94" y="34"/>
                    <a:pt x="76" y="1"/>
                    <a:pt x="46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6165975" y="3531400"/>
              <a:ext cx="2350" cy="2000"/>
            </a:xfrm>
            <a:custGeom>
              <a:avLst/>
              <a:gdLst/>
              <a:ahLst/>
              <a:cxnLst/>
              <a:rect l="l" t="t" r="r" b="b"/>
              <a:pathLst>
                <a:path w="94" h="80" extrusionOk="0">
                  <a:moveTo>
                    <a:pt x="30" y="1"/>
                  </a:moveTo>
                  <a:cubicBezTo>
                    <a:pt x="0" y="1"/>
                    <a:pt x="0" y="49"/>
                    <a:pt x="15" y="64"/>
                  </a:cubicBezTo>
                  <a:cubicBezTo>
                    <a:pt x="30" y="79"/>
                    <a:pt x="30" y="79"/>
                    <a:pt x="49" y="79"/>
                  </a:cubicBezTo>
                  <a:cubicBezTo>
                    <a:pt x="79" y="64"/>
                    <a:pt x="94" y="34"/>
                    <a:pt x="6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6161300" y="3534100"/>
              <a:ext cx="5075" cy="4325"/>
            </a:xfrm>
            <a:custGeom>
              <a:avLst/>
              <a:gdLst/>
              <a:ahLst/>
              <a:cxnLst/>
              <a:rect l="l" t="t" r="r" b="b"/>
              <a:pathLst>
                <a:path w="203" h="173" extrusionOk="0">
                  <a:moveTo>
                    <a:pt x="109" y="1"/>
                  </a:moveTo>
                  <a:cubicBezTo>
                    <a:pt x="64" y="1"/>
                    <a:pt x="31" y="34"/>
                    <a:pt x="16" y="64"/>
                  </a:cubicBezTo>
                  <a:cubicBezTo>
                    <a:pt x="1" y="113"/>
                    <a:pt x="31" y="158"/>
                    <a:pt x="79" y="173"/>
                  </a:cubicBezTo>
                  <a:lnTo>
                    <a:pt x="94" y="173"/>
                  </a:lnTo>
                  <a:cubicBezTo>
                    <a:pt x="143" y="173"/>
                    <a:pt x="173" y="143"/>
                    <a:pt x="187" y="113"/>
                  </a:cubicBezTo>
                  <a:cubicBezTo>
                    <a:pt x="202" y="64"/>
                    <a:pt x="173" y="20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6155350" y="3528325"/>
              <a:ext cx="6725" cy="5425"/>
            </a:xfrm>
            <a:custGeom>
              <a:avLst/>
              <a:gdLst/>
              <a:ahLst/>
              <a:cxnLst/>
              <a:rect l="l" t="t" r="r" b="b"/>
              <a:pathLst>
                <a:path w="269" h="217" extrusionOk="0">
                  <a:moveTo>
                    <a:pt x="8" y="79"/>
                  </a:moveTo>
                  <a:lnTo>
                    <a:pt x="8" y="79"/>
                  </a:lnTo>
                  <a:cubicBezTo>
                    <a:pt x="2" y="88"/>
                    <a:pt x="1" y="98"/>
                    <a:pt x="4" y="107"/>
                  </a:cubicBezTo>
                  <a:lnTo>
                    <a:pt x="4" y="107"/>
                  </a:lnTo>
                  <a:cubicBezTo>
                    <a:pt x="3" y="97"/>
                    <a:pt x="4" y="88"/>
                    <a:pt x="8" y="79"/>
                  </a:cubicBezTo>
                  <a:close/>
                  <a:moveTo>
                    <a:pt x="116" y="1"/>
                  </a:moveTo>
                  <a:cubicBezTo>
                    <a:pt x="52" y="1"/>
                    <a:pt x="8" y="30"/>
                    <a:pt x="8" y="79"/>
                  </a:cubicBezTo>
                  <a:cubicBezTo>
                    <a:pt x="8" y="45"/>
                    <a:pt x="37" y="30"/>
                    <a:pt x="67" y="30"/>
                  </a:cubicBezTo>
                  <a:lnTo>
                    <a:pt x="82" y="30"/>
                  </a:lnTo>
                  <a:cubicBezTo>
                    <a:pt x="116" y="45"/>
                    <a:pt x="146" y="79"/>
                    <a:pt x="131" y="109"/>
                  </a:cubicBezTo>
                  <a:cubicBezTo>
                    <a:pt x="131" y="139"/>
                    <a:pt x="101" y="157"/>
                    <a:pt x="67" y="157"/>
                  </a:cubicBezTo>
                  <a:lnTo>
                    <a:pt x="52" y="139"/>
                  </a:lnTo>
                  <a:cubicBezTo>
                    <a:pt x="32" y="139"/>
                    <a:pt x="10" y="125"/>
                    <a:pt x="4" y="107"/>
                  </a:cubicBezTo>
                  <a:lnTo>
                    <a:pt x="4" y="107"/>
                  </a:lnTo>
                  <a:cubicBezTo>
                    <a:pt x="8" y="147"/>
                    <a:pt x="50" y="193"/>
                    <a:pt x="101" y="217"/>
                  </a:cubicBezTo>
                  <a:lnTo>
                    <a:pt x="146" y="217"/>
                  </a:lnTo>
                  <a:cubicBezTo>
                    <a:pt x="194" y="217"/>
                    <a:pt x="254" y="187"/>
                    <a:pt x="254" y="139"/>
                  </a:cubicBezTo>
                  <a:cubicBezTo>
                    <a:pt x="269" y="79"/>
                    <a:pt x="224" y="15"/>
                    <a:pt x="161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9"/>
            <p:cNvSpPr/>
            <p:nvPr/>
          </p:nvSpPr>
          <p:spPr>
            <a:xfrm>
              <a:off x="6155050" y="3529075"/>
              <a:ext cx="3950" cy="3200"/>
            </a:xfrm>
            <a:custGeom>
              <a:avLst/>
              <a:gdLst/>
              <a:ahLst/>
              <a:cxnLst/>
              <a:rect l="l" t="t" r="r" b="b"/>
              <a:pathLst>
                <a:path w="158" h="128" extrusionOk="0">
                  <a:moveTo>
                    <a:pt x="79" y="0"/>
                  </a:moveTo>
                  <a:cubicBezTo>
                    <a:pt x="49" y="0"/>
                    <a:pt x="20" y="15"/>
                    <a:pt x="20" y="49"/>
                  </a:cubicBezTo>
                  <a:cubicBezTo>
                    <a:pt x="1" y="79"/>
                    <a:pt x="34" y="109"/>
                    <a:pt x="64" y="109"/>
                  </a:cubicBezTo>
                  <a:lnTo>
                    <a:pt x="79" y="127"/>
                  </a:lnTo>
                  <a:cubicBezTo>
                    <a:pt x="113" y="127"/>
                    <a:pt x="143" y="109"/>
                    <a:pt x="143" y="79"/>
                  </a:cubicBezTo>
                  <a:cubicBezTo>
                    <a:pt x="158" y="49"/>
                    <a:pt x="128" y="15"/>
                    <a:pt x="9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9"/>
            <p:cNvSpPr/>
            <p:nvPr/>
          </p:nvSpPr>
          <p:spPr>
            <a:xfrm>
              <a:off x="6165225" y="3539975"/>
              <a:ext cx="3475" cy="2750"/>
            </a:xfrm>
            <a:custGeom>
              <a:avLst/>
              <a:gdLst/>
              <a:ahLst/>
              <a:cxnLst/>
              <a:rect l="l" t="t" r="r" b="b"/>
              <a:pathLst>
                <a:path w="139" h="110" extrusionOk="0">
                  <a:moveTo>
                    <a:pt x="79" y="1"/>
                  </a:moveTo>
                  <a:cubicBezTo>
                    <a:pt x="45" y="1"/>
                    <a:pt x="16" y="16"/>
                    <a:pt x="16" y="46"/>
                  </a:cubicBezTo>
                  <a:cubicBezTo>
                    <a:pt x="1" y="64"/>
                    <a:pt x="30" y="94"/>
                    <a:pt x="60" y="109"/>
                  </a:cubicBezTo>
                  <a:lnTo>
                    <a:pt x="79" y="109"/>
                  </a:lnTo>
                  <a:cubicBezTo>
                    <a:pt x="109" y="109"/>
                    <a:pt x="124" y="94"/>
                    <a:pt x="139" y="64"/>
                  </a:cubicBezTo>
                  <a:cubicBezTo>
                    <a:pt x="139" y="46"/>
                    <a:pt x="124" y="16"/>
                    <a:pt x="9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9"/>
            <p:cNvSpPr/>
            <p:nvPr/>
          </p:nvSpPr>
          <p:spPr>
            <a:xfrm>
              <a:off x="6152350" y="3539975"/>
              <a:ext cx="2000" cy="1625"/>
            </a:xfrm>
            <a:custGeom>
              <a:avLst/>
              <a:gdLst/>
              <a:ahLst/>
              <a:cxnLst/>
              <a:rect l="l" t="t" r="r" b="b"/>
              <a:pathLst>
                <a:path w="80" h="65" extrusionOk="0">
                  <a:moveTo>
                    <a:pt x="34" y="1"/>
                  </a:moveTo>
                  <a:cubicBezTo>
                    <a:pt x="16" y="1"/>
                    <a:pt x="1" y="16"/>
                    <a:pt x="1" y="31"/>
                  </a:cubicBezTo>
                  <a:cubicBezTo>
                    <a:pt x="1" y="46"/>
                    <a:pt x="16" y="64"/>
                    <a:pt x="34" y="64"/>
                  </a:cubicBezTo>
                  <a:lnTo>
                    <a:pt x="49" y="64"/>
                  </a:lnTo>
                  <a:cubicBezTo>
                    <a:pt x="64" y="64"/>
                    <a:pt x="64" y="64"/>
                    <a:pt x="79" y="46"/>
                  </a:cubicBezTo>
                  <a:cubicBezTo>
                    <a:pt x="79" y="31"/>
                    <a:pt x="64" y="16"/>
                    <a:pt x="4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9"/>
            <p:cNvSpPr/>
            <p:nvPr/>
          </p:nvSpPr>
          <p:spPr>
            <a:xfrm>
              <a:off x="6162525" y="3541950"/>
              <a:ext cx="1875" cy="1500"/>
            </a:xfrm>
            <a:custGeom>
              <a:avLst/>
              <a:gdLst/>
              <a:ahLst/>
              <a:cxnLst/>
              <a:rect l="l" t="t" r="r" b="b"/>
              <a:pathLst>
                <a:path w="75" h="60" extrusionOk="0">
                  <a:moveTo>
                    <a:pt x="30" y="0"/>
                  </a:moveTo>
                  <a:cubicBezTo>
                    <a:pt x="15" y="0"/>
                    <a:pt x="0" y="15"/>
                    <a:pt x="0" y="15"/>
                  </a:cubicBezTo>
                  <a:cubicBezTo>
                    <a:pt x="0" y="30"/>
                    <a:pt x="0" y="60"/>
                    <a:pt x="30" y="60"/>
                  </a:cubicBezTo>
                  <a:cubicBezTo>
                    <a:pt x="45" y="60"/>
                    <a:pt x="60" y="45"/>
                    <a:pt x="60" y="45"/>
                  </a:cubicBezTo>
                  <a:cubicBezTo>
                    <a:pt x="75" y="30"/>
                    <a:pt x="60" y="0"/>
                    <a:pt x="30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5" name="Google Shape;245;p9"/>
          <p:cNvGrpSpPr/>
          <p:nvPr/>
        </p:nvGrpSpPr>
        <p:grpSpPr>
          <a:xfrm>
            <a:off x="260906" y="2494963"/>
            <a:ext cx="8622178" cy="2454935"/>
            <a:chOff x="916725" y="1693928"/>
            <a:chExt cx="699625" cy="199200"/>
          </a:xfrm>
        </p:grpSpPr>
        <p:sp>
          <p:nvSpPr>
            <p:cNvPr id="246" name="Google Shape;246;p9"/>
            <p:cNvSpPr/>
            <p:nvPr/>
          </p:nvSpPr>
          <p:spPr>
            <a:xfrm>
              <a:off x="935563" y="1693928"/>
              <a:ext cx="14375" cy="14025"/>
            </a:xfrm>
            <a:custGeom>
              <a:avLst/>
              <a:gdLst/>
              <a:ahLst/>
              <a:cxnLst/>
              <a:rect l="l" t="t" r="r" b="b"/>
              <a:pathLst>
                <a:path w="575" h="561" extrusionOk="0">
                  <a:moveTo>
                    <a:pt x="280" y="0"/>
                  </a:moveTo>
                  <a:cubicBezTo>
                    <a:pt x="123" y="0"/>
                    <a:pt x="0" y="127"/>
                    <a:pt x="0" y="280"/>
                  </a:cubicBezTo>
                  <a:cubicBezTo>
                    <a:pt x="0" y="437"/>
                    <a:pt x="123" y="560"/>
                    <a:pt x="280" y="560"/>
                  </a:cubicBezTo>
                  <a:cubicBezTo>
                    <a:pt x="452" y="560"/>
                    <a:pt x="575" y="437"/>
                    <a:pt x="575" y="280"/>
                  </a:cubicBezTo>
                  <a:cubicBezTo>
                    <a:pt x="575" y="127"/>
                    <a:pt x="452" y="0"/>
                    <a:pt x="280" y="0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9"/>
            <p:cNvSpPr/>
            <p:nvPr/>
          </p:nvSpPr>
          <p:spPr>
            <a:xfrm flipH="1">
              <a:off x="1054466" y="1870509"/>
              <a:ext cx="5799" cy="6274"/>
            </a:xfrm>
            <a:custGeom>
              <a:avLst/>
              <a:gdLst/>
              <a:ahLst/>
              <a:cxnLst/>
              <a:rect l="l" t="t" r="r" b="b"/>
              <a:pathLst>
                <a:path w="232" h="251" extrusionOk="0">
                  <a:moveTo>
                    <a:pt x="124" y="1"/>
                  </a:moveTo>
                  <a:cubicBezTo>
                    <a:pt x="45" y="1"/>
                    <a:pt x="1" y="64"/>
                    <a:pt x="1" y="128"/>
                  </a:cubicBezTo>
                  <a:cubicBezTo>
                    <a:pt x="1" y="188"/>
                    <a:pt x="45" y="251"/>
                    <a:pt x="124" y="251"/>
                  </a:cubicBezTo>
                  <a:cubicBezTo>
                    <a:pt x="187" y="251"/>
                    <a:pt x="232" y="188"/>
                    <a:pt x="232" y="128"/>
                  </a:cubicBezTo>
                  <a:cubicBezTo>
                    <a:pt x="232" y="64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9"/>
            <p:cNvSpPr/>
            <p:nvPr/>
          </p:nvSpPr>
          <p:spPr>
            <a:xfrm>
              <a:off x="948916" y="1820613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9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9"/>
            <p:cNvSpPr/>
            <p:nvPr/>
          </p:nvSpPr>
          <p:spPr>
            <a:xfrm>
              <a:off x="1586402" y="1827225"/>
              <a:ext cx="14000" cy="14400"/>
            </a:xfrm>
            <a:custGeom>
              <a:avLst/>
              <a:gdLst/>
              <a:ahLst/>
              <a:cxnLst/>
              <a:rect l="l" t="t" r="r" b="b"/>
              <a:pathLst>
                <a:path w="560" h="576" extrusionOk="0">
                  <a:moveTo>
                    <a:pt x="280" y="1"/>
                  </a:moveTo>
                  <a:cubicBezTo>
                    <a:pt x="123" y="1"/>
                    <a:pt x="0" y="124"/>
                    <a:pt x="0" y="296"/>
                  </a:cubicBezTo>
                  <a:cubicBezTo>
                    <a:pt x="0" y="452"/>
                    <a:pt x="123" y="576"/>
                    <a:pt x="280" y="576"/>
                  </a:cubicBezTo>
                  <a:cubicBezTo>
                    <a:pt x="433" y="576"/>
                    <a:pt x="560" y="452"/>
                    <a:pt x="560" y="296"/>
                  </a:cubicBezTo>
                  <a:cubicBezTo>
                    <a:pt x="560" y="124"/>
                    <a:pt x="433" y="1"/>
                    <a:pt x="280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9"/>
            <p:cNvSpPr/>
            <p:nvPr/>
          </p:nvSpPr>
          <p:spPr>
            <a:xfrm>
              <a:off x="1588726" y="1744930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9"/>
            <p:cNvSpPr/>
            <p:nvPr/>
          </p:nvSpPr>
          <p:spPr>
            <a:xfrm>
              <a:off x="1438371" y="1882678"/>
              <a:ext cx="10449" cy="10449"/>
            </a:xfrm>
            <a:custGeom>
              <a:avLst/>
              <a:gdLst/>
              <a:ahLst/>
              <a:cxnLst/>
              <a:rect l="l" t="t" r="r" b="b"/>
              <a:pathLst>
                <a:path w="251" h="251" extrusionOk="0">
                  <a:moveTo>
                    <a:pt x="123" y="1"/>
                  </a:moveTo>
                  <a:cubicBezTo>
                    <a:pt x="64" y="1"/>
                    <a:pt x="0" y="64"/>
                    <a:pt x="0" y="128"/>
                  </a:cubicBezTo>
                  <a:cubicBezTo>
                    <a:pt x="0" y="188"/>
                    <a:pt x="64" y="251"/>
                    <a:pt x="123" y="251"/>
                  </a:cubicBezTo>
                  <a:cubicBezTo>
                    <a:pt x="187" y="251"/>
                    <a:pt x="250" y="188"/>
                    <a:pt x="250" y="128"/>
                  </a:cubicBezTo>
                  <a:cubicBezTo>
                    <a:pt x="250" y="64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9"/>
            <p:cNvSpPr/>
            <p:nvPr/>
          </p:nvSpPr>
          <p:spPr>
            <a:xfrm>
              <a:off x="1610075" y="1787725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0"/>
          <p:cNvSpPr txBox="1">
            <a:spLocks noGrp="1"/>
          </p:cNvSpPr>
          <p:nvPr>
            <p:ph type="body" idx="1"/>
          </p:nvPr>
        </p:nvSpPr>
        <p:spPr>
          <a:xfrm>
            <a:off x="720000" y="540000"/>
            <a:ext cx="3852000" cy="28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>
                <a:solidFill>
                  <a:schemeClr val="accent1"/>
                </a:solidFill>
                <a:latin typeface="Mukta"/>
                <a:ea typeface="Mukta"/>
                <a:cs typeface="Mukta"/>
                <a:sym typeface="Mukta"/>
              </a:defRPr>
            </a:lvl1pPr>
          </a:lstStyle>
          <a:p>
            <a:endParaRPr/>
          </a:p>
        </p:txBody>
      </p:sp>
      <p:sp>
        <p:nvSpPr>
          <p:cNvPr id="256" name="Google Shape;256;p10"/>
          <p:cNvSpPr/>
          <p:nvPr/>
        </p:nvSpPr>
        <p:spPr>
          <a:xfrm rot="2700000">
            <a:off x="2998619" y="4835566"/>
            <a:ext cx="2684723" cy="1628333"/>
          </a:xfrm>
          <a:custGeom>
            <a:avLst/>
            <a:gdLst/>
            <a:ahLst/>
            <a:cxnLst/>
            <a:rect l="l" t="t" r="r" b="b"/>
            <a:pathLst>
              <a:path w="4572" h="2773" extrusionOk="0">
                <a:moveTo>
                  <a:pt x="1260" y="1"/>
                </a:moveTo>
                <a:cubicBezTo>
                  <a:pt x="1182" y="1"/>
                  <a:pt x="1104" y="8"/>
                  <a:pt x="1027" y="23"/>
                </a:cubicBezTo>
                <a:cubicBezTo>
                  <a:pt x="669" y="83"/>
                  <a:pt x="374" y="333"/>
                  <a:pt x="344" y="676"/>
                </a:cubicBezTo>
                <a:cubicBezTo>
                  <a:pt x="329" y="829"/>
                  <a:pt x="482" y="1094"/>
                  <a:pt x="438" y="1236"/>
                </a:cubicBezTo>
                <a:cubicBezTo>
                  <a:pt x="389" y="1374"/>
                  <a:pt x="1" y="1825"/>
                  <a:pt x="16" y="2168"/>
                </a:cubicBezTo>
                <a:cubicBezTo>
                  <a:pt x="35" y="2493"/>
                  <a:pt x="109" y="2601"/>
                  <a:pt x="236" y="2773"/>
                </a:cubicBezTo>
                <a:lnTo>
                  <a:pt x="4247" y="2773"/>
                </a:lnTo>
                <a:cubicBezTo>
                  <a:pt x="4325" y="2601"/>
                  <a:pt x="4385" y="2463"/>
                  <a:pt x="4292" y="2228"/>
                </a:cubicBezTo>
                <a:cubicBezTo>
                  <a:pt x="4213" y="2057"/>
                  <a:pt x="4419" y="1904"/>
                  <a:pt x="4478" y="1732"/>
                </a:cubicBezTo>
                <a:cubicBezTo>
                  <a:pt x="4557" y="1575"/>
                  <a:pt x="4572" y="1404"/>
                  <a:pt x="4557" y="1236"/>
                </a:cubicBezTo>
                <a:cubicBezTo>
                  <a:pt x="4542" y="1016"/>
                  <a:pt x="4434" y="784"/>
                  <a:pt x="4247" y="627"/>
                </a:cubicBezTo>
                <a:cubicBezTo>
                  <a:pt x="4011" y="427"/>
                  <a:pt x="3683" y="349"/>
                  <a:pt x="3370" y="349"/>
                </a:cubicBezTo>
                <a:cubicBezTo>
                  <a:pt x="3293" y="349"/>
                  <a:pt x="3217" y="354"/>
                  <a:pt x="3143" y="363"/>
                </a:cubicBezTo>
                <a:cubicBezTo>
                  <a:pt x="2994" y="392"/>
                  <a:pt x="2857" y="429"/>
                  <a:pt x="2714" y="429"/>
                </a:cubicBezTo>
                <a:cubicBezTo>
                  <a:pt x="2692" y="429"/>
                  <a:pt x="2669" y="428"/>
                  <a:pt x="2646" y="426"/>
                </a:cubicBezTo>
                <a:cubicBezTo>
                  <a:pt x="2411" y="411"/>
                  <a:pt x="2195" y="269"/>
                  <a:pt x="1975" y="161"/>
                </a:cubicBezTo>
                <a:cubicBezTo>
                  <a:pt x="1752" y="68"/>
                  <a:pt x="1504" y="1"/>
                  <a:pt x="1260" y="1"/>
                </a:cubicBezTo>
                <a:close/>
              </a:path>
            </a:pathLst>
          </a:custGeom>
          <a:solidFill>
            <a:srgbClr val="F5AD9A">
              <a:alpha val="33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10"/>
          <p:cNvSpPr/>
          <p:nvPr/>
        </p:nvSpPr>
        <p:spPr>
          <a:xfrm rot="-1773685">
            <a:off x="-1944302" y="3324149"/>
            <a:ext cx="3722374" cy="4034702"/>
          </a:xfrm>
          <a:custGeom>
            <a:avLst/>
            <a:gdLst/>
            <a:ahLst/>
            <a:cxnLst/>
            <a:rect l="l" t="t" r="r" b="b"/>
            <a:pathLst>
              <a:path w="5661" h="6136" extrusionOk="0">
                <a:moveTo>
                  <a:pt x="4561" y="0"/>
                </a:moveTo>
                <a:cubicBezTo>
                  <a:pt x="4195" y="0"/>
                  <a:pt x="3635" y="144"/>
                  <a:pt x="2862" y="416"/>
                </a:cubicBezTo>
                <a:cubicBezTo>
                  <a:pt x="2862" y="416"/>
                  <a:pt x="840" y="1226"/>
                  <a:pt x="840" y="1879"/>
                </a:cubicBezTo>
                <a:cubicBezTo>
                  <a:pt x="840" y="2013"/>
                  <a:pt x="934" y="2061"/>
                  <a:pt x="1079" y="2061"/>
                </a:cubicBezTo>
                <a:cubicBezTo>
                  <a:pt x="1419" y="2061"/>
                  <a:pt x="2040" y="1798"/>
                  <a:pt x="2366" y="1798"/>
                </a:cubicBezTo>
                <a:cubicBezTo>
                  <a:pt x="2557" y="1798"/>
                  <a:pt x="2646" y="1888"/>
                  <a:pt x="2519" y="2174"/>
                </a:cubicBezTo>
                <a:cubicBezTo>
                  <a:pt x="2082" y="3136"/>
                  <a:pt x="0" y="3323"/>
                  <a:pt x="0" y="4196"/>
                </a:cubicBezTo>
                <a:cubicBezTo>
                  <a:pt x="0" y="5080"/>
                  <a:pt x="1571" y="4629"/>
                  <a:pt x="1168" y="5315"/>
                </a:cubicBezTo>
                <a:cubicBezTo>
                  <a:pt x="912" y="5752"/>
                  <a:pt x="1754" y="6136"/>
                  <a:pt x="2690" y="6136"/>
                </a:cubicBezTo>
                <a:cubicBezTo>
                  <a:pt x="3185" y="6136"/>
                  <a:pt x="3707" y="6028"/>
                  <a:pt x="4105" y="5763"/>
                </a:cubicBezTo>
                <a:cubicBezTo>
                  <a:pt x="5254" y="5017"/>
                  <a:pt x="5661" y="4644"/>
                  <a:pt x="5612" y="4084"/>
                </a:cubicBezTo>
                <a:cubicBezTo>
                  <a:pt x="5552" y="3524"/>
                  <a:pt x="4153" y="3651"/>
                  <a:pt x="4571" y="3043"/>
                </a:cubicBezTo>
                <a:cubicBezTo>
                  <a:pt x="4993" y="2453"/>
                  <a:pt x="5612" y="1737"/>
                  <a:pt x="5381" y="1349"/>
                </a:cubicBezTo>
                <a:cubicBezTo>
                  <a:pt x="5319" y="1248"/>
                  <a:pt x="5215" y="1214"/>
                  <a:pt x="5095" y="1214"/>
                </a:cubicBezTo>
                <a:cubicBezTo>
                  <a:pt x="4856" y="1214"/>
                  <a:pt x="4554" y="1348"/>
                  <a:pt x="4408" y="1348"/>
                </a:cubicBezTo>
                <a:cubicBezTo>
                  <a:pt x="4346" y="1348"/>
                  <a:pt x="4311" y="1324"/>
                  <a:pt x="4321" y="1256"/>
                </a:cubicBezTo>
                <a:cubicBezTo>
                  <a:pt x="4355" y="946"/>
                  <a:pt x="5209" y="651"/>
                  <a:pt x="5067" y="260"/>
                </a:cubicBezTo>
                <a:cubicBezTo>
                  <a:pt x="5007" y="85"/>
                  <a:pt x="4841" y="0"/>
                  <a:pt x="4561" y="0"/>
                </a:cubicBezTo>
                <a:close/>
              </a:path>
            </a:pathLst>
          </a:cu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8" name="Google Shape;258;p10"/>
          <p:cNvGrpSpPr/>
          <p:nvPr/>
        </p:nvGrpSpPr>
        <p:grpSpPr>
          <a:xfrm>
            <a:off x="186624" y="1638257"/>
            <a:ext cx="8773798" cy="3311641"/>
            <a:chOff x="910697" y="1624413"/>
            <a:chExt cx="711928" cy="268715"/>
          </a:xfrm>
        </p:grpSpPr>
        <p:sp>
          <p:nvSpPr>
            <p:cNvPr id="259" name="Google Shape;259;p10"/>
            <p:cNvSpPr/>
            <p:nvPr/>
          </p:nvSpPr>
          <p:spPr>
            <a:xfrm>
              <a:off x="920046" y="1693146"/>
              <a:ext cx="14375" cy="14025"/>
            </a:xfrm>
            <a:custGeom>
              <a:avLst/>
              <a:gdLst/>
              <a:ahLst/>
              <a:cxnLst/>
              <a:rect l="l" t="t" r="r" b="b"/>
              <a:pathLst>
                <a:path w="575" h="561" extrusionOk="0">
                  <a:moveTo>
                    <a:pt x="280" y="0"/>
                  </a:moveTo>
                  <a:cubicBezTo>
                    <a:pt x="123" y="0"/>
                    <a:pt x="0" y="127"/>
                    <a:pt x="0" y="280"/>
                  </a:cubicBezTo>
                  <a:cubicBezTo>
                    <a:pt x="0" y="437"/>
                    <a:pt x="123" y="560"/>
                    <a:pt x="280" y="560"/>
                  </a:cubicBezTo>
                  <a:cubicBezTo>
                    <a:pt x="452" y="560"/>
                    <a:pt x="575" y="437"/>
                    <a:pt x="575" y="280"/>
                  </a:cubicBezTo>
                  <a:cubicBezTo>
                    <a:pt x="575" y="127"/>
                    <a:pt x="452" y="0"/>
                    <a:pt x="280" y="0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0"/>
            <p:cNvSpPr/>
            <p:nvPr/>
          </p:nvSpPr>
          <p:spPr>
            <a:xfrm>
              <a:off x="1032803" y="1837287"/>
              <a:ext cx="14025" cy="14400"/>
            </a:xfrm>
            <a:custGeom>
              <a:avLst/>
              <a:gdLst/>
              <a:ahLst/>
              <a:cxnLst/>
              <a:rect l="l" t="t" r="r" b="b"/>
              <a:pathLst>
                <a:path w="561" h="576" extrusionOk="0">
                  <a:moveTo>
                    <a:pt x="281" y="1"/>
                  </a:moveTo>
                  <a:cubicBezTo>
                    <a:pt x="124" y="1"/>
                    <a:pt x="1" y="124"/>
                    <a:pt x="1" y="296"/>
                  </a:cubicBezTo>
                  <a:cubicBezTo>
                    <a:pt x="1" y="452"/>
                    <a:pt x="124" y="576"/>
                    <a:pt x="281" y="576"/>
                  </a:cubicBezTo>
                  <a:cubicBezTo>
                    <a:pt x="434" y="576"/>
                    <a:pt x="560" y="452"/>
                    <a:pt x="560" y="296"/>
                  </a:cubicBezTo>
                  <a:cubicBezTo>
                    <a:pt x="560" y="124"/>
                    <a:pt x="434" y="1"/>
                    <a:pt x="281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0"/>
            <p:cNvSpPr/>
            <p:nvPr/>
          </p:nvSpPr>
          <p:spPr>
            <a:xfrm>
              <a:off x="1004865" y="1855801"/>
              <a:ext cx="6175" cy="6200"/>
            </a:xfrm>
            <a:custGeom>
              <a:avLst/>
              <a:gdLst/>
              <a:ahLst/>
              <a:cxnLst/>
              <a:rect l="l" t="t" r="r" b="b"/>
              <a:pathLst>
                <a:path w="247" h="248" extrusionOk="0">
                  <a:moveTo>
                    <a:pt x="124" y="1"/>
                  </a:moveTo>
                  <a:cubicBezTo>
                    <a:pt x="60" y="1"/>
                    <a:pt x="0" y="61"/>
                    <a:pt x="0" y="124"/>
                  </a:cubicBezTo>
                  <a:cubicBezTo>
                    <a:pt x="0" y="187"/>
                    <a:pt x="60" y="247"/>
                    <a:pt x="124" y="247"/>
                  </a:cubicBezTo>
                  <a:cubicBezTo>
                    <a:pt x="187" y="247"/>
                    <a:pt x="247" y="187"/>
                    <a:pt x="247" y="124"/>
                  </a:cubicBezTo>
                  <a:cubicBezTo>
                    <a:pt x="247" y="61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0"/>
            <p:cNvSpPr/>
            <p:nvPr/>
          </p:nvSpPr>
          <p:spPr>
            <a:xfrm rot="10800000">
              <a:off x="996328" y="1810360"/>
              <a:ext cx="8206" cy="8102"/>
            </a:xfrm>
            <a:custGeom>
              <a:avLst/>
              <a:gdLst/>
              <a:ahLst/>
              <a:cxnLst/>
              <a:rect l="l" t="t" r="r" b="b"/>
              <a:pathLst>
                <a:path w="236" h="233" extrusionOk="0">
                  <a:moveTo>
                    <a:pt x="109" y="1"/>
                  </a:moveTo>
                  <a:cubicBezTo>
                    <a:pt x="49" y="1"/>
                    <a:pt x="1" y="46"/>
                    <a:pt x="1" y="109"/>
                  </a:cubicBezTo>
                  <a:cubicBezTo>
                    <a:pt x="1" y="187"/>
                    <a:pt x="49" y="232"/>
                    <a:pt x="109" y="232"/>
                  </a:cubicBezTo>
                  <a:cubicBezTo>
                    <a:pt x="172" y="232"/>
                    <a:pt x="236" y="187"/>
                    <a:pt x="236" y="109"/>
                  </a:cubicBezTo>
                  <a:cubicBezTo>
                    <a:pt x="236" y="46"/>
                    <a:pt x="172" y="1"/>
                    <a:pt x="109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0"/>
            <p:cNvSpPr/>
            <p:nvPr/>
          </p:nvSpPr>
          <p:spPr>
            <a:xfrm flipH="1">
              <a:off x="1054466" y="1870509"/>
              <a:ext cx="5799" cy="6274"/>
            </a:xfrm>
            <a:custGeom>
              <a:avLst/>
              <a:gdLst/>
              <a:ahLst/>
              <a:cxnLst/>
              <a:rect l="l" t="t" r="r" b="b"/>
              <a:pathLst>
                <a:path w="232" h="251" extrusionOk="0">
                  <a:moveTo>
                    <a:pt x="124" y="1"/>
                  </a:moveTo>
                  <a:cubicBezTo>
                    <a:pt x="45" y="1"/>
                    <a:pt x="1" y="64"/>
                    <a:pt x="1" y="128"/>
                  </a:cubicBezTo>
                  <a:cubicBezTo>
                    <a:pt x="1" y="188"/>
                    <a:pt x="45" y="251"/>
                    <a:pt x="124" y="251"/>
                  </a:cubicBezTo>
                  <a:cubicBezTo>
                    <a:pt x="187" y="251"/>
                    <a:pt x="232" y="188"/>
                    <a:pt x="232" y="128"/>
                  </a:cubicBezTo>
                  <a:cubicBezTo>
                    <a:pt x="232" y="64"/>
                    <a:pt x="187" y="1"/>
                    <a:pt x="124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0"/>
            <p:cNvSpPr/>
            <p:nvPr/>
          </p:nvSpPr>
          <p:spPr>
            <a:xfrm>
              <a:off x="1230590" y="1841588"/>
              <a:ext cx="6275" cy="5800"/>
            </a:xfrm>
            <a:custGeom>
              <a:avLst/>
              <a:gdLst/>
              <a:ahLst/>
              <a:cxnLst/>
              <a:rect l="l" t="t" r="r" b="b"/>
              <a:pathLst>
                <a:path w="251" h="232" extrusionOk="0">
                  <a:moveTo>
                    <a:pt x="128" y="0"/>
                  </a:moveTo>
                  <a:cubicBezTo>
                    <a:pt x="64" y="0"/>
                    <a:pt x="1" y="45"/>
                    <a:pt x="1" y="109"/>
                  </a:cubicBezTo>
                  <a:cubicBezTo>
                    <a:pt x="1" y="187"/>
                    <a:pt x="64" y="232"/>
                    <a:pt x="128" y="232"/>
                  </a:cubicBezTo>
                  <a:cubicBezTo>
                    <a:pt x="187" y="232"/>
                    <a:pt x="251" y="187"/>
                    <a:pt x="251" y="109"/>
                  </a:cubicBezTo>
                  <a:cubicBezTo>
                    <a:pt x="251" y="45"/>
                    <a:pt x="187" y="0"/>
                    <a:pt x="12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0"/>
            <p:cNvSpPr/>
            <p:nvPr/>
          </p:nvSpPr>
          <p:spPr>
            <a:xfrm>
              <a:off x="948916" y="1820613"/>
              <a:ext cx="10100" cy="10100"/>
            </a:xfrm>
            <a:custGeom>
              <a:avLst/>
              <a:gdLst/>
              <a:ahLst/>
              <a:cxnLst/>
              <a:rect l="l" t="t" r="r" b="b"/>
              <a:pathLst>
                <a:path w="404" h="404" extrusionOk="0">
                  <a:moveTo>
                    <a:pt x="202" y="0"/>
                  </a:moveTo>
                  <a:cubicBezTo>
                    <a:pt x="94" y="0"/>
                    <a:pt x="1" y="94"/>
                    <a:pt x="1" y="202"/>
                  </a:cubicBezTo>
                  <a:cubicBezTo>
                    <a:pt x="1" y="325"/>
                    <a:pt x="94" y="403"/>
                    <a:pt x="202" y="403"/>
                  </a:cubicBezTo>
                  <a:cubicBezTo>
                    <a:pt x="311" y="403"/>
                    <a:pt x="404" y="325"/>
                    <a:pt x="404" y="202"/>
                  </a:cubicBezTo>
                  <a:cubicBezTo>
                    <a:pt x="404" y="94"/>
                    <a:pt x="311" y="0"/>
                    <a:pt x="202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0"/>
            <p:cNvSpPr/>
            <p:nvPr/>
          </p:nvSpPr>
          <p:spPr>
            <a:xfrm>
              <a:off x="916725" y="1787725"/>
              <a:ext cx="5900" cy="6175"/>
            </a:xfrm>
            <a:custGeom>
              <a:avLst/>
              <a:gdLst/>
              <a:ahLst/>
              <a:cxnLst/>
              <a:rect l="l" t="t" r="r" b="b"/>
              <a:pathLst>
                <a:path w="236" h="247" extrusionOk="0">
                  <a:moveTo>
                    <a:pt x="109" y="0"/>
                  </a:moveTo>
                  <a:cubicBezTo>
                    <a:pt x="49" y="0"/>
                    <a:pt x="0" y="60"/>
                    <a:pt x="0" y="123"/>
                  </a:cubicBezTo>
                  <a:cubicBezTo>
                    <a:pt x="0" y="187"/>
                    <a:pt x="49" y="246"/>
                    <a:pt x="109" y="246"/>
                  </a:cubicBezTo>
                  <a:cubicBezTo>
                    <a:pt x="187" y="246"/>
                    <a:pt x="236" y="187"/>
                    <a:pt x="236" y="123"/>
                  </a:cubicBezTo>
                  <a:cubicBezTo>
                    <a:pt x="236" y="60"/>
                    <a:pt x="187" y="0"/>
                    <a:pt x="109" y="0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1103257" y="1841588"/>
              <a:ext cx="14000" cy="14400"/>
            </a:xfrm>
            <a:custGeom>
              <a:avLst/>
              <a:gdLst/>
              <a:ahLst/>
              <a:cxnLst/>
              <a:rect l="l" t="t" r="r" b="b"/>
              <a:pathLst>
                <a:path w="560" h="576" extrusionOk="0">
                  <a:moveTo>
                    <a:pt x="280" y="1"/>
                  </a:moveTo>
                  <a:cubicBezTo>
                    <a:pt x="123" y="1"/>
                    <a:pt x="0" y="124"/>
                    <a:pt x="0" y="296"/>
                  </a:cubicBezTo>
                  <a:cubicBezTo>
                    <a:pt x="0" y="452"/>
                    <a:pt x="123" y="576"/>
                    <a:pt x="280" y="576"/>
                  </a:cubicBezTo>
                  <a:cubicBezTo>
                    <a:pt x="433" y="576"/>
                    <a:pt x="560" y="452"/>
                    <a:pt x="560" y="296"/>
                  </a:cubicBezTo>
                  <a:cubicBezTo>
                    <a:pt x="560" y="124"/>
                    <a:pt x="433" y="1"/>
                    <a:pt x="280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0"/>
            <p:cNvSpPr/>
            <p:nvPr/>
          </p:nvSpPr>
          <p:spPr>
            <a:xfrm>
              <a:off x="910697" y="1624413"/>
              <a:ext cx="9350" cy="9994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7"/>
                    <a:pt x="45" y="247"/>
                    <a:pt x="123" y="247"/>
                  </a:cubicBezTo>
                  <a:cubicBezTo>
                    <a:pt x="187" y="247"/>
                    <a:pt x="232" y="187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0"/>
            <p:cNvSpPr/>
            <p:nvPr/>
          </p:nvSpPr>
          <p:spPr>
            <a:xfrm>
              <a:off x="1287918" y="1864234"/>
              <a:ext cx="6274" cy="6707"/>
            </a:xfrm>
            <a:custGeom>
              <a:avLst/>
              <a:gdLst/>
              <a:ahLst/>
              <a:cxnLst/>
              <a:rect l="l" t="t" r="r" b="b"/>
              <a:pathLst>
                <a:path w="232" h="248" extrusionOk="0">
                  <a:moveTo>
                    <a:pt x="123" y="1"/>
                  </a:moveTo>
                  <a:cubicBezTo>
                    <a:pt x="45" y="1"/>
                    <a:pt x="0" y="61"/>
                    <a:pt x="0" y="124"/>
                  </a:cubicBezTo>
                  <a:cubicBezTo>
                    <a:pt x="0" y="188"/>
                    <a:pt x="45" y="247"/>
                    <a:pt x="123" y="247"/>
                  </a:cubicBezTo>
                  <a:cubicBezTo>
                    <a:pt x="187" y="247"/>
                    <a:pt x="232" y="188"/>
                    <a:pt x="232" y="124"/>
                  </a:cubicBezTo>
                  <a:cubicBezTo>
                    <a:pt x="232" y="61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0"/>
            <p:cNvSpPr/>
            <p:nvPr/>
          </p:nvSpPr>
          <p:spPr>
            <a:xfrm>
              <a:off x="1156518" y="1863988"/>
              <a:ext cx="9350" cy="9825"/>
            </a:xfrm>
            <a:custGeom>
              <a:avLst/>
              <a:gdLst/>
              <a:ahLst/>
              <a:cxnLst/>
              <a:rect l="l" t="t" r="r" b="b"/>
              <a:pathLst>
                <a:path w="374" h="393" extrusionOk="0">
                  <a:moveTo>
                    <a:pt x="187" y="1"/>
                  </a:moveTo>
                  <a:cubicBezTo>
                    <a:pt x="79" y="1"/>
                    <a:pt x="0" y="94"/>
                    <a:pt x="0" y="206"/>
                  </a:cubicBezTo>
                  <a:cubicBezTo>
                    <a:pt x="0" y="299"/>
                    <a:pt x="79" y="392"/>
                    <a:pt x="187" y="392"/>
                  </a:cubicBezTo>
                  <a:cubicBezTo>
                    <a:pt x="295" y="392"/>
                    <a:pt x="374" y="299"/>
                    <a:pt x="374" y="206"/>
                  </a:cubicBezTo>
                  <a:cubicBezTo>
                    <a:pt x="374" y="94"/>
                    <a:pt x="295" y="1"/>
                    <a:pt x="187" y="1"/>
                  </a:cubicBezTo>
                  <a:close/>
                </a:path>
              </a:pathLst>
            </a:custGeom>
            <a:solidFill>
              <a:srgbClr val="AADBEE">
                <a:alpha val="571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0"/>
            <p:cNvSpPr/>
            <p:nvPr/>
          </p:nvSpPr>
          <p:spPr>
            <a:xfrm>
              <a:off x="1610526" y="1822750"/>
              <a:ext cx="5825" cy="5825"/>
            </a:xfrm>
            <a:custGeom>
              <a:avLst/>
              <a:gdLst/>
              <a:ahLst/>
              <a:cxnLst/>
              <a:rect l="l" t="t" r="r" b="b"/>
              <a:pathLst>
                <a:path w="233" h="233" extrusionOk="0">
                  <a:moveTo>
                    <a:pt x="109" y="1"/>
                  </a:moveTo>
                  <a:cubicBezTo>
                    <a:pt x="46" y="1"/>
                    <a:pt x="1" y="46"/>
                    <a:pt x="1" y="109"/>
                  </a:cubicBezTo>
                  <a:cubicBezTo>
                    <a:pt x="1" y="187"/>
                    <a:pt x="46" y="232"/>
                    <a:pt x="109" y="232"/>
                  </a:cubicBezTo>
                  <a:cubicBezTo>
                    <a:pt x="187" y="232"/>
                    <a:pt x="232" y="187"/>
                    <a:pt x="232" y="109"/>
                  </a:cubicBezTo>
                  <a:cubicBezTo>
                    <a:pt x="232" y="46"/>
                    <a:pt x="187" y="1"/>
                    <a:pt x="109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0"/>
            <p:cNvSpPr/>
            <p:nvPr/>
          </p:nvSpPr>
          <p:spPr>
            <a:xfrm>
              <a:off x="1438371" y="1882678"/>
              <a:ext cx="10449" cy="10449"/>
            </a:xfrm>
            <a:custGeom>
              <a:avLst/>
              <a:gdLst/>
              <a:ahLst/>
              <a:cxnLst/>
              <a:rect l="l" t="t" r="r" b="b"/>
              <a:pathLst>
                <a:path w="251" h="251" extrusionOk="0">
                  <a:moveTo>
                    <a:pt x="123" y="1"/>
                  </a:moveTo>
                  <a:cubicBezTo>
                    <a:pt x="64" y="1"/>
                    <a:pt x="0" y="64"/>
                    <a:pt x="0" y="128"/>
                  </a:cubicBezTo>
                  <a:cubicBezTo>
                    <a:pt x="0" y="188"/>
                    <a:pt x="64" y="251"/>
                    <a:pt x="123" y="251"/>
                  </a:cubicBezTo>
                  <a:cubicBezTo>
                    <a:pt x="187" y="251"/>
                    <a:pt x="250" y="188"/>
                    <a:pt x="250" y="128"/>
                  </a:cubicBezTo>
                  <a:cubicBezTo>
                    <a:pt x="250" y="64"/>
                    <a:pt x="187" y="1"/>
                    <a:pt x="123" y="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0"/>
            <p:cNvSpPr/>
            <p:nvPr/>
          </p:nvSpPr>
          <p:spPr>
            <a:xfrm>
              <a:off x="1165868" y="1769880"/>
              <a:ext cx="10450" cy="10100"/>
            </a:xfrm>
            <a:custGeom>
              <a:avLst/>
              <a:gdLst/>
              <a:ahLst/>
              <a:cxnLst/>
              <a:rect l="l" t="t" r="r" b="b"/>
              <a:pathLst>
                <a:path w="418" h="404" extrusionOk="0">
                  <a:moveTo>
                    <a:pt x="216" y="0"/>
                  </a:moveTo>
                  <a:cubicBezTo>
                    <a:pt x="93" y="0"/>
                    <a:pt x="0" y="94"/>
                    <a:pt x="0" y="202"/>
                  </a:cubicBezTo>
                  <a:cubicBezTo>
                    <a:pt x="0" y="325"/>
                    <a:pt x="93" y="403"/>
                    <a:pt x="216" y="403"/>
                  </a:cubicBezTo>
                  <a:cubicBezTo>
                    <a:pt x="325" y="403"/>
                    <a:pt x="418" y="325"/>
                    <a:pt x="418" y="202"/>
                  </a:cubicBezTo>
                  <a:cubicBezTo>
                    <a:pt x="418" y="94"/>
                    <a:pt x="325" y="0"/>
                    <a:pt x="216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0"/>
            <p:cNvSpPr/>
            <p:nvPr/>
          </p:nvSpPr>
          <p:spPr>
            <a:xfrm>
              <a:off x="1616349" y="1757043"/>
              <a:ext cx="6275" cy="6175"/>
            </a:xfrm>
            <a:custGeom>
              <a:avLst/>
              <a:gdLst/>
              <a:ahLst/>
              <a:cxnLst/>
              <a:rect l="l" t="t" r="r" b="b"/>
              <a:pathLst>
                <a:path w="251" h="247" extrusionOk="0">
                  <a:moveTo>
                    <a:pt x="127" y="0"/>
                  </a:moveTo>
                  <a:cubicBezTo>
                    <a:pt x="64" y="0"/>
                    <a:pt x="0" y="60"/>
                    <a:pt x="0" y="123"/>
                  </a:cubicBezTo>
                  <a:cubicBezTo>
                    <a:pt x="0" y="187"/>
                    <a:pt x="64" y="246"/>
                    <a:pt x="127" y="246"/>
                  </a:cubicBezTo>
                  <a:cubicBezTo>
                    <a:pt x="187" y="246"/>
                    <a:pt x="250" y="187"/>
                    <a:pt x="250" y="123"/>
                  </a:cubicBezTo>
                  <a:cubicBezTo>
                    <a:pt x="250" y="60"/>
                    <a:pt x="187" y="0"/>
                    <a:pt x="127" y="0"/>
                  </a:cubicBezTo>
                  <a:close/>
                </a:path>
              </a:pathLst>
            </a:custGeom>
            <a:solidFill>
              <a:srgbClr val="02ACD0">
                <a:alpha val="616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3F3F3">
            <a:alpha val="4777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ukta"/>
              <a:buNone/>
              <a:defRPr sz="2800" b="1">
                <a:solidFill>
                  <a:schemeClr val="accent1"/>
                </a:solidFill>
                <a:latin typeface="Mukta"/>
                <a:ea typeface="Mukta"/>
                <a:cs typeface="Mukta"/>
                <a:sym typeface="Mukt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kta"/>
              <a:buNone/>
              <a:defRPr sz="2800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kta"/>
              <a:buNone/>
              <a:defRPr sz="2800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kta"/>
              <a:buNone/>
              <a:defRPr sz="2800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kta"/>
              <a:buNone/>
              <a:defRPr sz="2800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kta"/>
              <a:buNone/>
              <a:defRPr sz="2800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kta"/>
              <a:buNone/>
              <a:defRPr sz="2800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kta"/>
              <a:buNone/>
              <a:defRPr sz="2800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ukta"/>
              <a:buNone/>
              <a:defRPr sz="2800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8" r:id="rId9"/>
    <p:sldLayoutId id="2147483659" r:id="rId10"/>
    <p:sldLayoutId id="2147483660" r:id="rId11"/>
    <p:sldLayoutId id="2147483661" r:id="rId12"/>
    <p:sldLayoutId id="2147483663" r:id="rId13"/>
    <p:sldLayoutId id="2147483664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2" r:id="rId20"/>
    <p:sldLayoutId id="2147483673" r:id="rId2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6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>
            <a:alpha val="9820"/>
          </a:srgbClr>
        </a:solidFill>
        <a:effectLst/>
      </p:bgPr>
    </p:bg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30"/>
          <p:cNvSpPr txBox="1">
            <a:spLocks noGrp="1"/>
          </p:cNvSpPr>
          <p:nvPr>
            <p:ph type="ctrTitle"/>
          </p:nvPr>
        </p:nvSpPr>
        <p:spPr>
          <a:xfrm>
            <a:off x="4380647" y="599663"/>
            <a:ext cx="4836516" cy="206537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P</a:t>
            </a:r>
            <a:r>
              <a:rPr lang="id-ID" dirty="0" smtClean="0"/>
              <a:t>ENELITIAN EKSPERIMEN DAN PTK</a:t>
            </a:r>
            <a:endParaRPr sz="1400" dirty="0"/>
          </a:p>
        </p:txBody>
      </p:sp>
      <p:grpSp>
        <p:nvGrpSpPr>
          <p:cNvPr id="873" name="Google Shape;873;p30"/>
          <p:cNvGrpSpPr/>
          <p:nvPr/>
        </p:nvGrpSpPr>
        <p:grpSpPr>
          <a:xfrm flipH="1">
            <a:off x="2640714" y="93179"/>
            <a:ext cx="1854572" cy="2108054"/>
            <a:chOff x="5912600" y="3521075"/>
            <a:chExt cx="50150" cy="57000"/>
          </a:xfrm>
        </p:grpSpPr>
        <p:sp>
          <p:nvSpPr>
            <p:cNvPr id="874" name="Google Shape;874;p30"/>
            <p:cNvSpPr/>
            <p:nvPr/>
          </p:nvSpPr>
          <p:spPr>
            <a:xfrm>
              <a:off x="5935850" y="3570675"/>
              <a:ext cx="8975" cy="7400"/>
            </a:xfrm>
            <a:custGeom>
              <a:avLst/>
              <a:gdLst/>
              <a:ahLst/>
              <a:cxnLst/>
              <a:rect l="l" t="t" r="r" b="b"/>
              <a:pathLst>
                <a:path w="359" h="296" extrusionOk="0">
                  <a:moveTo>
                    <a:pt x="187" y="0"/>
                  </a:moveTo>
                  <a:cubicBezTo>
                    <a:pt x="127" y="0"/>
                    <a:pt x="79" y="30"/>
                    <a:pt x="49" y="79"/>
                  </a:cubicBezTo>
                  <a:cubicBezTo>
                    <a:pt x="1" y="172"/>
                    <a:pt x="64" y="295"/>
                    <a:pt x="187" y="295"/>
                  </a:cubicBezTo>
                  <a:cubicBezTo>
                    <a:pt x="236" y="295"/>
                    <a:pt x="280" y="265"/>
                    <a:pt x="314" y="217"/>
                  </a:cubicBezTo>
                  <a:cubicBezTo>
                    <a:pt x="359" y="109"/>
                    <a:pt x="299" y="0"/>
                    <a:pt x="18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0"/>
            <p:cNvSpPr/>
            <p:nvPr/>
          </p:nvSpPr>
          <p:spPr>
            <a:xfrm>
              <a:off x="5941725" y="3521075"/>
              <a:ext cx="8150" cy="7100"/>
            </a:xfrm>
            <a:custGeom>
              <a:avLst/>
              <a:gdLst/>
              <a:ahLst/>
              <a:cxnLst/>
              <a:rect l="l" t="t" r="r" b="b"/>
              <a:pathLst>
                <a:path w="326" h="284" extrusionOk="0">
                  <a:moveTo>
                    <a:pt x="155" y="1"/>
                  </a:moveTo>
                  <a:cubicBezTo>
                    <a:pt x="134" y="1"/>
                    <a:pt x="112" y="5"/>
                    <a:pt x="94" y="11"/>
                  </a:cubicBezTo>
                  <a:cubicBezTo>
                    <a:pt x="1" y="74"/>
                    <a:pt x="1" y="197"/>
                    <a:pt x="79" y="261"/>
                  </a:cubicBezTo>
                  <a:cubicBezTo>
                    <a:pt x="101" y="276"/>
                    <a:pt x="128" y="283"/>
                    <a:pt x="154" y="283"/>
                  </a:cubicBezTo>
                  <a:cubicBezTo>
                    <a:pt x="179" y="283"/>
                    <a:pt x="202" y="276"/>
                    <a:pt x="217" y="261"/>
                  </a:cubicBezTo>
                  <a:cubicBezTo>
                    <a:pt x="310" y="212"/>
                    <a:pt x="325" y="89"/>
                    <a:pt x="232" y="26"/>
                  </a:cubicBezTo>
                  <a:cubicBezTo>
                    <a:pt x="214" y="8"/>
                    <a:pt x="185" y="1"/>
                    <a:pt x="155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0"/>
            <p:cNvSpPr/>
            <p:nvPr/>
          </p:nvSpPr>
          <p:spPr>
            <a:xfrm>
              <a:off x="5953025" y="3559150"/>
              <a:ext cx="9350" cy="8625"/>
            </a:xfrm>
            <a:custGeom>
              <a:avLst/>
              <a:gdLst/>
              <a:ahLst/>
              <a:cxnLst/>
              <a:rect l="l" t="t" r="r" b="b"/>
              <a:pathLst>
                <a:path w="374" h="345" extrusionOk="0">
                  <a:moveTo>
                    <a:pt x="194" y="0"/>
                  </a:moveTo>
                  <a:cubicBezTo>
                    <a:pt x="154" y="0"/>
                    <a:pt x="113" y="14"/>
                    <a:pt x="78" y="44"/>
                  </a:cubicBezTo>
                  <a:cubicBezTo>
                    <a:pt x="15" y="88"/>
                    <a:pt x="0" y="152"/>
                    <a:pt x="15" y="230"/>
                  </a:cubicBezTo>
                  <a:cubicBezTo>
                    <a:pt x="44" y="301"/>
                    <a:pt x="115" y="344"/>
                    <a:pt x="186" y="344"/>
                  </a:cubicBezTo>
                  <a:cubicBezTo>
                    <a:pt x="224" y="344"/>
                    <a:pt x="262" y="332"/>
                    <a:pt x="295" y="305"/>
                  </a:cubicBezTo>
                  <a:cubicBezTo>
                    <a:pt x="358" y="260"/>
                    <a:pt x="373" y="182"/>
                    <a:pt x="358" y="118"/>
                  </a:cubicBezTo>
                  <a:cubicBezTo>
                    <a:pt x="328" y="41"/>
                    <a:pt x="262" y="0"/>
                    <a:pt x="194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0"/>
            <p:cNvSpPr/>
            <p:nvPr/>
          </p:nvSpPr>
          <p:spPr>
            <a:xfrm>
              <a:off x="5914125" y="3525675"/>
              <a:ext cx="8975" cy="8825"/>
            </a:xfrm>
            <a:custGeom>
              <a:avLst/>
              <a:gdLst/>
              <a:ahLst/>
              <a:cxnLst/>
              <a:rect l="l" t="t" r="r" b="b"/>
              <a:pathLst>
                <a:path w="359" h="353" extrusionOk="0">
                  <a:moveTo>
                    <a:pt x="177" y="0"/>
                  </a:moveTo>
                  <a:cubicBezTo>
                    <a:pt x="155" y="0"/>
                    <a:pt x="132" y="4"/>
                    <a:pt x="108" y="13"/>
                  </a:cubicBezTo>
                  <a:cubicBezTo>
                    <a:pt x="49" y="43"/>
                    <a:pt x="0" y="107"/>
                    <a:pt x="0" y="185"/>
                  </a:cubicBezTo>
                  <a:cubicBezTo>
                    <a:pt x="12" y="283"/>
                    <a:pt x="83" y="352"/>
                    <a:pt x="175" y="352"/>
                  </a:cubicBezTo>
                  <a:cubicBezTo>
                    <a:pt x="199" y="352"/>
                    <a:pt x="224" y="348"/>
                    <a:pt x="250" y="338"/>
                  </a:cubicBezTo>
                  <a:cubicBezTo>
                    <a:pt x="310" y="323"/>
                    <a:pt x="358" y="245"/>
                    <a:pt x="358" y="185"/>
                  </a:cubicBezTo>
                  <a:cubicBezTo>
                    <a:pt x="358" y="81"/>
                    <a:pt x="276" y="0"/>
                    <a:pt x="17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0"/>
            <p:cNvSpPr/>
            <p:nvPr/>
          </p:nvSpPr>
          <p:spPr>
            <a:xfrm>
              <a:off x="5912600" y="3559725"/>
              <a:ext cx="5375" cy="4400"/>
            </a:xfrm>
            <a:custGeom>
              <a:avLst/>
              <a:gdLst/>
              <a:ahLst/>
              <a:cxnLst/>
              <a:rect l="l" t="t" r="r" b="b"/>
              <a:pathLst>
                <a:path w="215" h="176" extrusionOk="0">
                  <a:moveTo>
                    <a:pt x="106" y="0"/>
                  </a:moveTo>
                  <a:cubicBezTo>
                    <a:pt x="39" y="0"/>
                    <a:pt x="1" y="71"/>
                    <a:pt x="31" y="129"/>
                  </a:cubicBezTo>
                  <a:cubicBezTo>
                    <a:pt x="46" y="144"/>
                    <a:pt x="61" y="174"/>
                    <a:pt x="91" y="174"/>
                  </a:cubicBezTo>
                  <a:cubicBezTo>
                    <a:pt x="98" y="175"/>
                    <a:pt x="104" y="175"/>
                    <a:pt x="111" y="175"/>
                  </a:cubicBezTo>
                  <a:cubicBezTo>
                    <a:pt x="177" y="175"/>
                    <a:pt x="215" y="107"/>
                    <a:pt x="184" y="36"/>
                  </a:cubicBezTo>
                  <a:cubicBezTo>
                    <a:pt x="169" y="21"/>
                    <a:pt x="154" y="2"/>
                    <a:pt x="125" y="2"/>
                  </a:cubicBezTo>
                  <a:cubicBezTo>
                    <a:pt x="118" y="1"/>
                    <a:pt x="112" y="0"/>
                    <a:pt x="106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0"/>
            <p:cNvSpPr/>
            <p:nvPr/>
          </p:nvSpPr>
          <p:spPr>
            <a:xfrm>
              <a:off x="5958425" y="3546425"/>
              <a:ext cx="4325" cy="4625"/>
            </a:xfrm>
            <a:custGeom>
              <a:avLst/>
              <a:gdLst/>
              <a:ahLst/>
              <a:cxnLst/>
              <a:rect l="l" t="t" r="r" b="b"/>
              <a:pathLst>
                <a:path w="173" h="185" extrusionOk="0">
                  <a:moveTo>
                    <a:pt x="87" y="0"/>
                  </a:moveTo>
                  <a:cubicBezTo>
                    <a:pt x="44" y="0"/>
                    <a:pt x="1" y="33"/>
                    <a:pt x="1" y="86"/>
                  </a:cubicBezTo>
                  <a:cubicBezTo>
                    <a:pt x="1" y="116"/>
                    <a:pt x="1" y="131"/>
                    <a:pt x="15" y="161"/>
                  </a:cubicBezTo>
                  <a:cubicBezTo>
                    <a:pt x="36" y="177"/>
                    <a:pt x="59" y="184"/>
                    <a:pt x="80" y="184"/>
                  </a:cubicBezTo>
                  <a:cubicBezTo>
                    <a:pt x="124" y="184"/>
                    <a:pt x="162" y="154"/>
                    <a:pt x="172" y="101"/>
                  </a:cubicBezTo>
                  <a:cubicBezTo>
                    <a:pt x="172" y="68"/>
                    <a:pt x="172" y="53"/>
                    <a:pt x="142" y="23"/>
                  </a:cubicBezTo>
                  <a:cubicBezTo>
                    <a:pt x="127" y="7"/>
                    <a:pt x="107" y="0"/>
                    <a:pt x="87" y="0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0"/>
            <p:cNvSpPr/>
            <p:nvPr/>
          </p:nvSpPr>
          <p:spPr>
            <a:xfrm>
              <a:off x="5914875" y="3531375"/>
              <a:ext cx="42450" cy="35900"/>
            </a:xfrm>
            <a:custGeom>
              <a:avLst/>
              <a:gdLst/>
              <a:ahLst/>
              <a:cxnLst/>
              <a:rect l="l" t="t" r="r" b="b"/>
              <a:pathLst>
                <a:path w="1698" h="1436" extrusionOk="0">
                  <a:moveTo>
                    <a:pt x="866" y="1"/>
                  </a:moveTo>
                  <a:cubicBezTo>
                    <a:pt x="571" y="1"/>
                    <a:pt x="308" y="170"/>
                    <a:pt x="187" y="438"/>
                  </a:cubicBezTo>
                  <a:cubicBezTo>
                    <a:pt x="0" y="890"/>
                    <a:pt x="299" y="1386"/>
                    <a:pt x="795" y="1434"/>
                  </a:cubicBezTo>
                  <a:cubicBezTo>
                    <a:pt x="807" y="1435"/>
                    <a:pt x="819" y="1435"/>
                    <a:pt x="830" y="1435"/>
                  </a:cubicBezTo>
                  <a:cubicBezTo>
                    <a:pt x="1113" y="1435"/>
                    <a:pt x="1389" y="1266"/>
                    <a:pt x="1493" y="998"/>
                  </a:cubicBezTo>
                  <a:cubicBezTo>
                    <a:pt x="1698" y="546"/>
                    <a:pt x="1384" y="50"/>
                    <a:pt x="903" y="2"/>
                  </a:cubicBezTo>
                  <a:cubicBezTo>
                    <a:pt x="891" y="1"/>
                    <a:pt x="878" y="1"/>
                    <a:pt x="86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0"/>
            <p:cNvSpPr/>
            <p:nvPr/>
          </p:nvSpPr>
          <p:spPr>
            <a:xfrm>
              <a:off x="5921125" y="3551275"/>
              <a:ext cx="3100" cy="3100"/>
            </a:xfrm>
            <a:custGeom>
              <a:avLst/>
              <a:gdLst/>
              <a:ahLst/>
              <a:cxnLst/>
              <a:rect l="l" t="t" r="r" b="b"/>
              <a:pathLst>
                <a:path w="124" h="124" extrusionOk="0">
                  <a:moveTo>
                    <a:pt x="63" y="0"/>
                  </a:moveTo>
                  <a:cubicBezTo>
                    <a:pt x="30" y="0"/>
                    <a:pt x="15" y="15"/>
                    <a:pt x="0" y="45"/>
                  </a:cubicBezTo>
                  <a:cubicBezTo>
                    <a:pt x="0" y="79"/>
                    <a:pt x="15" y="109"/>
                    <a:pt x="49" y="124"/>
                  </a:cubicBezTo>
                  <a:lnTo>
                    <a:pt x="63" y="124"/>
                  </a:lnTo>
                  <a:cubicBezTo>
                    <a:pt x="93" y="124"/>
                    <a:pt x="123" y="109"/>
                    <a:pt x="123" y="79"/>
                  </a:cubicBezTo>
                  <a:cubicBezTo>
                    <a:pt x="123" y="45"/>
                    <a:pt x="108" y="15"/>
                    <a:pt x="78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0"/>
            <p:cNvSpPr/>
            <p:nvPr/>
          </p:nvSpPr>
          <p:spPr>
            <a:xfrm>
              <a:off x="5923075" y="3555925"/>
              <a:ext cx="3950" cy="3125"/>
            </a:xfrm>
            <a:custGeom>
              <a:avLst/>
              <a:gdLst/>
              <a:ahLst/>
              <a:cxnLst/>
              <a:rect l="l" t="t" r="r" b="b"/>
              <a:pathLst>
                <a:path w="158" h="125" extrusionOk="0">
                  <a:moveTo>
                    <a:pt x="64" y="1"/>
                  </a:moveTo>
                  <a:cubicBezTo>
                    <a:pt x="15" y="16"/>
                    <a:pt x="0" y="61"/>
                    <a:pt x="30" y="109"/>
                  </a:cubicBezTo>
                  <a:cubicBezTo>
                    <a:pt x="45" y="109"/>
                    <a:pt x="64" y="124"/>
                    <a:pt x="79" y="124"/>
                  </a:cubicBezTo>
                  <a:cubicBezTo>
                    <a:pt x="79" y="124"/>
                    <a:pt x="94" y="124"/>
                    <a:pt x="94" y="109"/>
                  </a:cubicBezTo>
                  <a:cubicBezTo>
                    <a:pt x="138" y="109"/>
                    <a:pt x="157" y="46"/>
                    <a:pt x="124" y="16"/>
                  </a:cubicBezTo>
                  <a:cubicBezTo>
                    <a:pt x="109" y="1"/>
                    <a:pt x="94" y="1"/>
                    <a:pt x="7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0"/>
            <p:cNvSpPr/>
            <p:nvPr/>
          </p:nvSpPr>
          <p:spPr>
            <a:xfrm>
              <a:off x="5926525" y="3546975"/>
              <a:ext cx="7850" cy="7400"/>
            </a:xfrm>
            <a:custGeom>
              <a:avLst/>
              <a:gdLst/>
              <a:ahLst/>
              <a:cxnLst/>
              <a:rect l="l" t="t" r="r" b="b"/>
              <a:pathLst>
                <a:path w="314" h="296" extrusionOk="0">
                  <a:moveTo>
                    <a:pt x="157" y="1"/>
                  </a:moveTo>
                  <a:cubicBezTo>
                    <a:pt x="94" y="1"/>
                    <a:pt x="34" y="46"/>
                    <a:pt x="19" y="109"/>
                  </a:cubicBezTo>
                  <a:cubicBezTo>
                    <a:pt x="0" y="187"/>
                    <a:pt x="49" y="266"/>
                    <a:pt x="127" y="296"/>
                  </a:cubicBezTo>
                  <a:lnTo>
                    <a:pt x="157" y="296"/>
                  </a:lnTo>
                  <a:cubicBezTo>
                    <a:pt x="221" y="296"/>
                    <a:pt x="280" y="251"/>
                    <a:pt x="299" y="187"/>
                  </a:cubicBezTo>
                  <a:cubicBezTo>
                    <a:pt x="314" y="109"/>
                    <a:pt x="265" y="16"/>
                    <a:pt x="187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0"/>
            <p:cNvSpPr/>
            <p:nvPr/>
          </p:nvSpPr>
          <p:spPr>
            <a:xfrm>
              <a:off x="5933150" y="3555100"/>
              <a:ext cx="12525" cy="8975"/>
            </a:xfrm>
            <a:custGeom>
              <a:avLst/>
              <a:gdLst/>
              <a:ahLst/>
              <a:cxnLst/>
              <a:rect l="l" t="t" r="r" b="b"/>
              <a:pathLst>
                <a:path w="501" h="359" extrusionOk="0">
                  <a:moveTo>
                    <a:pt x="221" y="0"/>
                  </a:moveTo>
                  <a:cubicBezTo>
                    <a:pt x="127" y="0"/>
                    <a:pt x="49" y="49"/>
                    <a:pt x="34" y="127"/>
                  </a:cubicBezTo>
                  <a:cubicBezTo>
                    <a:pt x="0" y="221"/>
                    <a:pt x="79" y="329"/>
                    <a:pt x="202" y="359"/>
                  </a:cubicBezTo>
                  <a:lnTo>
                    <a:pt x="265" y="359"/>
                  </a:lnTo>
                  <a:cubicBezTo>
                    <a:pt x="359" y="359"/>
                    <a:pt x="452" y="314"/>
                    <a:pt x="467" y="235"/>
                  </a:cubicBezTo>
                  <a:lnTo>
                    <a:pt x="467" y="235"/>
                  </a:lnTo>
                  <a:cubicBezTo>
                    <a:pt x="452" y="280"/>
                    <a:pt x="407" y="299"/>
                    <a:pt x="359" y="299"/>
                  </a:cubicBezTo>
                  <a:lnTo>
                    <a:pt x="329" y="299"/>
                  </a:lnTo>
                  <a:cubicBezTo>
                    <a:pt x="265" y="280"/>
                    <a:pt x="221" y="235"/>
                    <a:pt x="235" y="172"/>
                  </a:cubicBezTo>
                  <a:cubicBezTo>
                    <a:pt x="250" y="127"/>
                    <a:pt x="280" y="112"/>
                    <a:pt x="344" y="112"/>
                  </a:cubicBezTo>
                  <a:lnTo>
                    <a:pt x="373" y="112"/>
                  </a:lnTo>
                  <a:cubicBezTo>
                    <a:pt x="437" y="127"/>
                    <a:pt x="482" y="187"/>
                    <a:pt x="467" y="235"/>
                  </a:cubicBezTo>
                  <a:cubicBezTo>
                    <a:pt x="500" y="142"/>
                    <a:pt x="407" y="34"/>
                    <a:pt x="295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0"/>
            <p:cNvSpPr/>
            <p:nvPr/>
          </p:nvSpPr>
          <p:spPr>
            <a:xfrm>
              <a:off x="5938650" y="3557900"/>
              <a:ext cx="6550" cy="4675"/>
            </a:xfrm>
            <a:custGeom>
              <a:avLst/>
              <a:gdLst/>
              <a:ahLst/>
              <a:cxnLst/>
              <a:rect l="l" t="t" r="r" b="b"/>
              <a:pathLst>
                <a:path w="262" h="187" extrusionOk="0">
                  <a:moveTo>
                    <a:pt x="124" y="0"/>
                  </a:moveTo>
                  <a:cubicBezTo>
                    <a:pt x="60" y="0"/>
                    <a:pt x="30" y="15"/>
                    <a:pt x="15" y="60"/>
                  </a:cubicBezTo>
                  <a:cubicBezTo>
                    <a:pt x="1" y="123"/>
                    <a:pt x="45" y="168"/>
                    <a:pt x="109" y="187"/>
                  </a:cubicBezTo>
                  <a:lnTo>
                    <a:pt x="139" y="187"/>
                  </a:lnTo>
                  <a:cubicBezTo>
                    <a:pt x="187" y="187"/>
                    <a:pt x="232" y="168"/>
                    <a:pt x="247" y="123"/>
                  </a:cubicBezTo>
                  <a:cubicBezTo>
                    <a:pt x="262" y="75"/>
                    <a:pt x="217" y="15"/>
                    <a:pt x="153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0"/>
            <p:cNvSpPr/>
            <p:nvPr/>
          </p:nvSpPr>
          <p:spPr>
            <a:xfrm>
              <a:off x="5922325" y="3539975"/>
              <a:ext cx="5425" cy="4325"/>
            </a:xfrm>
            <a:custGeom>
              <a:avLst/>
              <a:gdLst/>
              <a:ahLst/>
              <a:cxnLst/>
              <a:rect l="l" t="t" r="r" b="b"/>
              <a:pathLst>
                <a:path w="217" h="173" extrusionOk="0">
                  <a:moveTo>
                    <a:pt x="109" y="1"/>
                  </a:moveTo>
                  <a:cubicBezTo>
                    <a:pt x="60" y="1"/>
                    <a:pt x="15" y="16"/>
                    <a:pt x="1" y="64"/>
                  </a:cubicBezTo>
                  <a:cubicBezTo>
                    <a:pt x="1" y="109"/>
                    <a:pt x="30" y="158"/>
                    <a:pt x="94" y="173"/>
                  </a:cubicBezTo>
                  <a:lnTo>
                    <a:pt x="109" y="173"/>
                  </a:lnTo>
                  <a:cubicBezTo>
                    <a:pt x="154" y="173"/>
                    <a:pt x="202" y="158"/>
                    <a:pt x="202" y="109"/>
                  </a:cubicBezTo>
                  <a:cubicBezTo>
                    <a:pt x="217" y="64"/>
                    <a:pt x="187" y="16"/>
                    <a:pt x="124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0"/>
            <p:cNvSpPr/>
            <p:nvPr/>
          </p:nvSpPr>
          <p:spPr>
            <a:xfrm>
              <a:off x="5946400" y="3541575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4" y="0"/>
                  </a:moveTo>
                  <a:cubicBezTo>
                    <a:pt x="45" y="0"/>
                    <a:pt x="15" y="15"/>
                    <a:pt x="15" y="45"/>
                  </a:cubicBezTo>
                  <a:cubicBezTo>
                    <a:pt x="0" y="60"/>
                    <a:pt x="30" y="94"/>
                    <a:pt x="64" y="109"/>
                  </a:cubicBezTo>
                  <a:lnTo>
                    <a:pt x="79" y="109"/>
                  </a:lnTo>
                  <a:cubicBezTo>
                    <a:pt x="108" y="109"/>
                    <a:pt x="123" y="94"/>
                    <a:pt x="123" y="75"/>
                  </a:cubicBezTo>
                  <a:cubicBezTo>
                    <a:pt x="138" y="45"/>
                    <a:pt x="123" y="15"/>
                    <a:pt x="79" y="15"/>
                  </a:cubicBezTo>
                  <a:cubicBezTo>
                    <a:pt x="79" y="0"/>
                    <a:pt x="79" y="0"/>
                    <a:pt x="64" y="0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0"/>
            <p:cNvSpPr/>
            <p:nvPr/>
          </p:nvSpPr>
          <p:spPr>
            <a:xfrm>
              <a:off x="5929700" y="3538400"/>
              <a:ext cx="3475" cy="2725"/>
            </a:xfrm>
            <a:custGeom>
              <a:avLst/>
              <a:gdLst/>
              <a:ahLst/>
              <a:cxnLst/>
              <a:rect l="l" t="t" r="r" b="b"/>
              <a:pathLst>
                <a:path w="139" h="109" extrusionOk="0">
                  <a:moveTo>
                    <a:pt x="60" y="1"/>
                  </a:moveTo>
                  <a:cubicBezTo>
                    <a:pt x="30" y="1"/>
                    <a:pt x="15" y="15"/>
                    <a:pt x="15" y="34"/>
                  </a:cubicBezTo>
                  <a:cubicBezTo>
                    <a:pt x="0" y="64"/>
                    <a:pt x="15" y="94"/>
                    <a:pt x="60" y="109"/>
                  </a:cubicBezTo>
                  <a:lnTo>
                    <a:pt x="79" y="109"/>
                  </a:lnTo>
                  <a:cubicBezTo>
                    <a:pt x="94" y="109"/>
                    <a:pt x="123" y="94"/>
                    <a:pt x="123" y="64"/>
                  </a:cubicBezTo>
                  <a:cubicBezTo>
                    <a:pt x="138" y="49"/>
                    <a:pt x="109" y="15"/>
                    <a:pt x="79" y="1"/>
                  </a:cubicBezTo>
                  <a:close/>
                </a:path>
              </a:pathLst>
            </a:custGeom>
            <a:solidFill>
              <a:srgbClr val="75C4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0" name="Google Shape;890;p30"/>
          <p:cNvGrpSpPr/>
          <p:nvPr/>
        </p:nvGrpSpPr>
        <p:grpSpPr>
          <a:xfrm>
            <a:off x="8572275" y="2633667"/>
            <a:ext cx="449351" cy="134550"/>
            <a:chOff x="826998" y="3699099"/>
            <a:chExt cx="449351" cy="134550"/>
          </a:xfrm>
        </p:grpSpPr>
        <p:sp>
          <p:nvSpPr>
            <p:cNvPr id="891" name="Google Shape;891;p30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0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0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" name="Google Shape;1891;p54"/>
          <p:cNvGrpSpPr/>
          <p:nvPr/>
        </p:nvGrpSpPr>
        <p:grpSpPr>
          <a:xfrm>
            <a:off x="648915" y="1893840"/>
            <a:ext cx="2042537" cy="2263560"/>
            <a:chOff x="1076800" y="2067550"/>
            <a:chExt cx="1827126" cy="1856701"/>
          </a:xfrm>
        </p:grpSpPr>
        <p:sp>
          <p:nvSpPr>
            <p:cNvPr id="70" name="Google Shape;1892;p54"/>
            <p:cNvSpPr/>
            <p:nvPr/>
          </p:nvSpPr>
          <p:spPr>
            <a:xfrm>
              <a:off x="2243694" y="2133055"/>
              <a:ext cx="184985" cy="651709"/>
            </a:xfrm>
            <a:custGeom>
              <a:avLst/>
              <a:gdLst/>
              <a:ahLst/>
              <a:cxnLst/>
              <a:rect l="l" t="t" r="r" b="b"/>
              <a:pathLst>
                <a:path w="1107" h="3900" extrusionOk="0">
                  <a:moveTo>
                    <a:pt x="1" y="0"/>
                  </a:moveTo>
                  <a:lnTo>
                    <a:pt x="1" y="3350"/>
                  </a:lnTo>
                  <a:cubicBezTo>
                    <a:pt x="1" y="3666"/>
                    <a:pt x="235" y="3900"/>
                    <a:pt x="551" y="3900"/>
                  </a:cubicBezTo>
                  <a:cubicBezTo>
                    <a:pt x="867" y="3900"/>
                    <a:pt x="1107" y="3666"/>
                    <a:pt x="1107" y="3350"/>
                  </a:cubicBezTo>
                  <a:lnTo>
                    <a:pt x="11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893;p54"/>
            <p:cNvSpPr/>
            <p:nvPr/>
          </p:nvSpPr>
          <p:spPr>
            <a:xfrm>
              <a:off x="2264916" y="2392736"/>
              <a:ext cx="141538" cy="374148"/>
            </a:xfrm>
            <a:custGeom>
              <a:avLst/>
              <a:gdLst/>
              <a:ahLst/>
              <a:cxnLst/>
              <a:rect l="l" t="t" r="r" b="b"/>
              <a:pathLst>
                <a:path w="847" h="2239" extrusionOk="0">
                  <a:moveTo>
                    <a:pt x="0" y="1"/>
                  </a:moveTo>
                  <a:lnTo>
                    <a:pt x="0" y="1821"/>
                  </a:lnTo>
                  <a:cubicBezTo>
                    <a:pt x="0" y="2055"/>
                    <a:pt x="190" y="2238"/>
                    <a:pt x="424" y="2238"/>
                  </a:cubicBezTo>
                  <a:cubicBezTo>
                    <a:pt x="664" y="2238"/>
                    <a:pt x="847" y="2055"/>
                    <a:pt x="847" y="1821"/>
                  </a:cubicBezTo>
                  <a:lnTo>
                    <a:pt x="847" y="1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894;p54"/>
            <p:cNvSpPr/>
            <p:nvPr/>
          </p:nvSpPr>
          <p:spPr>
            <a:xfrm>
              <a:off x="1565749" y="2133055"/>
              <a:ext cx="184985" cy="651709"/>
            </a:xfrm>
            <a:custGeom>
              <a:avLst/>
              <a:gdLst/>
              <a:ahLst/>
              <a:cxnLst/>
              <a:rect l="l" t="t" r="r" b="b"/>
              <a:pathLst>
                <a:path w="1107" h="3900" extrusionOk="0">
                  <a:moveTo>
                    <a:pt x="0" y="0"/>
                  </a:moveTo>
                  <a:lnTo>
                    <a:pt x="0" y="3350"/>
                  </a:lnTo>
                  <a:cubicBezTo>
                    <a:pt x="0" y="3666"/>
                    <a:pt x="234" y="3900"/>
                    <a:pt x="550" y="3900"/>
                  </a:cubicBezTo>
                  <a:cubicBezTo>
                    <a:pt x="866" y="3900"/>
                    <a:pt x="1106" y="3666"/>
                    <a:pt x="1106" y="3350"/>
                  </a:cubicBezTo>
                  <a:lnTo>
                    <a:pt x="110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895;p54"/>
            <p:cNvSpPr/>
            <p:nvPr/>
          </p:nvSpPr>
          <p:spPr>
            <a:xfrm>
              <a:off x="1587807" y="2507871"/>
              <a:ext cx="140702" cy="259013"/>
            </a:xfrm>
            <a:custGeom>
              <a:avLst/>
              <a:gdLst/>
              <a:ahLst/>
              <a:cxnLst/>
              <a:rect l="l" t="t" r="r" b="b"/>
              <a:pathLst>
                <a:path w="842" h="1550" extrusionOk="0">
                  <a:moveTo>
                    <a:pt x="1" y="1"/>
                  </a:moveTo>
                  <a:lnTo>
                    <a:pt x="1" y="1132"/>
                  </a:lnTo>
                  <a:cubicBezTo>
                    <a:pt x="1" y="1366"/>
                    <a:pt x="184" y="1549"/>
                    <a:pt x="418" y="1549"/>
                  </a:cubicBezTo>
                  <a:cubicBezTo>
                    <a:pt x="658" y="1549"/>
                    <a:pt x="842" y="1366"/>
                    <a:pt x="842" y="1132"/>
                  </a:cubicBezTo>
                  <a:lnTo>
                    <a:pt x="842" y="1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896;p54"/>
            <p:cNvSpPr/>
            <p:nvPr/>
          </p:nvSpPr>
          <p:spPr>
            <a:xfrm>
              <a:off x="1226693" y="2133055"/>
              <a:ext cx="184985" cy="651709"/>
            </a:xfrm>
            <a:custGeom>
              <a:avLst/>
              <a:gdLst/>
              <a:ahLst/>
              <a:cxnLst/>
              <a:rect l="l" t="t" r="r" b="b"/>
              <a:pathLst>
                <a:path w="1107" h="3900" extrusionOk="0">
                  <a:moveTo>
                    <a:pt x="0" y="0"/>
                  </a:moveTo>
                  <a:lnTo>
                    <a:pt x="0" y="3350"/>
                  </a:lnTo>
                  <a:cubicBezTo>
                    <a:pt x="0" y="3666"/>
                    <a:pt x="241" y="3900"/>
                    <a:pt x="557" y="3900"/>
                  </a:cubicBezTo>
                  <a:cubicBezTo>
                    <a:pt x="841" y="3900"/>
                    <a:pt x="1106" y="3666"/>
                    <a:pt x="1106" y="3350"/>
                  </a:cubicBezTo>
                  <a:lnTo>
                    <a:pt x="110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897;p54"/>
            <p:cNvSpPr/>
            <p:nvPr/>
          </p:nvSpPr>
          <p:spPr>
            <a:xfrm>
              <a:off x="1248918" y="2366333"/>
              <a:ext cx="140535" cy="400551"/>
            </a:xfrm>
            <a:custGeom>
              <a:avLst/>
              <a:gdLst/>
              <a:ahLst/>
              <a:cxnLst/>
              <a:rect l="l" t="t" r="r" b="b"/>
              <a:pathLst>
                <a:path w="841" h="2397" extrusionOk="0">
                  <a:moveTo>
                    <a:pt x="0" y="1"/>
                  </a:moveTo>
                  <a:lnTo>
                    <a:pt x="0" y="1979"/>
                  </a:lnTo>
                  <a:cubicBezTo>
                    <a:pt x="0" y="2213"/>
                    <a:pt x="183" y="2396"/>
                    <a:pt x="424" y="2396"/>
                  </a:cubicBezTo>
                  <a:cubicBezTo>
                    <a:pt x="632" y="2396"/>
                    <a:pt x="841" y="2213"/>
                    <a:pt x="841" y="1979"/>
                  </a:cubicBezTo>
                  <a:lnTo>
                    <a:pt x="841" y="1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898;p54"/>
            <p:cNvSpPr/>
            <p:nvPr/>
          </p:nvSpPr>
          <p:spPr>
            <a:xfrm>
              <a:off x="2613330" y="2133055"/>
              <a:ext cx="184985" cy="651709"/>
            </a:xfrm>
            <a:custGeom>
              <a:avLst/>
              <a:gdLst/>
              <a:ahLst/>
              <a:cxnLst/>
              <a:rect l="l" t="t" r="r" b="b"/>
              <a:pathLst>
                <a:path w="1107" h="3900" extrusionOk="0">
                  <a:moveTo>
                    <a:pt x="1" y="0"/>
                  </a:moveTo>
                  <a:lnTo>
                    <a:pt x="1" y="3350"/>
                  </a:lnTo>
                  <a:cubicBezTo>
                    <a:pt x="1" y="3666"/>
                    <a:pt x="235" y="3900"/>
                    <a:pt x="551" y="3900"/>
                  </a:cubicBezTo>
                  <a:cubicBezTo>
                    <a:pt x="841" y="3900"/>
                    <a:pt x="1107" y="3666"/>
                    <a:pt x="1107" y="3350"/>
                  </a:cubicBezTo>
                  <a:lnTo>
                    <a:pt x="11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899;p54"/>
            <p:cNvSpPr/>
            <p:nvPr/>
          </p:nvSpPr>
          <p:spPr>
            <a:xfrm>
              <a:off x="2634552" y="2335753"/>
              <a:ext cx="141705" cy="431131"/>
            </a:xfrm>
            <a:custGeom>
              <a:avLst/>
              <a:gdLst/>
              <a:ahLst/>
              <a:cxnLst/>
              <a:rect l="l" t="t" r="r" b="b"/>
              <a:pathLst>
                <a:path w="848" h="2580" extrusionOk="0">
                  <a:moveTo>
                    <a:pt x="0" y="1"/>
                  </a:moveTo>
                  <a:lnTo>
                    <a:pt x="0" y="2162"/>
                  </a:lnTo>
                  <a:cubicBezTo>
                    <a:pt x="0" y="2396"/>
                    <a:pt x="190" y="2579"/>
                    <a:pt x="424" y="2579"/>
                  </a:cubicBezTo>
                  <a:cubicBezTo>
                    <a:pt x="632" y="2579"/>
                    <a:pt x="847" y="2396"/>
                    <a:pt x="847" y="2162"/>
                  </a:cubicBezTo>
                  <a:lnTo>
                    <a:pt x="847" y="1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900;p54"/>
            <p:cNvSpPr/>
            <p:nvPr/>
          </p:nvSpPr>
          <p:spPr>
            <a:xfrm>
              <a:off x="1076800" y="2181515"/>
              <a:ext cx="1827126" cy="66842"/>
            </a:xfrm>
            <a:custGeom>
              <a:avLst/>
              <a:gdLst/>
              <a:ahLst/>
              <a:cxnLst/>
              <a:rect l="l" t="t" r="r" b="b"/>
              <a:pathLst>
                <a:path w="10934" h="400" extrusionOk="0">
                  <a:moveTo>
                    <a:pt x="215" y="1"/>
                  </a:moveTo>
                  <a:cubicBezTo>
                    <a:pt x="107" y="1"/>
                    <a:pt x="0" y="83"/>
                    <a:pt x="0" y="216"/>
                  </a:cubicBezTo>
                  <a:cubicBezTo>
                    <a:pt x="0" y="317"/>
                    <a:pt x="107" y="399"/>
                    <a:pt x="215" y="399"/>
                  </a:cubicBezTo>
                  <a:lnTo>
                    <a:pt x="10719" y="399"/>
                  </a:lnTo>
                  <a:cubicBezTo>
                    <a:pt x="10826" y="399"/>
                    <a:pt x="10934" y="317"/>
                    <a:pt x="10934" y="216"/>
                  </a:cubicBezTo>
                  <a:cubicBezTo>
                    <a:pt x="10934" y="83"/>
                    <a:pt x="10826" y="1"/>
                    <a:pt x="10719" y="1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901;p54"/>
            <p:cNvSpPr/>
            <p:nvPr/>
          </p:nvSpPr>
          <p:spPr>
            <a:xfrm>
              <a:off x="1943740" y="2181515"/>
              <a:ext cx="66675" cy="1730205"/>
            </a:xfrm>
            <a:custGeom>
              <a:avLst/>
              <a:gdLst/>
              <a:ahLst/>
              <a:cxnLst/>
              <a:rect l="l" t="t" r="r" b="b"/>
              <a:pathLst>
                <a:path w="399" h="10354" extrusionOk="0">
                  <a:moveTo>
                    <a:pt x="184" y="1"/>
                  </a:moveTo>
                  <a:cubicBezTo>
                    <a:pt x="83" y="1"/>
                    <a:pt x="1" y="83"/>
                    <a:pt x="1" y="184"/>
                  </a:cubicBezTo>
                  <a:lnTo>
                    <a:pt x="1" y="10170"/>
                  </a:lnTo>
                  <a:cubicBezTo>
                    <a:pt x="1" y="10271"/>
                    <a:pt x="83" y="10353"/>
                    <a:pt x="184" y="10353"/>
                  </a:cubicBezTo>
                  <a:lnTo>
                    <a:pt x="241" y="10353"/>
                  </a:lnTo>
                  <a:cubicBezTo>
                    <a:pt x="317" y="10353"/>
                    <a:pt x="399" y="10271"/>
                    <a:pt x="399" y="10170"/>
                  </a:cubicBezTo>
                  <a:lnTo>
                    <a:pt x="399" y="184"/>
                  </a:lnTo>
                  <a:cubicBezTo>
                    <a:pt x="399" y="83"/>
                    <a:pt x="317" y="1"/>
                    <a:pt x="241" y="1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902;p54"/>
            <p:cNvSpPr/>
            <p:nvPr/>
          </p:nvSpPr>
          <p:spPr>
            <a:xfrm>
              <a:off x="1856177" y="2071728"/>
              <a:ext cx="246146" cy="251493"/>
            </a:xfrm>
            <a:custGeom>
              <a:avLst/>
              <a:gdLst/>
              <a:ahLst/>
              <a:cxnLst/>
              <a:rect l="l" t="t" r="r" b="b"/>
              <a:pathLst>
                <a:path w="1473" h="1505" extrusionOk="0">
                  <a:moveTo>
                    <a:pt x="740" y="1"/>
                  </a:moveTo>
                  <a:cubicBezTo>
                    <a:pt x="316" y="1"/>
                    <a:pt x="0" y="342"/>
                    <a:pt x="0" y="740"/>
                  </a:cubicBezTo>
                  <a:cubicBezTo>
                    <a:pt x="0" y="1157"/>
                    <a:pt x="316" y="1505"/>
                    <a:pt x="740" y="1505"/>
                  </a:cubicBezTo>
                  <a:cubicBezTo>
                    <a:pt x="1132" y="1505"/>
                    <a:pt x="1473" y="1157"/>
                    <a:pt x="1473" y="740"/>
                  </a:cubicBezTo>
                  <a:cubicBezTo>
                    <a:pt x="1473" y="342"/>
                    <a:pt x="1132" y="1"/>
                    <a:pt x="740" y="1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903;p54"/>
            <p:cNvSpPr/>
            <p:nvPr/>
          </p:nvSpPr>
          <p:spPr>
            <a:xfrm>
              <a:off x="1904638" y="2124533"/>
              <a:ext cx="149225" cy="145883"/>
            </a:xfrm>
            <a:custGeom>
              <a:avLst/>
              <a:gdLst/>
              <a:ahLst/>
              <a:cxnLst/>
              <a:rect l="l" t="t" r="r" b="b"/>
              <a:pathLst>
                <a:path w="893" h="873" extrusionOk="0">
                  <a:moveTo>
                    <a:pt x="450" y="1"/>
                  </a:moveTo>
                  <a:cubicBezTo>
                    <a:pt x="210" y="1"/>
                    <a:pt x="1" y="184"/>
                    <a:pt x="1" y="424"/>
                  </a:cubicBezTo>
                  <a:cubicBezTo>
                    <a:pt x="1" y="683"/>
                    <a:pt x="210" y="873"/>
                    <a:pt x="450" y="873"/>
                  </a:cubicBezTo>
                  <a:cubicBezTo>
                    <a:pt x="684" y="873"/>
                    <a:pt x="892" y="683"/>
                    <a:pt x="892" y="424"/>
                  </a:cubicBezTo>
                  <a:cubicBezTo>
                    <a:pt x="892" y="184"/>
                    <a:pt x="684" y="1"/>
                    <a:pt x="450" y="1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904;p54"/>
            <p:cNvSpPr/>
            <p:nvPr/>
          </p:nvSpPr>
          <p:spPr>
            <a:xfrm>
              <a:off x="1512944" y="2071728"/>
              <a:ext cx="286251" cy="66675"/>
            </a:xfrm>
            <a:custGeom>
              <a:avLst/>
              <a:gdLst/>
              <a:ahLst/>
              <a:cxnLst/>
              <a:rect l="l" t="t" r="r" b="b"/>
              <a:pathLst>
                <a:path w="1713" h="399" extrusionOk="0">
                  <a:moveTo>
                    <a:pt x="0" y="1"/>
                  </a:moveTo>
                  <a:lnTo>
                    <a:pt x="0" y="399"/>
                  </a:lnTo>
                  <a:lnTo>
                    <a:pt x="1713" y="399"/>
                  </a:lnTo>
                  <a:lnTo>
                    <a:pt x="1713" y="1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905;p54"/>
            <p:cNvSpPr/>
            <p:nvPr/>
          </p:nvSpPr>
          <p:spPr>
            <a:xfrm>
              <a:off x="1169710" y="2067550"/>
              <a:ext cx="286251" cy="70853"/>
            </a:xfrm>
            <a:custGeom>
              <a:avLst/>
              <a:gdLst/>
              <a:ahLst/>
              <a:cxnLst/>
              <a:rect l="l" t="t" r="r" b="b"/>
              <a:pathLst>
                <a:path w="1713" h="424" extrusionOk="0">
                  <a:moveTo>
                    <a:pt x="0" y="0"/>
                  </a:moveTo>
                  <a:lnTo>
                    <a:pt x="0" y="424"/>
                  </a:lnTo>
                  <a:lnTo>
                    <a:pt x="1713" y="424"/>
                  </a:lnTo>
                  <a:lnTo>
                    <a:pt x="1713" y="0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906;p54"/>
            <p:cNvSpPr/>
            <p:nvPr/>
          </p:nvSpPr>
          <p:spPr>
            <a:xfrm>
              <a:off x="2195066" y="2071728"/>
              <a:ext cx="286418" cy="70853"/>
            </a:xfrm>
            <a:custGeom>
              <a:avLst/>
              <a:gdLst/>
              <a:ahLst/>
              <a:cxnLst/>
              <a:rect l="l" t="t" r="r" b="b"/>
              <a:pathLst>
                <a:path w="1714" h="424" extrusionOk="0">
                  <a:moveTo>
                    <a:pt x="1" y="1"/>
                  </a:moveTo>
                  <a:lnTo>
                    <a:pt x="1" y="424"/>
                  </a:lnTo>
                  <a:lnTo>
                    <a:pt x="1714" y="424"/>
                  </a:lnTo>
                  <a:lnTo>
                    <a:pt x="1714" y="1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907;p54"/>
            <p:cNvSpPr/>
            <p:nvPr/>
          </p:nvSpPr>
          <p:spPr>
            <a:xfrm>
              <a:off x="2560524" y="2071728"/>
              <a:ext cx="285415" cy="70853"/>
            </a:xfrm>
            <a:custGeom>
              <a:avLst/>
              <a:gdLst/>
              <a:ahLst/>
              <a:cxnLst/>
              <a:rect l="l" t="t" r="r" b="b"/>
              <a:pathLst>
                <a:path w="1708" h="424" extrusionOk="0">
                  <a:moveTo>
                    <a:pt x="1" y="1"/>
                  </a:moveTo>
                  <a:lnTo>
                    <a:pt x="1" y="424"/>
                  </a:lnTo>
                  <a:lnTo>
                    <a:pt x="1707" y="424"/>
                  </a:lnTo>
                  <a:lnTo>
                    <a:pt x="1707" y="1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908;p54"/>
            <p:cNvSpPr/>
            <p:nvPr/>
          </p:nvSpPr>
          <p:spPr>
            <a:xfrm>
              <a:off x="1715642" y="3765668"/>
              <a:ext cx="549441" cy="158583"/>
            </a:xfrm>
            <a:custGeom>
              <a:avLst/>
              <a:gdLst/>
              <a:ahLst/>
              <a:cxnLst/>
              <a:rect l="l" t="t" r="r" b="b"/>
              <a:pathLst>
                <a:path w="3288" h="949" extrusionOk="0">
                  <a:moveTo>
                    <a:pt x="1" y="1"/>
                  </a:moveTo>
                  <a:lnTo>
                    <a:pt x="1" y="949"/>
                  </a:lnTo>
                  <a:lnTo>
                    <a:pt x="3287" y="949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909;p54"/>
            <p:cNvSpPr/>
            <p:nvPr/>
          </p:nvSpPr>
          <p:spPr>
            <a:xfrm>
              <a:off x="1156008" y="3194337"/>
              <a:ext cx="568324" cy="729915"/>
            </a:xfrm>
            <a:custGeom>
              <a:avLst/>
              <a:gdLst/>
              <a:ahLst/>
              <a:cxnLst/>
              <a:rect l="l" t="t" r="r" b="b"/>
              <a:pathLst>
                <a:path w="3401" h="4368" extrusionOk="0">
                  <a:moveTo>
                    <a:pt x="0" y="1"/>
                  </a:moveTo>
                  <a:lnTo>
                    <a:pt x="0" y="4368"/>
                  </a:lnTo>
                  <a:lnTo>
                    <a:pt x="3400" y="4368"/>
                  </a:lnTo>
                  <a:lnTo>
                    <a:pt x="340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910;p54"/>
            <p:cNvSpPr/>
            <p:nvPr/>
          </p:nvSpPr>
          <p:spPr>
            <a:xfrm>
              <a:off x="1156008" y="3576672"/>
              <a:ext cx="568324" cy="347578"/>
            </a:xfrm>
            <a:custGeom>
              <a:avLst/>
              <a:gdLst/>
              <a:ahLst/>
              <a:cxnLst/>
              <a:rect l="l" t="t" r="r" b="b"/>
              <a:pathLst>
                <a:path w="3401" h="2080" extrusionOk="0">
                  <a:moveTo>
                    <a:pt x="0" y="1"/>
                  </a:moveTo>
                  <a:lnTo>
                    <a:pt x="0" y="2080"/>
                  </a:lnTo>
                  <a:lnTo>
                    <a:pt x="3400" y="2080"/>
                  </a:lnTo>
                  <a:lnTo>
                    <a:pt x="3400" y="1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911;p54"/>
            <p:cNvSpPr/>
            <p:nvPr/>
          </p:nvSpPr>
          <p:spPr>
            <a:xfrm>
              <a:off x="1103203" y="3132007"/>
              <a:ext cx="678112" cy="168108"/>
            </a:xfrm>
            <a:custGeom>
              <a:avLst/>
              <a:gdLst/>
              <a:ahLst/>
              <a:cxnLst/>
              <a:rect l="l" t="t" r="r" b="b"/>
              <a:pathLst>
                <a:path w="4058" h="1006" extrusionOk="0">
                  <a:moveTo>
                    <a:pt x="0" y="1"/>
                  </a:moveTo>
                  <a:lnTo>
                    <a:pt x="0" y="1006"/>
                  </a:lnTo>
                  <a:lnTo>
                    <a:pt x="4058" y="1006"/>
                  </a:lnTo>
                  <a:lnTo>
                    <a:pt x="4058" y="1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912;p54"/>
            <p:cNvSpPr/>
            <p:nvPr/>
          </p:nvSpPr>
          <p:spPr>
            <a:xfrm>
              <a:off x="1240396" y="3444660"/>
              <a:ext cx="276893" cy="343401"/>
            </a:xfrm>
            <a:custGeom>
              <a:avLst/>
              <a:gdLst/>
              <a:ahLst/>
              <a:cxnLst/>
              <a:rect l="l" t="t" r="r" b="b"/>
              <a:pathLst>
                <a:path w="1657" h="2055" extrusionOk="0">
                  <a:moveTo>
                    <a:pt x="1" y="1"/>
                  </a:moveTo>
                  <a:lnTo>
                    <a:pt x="1" y="2055"/>
                  </a:lnTo>
                  <a:lnTo>
                    <a:pt x="1656" y="2055"/>
                  </a:lnTo>
                  <a:lnTo>
                    <a:pt x="16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913;p54"/>
            <p:cNvSpPr/>
            <p:nvPr/>
          </p:nvSpPr>
          <p:spPr>
            <a:xfrm>
              <a:off x="1257273" y="3497465"/>
              <a:ext cx="119480" cy="8689"/>
            </a:xfrm>
            <a:custGeom>
              <a:avLst/>
              <a:gdLst/>
              <a:ahLst/>
              <a:cxnLst/>
              <a:rect l="l" t="t" r="r" b="b"/>
              <a:pathLst>
                <a:path w="715" h="52" extrusionOk="0">
                  <a:moveTo>
                    <a:pt x="1" y="1"/>
                  </a:moveTo>
                  <a:lnTo>
                    <a:pt x="1" y="51"/>
                  </a:lnTo>
                  <a:lnTo>
                    <a:pt x="715" y="51"/>
                  </a:lnTo>
                  <a:lnTo>
                    <a:pt x="715" y="1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914;p54"/>
            <p:cNvSpPr/>
            <p:nvPr/>
          </p:nvSpPr>
          <p:spPr>
            <a:xfrm>
              <a:off x="1380931" y="3682282"/>
              <a:ext cx="118477" cy="8689"/>
            </a:xfrm>
            <a:custGeom>
              <a:avLst/>
              <a:gdLst/>
              <a:ahLst/>
              <a:cxnLst/>
              <a:rect l="l" t="t" r="r" b="b"/>
              <a:pathLst>
                <a:path w="709" h="52" extrusionOk="0">
                  <a:moveTo>
                    <a:pt x="0" y="1"/>
                  </a:moveTo>
                  <a:lnTo>
                    <a:pt x="0" y="51"/>
                  </a:lnTo>
                  <a:lnTo>
                    <a:pt x="708" y="51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915;p54"/>
            <p:cNvSpPr/>
            <p:nvPr/>
          </p:nvSpPr>
          <p:spPr>
            <a:xfrm>
              <a:off x="1336481" y="3682282"/>
              <a:ext cx="30914" cy="8689"/>
            </a:xfrm>
            <a:custGeom>
              <a:avLst/>
              <a:gdLst/>
              <a:ahLst/>
              <a:cxnLst/>
              <a:rect l="l" t="t" r="r" b="b"/>
              <a:pathLst>
                <a:path w="185" h="52" extrusionOk="0">
                  <a:moveTo>
                    <a:pt x="1" y="1"/>
                  </a:moveTo>
                  <a:lnTo>
                    <a:pt x="1" y="51"/>
                  </a:lnTo>
                  <a:lnTo>
                    <a:pt x="184" y="51"/>
                  </a:lnTo>
                  <a:lnTo>
                    <a:pt x="184" y="1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916;p54"/>
            <p:cNvSpPr/>
            <p:nvPr/>
          </p:nvSpPr>
          <p:spPr>
            <a:xfrm>
              <a:off x="1257273" y="3682282"/>
              <a:ext cx="66675" cy="8689"/>
            </a:xfrm>
            <a:custGeom>
              <a:avLst/>
              <a:gdLst/>
              <a:ahLst/>
              <a:cxnLst/>
              <a:rect l="l" t="t" r="r" b="b"/>
              <a:pathLst>
                <a:path w="399" h="52" extrusionOk="0">
                  <a:moveTo>
                    <a:pt x="1" y="1"/>
                  </a:moveTo>
                  <a:lnTo>
                    <a:pt x="1" y="51"/>
                  </a:lnTo>
                  <a:lnTo>
                    <a:pt x="399" y="51"/>
                  </a:lnTo>
                  <a:lnTo>
                    <a:pt x="399" y="1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917;p54"/>
            <p:cNvSpPr/>
            <p:nvPr/>
          </p:nvSpPr>
          <p:spPr>
            <a:xfrm>
              <a:off x="1257273" y="3558792"/>
              <a:ext cx="242135" cy="9692"/>
            </a:xfrm>
            <a:custGeom>
              <a:avLst/>
              <a:gdLst/>
              <a:ahLst/>
              <a:cxnLst/>
              <a:rect l="l" t="t" r="r" b="b"/>
              <a:pathLst>
                <a:path w="1449" h="58" extrusionOk="0">
                  <a:moveTo>
                    <a:pt x="1" y="0"/>
                  </a:moveTo>
                  <a:lnTo>
                    <a:pt x="1" y="57"/>
                  </a:lnTo>
                  <a:lnTo>
                    <a:pt x="1448" y="57"/>
                  </a:lnTo>
                  <a:lnTo>
                    <a:pt x="1448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918;p54"/>
            <p:cNvSpPr/>
            <p:nvPr/>
          </p:nvSpPr>
          <p:spPr>
            <a:xfrm>
              <a:off x="1257273" y="3621122"/>
              <a:ext cx="242135" cy="8522"/>
            </a:xfrm>
            <a:custGeom>
              <a:avLst/>
              <a:gdLst/>
              <a:ahLst/>
              <a:cxnLst/>
              <a:rect l="l" t="t" r="r" b="b"/>
              <a:pathLst>
                <a:path w="1449" h="51" extrusionOk="0">
                  <a:moveTo>
                    <a:pt x="1" y="0"/>
                  </a:moveTo>
                  <a:lnTo>
                    <a:pt x="1" y="51"/>
                  </a:lnTo>
                  <a:lnTo>
                    <a:pt x="1448" y="51"/>
                  </a:lnTo>
                  <a:lnTo>
                    <a:pt x="1448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1075;p35"/>
          <p:cNvSpPr txBox="1">
            <a:spLocks noGrp="1"/>
          </p:cNvSpPr>
          <p:nvPr>
            <p:ph type="title"/>
          </p:nvPr>
        </p:nvSpPr>
        <p:spPr>
          <a:xfrm>
            <a:off x="471644" y="49549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lemahan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Eksperimen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6" name="Google Shape;1076;p35"/>
          <p:cNvSpPr txBox="1">
            <a:spLocks noGrp="1"/>
          </p:cNvSpPr>
          <p:nvPr>
            <p:ph type="subTitle" idx="1"/>
          </p:nvPr>
        </p:nvSpPr>
        <p:spPr>
          <a:xfrm>
            <a:off x="261901" y="2027278"/>
            <a:ext cx="4570364" cy="62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</a:pPr>
            <a:r>
              <a:rPr lang="id-ID" dirty="0">
                <a:ea typeface="Calibri" panose="020F0502020204030204" pitchFamily="34" charset="0"/>
                <a:cs typeface="Times New Roman" panose="02020603050405020304" pitchFamily="18" charset="0"/>
              </a:rPr>
              <a:t>Peneliti kadang masih menggunakan unsur subjektifitas dalam memilih orang yang akan dijadikan objek eksperimen yang baik.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77" name="Google Shape;1077;p35"/>
          <p:cNvSpPr txBox="1">
            <a:spLocks noGrp="1"/>
          </p:cNvSpPr>
          <p:nvPr>
            <p:ph type="title" idx="2"/>
          </p:nvPr>
        </p:nvSpPr>
        <p:spPr>
          <a:xfrm>
            <a:off x="1175680" y="1800431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d-ID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Selection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78" name="Google Shape;1078;p35"/>
          <p:cNvSpPr txBox="1">
            <a:spLocks noGrp="1"/>
          </p:cNvSpPr>
          <p:nvPr>
            <p:ph type="title" idx="3"/>
          </p:nvPr>
        </p:nvSpPr>
        <p:spPr>
          <a:xfrm>
            <a:off x="520937" y="1224684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id-ID" dirty="0" smtClean="0"/>
              <a:t>5</a:t>
            </a:r>
            <a:endParaRPr dirty="0"/>
          </a:p>
        </p:txBody>
      </p:sp>
      <p:sp>
        <p:nvSpPr>
          <p:cNvPr id="1082" name="Google Shape;1082;p35"/>
          <p:cNvSpPr txBox="1">
            <a:spLocks noGrp="1"/>
          </p:cNvSpPr>
          <p:nvPr>
            <p:ph type="subTitle" idx="7"/>
          </p:nvPr>
        </p:nvSpPr>
        <p:spPr>
          <a:xfrm>
            <a:off x="5136444" y="2027278"/>
            <a:ext cx="3725334" cy="62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</a:pPr>
            <a:r>
              <a:rPr lang="id-ID" dirty="0">
                <a:ea typeface="Calibri" panose="020F0502020204030204" pitchFamily="34" charset="0"/>
                <a:cs typeface="Times New Roman" panose="02020603050405020304" pitchFamily="18" charset="0"/>
              </a:rPr>
              <a:t>Peneliti kadangkala dihadapkan pada kesulitan apabila hasil yang diperoleh dalam penelitian menghasilkan skor yang ekstrim.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83" name="Google Shape;1083;p35"/>
          <p:cNvSpPr txBox="1">
            <a:spLocks noGrp="1"/>
          </p:cNvSpPr>
          <p:nvPr>
            <p:ph type="title" idx="8"/>
          </p:nvPr>
        </p:nvSpPr>
        <p:spPr>
          <a:xfrm>
            <a:off x="5900672" y="1800431"/>
            <a:ext cx="2690172" cy="2268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d-ID" i="1" dirty="0">
                <a:ea typeface="Calibri" panose="020F0502020204030204" pitchFamily="34" charset="0"/>
                <a:cs typeface="Times New Roman" panose="02020603050405020304" pitchFamily="18" charset="0"/>
              </a:rPr>
              <a:t>Statistical regretion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84" name="Google Shape;1084;p35"/>
          <p:cNvSpPr txBox="1">
            <a:spLocks noGrp="1"/>
          </p:cNvSpPr>
          <p:nvPr>
            <p:ph type="title" idx="9"/>
          </p:nvPr>
        </p:nvSpPr>
        <p:spPr>
          <a:xfrm>
            <a:off x="5900679" y="1224684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id-ID" dirty="0" smtClean="0"/>
              <a:t>6</a:t>
            </a:r>
            <a:endParaRPr dirty="0"/>
          </a:p>
        </p:txBody>
      </p:sp>
      <p:sp>
        <p:nvSpPr>
          <p:cNvPr id="1088" name="Google Shape;1088;p35"/>
          <p:cNvSpPr txBox="1">
            <a:spLocks noGrp="1"/>
          </p:cNvSpPr>
          <p:nvPr>
            <p:ph type="subTitle" idx="16"/>
          </p:nvPr>
        </p:nvSpPr>
        <p:spPr>
          <a:xfrm>
            <a:off x="1791659" y="3741465"/>
            <a:ext cx="5188435" cy="4229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</a:pPr>
            <a:r>
              <a:rPr lang="id-ID" dirty="0">
                <a:ea typeface="Calibri" panose="020F0502020204030204" pitchFamily="34" charset="0"/>
                <a:cs typeface="Times New Roman" panose="02020603050405020304" pitchFamily="18" charset="0"/>
              </a:rPr>
              <a:t>Dalam penelitian eksperimen seringkali terjadi perubahan komposisi kelompok yang diobservasi. Ada anggota kelompok yang harus didrop karena tidak sesuai dengan situasi pengetesan saat tertentu.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89" name="Google Shape;1089;p35"/>
          <p:cNvSpPr txBox="1">
            <a:spLocks noGrp="1"/>
          </p:cNvSpPr>
          <p:nvPr>
            <p:ph type="title" idx="17"/>
          </p:nvPr>
        </p:nvSpPr>
        <p:spPr>
          <a:xfrm>
            <a:off x="3252679" y="3588619"/>
            <a:ext cx="2689873" cy="23952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d-ID" i="1" dirty="0">
                <a:ea typeface="Calibri" panose="020F0502020204030204" pitchFamily="34" charset="0"/>
                <a:cs typeface="Times New Roman" panose="02020603050405020304" pitchFamily="18" charset="0"/>
              </a:rPr>
              <a:t>Experiment mortality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90" name="Google Shape;1090;p35"/>
          <p:cNvSpPr txBox="1">
            <a:spLocks noGrp="1"/>
          </p:cNvSpPr>
          <p:nvPr>
            <p:ph type="title" idx="18"/>
          </p:nvPr>
        </p:nvSpPr>
        <p:spPr>
          <a:xfrm>
            <a:off x="3252689" y="3012872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id-ID" dirty="0" smtClean="0"/>
              <a:t>7</a:t>
            </a:r>
            <a:endParaRPr dirty="0"/>
          </a:p>
        </p:txBody>
      </p:sp>
      <p:grpSp>
        <p:nvGrpSpPr>
          <p:cNvPr id="1094" name="Google Shape;1094;p35"/>
          <p:cNvGrpSpPr/>
          <p:nvPr/>
        </p:nvGrpSpPr>
        <p:grpSpPr>
          <a:xfrm>
            <a:off x="4122645" y="650953"/>
            <a:ext cx="449351" cy="134550"/>
            <a:chOff x="826998" y="3699099"/>
            <a:chExt cx="449351" cy="134550"/>
          </a:xfrm>
        </p:grpSpPr>
        <p:sp>
          <p:nvSpPr>
            <p:cNvPr id="1095" name="Google Shape;1095;p35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5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5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33"/>
          <p:cNvSpPr txBox="1">
            <a:spLocks noGrp="1"/>
          </p:cNvSpPr>
          <p:nvPr>
            <p:ph type="title"/>
          </p:nvPr>
        </p:nvSpPr>
        <p:spPr>
          <a:xfrm>
            <a:off x="4441358" y="2201858"/>
            <a:ext cx="4626441" cy="135189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PENELITIAN PTK (PENELITIAN TINDAKAN KELAS)</a:t>
            </a:r>
            <a:endParaRPr dirty="0"/>
          </a:p>
        </p:txBody>
      </p:sp>
      <p:grpSp>
        <p:nvGrpSpPr>
          <p:cNvPr id="976" name="Google Shape;976;p33"/>
          <p:cNvGrpSpPr/>
          <p:nvPr/>
        </p:nvGrpSpPr>
        <p:grpSpPr>
          <a:xfrm>
            <a:off x="4651973" y="3535673"/>
            <a:ext cx="449351" cy="134550"/>
            <a:chOff x="826998" y="3699099"/>
            <a:chExt cx="449351" cy="134550"/>
          </a:xfrm>
        </p:grpSpPr>
        <p:sp>
          <p:nvSpPr>
            <p:cNvPr id="977" name="Google Shape;977;p33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3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3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0" name="Google Shape;980;p33"/>
          <p:cNvGrpSpPr/>
          <p:nvPr/>
        </p:nvGrpSpPr>
        <p:grpSpPr>
          <a:xfrm>
            <a:off x="2225512" y="1032074"/>
            <a:ext cx="1909765" cy="2715006"/>
            <a:chOff x="2408825" y="3738750"/>
            <a:chExt cx="366150" cy="520525"/>
          </a:xfrm>
        </p:grpSpPr>
        <p:sp>
          <p:nvSpPr>
            <p:cNvPr id="981" name="Google Shape;981;p33"/>
            <p:cNvSpPr/>
            <p:nvPr/>
          </p:nvSpPr>
          <p:spPr>
            <a:xfrm>
              <a:off x="2611725" y="4236675"/>
              <a:ext cx="106550" cy="17100"/>
            </a:xfrm>
            <a:custGeom>
              <a:avLst/>
              <a:gdLst/>
              <a:ahLst/>
              <a:cxnLst/>
              <a:rect l="l" t="t" r="r" b="b"/>
              <a:pathLst>
                <a:path w="4262" h="684" extrusionOk="0">
                  <a:moveTo>
                    <a:pt x="343" y="0"/>
                  </a:moveTo>
                  <a:cubicBezTo>
                    <a:pt x="157" y="0"/>
                    <a:pt x="0" y="157"/>
                    <a:pt x="0" y="343"/>
                  </a:cubicBezTo>
                  <a:cubicBezTo>
                    <a:pt x="0" y="530"/>
                    <a:pt x="157" y="683"/>
                    <a:pt x="343" y="683"/>
                  </a:cubicBezTo>
                  <a:lnTo>
                    <a:pt x="3918" y="683"/>
                  </a:lnTo>
                  <a:cubicBezTo>
                    <a:pt x="4104" y="683"/>
                    <a:pt x="4261" y="530"/>
                    <a:pt x="4261" y="343"/>
                  </a:cubicBezTo>
                  <a:cubicBezTo>
                    <a:pt x="4261" y="157"/>
                    <a:pt x="4104" y="0"/>
                    <a:pt x="391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82" name="Google Shape;982;p33"/>
            <p:cNvGrpSpPr/>
            <p:nvPr/>
          </p:nvGrpSpPr>
          <p:grpSpPr>
            <a:xfrm>
              <a:off x="2612450" y="3738750"/>
              <a:ext cx="104975" cy="511550"/>
              <a:chOff x="2612450" y="3738750"/>
              <a:chExt cx="104975" cy="511550"/>
            </a:xfrm>
          </p:grpSpPr>
          <p:sp>
            <p:nvSpPr>
              <p:cNvPr id="983" name="Google Shape;983;p33"/>
              <p:cNvSpPr/>
              <p:nvPr/>
            </p:nvSpPr>
            <p:spPr>
              <a:xfrm>
                <a:off x="2663400" y="3738750"/>
                <a:ext cx="3100" cy="106925"/>
              </a:xfrm>
              <a:custGeom>
                <a:avLst/>
                <a:gdLst/>
                <a:ahLst/>
                <a:cxnLst/>
                <a:rect l="l" t="t" r="r" b="b"/>
                <a:pathLst>
                  <a:path w="124" h="4277" extrusionOk="0">
                    <a:moveTo>
                      <a:pt x="0" y="0"/>
                    </a:moveTo>
                    <a:lnTo>
                      <a:pt x="0" y="4276"/>
                    </a:lnTo>
                    <a:lnTo>
                      <a:pt x="123" y="4276"/>
                    </a:ln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89B8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984;p33"/>
              <p:cNvSpPr/>
              <p:nvPr/>
            </p:nvSpPr>
            <p:spPr>
              <a:xfrm>
                <a:off x="2630750" y="3849550"/>
                <a:ext cx="68400" cy="309825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12393" extrusionOk="0">
                    <a:moveTo>
                      <a:pt x="1198" y="1"/>
                    </a:moveTo>
                    <a:cubicBezTo>
                      <a:pt x="903" y="31"/>
                      <a:pt x="623" y="172"/>
                      <a:pt x="403" y="389"/>
                    </a:cubicBezTo>
                    <a:cubicBezTo>
                      <a:pt x="142" y="639"/>
                      <a:pt x="0" y="978"/>
                      <a:pt x="0" y="1352"/>
                    </a:cubicBezTo>
                    <a:lnTo>
                      <a:pt x="0" y="12377"/>
                    </a:lnTo>
                    <a:lnTo>
                      <a:pt x="2735" y="12392"/>
                    </a:lnTo>
                    <a:lnTo>
                      <a:pt x="2735" y="1352"/>
                    </a:lnTo>
                    <a:cubicBezTo>
                      <a:pt x="2735" y="870"/>
                      <a:pt x="2489" y="437"/>
                      <a:pt x="2082" y="187"/>
                    </a:cubicBezTo>
                    <a:cubicBezTo>
                      <a:pt x="1914" y="79"/>
                      <a:pt x="1728" y="16"/>
                      <a:pt x="1541" y="1"/>
                    </a:cubicBez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33"/>
              <p:cNvSpPr/>
              <p:nvPr/>
            </p:nvSpPr>
            <p:spPr>
              <a:xfrm>
                <a:off x="2650600" y="3898150"/>
                <a:ext cx="28400" cy="347125"/>
              </a:xfrm>
              <a:custGeom>
                <a:avLst/>
                <a:gdLst/>
                <a:ahLst/>
                <a:cxnLst/>
                <a:rect l="l" t="t" r="r" b="b"/>
                <a:pathLst>
                  <a:path w="1136" h="13885" extrusionOk="0">
                    <a:moveTo>
                      <a:pt x="1" y="1"/>
                    </a:moveTo>
                    <a:lnTo>
                      <a:pt x="1" y="13884"/>
                    </a:lnTo>
                    <a:lnTo>
                      <a:pt x="1135" y="13884"/>
                    </a:lnTo>
                    <a:lnTo>
                      <a:pt x="1135" y="1"/>
                    </a:ln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6" name="Google Shape;986;p33"/>
              <p:cNvSpPr/>
              <p:nvPr/>
            </p:nvSpPr>
            <p:spPr>
              <a:xfrm>
                <a:off x="2618700" y="4240575"/>
                <a:ext cx="92575" cy="9725"/>
              </a:xfrm>
              <a:custGeom>
                <a:avLst/>
                <a:gdLst/>
                <a:ahLst/>
                <a:cxnLst/>
                <a:rect l="l" t="t" r="r" b="b"/>
                <a:pathLst>
                  <a:path w="3703" h="389" extrusionOk="0">
                    <a:moveTo>
                      <a:pt x="1" y="1"/>
                    </a:moveTo>
                    <a:lnTo>
                      <a:pt x="1" y="389"/>
                    </a:lnTo>
                    <a:lnTo>
                      <a:pt x="3702" y="389"/>
                    </a:lnTo>
                    <a:lnTo>
                      <a:pt x="3702" y="1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" name="Google Shape;987;p33"/>
              <p:cNvSpPr/>
              <p:nvPr/>
            </p:nvSpPr>
            <p:spPr>
              <a:xfrm>
                <a:off x="2637750" y="3856175"/>
                <a:ext cx="54400" cy="148450"/>
              </a:xfrm>
              <a:custGeom>
                <a:avLst/>
                <a:gdLst/>
                <a:ahLst/>
                <a:cxnLst/>
                <a:rect l="l" t="t" r="r" b="b"/>
                <a:pathLst>
                  <a:path w="2176" h="5938" extrusionOk="0">
                    <a:moveTo>
                      <a:pt x="1090" y="1"/>
                    </a:moveTo>
                    <a:cubicBezTo>
                      <a:pt x="481" y="1"/>
                      <a:pt x="0" y="497"/>
                      <a:pt x="0" y="1087"/>
                    </a:cubicBezTo>
                    <a:lnTo>
                      <a:pt x="0" y="5937"/>
                    </a:lnTo>
                    <a:lnTo>
                      <a:pt x="2175" y="5922"/>
                    </a:lnTo>
                    <a:lnTo>
                      <a:pt x="2175" y="1087"/>
                    </a:lnTo>
                    <a:cubicBezTo>
                      <a:pt x="2175" y="497"/>
                      <a:pt x="1694" y="1"/>
                      <a:pt x="1090" y="1"/>
                    </a:cubicBezTo>
                    <a:close/>
                  </a:path>
                </a:pathLst>
              </a:custGeom>
              <a:solidFill>
                <a:srgbClr val="F6AE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33"/>
              <p:cNvSpPr/>
              <p:nvPr/>
            </p:nvSpPr>
            <p:spPr>
              <a:xfrm>
                <a:off x="2612450" y="4157000"/>
                <a:ext cx="104975" cy="7775"/>
              </a:xfrm>
              <a:custGeom>
                <a:avLst/>
                <a:gdLst/>
                <a:ahLst/>
                <a:cxnLst/>
                <a:rect l="l" t="t" r="r" b="b"/>
                <a:pathLst>
                  <a:path w="4199" h="311" extrusionOk="0">
                    <a:moveTo>
                      <a:pt x="158" y="1"/>
                    </a:moveTo>
                    <a:cubicBezTo>
                      <a:pt x="79" y="1"/>
                      <a:pt x="1" y="60"/>
                      <a:pt x="1" y="154"/>
                    </a:cubicBezTo>
                    <a:cubicBezTo>
                      <a:pt x="1" y="247"/>
                      <a:pt x="79" y="310"/>
                      <a:pt x="158" y="310"/>
                    </a:cubicBezTo>
                    <a:lnTo>
                      <a:pt x="4027" y="310"/>
                    </a:lnTo>
                    <a:cubicBezTo>
                      <a:pt x="4120" y="310"/>
                      <a:pt x="4198" y="247"/>
                      <a:pt x="4198" y="154"/>
                    </a:cubicBezTo>
                    <a:cubicBezTo>
                      <a:pt x="4198" y="60"/>
                      <a:pt x="4120" y="1"/>
                      <a:pt x="4027" y="1"/>
                    </a:cubicBez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33"/>
              <p:cNvSpPr/>
              <p:nvPr/>
            </p:nvSpPr>
            <p:spPr>
              <a:xfrm>
                <a:off x="2650600" y="4164750"/>
                <a:ext cx="28775" cy="11300"/>
              </a:xfrm>
              <a:custGeom>
                <a:avLst/>
                <a:gdLst/>
                <a:ahLst/>
                <a:cxnLst/>
                <a:rect l="l" t="t" r="r" b="b"/>
                <a:pathLst>
                  <a:path w="1151" h="452" extrusionOk="0">
                    <a:moveTo>
                      <a:pt x="1" y="0"/>
                    </a:moveTo>
                    <a:lnTo>
                      <a:pt x="1" y="452"/>
                    </a:lnTo>
                    <a:lnTo>
                      <a:pt x="1150" y="452"/>
                    </a:lnTo>
                    <a:lnTo>
                      <a:pt x="1150" y="0"/>
                    </a:lnTo>
                    <a:close/>
                  </a:path>
                </a:pathLst>
              </a:custGeom>
              <a:solidFill>
                <a:srgbClr val="F0F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33"/>
              <p:cNvSpPr/>
              <p:nvPr/>
            </p:nvSpPr>
            <p:spPr>
              <a:xfrm>
                <a:off x="2650975" y="4232750"/>
                <a:ext cx="28025" cy="3950"/>
              </a:xfrm>
              <a:custGeom>
                <a:avLst/>
                <a:gdLst/>
                <a:ahLst/>
                <a:cxnLst/>
                <a:rect l="l" t="t" r="r" b="b"/>
                <a:pathLst>
                  <a:path w="1121" h="158" extrusionOk="0">
                    <a:moveTo>
                      <a:pt x="1" y="1"/>
                    </a:moveTo>
                    <a:lnTo>
                      <a:pt x="1" y="157"/>
                    </a:lnTo>
                    <a:lnTo>
                      <a:pt x="1120" y="157"/>
                    </a:lnTo>
                    <a:lnTo>
                      <a:pt x="1120" y="1"/>
                    </a:lnTo>
                    <a:close/>
                  </a:path>
                </a:pathLst>
              </a:custGeom>
              <a:solidFill>
                <a:srgbClr val="F0F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" name="Google Shape;991;p33"/>
              <p:cNvSpPr/>
              <p:nvPr/>
            </p:nvSpPr>
            <p:spPr>
              <a:xfrm>
                <a:off x="2650600" y="4164750"/>
                <a:ext cx="8900" cy="69975"/>
              </a:xfrm>
              <a:custGeom>
                <a:avLst/>
                <a:gdLst/>
                <a:ahLst/>
                <a:cxnLst/>
                <a:rect l="l" t="t" r="r" b="b"/>
                <a:pathLst>
                  <a:path w="356" h="2799" extrusionOk="0">
                    <a:moveTo>
                      <a:pt x="1" y="0"/>
                    </a:moveTo>
                    <a:lnTo>
                      <a:pt x="1" y="2799"/>
                    </a:lnTo>
                    <a:lnTo>
                      <a:pt x="355" y="2799"/>
                    </a:lnTo>
                    <a:lnTo>
                      <a:pt x="355" y="0"/>
                    </a:lnTo>
                    <a:close/>
                  </a:path>
                </a:pathLst>
              </a:custGeom>
              <a:solidFill>
                <a:srgbClr val="F0F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" name="Google Shape;992;p33"/>
              <p:cNvSpPr/>
              <p:nvPr/>
            </p:nvSpPr>
            <p:spPr>
              <a:xfrm>
                <a:off x="2659100" y="3842575"/>
                <a:ext cx="11300" cy="7000"/>
              </a:xfrm>
              <a:custGeom>
                <a:avLst/>
                <a:gdLst/>
                <a:ahLst/>
                <a:cxnLst/>
                <a:rect l="l" t="t" r="r" b="b"/>
                <a:pathLst>
                  <a:path w="452" h="280" extrusionOk="0">
                    <a:moveTo>
                      <a:pt x="79" y="0"/>
                    </a:moveTo>
                    <a:cubicBezTo>
                      <a:pt x="34" y="0"/>
                      <a:pt x="0" y="45"/>
                      <a:pt x="0" y="78"/>
                    </a:cubicBezTo>
                    <a:lnTo>
                      <a:pt x="0" y="202"/>
                    </a:lnTo>
                    <a:cubicBezTo>
                      <a:pt x="0" y="250"/>
                      <a:pt x="34" y="280"/>
                      <a:pt x="79" y="280"/>
                    </a:cubicBezTo>
                    <a:lnTo>
                      <a:pt x="389" y="280"/>
                    </a:lnTo>
                    <a:cubicBezTo>
                      <a:pt x="422" y="280"/>
                      <a:pt x="452" y="250"/>
                      <a:pt x="452" y="202"/>
                    </a:cubicBezTo>
                    <a:lnTo>
                      <a:pt x="452" y="78"/>
                    </a:lnTo>
                    <a:cubicBezTo>
                      <a:pt x="452" y="45"/>
                      <a:pt x="422" y="0"/>
                      <a:pt x="389" y="0"/>
                    </a:cubicBezTo>
                    <a:close/>
                  </a:path>
                </a:pathLst>
              </a:custGeom>
              <a:solidFill>
                <a:srgbClr val="6095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" name="Google Shape;993;p33"/>
              <p:cNvSpPr/>
              <p:nvPr/>
            </p:nvSpPr>
            <p:spPr>
              <a:xfrm>
                <a:off x="2630750" y="4004225"/>
                <a:ext cx="68400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422" extrusionOk="0">
                    <a:moveTo>
                      <a:pt x="0" y="0"/>
                    </a:moveTo>
                    <a:lnTo>
                      <a:pt x="0" y="422"/>
                    </a:lnTo>
                    <a:lnTo>
                      <a:pt x="2735" y="422"/>
                    </a:lnTo>
                    <a:lnTo>
                      <a:pt x="2735" y="0"/>
                    </a:ln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994;p33"/>
              <p:cNvSpPr/>
              <p:nvPr/>
            </p:nvSpPr>
            <p:spPr>
              <a:xfrm>
                <a:off x="2639325" y="4125850"/>
                <a:ext cx="12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12" h="1" extrusionOk="0">
                    <a:moveTo>
                      <a:pt x="0" y="1"/>
                    </a:moveTo>
                    <a:lnTo>
                      <a:pt x="51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" name="Google Shape;995;p33"/>
              <p:cNvSpPr/>
              <p:nvPr/>
            </p:nvSpPr>
            <p:spPr>
              <a:xfrm>
                <a:off x="2639325" y="411382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33"/>
              <p:cNvSpPr/>
              <p:nvPr/>
            </p:nvSpPr>
            <p:spPr>
              <a:xfrm>
                <a:off x="2639325" y="410177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1"/>
                    </a:moveTo>
                    <a:lnTo>
                      <a:pt x="20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997;p33"/>
              <p:cNvSpPr/>
              <p:nvPr/>
            </p:nvSpPr>
            <p:spPr>
              <a:xfrm>
                <a:off x="2639325" y="408937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1"/>
                    </a:moveTo>
                    <a:lnTo>
                      <a:pt x="20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" name="Google Shape;998;p33"/>
              <p:cNvSpPr/>
              <p:nvPr/>
            </p:nvSpPr>
            <p:spPr>
              <a:xfrm>
                <a:off x="2639325" y="4077350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" name="Google Shape;999;p33"/>
              <p:cNvSpPr/>
              <p:nvPr/>
            </p:nvSpPr>
            <p:spPr>
              <a:xfrm>
                <a:off x="2639325" y="4065225"/>
                <a:ext cx="12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12" h="1" extrusionOk="0">
                    <a:moveTo>
                      <a:pt x="0" y="0"/>
                    </a:moveTo>
                    <a:lnTo>
                      <a:pt x="51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33"/>
              <p:cNvSpPr/>
              <p:nvPr/>
            </p:nvSpPr>
            <p:spPr>
              <a:xfrm>
                <a:off x="2639325" y="405282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33"/>
              <p:cNvSpPr/>
              <p:nvPr/>
            </p:nvSpPr>
            <p:spPr>
              <a:xfrm>
                <a:off x="2639325" y="404077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1"/>
                    </a:moveTo>
                    <a:lnTo>
                      <a:pt x="20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33"/>
              <p:cNvSpPr/>
              <p:nvPr/>
            </p:nvSpPr>
            <p:spPr>
              <a:xfrm>
                <a:off x="2639325" y="4028750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33"/>
              <p:cNvSpPr/>
              <p:nvPr/>
            </p:nvSpPr>
            <p:spPr>
              <a:xfrm>
                <a:off x="2639325" y="4016250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" name="Google Shape;1004;p33"/>
              <p:cNvSpPr/>
              <p:nvPr/>
            </p:nvSpPr>
            <p:spPr>
              <a:xfrm>
                <a:off x="2639325" y="4004225"/>
                <a:ext cx="12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12" h="1" extrusionOk="0">
                    <a:moveTo>
                      <a:pt x="0" y="0"/>
                    </a:moveTo>
                    <a:lnTo>
                      <a:pt x="51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" name="Google Shape;1005;p33"/>
              <p:cNvSpPr/>
              <p:nvPr/>
            </p:nvSpPr>
            <p:spPr>
              <a:xfrm>
                <a:off x="2639325" y="399217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1"/>
                    </a:moveTo>
                    <a:lnTo>
                      <a:pt x="20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33"/>
              <p:cNvSpPr/>
              <p:nvPr/>
            </p:nvSpPr>
            <p:spPr>
              <a:xfrm>
                <a:off x="2639325" y="397977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1"/>
                    </a:moveTo>
                    <a:lnTo>
                      <a:pt x="20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" name="Google Shape;1007;p33"/>
              <p:cNvSpPr/>
              <p:nvPr/>
            </p:nvSpPr>
            <p:spPr>
              <a:xfrm>
                <a:off x="2639325" y="3967750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" name="Google Shape;1008;p33"/>
              <p:cNvSpPr/>
              <p:nvPr/>
            </p:nvSpPr>
            <p:spPr>
              <a:xfrm>
                <a:off x="2639325" y="395562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33"/>
              <p:cNvSpPr/>
              <p:nvPr/>
            </p:nvSpPr>
            <p:spPr>
              <a:xfrm>
                <a:off x="2639325" y="3943200"/>
                <a:ext cx="12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12" h="1" extrusionOk="0">
                    <a:moveTo>
                      <a:pt x="0" y="1"/>
                    </a:moveTo>
                    <a:lnTo>
                      <a:pt x="51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" name="Google Shape;1010;p33"/>
              <p:cNvSpPr/>
              <p:nvPr/>
            </p:nvSpPr>
            <p:spPr>
              <a:xfrm>
                <a:off x="2639325" y="393117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1"/>
                    </a:moveTo>
                    <a:lnTo>
                      <a:pt x="20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" name="Google Shape;1011;p33"/>
              <p:cNvSpPr/>
              <p:nvPr/>
            </p:nvSpPr>
            <p:spPr>
              <a:xfrm>
                <a:off x="2639325" y="3919150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33"/>
              <p:cNvSpPr/>
              <p:nvPr/>
            </p:nvSpPr>
            <p:spPr>
              <a:xfrm>
                <a:off x="2639325" y="3906650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" name="Google Shape;1013;p33"/>
              <p:cNvSpPr/>
              <p:nvPr/>
            </p:nvSpPr>
            <p:spPr>
              <a:xfrm>
                <a:off x="2639325" y="389462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33"/>
              <p:cNvSpPr/>
              <p:nvPr/>
            </p:nvSpPr>
            <p:spPr>
              <a:xfrm>
                <a:off x="2639325" y="3882575"/>
                <a:ext cx="12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12" h="1" extrusionOk="0">
                    <a:moveTo>
                      <a:pt x="0" y="1"/>
                    </a:moveTo>
                    <a:lnTo>
                      <a:pt x="51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15" name="Google Shape;1015;p33"/>
            <p:cNvSpPr/>
            <p:nvPr/>
          </p:nvSpPr>
          <p:spPr>
            <a:xfrm>
              <a:off x="2466375" y="4064100"/>
              <a:ext cx="121300" cy="190875"/>
            </a:xfrm>
            <a:custGeom>
              <a:avLst/>
              <a:gdLst/>
              <a:ahLst/>
              <a:cxnLst/>
              <a:rect l="l" t="t" r="r" b="b"/>
              <a:pathLst>
                <a:path w="4852" h="7635" extrusionOk="0">
                  <a:moveTo>
                    <a:pt x="654" y="1"/>
                  </a:moveTo>
                  <a:lnTo>
                    <a:pt x="654" y="325"/>
                  </a:lnTo>
                  <a:cubicBezTo>
                    <a:pt x="654" y="560"/>
                    <a:pt x="527" y="762"/>
                    <a:pt x="340" y="885"/>
                  </a:cubicBezTo>
                  <a:cubicBezTo>
                    <a:pt x="247" y="948"/>
                    <a:pt x="1" y="1165"/>
                    <a:pt x="1" y="1463"/>
                  </a:cubicBezTo>
                  <a:lnTo>
                    <a:pt x="1" y="6638"/>
                  </a:lnTo>
                  <a:cubicBezTo>
                    <a:pt x="1" y="7183"/>
                    <a:pt x="434" y="7635"/>
                    <a:pt x="993" y="7635"/>
                  </a:cubicBezTo>
                  <a:lnTo>
                    <a:pt x="3870" y="7635"/>
                  </a:lnTo>
                  <a:cubicBezTo>
                    <a:pt x="4415" y="7635"/>
                    <a:pt x="4851" y="7183"/>
                    <a:pt x="4851" y="6638"/>
                  </a:cubicBezTo>
                  <a:lnTo>
                    <a:pt x="4851" y="1463"/>
                  </a:lnTo>
                  <a:cubicBezTo>
                    <a:pt x="4851" y="1135"/>
                    <a:pt x="4710" y="963"/>
                    <a:pt x="4553" y="903"/>
                  </a:cubicBezTo>
                  <a:cubicBezTo>
                    <a:pt x="4336" y="792"/>
                    <a:pt x="4198" y="575"/>
                    <a:pt x="4198" y="325"/>
                  </a:cubicBezTo>
                  <a:lnTo>
                    <a:pt x="4198" y="1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33"/>
            <p:cNvSpPr/>
            <p:nvPr/>
          </p:nvSpPr>
          <p:spPr>
            <a:xfrm>
              <a:off x="2466375" y="4113825"/>
              <a:ext cx="121300" cy="141150"/>
            </a:xfrm>
            <a:custGeom>
              <a:avLst/>
              <a:gdLst/>
              <a:ahLst/>
              <a:cxnLst/>
              <a:rect l="l" t="t" r="r" b="b"/>
              <a:pathLst>
                <a:path w="4852" h="5646" extrusionOk="0">
                  <a:moveTo>
                    <a:pt x="1" y="0"/>
                  </a:moveTo>
                  <a:lnTo>
                    <a:pt x="1" y="4649"/>
                  </a:lnTo>
                  <a:cubicBezTo>
                    <a:pt x="1" y="5194"/>
                    <a:pt x="434" y="5646"/>
                    <a:pt x="993" y="5646"/>
                  </a:cubicBezTo>
                  <a:lnTo>
                    <a:pt x="3870" y="5646"/>
                  </a:lnTo>
                  <a:cubicBezTo>
                    <a:pt x="4415" y="5646"/>
                    <a:pt x="4851" y="5194"/>
                    <a:pt x="4851" y="4649"/>
                  </a:cubicBezTo>
                  <a:lnTo>
                    <a:pt x="4851" y="0"/>
                  </a:lnTo>
                  <a:close/>
                </a:path>
              </a:pathLst>
            </a:custGeom>
            <a:solidFill>
              <a:srgbClr val="F6AE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33"/>
            <p:cNvSpPr/>
            <p:nvPr/>
          </p:nvSpPr>
          <p:spPr>
            <a:xfrm>
              <a:off x="2474500" y="4089750"/>
              <a:ext cx="10575" cy="13275"/>
            </a:xfrm>
            <a:custGeom>
              <a:avLst/>
              <a:gdLst/>
              <a:ahLst/>
              <a:cxnLst/>
              <a:rect l="l" t="t" r="r" b="b"/>
              <a:pathLst>
                <a:path w="423" h="531" extrusionOk="0">
                  <a:moveTo>
                    <a:pt x="422" y="1"/>
                  </a:moveTo>
                  <a:lnTo>
                    <a:pt x="422" y="1"/>
                  </a:lnTo>
                  <a:cubicBezTo>
                    <a:pt x="30" y="109"/>
                    <a:pt x="0" y="530"/>
                    <a:pt x="0" y="530"/>
                  </a:cubicBezTo>
                  <a:lnTo>
                    <a:pt x="422" y="1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33"/>
            <p:cNvSpPr/>
            <p:nvPr/>
          </p:nvSpPr>
          <p:spPr>
            <a:xfrm>
              <a:off x="2539425" y="4064100"/>
              <a:ext cx="48250" cy="49750"/>
            </a:xfrm>
            <a:custGeom>
              <a:avLst/>
              <a:gdLst/>
              <a:ahLst/>
              <a:cxnLst/>
              <a:rect l="l" t="t" r="r" b="b"/>
              <a:pathLst>
                <a:path w="1930" h="1990" extrusionOk="0">
                  <a:moveTo>
                    <a:pt x="15" y="1"/>
                  </a:moveTo>
                  <a:lnTo>
                    <a:pt x="0" y="1989"/>
                  </a:lnTo>
                  <a:lnTo>
                    <a:pt x="1929" y="1989"/>
                  </a:lnTo>
                  <a:lnTo>
                    <a:pt x="1929" y="1463"/>
                  </a:lnTo>
                  <a:cubicBezTo>
                    <a:pt x="1929" y="1135"/>
                    <a:pt x="1788" y="963"/>
                    <a:pt x="1631" y="903"/>
                  </a:cubicBezTo>
                  <a:cubicBezTo>
                    <a:pt x="1414" y="792"/>
                    <a:pt x="1276" y="575"/>
                    <a:pt x="1276" y="325"/>
                  </a:cubicBezTo>
                  <a:lnTo>
                    <a:pt x="1276" y="1"/>
                  </a:lnTo>
                  <a:close/>
                </a:path>
              </a:pathLst>
            </a:custGeom>
            <a:solidFill>
              <a:srgbClr val="E0E3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33"/>
            <p:cNvSpPr/>
            <p:nvPr/>
          </p:nvSpPr>
          <p:spPr>
            <a:xfrm>
              <a:off x="2537825" y="4113825"/>
              <a:ext cx="49850" cy="141150"/>
            </a:xfrm>
            <a:custGeom>
              <a:avLst/>
              <a:gdLst/>
              <a:ahLst/>
              <a:cxnLst/>
              <a:rect l="l" t="t" r="r" b="b"/>
              <a:pathLst>
                <a:path w="1994" h="5646" extrusionOk="0">
                  <a:moveTo>
                    <a:pt x="64" y="0"/>
                  </a:moveTo>
                  <a:lnTo>
                    <a:pt x="1" y="5646"/>
                  </a:lnTo>
                  <a:lnTo>
                    <a:pt x="1012" y="5646"/>
                  </a:lnTo>
                  <a:cubicBezTo>
                    <a:pt x="1557" y="5646"/>
                    <a:pt x="1993" y="5194"/>
                    <a:pt x="1993" y="4649"/>
                  </a:cubicBezTo>
                  <a:lnTo>
                    <a:pt x="1993" y="0"/>
                  </a:lnTo>
                  <a:close/>
                </a:path>
              </a:pathLst>
            </a:custGeom>
            <a:solidFill>
              <a:srgbClr val="E9A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33"/>
            <p:cNvSpPr/>
            <p:nvPr/>
          </p:nvSpPr>
          <p:spPr>
            <a:xfrm>
              <a:off x="2465925" y="4137975"/>
              <a:ext cx="121750" cy="73800"/>
            </a:xfrm>
            <a:custGeom>
              <a:avLst/>
              <a:gdLst/>
              <a:ahLst/>
              <a:cxnLst/>
              <a:rect l="l" t="t" r="r" b="b"/>
              <a:pathLst>
                <a:path w="4870" h="2952" extrusionOk="0">
                  <a:moveTo>
                    <a:pt x="0" y="1"/>
                  </a:moveTo>
                  <a:lnTo>
                    <a:pt x="0" y="2952"/>
                  </a:lnTo>
                  <a:lnTo>
                    <a:pt x="4869" y="2952"/>
                  </a:lnTo>
                  <a:lnTo>
                    <a:pt x="4869" y="1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33"/>
            <p:cNvSpPr/>
            <p:nvPr/>
          </p:nvSpPr>
          <p:spPr>
            <a:xfrm>
              <a:off x="2477575" y="4164750"/>
              <a:ext cx="12150" cy="14400"/>
            </a:xfrm>
            <a:custGeom>
              <a:avLst/>
              <a:gdLst/>
              <a:ahLst/>
              <a:cxnLst/>
              <a:rect l="l" t="t" r="r" b="b"/>
              <a:pathLst>
                <a:path w="486" h="576" extrusionOk="0">
                  <a:moveTo>
                    <a:pt x="1" y="0"/>
                  </a:moveTo>
                  <a:lnTo>
                    <a:pt x="187" y="575"/>
                  </a:lnTo>
                  <a:lnTo>
                    <a:pt x="265" y="575"/>
                  </a:lnTo>
                  <a:lnTo>
                    <a:pt x="486" y="0"/>
                  </a:lnTo>
                  <a:lnTo>
                    <a:pt x="407" y="0"/>
                  </a:lnTo>
                  <a:lnTo>
                    <a:pt x="299" y="280"/>
                  </a:lnTo>
                  <a:cubicBezTo>
                    <a:pt x="280" y="359"/>
                    <a:pt x="251" y="437"/>
                    <a:pt x="236" y="497"/>
                  </a:cubicBezTo>
                  <a:cubicBezTo>
                    <a:pt x="221" y="422"/>
                    <a:pt x="206" y="359"/>
                    <a:pt x="172" y="280"/>
                  </a:cubicBezTo>
                  <a:lnTo>
                    <a:pt x="79" y="0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33"/>
            <p:cNvSpPr/>
            <p:nvPr/>
          </p:nvSpPr>
          <p:spPr>
            <a:xfrm>
              <a:off x="2488875" y="4164750"/>
              <a:ext cx="12050" cy="14400"/>
            </a:xfrm>
            <a:custGeom>
              <a:avLst/>
              <a:gdLst/>
              <a:ahLst/>
              <a:cxnLst/>
              <a:rect l="l" t="t" r="r" b="b"/>
              <a:pathLst>
                <a:path w="482" h="576" extrusionOk="0">
                  <a:moveTo>
                    <a:pt x="235" y="64"/>
                  </a:moveTo>
                  <a:cubicBezTo>
                    <a:pt x="250" y="94"/>
                    <a:pt x="250" y="124"/>
                    <a:pt x="265" y="172"/>
                  </a:cubicBezTo>
                  <a:lnTo>
                    <a:pt x="328" y="329"/>
                  </a:lnTo>
                  <a:lnTo>
                    <a:pt x="157" y="329"/>
                  </a:lnTo>
                  <a:lnTo>
                    <a:pt x="202" y="172"/>
                  </a:lnTo>
                  <a:cubicBezTo>
                    <a:pt x="220" y="124"/>
                    <a:pt x="220" y="94"/>
                    <a:pt x="235" y="64"/>
                  </a:cubicBezTo>
                  <a:close/>
                  <a:moveTo>
                    <a:pt x="187" y="0"/>
                  </a:moveTo>
                  <a:lnTo>
                    <a:pt x="0" y="575"/>
                  </a:lnTo>
                  <a:lnTo>
                    <a:pt x="78" y="575"/>
                  </a:lnTo>
                  <a:lnTo>
                    <a:pt x="142" y="389"/>
                  </a:lnTo>
                  <a:lnTo>
                    <a:pt x="343" y="389"/>
                  </a:lnTo>
                  <a:lnTo>
                    <a:pt x="407" y="575"/>
                  </a:lnTo>
                  <a:lnTo>
                    <a:pt x="481" y="575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33"/>
            <p:cNvSpPr/>
            <p:nvPr/>
          </p:nvSpPr>
          <p:spPr>
            <a:xfrm>
              <a:off x="2501725" y="4164375"/>
              <a:ext cx="10850" cy="14775"/>
            </a:xfrm>
            <a:custGeom>
              <a:avLst/>
              <a:gdLst/>
              <a:ahLst/>
              <a:cxnLst/>
              <a:rect l="l" t="t" r="r" b="b"/>
              <a:pathLst>
                <a:path w="434" h="591" extrusionOk="0">
                  <a:moveTo>
                    <a:pt x="311" y="1"/>
                  </a:moveTo>
                  <a:cubicBezTo>
                    <a:pt x="124" y="1"/>
                    <a:pt x="1" y="124"/>
                    <a:pt x="1" y="310"/>
                  </a:cubicBezTo>
                  <a:cubicBezTo>
                    <a:pt x="1" y="497"/>
                    <a:pt x="124" y="590"/>
                    <a:pt x="296" y="590"/>
                  </a:cubicBezTo>
                  <a:cubicBezTo>
                    <a:pt x="359" y="590"/>
                    <a:pt x="419" y="575"/>
                    <a:pt x="434" y="575"/>
                  </a:cubicBezTo>
                  <a:lnTo>
                    <a:pt x="419" y="512"/>
                  </a:lnTo>
                  <a:cubicBezTo>
                    <a:pt x="389" y="530"/>
                    <a:pt x="341" y="530"/>
                    <a:pt x="311" y="530"/>
                  </a:cubicBezTo>
                  <a:cubicBezTo>
                    <a:pt x="154" y="530"/>
                    <a:pt x="79" y="437"/>
                    <a:pt x="79" y="295"/>
                  </a:cubicBezTo>
                  <a:cubicBezTo>
                    <a:pt x="79" y="157"/>
                    <a:pt x="173" y="64"/>
                    <a:pt x="311" y="64"/>
                  </a:cubicBezTo>
                  <a:cubicBezTo>
                    <a:pt x="359" y="64"/>
                    <a:pt x="389" y="79"/>
                    <a:pt x="419" y="94"/>
                  </a:cubicBezTo>
                  <a:lnTo>
                    <a:pt x="434" y="30"/>
                  </a:lnTo>
                  <a:cubicBezTo>
                    <a:pt x="419" y="15"/>
                    <a:pt x="374" y="1"/>
                    <a:pt x="311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33"/>
            <p:cNvSpPr/>
            <p:nvPr/>
          </p:nvSpPr>
          <p:spPr>
            <a:xfrm>
              <a:off x="2513775" y="4164375"/>
              <a:ext cx="10925" cy="14775"/>
            </a:xfrm>
            <a:custGeom>
              <a:avLst/>
              <a:gdLst/>
              <a:ahLst/>
              <a:cxnLst/>
              <a:rect l="l" t="t" r="r" b="b"/>
              <a:pathLst>
                <a:path w="437" h="591" extrusionOk="0">
                  <a:moveTo>
                    <a:pt x="295" y="1"/>
                  </a:moveTo>
                  <a:cubicBezTo>
                    <a:pt x="123" y="1"/>
                    <a:pt x="0" y="124"/>
                    <a:pt x="0" y="310"/>
                  </a:cubicBezTo>
                  <a:cubicBezTo>
                    <a:pt x="0" y="497"/>
                    <a:pt x="123" y="590"/>
                    <a:pt x="280" y="590"/>
                  </a:cubicBezTo>
                  <a:cubicBezTo>
                    <a:pt x="358" y="590"/>
                    <a:pt x="403" y="575"/>
                    <a:pt x="437" y="575"/>
                  </a:cubicBezTo>
                  <a:lnTo>
                    <a:pt x="418" y="512"/>
                  </a:lnTo>
                  <a:cubicBezTo>
                    <a:pt x="388" y="530"/>
                    <a:pt x="344" y="530"/>
                    <a:pt x="295" y="530"/>
                  </a:cubicBezTo>
                  <a:cubicBezTo>
                    <a:pt x="157" y="530"/>
                    <a:pt x="79" y="437"/>
                    <a:pt x="79" y="295"/>
                  </a:cubicBezTo>
                  <a:cubicBezTo>
                    <a:pt x="79" y="157"/>
                    <a:pt x="172" y="64"/>
                    <a:pt x="295" y="64"/>
                  </a:cubicBezTo>
                  <a:cubicBezTo>
                    <a:pt x="358" y="64"/>
                    <a:pt x="388" y="79"/>
                    <a:pt x="418" y="94"/>
                  </a:cubicBezTo>
                  <a:lnTo>
                    <a:pt x="437" y="30"/>
                  </a:lnTo>
                  <a:cubicBezTo>
                    <a:pt x="418" y="15"/>
                    <a:pt x="373" y="1"/>
                    <a:pt x="295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33"/>
            <p:cNvSpPr/>
            <p:nvPr/>
          </p:nvSpPr>
          <p:spPr>
            <a:xfrm>
              <a:off x="2527025" y="4164750"/>
              <a:ext cx="1875" cy="14400"/>
            </a:xfrm>
            <a:custGeom>
              <a:avLst/>
              <a:gdLst/>
              <a:ahLst/>
              <a:cxnLst/>
              <a:rect l="l" t="t" r="r" b="b"/>
              <a:pathLst>
                <a:path w="75" h="576" extrusionOk="0">
                  <a:moveTo>
                    <a:pt x="0" y="0"/>
                  </a:moveTo>
                  <a:lnTo>
                    <a:pt x="0" y="575"/>
                  </a:lnTo>
                  <a:lnTo>
                    <a:pt x="75" y="575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33"/>
            <p:cNvSpPr/>
            <p:nvPr/>
          </p:nvSpPr>
          <p:spPr>
            <a:xfrm>
              <a:off x="2532050" y="4164750"/>
              <a:ext cx="10850" cy="14400"/>
            </a:xfrm>
            <a:custGeom>
              <a:avLst/>
              <a:gdLst/>
              <a:ahLst/>
              <a:cxnLst/>
              <a:rect l="l" t="t" r="r" b="b"/>
              <a:pathLst>
                <a:path w="434" h="576" extrusionOk="0">
                  <a:moveTo>
                    <a:pt x="1" y="0"/>
                  </a:moveTo>
                  <a:lnTo>
                    <a:pt x="1" y="575"/>
                  </a:lnTo>
                  <a:lnTo>
                    <a:pt x="79" y="575"/>
                  </a:lnTo>
                  <a:lnTo>
                    <a:pt x="79" y="329"/>
                  </a:lnTo>
                  <a:cubicBezTo>
                    <a:pt x="79" y="236"/>
                    <a:pt x="79" y="157"/>
                    <a:pt x="60" y="94"/>
                  </a:cubicBezTo>
                  <a:lnTo>
                    <a:pt x="79" y="94"/>
                  </a:lnTo>
                  <a:cubicBezTo>
                    <a:pt x="94" y="157"/>
                    <a:pt x="139" y="217"/>
                    <a:pt x="172" y="280"/>
                  </a:cubicBezTo>
                  <a:lnTo>
                    <a:pt x="359" y="575"/>
                  </a:lnTo>
                  <a:lnTo>
                    <a:pt x="433" y="575"/>
                  </a:lnTo>
                  <a:lnTo>
                    <a:pt x="433" y="0"/>
                  </a:lnTo>
                  <a:lnTo>
                    <a:pt x="374" y="0"/>
                  </a:lnTo>
                  <a:lnTo>
                    <a:pt x="374" y="236"/>
                  </a:lnTo>
                  <a:lnTo>
                    <a:pt x="374" y="467"/>
                  </a:lnTo>
                  <a:lnTo>
                    <a:pt x="374" y="482"/>
                  </a:lnTo>
                  <a:cubicBezTo>
                    <a:pt x="340" y="422"/>
                    <a:pt x="310" y="359"/>
                    <a:pt x="266" y="280"/>
                  </a:cubicBezTo>
                  <a:lnTo>
                    <a:pt x="79" y="0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33"/>
            <p:cNvSpPr/>
            <p:nvPr/>
          </p:nvSpPr>
          <p:spPr>
            <a:xfrm>
              <a:off x="2546050" y="4164750"/>
              <a:ext cx="8125" cy="14400"/>
            </a:xfrm>
            <a:custGeom>
              <a:avLst/>
              <a:gdLst/>
              <a:ahLst/>
              <a:cxnLst/>
              <a:rect l="l" t="t" r="r" b="b"/>
              <a:pathLst>
                <a:path w="325" h="576" extrusionOk="0">
                  <a:moveTo>
                    <a:pt x="0" y="0"/>
                  </a:moveTo>
                  <a:lnTo>
                    <a:pt x="0" y="575"/>
                  </a:lnTo>
                  <a:lnTo>
                    <a:pt x="325" y="575"/>
                  </a:lnTo>
                  <a:lnTo>
                    <a:pt x="325" y="515"/>
                  </a:lnTo>
                  <a:lnTo>
                    <a:pt x="79" y="515"/>
                  </a:lnTo>
                  <a:lnTo>
                    <a:pt x="79" y="295"/>
                  </a:lnTo>
                  <a:lnTo>
                    <a:pt x="310" y="295"/>
                  </a:lnTo>
                  <a:lnTo>
                    <a:pt x="310" y="236"/>
                  </a:lnTo>
                  <a:lnTo>
                    <a:pt x="79" y="236"/>
                  </a:lnTo>
                  <a:lnTo>
                    <a:pt x="79" y="64"/>
                  </a:lnTo>
                  <a:lnTo>
                    <a:pt x="310" y="64"/>
                  </a:lnTo>
                  <a:lnTo>
                    <a:pt x="310" y="0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33"/>
            <p:cNvSpPr/>
            <p:nvPr/>
          </p:nvSpPr>
          <p:spPr>
            <a:xfrm>
              <a:off x="2511800" y="4188075"/>
              <a:ext cx="2750" cy="8600"/>
            </a:xfrm>
            <a:custGeom>
              <a:avLst/>
              <a:gdLst/>
              <a:ahLst/>
              <a:cxnLst/>
              <a:rect l="l" t="t" r="r" b="b"/>
              <a:pathLst>
                <a:path w="110" h="344" extrusionOk="0">
                  <a:moveTo>
                    <a:pt x="64" y="0"/>
                  </a:moveTo>
                  <a:lnTo>
                    <a:pt x="1" y="49"/>
                  </a:lnTo>
                  <a:lnTo>
                    <a:pt x="1" y="79"/>
                  </a:lnTo>
                  <a:lnTo>
                    <a:pt x="64" y="49"/>
                  </a:lnTo>
                  <a:lnTo>
                    <a:pt x="64" y="344"/>
                  </a:lnTo>
                  <a:lnTo>
                    <a:pt x="109" y="344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F5A6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3"/>
            <p:cNvSpPr/>
            <p:nvPr/>
          </p:nvSpPr>
          <p:spPr>
            <a:xfrm>
              <a:off x="2517675" y="4188075"/>
              <a:ext cx="5450" cy="8600"/>
            </a:xfrm>
            <a:custGeom>
              <a:avLst/>
              <a:gdLst/>
              <a:ahLst/>
              <a:cxnLst/>
              <a:rect l="l" t="t" r="r" b="b"/>
              <a:pathLst>
                <a:path w="218" h="344" extrusionOk="0">
                  <a:moveTo>
                    <a:pt x="109" y="30"/>
                  </a:moveTo>
                  <a:cubicBezTo>
                    <a:pt x="154" y="30"/>
                    <a:pt x="169" y="94"/>
                    <a:pt x="169" y="172"/>
                  </a:cubicBezTo>
                  <a:cubicBezTo>
                    <a:pt x="169" y="265"/>
                    <a:pt x="154" y="310"/>
                    <a:pt x="109" y="310"/>
                  </a:cubicBezTo>
                  <a:cubicBezTo>
                    <a:pt x="61" y="310"/>
                    <a:pt x="31" y="265"/>
                    <a:pt x="31" y="172"/>
                  </a:cubicBezTo>
                  <a:cubicBezTo>
                    <a:pt x="31" y="79"/>
                    <a:pt x="61" y="30"/>
                    <a:pt x="109" y="30"/>
                  </a:cubicBezTo>
                  <a:close/>
                  <a:moveTo>
                    <a:pt x="109" y="0"/>
                  </a:moveTo>
                  <a:cubicBezTo>
                    <a:pt x="46" y="0"/>
                    <a:pt x="1" y="64"/>
                    <a:pt x="1" y="172"/>
                  </a:cubicBezTo>
                  <a:cubicBezTo>
                    <a:pt x="1" y="280"/>
                    <a:pt x="31" y="344"/>
                    <a:pt x="109" y="344"/>
                  </a:cubicBezTo>
                  <a:cubicBezTo>
                    <a:pt x="169" y="344"/>
                    <a:pt x="217" y="280"/>
                    <a:pt x="217" y="172"/>
                  </a:cubicBezTo>
                  <a:cubicBezTo>
                    <a:pt x="217" y="64"/>
                    <a:pt x="188" y="0"/>
                    <a:pt x="109" y="0"/>
                  </a:cubicBezTo>
                  <a:close/>
                </a:path>
              </a:pathLst>
            </a:custGeom>
            <a:solidFill>
              <a:srgbClr val="F5A6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33"/>
            <p:cNvSpPr/>
            <p:nvPr/>
          </p:nvSpPr>
          <p:spPr>
            <a:xfrm>
              <a:off x="2527400" y="4190400"/>
              <a:ext cx="8975" cy="6275"/>
            </a:xfrm>
            <a:custGeom>
              <a:avLst/>
              <a:gdLst/>
              <a:ahLst/>
              <a:cxnLst/>
              <a:rect l="l" t="t" r="r" b="b"/>
              <a:pathLst>
                <a:path w="359" h="251" extrusionOk="0">
                  <a:moveTo>
                    <a:pt x="0" y="1"/>
                  </a:moveTo>
                  <a:lnTo>
                    <a:pt x="0" y="64"/>
                  </a:lnTo>
                  <a:lnTo>
                    <a:pt x="0" y="251"/>
                  </a:lnTo>
                  <a:lnTo>
                    <a:pt x="45" y="251"/>
                  </a:lnTo>
                  <a:lnTo>
                    <a:pt x="45" y="94"/>
                  </a:lnTo>
                  <a:lnTo>
                    <a:pt x="45" y="79"/>
                  </a:lnTo>
                  <a:cubicBezTo>
                    <a:pt x="45" y="49"/>
                    <a:pt x="78" y="30"/>
                    <a:pt x="108" y="30"/>
                  </a:cubicBezTo>
                  <a:cubicBezTo>
                    <a:pt x="138" y="30"/>
                    <a:pt x="153" y="64"/>
                    <a:pt x="153" y="94"/>
                  </a:cubicBezTo>
                  <a:lnTo>
                    <a:pt x="153" y="251"/>
                  </a:lnTo>
                  <a:lnTo>
                    <a:pt x="202" y="251"/>
                  </a:lnTo>
                  <a:lnTo>
                    <a:pt x="202" y="94"/>
                  </a:lnTo>
                  <a:lnTo>
                    <a:pt x="202" y="79"/>
                  </a:lnTo>
                  <a:cubicBezTo>
                    <a:pt x="202" y="49"/>
                    <a:pt x="231" y="30"/>
                    <a:pt x="246" y="30"/>
                  </a:cubicBezTo>
                  <a:cubicBezTo>
                    <a:pt x="295" y="30"/>
                    <a:pt x="310" y="64"/>
                    <a:pt x="310" y="109"/>
                  </a:cubicBezTo>
                  <a:lnTo>
                    <a:pt x="310" y="251"/>
                  </a:lnTo>
                  <a:lnTo>
                    <a:pt x="358" y="251"/>
                  </a:lnTo>
                  <a:lnTo>
                    <a:pt x="358" y="109"/>
                  </a:lnTo>
                  <a:cubicBezTo>
                    <a:pt x="358" y="15"/>
                    <a:pt x="310" y="1"/>
                    <a:pt x="265" y="1"/>
                  </a:cubicBezTo>
                  <a:cubicBezTo>
                    <a:pt x="246" y="1"/>
                    <a:pt x="231" y="1"/>
                    <a:pt x="216" y="15"/>
                  </a:cubicBezTo>
                  <a:cubicBezTo>
                    <a:pt x="202" y="15"/>
                    <a:pt x="202" y="30"/>
                    <a:pt x="187" y="49"/>
                  </a:cubicBezTo>
                  <a:cubicBezTo>
                    <a:pt x="172" y="15"/>
                    <a:pt x="153" y="1"/>
                    <a:pt x="123" y="1"/>
                  </a:cubicBezTo>
                  <a:cubicBezTo>
                    <a:pt x="78" y="1"/>
                    <a:pt x="45" y="15"/>
                    <a:pt x="30" y="49"/>
                  </a:cubicBezTo>
                  <a:lnTo>
                    <a:pt x="30" y="1"/>
                  </a:lnTo>
                  <a:close/>
                </a:path>
              </a:pathLst>
            </a:custGeom>
            <a:solidFill>
              <a:srgbClr val="F5A6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33"/>
            <p:cNvSpPr/>
            <p:nvPr/>
          </p:nvSpPr>
          <p:spPr>
            <a:xfrm>
              <a:off x="2538200" y="4187325"/>
              <a:ext cx="875" cy="9350"/>
            </a:xfrm>
            <a:custGeom>
              <a:avLst/>
              <a:gdLst/>
              <a:ahLst/>
              <a:cxnLst/>
              <a:rect l="l" t="t" r="r" b="b"/>
              <a:pathLst>
                <a:path w="35" h="374" extrusionOk="0">
                  <a:moveTo>
                    <a:pt x="1" y="0"/>
                  </a:moveTo>
                  <a:lnTo>
                    <a:pt x="1" y="374"/>
                  </a:lnTo>
                  <a:lnTo>
                    <a:pt x="34" y="37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5A6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33"/>
            <p:cNvSpPr/>
            <p:nvPr/>
          </p:nvSpPr>
          <p:spPr>
            <a:xfrm>
              <a:off x="2467125" y="4040025"/>
              <a:ext cx="119700" cy="31100"/>
            </a:xfrm>
            <a:custGeom>
              <a:avLst/>
              <a:gdLst/>
              <a:ahLst/>
              <a:cxnLst/>
              <a:rect l="l" t="t" r="r" b="b"/>
              <a:pathLst>
                <a:path w="4788" h="1244" extrusionOk="0">
                  <a:moveTo>
                    <a:pt x="482" y="1"/>
                  </a:moveTo>
                  <a:cubicBezTo>
                    <a:pt x="217" y="1"/>
                    <a:pt x="1" y="217"/>
                    <a:pt x="1" y="482"/>
                  </a:cubicBezTo>
                  <a:lnTo>
                    <a:pt x="1" y="762"/>
                  </a:lnTo>
                  <a:cubicBezTo>
                    <a:pt x="1" y="1027"/>
                    <a:pt x="217" y="1243"/>
                    <a:pt x="482" y="1243"/>
                  </a:cubicBezTo>
                  <a:lnTo>
                    <a:pt x="4306" y="1243"/>
                  </a:lnTo>
                  <a:cubicBezTo>
                    <a:pt x="4571" y="1243"/>
                    <a:pt x="4788" y="1027"/>
                    <a:pt x="4788" y="762"/>
                  </a:cubicBezTo>
                  <a:lnTo>
                    <a:pt x="4788" y="482"/>
                  </a:lnTo>
                  <a:cubicBezTo>
                    <a:pt x="4788" y="217"/>
                    <a:pt x="4571" y="1"/>
                    <a:pt x="430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33"/>
            <p:cNvSpPr/>
            <p:nvPr/>
          </p:nvSpPr>
          <p:spPr>
            <a:xfrm>
              <a:off x="2532050" y="4040025"/>
              <a:ext cx="54775" cy="31100"/>
            </a:xfrm>
            <a:custGeom>
              <a:avLst/>
              <a:gdLst/>
              <a:ahLst/>
              <a:cxnLst/>
              <a:rect l="l" t="t" r="r" b="b"/>
              <a:pathLst>
                <a:path w="2191" h="1244" extrusionOk="0">
                  <a:moveTo>
                    <a:pt x="1" y="1"/>
                  </a:moveTo>
                  <a:lnTo>
                    <a:pt x="1" y="1243"/>
                  </a:lnTo>
                  <a:lnTo>
                    <a:pt x="1709" y="1243"/>
                  </a:lnTo>
                  <a:cubicBezTo>
                    <a:pt x="1974" y="1243"/>
                    <a:pt x="2191" y="1027"/>
                    <a:pt x="2191" y="762"/>
                  </a:cubicBezTo>
                  <a:lnTo>
                    <a:pt x="2191" y="482"/>
                  </a:lnTo>
                  <a:cubicBezTo>
                    <a:pt x="2191" y="217"/>
                    <a:pt x="1974" y="1"/>
                    <a:pt x="1709" y="1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33"/>
            <p:cNvSpPr/>
            <p:nvPr/>
          </p:nvSpPr>
          <p:spPr>
            <a:xfrm>
              <a:off x="2408825" y="4248325"/>
              <a:ext cx="366150" cy="10950"/>
            </a:xfrm>
            <a:custGeom>
              <a:avLst/>
              <a:gdLst/>
              <a:ahLst/>
              <a:cxnLst/>
              <a:rect l="l" t="t" r="r" b="b"/>
              <a:pathLst>
                <a:path w="14646" h="438" extrusionOk="0">
                  <a:moveTo>
                    <a:pt x="217" y="1"/>
                  </a:moveTo>
                  <a:cubicBezTo>
                    <a:pt x="109" y="1"/>
                    <a:pt x="1" y="94"/>
                    <a:pt x="1" y="217"/>
                  </a:cubicBezTo>
                  <a:cubicBezTo>
                    <a:pt x="1" y="344"/>
                    <a:pt x="109" y="437"/>
                    <a:pt x="217" y="437"/>
                  </a:cubicBezTo>
                  <a:lnTo>
                    <a:pt x="14429" y="437"/>
                  </a:lnTo>
                  <a:cubicBezTo>
                    <a:pt x="14552" y="437"/>
                    <a:pt x="14646" y="344"/>
                    <a:pt x="14646" y="217"/>
                  </a:cubicBezTo>
                  <a:cubicBezTo>
                    <a:pt x="14646" y="94"/>
                    <a:pt x="14552" y="1"/>
                    <a:pt x="1442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5" name="Google Shape;1035;p33"/>
          <p:cNvSpPr txBox="1">
            <a:spLocks noGrp="1"/>
          </p:cNvSpPr>
          <p:nvPr>
            <p:ph type="title" idx="2"/>
          </p:nvPr>
        </p:nvSpPr>
        <p:spPr>
          <a:xfrm>
            <a:off x="4571987" y="1350638"/>
            <a:ext cx="1415155" cy="81263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-B-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749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34"/>
          <p:cNvSpPr txBox="1">
            <a:spLocks noGrp="1"/>
          </p:cNvSpPr>
          <p:nvPr>
            <p:ph type="title"/>
          </p:nvPr>
        </p:nvSpPr>
        <p:spPr>
          <a:xfrm>
            <a:off x="3452872" y="1817271"/>
            <a:ext cx="3164650" cy="6490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Pengertian PTK</a:t>
            </a:r>
            <a:endParaRPr dirty="0"/>
          </a:p>
        </p:txBody>
      </p:sp>
      <p:sp>
        <p:nvSpPr>
          <p:cNvPr id="1041" name="Google Shape;1041;p34"/>
          <p:cNvSpPr txBox="1">
            <a:spLocks noGrp="1"/>
          </p:cNvSpPr>
          <p:nvPr>
            <p:ph type="body" idx="1"/>
          </p:nvPr>
        </p:nvSpPr>
        <p:spPr>
          <a:xfrm>
            <a:off x="2721620" y="2562499"/>
            <a:ext cx="5322888" cy="139004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-US" dirty="0"/>
              <a:t>PTK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berkonteks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guru,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mencobakan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demi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.</a:t>
            </a:r>
            <a:endParaRPr dirty="0"/>
          </a:p>
        </p:txBody>
      </p:sp>
      <p:grpSp>
        <p:nvGrpSpPr>
          <p:cNvPr id="1042" name="Google Shape;1042;p34"/>
          <p:cNvGrpSpPr/>
          <p:nvPr/>
        </p:nvGrpSpPr>
        <p:grpSpPr>
          <a:xfrm>
            <a:off x="2891118" y="4144950"/>
            <a:ext cx="449351" cy="134550"/>
            <a:chOff x="826998" y="3699099"/>
            <a:chExt cx="449351" cy="134550"/>
          </a:xfrm>
        </p:grpSpPr>
        <p:sp>
          <p:nvSpPr>
            <p:cNvPr id="1043" name="Google Shape;1043;p34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34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34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6" name="Google Shape;1046;p34"/>
          <p:cNvGrpSpPr/>
          <p:nvPr/>
        </p:nvGrpSpPr>
        <p:grpSpPr>
          <a:xfrm>
            <a:off x="924122" y="3236086"/>
            <a:ext cx="1861366" cy="1884080"/>
            <a:chOff x="823425" y="3037725"/>
            <a:chExt cx="308925" cy="312700"/>
          </a:xfrm>
        </p:grpSpPr>
        <p:sp>
          <p:nvSpPr>
            <p:cNvPr id="1047" name="Google Shape;1047;p34"/>
            <p:cNvSpPr/>
            <p:nvPr/>
          </p:nvSpPr>
          <p:spPr>
            <a:xfrm>
              <a:off x="1016975" y="3210900"/>
              <a:ext cx="104775" cy="135575"/>
            </a:xfrm>
            <a:custGeom>
              <a:avLst/>
              <a:gdLst/>
              <a:ahLst/>
              <a:cxnLst/>
              <a:rect l="l" t="t" r="r" b="b"/>
              <a:pathLst>
                <a:path w="4191" h="5423" extrusionOk="0">
                  <a:moveTo>
                    <a:pt x="0" y="0"/>
                  </a:moveTo>
                  <a:lnTo>
                    <a:pt x="0" y="5423"/>
                  </a:lnTo>
                  <a:lnTo>
                    <a:pt x="4191" y="5423"/>
                  </a:lnTo>
                  <a:lnTo>
                    <a:pt x="4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34"/>
            <p:cNvSpPr/>
            <p:nvPr/>
          </p:nvSpPr>
          <p:spPr>
            <a:xfrm>
              <a:off x="1016975" y="3274100"/>
              <a:ext cx="104775" cy="72375"/>
            </a:xfrm>
            <a:custGeom>
              <a:avLst/>
              <a:gdLst/>
              <a:ahLst/>
              <a:cxnLst/>
              <a:rect l="l" t="t" r="r" b="b"/>
              <a:pathLst>
                <a:path w="4191" h="2895" extrusionOk="0">
                  <a:moveTo>
                    <a:pt x="0" y="0"/>
                  </a:moveTo>
                  <a:lnTo>
                    <a:pt x="0" y="2895"/>
                  </a:lnTo>
                  <a:lnTo>
                    <a:pt x="4191" y="2895"/>
                  </a:lnTo>
                  <a:lnTo>
                    <a:pt x="4191" y="0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34"/>
            <p:cNvSpPr/>
            <p:nvPr/>
          </p:nvSpPr>
          <p:spPr>
            <a:xfrm>
              <a:off x="1007175" y="3200300"/>
              <a:ext cx="125175" cy="31000"/>
            </a:xfrm>
            <a:custGeom>
              <a:avLst/>
              <a:gdLst/>
              <a:ahLst/>
              <a:cxnLst/>
              <a:rect l="l" t="t" r="r" b="b"/>
              <a:pathLst>
                <a:path w="5007" h="1240" extrusionOk="0">
                  <a:moveTo>
                    <a:pt x="1" y="1"/>
                  </a:moveTo>
                  <a:lnTo>
                    <a:pt x="1" y="1239"/>
                  </a:lnTo>
                  <a:lnTo>
                    <a:pt x="5006" y="1239"/>
                  </a:lnTo>
                  <a:lnTo>
                    <a:pt x="5006" y="1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34"/>
            <p:cNvSpPr/>
            <p:nvPr/>
          </p:nvSpPr>
          <p:spPr>
            <a:xfrm>
              <a:off x="1031500" y="3253700"/>
              <a:ext cx="63875" cy="51375"/>
            </a:xfrm>
            <a:custGeom>
              <a:avLst/>
              <a:gdLst/>
              <a:ahLst/>
              <a:cxnLst/>
              <a:rect l="l" t="t" r="r" b="b"/>
              <a:pathLst>
                <a:path w="2555" h="2055" extrusionOk="0">
                  <a:moveTo>
                    <a:pt x="1" y="1"/>
                  </a:moveTo>
                  <a:lnTo>
                    <a:pt x="1" y="2055"/>
                  </a:lnTo>
                  <a:lnTo>
                    <a:pt x="2554" y="2055"/>
                  </a:lnTo>
                  <a:lnTo>
                    <a:pt x="25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34"/>
            <p:cNvSpPr/>
            <p:nvPr/>
          </p:nvSpPr>
          <p:spPr>
            <a:xfrm>
              <a:off x="1036100" y="3261600"/>
              <a:ext cx="26400" cy="1300"/>
            </a:xfrm>
            <a:custGeom>
              <a:avLst/>
              <a:gdLst/>
              <a:ahLst/>
              <a:cxnLst/>
              <a:rect l="l" t="t" r="r" b="b"/>
              <a:pathLst>
                <a:path w="1056" h="52" extrusionOk="0">
                  <a:moveTo>
                    <a:pt x="0" y="1"/>
                  </a:moveTo>
                  <a:lnTo>
                    <a:pt x="0" y="51"/>
                  </a:lnTo>
                  <a:lnTo>
                    <a:pt x="1056" y="51"/>
                  </a:lnTo>
                  <a:lnTo>
                    <a:pt x="1056" y="1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34"/>
            <p:cNvSpPr/>
            <p:nvPr/>
          </p:nvSpPr>
          <p:spPr>
            <a:xfrm>
              <a:off x="1063750" y="3289250"/>
              <a:ext cx="27025" cy="1300"/>
            </a:xfrm>
            <a:custGeom>
              <a:avLst/>
              <a:gdLst/>
              <a:ahLst/>
              <a:cxnLst/>
              <a:rect l="l" t="t" r="r" b="b"/>
              <a:pathLst>
                <a:path w="1081" h="52" extrusionOk="0">
                  <a:moveTo>
                    <a:pt x="0" y="1"/>
                  </a:moveTo>
                  <a:lnTo>
                    <a:pt x="0" y="51"/>
                  </a:lnTo>
                  <a:lnTo>
                    <a:pt x="1081" y="51"/>
                  </a:lnTo>
                  <a:lnTo>
                    <a:pt x="1081" y="1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34"/>
            <p:cNvSpPr/>
            <p:nvPr/>
          </p:nvSpPr>
          <p:spPr>
            <a:xfrm>
              <a:off x="1053325" y="3289250"/>
              <a:ext cx="7925" cy="1300"/>
            </a:xfrm>
            <a:custGeom>
              <a:avLst/>
              <a:gdLst/>
              <a:ahLst/>
              <a:cxnLst/>
              <a:rect l="l" t="t" r="r" b="b"/>
              <a:pathLst>
                <a:path w="317" h="52" extrusionOk="0">
                  <a:moveTo>
                    <a:pt x="0" y="1"/>
                  </a:moveTo>
                  <a:lnTo>
                    <a:pt x="0" y="51"/>
                  </a:lnTo>
                  <a:lnTo>
                    <a:pt x="316" y="51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34"/>
            <p:cNvSpPr/>
            <p:nvPr/>
          </p:nvSpPr>
          <p:spPr>
            <a:xfrm>
              <a:off x="1036100" y="3289250"/>
              <a:ext cx="15175" cy="1300"/>
            </a:xfrm>
            <a:custGeom>
              <a:avLst/>
              <a:gdLst/>
              <a:ahLst/>
              <a:cxnLst/>
              <a:rect l="l" t="t" r="r" b="b"/>
              <a:pathLst>
                <a:path w="607" h="52" extrusionOk="0">
                  <a:moveTo>
                    <a:pt x="0" y="1"/>
                  </a:moveTo>
                  <a:lnTo>
                    <a:pt x="0" y="51"/>
                  </a:lnTo>
                  <a:lnTo>
                    <a:pt x="607" y="51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34"/>
            <p:cNvSpPr/>
            <p:nvPr/>
          </p:nvSpPr>
          <p:spPr>
            <a:xfrm>
              <a:off x="1036100" y="3270775"/>
              <a:ext cx="55325" cy="1300"/>
            </a:xfrm>
            <a:custGeom>
              <a:avLst/>
              <a:gdLst/>
              <a:ahLst/>
              <a:cxnLst/>
              <a:rect l="l" t="t" r="r" b="b"/>
              <a:pathLst>
                <a:path w="2213" h="52" extrusionOk="0">
                  <a:moveTo>
                    <a:pt x="0" y="0"/>
                  </a:moveTo>
                  <a:lnTo>
                    <a:pt x="0" y="51"/>
                  </a:lnTo>
                  <a:lnTo>
                    <a:pt x="2212" y="51"/>
                  </a:lnTo>
                  <a:lnTo>
                    <a:pt x="2212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34"/>
            <p:cNvSpPr/>
            <p:nvPr/>
          </p:nvSpPr>
          <p:spPr>
            <a:xfrm>
              <a:off x="1036100" y="3279950"/>
              <a:ext cx="55325" cy="1425"/>
            </a:xfrm>
            <a:custGeom>
              <a:avLst/>
              <a:gdLst/>
              <a:ahLst/>
              <a:cxnLst/>
              <a:rect l="l" t="t" r="r" b="b"/>
              <a:pathLst>
                <a:path w="2213" h="57" extrusionOk="0">
                  <a:moveTo>
                    <a:pt x="0" y="0"/>
                  </a:moveTo>
                  <a:lnTo>
                    <a:pt x="0" y="57"/>
                  </a:lnTo>
                  <a:lnTo>
                    <a:pt x="2212" y="57"/>
                  </a:lnTo>
                  <a:lnTo>
                    <a:pt x="2212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34"/>
            <p:cNvSpPr/>
            <p:nvPr/>
          </p:nvSpPr>
          <p:spPr>
            <a:xfrm>
              <a:off x="823425" y="3040400"/>
              <a:ext cx="244925" cy="310025"/>
            </a:xfrm>
            <a:custGeom>
              <a:avLst/>
              <a:gdLst/>
              <a:ahLst/>
              <a:cxnLst/>
              <a:rect l="l" t="t" r="r" b="b"/>
              <a:pathLst>
                <a:path w="9797" h="12401" extrusionOk="0">
                  <a:moveTo>
                    <a:pt x="3584" y="1"/>
                  </a:moveTo>
                  <a:lnTo>
                    <a:pt x="3584" y="3369"/>
                  </a:lnTo>
                  <a:cubicBezTo>
                    <a:pt x="1530" y="3951"/>
                    <a:pt x="0" y="5847"/>
                    <a:pt x="0" y="8084"/>
                  </a:cubicBezTo>
                  <a:cubicBezTo>
                    <a:pt x="0" y="9955"/>
                    <a:pt x="1056" y="11586"/>
                    <a:pt x="2585" y="12401"/>
                  </a:cubicBezTo>
                  <a:lnTo>
                    <a:pt x="7218" y="12401"/>
                  </a:lnTo>
                  <a:cubicBezTo>
                    <a:pt x="8747" y="11586"/>
                    <a:pt x="9796" y="9955"/>
                    <a:pt x="9796" y="8084"/>
                  </a:cubicBezTo>
                  <a:cubicBezTo>
                    <a:pt x="9796" y="5847"/>
                    <a:pt x="8299" y="3951"/>
                    <a:pt x="6219" y="3369"/>
                  </a:cubicBezTo>
                  <a:lnTo>
                    <a:pt x="621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34"/>
            <p:cNvSpPr/>
            <p:nvPr/>
          </p:nvSpPr>
          <p:spPr>
            <a:xfrm>
              <a:off x="851075" y="3234600"/>
              <a:ext cx="800" cy="15825"/>
            </a:xfrm>
            <a:custGeom>
              <a:avLst/>
              <a:gdLst/>
              <a:ahLst/>
              <a:cxnLst/>
              <a:rect l="l" t="t" r="r" b="b"/>
              <a:pathLst>
                <a:path w="32" h="633" extrusionOk="0">
                  <a:moveTo>
                    <a:pt x="32" y="0"/>
                  </a:moveTo>
                  <a:cubicBezTo>
                    <a:pt x="0" y="101"/>
                    <a:pt x="0" y="209"/>
                    <a:pt x="0" y="316"/>
                  </a:cubicBezTo>
                  <a:cubicBezTo>
                    <a:pt x="0" y="417"/>
                    <a:pt x="0" y="525"/>
                    <a:pt x="32" y="632"/>
                  </a:cubicBezTo>
                  <a:lnTo>
                    <a:pt x="32" y="0"/>
                  </a:lnTo>
                  <a:close/>
                </a:path>
              </a:pathLst>
            </a:custGeom>
            <a:solidFill>
              <a:srgbClr val="A28E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34"/>
            <p:cNvSpPr/>
            <p:nvPr/>
          </p:nvSpPr>
          <p:spPr>
            <a:xfrm>
              <a:off x="851075" y="3244400"/>
              <a:ext cx="189625" cy="92925"/>
            </a:xfrm>
            <a:custGeom>
              <a:avLst/>
              <a:gdLst/>
              <a:ahLst/>
              <a:cxnLst/>
              <a:rect l="l" t="t" r="r" b="b"/>
              <a:pathLst>
                <a:path w="7585" h="3717" extrusionOk="0">
                  <a:moveTo>
                    <a:pt x="0" y="0"/>
                  </a:moveTo>
                  <a:cubicBezTo>
                    <a:pt x="57" y="2054"/>
                    <a:pt x="1738" y="3716"/>
                    <a:pt x="3792" y="3716"/>
                  </a:cubicBezTo>
                  <a:cubicBezTo>
                    <a:pt x="5878" y="3716"/>
                    <a:pt x="7559" y="2054"/>
                    <a:pt x="7584" y="0"/>
                  </a:cubicBezTo>
                  <a:close/>
                </a:path>
              </a:pathLst>
            </a:custGeom>
            <a:solidFill>
              <a:srgbClr val="A28E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34"/>
            <p:cNvSpPr/>
            <p:nvPr/>
          </p:nvSpPr>
          <p:spPr>
            <a:xfrm>
              <a:off x="897850" y="3037725"/>
              <a:ext cx="96875" cy="22450"/>
            </a:xfrm>
            <a:custGeom>
              <a:avLst/>
              <a:gdLst/>
              <a:ahLst/>
              <a:cxnLst/>
              <a:rect l="l" t="t" r="r" b="b"/>
              <a:pathLst>
                <a:path w="3875" h="898" extrusionOk="0">
                  <a:moveTo>
                    <a:pt x="0" y="0"/>
                  </a:moveTo>
                  <a:lnTo>
                    <a:pt x="0" y="898"/>
                  </a:lnTo>
                  <a:lnTo>
                    <a:pt x="3874" y="898"/>
                  </a:lnTo>
                  <a:lnTo>
                    <a:pt x="3874" y="0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34"/>
            <p:cNvSpPr/>
            <p:nvPr/>
          </p:nvSpPr>
          <p:spPr>
            <a:xfrm>
              <a:off x="851850" y="3186550"/>
              <a:ext cx="188850" cy="150775"/>
            </a:xfrm>
            <a:custGeom>
              <a:avLst/>
              <a:gdLst/>
              <a:ahLst/>
              <a:cxnLst/>
              <a:rect l="l" t="t" r="r" b="b"/>
              <a:pathLst>
                <a:path w="7554" h="6031" extrusionOk="0">
                  <a:moveTo>
                    <a:pt x="2314" y="1"/>
                  </a:moveTo>
                  <a:cubicBezTo>
                    <a:pt x="1865" y="1"/>
                    <a:pt x="1524" y="342"/>
                    <a:pt x="1524" y="759"/>
                  </a:cubicBezTo>
                  <a:cubicBezTo>
                    <a:pt x="1524" y="841"/>
                    <a:pt x="1549" y="917"/>
                    <a:pt x="1581" y="999"/>
                  </a:cubicBezTo>
                  <a:cubicBezTo>
                    <a:pt x="1132" y="1107"/>
                    <a:pt x="709" y="1315"/>
                    <a:pt x="368" y="1581"/>
                  </a:cubicBezTo>
                  <a:cubicBezTo>
                    <a:pt x="260" y="1657"/>
                    <a:pt x="102" y="1789"/>
                    <a:pt x="1" y="1922"/>
                  </a:cubicBezTo>
                  <a:lnTo>
                    <a:pt x="1" y="2554"/>
                  </a:lnTo>
                  <a:cubicBezTo>
                    <a:pt x="159" y="4501"/>
                    <a:pt x="1790" y="6030"/>
                    <a:pt x="3761" y="6030"/>
                  </a:cubicBezTo>
                  <a:cubicBezTo>
                    <a:pt x="5607" y="6030"/>
                    <a:pt x="7136" y="4709"/>
                    <a:pt x="7478" y="3003"/>
                  </a:cubicBezTo>
                  <a:cubicBezTo>
                    <a:pt x="7528" y="2763"/>
                    <a:pt x="7553" y="2497"/>
                    <a:pt x="7553" y="2238"/>
                  </a:cubicBezTo>
                  <a:cubicBezTo>
                    <a:pt x="7553" y="1998"/>
                    <a:pt x="7528" y="1739"/>
                    <a:pt x="7478" y="1499"/>
                  </a:cubicBezTo>
                  <a:cubicBezTo>
                    <a:pt x="6978" y="1697"/>
                    <a:pt x="6448" y="1798"/>
                    <a:pt x="5917" y="1798"/>
                  </a:cubicBezTo>
                  <a:cubicBezTo>
                    <a:pt x="5468" y="1798"/>
                    <a:pt x="5018" y="1726"/>
                    <a:pt x="4583" y="1581"/>
                  </a:cubicBezTo>
                  <a:cubicBezTo>
                    <a:pt x="4077" y="1391"/>
                    <a:pt x="3578" y="1132"/>
                    <a:pt x="3054" y="999"/>
                  </a:cubicBezTo>
                  <a:lnTo>
                    <a:pt x="3028" y="999"/>
                  </a:lnTo>
                  <a:cubicBezTo>
                    <a:pt x="3054" y="917"/>
                    <a:pt x="3079" y="841"/>
                    <a:pt x="3079" y="759"/>
                  </a:cubicBezTo>
                  <a:cubicBezTo>
                    <a:pt x="3079" y="342"/>
                    <a:pt x="2738" y="1"/>
                    <a:pt x="2314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34"/>
            <p:cNvSpPr/>
            <p:nvPr/>
          </p:nvSpPr>
          <p:spPr>
            <a:xfrm>
              <a:off x="965625" y="3183250"/>
              <a:ext cx="25775" cy="26250"/>
            </a:xfrm>
            <a:custGeom>
              <a:avLst/>
              <a:gdLst/>
              <a:ahLst/>
              <a:cxnLst/>
              <a:rect l="l" t="t" r="r" b="b"/>
              <a:pathLst>
                <a:path w="1031" h="1050" extrusionOk="0">
                  <a:moveTo>
                    <a:pt x="506" y="0"/>
                  </a:moveTo>
                  <a:cubicBezTo>
                    <a:pt x="215" y="0"/>
                    <a:pt x="0" y="234"/>
                    <a:pt x="0" y="525"/>
                  </a:cubicBezTo>
                  <a:cubicBezTo>
                    <a:pt x="0" y="815"/>
                    <a:pt x="215" y="1049"/>
                    <a:pt x="506" y="1049"/>
                  </a:cubicBezTo>
                  <a:cubicBezTo>
                    <a:pt x="790" y="1049"/>
                    <a:pt x="1031" y="815"/>
                    <a:pt x="1031" y="525"/>
                  </a:cubicBezTo>
                  <a:cubicBezTo>
                    <a:pt x="1031" y="234"/>
                    <a:pt x="790" y="0"/>
                    <a:pt x="506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34"/>
            <p:cNvSpPr/>
            <p:nvPr/>
          </p:nvSpPr>
          <p:spPr>
            <a:xfrm>
              <a:off x="946675" y="3164750"/>
              <a:ext cx="13750" cy="13925"/>
            </a:xfrm>
            <a:custGeom>
              <a:avLst/>
              <a:gdLst/>
              <a:ahLst/>
              <a:cxnLst/>
              <a:rect l="l" t="t" r="r" b="b"/>
              <a:pathLst>
                <a:path w="550" h="557" extrusionOk="0">
                  <a:moveTo>
                    <a:pt x="284" y="1"/>
                  </a:moveTo>
                  <a:cubicBezTo>
                    <a:pt x="126" y="1"/>
                    <a:pt x="0" y="133"/>
                    <a:pt x="0" y="291"/>
                  </a:cubicBezTo>
                  <a:cubicBezTo>
                    <a:pt x="0" y="424"/>
                    <a:pt x="126" y="557"/>
                    <a:pt x="284" y="557"/>
                  </a:cubicBezTo>
                  <a:cubicBezTo>
                    <a:pt x="417" y="557"/>
                    <a:pt x="550" y="424"/>
                    <a:pt x="550" y="291"/>
                  </a:cubicBezTo>
                  <a:cubicBezTo>
                    <a:pt x="550" y="133"/>
                    <a:pt x="417" y="1"/>
                    <a:pt x="284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34"/>
            <p:cNvSpPr/>
            <p:nvPr/>
          </p:nvSpPr>
          <p:spPr>
            <a:xfrm>
              <a:off x="844600" y="3227950"/>
              <a:ext cx="124375" cy="79025"/>
            </a:xfrm>
            <a:custGeom>
              <a:avLst/>
              <a:gdLst/>
              <a:ahLst/>
              <a:cxnLst/>
              <a:rect l="l" t="t" r="r" b="b"/>
              <a:pathLst>
                <a:path w="4975" h="3161" extrusionOk="0">
                  <a:moveTo>
                    <a:pt x="0" y="1"/>
                  </a:moveTo>
                  <a:lnTo>
                    <a:pt x="0" y="3161"/>
                  </a:lnTo>
                  <a:lnTo>
                    <a:pt x="4974" y="3161"/>
                  </a:lnTo>
                  <a:lnTo>
                    <a:pt x="497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34"/>
            <p:cNvSpPr/>
            <p:nvPr/>
          </p:nvSpPr>
          <p:spPr>
            <a:xfrm>
              <a:off x="852500" y="3240450"/>
              <a:ext cx="52625" cy="2075"/>
            </a:xfrm>
            <a:custGeom>
              <a:avLst/>
              <a:gdLst/>
              <a:ahLst/>
              <a:cxnLst/>
              <a:rect l="l" t="t" r="r" b="b"/>
              <a:pathLst>
                <a:path w="2105" h="83" extrusionOk="0">
                  <a:moveTo>
                    <a:pt x="0" y="0"/>
                  </a:moveTo>
                  <a:lnTo>
                    <a:pt x="0" y="82"/>
                  </a:lnTo>
                  <a:lnTo>
                    <a:pt x="2105" y="82"/>
                  </a:lnTo>
                  <a:lnTo>
                    <a:pt x="2105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34"/>
            <p:cNvSpPr/>
            <p:nvPr/>
          </p:nvSpPr>
          <p:spPr>
            <a:xfrm>
              <a:off x="907175" y="3282625"/>
              <a:ext cx="52625" cy="1925"/>
            </a:xfrm>
            <a:custGeom>
              <a:avLst/>
              <a:gdLst/>
              <a:ahLst/>
              <a:cxnLst/>
              <a:rect l="l" t="t" r="r" b="b"/>
              <a:pathLst>
                <a:path w="2105" h="77" extrusionOk="0">
                  <a:moveTo>
                    <a:pt x="0" y="0"/>
                  </a:moveTo>
                  <a:lnTo>
                    <a:pt x="0" y="76"/>
                  </a:lnTo>
                  <a:lnTo>
                    <a:pt x="2105" y="76"/>
                  </a:lnTo>
                  <a:lnTo>
                    <a:pt x="2105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34"/>
            <p:cNvSpPr/>
            <p:nvPr/>
          </p:nvSpPr>
          <p:spPr>
            <a:xfrm>
              <a:off x="887400" y="3282625"/>
              <a:ext cx="15050" cy="1925"/>
            </a:xfrm>
            <a:custGeom>
              <a:avLst/>
              <a:gdLst/>
              <a:ahLst/>
              <a:cxnLst/>
              <a:rect l="l" t="t" r="r" b="b"/>
              <a:pathLst>
                <a:path w="602" h="77" extrusionOk="0">
                  <a:moveTo>
                    <a:pt x="1" y="0"/>
                  </a:moveTo>
                  <a:lnTo>
                    <a:pt x="1" y="76"/>
                  </a:lnTo>
                  <a:lnTo>
                    <a:pt x="601" y="76"/>
                  </a:lnTo>
                  <a:lnTo>
                    <a:pt x="601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34"/>
            <p:cNvSpPr/>
            <p:nvPr/>
          </p:nvSpPr>
          <p:spPr>
            <a:xfrm>
              <a:off x="852500" y="3282625"/>
              <a:ext cx="30200" cy="1925"/>
            </a:xfrm>
            <a:custGeom>
              <a:avLst/>
              <a:gdLst/>
              <a:ahLst/>
              <a:cxnLst/>
              <a:rect l="l" t="t" r="r" b="b"/>
              <a:pathLst>
                <a:path w="1208" h="77" extrusionOk="0">
                  <a:moveTo>
                    <a:pt x="0" y="0"/>
                  </a:moveTo>
                  <a:lnTo>
                    <a:pt x="0" y="76"/>
                  </a:lnTo>
                  <a:lnTo>
                    <a:pt x="1207" y="76"/>
                  </a:lnTo>
                  <a:lnTo>
                    <a:pt x="1207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34"/>
            <p:cNvSpPr/>
            <p:nvPr/>
          </p:nvSpPr>
          <p:spPr>
            <a:xfrm>
              <a:off x="852500" y="3254975"/>
              <a:ext cx="108575" cy="1300"/>
            </a:xfrm>
            <a:custGeom>
              <a:avLst/>
              <a:gdLst/>
              <a:ahLst/>
              <a:cxnLst/>
              <a:rect l="l" t="t" r="r" b="b"/>
              <a:pathLst>
                <a:path w="4343" h="52" extrusionOk="0">
                  <a:moveTo>
                    <a:pt x="0" y="0"/>
                  </a:moveTo>
                  <a:lnTo>
                    <a:pt x="0" y="51"/>
                  </a:lnTo>
                  <a:lnTo>
                    <a:pt x="4342" y="51"/>
                  </a:lnTo>
                  <a:lnTo>
                    <a:pt x="4342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34"/>
            <p:cNvSpPr/>
            <p:nvPr/>
          </p:nvSpPr>
          <p:spPr>
            <a:xfrm>
              <a:off x="852500" y="3268725"/>
              <a:ext cx="108575" cy="1450"/>
            </a:xfrm>
            <a:custGeom>
              <a:avLst/>
              <a:gdLst/>
              <a:ahLst/>
              <a:cxnLst/>
              <a:rect l="l" t="t" r="r" b="b"/>
              <a:pathLst>
                <a:path w="4343" h="58" extrusionOk="0">
                  <a:moveTo>
                    <a:pt x="0" y="0"/>
                  </a:moveTo>
                  <a:lnTo>
                    <a:pt x="0" y="57"/>
                  </a:lnTo>
                  <a:lnTo>
                    <a:pt x="4342" y="57"/>
                  </a:lnTo>
                  <a:lnTo>
                    <a:pt x="4342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3" name="Google Shape;1473;p42"/>
          <p:cNvSpPr/>
          <p:nvPr/>
        </p:nvSpPr>
        <p:spPr>
          <a:xfrm rot="-84">
            <a:off x="5666719" y="3282655"/>
            <a:ext cx="606027" cy="594179"/>
          </a:xfrm>
          <a:custGeom>
            <a:avLst/>
            <a:gdLst/>
            <a:ahLst/>
            <a:cxnLst/>
            <a:rect l="l" t="t" r="r" b="b"/>
            <a:pathLst>
              <a:path w="5941" h="5825" extrusionOk="0">
                <a:moveTo>
                  <a:pt x="3762" y="1"/>
                </a:moveTo>
                <a:cubicBezTo>
                  <a:pt x="3403" y="1"/>
                  <a:pt x="2991" y="63"/>
                  <a:pt x="2534" y="222"/>
                </a:cubicBezTo>
                <a:cubicBezTo>
                  <a:pt x="2004" y="394"/>
                  <a:pt x="1415" y="595"/>
                  <a:pt x="855" y="1715"/>
                </a:cubicBezTo>
                <a:cubicBezTo>
                  <a:pt x="560" y="2289"/>
                  <a:pt x="1" y="3162"/>
                  <a:pt x="1" y="4047"/>
                </a:cubicBezTo>
                <a:cubicBezTo>
                  <a:pt x="1" y="4747"/>
                  <a:pt x="1931" y="5824"/>
                  <a:pt x="3281" y="5824"/>
                </a:cubicBezTo>
                <a:cubicBezTo>
                  <a:pt x="3606" y="5824"/>
                  <a:pt x="3897" y="5762"/>
                  <a:pt x="4120" y="5617"/>
                </a:cubicBezTo>
                <a:cubicBezTo>
                  <a:pt x="5269" y="4856"/>
                  <a:pt x="5426" y="4450"/>
                  <a:pt x="5612" y="3923"/>
                </a:cubicBezTo>
                <a:cubicBezTo>
                  <a:pt x="5829" y="3349"/>
                  <a:pt x="5941" y="1125"/>
                  <a:pt x="5254" y="487"/>
                </a:cubicBezTo>
                <a:cubicBezTo>
                  <a:pt x="5004" y="257"/>
                  <a:pt x="4490" y="1"/>
                  <a:pt x="3762" y="1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4" name="Google Shape;1474;p42"/>
          <p:cNvSpPr/>
          <p:nvPr/>
        </p:nvSpPr>
        <p:spPr>
          <a:xfrm rot="-84">
            <a:off x="3056431" y="3282655"/>
            <a:ext cx="606027" cy="594179"/>
          </a:xfrm>
          <a:custGeom>
            <a:avLst/>
            <a:gdLst/>
            <a:ahLst/>
            <a:cxnLst/>
            <a:rect l="l" t="t" r="r" b="b"/>
            <a:pathLst>
              <a:path w="5941" h="5825" extrusionOk="0">
                <a:moveTo>
                  <a:pt x="3762" y="1"/>
                </a:moveTo>
                <a:cubicBezTo>
                  <a:pt x="3403" y="1"/>
                  <a:pt x="2991" y="63"/>
                  <a:pt x="2534" y="222"/>
                </a:cubicBezTo>
                <a:cubicBezTo>
                  <a:pt x="2004" y="394"/>
                  <a:pt x="1415" y="595"/>
                  <a:pt x="855" y="1715"/>
                </a:cubicBezTo>
                <a:cubicBezTo>
                  <a:pt x="560" y="2289"/>
                  <a:pt x="1" y="3162"/>
                  <a:pt x="1" y="4047"/>
                </a:cubicBezTo>
                <a:cubicBezTo>
                  <a:pt x="1" y="4747"/>
                  <a:pt x="1931" y="5824"/>
                  <a:pt x="3281" y="5824"/>
                </a:cubicBezTo>
                <a:cubicBezTo>
                  <a:pt x="3606" y="5824"/>
                  <a:pt x="3897" y="5762"/>
                  <a:pt x="4120" y="5617"/>
                </a:cubicBezTo>
                <a:cubicBezTo>
                  <a:pt x="5269" y="4856"/>
                  <a:pt x="5426" y="4450"/>
                  <a:pt x="5612" y="3923"/>
                </a:cubicBezTo>
                <a:cubicBezTo>
                  <a:pt x="5829" y="3349"/>
                  <a:pt x="5941" y="1125"/>
                  <a:pt x="5254" y="487"/>
                </a:cubicBezTo>
                <a:cubicBezTo>
                  <a:pt x="5004" y="257"/>
                  <a:pt x="4490" y="1"/>
                  <a:pt x="3762" y="1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6" name="Google Shape;1476;p42"/>
          <p:cNvSpPr/>
          <p:nvPr/>
        </p:nvSpPr>
        <p:spPr>
          <a:xfrm rot="-84">
            <a:off x="1516315" y="1572277"/>
            <a:ext cx="606027" cy="594179"/>
          </a:xfrm>
          <a:custGeom>
            <a:avLst/>
            <a:gdLst/>
            <a:ahLst/>
            <a:cxnLst/>
            <a:rect l="l" t="t" r="r" b="b"/>
            <a:pathLst>
              <a:path w="5941" h="5825" extrusionOk="0">
                <a:moveTo>
                  <a:pt x="3762" y="1"/>
                </a:moveTo>
                <a:cubicBezTo>
                  <a:pt x="3403" y="1"/>
                  <a:pt x="2991" y="63"/>
                  <a:pt x="2534" y="222"/>
                </a:cubicBezTo>
                <a:cubicBezTo>
                  <a:pt x="2004" y="394"/>
                  <a:pt x="1415" y="595"/>
                  <a:pt x="855" y="1715"/>
                </a:cubicBezTo>
                <a:cubicBezTo>
                  <a:pt x="560" y="2289"/>
                  <a:pt x="1" y="3162"/>
                  <a:pt x="1" y="4047"/>
                </a:cubicBezTo>
                <a:cubicBezTo>
                  <a:pt x="1" y="4747"/>
                  <a:pt x="1931" y="5824"/>
                  <a:pt x="3281" y="5824"/>
                </a:cubicBezTo>
                <a:cubicBezTo>
                  <a:pt x="3606" y="5824"/>
                  <a:pt x="3897" y="5762"/>
                  <a:pt x="4120" y="5617"/>
                </a:cubicBezTo>
                <a:cubicBezTo>
                  <a:pt x="5269" y="4856"/>
                  <a:pt x="5426" y="4450"/>
                  <a:pt x="5612" y="3923"/>
                </a:cubicBezTo>
                <a:cubicBezTo>
                  <a:pt x="5829" y="3349"/>
                  <a:pt x="5941" y="1125"/>
                  <a:pt x="5254" y="487"/>
                </a:cubicBezTo>
                <a:cubicBezTo>
                  <a:pt x="5004" y="257"/>
                  <a:pt x="4490" y="1"/>
                  <a:pt x="3762" y="1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7" name="Google Shape;1477;p42"/>
          <p:cNvSpPr/>
          <p:nvPr/>
        </p:nvSpPr>
        <p:spPr>
          <a:xfrm rot="-84">
            <a:off x="7332575" y="1686368"/>
            <a:ext cx="606027" cy="594179"/>
          </a:xfrm>
          <a:custGeom>
            <a:avLst/>
            <a:gdLst/>
            <a:ahLst/>
            <a:cxnLst/>
            <a:rect l="l" t="t" r="r" b="b"/>
            <a:pathLst>
              <a:path w="5941" h="5825" extrusionOk="0">
                <a:moveTo>
                  <a:pt x="3762" y="1"/>
                </a:moveTo>
                <a:cubicBezTo>
                  <a:pt x="3403" y="1"/>
                  <a:pt x="2991" y="63"/>
                  <a:pt x="2534" y="222"/>
                </a:cubicBezTo>
                <a:cubicBezTo>
                  <a:pt x="2004" y="394"/>
                  <a:pt x="1415" y="595"/>
                  <a:pt x="855" y="1715"/>
                </a:cubicBezTo>
                <a:cubicBezTo>
                  <a:pt x="560" y="2289"/>
                  <a:pt x="1" y="3162"/>
                  <a:pt x="1" y="4047"/>
                </a:cubicBezTo>
                <a:cubicBezTo>
                  <a:pt x="1" y="4747"/>
                  <a:pt x="1931" y="5824"/>
                  <a:pt x="3281" y="5824"/>
                </a:cubicBezTo>
                <a:cubicBezTo>
                  <a:pt x="3606" y="5824"/>
                  <a:pt x="3897" y="5762"/>
                  <a:pt x="4120" y="5617"/>
                </a:cubicBezTo>
                <a:cubicBezTo>
                  <a:pt x="5269" y="4856"/>
                  <a:pt x="5426" y="4450"/>
                  <a:pt x="5612" y="3923"/>
                </a:cubicBezTo>
                <a:cubicBezTo>
                  <a:pt x="5829" y="3349"/>
                  <a:pt x="5941" y="1125"/>
                  <a:pt x="5254" y="487"/>
                </a:cubicBezTo>
                <a:cubicBezTo>
                  <a:pt x="5004" y="257"/>
                  <a:pt x="4490" y="1"/>
                  <a:pt x="3762" y="1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8" name="Google Shape;1478;p42"/>
          <p:cNvSpPr txBox="1">
            <a:spLocks noGrp="1"/>
          </p:cNvSpPr>
          <p:nvPr>
            <p:ph type="title"/>
          </p:nvPr>
        </p:nvSpPr>
        <p:spPr>
          <a:xfrm>
            <a:off x="500972" y="194745"/>
            <a:ext cx="8161780" cy="4640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 err="1" smtClean="0"/>
              <a:t>Jenis</a:t>
            </a:r>
            <a:r>
              <a:rPr lang="id-ID" dirty="0" smtClean="0"/>
              <a:t> </a:t>
            </a:r>
            <a:r>
              <a:rPr lang="en-US" dirty="0" smtClean="0"/>
              <a:t>-</a:t>
            </a:r>
            <a:r>
              <a:rPr lang="id-ID" dirty="0" smtClean="0"/>
              <a:t> </a:t>
            </a:r>
            <a:r>
              <a:rPr lang="en-US" dirty="0" err="1" smtClean="0"/>
              <a:t>Jenis</a:t>
            </a:r>
            <a:r>
              <a:rPr lang="id-ID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id-ID" dirty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/>
              <a:t>(PTK)</a:t>
            </a:r>
            <a:endParaRPr lang="id-ID" dirty="0"/>
          </a:p>
        </p:txBody>
      </p:sp>
      <p:sp>
        <p:nvSpPr>
          <p:cNvPr id="1480" name="Google Shape;1480;p42"/>
          <p:cNvSpPr txBox="1">
            <a:spLocks noGrp="1"/>
          </p:cNvSpPr>
          <p:nvPr>
            <p:ph type="title" idx="4294967295"/>
          </p:nvPr>
        </p:nvSpPr>
        <p:spPr>
          <a:xfrm>
            <a:off x="1042119" y="2280554"/>
            <a:ext cx="19536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800" dirty="0" smtClean="0">
                <a:solidFill>
                  <a:schemeClr val="accent2">
                    <a:lumMod val="50000"/>
                  </a:schemeClr>
                </a:solidFill>
              </a:rPr>
              <a:t>PTK Diagnostik</a:t>
            </a:r>
            <a:endParaRPr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84" name="Google Shape;1484;p42"/>
          <p:cNvSpPr txBox="1">
            <a:spLocks noGrp="1"/>
          </p:cNvSpPr>
          <p:nvPr>
            <p:ph type="title" idx="4294967295"/>
          </p:nvPr>
        </p:nvSpPr>
        <p:spPr>
          <a:xfrm>
            <a:off x="6451454" y="2368372"/>
            <a:ext cx="19536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id-ID" sz="1800" dirty="0">
                <a:solidFill>
                  <a:schemeClr val="accent2">
                    <a:lumMod val="50000"/>
                  </a:schemeClr>
                </a:solidFill>
              </a:rPr>
              <a:t>PTK </a:t>
            </a:r>
            <a:r>
              <a:rPr lang="id-ID" sz="1800" dirty="0" smtClean="0">
                <a:solidFill>
                  <a:schemeClr val="accent2">
                    <a:lumMod val="50000"/>
                  </a:schemeClr>
                </a:solidFill>
              </a:rPr>
              <a:t>Partisipan</a:t>
            </a:r>
            <a:endParaRPr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86" name="Google Shape;1486;p42"/>
          <p:cNvSpPr txBox="1">
            <a:spLocks noGrp="1"/>
          </p:cNvSpPr>
          <p:nvPr>
            <p:ph type="title" idx="4294967295"/>
          </p:nvPr>
        </p:nvSpPr>
        <p:spPr>
          <a:xfrm>
            <a:off x="5003625" y="4085351"/>
            <a:ext cx="2328942" cy="24815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id-ID" sz="1800" dirty="0">
                <a:solidFill>
                  <a:schemeClr val="accent2">
                    <a:lumMod val="50000"/>
                  </a:schemeClr>
                </a:solidFill>
              </a:rPr>
              <a:t>PTK Eksperimental</a:t>
            </a:r>
          </a:p>
        </p:txBody>
      </p:sp>
      <p:sp>
        <p:nvSpPr>
          <p:cNvPr id="1488" name="Google Shape;1488;p42"/>
          <p:cNvSpPr txBox="1">
            <a:spLocks noGrp="1"/>
          </p:cNvSpPr>
          <p:nvPr>
            <p:ph type="title" idx="4294967295"/>
          </p:nvPr>
        </p:nvSpPr>
        <p:spPr>
          <a:xfrm>
            <a:off x="2262083" y="4080396"/>
            <a:ext cx="2409746" cy="2531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id-ID" sz="1800" dirty="0">
                <a:solidFill>
                  <a:schemeClr val="accent2">
                    <a:lumMod val="50000"/>
                  </a:schemeClr>
                </a:solidFill>
              </a:rPr>
              <a:t>PTK </a:t>
            </a:r>
            <a:r>
              <a:rPr lang="id-ID" sz="1800" dirty="0" smtClean="0">
                <a:solidFill>
                  <a:schemeClr val="accent2">
                    <a:lumMod val="50000"/>
                  </a:schemeClr>
                </a:solidFill>
              </a:rPr>
              <a:t>Empiris</a:t>
            </a:r>
            <a:endParaRPr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1509" name="Google Shape;1509;p42"/>
          <p:cNvGrpSpPr/>
          <p:nvPr/>
        </p:nvGrpSpPr>
        <p:grpSpPr>
          <a:xfrm>
            <a:off x="4353745" y="837389"/>
            <a:ext cx="449351" cy="134550"/>
            <a:chOff x="826998" y="3699099"/>
            <a:chExt cx="449351" cy="134550"/>
          </a:xfrm>
        </p:grpSpPr>
        <p:sp>
          <p:nvSpPr>
            <p:cNvPr id="1510" name="Google Shape;1510;p42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42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42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3" name="Google Shape;1513;p42"/>
          <p:cNvGrpSpPr/>
          <p:nvPr/>
        </p:nvGrpSpPr>
        <p:grpSpPr>
          <a:xfrm>
            <a:off x="1833021" y="2765850"/>
            <a:ext cx="5948662" cy="432803"/>
            <a:chOff x="1871846" y="2730100"/>
            <a:chExt cx="5948662" cy="432803"/>
          </a:xfrm>
        </p:grpSpPr>
        <p:grpSp>
          <p:nvGrpSpPr>
            <p:cNvPr id="1514" name="Google Shape;1514;p42"/>
            <p:cNvGrpSpPr/>
            <p:nvPr/>
          </p:nvGrpSpPr>
          <p:grpSpPr>
            <a:xfrm>
              <a:off x="1871846" y="2730100"/>
              <a:ext cx="5920395" cy="432803"/>
              <a:chOff x="106648" y="895722"/>
              <a:chExt cx="4481413" cy="374300"/>
            </a:xfrm>
          </p:grpSpPr>
          <p:grpSp>
            <p:nvGrpSpPr>
              <p:cNvPr id="1515" name="Google Shape;1515;p42"/>
              <p:cNvGrpSpPr/>
              <p:nvPr/>
            </p:nvGrpSpPr>
            <p:grpSpPr>
              <a:xfrm>
                <a:off x="2233276" y="895722"/>
                <a:ext cx="1082667" cy="223591"/>
                <a:chOff x="4808316" y="2800065"/>
                <a:chExt cx="1999386" cy="412910"/>
              </a:xfrm>
            </p:grpSpPr>
            <p:sp>
              <p:nvSpPr>
                <p:cNvPr id="1516" name="Google Shape;1516;p42"/>
                <p:cNvSpPr/>
                <p:nvPr/>
              </p:nvSpPr>
              <p:spPr>
                <a:xfrm>
                  <a:off x="4849302" y="3079475"/>
                  <a:ext cx="1958400" cy="1335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517" name="Google Shape;1517;p42"/>
                <p:cNvGrpSpPr/>
                <p:nvPr/>
              </p:nvGrpSpPr>
              <p:grpSpPr>
                <a:xfrm>
                  <a:off x="4808316" y="2800065"/>
                  <a:ext cx="92400" cy="411825"/>
                  <a:chOff x="845575" y="2563700"/>
                  <a:chExt cx="92400" cy="411825"/>
                </a:xfrm>
              </p:grpSpPr>
              <p:cxnSp>
                <p:nvCxnSpPr>
                  <p:cNvPr id="1518" name="Google Shape;1518;p42"/>
                  <p:cNvCxnSpPr/>
                  <p:nvPr/>
                </p:nvCxnSpPr>
                <p:spPr>
                  <a:xfrm>
                    <a:off x="891775" y="2616125"/>
                    <a:ext cx="0" cy="35940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1519" name="Google Shape;1519;p42"/>
                  <p:cNvSpPr/>
                  <p:nvPr/>
                </p:nvSpPr>
                <p:spPr>
                  <a:xfrm>
                    <a:off x="845575" y="2563700"/>
                    <a:ext cx="92400" cy="92400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1520" name="Google Shape;1520;p42"/>
              <p:cNvGrpSpPr/>
              <p:nvPr/>
            </p:nvGrpSpPr>
            <p:grpSpPr>
              <a:xfrm>
                <a:off x="106648" y="895722"/>
                <a:ext cx="1088401" cy="223591"/>
                <a:chOff x="881025" y="2800065"/>
                <a:chExt cx="2009975" cy="412910"/>
              </a:xfrm>
            </p:grpSpPr>
            <p:sp>
              <p:nvSpPr>
                <p:cNvPr id="1521" name="Google Shape;1521;p42"/>
                <p:cNvSpPr/>
                <p:nvPr/>
              </p:nvSpPr>
              <p:spPr>
                <a:xfrm>
                  <a:off x="932600" y="3079475"/>
                  <a:ext cx="1958400" cy="1335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522" name="Google Shape;1522;p42"/>
                <p:cNvGrpSpPr/>
                <p:nvPr/>
              </p:nvGrpSpPr>
              <p:grpSpPr>
                <a:xfrm>
                  <a:off x="881025" y="2800065"/>
                  <a:ext cx="92400" cy="411825"/>
                  <a:chOff x="845575" y="2563700"/>
                  <a:chExt cx="92400" cy="411825"/>
                </a:xfrm>
              </p:grpSpPr>
              <p:cxnSp>
                <p:nvCxnSpPr>
                  <p:cNvPr id="1523" name="Google Shape;1523;p42"/>
                  <p:cNvCxnSpPr/>
                  <p:nvPr/>
                </p:nvCxnSpPr>
                <p:spPr>
                  <a:xfrm>
                    <a:off x="891775" y="2616125"/>
                    <a:ext cx="0" cy="35940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1524" name="Google Shape;1524;p42"/>
                  <p:cNvSpPr/>
                  <p:nvPr/>
                </p:nvSpPr>
                <p:spPr>
                  <a:xfrm>
                    <a:off x="845575" y="2563700"/>
                    <a:ext cx="92400" cy="92400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1525" name="Google Shape;1525;p42"/>
              <p:cNvGrpSpPr/>
              <p:nvPr/>
            </p:nvGrpSpPr>
            <p:grpSpPr>
              <a:xfrm>
                <a:off x="1172346" y="1047018"/>
                <a:ext cx="1083151" cy="223003"/>
                <a:chOff x="2849073" y="3079467"/>
                <a:chExt cx="2000279" cy="411825"/>
              </a:xfrm>
            </p:grpSpPr>
            <p:sp>
              <p:nvSpPr>
                <p:cNvPr id="1526" name="Google Shape;1526;p42"/>
                <p:cNvSpPr/>
                <p:nvPr/>
              </p:nvSpPr>
              <p:spPr>
                <a:xfrm>
                  <a:off x="2890952" y="3079475"/>
                  <a:ext cx="1958400" cy="1335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527" name="Google Shape;1527;p42"/>
                <p:cNvGrpSpPr/>
                <p:nvPr/>
              </p:nvGrpSpPr>
              <p:grpSpPr>
                <a:xfrm rot="10800000">
                  <a:off x="2849073" y="3079467"/>
                  <a:ext cx="92400" cy="411825"/>
                  <a:chOff x="2070100" y="2563700"/>
                  <a:chExt cx="92400" cy="411825"/>
                </a:xfrm>
              </p:grpSpPr>
              <p:cxnSp>
                <p:nvCxnSpPr>
                  <p:cNvPr id="1528" name="Google Shape;1528;p42"/>
                  <p:cNvCxnSpPr/>
                  <p:nvPr/>
                </p:nvCxnSpPr>
                <p:spPr>
                  <a:xfrm>
                    <a:off x="2116300" y="2616125"/>
                    <a:ext cx="0" cy="35940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1529" name="Google Shape;1529;p42"/>
                  <p:cNvSpPr/>
                  <p:nvPr/>
                </p:nvSpPr>
                <p:spPr>
                  <a:xfrm>
                    <a:off x="2070100" y="2563700"/>
                    <a:ext cx="92400" cy="92400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1530" name="Google Shape;1530;p42"/>
              <p:cNvGrpSpPr/>
              <p:nvPr/>
            </p:nvGrpSpPr>
            <p:grpSpPr>
              <a:xfrm>
                <a:off x="3290132" y="1047018"/>
                <a:ext cx="1297929" cy="223003"/>
                <a:chOff x="6760035" y="3079467"/>
                <a:chExt cx="2396914" cy="411825"/>
              </a:xfrm>
            </p:grpSpPr>
            <p:sp>
              <p:nvSpPr>
                <p:cNvPr id="1531" name="Google Shape;1531;p42"/>
                <p:cNvSpPr/>
                <p:nvPr/>
              </p:nvSpPr>
              <p:spPr>
                <a:xfrm>
                  <a:off x="6807650" y="3079475"/>
                  <a:ext cx="2349300" cy="1335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532" name="Google Shape;1532;p42"/>
                <p:cNvGrpSpPr/>
                <p:nvPr/>
              </p:nvGrpSpPr>
              <p:grpSpPr>
                <a:xfrm rot="10800000">
                  <a:off x="6760035" y="3079467"/>
                  <a:ext cx="92400" cy="411825"/>
                  <a:chOff x="2070100" y="2563700"/>
                  <a:chExt cx="92400" cy="411825"/>
                </a:xfrm>
              </p:grpSpPr>
              <p:cxnSp>
                <p:nvCxnSpPr>
                  <p:cNvPr id="1533" name="Google Shape;1533;p42"/>
                  <p:cNvCxnSpPr/>
                  <p:nvPr/>
                </p:nvCxnSpPr>
                <p:spPr>
                  <a:xfrm>
                    <a:off x="2116300" y="2616125"/>
                    <a:ext cx="0" cy="35940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1534" name="Google Shape;1534;p42"/>
                  <p:cNvSpPr/>
                  <p:nvPr/>
                </p:nvSpPr>
                <p:spPr>
                  <a:xfrm>
                    <a:off x="2070100" y="2563700"/>
                    <a:ext cx="92400" cy="92400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1535" name="Google Shape;1535;p42"/>
            <p:cNvGrpSpPr/>
            <p:nvPr/>
          </p:nvGrpSpPr>
          <p:grpSpPr>
            <a:xfrm>
              <a:off x="7754405" y="2730107"/>
              <a:ext cx="66103" cy="257844"/>
              <a:chOff x="845575" y="2563700"/>
              <a:chExt cx="92400" cy="411825"/>
            </a:xfrm>
          </p:grpSpPr>
          <p:cxnSp>
            <p:nvCxnSpPr>
              <p:cNvPr id="1536" name="Google Shape;1536;p42"/>
              <p:cNvCxnSpPr/>
              <p:nvPr/>
            </p:nvCxnSpPr>
            <p:spPr>
              <a:xfrm>
                <a:off x="891775" y="2616125"/>
                <a:ext cx="0" cy="3594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1537" name="Google Shape;1537;p42"/>
              <p:cNvSpPr/>
              <p:nvPr/>
            </p:nvSpPr>
            <p:spPr>
              <a:xfrm>
                <a:off x="845575" y="2563700"/>
                <a:ext cx="92400" cy="92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7" name="Google Shape;956;p32"/>
          <p:cNvSpPr txBox="1">
            <a:spLocks/>
          </p:cNvSpPr>
          <p:nvPr/>
        </p:nvSpPr>
        <p:spPr>
          <a:xfrm>
            <a:off x="1498072" y="1640720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01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68" name="Google Shape;956;p32"/>
          <p:cNvSpPr txBox="1">
            <a:spLocks/>
          </p:cNvSpPr>
          <p:nvPr/>
        </p:nvSpPr>
        <p:spPr>
          <a:xfrm>
            <a:off x="7332567" y="1782676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 smtClean="0">
                <a:solidFill>
                  <a:srgbClr val="0E4776"/>
                </a:solidFill>
                <a:latin typeface="Mukta"/>
              </a:rPr>
              <a:t>2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69" name="Google Shape;956;p32"/>
          <p:cNvSpPr txBox="1">
            <a:spLocks/>
          </p:cNvSpPr>
          <p:nvPr/>
        </p:nvSpPr>
        <p:spPr>
          <a:xfrm>
            <a:off x="3038188" y="3385510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>
                <a:solidFill>
                  <a:srgbClr val="0E4776"/>
                </a:solidFill>
                <a:latin typeface="Mukta"/>
              </a:rPr>
              <a:t>3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70" name="Google Shape;956;p32"/>
          <p:cNvSpPr txBox="1">
            <a:spLocks/>
          </p:cNvSpPr>
          <p:nvPr/>
        </p:nvSpPr>
        <p:spPr>
          <a:xfrm>
            <a:off x="5666711" y="3367864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 smtClean="0">
                <a:solidFill>
                  <a:srgbClr val="0E4776"/>
                </a:solidFill>
                <a:latin typeface="Mukta"/>
              </a:rPr>
              <a:t>4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" name="Google Shape;1200;p39"/>
          <p:cNvSpPr txBox="1">
            <a:spLocks noGrp="1"/>
          </p:cNvSpPr>
          <p:nvPr>
            <p:ph type="title"/>
          </p:nvPr>
        </p:nvSpPr>
        <p:spPr>
          <a:xfrm>
            <a:off x="1870252" y="419255"/>
            <a:ext cx="5030400" cy="50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Karakteristik PTK</a:t>
            </a:r>
            <a:endParaRPr dirty="0"/>
          </a:p>
        </p:txBody>
      </p:sp>
      <p:sp>
        <p:nvSpPr>
          <p:cNvPr id="1201" name="Google Shape;1201;p39"/>
          <p:cNvSpPr txBox="1">
            <a:spLocks noGrp="1"/>
          </p:cNvSpPr>
          <p:nvPr>
            <p:ph type="body" idx="1"/>
          </p:nvPr>
        </p:nvSpPr>
        <p:spPr>
          <a:xfrm>
            <a:off x="480191" y="1655958"/>
            <a:ext cx="7027506" cy="21728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69875" lvl="0" indent="-269875" algn="just">
              <a:buFont typeface="+mj-lt"/>
              <a:buAutoNum type="arabicPeriod"/>
            </a:pPr>
            <a:r>
              <a:rPr lang="en-US" dirty="0"/>
              <a:t>PTK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siklus-siklus</a:t>
            </a:r>
            <a:r>
              <a:rPr lang="id-ID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</a:t>
            </a:r>
            <a:endParaRPr lang="id-ID" dirty="0"/>
          </a:p>
          <a:p>
            <a:pPr marL="269875" lvl="0" indent="-269875" algn="just">
              <a:buFont typeface="+mj-lt"/>
              <a:buAutoNum type="arabicPeriod"/>
            </a:pPr>
            <a:r>
              <a:rPr lang="en-US" dirty="0"/>
              <a:t>PTK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id-ID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kontinyu</a:t>
            </a:r>
            <a:r>
              <a:rPr lang="en-US" dirty="0"/>
              <a:t> </a:t>
            </a:r>
            <a:endParaRPr lang="id-ID" dirty="0"/>
          </a:p>
          <a:p>
            <a:pPr marL="269875" lvl="0" indent="-269875" algn="just">
              <a:buFont typeface="+mj-lt"/>
              <a:buAutoNum type="arabicPeriod"/>
            </a:pP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digeneraliasi</a:t>
            </a:r>
            <a:r>
              <a:rPr lang="en-US" dirty="0"/>
              <a:t> </a:t>
            </a:r>
            <a:endParaRPr lang="id-ID" dirty="0"/>
          </a:p>
          <a:p>
            <a:pPr marL="269875" lvl="0" indent="-269875" algn="just">
              <a:buFont typeface="+mj-lt"/>
              <a:buAutoNum type="arabicPeriod"/>
            </a:pPr>
            <a:r>
              <a:rPr lang="en-US" dirty="0"/>
              <a:t>Guru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diubah</a:t>
            </a:r>
            <a:endParaRPr lang="id-ID" dirty="0"/>
          </a:p>
          <a:p>
            <a:pPr marL="269875" lvl="0" indent="-269875" algn="just">
              <a:buFont typeface="+mj-lt"/>
              <a:buAutoNum type="arabicPeriod"/>
            </a:pPr>
            <a:r>
              <a:rPr lang="en-US" dirty="0"/>
              <a:t>PTK </a:t>
            </a:r>
            <a:r>
              <a:rPr lang="en-US" dirty="0" err="1"/>
              <a:t>memandang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orang </a:t>
            </a:r>
            <a:r>
              <a:rPr lang="en-US" dirty="0" err="1"/>
              <a:t>dalam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berjarak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endParaRPr lang="id-ID" dirty="0"/>
          </a:p>
          <a:p>
            <a:pPr marL="269875" lvl="0" indent="-269875" algn="just">
              <a:buFont typeface="+mj-lt"/>
              <a:buAutoNum type="arabicPeriod"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PTK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(guru)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pihak</a:t>
            </a:r>
            <a:endParaRPr lang="id-ID" dirty="0"/>
          </a:p>
        </p:txBody>
      </p:sp>
      <p:grpSp>
        <p:nvGrpSpPr>
          <p:cNvPr id="1202" name="Google Shape;1202;p39"/>
          <p:cNvGrpSpPr/>
          <p:nvPr/>
        </p:nvGrpSpPr>
        <p:grpSpPr>
          <a:xfrm>
            <a:off x="6061422" y="673655"/>
            <a:ext cx="449351" cy="134550"/>
            <a:chOff x="826998" y="3699099"/>
            <a:chExt cx="449351" cy="134550"/>
          </a:xfrm>
        </p:grpSpPr>
        <p:sp>
          <p:nvSpPr>
            <p:cNvPr id="1203" name="Google Shape;1203;p39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39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39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6" name="Google Shape;1206;p39"/>
          <p:cNvGrpSpPr/>
          <p:nvPr/>
        </p:nvGrpSpPr>
        <p:grpSpPr>
          <a:xfrm>
            <a:off x="6510773" y="928055"/>
            <a:ext cx="1950307" cy="1284636"/>
            <a:chOff x="237750" y="2737200"/>
            <a:chExt cx="641675" cy="422675"/>
          </a:xfrm>
        </p:grpSpPr>
        <p:sp>
          <p:nvSpPr>
            <p:cNvPr id="1207" name="Google Shape;1207;p39"/>
            <p:cNvSpPr/>
            <p:nvPr/>
          </p:nvSpPr>
          <p:spPr>
            <a:xfrm>
              <a:off x="416925" y="3065275"/>
              <a:ext cx="123250" cy="59800"/>
            </a:xfrm>
            <a:custGeom>
              <a:avLst/>
              <a:gdLst/>
              <a:ahLst/>
              <a:cxnLst/>
              <a:rect l="l" t="t" r="r" b="b"/>
              <a:pathLst>
                <a:path w="4930" h="2392" extrusionOk="0">
                  <a:moveTo>
                    <a:pt x="1105" y="0"/>
                  </a:moveTo>
                  <a:cubicBezTo>
                    <a:pt x="1022" y="0"/>
                    <a:pt x="939" y="32"/>
                    <a:pt x="870" y="93"/>
                  </a:cubicBezTo>
                  <a:lnTo>
                    <a:pt x="698" y="246"/>
                  </a:lnTo>
                  <a:cubicBezTo>
                    <a:pt x="545" y="403"/>
                    <a:pt x="340" y="575"/>
                    <a:pt x="217" y="806"/>
                  </a:cubicBezTo>
                  <a:cubicBezTo>
                    <a:pt x="45" y="1120"/>
                    <a:pt x="1" y="1444"/>
                    <a:pt x="124" y="1724"/>
                  </a:cubicBezTo>
                  <a:cubicBezTo>
                    <a:pt x="232" y="1989"/>
                    <a:pt x="467" y="2205"/>
                    <a:pt x="777" y="2314"/>
                  </a:cubicBezTo>
                  <a:cubicBezTo>
                    <a:pt x="993" y="2377"/>
                    <a:pt x="1228" y="2392"/>
                    <a:pt x="1430" y="2392"/>
                  </a:cubicBezTo>
                  <a:lnTo>
                    <a:pt x="1478" y="2392"/>
                  </a:lnTo>
                  <a:cubicBezTo>
                    <a:pt x="1896" y="2392"/>
                    <a:pt x="2299" y="2332"/>
                    <a:pt x="2706" y="2284"/>
                  </a:cubicBezTo>
                  <a:cubicBezTo>
                    <a:pt x="3094" y="2225"/>
                    <a:pt x="3471" y="2173"/>
                    <a:pt x="3837" y="2173"/>
                  </a:cubicBezTo>
                  <a:cubicBezTo>
                    <a:pt x="4055" y="2173"/>
                    <a:pt x="4269" y="2191"/>
                    <a:pt x="4478" y="2239"/>
                  </a:cubicBezTo>
                  <a:cubicBezTo>
                    <a:pt x="4499" y="2242"/>
                    <a:pt x="4519" y="2244"/>
                    <a:pt x="4540" y="2244"/>
                  </a:cubicBezTo>
                  <a:cubicBezTo>
                    <a:pt x="4704" y="2244"/>
                    <a:pt x="4856" y="2140"/>
                    <a:pt x="4896" y="1974"/>
                  </a:cubicBezTo>
                  <a:cubicBezTo>
                    <a:pt x="4930" y="1787"/>
                    <a:pt x="4818" y="1616"/>
                    <a:pt x="4631" y="1567"/>
                  </a:cubicBezTo>
                  <a:cubicBezTo>
                    <a:pt x="4369" y="1508"/>
                    <a:pt x="4106" y="1486"/>
                    <a:pt x="3844" y="1486"/>
                  </a:cubicBezTo>
                  <a:cubicBezTo>
                    <a:pt x="3425" y="1486"/>
                    <a:pt x="3009" y="1543"/>
                    <a:pt x="2598" y="1601"/>
                  </a:cubicBezTo>
                  <a:cubicBezTo>
                    <a:pt x="2206" y="1661"/>
                    <a:pt x="1833" y="1709"/>
                    <a:pt x="1478" y="1709"/>
                  </a:cubicBezTo>
                  <a:cubicBezTo>
                    <a:pt x="1322" y="1709"/>
                    <a:pt x="1135" y="1709"/>
                    <a:pt x="993" y="1661"/>
                  </a:cubicBezTo>
                  <a:cubicBezTo>
                    <a:pt x="870" y="1616"/>
                    <a:pt x="792" y="1552"/>
                    <a:pt x="762" y="1474"/>
                  </a:cubicBezTo>
                  <a:cubicBezTo>
                    <a:pt x="713" y="1399"/>
                    <a:pt x="747" y="1273"/>
                    <a:pt x="807" y="1149"/>
                  </a:cubicBezTo>
                  <a:cubicBezTo>
                    <a:pt x="885" y="1008"/>
                    <a:pt x="1027" y="870"/>
                    <a:pt x="1165" y="746"/>
                  </a:cubicBezTo>
                  <a:lnTo>
                    <a:pt x="1336" y="590"/>
                  </a:lnTo>
                  <a:cubicBezTo>
                    <a:pt x="1478" y="467"/>
                    <a:pt x="1478" y="246"/>
                    <a:pt x="1351" y="108"/>
                  </a:cubicBezTo>
                  <a:cubicBezTo>
                    <a:pt x="1280" y="36"/>
                    <a:pt x="1193" y="0"/>
                    <a:pt x="1105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39"/>
            <p:cNvSpPr/>
            <p:nvPr/>
          </p:nvSpPr>
          <p:spPr>
            <a:xfrm>
              <a:off x="582125" y="3053475"/>
              <a:ext cx="114675" cy="66200"/>
            </a:xfrm>
            <a:custGeom>
              <a:avLst/>
              <a:gdLst/>
              <a:ahLst/>
              <a:cxnLst/>
              <a:rect l="l" t="t" r="r" b="b"/>
              <a:pathLst>
                <a:path w="4587" h="2648" extrusionOk="0">
                  <a:moveTo>
                    <a:pt x="2727" y="1"/>
                  </a:moveTo>
                  <a:cubicBezTo>
                    <a:pt x="2584" y="1"/>
                    <a:pt x="2457" y="90"/>
                    <a:pt x="2407" y="237"/>
                  </a:cubicBezTo>
                  <a:cubicBezTo>
                    <a:pt x="2348" y="409"/>
                    <a:pt x="2441" y="610"/>
                    <a:pt x="2612" y="674"/>
                  </a:cubicBezTo>
                  <a:lnTo>
                    <a:pt x="3418" y="954"/>
                  </a:lnTo>
                  <a:cubicBezTo>
                    <a:pt x="3545" y="998"/>
                    <a:pt x="3683" y="1047"/>
                    <a:pt x="3762" y="1125"/>
                  </a:cubicBezTo>
                  <a:cubicBezTo>
                    <a:pt x="3840" y="1200"/>
                    <a:pt x="3840" y="1371"/>
                    <a:pt x="3762" y="1498"/>
                  </a:cubicBezTo>
                  <a:cubicBezTo>
                    <a:pt x="3683" y="1636"/>
                    <a:pt x="3512" y="1759"/>
                    <a:pt x="3295" y="1823"/>
                  </a:cubicBezTo>
                  <a:cubicBezTo>
                    <a:pt x="3060" y="1886"/>
                    <a:pt x="2799" y="1886"/>
                    <a:pt x="2549" y="1901"/>
                  </a:cubicBezTo>
                  <a:lnTo>
                    <a:pt x="325" y="1965"/>
                  </a:lnTo>
                  <a:cubicBezTo>
                    <a:pt x="139" y="1965"/>
                    <a:pt x="1" y="2118"/>
                    <a:pt x="1" y="2304"/>
                  </a:cubicBezTo>
                  <a:cubicBezTo>
                    <a:pt x="1" y="2491"/>
                    <a:pt x="154" y="2647"/>
                    <a:pt x="340" y="2647"/>
                  </a:cubicBezTo>
                  <a:lnTo>
                    <a:pt x="2564" y="2584"/>
                  </a:lnTo>
                  <a:cubicBezTo>
                    <a:pt x="2844" y="2569"/>
                    <a:pt x="3172" y="2569"/>
                    <a:pt x="3482" y="2476"/>
                  </a:cubicBezTo>
                  <a:cubicBezTo>
                    <a:pt x="3870" y="2368"/>
                    <a:pt x="4180" y="2133"/>
                    <a:pt x="4351" y="1838"/>
                  </a:cubicBezTo>
                  <a:cubicBezTo>
                    <a:pt x="4586" y="1450"/>
                    <a:pt x="4538" y="968"/>
                    <a:pt x="4258" y="659"/>
                  </a:cubicBezTo>
                  <a:cubicBezTo>
                    <a:pt x="4071" y="454"/>
                    <a:pt x="3825" y="360"/>
                    <a:pt x="3653" y="301"/>
                  </a:cubicBezTo>
                  <a:lnTo>
                    <a:pt x="2844" y="21"/>
                  </a:lnTo>
                  <a:cubicBezTo>
                    <a:pt x="2804" y="7"/>
                    <a:pt x="2765" y="1"/>
                    <a:pt x="2727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39"/>
            <p:cNvSpPr/>
            <p:nvPr/>
          </p:nvSpPr>
          <p:spPr>
            <a:xfrm>
              <a:off x="509875" y="3099300"/>
              <a:ext cx="47750" cy="60575"/>
            </a:xfrm>
            <a:custGeom>
              <a:avLst/>
              <a:gdLst/>
              <a:ahLst/>
              <a:cxnLst/>
              <a:rect l="l" t="t" r="r" b="b"/>
              <a:pathLst>
                <a:path w="1910" h="2423" extrusionOk="0">
                  <a:moveTo>
                    <a:pt x="214" y="1"/>
                  </a:moveTo>
                  <a:cubicBezTo>
                    <a:pt x="189" y="1"/>
                    <a:pt x="167" y="26"/>
                    <a:pt x="167" y="53"/>
                  </a:cubicBezTo>
                  <a:lnTo>
                    <a:pt x="29" y="751"/>
                  </a:lnTo>
                  <a:cubicBezTo>
                    <a:pt x="0" y="854"/>
                    <a:pt x="67" y="987"/>
                    <a:pt x="153" y="987"/>
                  </a:cubicBezTo>
                  <a:cubicBezTo>
                    <a:pt x="158" y="987"/>
                    <a:pt x="162" y="987"/>
                    <a:pt x="167" y="986"/>
                  </a:cubicBezTo>
                  <a:lnTo>
                    <a:pt x="775" y="986"/>
                  </a:lnTo>
                  <a:lnTo>
                    <a:pt x="712" y="1591"/>
                  </a:lnTo>
                  <a:cubicBezTo>
                    <a:pt x="682" y="1964"/>
                    <a:pt x="898" y="2352"/>
                    <a:pt x="1178" y="2415"/>
                  </a:cubicBezTo>
                  <a:cubicBezTo>
                    <a:pt x="1196" y="2420"/>
                    <a:pt x="1214" y="2423"/>
                    <a:pt x="1232" y="2423"/>
                  </a:cubicBezTo>
                  <a:cubicBezTo>
                    <a:pt x="1322" y="2423"/>
                    <a:pt x="1403" y="2361"/>
                    <a:pt x="1428" y="2243"/>
                  </a:cubicBezTo>
                  <a:lnTo>
                    <a:pt x="1846" y="721"/>
                  </a:lnTo>
                  <a:cubicBezTo>
                    <a:pt x="1909" y="471"/>
                    <a:pt x="1738" y="176"/>
                    <a:pt x="1536" y="176"/>
                  </a:cubicBezTo>
                  <a:lnTo>
                    <a:pt x="230" y="5"/>
                  </a:lnTo>
                  <a:cubicBezTo>
                    <a:pt x="225" y="2"/>
                    <a:pt x="219" y="1"/>
                    <a:pt x="214" y="1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39"/>
            <p:cNvSpPr/>
            <p:nvPr/>
          </p:nvSpPr>
          <p:spPr>
            <a:xfrm>
              <a:off x="540900" y="3102950"/>
              <a:ext cx="16725" cy="18300"/>
            </a:xfrm>
            <a:custGeom>
              <a:avLst/>
              <a:gdLst/>
              <a:ahLst/>
              <a:cxnLst/>
              <a:rect l="l" t="t" r="r" b="b"/>
              <a:pathLst>
                <a:path w="669" h="732" extrusionOk="0">
                  <a:moveTo>
                    <a:pt x="0" y="1"/>
                  </a:moveTo>
                  <a:cubicBezTo>
                    <a:pt x="0" y="60"/>
                    <a:pt x="15" y="124"/>
                    <a:pt x="30" y="202"/>
                  </a:cubicBezTo>
                  <a:cubicBezTo>
                    <a:pt x="109" y="512"/>
                    <a:pt x="344" y="732"/>
                    <a:pt x="560" y="732"/>
                  </a:cubicBezTo>
                  <a:lnTo>
                    <a:pt x="605" y="575"/>
                  </a:lnTo>
                  <a:cubicBezTo>
                    <a:pt x="668" y="325"/>
                    <a:pt x="497" y="30"/>
                    <a:pt x="295" y="30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39"/>
            <p:cNvSpPr/>
            <p:nvPr/>
          </p:nvSpPr>
          <p:spPr>
            <a:xfrm>
              <a:off x="559925" y="3099300"/>
              <a:ext cx="47400" cy="60575"/>
            </a:xfrm>
            <a:custGeom>
              <a:avLst/>
              <a:gdLst/>
              <a:ahLst/>
              <a:cxnLst/>
              <a:rect l="l" t="t" r="r" b="b"/>
              <a:pathLst>
                <a:path w="1896" h="2423" extrusionOk="0">
                  <a:moveTo>
                    <a:pt x="1696" y="1"/>
                  </a:moveTo>
                  <a:cubicBezTo>
                    <a:pt x="1691" y="1"/>
                    <a:pt x="1685" y="2"/>
                    <a:pt x="1680" y="5"/>
                  </a:cubicBezTo>
                  <a:lnTo>
                    <a:pt x="374" y="176"/>
                  </a:lnTo>
                  <a:cubicBezTo>
                    <a:pt x="172" y="176"/>
                    <a:pt x="1" y="471"/>
                    <a:pt x="64" y="721"/>
                  </a:cubicBezTo>
                  <a:lnTo>
                    <a:pt x="482" y="2243"/>
                  </a:lnTo>
                  <a:cubicBezTo>
                    <a:pt x="510" y="2361"/>
                    <a:pt x="590" y="2423"/>
                    <a:pt x="678" y="2423"/>
                  </a:cubicBezTo>
                  <a:cubicBezTo>
                    <a:pt x="696" y="2423"/>
                    <a:pt x="714" y="2420"/>
                    <a:pt x="732" y="2415"/>
                  </a:cubicBezTo>
                  <a:cubicBezTo>
                    <a:pt x="1012" y="2352"/>
                    <a:pt x="1228" y="1964"/>
                    <a:pt x="1198" y="1591"/>
                  </a:cubicBezTo>
                  <a:lnTo>
                    <a:pt x="1135" y="986"/>
                  </a:lnTo>
                  <a:lnTo>
                    <a:pt x="1743" y="986"/>
                  </a:lnTo>
                  <a:cubicBezTo>
                    <a:pt x="1747" y="987"/>
                    <a:pt x="1751" y="987"/>
                    <a:pt x="1755" y="987"/>
                  </a:cubicBezTo>
                  <a:cubicBezTo>
                    <a:pt x="1829" y="987"/>
                    <a:pt x="1895" y="854"/>
                    <a:pt x="1881" y="751"/>
                  </a:cubicBezTo>
                  <a:lnTo>
                    <a:pt x="1743" y="53"/>
                  </a:lnTo>
                  <a:cubicBezTo>
                    <a:pt x="1743" y="26"/>
                    <a:pt x="1721" y="1"/>
                    <a:pt x="1696" y="1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39"/>
            <p:cNvSpPr/>
            <p:nvPr/>
          </p:nvSpPr>
          <p:spPr>
            <a:xfrm>
              <a:off x="559925" y="3102950"/>
              <a:ext cx="16725" cy="18300"/>
            </a:xfrm>
            <a:custGeom>
              <a:avLst/>
              <a:gdLst/>
              <a:ahLst/>
              <a:cxnLst/>
              <a:rect l="l" t="t" r="r" b="b"/>
              <a:pathLst>
                <a:path w="669" h="732" extrusionOk="0">
                  <a:moveTo>
                    <a:pt x="669" y="1"/>
                  </a:moveTo>
                  <a:lnTo>
                    <a:pt x="374" y="30"/>
                  </a:lnTo>
                  <a:cubicBezTo>
                    <a:pt x="172" y="30"/>
                    <a:pt x="1" y="325"/>
                    <a:pt x="64" y="575"/>
                  </a:cubicBezTo>
                  <a:lnTo>
                    <a:pt x="109" y="732"/>
                  </a:lnTo>
                  <a:cubicBezTo>
                    <a:pt x="329" y="732"/>
                    <a:pt x="560" y="512"/>
                    <a:pt x="639" y="202"/>
                  </a:cubicBezTo>
                  <a:cubicBezTo>
                    <a:pt x="654" y="124"/>
                    <a:pt x="669" y="60"/>
                    <a:pt x="669" y="1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39"/>
            <p:cNvSpPr/>
            <p:nvPr/>
          </p:nvSpPr>
          <p:spPr>
            <a:xfrm>
              <a:off x="237750" y="2850650"/>
              <a:ext cx="103375" cy="82075"/>
            </a:xfrm>
            <a:custGeom>
              <a:avLst/>
              <a:gdLst/>
              <a:ahLst/>
              <a:cxnLst/>
              <a:rect l="l" t="t" r="r" b="b"/>
              <a:pathLst>
                <a:path w="4135" h="3283" extrusionOk="0">
                  <a:moveTo>
                    <a:pt x="670" y="1"/>
                  </a:moveTo>
                  <a:cubicBezTo>
                    <a:pt x="659" y="1"/>
                    <a:pt x="649" y="2"/>
                    <a:pt x="638" y="3"/>
                  </a:cubicBezTo>
                  <a:cubicBezTo>
                    <a:pt x="530" y="3"/>
                    <a:pt x="452" y="97"/>
                    <a:pt x="466" y="190"/>
                  </a:cubicBezTo>
                  <a:cubicBezTo>
                    <a:pt x="481" y="421"/>
                    <a:pt x="496" y="671"/>
                    <a:pt x="560" y="936"/>
                  </a:cubicBezTo>
                  <a:cubicBezTo>
                    <a:pt x="545" y="918"/>
                    <a:pt x="545" y="903"/>
                    <a:pt x="530" y="888"/>
                  </a:cubicBezTo>
                  <a:cubicBezTo>
                    <a:pt x="452" y="750"/>
                    <a:pt x="373" y="545"/>
                    <a:pt x="373" y="392"/>
                  </a:cubicBezTo>
                  <a:cubicBezTo>
                    <a:pt x="358" y="298"/>
                    <a:pt x="280" y="220"/>
                    <a:pt x="172" y="220"/>
                  </a:cubicBezTo>
                  <a:cubicBezTo>
                    <a:pt x="78" y="220"/>
                    <a:pt x="0" y="313"/>
                    <a:pt x="0" y="421"/>
                  </a:cubicBezTo>
                  <a:cubicBezTo>
                    <a:pt x="15" y="623"/>
                    <a:pt x="93" y="888"/>
                    <a:pt x="216" y="1089"/>
                  </a:cubicBezTo>
                  <a:cubicBezTo>
                    <a:pt x="343" y="1291"/>
                    <a:pt x="668" y="1776"/>
                    <a:pt x="1056" y="1914"/>
                  </a:cubicBezTo>
                  <a:cubicBezTo>
                    <a:pt x="1164" y="2007"/>
                    <a:pt x="1276" y="2071"/>
                    <a:pt x="1399" y="2100"/>
                  </a:cubicBezTo>
                  <a:cubicBezTo>
                    <a:pt x="1463" y="2115"/>
                    <a:pt x="1522" y="2115"/>
                    <a:pt x="1586" y="2115"/>
                  </a:cubicBezTo>
                  <a:lnTo>
                    <a:pt x="1631" y="2115"/>
                  </a:lnTo>
                  <a:cubicBezTo>
                    <a:pt x="1743" y="2272"/>
                    <a:pt x="1866" y="2410"/>
                    <a:pt x="2004" y="2537"/>
                  </a:cubicBezTo>
                  <a:cubicBezTo>
                    <a:pt x="2146" y="2675"/>
                    <a:pt x="2317" y="2802"/>
                    <a:pt x="2489" y="2910"/>
                  </a:cubicBezTo>
                  <a:cubicBezTo>
                    <a:pt x="2675" y="3018"/>
                    <a:pt x="2862" y="3112"/>
                    <a:pt x="3048" y="3175"/>
                  </a:cubicBezTo>
                  <a:cubicBezTo>
                    <a:pt x="3093" y="3190"/>
                    <a:pt x="3142" y="3205"/>
                    <a:pt x="3201" y="3220"/>
                  </a:cubicBezTo>
                  <a:cubicBezTo>
                    <a:pt x="3250" y="3235"/>
                    <a:pt x="3310" y="3250"/>
                    <a:pt x="3373" y="3268"/>
                  </a:cubicBezTo>
                  <a:cubicBezTo>
                    <a:pt x="3426" y="3276"/>
                    <a:pt x="3489" y="3283"/>
                    <a:pt x="3559" y="3283"/>
                  </a:cubicBezTo>
                  <a:cubicBezTo>
                    <a:pt x="3633" y="3283"/>
                    <a:pt x="3714" y="3275"/>
                    <a:pt x="3795" y="3250"/>
                  </a:cubicBezTo>
                  <a:lnTo>
                    <a:pt x="3825" y="3250"/>
                  </a:lnTo>
                  <a:cubicBezTo>
                    <a:pt x="3839" y="3235"/>
                    <a:pt x="3869" y="3235"/>
                    <a:pt x="3888" y="3235"/>
                  </a:cubicBezTo>
                  <a:cubicBezTo>
                    <a:pt x="4056" y="3156"/>
                    <a:pt x="4134" y="2955"/>
                    <a:pt x="4056" y="2768"/>
                  </a:cubicBezTo>
                  <a:cubicBezTo>
                    <a:pt x="4001" y="2642"/>
                    <a:pt x="3875" y="2568"/>
                    <a:pt x="3745" y="2568"/>
                  </a:cubicBezTo>
                  <a:cubicBezTo>
                    <a:pt x="3699" y="2568"/>
                    <a:pt x="3652" y="2577"/>
                    <a:pt x="3608" y="2597"/>
                  </a:cubicBezTo>
                  <a:cubicBezTo>
                    <a:pt x="3575" y="2615"/>
                    <a:pt x="3530" y="2615"/>
                    <a:pt x="3466" y="2615"/>
                  </a:cubicBezTo>
                  <a:cubicBezTo>
                    <a:pt x="3437" y="2615"/>
                    <a:pt x="3403" y="2597"/>
                    <a:pt x="3373" y="2597"/>
                  </a:cubicBezTo>
                  <a:cubicBezTo>
                    <a:pt x="3328" y="2582"/>
                    <a:pt x="3295" y="2567"/>
                    <a:pt x="3250" y="2567"/>
                  </a:cubicBezTo>
                  <a:cubicBezTo>
                    <a:pt x="3093" y="2522"/>
                    <a:pt x="2937" y="2459"/>
                    <a:pt x="2784" y="2380"/>
                  </a:cubicBezTo>
                  <a:cubicBezTo>
                    <a:pt x="2642" y="2317"/>
                    <a:pt x="2504" y="2224"/>
                    <a:pt x="2362" y="2115"/>
                  </a:cubicBezTo>
                  <a:cubicBezTo>
                    <a:pt x="2284" y="2056"/>
                    <a:pt x="2209" y="1977"/>
                    <a:pt x="2131" y="1899"/>
                  </a:cubicBezTo>
                  <a:cubicBezTo>
                    <a:pt x="2317" y="1683"/>
                    <a:pt x="2347" y="1369"/>
                    <a:pt x="2209" y="1138"/>
                  </a:cubicBezTo>
                  <a:cubicBezTo>
                    <a:pt x="2168" y="1077"/>
                    <a:pt x="2094" y="1042"/>
                    <a:pt x="2017" y="1042"/>
                  </a:cubicBezTo>
                  <a:cubicBezTo>
                    <a:pt x="1976" y="1042"/>
                    <a:pt x="1933" y="1052"/>
                    <a:pt x="1896" y="1074"/>
                  </a:cubicBezTo>
                  <a:cubicBezTo>
                    <a:pt x="1802" y="1138"/>
                    <a:pt x="1772" y="1276"/>
                    <a:pt x="1836" y="1369"/>
                  </a:cubicBezTo>
                  <a:cubicBezTo>
                    <a:pt x="1881" y="1433"/>
                    <a:pt x="1866" y="1541"/>
                    <a:pt x="1802" y="1604"/>
                  </a:cubicBezTo>
                  <a:cubicBezTo>
                    <a:pt x="1758" y="1662"/>
                    <a:pt x="1676" y="1694"/>
                    <a:pt x="1593" y="1694"/>
                  </a:cubicBezTo>
                  <a:cubicBezTo>
                    <a:pt x="1564" y="1694"/>
                    <a:pt x="1535" y="1690"/>
                    <a:pt x="1507" y="1683"/>
                  </a:cubicBezTo>
                  <a:cubicBezTo>
                    <a:pt x="1399" y="1649"/>
                    <a:pt x="1291" y="1556"/>
                    <a:pt x="1228" y="1447"/>
                  </a:cubicBezTo>
                  <a:cubicBezTo>
                    <a:pt x="1164" y="1339"/>
                    <a:pt x="1149" y="1197"/>
                    <a:pt x="1183" y="1089"/>
                  </a:cubicBezTo>
                  <a:cubicBezTo>
                    <a:pt x="1213" y="981"/>
                    <a:pt x="1291" y="888"/>
                    <a:pt x="1384" y="858"/>
                  </a:cubicBezTo>
                  <a:cubicBezTo>
                    <a:pt x="1403" y="852"/>
                    <a:pt x="1425" y="848"/>
                    <a:pt x="1445" y="848"/>
                  </a:cubicBezTo>
                  <a:cubicBezTo>
                    <a:pt x="1473" y="848"/>
                    <a:pt x="1499" y="855"/>
                    <a:pt x="1507" y="873"/>
                  </a:cubicBezTo>
                  <a:cubicBezTo>
                    <a:pt x="1548" y="914"/>
                    <a:pt x="1605" y="937"/>
                    <a:pt x="1664" y="937"/>
                  </a:cubicBezTo>
                  <a:cubicBezTo>
                    <a:pt x="1718" y="937"/>
                    <a:pt x="1773" y="917"/>
                    <a:pt x="1817" y="873"/>
                  </a:cubicBezTo>
                  <a:cubicBezTo>
                    <a:pt x="1896" y="795"/>
                    <a:pt x="1910" y="656"/>
                    <a:pt x="1817" y="578"/>
                  </a:cubicBezTo>
                  <a:cubicBezTo>
                    <a:pt x="1729" y="466"/>
                    <a:pt x="1585" y="411"/>
                    <a:pt x="1429" y="411"/>
                  </a:cubicBezTo>
                  <a:cubicBezTo>
                    <a:pt x="1368" y="411"/>
                    <a:pt x="1305" y="419"/>
                    <a:pt x="1243" y="436"/>
                  </a:cubicBezTo>
                  <a:cubicBezTo>
                    <a:pt x="1105" y="485"/>
                    <a:pt x="978" y="578"/>
                    <a:pt x="884" y="701"/>
                  </a:cubicBezTo>
                  <a:cubicBezTo>
                    <a:pt x="869" y="545"/>
                    <a:pt x="855" y="358"/>
                    <a:pt x="840" y="171"/>
                  </a:cubicBezTo>
                  <a:cubicBezTo>
                    <a:pt x="826" y="74"/>
                    <a:pt x="761" y="1"/>
                    <a:pt x="670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39"/>
            <p:cNvSpPr/>
            <p:nvPr/>
          </p:nvSpPr>
          <p:spPr>
            <a:xfrm>
              <a:off x="776050" y="2851475"/>
              <a:ext cx="103375" cy="82375"/>
            </a:xfrm>
            <a:custGeom>
              <a:avLst/>
              <a:gdLst/>
              <a:ahLst/>
              <a:cxnLst/>
              <a:rect l="l" t="t" r="r" b="b"/>
              <a:pathLst>
                <a:path w="4135" h="3295" extrusionOk="0">
                  <a:moveTo>
                    <a:pt x="3497" y="0"/>
                  </a:moveTo>
                  <a:cubicBezTo>
                    <a:pt x="3389" y="0"/>
                    <a:pt x="3295" y="79"/>
                    <a:pt x="3295" y="187"/>
                  </a:cubicBezTo>
                  <a:cubicBezTo>
                    <a:pt x="3281" y="373"/>
                    <a:pt x="3266" y="545"/>
                    <a:pt x="3232" y="717"/>
                  </a:cubicBezTo>
                  <a:cubicBezTo>
                    <a:pt x="3139" y="590"/>
                    <a:pt x="3016" y="497"/>
                    <a:pt x="2878" y="452"/>
                  </a:cubicBezTo>
                  <a:cubicBezTo>
                    <a:pt x="2818" y="433"/>
                    <a:pt x="2756" y="424"/>
                    <a:pt x="2694" y="424"/>
                  </a:cubicBezTo>
                  <a:cubicBezTo>
                    <a:pt x="2545" y="424"/>
                    <a:pt x="2400" y="477"/>
                    <a:pt x="2299" y="575"/>
                  </a:cubicBezTo>
                  <a:cubicBezTo>
                    <a:pt x="2225" y="668"/>
                    <a:pt x="2225" y="810"/>
                    <a:pt x="2318" y="885"/>
                  </a:cubicBezTo>
                  <a:cubicBezTo>
                    <a:pt x="2362" y="922"/>
                    <a:pt x="2417" y="942"/>
                    <a:pt x="2471" y="942"/>
                  </a:cubicBezTo>
                  <a:cubicBezTo>
                    <a:pt x="2530" y="942"/>
                    <a:pt x="2587" y="918"/>
                    <a:pt x="2628" y="870"/>
                  </a:cubicBezTo>
                  <a:cubicBezTo>
                    <a:pt x="2635" y="862"/>
                    <a:pt x="2651" y="859"/>
                    <a:pt x="2672" y="859"/>
                  </a:cubicBezTo>
                  <a:cubicBezTo>
                    <a:pt x="2694" y="859"/>
                    <a:pt x="2721" y="862"/>
                    <a:pt x="2751" y="870"/>
                  </a:cubicBezTo>
                  <a:cubicBezTo>
                    <a:pt x="2844" y="903"/>
                    <a:pt x="2922" y="997"/>
                    <a:pt x="2952" y="1105"/>
                  </a:cubicBezTo>
                  <a:cubicBezTo>
                    <a:pt x="2986" y="1213"/>
                    <a:pt x="2952" y="1336"/>
                    <a:pt x="2892" y="1463"/>
                  </a:cubicBezTo>
                  <a:cubicBezTo>
                    <a:pt x="2829" y="1571"/>
                    <a:pt x="2736" y="1664"/>
                    <a:pt x="2613" y="1694"/>
                  </a:cubicBezTo>
                  <a:cubicBezTo>
                    <a:pt x="2597" y="1697"/>
                    <a:pt x="2580" y="1698"/>
                    <a:pt x="2563" y="1698"/>
                  </a:cubicBezTo>
                  <a:cubicBezTo>
                    <a:pt x="2478" y="1698"/>
                    <a:pt x="2382" y="1669"/>
                    <a:pt x="2333" y="1616"/>
                  </a:cubicBezTo>
                  <a:cubicBezTo>
                    <a:pt x="2269" y="1556"/>
                    <a:pt x="2254" y="1444"/>
                    <a:pt x="2299" y="1385"/>
                  </a:cubicBezTo>
                  <a:cubicBezTo>
                    <a:pt x="2363" y="1291"/>
                    <a:pt x="2333" y="1150"/>
                    <a:pt x="2225" y="1090"/>
                  </a:cubicBezTo>
                  <a:cubicBezTo>
                    <a:pt x="2191" y="1067"/>
                    <a:pt x="2151" y="1056"/>
                    <a:pt x="2111" y="1056"/>
                  </a:cubicBezTo>
                  <a:cubicBezTo>
                    <a:pt x="2039" y="1056"/>
                    <a:pt x="1967" y="1090"/>
                    <a:pt x="1926" y="1150"/>
                  </a:cubicBezTo>
                  <a:cubicBezTo>
                    <a:pt x="1788" y="1385"/>
                    <a:pt x="1818" y="1694"/>
                    <a:pt x="2004" y="1896"/>
                  </a:cubicBezTo>
                  <a:cubicBezTo>
                    <a:pt x="1926" y="1989"/>
                    <a:pt x="1851" y="2067"/>
                    <a:pt x="1758" y="2131"/>
                  </a:cubicBezTo>
                  <a:cubicBezTo>
                    <a:pt x="1631" y="2239"/>
                    <a:pt x="1493" y="2317"/>
                    <a:pt x="1352" y="2396"/>
                  </a:cubicBezTo>
                  <a:cubicBezTo>
                    <a:pt x="1199" y="2470"/>
                    <a:pt x="1042" y="2519"/>
                    <a:pt x="885" y="2564"/>
                  </a:cubicBezTo>
                  <a:cubicBezTo>
                    <a:pt x="840" y="2582"/>
                    <a:pt x="792" y="2597"/>
                    <a:pt x="762" y="2597"/>
                  </a:cubicBezTo>
                  <a:cubicBezTo>
                    <a:pt x="713" y="2612"/>
                    <a:pt x="684" y="2612"/>
                    <a:pt x="654" y="2627"/>
                  </a:cubicBezTo>
                  <a:cubicBezTo>
                    <a:pt x="590" y="2627"/>
                    <a:pt x="546" y="2627"/>
                    <a:pt x="527" y="2612"/>
                  </a:cubicBezTo>
                  <a:cubicBezTo>
                    <a:pt x="512" y="2597"/>
                    <a:pt x="497" y="2597"/>
                    <a:pt x="482" y="2597"/>
                  </a:cubicBezTo>
                  <a:cubicBezTo>
                    <a:pt x="452" y="2589"/>
                    <a:pt x="422" y="2586"/>
                    <a:pt x="392" y="2586"/>
                  </a:cubicBezTo>
                  <a:cubicBezTo>
                    <a:pt x="239" y="2586"/>
                    <a:pt x="101" y="2687"/>
                    <a:pt x="61" y="2843"/>
                  </a:cubicBezTo>
                  <a:cubicBezTo>
                    <a:pt x="1" y="3015"/>
                    <a:pt x="124" y="3202"/>
                    <a:pt x="296" y="3265"/>
                  </a:cubicBezTo>
                  <a:lnTo>
                    <a:pt x="340" y="3265"/>
                  </a:lnTo>
                  <a:cubicBezTo>
                    <a:pt x="419" y="3288"/>
                    <a:pt x="493" y="3295"/>
                    <a:pt x="564" y="3295"/>
                  </a:cubicBezTo>
                  <a:cubicBezTo>
                    <a:pt x="634" y="3295"/>
                    <a:pt x="700" y="3288"/>
                    <a:pt x="762" y="3280"/>
                  </a:cubicBezTo>
                  <a:cubicBezTo>
                    <a:pt x="825" y="3265"/>
                    <a:pt x="885" y="3250"/>
                    <a:pt x="934" y="3235"/>
                  </a:cubicBezTo>
                  <a:cubicBezTo>
                    <a:pt x="978" y="3217"/>
                    <a:pt x="1027" y="3202"/>
                    <a:pt x="1072" y="3187"/>
                  </a:cubicBezTo>
                  <a:cubicBezTo>
                    <a:pt x="1273" y="3108"/>
                    <a:pt x="1460" y="3030"/>
                    <a:pt x="1631" y="2922"/>
                  </a:cubicBezTo>
                  <a:cubicBezTo>
                    <a:pt x="1818" y="2814"/>
                    <a:pt x="1975" y="2691"/>
                    <a:pt x="2131" y="2549"/>
                  </a:cubicBezTo>
                  <a:cubicBezTo>
                    <a:pt x="2269" y="2426"/>
                    <a:pt x="2378" y="2284"/>
                    <a:pt x="2486" y="2131"/>
                  </a:cubicBezTo>
                  <a:lnTo>
                    <a:pt x="2534" y="2131"/>
                  </a:lnTo>
                  <a:cubicBezTo>
                    <a:pt x="2598" y="2131"/>
                    <a:pt x="2672" y="2131"/>
                    <a:pt x="2736" y="2116"/>
                  </a:cubicBezTo>
                  <a:cubicBezTo>
                    <a:pt x="2859" y="2082"/>
                    <a:pt x="2971" y="2004"/>
                    <a:pt x="3064" y="1929"/>
                  </a:cubicBezTo>
                  <a:cubicBezTo>
                    <a:pt x="3467" y="1788"/>
                    <a:pt x="3792" y="1306"/>
                    <a:pt x="3919" y="1090"/>
                  </a:cubicBezTo>
                  <a:cubicBezTo>
                    <a:pt x="4042" y="903"/>
                    <a:pt x="4120" y="638"/>
                    <a:pt x="4135" y="418"/>
                  </a:cubicBezTo>
                  <a:cubicBezTo>
                    <a:pt x="4135" y="325"/>
                    <a:pt x="4057" y="232"/>
                    <a:pt x="3948" y="232"/>
                  </a:cubicBezTo>
                  <a:cubicBezTo>
                    <a:pt x="3942" y="231"/>
                    <a:pt x="3935" y="230"/>
                    <a:pt x="3928" y="230"/>
                  </a:cubicBezTo>
                  <a:cubicBezTo>
                    <a:pt x="3842" y="230"/>
                    <a:pt x="3762" y="317"/>
                    <a:pt x="3762" y="403"/>
                  </a:cubicBezTo>
                  <a:cubicBezTo>
                    <a:pt x="3747" y="560"/>
                    <a:pt x="3684" y="762"/>
                    <a:pt x="3605" y="903"/>
                  </a:cubicBezTo>
                  <a:cubicBezTo>
                    <a:pt x="3594" y="914"/>
                    <a:pt x="3583" y="925"/>
                    <a:pt x="3578" y="936"/>
                  </a:cubicBezTo>
                  <a:lnTo>
                    <a:pt x="3578" y="936"/>
                  </a:lnTo>
                  <a:cubicBezTo>
                    <a:pt x="3639" y="675"/>
                    <a:pt x="3654" y="415"/>
                    <a:pt x="3669" y="202"/>
                  </a:cubicBezTo>
                  <a:cubicBezTo>
                    <a:pt x="3669" y="109"/>
                    <a:pt x="3590" y="15"/>
                    <a:pt x="3497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39"/>
            <p:cNvSpPr/>
            <p:nvPr/>
          </p:nvSpPr>
          <p:spPr>
            <a:xfrm>
              <a:off x="275800" y="2737200"/>
              <a:ext cx="561300" cy="357950"/>
            </a:xfrm>
            <a:custGeom>
              <a:avLst/>
              <a:gdLst/>
              <a:ahLst/>
              <a:cxnLst/>
              <a:rect l="l" t="t" r="r" b="b"/>
              <a:pathLst>
                <a:path w="22452" h="14318" extrusionOk="0">
                  <a:moveTo>
                    <a:pt x="11287" y="1"/>
                  </a:moveTo>
                  <a:cubicBezTo>
                    <a:pt x="10090" y="1"/>
                    <a:pt x="9063" y="762"/>
                    <a:pt x="8661" y="1836"/>
                  </a:cubicBezTo>
                  <a:cubicBezTo>
                    <a:pt x="8209" y="1538"/>
                    <a:pt x="7683" y="1370"/>
                    <a:pt x="7123" y="1370"/>
                  </a:cubicBezTo>
                  <a:cubicBezTo>
                    <a:pt x="5631" y="1370"/>
                    <a:pt x="4399" y="2549"/>
                    <a:pt x="4306" y="4075"/>
                  </a:cubicBezTo>
                  <a:cubicBezTo>
                    <a:pt x="2892" y="4400"/>
                    <a:pt x="1821" y="5676"/>
                    <a:pt x="1821" y="7183"/>
                  </a:cubicBezTo>
                  <a:lnTo>
                    <a:pt x="1821" y="7355"/>
                  </a:lnTo>
                  <a:cubicBezTo>
                    <a:pt x="1821" y="7385"/>
                    <a:pt x="1836" y="7400"/>
                    <a:pt x="1836" y="7433"/>
                  </a:cubicBezTo>
                  <a:cubicBezTo>
                    <a:pt x="780" y="7664"/>
                    <a:pt x="0" y="8597"/>
                    <a:pt x="0" y="9702"/>
                  </a:cubicBezTo>
                  <a:lnTo>
                    <a:pt x="0" y="9795"/>
                  </a:lnTo>
                  <a:cubicBezTo>
                    <a:pt x="0" y="11071"/>
                    <a:pt x="1041" y="12112"/>
                    <a:pt x="2332" y="12112"/>
                  </a:cubicBezTo>
                  <a:lnTo>
                    <a:pt x="4045" y="12112"/>
                  </a:lnTo>
                  <a:cubicBezTo>
                    <a:pt x="4463" y="13090"/>
                    <a:pt x="5582" y="13806"/>
                    <a:pt x="6903" y="13806"/>
                  </a:cubicBezTo>
                  <a:cubicBezTo>
                    <a:pt x="7556" y="13806"/>
                    <a:pt x="8149" y="13634"/>
                    <a:pt x="8631" y="13355"/>
                  </a:cubicBezTo>
                  <a:cubicBezTo>
                    <a:pt x="9190" y="13944"/>
                    <a:pt x="10060" y="14317"/>
                    <a:pt x="11041" y="14317"/>
                  </a:cubicBezTo>
                  <a:cubicBezTo>
                    <a:pt x="12097" y="14317"/>
                    <a:pt x="13030" y="13869"/>
                    <a:pt x="13574" y="13198"/>
                  </a:cubicBezTo>
                  <a:cubicBezTo>
                    <a:pt x="14101" y="13571"/>
                    <a:pt x="14787" y="13806"/>
                    <a:pt x="15548" y="13806"/>
                  </a:cubicBezTo>
                  <a:cubicBezTo>
                    <a:pt x="16869" y="13806"/>
                    <a:pt x="17989" y="13090"/>
                    <a:pt x="18425" y="12112"/>
                  </a:cubicBezTo>
                  <a:lnTo>
                    <a:pt x="20134" y="12112"/>
                  </a:lnTo>
                  <a:cubicBezTo>
                    <a:pt x="21410" y="12112"/>
                    <a:pt x="22451" y="11071"/>
                    <a:pt x="22451" y="9795"/>
                  </a:cubicBezTo>
                  <a:lnTo>
                    <a:pt x="22451" y="9702"/>
                  </a:lnTo>
                  <a:cubicBezTo>
                    <a:pt x="22451" y="8597"/>
                    <a:pt x="21675" y="7664"/>
                    <a:pt x="20615" y="7433"/>
                  </a:cubicBezTo>
                  <a:cubicBezTo>
                    <a:pt x="20630" y="7400"/>
                    <a:pt x="20630" y="7385"/>
                    <a:pt x="20630" y="7355"/>
                  </a:cubicBezTo>
                  <a:lnTo>
                    <a:pt x="20630" y="7183"/>
                  </a:lnTo>
                  <a:cubicBezTo>
                    <a:pt x="20630" y="5582"/>
                    <a:pt x="19436" y="4243"/>
                    <a:pt x="17895" y="4012"/>
                  </a:cubicBezTo>
                  <a:cubicBezTo>
                    <a:pt x="17772" y="2534"/>
                    <a:pt x="16559" y="1370"/>
                    <a:pt x="15082" y="1370"/>
                  </a:cubicBezTo>
                  <a:cubicBezTo>
                    <a:pt x="14630" y="1370"/>
                    <a:pt x="14213" y="1478"/>
                    <a:pt x="13839" y="1665"/>
                  </a:cubicBezTo>
                  <a:cubicBezTo>
                    <a:pt x="13388" y="683"/>
                    <a:pt x="12407" y="1"/>
                    <a:pt x="11287" y="1"/>
                  </a:cubicBezTo>
                  <a:close/>
                </a:path>
              </a:pathLst>
            </a:custGeom>
            <a:solidFill>
              <a:srgbClr val="F6AE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39"/>
            <p:cNvSpPr/>
            <p:nvPr/>
          </p:nvSpPr>
          <p:spPr>
            <a:xfrm>
              <a:off x="629525" y="2913700"/>
              <a:ext cx="97950" cy="52425"/>
            </a:xfrm>
            <a:custGeom>
              <a:avLst/>
              <a:gdLst/>
              <a:ahLst/>
              <a:cxnLst/>
              <a:rect l="l" t="t" r="r" b="b"/>
              <a:pathLst>
                <a:path w="3918" h="2097" extrusionOk="0">
                  <a:moveTo>
                    <a:pt x="2082" y="0"/>
                  </a:moveTo>
                  <a:cubicBezTo>
                    <a:pt x="2037" y="0"/>
                    <a:pt x="2004" y="30"/>
                    <a:pt x="2004" y="75"/>
                  </a:cubicBezTo>
                  <a:cubicBezTo>
                    <a:pt x="2004" y="123"/>
                    <a:pt x="2037" y="153"/>
                    <a:pt x="2082" y="153"/>
                  </a:cubicBezTo>
                  <a:cubicBezTo>
                    <a:pt x="2455" y="153"/>
                    <a:pt x="2769" y="466"/>
                    <a:pt x="2769" y="840"/>
                  </a:cubicBezTo>
                  <a:lnTo>
                    <a:pt x="2769" y="1071"/>
                  </a:lnTo>
                  <a:cubicBezTo>
                    <a:pt x="2769" y="1552"/>
                    <a:pt x="2377" y="1940"/>
                    <a:pt x="1896" y="1940"/>
                  </a:cubicBezTo>
                  <a:lnTo>
                    <a:pt x="78" y="1940"/>
                  </a:lnTo>
                  <a:cubicBezTo>
                    <a:pt x="45" y="1940"/>
                    <a:pt x="0" y="1974"/>
                    <a:pt x="0" y="2019"/>
                  </a:cubicBezTo>
                  <a:cubicBezTo>
                    <a:pt x="0" y="2067"/>
                    <a:pt x="45" y="2097"/>
                    <a:pt x="78" y="2097"/>
                  </a:cubicBezTo>
                  <a:lnTo>
                    <a:pt x="1896" y="2097"/>
                  </a:lnTo>
                  <a:cubicBezTo>
                    <a:pt x="2269" y="2097"/>
                    <a:pt x="2597" y="1895"/>
                    <a:pt x="2769" y="1601"/>
                  </a:cubicBezTo>
                  <a:cubicBezTo>
                    <a:pt x="2799" y="1847"/>
                    <a:pt x="3000" y="2052"/>
                    <a:pt x="3265" y="2052"/>
                  </a:cubicBezTo>
                  <a:lnTo>
                    <a:pt x="3840" y="2052"/>
                  </a:lnTo>
                  <a:cubicBezTo>
                    <a:pt x="3888" y="2052"/>
                    <a:pt x="3918" y="2019"/>
                    <a:pt x="3918" y="1974"/>
                  </a:cubicBezTo>
                  <a:cubicBezTo>
                    <a:pt x="3918" y="1925"/>
                    <a:pt x="3888" y="1895"/>
                    <a:pt x="3840" y="1895"/>
                  </a:cubicBezTo>
                  <a:lnTo>
                    <a:pt x="3265" y="1895"/>
                  </a:lnTo>
                  <a:cubicBezTo>
                    <a:pt x="3078" y="1895"/>
                    <a:pt x="2922" y="1739"/>
                    <a:pt x="2922" y="1552"/>
                  </a:cubicBezTo>
                  <a:lnTo>
                    <a:pt x="2922" y="1071"/>
                  </a:lnTo>
                  <a:lnTo>
                    <a:pt x="2922" y="840"/>
                  </a:lnTo>
                  <a:lnTo>
                    <a:pt x="2922" y="821"/>
                  </a:lnTo>
                  <a:lnTo>
                    <a:pt x="2922" y="806"/>
                  </a:lnTo>
                  <a:cubicBezTo>
                    <a:pt x="2907" y="354"/>
                    <a:pt x="2534" y="0"/>
                    <a:pt x="2082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39"/>
            <p:cNvSpPr/>
            <p:nvPr/>
          </p:nvSpPr>
          <p:spPr>
            <a:xfrm>
              <a:off x="318625" y="2922175"/>
              <a:ext cx="52425" cy="3950"/>
            </a:xfrm>
            <a:custGeom>
              <a:avLst/>
              <a:gdLst/>
              <a:ahLst/>
              <a:cxnLst/>
              <a:rect l="l" t="t" r="r" b="b"/>
              <a:pathLst>
                <a:path w="2097" h="158" extrusionOk="0">
                  <a:moveTo>
                    <a:pt x="75" y="1"/>
                  </a:moveTo>
                  <a:cubicBezTo>
                    <a:pt x="30" y="1"/>
                    <a:pt x="0" y="34"/>
                    <a:pt x="0" y="79"/>
                  </a:cubicBezTo>
                  <a:cubicBezTo>
                    <a:pt x="0" y="109"/>
                    <a:pt x="30" y="157"/>
                    <a:pt x="75" y="157"/>
                  </a:cubicBezTo>
                  <a:lnTo>
                    <a:pt x="2019" y="157"/>
                  </a:lnTo>
                  <a:cubicBezTo>
                    <a:pt x="2067" y="157"/>
                    <a:pt x="2097" y="109"/>
                    <a:pt x="2097" y="79"/>
                  </a:cubicBezTo>
                  <a:cubicBezTo>
                    <a:pt x="2097" y="34"/>
                    <a:pt x="2067" y="1"/>
                    <a:pt x="2019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39"/>
            <p:cNvSpPr/>
            <p:nvPr/>
          </p:nvSpPr>
          <p:spPr>
            <a:xfrm>
              <a:off x="382325" y="2881775"/>
              <a:ext cx="111950" cy="71125"/>
            </a:xfrm>
            <a:custGeom>
              <a:avLst/>
              <a:gdLst/>
              <a:ahLst/>
              <a:cxnLst/>
              <a:rect l="l" t="t" r="r" b="b"/>
              <a:pathLst>
                <a:path w="4478" h="2845" extrusionOk="0">
                  <a:moveTo>
                    <a:pt x="2582" y="1"/>
                  </a:moveTo>
                  <a:cubicBezTo>
                    <a:pt x="2146" y="1"/>
                    <a:pt x="1803" y="404"/>
                    <a:pt x="1803" y="885"/>
                  </a:cubicBezTo>
                  <a:cubicBezTo>
                    <a:pt x="1803" y="1292"/>
                    <a:pt x="1523" y="1617"/>
                    <a:pt x="1183" y="1617"/>
                  </a:cubicBezTo>
                  <a:lnTo>
                    <a:pt x="79" y="1617"/>
                  </a:lnTo>
                  <a:cubicBezTo>
                    <a:pt x="30" y="1617"/>
                    <a:pt x="0" y="1650"/>
                    <a:pt x="0" y="1695"/>
                  </a:cubicBezTo>
                  <a:cubicBezTo>
                    <a:pt x="0" y="1725"/>
                    <a:pt x="30" y="1773"/>
                    <a:pt x="79" y="1773"/>
                  </a:cubicBezTo>
                  <a:lnTo>
                    <a:pt x="885" y="1773"/>
                  </a:lnTo>
                  <a:cubicBezTo>
                    <a:pt x="683" y="1930"/>
                    <a:pt x="545" y="2176"/>
                    <a:pt x="545" y="2456"/>
                  </a:cubicBezTo>
                  <a:lnTo>
                    <a:pt x="545" y="2770"/>
                  </a:lnTo>
                  <a:cubicBezTo>
                    <a:pt x="545" y="2799"/>
                    <a:pt x="575" y="2844"/>
                    <a:pt x="624" y="2844"/>
                  </a:cubicBezTo>
                  <a:cubicBezTo>
                    <a:pt x="668" y="2844"/>
                    <a:pt x="698" y="2799"/>
                    <a:pt x="698" y="2770"/>
                  </a:cubicBezTo>
                  <a:lnTo>
                    <a:pt x="698" y="2456"/>
                  </a:lnTo>
                  <a:cubicBezTo>
                    <a:pt x="698" y="2068"/>
                    <a:pt x="1012" y="1758"/>
                    <a:pt x="1400" y="1758"/>
                  </a:cubicBezTo>
                  <a:lnTo>
                    <a:pt x="1400" y="1725"/>
                  </a:lnTo>
                  <a:cubicBezTo>
                    <a:pt x="1724" y="1617"/>
                    <a:pt x="1959" y="1292"/>
                    <a:pt x="1959" y="885"/>
                  </a:cubicBezTo>
                  <a:cubicBezTo>
                    <a:pt x="1959" y="482"/>
                    <a:pt x="2239" y="158"/>
                    <a:pt x="2582" y="158"/>
                  </a:cubicBezTo>
                  <a:lnTo>
                    <a:pt x="4478" y="158"/>
                  </a:lnTo>
                  <a:lnTo>
                    <a:pt x="4478" y="1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39"/>
            <p:cNvSpPr/>
            <p:nvPr/>
          </p:nvSpPr>
          <p:spPr>
            <a:xfrm>
              <a:off x="730900" y="3005750"/>
              <a:ext cx="23350" cy="36225"/>
            </a:xfrm>
            <a:custGeom>
              <a:avLst/>
              <a:gdLst/>
              <a:ahLst/>
              <a:cxnLst/>
              <a:rect l="l" t="t" r="r" b="b"/>
              <a:pathLst>
                <a:path w="934" h="1449" extrusionOk="0">
                  <a:moveTo>
                    <a:pt x="859" y="1"/>
                  </a:moveTo>
                  <a:cubicBezTo>
                    <a:pt x="393" y="1"/>
                    <a:pt x="1" y="374"/>
                    <a:pt x="1" y="855"/>
                  </a:cubicBezTo>
                  <a:lnTo>
                    <a:pt x="1" y="997"/>
                  </a:lnTo>
                  <a:lnTo>
                    <a:pt x="1" y="1012"/>
                  </a:lnTo>
                  <a:lnTo>
                    <a:pt x="1" y="1120"/>
                  </a:lnTo>
                  <a:lnTo>
                    <a:pt x="1" y="1150"/>
                  </a:lnTo>
                  <a:lnTo>
                    <a:pt x="1" y="1183"/>
                  </a:lnTo>
                  <a:cubicBezTo>
                    <a:pt x="20" y="1307"/>
                    <a:pt x="64" y="1385"/>
                    <a:pt x="128" y="1430"/>
                  </a:cubicBezTo>
                  <a:cubicBezTo>
                    <a:pt x="143" y="1448"/>
                    <a:pt x="173" y="1448"/>
                    <a:pt x="206" y="1448"/>
                  </a:cubicBezTo>
                  <a:cubicBezTo>
                    <a:pt x="221" y="1448"/>
                    <a:pt x="251" y="1430"/>
                    <a:pt x="266" y="1430"/>
                  </a:cubicBezTo>
                  <a:cubicBezTo>
                    <a:pt x="299" y="1400"/>
                    <a:pt x="314" y="1355"/>
                    <a:pt x="299" y="1322"/>
                  </a:cubicBezTo>
                  <a:cubicBezTo>
                    <a:pt x="286" y="1300"/>
                    <a:pt x="258" y="1286"/>
                    <a:pt x="233" y="1286"/>
                  </a:cubicBezTo>
                  <a:cubicBezTo>
                    <a:pt x="223" y="1286"/>
                    <a:pt x="214" y="1288"/>
                    <a:pt x="206" y="1292"/>
                  </a:cubicBezTo>
                  <a:cubicBezTo>
                    <a:pt x="187" y="1277"/>
                    <a:pt x="173" y="1243"/>
                    <a:pt x="158" y="1120"/>
                  </a:cubicBezTo>
                  <a:lnTo>
                    <a:pt x="158" y="855"/>
                  </a:lnTo>
                  <a:cubicBezTo>
                    <a:pt x="158" y="467"/>
                    <a:pt x="467" y="157"/>
                    <a:pt x="859" y="157"/>
                  </a:cubicBezTo>
                  <a:cubicBezTo>
                    <a:pt x="904" y="157"/>
                    <a:pt x="934" y="109"/>
                    <a:pt x="934" y="79"/>
                  </a:cubicBezTo>
                  <a:cubicBezTo>
                    <a:pt x="934" y="31"/>
                    <a:pt x="904" y="1"/>
                    <a:pt x="859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39"/>
            <p:cNvSpPr/>
            <p:nvPr/>
          </p:nvSpPr>
          <p:spPr>
            <a:xfrm>
              <a:off x="595650" y="3042325"/>
              <a:ext cx="36600" cy="34150"/>
            </a:xfrm>
            <a:custGeom>
              <a:avLst/>
              <a:gdLst/>
              <a:ahLst/>
              <a:cxnLst/>
              <a:rect l="l" t="t" r="r" b="b"/>
              <a:pathLst>
                <a:path w="1464" h="1366" extrusionOk="0">
                  <a:moveTo>
                    <a:pt x="64" y="0"/>
                  </a:moveTo>
                  <a:cubicBezTo>
                    <a:pt x="19" y="15"/>
                    <a:pt x="1" y="60"/>
                    <a:pt x="19" y="109"/>
                  </a:cubicBezTo>
                  <a:cubicBezTo>
                    <a:pt x="19" y="138"/>
                    <a:pt x="281" y="948"/>
                    <a:pt x="1355" y="1366"/>
                  </a:cubicBezTo>
                  <a:lnTo>
                    <a:pt x="1370" y="1366"/>
                  </a:lnTo>
                  <a:cubicBezTo>
                    <a:pt x="1400" y="1366"/>
                    <a:pt x="1433" y="1351"/>
                    <a:pt x="1448" y="1321"/>
                  </a:cubicBezTo>
                  <a:cubicBezTo>
                    <a:pt x="1463" y="1291"/>
                    <a:pt x="1448" y="1243"/>
                    <a:pt x="1400" y="1228"/>
                  </a:cubicBezTo>
                  <a:cubicBezTo>
                    <a:pt x="407" y="840"/>
                    <a:pt x="157" y="60"/>
                    <a:pt x="157" y="60"/>
                  </a:cubicBezTo>
                  <a:cubicBezTo>
                    <a:pt x="142" y="15"/>
                    <a:pt x="113" y="0"/>
                    <a:pt x="64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39"/>
            <p:cNvSpPr/>
            <p:nvPr/>
          </p:nvSpPr>
          <p:spPr>
            <a:xfrm>
              <a:off x="652450" y="2835900"/>
              <a:ext cx="71950" cy="3925"/>
            </a:xfrm>
            <a:custGeom>
              <a:avLst/>
              <a:gdLst/>
              <a:ahLst/>
              <a:cxnLst/>
              <a:rect l="l" t="t" r="r" b="b"/>
              <a:pathLst>
                <a:path w="2878" h="157" extrusionOk="0">
                  <a:moveTo>
                    <a:pt x="79" y="0"/>
                  </a:moveTo>
                  <a:cubicBezTo>
                    <a:pt x="31" y="0"/>
                    <a:pt x="1" y="34"/>
                    <a:pt x="1" y="79"/>
                  </a:cubicBezTo>
                  <a:cubicBezTo>
                    <a:pt x="1" y="127"/>
                    <a:pt x="31" y="157"/>
                    <a:pt x="79" y="157"/>
                  </a:cubicBezTo>
                  <a:lnTo>
                    <a:pt x="2799" y="157"/>
                  </a:lnTo>
                  <a:cubicBezTo>
                    <a:pt x="2844" y="157"/>
                    <a:pt x="2878" y="127"/>
                    <a:pt x="2878" y="79"/>
                  </a:cubicBezTo>
                  <a:cubicBezTo>
                    <a:pt x="2878" y="34"/>
                    <a:pt x="2844" y="0"/>
                    <a:pt x="2799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39"/>
            <p:cNvSpPr/>
            <p:nvPr/>
          </p:nvSpPr>
          <p:spPr>
            <a:xfrm>
              <a:off x="381950" y="2836275"/>
              <a:ext cx="64950" cy="3925"/>
            </a:xfrm>
            <a:custGeom>
              <a:avLst/>
              <a:gdLst/>
              <a:ahLst/>
              <a:cxnLst/>
              <a:rect l="l" t="t" r="r" b="b"/>
              <a:pathLst>
                <a:path w="2598" h="157" extrusionOk="0">
                  <a:moveTo>
                    <a:pt x="79" y="0"/>
                  </a:moveTo>
                  <a:cubicBezTo>
                    <a:pt x="30" y="0"/>
                    <a:pt x="1" y="34"/>
                    <a:pt x="1" y="79"/>
                  </a:cubicBezTo>
                  <a:cubicBezTo>
                    <a:pt x="1" y="127"/>
                    <a:pt x="30" y="157"/>
                    <a:pt x="79" y="157"/>
                  </a:cubicBezTo>
                  <a:lnTo>
                    <a:pt x="2519" y="157"/>
                  </a:lnTo>
                  <a:cubicBezTo>
                    <a:pt x="2549" y="157"/>
                    <a:pt x="2597" y="127"/>
                    <a:pt x="2597" y="79"/>
                  </a:cubicBezTo>
                  <a:cubicBezTo>
                    <a:pt x="2597" y="34"/>
                    <a:pt x="2549" y="0"/>
                    <a:pt x="2519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39"/>
            <p:cNvSpPr/>
            <p:nvPr/>
          </p:nvSpPr>
          <p:spPr>
            <a:xfrm>
              <a:off x="489975" y="2780300"/>
              <a:ext cx="69225" cy="79775"/>
            </a:xfrm>
            <a:custGeom>
              <a:avLst/>
              <a:gdLst/>
              <a:ahLst/>
              <a:cxnLst/>
              <a:rect l="l" t="t" r="r" b="b"/>
              <a:pathLst>
                <a:path w="2769" h="3191" extrusionOk="0">
                  <a:moveTo>
                    <a:pt x="79" y="0"/>
                  </a:moveTo>
                  <a:cubicBezTo>
                    <a:pt x="49" y="0"/>
                    <a:pt x="0" y="34"/>
                    <a:pt x="0" y="79"/>
                  </a:cubicBezTo>
                  <a:lnTo>
                    <a:pt x="0" y="329"/>
                  </a:lnTo>
                  <a:cubicBezTo>
                    <a:pt x="0" y="1090"/>
                    <a:pt x="482" y="1728"/>
                    <a:pt x="1135" y="2008"/>
                  </a:cubicBezTo>
                  <a:cubicBezTo>
                    <a:pt x="810" y="2116"/>
                    <a:pt x="575" y="2444"/>
                    <a:pt x="575" y="2817"/>
                  </a:cubicBezTo>
                  <a:lnTo>
                    <a:pt x="575" y="3112"/>
                  </a:lnTo>
                  <a:cubicBezTo>
                    <a:pt x="575" y="3157"/>
                    <a:pt x="608" y="3191"/>
                    <a:pt x="653" y="3191"/>
                  </a:cubicBezTo>
                  <a:cubicBezTo>
                    <a:pt x="702" y="3191"/>
                    <a:pt x="732" y="3157"/>
                    <a:pt x="732" y="3112"/>
                  </a:cubicBezTo>
                  <a:lnTo>
                    <a:pt x="732" y="2817"/>
                  </a:lnTo>
                  <a:cubicBezTo>
                    <a:pt x="732" y="2426"/>
                    <a:pt x="1041" y="2101"/>
                    <a:pt x="1429" y="2101"/>
                  </a:cubicBezTo>
                  <a:lnTo>
                    <a:pt x="1463" y="2101"/>
                  </a:lnTo>
                  <a:cubicBezTo>
                    <a:pt x="1571" y="2116"/>
                    <a:pt x="1694" y="2131"/>
                    <a:pt x="1802" y="2131"/>
                  </a:cubicBezTo>
                  <a:lnTo>
                    <a:pt x="2690" y="2131"/>
                  </a:lnTo>
                  <a:cubicBezTo>
                    <a:pt x="2735" y="2131"/>
                    <a:pt x="2769" y="2101"/>
                    <a:pt x="2769" y="2053"/>
                  </a:cubicBezTo>
                  <a:cubicBezTo>
                    <a:pt x="2769" y="2008"/>
                    <a:pt x="2735" y="1978"/>
                    <a:pt x="2690" y="1978"/>
                  </a:cubicBezTo>
                  <a:lnTo>
                    <a:pt x="1802" y="1978"/>
                  </a:lnTo>
                  <a:cubicBezTo>
                    <a:pt x="903" y="1978"/>
                    <a:pt x="157" y="1232"/>
                    <a:pt x="157" y="329"/>
                  </a:cubicBezTo>
                  <a:lnTo>
                    <a:pt x="157" y="79"/>
                  </a:lnTo>
                  <a:cubicBezTo>
                    <a:pt x="157" y="34"/>
                    <a:pt x="123" y="0"/>
                    <a:pt x="79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39"/>
            <p:cNvSpPr/>
            <p:nvPr/>
          </p:nvSpPr>
          <p:spPr>
            <a:xfrm>
              <a:off x="464325" y="3002300"/>
              <a:ext cx="80050" cy="69150"/>
            </a:xfrm>
            <a:custGeom>
              <a:avLst/>
              <a:gdLst/>
              <a:ahLst/>
              <a:cxnLst/>
              <a:rect l="l" t="t" r="r" b="b"/>
              <a:pathLst>
                <a:path w="3202" h="2766" extrusionOk="0">
                  <a:moveTo>
                    <a:pt x="2877" y="1"/>
                  </a:moveTo>
                  <a:cubicBezTo>
                    <a:pt x="2116" y="1"/>
                    <a:pt x="1463" y="467"/>
                    <a:pt x="1198" y="1135"/>
                  </a:cubicBezTo>
                  <a:cubicBezTo>
                    <a:pt x="1075" y="807"/>
                    <a:pt x="761" y="575"/>
                    <a:pt x="388" y="575"/>
                  </a:cubicBezTo>
                  <a:lnTo>
                    <a:pt x="79" y="575"/>
                  </a:lnTo>
                  <a:cubicBezTo>
                    <a:pt x="49" y="575"/>
                    <a:pt x="0" y="605"/>
                    <a:pt x="0" y="654"/>
                  </a:cubicBezTo>
                  <a:cubicBezTo>
                    <a:pt x="0" y="683"/>
                    <a:pt x="49" y="728"/>
                    <a:pt x="79" y="728"/>
                  </a:cubicBezTo>
                  <a:lnTo>
                    <a:pt x="388" y="728"/>
                  </a:lnTo>
                  <a:cubicBezTo>
                    <a:pt x="776" y="728"/>
                    <a:pt x="1090" y="1042"/>
                    <a:pt x="1090" y="1430"/>
                  </a:cubicBezTo>
                  <a:cubicBezTo>
                    <a:pt x="1090" y="1445"/>
                    <a:pt x="1090" y="1445"/>
                    <a:pt x="1105" y="1460"/>
                  </a:cubicBezTo>
                  <a:cubicBezTo>
                    <a:pt x="1075" y="1568"/>
                    <a:pt x="1056" y="1680"/>
                    <a:pt x="1056" y="1803"/>
                  </a:cubicBezTo>
                  <a:lnTo>
                    <a:pt x="1056" y="2687"/>
                  </a:lnTo>
                  <a:cubicBezTo>
                    <a:pt x="1056" y="2721"/>
                    <a:pt x="1105" y="2765"/>
                    <a:pt x="1134" y="2765"/>
                  </a:cubicBezTo>
                  <a:cubicBezTo>
                    <a:pt x="1183" y="2765"/>
                    <a:pt x="1213" y="2721"/>
                    <a:pt x="1213" y="2687"/>
                  </a:cubicBezTo>
                  <a:lnTo>
                    <a:pt x="1213" y="1803"/>
                  </a:lnTo>
                  <a:cubicBezTo>
                    <a:pt x="1213" y="900"/>
                    <a:pt x="1959" y="154"/>
                    <a:pt x="2877" y="154"/>
                  </a:cubicBezTo>
                  <a:lnTo>
                    <a:pt x="3127" y="154"/>
                  </a:lnTo>
                  <a:cubicBezTo>
                    <a:pt x="3157" y="154"/>
                    <a:pt x="3202" y="124"/>
                    <a:pt x="3202" y="75"/>
                  </a:cubicBezTo>
                  <a:cubicBezTo>
                    <a:pt x="3202" y="30"/>
                    <a:pt x="3157" y="1"/>
                    <a:pt x="3127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39"/>
            <p:cNvSpPr/>
            <p:nvPr/>
          </p:nvSpPr>
          <p:spPr>
            <a:xfrm>
              <a:off x="571225" y="2840175"/>
              <a:ext cx="222675" cy="157025"/>
            </a:xfrm>
            <a:custGeom>
              <a:avLst/>
              <a:gdLst/>
              <a:ahLst/>
              <a:cxnLst/>
              <a:rect l="l" t="t" r="r" b="b"/>
              <a:pathLst>
                <a:path w="8907" h="6281" extrusionOk="0">
                  <a:moveTo>
                    <a:pt x="1258" y="1"/>
                  </a:moveTo>
                  <a:lnTo>
                    <a:pt x="1258" y="158"/>
                  </a:lnTo>
                  <a:lnTo>
                    <a:pt x="2612" y="158"/>
                  </a:lnTo>
                  <a:cubicBezTo>
                    <a:pt x="2843" y="158"/>
                    <a:pt x="3048" y="389"/>
                    <a:pt x="3048" y="654"/>
                  </a:cubicBezTo>
                  <a:cubicBezTo>
                    <a:pt x="3048" y="964"/>
                    <a:pt x="3235" y="1228"/>
                    <a:pt x="3481" y="1292"/>
                  </a:cubicBezTo>
                  <a:cubicBezTo>
                    <a:pt x="3048" y="1523"/>
                    <a:pt x="2750" y="1975"/>
                    <a:pt x="2750" y="2490"/>
                  </a:cubicBezTo>
                  <a:cubicBezTo>
                    <a:pt x="2750" y="2534"/>
                    <a:pt x="2799" y="2568"/>
                    <a:pt x="2828" y="2568"/>
                  </a:cubicBezTo>
                  <a:cubicBezTo>
                    <a:pt x="2877" y="2568"/>
                    <a:pt x="2907" y="2534"/>
                    <a:pt x="2907" y="2490"/>
                  </a:cubicBezTo>
                  <a:cubicBezTo>
                    <a:pt x="2907" y="1896"/>
                    <a:pt x="3358" y="1400"/>
                    <a:pt x="3948" y="1322"/>
                  </a:cubicBezTo>
                  <a:lnTo>
                    <a:pt x="4414" y="1322"/>
                  </a:lnTo>
                  <a:cubicBezTo>
                    <a:pt x="4429" y="1322"/>
                    <a:pt x="4448" y="1307"/>
                    <a:pt x="4463" y="1307"/>
                  </a:cubicBezTo>
                  <a:lnTo>
                    <a:pt x="6127" y="1307"/>
                  </a:lnTo>
                  <a:cubicBezTo>
                    <a:pt x="6701" y="1307"/>
                    <a:pt x="7153" y="1773"/>
                    <a:pt x="7153" y="2333"/>
                  </a:cubicBezTo>
                  <a:lnTo>
                    <a:pt x="7153" y="2613"/>
                  </a:lnTo>
                  <a:cubicBezTo>
                    <a:pt x="7153" y="2878"/>
                    <a:pt x="7011" y="3109"/>
                    <a:pt x="6810" y="3251"/>
                  </a:cubicBezTo>
                  <a:cubicBezTo>
                    <a:pt x="6795" y="3251"/>
                    <a:pt x="6780" y="3266"/>
                    <a:pt x="6780" y="3266"/>
                  </a:cubicBezTo>
                  <a:cubicBezTo>
                    <a:pt x="6668" y="3344"/>
                    <a:pt x="6530" y="3374"/>
                    <a:pt x="6388" y="3374"/>
                  </a:cubicBezTo>
                  <a:lnTo>
                    <a:pt x="5907" y="3374"/>
                  </a:lnTo>
                  <a:lnTo>
                    <a:pt x="5907" y="3531"/>
                  </a:lnTo>
                  <a:lnTo>
                    <a:pt x="6500" y="3531"/>
                  </a:lnTo>
                  <a:cubicBezTo>
                    <a:pt x="7041" y="3531"/>
                    <a:pt x="7492" y="3967"/>
                    <a:pt x="7492" y="4508"/>
                  </a:cubicBezTo>
                  <a:lnTo>
                    <a:pt x="7492" y="4788"/>
                  </a:lnTo>
                  <a:cubicBezTo>
                    <a:pt x="7492" y="5534"/>
                    <a:pt x="6888" y="6127"/>
                    <a:pt x="6142" y="6127"/>
                  </a:cubicBezTo>
                  <a:lnTo>
                    <a:pt x="1399" y="6127"/>
                  </a:lnTo>
                  <a:cubicBezTo>
                    <a:pt x="716" y="6127"/>
                    <a:pt x="157" y="5568"/>
                    <a:pt x="157" y="4881"/>
                  </a:cubicBezTo>
                  <a:lnTo>
                    <a:pt x="157" y="4463"/>
                  </a:lnTo>
                  <a:cubicBezTo>
                    <a:pt x="157" y="3874"/>
                    <a:pt x="638" y="3374"/>
                    <a:pt x="1243" y="3374"/>
                  </a:cubicBezTo>
                  <a:lnTo>
                    <a:pt x="3701" y="3374"/>
                  </a:lnTo>
                  <a:cubicBezTo>
                    <a:pt x="3731" y="3374"/>
                    <a:pt x="3776" y="3344"/>
                    <a:pt x="3776" y="3295"/>
                  </a:cubicBezTo>
                  <a:cubicBezTo>
                    <a:pt x="3776" y="3266"/>
                    <a:pt x="3731" y="3221"/>
                    <a:pt x="3701" y="3221"/>
                  </a:cubicBezTo>
                  <a:lnTo>
                    <a:pt x="1243" y="3221"/>
                  </a:lnTo>
                  <a:cubicBezTo>
                    <a:pt x="560" y="3221"/>
                    <a:pt x="0" y="3781"/>
                    <a:pt x="0" y="4463"/>
                  </a:cubicBezTo>
                  <a:lnTo>
                    <a:pt x="0" y="4881"/>
                  </a:lnTo>
                  <a:cubicBezTo>
                    <a:pt x="0" y="5661"/>
                    <a:pt x="623" y="6280"/>
                    <a:pt x="1399" y="6280"/>
                  </a:cubicBezTo>
                  <a:lnTo>
                    <a:pt x="6142" y="6280"/>
                  </a:lnTo>
                  <a:cubicBezTo>
                    <a:pt x="6966" y="6280"/>
                    <a:pt x="7649" y="5613"/>
                    <a:pt x="7649" y="4788"/>
                  </a:cubicBezTo>
                  <a:lnTo>
                    <a:pt x="7649" y="4508"/>
                  </a:lnTo>
                  <a:cubicBezTo>
                    <a:pt x="7649" y="3997"/>
                    <a:pt x="7291" y="3560"/>
                    <a:pt x="6824" y="3422"/>
                  </a:cubicBezTo>
                  <a:cubicBezTo>
                    <a:pt x="6839" y="3422"/>
                    <a:pt x="6854" y="3407"/>
                    <a:pt x="6854" y="3407"/>
                  </a:cubicBezTo>
                  <a:lnTo>
                    <a:pt x="8832" y="3407"/>
                  </a:lnTo>
                  <a:cubicBezTo>
                    <a:pt x="8877" y="3407"/>
                    <a:pt x="8906" y="3374"/>
                    <a:pt x="8906" y="3329"/>
                  </a:cubicBezTo>
                  <a:cubicBezTo>
                    <a:pt x="8906" y="3281"/>
                    <a:pt x="8877" y="3251"/>
                    <a:pt x="8832" y="3251"/>
                  </a:cubicBezTo>
                  <a:lnTo>
                    <a:pt x="7060" y="3251"/>
                  </a:lnTo>
                  <a:cubicBezTo>
                    <a:pt x="7213" y="3079"/>
                    <a:pt x="7306" y="2863"/>
                    <a:pt x="7306" y="2613"/>
                  </a:cubicBezTo>
                  <a:lnTo>
                    <a:pt x="7306" y="2333"/>
                  </a:lnTo>
                  <a:cubicBezTo>
                    <a:pt x="7306" y="1680"/>
                    <a:pt x="6780" y="1150"/>
                    <a:pt x="6127" y="1150"/>
                  </a:cubicBezTo>
                  <a:lnTo>
                    <a:pt x="4104" y="1150"/>
                  </a:lnTo>
                  <a:cubicBezTo>
                    <a:pt x="4041" y="1150"/>
                    <a:pt x="3981" y="1150"/>
                    <a:pt x="3933" y="1169"/>
                  </a:cubicBezTo>
                  <a:lnTo>
                    <a:pt x="3623" y="1169"/>
                  </a:lnTo>
                  <a:cubicBezTo>
                    <a:pt x="3388" y="1169"/>
                    <a:pt x="3201" y="934"/>
                    <a:pt x="3201" y="654"/>
                  </a:cubicBezTo>
                  <a:cubicBezTo>
                    <a:pt x="3201" y="296"/>
                    <a:pt x="2937" y="1"/>
                    <a:pt x="2612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39"/>
            <p:cNvSpPr/>
            <p:nvPr/>
          </p:nvSpPr>
          <p:spPr>
            <a:xfrm>
              <a:off x="369450" y="2973475"/>
              <a:ext cx="43950" cy="69250"/>
            </a:xfrm>
            <a:custGeom>
              <a:avLst/>
              <a:gdLst/>
              <a:ahLst/>
              <a:cxnLst/>
              <a:rect l="l" t="t" r="r" b="b"/>
              <a:pathLst>
                <a:path w="1758" h="2770" extrusionOk="0">
                  <a:moveTo>
                    <a:pt x="1680" y="1"/>
                  </a:moveTo>
                  <a:cubicBezTo>
                    <a:pt x="1650" y="1"/>
                    <a:pt x="1605" y="34"/>
                    <a:pt x="1605" y="79"/>
                  </a:cubicBezTo>
                  <a:lnTo>
                    <a:pt x="1605" y="1075"/>
                  </a:lnTo>
                  <a:cubicBezTo>
                    <a:pt x="1605" y="1930"/>
                    <a:pt x="918" y="2613"/>
                    <a:pt x="79" y="2613"/>
                  </a:cubicBezTo>
                  <a:cubicBezTo>
                    <a:pt x="34" y="2613"/>
                    <a:pt x="1" y="2646"/>
                    <a:pt x="1" y="2691"/>
                  </a:cubicBezTo>
                  <a:cubicBezTo>
                    <a:pt x="1" y="2721"/>
                    <a:pt x="34" y="2769"/>
                    <a:pt x="79" y="2769"/>
                  </a:cubicBezTo>
                  <a:cubicBezTo>
                    <a:pt x="1012" y="2769"/>
                    <a:pt x="1758" y="2008"/>
                    <a:pt x="1758" y="1075"/>
                  </a:cubicBezTo>
                  <a:lnTo>
                    <a:pt x="1758" y="79"/>
                  </a:lnTo>
                  <a:cubicBezTo>
                    <a:pt x="1758" y="34"/>
                    <a:pt x="1728" y="1"/>
                    <a:pt x="1680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39"/>
            <p:cNvSpPr/>
            <p:nvPr/>
          </p:nvSpPr>
          <p:spPr>
            <a:xfrm>
              <a:off x="451525" y="2864075"/>
              <a:ext cx="31475" cy="16150"/>
            </a:xfrm>
            <a:custGeom>
              <a:avLst/>
              <a:gdLst/>
              <a:ahLst/>
              <a:cxnLst/>
              <a:rect l="l" t="t" r="r" b="b"/>
              <a:pathLst>
                <a:path w="1259" h="646" extrusionOk="0">
                  <a:moveTo>
                    <a:pt x="803" y="0"/>
                  </a:moveTo>
                  <a:cubicBezTo>
                    <a:pt x="718" y="0"/>
                    <a:pt x="624" y="12"/>
                    <a:pt x="527" y="41"/>
                  </a:cubicBezTo>
                  <a:cubicBezTo>
                    <a:pt x="247" y="134"/>
                    <a:pt x="76" y="306"/>
                    <a:pt x="46" y="429"/>
                  </a:cubicBezTo>
                  <a:cubicBezTo>
                    <a:pt x="1" y="567"/>
                    <a:pt x="61" y="646"/>
                    <a:pt x="139" y="646"/>
                  </a:cubicBezTo>
                  <a:cubicBezTo>
                    <a:pt x="217" y="646"/>
                    <a:pt x="311" y="616"/>
                    <a:pt x="404" y="586"/>
                  </a:cubicBezTo>
                  <a:cubicBezTo>
                    <a:pt x="497" y="537"/>
                    <a:pt x="591" y="507"/>
                    <a:pt x="669" y="493"/>
                  </a:cubicBezTo>
                  <a:cubicBezTo>
                    <a:pt x="747" y="459"/>
                    <a:pt x="855" y="429"/>
                    <a:pt x="949" y="414"/>
                  </a:cubicBezTo>
                  <a:cubicBezTo>
                    <a:pt x="1042" y="381"/>
                    <a:pt x="1135" y="366"/>
                    <a:pt x="1195" y="306"/>
                  </a:cubicBezTo>
                  <a:cubicBezTo>
                    <a:pt x="1258" y="258"/>
                    <a:pt x="1258" y="164"/>
                    <a:pt x="1150" y="86"/>
                  </a:cubicBezTo>
                  <a:cubicBezTo>
                    <a:pt x="1072" y="36"/>
                    <a:pt x="950" y="0"/>
                    <a:pt x="803" y="0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39"/>
            <p:cNvSpPr/>
            <p:nvPr/>
          </p:nvSpPr>
          <p:spPr>
            <a:xfrm>
              <a:off x="630625" y="2864650"/>
              <a:ext cx="30750" cy="17950"/>
            </a:xfrm>
            <a:custGeom>
              <a:avLst/>
              <a:gdLst/>
              <a:ahLst/>
              <a:cxnLst/>
              <a:rect l="l" t="t" r="r" b="b"/>
              <a:pathLst>
                <a:path w="1230" h="718" extrusionOk="0">
                  <a:moveTo>
                    <a:pt x="395" y="0"/>
                  </a:moveTo>
                  <a:cubicBezTo>
                    <a:pt x="286" y="0"/>
                    <a:pt x="197" y="24"/>
                    <a:pt x="143" y="63"/>
                  </a:cubicBezTo>
                  <a:cubicBezTo>
                    <a:pt x="20" y="126"/>
                    <a:pt x="1" y="220"/>
                    <a:pt x="64" y="283"/>
                  </a:cubicBezTo>
                  <a:cubicBezTo>
                    <a:pt x="113" y="328"/>
                    <a:pt x="221" y="376"/>
                    <a:pt x="299" y="406"/>
                  </a:cubicBezTo>
                  <a:cubicBezTo>
                    <a:pt x="393" y="436"/>
                    <a:pt x="486" y="470"/>
                    <a:pt x="561" y="514"/>
                  </a:cubicBezTo>
                  <a:cubicBezTo>
                    <a:pt x="639" y="544"/>
                    <a:pt x="732" y="593"/>
                    <a:pt x="825" y="623"/>
                  </a:cubicBezTo>
                  <a:cubicBezTo>
                    <a:pt x="904" y="671"/>
                    <a:pt x="997" y="716"/>
                    <a:pt x="1075" y="716"/>
                  </a:cubicBezTo>
                  <a:cubicBezTo>
                    <a:pt x="1083" y="717"/>
                    <a:pt x="1091" y="718"/>
                    <a:pt x="1098" y="718"/>
                  </a:cubicBezTo>
                  <a:cubicBezTo>
                    <a:pt x="1179" y="718"/>
                    <a:pt x="1229" y="644"/>
                    <a:pt x="1199" y="514"/>
                  </a:cubicBezTo>
                  <a:cubicBezTo>
                    <a:pt x="1169" y="391"/>
                    <a:pt x="1012" y="205"/>
                    <a:pt x="766" y="78"/>
                  </a:cubicBezTo>
                  <a:cubicBezTo>
                    <a:pt x="633" y="24"/>
                    <a:pt x="505" y="0"/>
                    <a:pt x="395" y="0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39"/>
            <p:cNvSpPr/>
            <p:nvPr/>
          </p:nvSpPr>
          <p:spPr>
            <a:xfrm>
              <a:off x="601900" y="2912725"/>
              <a:ext cx="58325" cy="22275"/>
            </a:xfrm>
            <a:custGeom>
              <a:avLst/>
              <a:gdLst/>
              <a:ahLst/>
              <a:cxnLst/>
              <a:rect l="l" t="t" r="r" b="b"/>
              <a:pathLst>
                <a:path w="2333" h="891" extrusionOk="0">
                  <a:moveTo>
                    <a:pt x="192" y="0"/>
                  </a:moveTo>
                  <a:cubicBezTo>
                    <a:pt x="144" y="0"/>
                    <a:pt x="98" y="20"/>
                    <a:pt x="64" y="69"/>
                  </a:cubicBezTo>
                  <a:cubicBezTo>
                    <a:pt x="1" y="147"/>
                    <a:pt x="1" y="255"/>
                    <a:pt x="79" y="334"/>
                  </a:cubicBezTo>
                  <a:cubicBezTo>
                    <a:pt x="590" y="771"/>
                    <a:pt x="1083" y="890"/>
                    <a:pt x="1466" y="890"/>
                  </a:cubicBezTo>
                  <a:cubicBezTo>
                    <a:pt x="1899" y="890"/>
                    <a:pt x="2192" y="738"/>
                    <a:pt x="2210" y="722"/>
                  </a:cubicBezTo>
                  <a:cubicBezTo>
                    <a:pt x="2303" y="673"/>
                    <a:pt x="2333" y="565"/>
                    <a:pt x="2288" y="472"/>
                  </a:cubicBezTo>
                  <a:cubicBezTo>
                    <a:pt x="2253" y="415"/>
                    <a:pt x="2186" y="376"/>
                    <a:pt x="2116" y="376"/>
                  </a:cubicBezTo>
                  <a:cubicBezTo>
                    <a:pt x="2090" y="376"/>
                    <a:pt x="2063" y="381"/>
                    <a:pt x="2038" y="393"/>
                  </a:cubicBezTo>
                  <a:cubicBezTo>
                    <a:pt x="2038" y="403"/>
                    <a:pt x="1815" y="517"/>
                    <a:pt x="1477" y="517"/>
                  </a:cubicBezTo>
                  <a:cubicBezTo>
                    <a:pt x="1165" y="517"/>
                    <a:pt x="754" y="420"/>
                    <a:pt x="329" y="54"/>
                  </a:cubicBezTo>
                  <a:cubicBezTo>
                    <a:pt x="295" y="20"/>
                    <a:pt x="266" y="5"/>
                    <a:pt x="236" y="5"/>
                  </a:cubicBezTo>
                  <a:cubicBezTo>
                    <a:pt x="221" y="2"/>
                    <a:pt x="206" y="0"/>
                    <a:pt x="192" y="0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39"/>
            <p:cNvSpPr/>
            <p:nvPr/>
          </p:nvSpPr>
          <p:spPr>
            <a:xfrm>
              <a:off x="452650" y="2913875"/>
              <a:ext cx="58700" cy="20375"/>
            </a:xfrm>
            <a:custGeom>
              <a:avLst/>
              <a:gdLst/>
              <a:ahLst/>
              <a:cxnLst/>
              <a:rect l="l" t="t" r="r" b="b"/>
              <a:pathLst>
                <a:path w="2348" h="815" extrusionOk="0">
                  <a:moveTo>
                    <a:pt x="2156" y="1"/>
                  </a:moveTo>
                  <a:cubicBezTo>
                    <a:pt x="2106" y="1"/>
                    <a:pt x="2055" y="21"/>
                    <a:pt x="2023" y="53"/>
                  </a:cubicBezTo>
                  <a:cubicBezTo>
                    <a:pt x="2012" y="64"/>
                    <a:pt x="1648" y="436"/>
                    <a:pt x="1000" y="436"/>
                  </a:cubicBezTo>
                  <a:cubicBezTo>
                    <a:pt x="785" y="436"/>
                    <a:pt x="540" y="395"/>
                    <a:pt x="266" y="288"/>
                  </a:cubicBezTo>
                  <a:cubicBezTo>
                    <a:pt x="246" y="288"/>
                    <a:pt x="224" y="281"/>
                    <a:pt x="203" y="281"/>
                  </a:cubicBezTo>
                  <a:cubicBezTo>
                    <a:pt x="193" y="281"/>
                    <a:pt x="182" y="283"/>
                    <a:pt x="172" y="288"/>
                  </a:cubicBezTo>
                  <a:cubicBezTo>
                    <a:pt x="109" y="288"/>
                    <a:pt x="64" y="333"/>
                    <a:pt x="31" y="396"/>
                  </a:cubicBezTo>
                  <a:cubicBezTo>
                    <a:pt x="1" y="489"/>
                    <a:pt x="49" y="597"/>
                    <a:pt x="143" y="646"/>
                  </a:cubicBezTo>
                  <a:cubicBezTo>
                    <a:pt x="458" y="768"/>
                    <a:pt x="743" y="815"/>
                    <a:pt x="995" y="815"/>
                  </a:cubicBezTo>
                  <a:cubicBezTo>
                    <a:pt x="1798" y="815"/>
                    <a:pt x="2262" y="340"/>
                    <a:pt x="2288" y="318"/>
                  </a:cubicBezTo>
                  <a:cubicBezTo>
                    <a:pt x="2348" y="239"/>
                    <a:pt x="2348" y="116"/>
                    <a:pt x="2269" y="53"/>
                  </a:cubicBezTo>
                  <a:cubicBezTo>
                    <a:pt x="2241" y="16"/>
                    <a:pt x="2199" y="1"/>
                    <a:pt x="2156" y="1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39"/>
            <p:cNvSpPr/>
            <p:nvPr/>
          </p:nvSpPr>
          <p:spPr>
            <a:xfrm>
              <a:off x="530350" y="2940700"/>
              <a:ext cx="52175" cy="10325"/>
            </a:xfrm>
            <a:custGeom>
              <a:avLst/>
              <a:gdLst/>
              <a:ahLst/>
              <a:cxnLst/>
              <a:rect l="l" t="t" r="r" b="b"/>
              <a:pathLst>
                <a:path w="2087" h="413" extrusionOk="0">
                  <a:moveTo>
                    <a:pt x="2004" y="0"/>
                  </a:moveTo>
                  <a:cubicBezTo>
                    <a:pt x="1995" y="0"/>
                    <a:pt x="1986" y="2"/>
                    <a:pt x="1978" y="6"/>
                  </a:cubicBezTo>
                  <a:cubicBezTo>
                    <a:pt x="1627" y="215"/>
                    <a:pt x="1292" y="283"/>
                    <a:pt x="1005" y="283"/>
                  </a:cubicBezTo>
                  <a:cubicBezTo>
                    <a:pt x="477" y="283"/>
                    <a:pt x="113" y="54"/>
                    <a:pt x="113" y="54"/>
                  </a:cubicBezTo>
                  <a:cubicBezTo>
                    <a:pt x="99" y="48"/>
                    <a:pt x="83" y="45"/>
                    <a:pt x="68" y="45"/>
                  </a:cubicBezTo>
                  <a:cubicBezTo>
                    <a:pt x="47" y="45"/>
                    <a:pt x="28" y="52"/>
                    <a:pt x="19" y="69"/>
                  </a:cubicBezTo>
                  <a:cubicBezTo>
                    <a:pt x="1" y="99"/>
                    <a:pt x="19" y="148"/>
                    <a:pt x="34" y="163"/>
                  </a:cubicBezTo>
                  <a:cubicBezTo>
                    <a:pt x="49" y="163"/>
                    <a:pt x="437" y="413"/>
                    <a:pt x="997" y="413"/>
                  </a:cubicBezTo>
                  <a:cubicBezTo>
                    <a:pt x="1307" y="413"/>
                    <a:pt x="1665" y="334"/>
                    <a:pt x="2038" y="114"/>
                  </a:cubicBezTo>
                  <a:cubicBezTo>
                    <a:pt x="2072" y="99"/>
                    <a:pt x="2087" y="69"/>
                    <a:pt x="2072" y="39"/>
                  </a:cubicBezTo>
                  <a:cubicBezTo>
                    <a:pt x="2058" y="15"/>
                    <a:pt x="2030" y="0"/>
                    <a:pt x="2004" y="0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39"/>
            <p:cNvSpPr/>
            <p:nvPr/>
          </p:nvSpPr>
          <p:spPr>
            <a:xfrm>
              <a:off x="523000" y="2928275"/>
              <a:ext cx="14000" cy="20425"/>
            </a:xfrm>
            <a:custGeom>
              <a:avLst/>
              <a:gdLst/>
              <a:ahLst/>
              <a:cxnLst/>
              <a:rect l="l" t="t" r="r" b="b"/>
              <a:pathLst>
                <a:path w="560" h="817" extrusionOk="0">
                  <a:moveTo>
                    <a:pt x="448" y="1"/>
                  </a:moveTo>
                  <a:cubicBezTo>
                    <a:pt x="439" y="1"/>
                    <a:pt x="430" y="3"/>
                    <a:pt x="422" y="7"/>
                  </a:cubicBezTo>
                  <a:cubicBezTo>
                    <a:pt x="388" y="21"/>
                    <a:pt x="373" y="51"/>
                    <a:pt x="388" y="85"/>
                  </a:cubicBezTo>
                  <a:cubicBezTo>
                    <a:pt x="437" y="208"/>
                    <a:pt x="407" y="316"/>
                    <a:pt x="373" y="395"/>
                  </a:cubicBezTo>
                  <a:cubicBezTo>
                    <a:pt x="313" y="536"/>
                    <a:pt x="172" y="660"/>
                    <a:pt x="49" y="704"/>
                  </a:cubicBezTo>
                  <a:cubicBezTo>
                    <a:pt x="15" y="704"/>
                    <a:pt x="0" y="753"/>
                    <a:pt x="15" y="783"/>
                  </a:cubicBezTo>
                  <a:cubicBezTo>
                    <a:pt x="15" y="798"/>
                    <a:pt x="49" y="816"/>
                    <a:pt x="64" y="816"/>
                  </a:cubicBezTo>
                  <a:lnTo>
                    <a:pt x="93" y="816"/>
                  </a:lnTo>
                  <a:cubicBezTo>
                    <a:pt x="250" y="768"/>
                    <a:pt x="407" y="630"/>
                    <a:pt x="481" y="443"/>
                  </a:cubicBezTo>
                  <a:cubicBezTo>
                    <a:pt x="545" y="301"/>
                    <a:pt x="560" y="163"/>
                    <a:pt x="500" y="36"/>
                  </a:cubicBezTo>
                  <a:cubicBezTo>
                    <a:pt x="500" y="15"/>
                    <a:pt x="474" y="1"/>
                    <a:pt x="448" y="1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39"/>
            <p:cNvSpPr/>
            <p:nvPr/>
          </p:nvSpPr>
          <p:spPr>
            <a:xfrm>
              <a:off x="576625" y="2928275"/>
              <a:ext cx="14025" cy="20425"/>
            </a:xfrm>
            <a:custGeom>
              <a:avLst/>
              <a:gdLst/>
              <a:ahLst/>
              <a:cxnLst/>
              <a:rect l="l" t="t" r="r" b="b"/>
              <a:pathLst>
                <a:path w="561" h="817" extrusionOk="0">
                  <a:moveTo>
                    <a:pt x="116" y="1"/>
                  </a:moveTo>
                  <a:cubicBezTo>
                    <a:pt x="94" y="1"/>
                    <a:pt x="75" y="15"/>
                    <a:pt x="64" y="36"/>
                  </a:cubicBezTo>
                  <a:cubicBezTo>
                    <a:pt x="1" y="163"/>
                    <a:pt x="15" y="301"/>
                    <a:pt x="79" y="443"/>
                  </a:cubicBezTo>
                  <a:cubicBezTo>
                    <a:pt x="157" y="630"/>
                    <a:pt x="314" y="768"/>
                    <a:pt x="482" y="816"/>
                  </a:cubicBezTo>
                  <a:lnTo>
                    <a:pt x="500" y="816"/>
                  </a:lnTo>
                  <a:cubicBezTo>
                    <a:pt x="515" y="816"/>
                    <a:pt x="545" y="798"/>
                    <a:pt x="560" y="783"/>
                  </a:cubicBezTo>
                  <a:cubicBezTo>
                    <a:pt x="560" y="753"/>
                    <a:pt x="545" y="704"/>
                    <a:pt x="515" y="704"/>
                  </a:cubicBezTo>
                  <a:cubicBezTo>
                    <a:pt x="389" y="660"/>
                    <a:pt x="251" y="536"/>
                    <a:pt x="187" y="395"/>
                  </a:cubicBezTo>
                  <a:cubicBezTo>
                    <a:pt x="157" y="316"/>
                    <a:pt x="127" y="208"/>
                    <a:pt x="172" y="85"/>
                  </a:cubicBezTo>
                  <a:cubicBezTo>
                    <a:pt x="187" y="51"/>
                    <a:pt x="172" y="21"/>
                    <a:pt x="142" y="7"/>
                  </a:cubicBezTo>
                  <a:cubicBezTo>
                    <a:pt x="133" y="3"/>
                    <a:pt x="125" y="1"/>
                    <a:pt x="116" y="1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39"/>
            <p:cNvSpPr/>
            <p:nvPr/>
          </p:nvSpPr>
          <p:spPr>
            <a:xfrm>
              <a:off x="614300" y="2790625"/>
              <a:ext cx="66175" cy="73500"/>
            </a:xfrm>
            <a:custGeom>
              <a:avLst/>
              <a:gdLst/>
              <a:ahLst/>
              <a:cxnLst/>
              <a:rect l="l" t="t" r="r" b="b"/>
              <a:pathLst>
                <a:path w="2647" h="2940" extrusionOk="0">
                  <a:moveTo>
                    <a:pt x="631" y="1"/>
                  </a:moveTo>
                  <a:cubicBezTo>
                    <a:pt x="536" y="1"/>
                    <a:pt x="441" y="30"/>
                    <a:pt x="359" y="87"/>
                  </a:cubicBezTo>
                  <a:lnTo>
                    <a:pt x="236" y="181"/>
                  </a:lnTo>
                  <a:cubicBezTo>
                    <a:pt x="49" y="334"/>
                    <a:pt x="1" y="614"/>
                    <a:pt x="158" y="819"/>
                  </a:cubicBezTo>
                  <a:lnTo>
                    <a:pt x="1650" y="2759"/>
                  </a:lnTo>
                  <a:cubicBezTo>
                    <a:pt x="1742" y="2880"/>
                    <a:pt x="1877" y="2940"/>
                    <a:pt x="2014" y="2940"/>
                  </a:cubicBezTo>
                  <a:cubicBezTo>
                    <a:pt x="2109" y="2940"/>
                    <a:pt x="2205" y="2911"/>
                    <a:pt x="2288" y="2852"/>
                  </a:cubicBezTo>
                  <a:lnTo>
                    <a:pt x="2411" y="2759"/>
                  </a:lnTo>
                  <a:cubicBezTo>
                    <a:pt x="2598" y="2606"/>
                    <a:pt x="2646" y="2326"/>
                    <a:pt x="2490" y="2125"/>
                  </a:cubicBezTo>
                  <a:lnTo>
                    <a:pt x="997" y="181"/>
                  </a:lnTo>
                  <a:cubicBezTo>
                    <a:pt x="904" y="61"/>
                    <a:pt x="768" y="1"/>
                    <a:pt x="631" y="1"/>
                  </a:cubicBezTo>
                  <a:close/>
                </a:path>
              </a:pathLst>
            </a:custGeom>
            <a:solidFill>
              <a:srgbClr val="ED69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39"/>
            <p:cNvSpPr/>
            <p:nvPr/>
          </p:nvSpPr>
          <p:spPr>
            <a:xfrm>
              <a:off x="632975" y="2812425"/>
              <a:ext cx="28850" cy="29125"/>
            </a:xfrm>
            <a:custGeom>
              <a:avLst/>
              <a:gdLst/>
              <a:ahLst/>
              <a:cxnLst/>
              <a:rect l="l" t="t" r="r" b="b"/>
              <a:pathLst>
                <a:path w="1154" h="1165" extrusionOk="0">
                  <a:moveTo>
                    <a:pt x="574" y="1"/>
                  </a:moveTo>
                  <a:cubicBezTo>
                    <a:pt x="555" y="1"/>
                    <a:pt x="535" y="8"/>
                    <a:pt x="515" y="21"/>
                  </a:cubicBezTo>
                  <a:lnTo>
                    <a:pt x="49" y="380"/>
                  </a:lnTo>
                  <a:cubicBezTo>
                    <a:pt x="0" y="413"/>
                    <a:pt x="0" y="458"/>
                    <a:pt x="34" y="488"/>
                  </a:cubicBezTo>
                  <a:lnTo>
                    <a:pt x="515" y="1126"/>
                  </a:lnTo>
                  <a:cubicBezTo>
                    <a:pt x="531" y="1152"/>
                    <a:pt x="553" y="1164"/>
                    <a:pt x="577" y="1164"/>
                  </a:cubicBezTo>
                  <a:cubicBezTo>
                    <a:pt x="597" y="1164"/>
                    <a:pt x="618" y="1156"/>
                    <a:pt x="638" y="1141"/>
                  </a:cubicBezTo>
                  <a:lnTo>
                    <a:pt x="1105" y="786"/>
                  </a:lnTo>
                  <a:cubicBezTo>
                    <a:pt x="1138" y="753"/>
                    <a:pt x="1153" y="708"/>
                    <a:pt x="1120" y="674"/>
                  </a:cubicBezTo>
                  <a:lnTo>
                    <a:pt x="638" y="40"/>
                  </a:lnTo>
                  <a:cubicBezTo>
                    <a:pt x="621" y="13"/>
                    <a:pt x="599" y="1"/>
                    <a:pt x="574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39"/>
            <p:cNvSpPr/>
            <p:nvPr/>
          </p:nvSpPr>
          <p:spPr>
            <a:xfrm>
              <a:off x="655175" y="2829825"/>
              <a:ext cx="1600" cy="1600"/>
            </a:xfrm>
            <a:custGeom>
              <a:avLst/>
              <a:gdLst/>
              <a:ahLst/>
              <a:cxnLst/>
              <a:rect l="l" t="t" r="r" b="b"/>
              <a:pathLst>
                <a:path w="64" h="64" extrusionOk="0">
                  <a:moveTo>
                    <a:pt x="38" y="1"/>
                  </a:moveTo>
                  <a:cubicBezTo>
                    <a:pt x="30" y="1"/>
                    <a:pt x="23" y="4"/>
                    <a:pt x="15" y="12"/>
                  </a:cubicBezTo>
                  <a:cubicBezTo>
                    <a:pt x="0" y="27"/>
                    <a:pt x="0" y="42"/>
                    <a:pt x="0" y="57"/>
                  </a:cubicBezTo>
                  <a:cubicBezTo>
                    <a:pt x="10" y="57"/>
                    <a:pt x="20" y="63"/>
                    <a:pt x="30" y="63"/>
                  </a:cubicBezTo>
                  <a:cubicBezTo>
                    <a:pt x="35" y="63"/>
                    <a:pt x="40" y="62"/>
                    <a:pt x="45" y="57"/>
                  </a:cubicBezTo>
                  <a:cubicBezTo>
                    <a:pt x="64" y="42"/>
                    <a:pt x="64" y="27"/>
                    <a:pt x="64" y="12"/>
                  </a:cubicBezTo>
                  <a:cubicBezTo>
                    <a:pt x="54" y="4"/>
                    <a:pt x="46" y="1"/>
                    <a:pt x="38" y="1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39"/>
            <p:cNvSpPr/>
            <p:nvPr/>
          </p:nvSpPr>
          <p:spPr>
            <a:xfrm>
              <a:off x="651250" y="2832825"/>
              <a:ext cx="1975" cy="1475"/>
            </a:xfrm>
            <a:custGeom>
              <a:avLst/>
              <a:gdLst/>
              <a:ahLst/>
              <a:cxnLst/>
              <a:rect l="l" t="t" r="r" b="b"/>
              <a:pathLst>
                <a:path w="79" h="59" extrusionOk="0">
                  <a:moveTo>
                    <a:pt x="15" y="0"/>
                  </a:moveTo>
                  <a:cubicBezTo>
                    <a:pt x="0" y="15"/>
                    <a:pt x="0" y="30"/>
                    <a:pt x="15" y="45"/>
                  </a:cubicBezTo>
                  <a:cubicBezTo>
                    <a:pt x="15" y="54"/>
                    <a:pt x="24" y="59"/>
                    <a:pt x="34" y="59"/>
                  </a:cubicBezTo>
                  <a:cubicBezTo>
                    <a:pt x="44" y="59"/>
                    <a:pt x="56" y="54"/>
                    <a:pt x="64" y="45"/>
                  </a:cubicBezTo>
                  <a:cubicBezTo>
                    <a:pt x="64" y="45"/>
                    <a:pt x="79" y="15"/>
                    <a:pt x="64" y="15"/>
                  </a:cubicBezTo>
                  <a:cubicBezTo>
                    <a:pt x="49" y="0"/>
                    <a:pt x="34" y="0"/>
                    <a:pt x="15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39"/>
            <p:cNvSpPr/>
            <p:nvPr/>
          </p:nvSpPr>
          <p:spPr>
            <a:xfrm>
              <a:off x="648175" y="2835250"/>
              <a:ext cx="1600" cy="1675"/>
            </a:xfrm>
            <a:custGeom>
              <a:avLst/>
              <a:gdLst/>
              <a:ahLst/>
              <a:cxnLst/>
              <a:rect l="l" t="t" r="r" b="b"/>
              <a:pathLst>
                <a:path w="64" h="67" extrusionOk="0">
                  <a:moveTo>
                    <a:pt x="30" y="0"/>
                  </a:moveTo>
                  <a:cubicBezTo>
                    <a:pt x="23" y="0"/>
                    <a:pt x="15" y="4"/>
                    <a:pt x="15" y="11"/>
                  </a:cubicBezTo>
                  <a:cubicBezTo>
                    <a:pt x="0" y="26"/>
                    <a:pt x="0" y="41"/>
                    <a:pt x="0" y="60"/>
                  </a:cubicBezTo>
                  <a:cubicBezTo>
                    <a:pt x="10" y="60"/>
                    <a:pt x="20" y="66"/>
                    <a:pt x="30" y="66"/>
                  </a:cubicBezTo>
                  <a:cubicBezTo>
                    <a:pt x="35" y="66"/>
                    <a:pt x="40" y="65"/>
                    <a:pt x="45" y="60"/>
                  </a:cubicBezTo>
                  <a:cubicBezTo>
                    <a:pt x="64" y="41"/>
                    <a:pt x="64" y="26"/>
                    <a:pt x="45" y="11"/>
                  </a:cubicBezTo>
                  <a:cubicBezTo>
                    <a:pt x="45" y="4"/>
                    <a:pt x="38" y="0"/>
                    <a:pt x="30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39"/>
            <p:cNvSpPr/>
            <p:nvPr/>
          </p:nvSpPr>
          <p:spPr>
            <a:xfrm>
              <a:off x="661800" y="2838725"/>
              <a:ext cx="1975" cy="1650"/>
            </a:xfrm>
            <a:custGeom>
              <a:avLst/>
              <a:gdLst/>
              <a:ahLst/>
              <a:cxnLst/>
              <a:rect l="l" t="t" r="r" b="b"/>
              <a:pathLst>
                <a:path w="79" h="66" extrusionOk="0">
                  <a:moveTo>
                    <a:pt x="43" y="0"/>
                  </a:moveTo>
                  <a:cubicBezTo>
                    <a:pt x="34" y="0"/>
                    <a:pt x="22" y="5"/>
                    <a:pt x="15" y="14"/>
                  </a:cubicBezTo>
                  <a:cubicBezTo>
                    <a:pt x="15" y="29"/>
                    <a:pt x="0" y="44"/>
                    <a:pt x="15" y="59"/>
                  </a:cubicBezTo>
                  <a:cubicBezTo>
                    <a:pt x="25" y="59"/>
                    <a:pt x="35" y="66"/>
                    <a:pt x="45" y="66"/>
                  </a:cubicBezTo>
                  <a:cubicBezTo>
                    <a:pt x="50" y="66"/>
                    <a:pt x="55" y="64"/>
                    <a:pt x="60" y="59"/>
                  </a:cubicBezTo>
                  <a:cubicBezTo>
                    <a:pt x="78" y="44"/>
                    <a:pt x="78" y="29"/>
                    <a:pt x="60" y="14"/>
                  </a:cubicBezTo>
                  <a:cubicBezTo>
                    <a:pt x="60" y="5"/>
                    <a:pt x="52" y="0"/>
                    <a:pt x="43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39"/>
            <p:cNvSpPr/>
            <p:nvPr/>
          </p:nvSpPr>
          <p:spPr>
            <a:xfrm>
              <a:off x="658250" y="2841775"/>
              <a:ext cx="1600" cy="1425"/>
            </a:xfrm>
            <a:custGeom>
              <a:avLst/>
              <a:gdLst/>
              <a:ahLst/>
              <a:cxnLst/>
              <a:rect l="l" t="t" r="r" b="b"/>
              <a:pathLst>
                <a:path w="64" h="57" extrusionOk="0">
                  <a:moveTo>
                    <a:pt x="15" y="0"/>
                  </a:moveTo>
                  <a:cubicBezTo>
                    <a:pt x="0" y="15"/>
                    <a:pt x="0" y="30"/>
                    <a:pt x="0" y="45"/>
                  </a:cubicBezTo>
                  <a:cubicBezTo>
                    <a:pt x="8" y="53"/>
                    <a:pt x="16" y="56"/>
                    <a:pt x="25" y="56"/>
                  </a:cubicBezTo>
                  <a:cubicBezTo>
                    <a:pt x="33" y="56"/>
                    <a:pt x="41" y="53"/>
                    <a:pt x="49" y="45"/>
                  </a:cubicBezTo>
                  <a:cubicBezTo>
                    <a:pt x="64" y="45"/>
                    <a:pt x="64" y="15"/>
                    <a:pt x="64" y="15"/>
                  </a:cubicBezTo>
                  <a:cubicBezTo>
                    <a:pt x="49" y="0"/>
                    <a:pt x="34" y="0"/>
                    <a:pt x="15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39"/>
            <p:cNvSpPr/>
            <p:nvPr/>
          </p:nvSpPr>
          <p:spPr>
            <a:xfrm>
              <a:off x="654800" y="2844200"/>
              <a:ext cx="1500" cy="1625"/>
            </a:xfrm>
            <a:custGeom>
              <a:avLst/>
              <a:gdLst/>
              <a:ahLst/>
              <a:cxnLst/>
              <a:rect l="l" t="t" r="r" b="b"/>
              <a:pathLst>
                <a:path w="60" h="65" extrusionOk="0">
                  <a:moveTo>
                    <a:pt x="38" y="0"/>
                  </a:moveTo>
                  <a:cubicBezTo>
                    <a:pt x="30" y="0"/>
                    <a:pt x="23" y="4"/>
                    <a:pt x="15" y="12"/>
                  </a:cubicBezTo>
                  <a:cubicBezTo>
                    <a:pt x="0" y="26"/>
                    <a:pt x="0" y="41"/>
                    <a:pt x="15" y="56"/>
                  </a:cubicBezTo>
                  <a:cubicBezTo>
                    <a:pt x="15" y="56"/>
                    <a:pt x="28" y="65"/>
                    <a:pt x="42" y="65"/>
                  </a:cubicBezTo>
                  <a:cubicBezTo>
                    <a:pt x="48" y="65"/>
                    <a:pt x="55" y="62"/>
                    <a:pt x="60" y="56"/>
                  </a:cubicBezTo>
                  <a:lnTo>
                    <a:pt x="60" y="12"/>
                  </a:lnTo>
                  <a:cubicBezTo>
                    <a:pt x="52" y="4"/>
                    <a:pt x="45" y="0"/>
                    <a:pt x="38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39"/>
            <p:cNvSpPr/>
            <p:nvPr/>
          </p:nvSpPr>
          <p:spPr>
            <a:xfrm>
              <a:off x="667950" y="2846800"/>
              <a:ext cx="1600" cy="1500"/>
            </a:xfrm>
            <a:custGeom>
              <a:avLst/>
              <a:gdLst/>
              <a:ahLst/>
              <a:cxnLst/>
              <a:rect l="l" t="t" r="r" b="b"/>
              <a:pathLst>
                <a:path w="64" h="60" extrusionOk="0">
                  <a:moveTo>
                    <a:pt x="19" y="1"/>
                  </a:moveTo>
                  <a:cubicBezTo>
                    <a:pt x="0" y="16"/>
                    <a:pt x="0" y="31"/>
                    <a:pt x="19" y="46"/>
                  </a:cubicBezTo>
                  <a:cubicBezTo>
                    <a:pt x="19" y="55"/>
                    <a:pt x="26" y="60"/>
                    <a:pt x="34" y="60"/>
                  </a:cubicBezTo>
                  <a:cubicBezTo>
                    <a:pt x="41" y="60"/>
                    <a:pt x="49" y="55"/>
                    <a:pt x="49" y="46"/>
                  </a:cubicBezTo>
                  <a:cubicBezTo>
                    <a:pt x="64" y="46"/>
                    <a:pt x="64" y="16"/>
                    <a:pt x="64" y="16"/>
                  </a:cubicBezTo>
                  <a:cubicBezTo>
                    <a:pt x="49" y="1"/>
                    <a:pt x="34" y="1"/>
                    <a:pt x="19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39"/>
            <p:cNvSpPr/>
            <p:nvPr/>
          </p:nvSpPr>
          <p:spPr>
            <a:xfrm>
              <a:off x="664125" y="2849600"/>
              <a:ext cx="1975" cy="1525"/>
            </a:xfrm>
            <a:custGeom>
              <a:avLst/>
              <a:gdLst/>
              <a:ahLst/>
              <a:cxnLst/>
              <a:rect l="l" t="t" r="r" b="b"/>
              <a:pathLst>
                <a:path w="79" h="61" extrusionOk="0">
                  <a:moveTo>
                    <a:pt x="38" y="1"/>
                  </a:moveTo>
                  <a:cubicBezTo>
                    <a:pt x="30" y="1"/>
                    <a:pt x="23" y="4"/>
                    <a:pt x="15" y="12"/>
                  </a:cubicBezTo>
                  <a:cubicBezTo>
                    <a:pt x="15" y="12"/>
                    <a:pt x="0" y="27"/>
                    <a:pt x="15" y="45"/>
                  </a:cubicBezTo>
                  <a:cubicBezTo>
                    <a:pt x="30" y="60"/>
                    <a:pt x="45" y="60"/>
                    <a:pt x="60" y="60"/>
                  </a:cubicBezTo>
                  <a:cubicBezTo>
                    <a:pt x="79" y="45"/>
                    <a:pt x="79" y="27"/>
                    <a:pt x="60" y="12"/>
                  </a:cubicBezTo>
                  <a:cubicBezTo>
                    <a:pt x="53" y="4"/>
                    <a:pt x="45" y="1"/>
                    <a:pt x="38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39"/>
            <p:cNvSpPr/>
            <p:nvPr/>
          </p:nvSpPr>
          <p:spPr>
            <a:xfrm>
              <a:off x="660950" y="2852225"/>
              <a:ext cx="1600" cy="1500"/>
            </a:xfrm>
            <a:custGeom>
              <a:avLst/>
              <a:gdLst/>
              <a:ahLst/>
              <a:cxnLst/>
              <a:rect l="l" t="t" r="r" b="b"/>
              <a:pathLst>
                <a:path w="64" h="60" extrusionOk="0">
                  <a:moveTo>
                    <a:pt x="19" y="0"/>
                  </a:moveTo>
                  <a:cubicBezTo>
                    <a:pt x="1" y="15"/>
                    <a:pt x="1" y="34"/>
                    <a:pt x="1" y="49"/>
                  </a:cubicBezTo>
                  <a:cubicBezTo>
                    <a:pt x="10" y="56"/>
                    <a:pt x="18" y="60"/>
                    <a:pt x="26" y="60"/>
                  </a:cubicBezTo>
                  <a:cubicBezTo>
                    <a:pt x="34" y="60"/>
                    <a:pt x="42" y="56"/>
                    <a:pt x="49" y="49"/>
                  </a:cubicBezTo>
                  <a:cubicBezTo>
                    <a:pt x="64" y="49"/>
                    <a:pt x="64" y="15"/>
                    <a:pt x="49" y="15"/>
                  </a:cubicBezTo>
                  <a:cubicBezTo>
                    <a:pt x="49" y="0"/>
                    <a:pt x="34" y="0"/>
                    <a:pt x="19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39"/>
            <p:cNvSpPr/>
            <p:nvPr/>
          </p:nvSpPr>
          <p:spPr>
            <a:xfrm>
              <a:off x="632600" y="2800625"/>
              <a:ext cx="1975" cy="1525"/>
            </a:xfrm>
            <a:custGeom>
              <a:avLst/>
              <a:gdLst/>
              <a:ahLst/>
              <a:cxnLst/>
              <a:rect l="l" t="t" r="r" b="b"/>
              <a:pathLst>
                <a:path w="79" h="61" extrusionOk="0">
                  <a:moveTo>
                    <a:pt x="41" y="1"/>
                  </a:moveTo>
                  <a:cubicBezTo>
                    <a:pt x="33" y="1"/>
                    <a:pt x="24" y="5"/>
                    <a:pt x="15" y="12"/>
                  </a:cubicBezTo>
                  <a:cubicBezTo>
                    <a:pt x="0" y="12"/>
                    <a:pt x="0" y="46"/>
                    <a:pt x="15" y="46"/>
                  </a:cubicBezTo>
                  <a:cubicBezTo>
                    <a:pt x="34" y="61"/>
                    <a:pt x="49" y="61"/>
                    <a:pt x="64" y="61"/>
                  </a:cubicBezTo>
                  <a:cubicBezTo>
                    <a:pt x="64" y="46"/>
                    <a:pt x="79" y="27"/>
                    <a:pt x="64" y="12"/>
                  </a:cubicBezTo>
                  <a:cubicBezTo>
                    <a:pt x="56" y="5"/>
                    <a:pt x="49" y="1"/>
                    <a:pt x="41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39"/>
            <p:cNvSpPr/>
            <p:nvPr/>
          </p:nvSpPr>
          <p:spPr>
            <a:xfrm>
              <a:off x="629150" y="2803625"/>
              <a:ext cx="1500" cy="1500"/>
            </a:xfrm>
            <a:custGeom>
              <a:avLst/>
              <a:gdLst/>
              <a:ahLst/>
              <a:cxnLst/>
              <a:rect l="l" t="t" r="r" b="b"/>
              <a:pathLst>
                <a:path w="60" h="60" extrusionOk="0">
                  <a:moveTo>
                    <a:pt x="15" y="0"/>
                  </a:moveTo>
                  <a:cubicBezTo>
                    <a:pt x="0" y="19"/>
                    <a:pt x="0" y="34"/>
                    <a:pt x="0" y="49"/>
                  </a:cubicBezTo>
                  <a:cubicBezTo>
                    <a:pt x="8" y="56"/>
                    <a:pt x="15" y="60"/>
                    <a:pt x="23" y="60"/>
                  </a:cubicBezTo>
                  <a:cubicBezTo>
                    <a:pt x="30" y="60"/>
                    <a:pt x="37" y="56"/>
                    <a:pt x="45" y="49"/>
                  </a:cubicBezTo>
                  <a:cubicBezTo>
                    <a:pt x="60" y="49"/>
                    <a:pt x="60" y="19"/>
                    <a:pt x="45" y="19"/>
                  </a:cubicBezTo>
                  <a:cubicBezTo>
                    <a:pt x="45" y="0"/>
                    <a:pt x="15" y="0"/>
                    <a:pt x="15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39"/>
            <p:cNvSpPr/>
            <p:nvPr/>
          </p:nvSpPr>
          <p:spPr>
            <a:xfrm>
              <a:off x="625600" y="2806075"/>
              <a:ext cx="1600" cy="1650"/>
            </a:xfrm>
            <a:custGeom>
              <a:avLst/>
              <a:gdLst/>
              <a:ahLst/>
              <a:cxnLst/>
              <a:rect l="l" t="t" r="r" b="b"/>
              <a:pathLst>
                <a:path w="64" h="66" extrusionOk="0">
                  <a:moveTo>
                    <a:pt x="41" y="0"/>
                  </a:moveTo>
                  <a:cubicBezTo>
                    <a:pt x="33" y="0"/>
                    <a:pt x="25" y="5"/>
                    <a:pt x="15" y="14"/>
                  </a:cubicBezTo>
                  <a:cubicBezTo>
                    <a:pt x="0" y="14"/>
                    <a:pt x="0" y="44"/>
                    <a:pt x="15" y="59"/>
                  </a:cubicBezTo>
                  <a:cubicBezTo>
                    <a:pt x="15" y="59"/>
                    <a:pt x="24" y="66"/>
                    <a:pt x="34" y="66"/>
                  </a:cubicBezTo>
                  <a:cubicBezTo>
                    <a:pt x="39" y="66"/>
                    <a:pt x="44" y="64"/>
                    <a:pt x="49" y="59"/>
                  </a:cubicBezTo>
                  <a:cubicBezTo>
                    <a:pt x="64" y="44"/>
                    <a:pt x="64" y="29"/>
                    <a:pt x="64" y="14"/>
                  </a:cubicBezTo>
                  <a:cubicBezTo>
                    <a:pt x="56" y="5"/>
                    <a:pt x="49" y="0"/>
                    <a:pt x="41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39"/>
            <p:cNvSpPr/>
            <p:nvPr/>
          </p:nvSpPr>
          <p:spPr>
            <a:xfrm>
              <a:off x="638850" y="2808550"/>
              <a:ext cx="1600" cy="1625"/>
            </a:xfrm>
            <a:custGeom>
              <a:avLst/>
              <a:gdLst/>
              <a:ahLst/>
              <a:cxnLst/>
              <a:rect l="l" t="t" r="r" b="b"/>
              <a:pathLst>
                <a:path w="64" h="65" extrusionOk="0">
                  <a:moveTo>
                    <a:pt x="30" y="0"/>
                  </a:moveTo>
                  <a:cubicBezTo>
                    <a:pt x="25" y="0"/>
                    <a:pt x="20" y="2"/>
                    <a:pt x="15" y="8"/>
                  </a:cubicBezTo>
                  <a:cubicBezTo>
                    <a:pt x="0" y="23"/>
                    <a:pt x="0" y="38"/>
                    <a:pt x="0" y="53"/>
                  </a:cubicBezTo>
                  <a:cubicBezTo>
                    <a:pt x="8" y="61"/>
                    <a:pt x="15" y="64"/>
                    <a:pt x="23" y="64"/>
                  </a:cubicBezTo>
                  <a:cubicBezTo>
                    <a:pt x="30" y="64"/>
                    <a:pt x="38" y="61"/>
                    <a:pt x="45" y="53"/>
                  </a:cubicBezTo>
                  <a:cubicBezTo>
                    <a:pt x="64" y="53"/>
                    <a:pt x="64" y="23"/>
                    <a:pt x="45" y="8"/>
                  </a:cubicBezTo>
                  <a:cubicBezTo>
                    <a:pt x="45" y="8"/>
                    <a:pt x="38" y="0"/>
                    <a:pt x="30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39"/>
            <p:cNvSpPr/>
            <p:nvPr/>
          </p:nvSpPr>
          <p:spPr>
            <a:xfrm>
              <a:off x="634925" y="2811550"/>
              <a:ext cx="1975" cy="1425"/>
            </a:xfrm>
            <a:custGeom>
              <a:avLst/>
              <a:gdLst/>
              <a:ahLst/>
              <a:cxnLst/>
              <a:rect l="l" t="t" r="r" b="b"/>
              <a:pathLst>
                <a:path w="79" h="57" extrusionOk="0">
                  <a:moveTo>
                    <a:pt x="41" y="0"/>
                  </a:moveTo>
                  <a:cubicBezTo>
                    <a:pt x="33" y="0"/>
                    <a:pt x="25" y="4"/>
                    <a:pt x="15" y="12"/>
                  </a:cubicBezTo>
                  <a:cubicBezTo>
                    <a:pt x="1" y="12"/>
                    <a:pt x="1" y="27"/>
                    <a:pt x="15" y="41"/>
                  </a:cubicBezTo>
                  <a:cubicBezTo>
                    <a:pt x="15" y="56"/>
                    <a:pt x="49" y="56"/>
                    <a:pt x="64" y="56"/>
                  </a:cubicBezTo>
                  <a:cubicBezTo>
                    <a:pt x="64" y="41"/>
                    <a:pt x="79" y="27"/>
                    <a:pt x="64" y="12"/>
                  </a:cubicBezTo>
                  <a:cubicBezTo>
                    <a:pt x="56" y="4"/>
                    <a:pt x="49" y="0"/>
                    <a:pt x="41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39"/>
            <p:cNvSpPr/>
            <p:nvPr/>
          </p:nvSpPr>
          <p:spPr>
            <a:xfrm>
              <a:off x="631850" y="2814150"/>
              <a:ext cx="1600" cy="1500"/>
            </a:xfrm>
            <a:custGeom>
              <a:avLst/>
              <a:gdLst/>
              <a:ahLst/>
              <a:cxnLst/>
              <a:rect l="l" t="t" r="r" b="b"/>
              <a:pathLst>
                <a:path w="64" h="60" extrusionOk="0">
                  <a:moveTo>
                    <a:pt x="15" y="1"/>
                  </a:moveTo>
                  <a:cubicBezTo>
                    <a:pt x="0" y="16"/>
                    <a:pt x="0" y="31"/>
                    <a:pt x="0" y="46"/>
                  </a:cubicBezTo>
                  <a:cubicBezTo>
                    <a:pt x="8" y="55"/>
                    <a:pt x="15" y="60"/>
                    <a:pt x="23" y="60"/>
                  </a:cubicBezTo>
                  <a:cubicBezTo>
                    <a:pt x="30" y="60"/>
                    <a:pt x="38" y="55"/>
                    <a:pt x="45" y="46"/>
                  </a:cubicBezTo>
                  <a:cubicBezTo>
                    <a:pt x="64" y="46"/>
                    <a:pt x="64" y="16"/>
                    <a:pt x="45" y="16"/>
                  </a:cubicBezTo>
                  <a:cubicBezTo>
                    <a:pt x="45" y="1"/>
                    <a:pt x="15" y="1"/>
                    <a:pt x="15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39"/>
            <p:cNvSpPr/>
            <p:nvPr/>
          </p:nvSpPr>
          <p:spPr>
            <a:xfrm>
              <a:off x="645850" y="2817600"/>
              <a:ext cx="1600" cy="1525"/>
            </a:xfrm>
            <a:custGeom>
              <a:avLst/>
              <a:gdLst/>
              <a:ahLst/>
              <a:cxnLst/>
              <a:rect l="l" t="t" r="r" b="b"/>
              <a:pathLst>
                <a:path w="64" h="61" extrusionOk="0">
                  <a:moveTo>
                    <a:pt x="15" y="1"/>
                  </a:moveTo>
                  <a:cubicBezTo>
                    <a:pt x="0" y="20"/>
                    <a:pt x="0" y="35"/>
                    <a:pt x="0" y="49"/>
                  </a:cubicBezTo>
                  <a:cubicBezTo>
                    <a:pt x="8" y="57"/>
                    <a:pt x="15" y="61"/>
                    <a:pt x="22" y="61"/>
                  </a:cubicBezTo>
                  <a:cubicBezTo>
                    <a:pt x="30" y="61"/>
                    <a:pt x="37" y="57"/>
                    <a:pt x="45" y="49"/>
                  </a:cubicBezTo>
                  <a:cubicBezTo>
                    <a:pt x="63" y="49"/>
                    <a:pt x="63" y="35"/>
                    <a:pt x="45" y="20"/>
                  </a:cubicBezTo>
                  <a:cubicBezTo>
                    <a:pt x="45" y="1"/>
                    <a:pt x="30" y="1"/>
                    <a:pt x="15" y="1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39"/>
            <p:cNvSpPr/>
            <p:nvPr/>
          </p:nvSpPr>
          <p:spPr>
            <a:xfrm>
              <a:off x="641925" y="2820500"/>
              <a:ext cx="1600" cy="1600"/>
            </a:xfrm>
            <a:custGeom>
              <a:avLst/>
              <a:gdLst/>
              <a:ahLst/>
              <a:cxnLst/>
              <a:rect l="l" t="t" r="r" b="b"/>
              <a:pathLst>
                <a:path w="64" h="64" extrusionOk="0">
                  <a:moveTo>
                    <a:pt x="41" y="1"/>
                  </a:moveTo>
                  <a:cubicBezTo>
                    <a:pt x="33" y="1"/>
                    <a:pt x="25" y="4"/>
                    <a:pt x="15" y="12"/>
                  </a:cubicBezTo>
                  <a:cubicBezTo>
                    <a:pt x="0" y="12"/>
                    <a:pt x="0" y="42"/>
                    <a:pt x="15" y="57"/>
                  </a:cubicBezTo>
                  <a:cubicBezTo>
                    <a:pt x="15" y="57"/>
                    <a:pt x="30" y="63"/>
                    <a:pt x="40" y="63"/>
                  </a:cubicBezTo>
                  <a:cubicBezTo>
                    <a:pt x="45" y="63"/>
                    <a:pt x="49" y="62"/>
                    <a:pt x="49" y="57"/>
                  </a:cubicBezTo>
                  <a:cubicBezTo>
                    <a:pt x="64" y="42"/>
                    <a:pt x="64" y="27"/>
                    <a:pt x="64" y="12"/>
                  </a:cubicBezTo>
                  <a:cubicBezTo>
                    <a:pt x="56" y="4"/>
                    <a:pt x="49" y="1"/>
                    <a:pt x="41" y="1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39"/>
            <p:cNvSpPr/>
            <p:nvPr/>
          </p:nvSpPr>
          <p:spPr>
            <a:xfrm>
              <a:off x="638475" y="2823125"/>
              <a:ext cx="1975" cy="1500"/>
            </a:xfrm>
            <a:custGeom>
              <a:avLst/>
              <a:gdLst/>
              <a:ahLst/>
              <a:cxnLst/>
              <a:rect l="l" t="t" r="r" b="b"/>
              <a:pathLst>
                <a:path w="79" h="60" extrusionOk="0">
                  <a:moveTo>
                    <a:pt x="15" y="0"/>
                  </a:moveTo>
                  <a:cubicBezTo>
                    <a:pt x="15" y="15"/>
                    <a:pt x="0" y="30"/>
                    <a:pt x="15" y="45"/>
                  </a:cubicBezTo>
                  <a:cubicBezTo>
                    <a:pt x="30" y="60"/>
                    <a:pt x="45" y="60"/>
                    <a:pt x="60" y="60"/>
                  </a:cubicBezTo>
                  <a:cubicBezTo>
                    <a:pt x="79" y="45"/>
                    <a:pt x="79" y="30"/>
                    <a:pt x="60" y="15"/>
                  </a:cubicBezTo>
                  <a:cubicBezTo>
                    <a:pt x="45" y="0"/>
                    <a:pt x="30" y="0"/>
                    <a:pt x="15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39"/>
            <p:cNvSpPr/>
            <p:nvPr/>
          </p:nvSpPr>
          <p:spPr>
            <a:xfrm>
              <a:off x="609275" y="2795850"/>
              <a:ext cx="76225" cy="63025"/>
            </a:xfrm>
            <a:custGeom>
              <a:avLst/>
              <a:gdLst/>
              <a:ahLst/>
              <a:cxnLst/>
              <a:rect l="l" t="t" r="r" b="b"/>
              <a:pathLst>
                <a:path w="3049" h="2521" extrusionOk="0">
                  <a:moveTo>
                    <a:pt x="2452" y="1"/>
                  </a:moveTo>
                  <a:cubicBezTo>
                    <a:pt x="2357" y="1"/>
                    <a:pt x="2262" y="31"/>
                    <a:pt x="2179" y="95"/>
                  </a:cubicBezTo>
                  <a:lnTo>
                    <a:pt x="235" y="1587"/>
                  </a:lnTo>
                  <a:cubicBezTo>
                    <a:pt x="34" y="1744"/>
                    <a:pt x="0" y="2024"/>
                    <a:pt x="142" y="2225"/>
                  </a:cubicBezTo>
                  <a:lnTo>
                    <a:pt x="235" y="2348"/>
                  </a:lnTo>
                  <a:cubicBezTo>
                    <a:pt x="326" y="2459"/>
                    <a:pt x="461" y="2521"/>
                    <a:pt x="598" y="2521"/>
                  </a:cubicBezTo>
                  <a:cubicBezTo>
                    <a:pt x="693" y="2521"/>
                    <a:pt x="790" y="2491"/>
                    <a:pt x="874" y="2427"/>
                  </a:cubicBezTo>
                  <a:lnTo>
                    <a:pt x="2814" y="934"/>
                  </a:lnTo>
                  <a:cubicBezTo>
                    <a:pt x="3019" y="778"/>
                    <a:pt x="3049" y="498"/>
                    <a:pt x="2907" y="296"/>
                  </a:cubicBezTo>
                  <a:lnTo>
                    <a:pt x="2814" y="173"/>
                  </a:lnTo>
                  <a:cubicBezTo>
                    <a:pt x="2723" y="63"/>
                    <a:pt x="2589" y="1"/>
                    <a:pt x="2452" y="1"/>
                  </a:cubicBezTo>
                  <a:close/>
                </a:path>
              </a:pathLst>
            </a:custGeom>
            <a:solidFill>
              <a:srgbClr val="ED69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39"/>
            <p:cNvSpPr/>
            <p:nvPr/>
          </p:nvSpPr>
          <p:spPr>
            <a:xfrm>
              <a:off x="632975" y="2813350"/>
              <a:ext cx="29575" cy="28075"/>
            </a:xfrm>
            <a:custGeom>
              <a:avLst/>
              <a:gdLst/>
              <a:ahLst/>
              <a:cxnLst/>
              <a:rect l="l" t="t" r="r" b="b"/>
              <a:pathLst>
                <a:path w="1183" h="1123" extrusionOk="0">
                  <a:moveTo>
                    <a:pt x="726" y="0"/>
                  </a:moveTo>
                  <a:cubicBezTo>
                    <a:pt x="712" y="0"/>
                    <a:pt x="698" y="5"/>
                    <a:pt x="687" y="18"/>
                  </a:cubicBezTo>
                  <a:lnTo>
                    <a:pt x="49" y="499"/>
                  </a:lnTo>
                  <a:cubicBezTo>
                    <a:pt x="0" y="529"/>
                    <a:pt x="0" y="578"/>
                    <a:pt x="34" y="622"/>
                  </a:cubicBezTo>
                  <a:lnTo>
                    <a:pt x="392" y="1089"/>
                  </a:lnTo>
                  <a:cubicBezTo>
                    <a:pt x="410" y="1109"/>
                    <a:pt x="434" y="1123"/>
                    <a:pt x="457" y="1123"/>
                  </a:cubicBezTo>
                  <a:cubicBezTo>
                    <a:pt x="472" y="1123"/>
                    <a:pt x="487" y="1117"/>
                    <a:pt x="500" y="1104"/>
                  </a:cubicBezTo>
                  <a:lnTo>
                    <a:pt x="1153" y="622"/>
                  </a:lnTo>
                  <a:cubicBezTo>
                    <a:pt x="1183" y="593"/>
                    <a:pt x="1183" y="544"/>
                    <a:pt x="1153" y="499"/>
                  </a:cubicBezTo>
                  <a:lnTo>
                    <a:pt x="795" y="33"/>
                  </a:lnTo>
                  <a:cubicBezTo>
                    <a:pt x="776" y="14"/>
                    <a:pt x="751" y="0"/>
                    <a:pt x="726" y="0"/>
                  </a:cubicBezTo>
                  <a:close/>
                </a:path>
              </a:pathLst>
            </a:custGeom>
            <a:solidFill>
              <a:srgbClr val="F6AE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39"/>
            <p:cNvSpPr/>
            <p:nvPr/>
          </p:nvSpPr>
          <p:spPr>
            <a:xfrm>
              <a:off x="643125" y="2835150"/>
              <a:ext cx="2000" cy="1600"/>
            </a:xfrm>
            <a:custGeom>
              <a:avLst/>
              <a:gdLst/>
              <a:ahLst/>
              <a:cxnLst/>
              <a:rect l="l" t="t" r="r" b="b"/>
              <a:pathLst>
                <a:path w="80" h="64" extrusionOk="0">
                  <a:moveTo>
                    <a:pt x="16" y="0"/>
                  </a:moveTo>
                  <a:cubicBezTo>
                    <a:pt x="16" y="15"/>
                    <a:pt x="1" y="30"/>
                    <a:pt x="16" y="45"/>
                  </a:cubicBezTo>
                  <a:cubicBezTo>
                    <a:pt x="31" y="64"/>
                    <a:pt x="46" y="64"/>
                    <a:pt x="61" y="64"/>
                  </a:cubicBezTo>
                  <a:cubicBezTo>
                    <a:pt x="79" y="45"/>
                    <a:pt x="79" y="30"/>
                    <a:pt x="61" y="15"/>
                  </a:cubicBezTo>
                  <a:cubicBezTo>
                    <a:pt x="46" y="0"/>
                    <a:pt x="31" y="0"/>
                    <a:pt x="16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39"/>
            <p:cNvSpPr/>
            <p:nvPr/>
          </p:nvSpPr>
          <p:spPr>
            <a:xfrm>
              <a:off x="640425" y="2831325"/>
              <a:ext cx="1525" cy="1675"/>
            </a:xfrm>
            <a:custGeom>
              <a:avLst/>
              <a:gdLst/>
              <a:ahLst/>
              <a:cxnLst/>
              <a:rect l="l" t="t" r="r" b="b"/>
              <a:pathLst>
                <a:path w="61" h="67" extrusionOk="0">
                  <a:moveTo>
                    <a:pt x="38" y="0"/>
                  </a:moveTo>
                  <a:cubicBezTo>
                    <a:pt x="31" y="0"/>
                    <a:pt x="23" y="4"/>
                    <a:pt x="16" y="12"/>
                  </a:cubicBezTo>
                  <a:cubicBezTo>
                    <a:pt x="1" y="30"/>
                    <a:pt x="1" y="45"/>
                    <a:pt x="16" y="60"/>
                  </a:cubicBezTo>
                  <a:cubicBezTo>
                    <a:pt x="16" y="60"/>
                    <a:pt x="29" y="67"/>
                    <a:pt x="38" y="67"/>
                  </a:cubicBezTo>
                  <a:cubicBezTo>
                    <a:pt x="42" y="67"/>
                    <a:pt x="45" y="65"/>
                    <a:pt x="45" y="60"/>
                  </a:cubicBezTo>
                  <a:cubicBezTo>
                    <a:pt x="60" y="45"/>
                    <a:pt x="60" y="30"/>
                    <a:pt x="60" y="12"/>
                  </a:cubicBezTo>
                  <a:cubicBezTo>
                    <a:pt x="53" y="4"/>
                    <a:pt x="45" y="0"/>
                    <a:pt x="38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39"/>
            <p:cNvSpPr/>
            <p:nvPr/>
          </p:nvSpPr>
          <p:spPr>
            <a:xfrm>
              <a:off x="637625" y="2828150"/>
              <a:ext cx="2000" cy="1500"/>
            </a:xfrm>
            <a:custGeom>
              <a:avLst/>
              <a:gdLst/>
              <a:ahLst/>
              <a:cxnLst/>
              <a:rect l="l" t="t" r="r" b="b"/>
              <a:pathLst>
                <a:path w="80" h="60" extrusionOk="0">
                  <a:moveTo>
                    <a:pt x="19" y="1"/>
                  </a:moveTo>
                  <a:cubicBezTo>
                    <a:pt x="19" y="15"/>
                    <a:pt x="1" y="30"/>
                    <a:pt x="19" y="45"/>
                  </a:cubicBezTo>
                  <a:cubicBezTo>
                    <a:pt x="27" y="55"/>
                    <a:pt x="34" y="59"/>
                    <a:pt x="42" y="59"/>
                  </a:cubicBezTo>
                  <a:cubicBezTo>
                    <a:pt x="49" y="59"/>
                    <a:pt x="57" y="55"/>
                    <a:pt x="64" y="45"/>
                  </a:cubicBezTo>
                  <a:cubicBezTo>
                    <a:pt x="79" y="45"/>
                    <a:pt x="79" y="15"/>
                    <a:pt x="64" y="15"/>
                  </a:cubicBezTo>
                  <a:cubicBezTo>
                    <a:pt x="49" y="1"/>
                    <a:pt x="34" y="1"/>
                    <a:pt x="19" y="1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39"/>
            <p:cNvSpPr/>
            <p:nvPr/>
          </p:nvSpPr>
          <p:spPr>
            <a:xfrm>
              <a:off x="634175" y="2841975"/>
              <a:ext cx="2000" cy="1650"/>
            </a:xfrm>
            <a:custGeom>
              <a:avLst/>
              <a:gdLst/>
              <a:ahLst/>
              <a:cxnLst/>
              <a:rect l="l" t="t" r="r" b="b"/>
              <a:pathLst>
                <a:path w="80" h="66" extrusionOk="0">
                  <a:moveTo>
                    <a:pt x="35" y="1"/>
                  </a:moveTo>
                  <a:cubicBezTo>
                    <a:pt x="28" y="1"/>
                    <a:pt x="21" y="2"/>
                    <a:pt x="16" y="7"/>
                  </a:cubicBezTo>
                  <a:cubicBezTo>
                    <a:pt x="16" y="22"/>
                    <a:pt x="1" y="37"/>
                    <a:pt x="16" y="52"/>
                  </a:cubicBezTo>
                  <a:cubicBezTo>
                    <a:pt x="23" y="61"/>
                    <a:pt x="31" y="66"/>
                    <a:pt x="38" y="66"/>
                  </a:cubicBezTo>
                  <a:cubicBezTo>
                    <a:pt x="46" y="66"/>
                    <a:pt x="55" y="61"/>
                    <a:pt x="64" y="52"/>
                  </a:cubicBezTo>
                  <a:cubicBezTo>
                    <a:pt x="79" y="52"/>
                    <a:pt x="79" y="22"/>
                    <a:pt x="64" y="7"/>
                  </a:cubicBezTo>
                  <a:cubicBezTo>
                    <a:pt x="64" y="7"/>
                    <a:pt x="49" y="1"/>
                    <a:pt x="35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39"/>
            <p:cNvSpPr/>
            <p:nvPr/>
          </p:nvSpPr>
          <p:spPr>
            <a:xfrm>
              <a:off x="631475" y="2838325"/>
              <a:ext cx="1525" cy="1500"/>
            </a:xfrm>
            <a:custGeom>
              <a:avLst/>
              <a:gdLst/>
              <a:ahLst/>
              <a:cxnLst/>
              <a:rect l="l" t="t" r="r" b="b"/>
              <a:pathLst>
                <a:path w="61" h="60" extrusionOk="0">
                  <a:moveTo>
                    <a:pt x="38" y="0"/>
                  </a:moveTo>
                  <a:cubicBezTo>
                    <a:pt x="30" y="0"/>
                    <a:pt x="23" y="4"/>
                    <a:pt x="15" y="11"/>
                  </a:cubicBezTo>
                  <a:cubicBezTo>
                    <a:pt x="0" y="11"/>
                    <a:pt x="0" y="30"/>
                    <a:pt x="15" y="45"/>
                  </a:cubicBezTo>
                  <a:cubicBezTo>
                    <a:pt x="15" y="60"/>
                    <a:pt x="45" y="60"/>
                    <a:pt x="45" y="60"/>
                  </a:cubicBezTo>
                  <a:cubicBezTo>
                    <a:pt x="60" y="45"/>
                    <a:pt x="60" y="30"/>
                    <a:pt x="60" y="11"/>
                  </a:cubicBezTo>
                  <a:cubicBezTo>
                    <a:pt x="53" y="4"/>
                    <a:pt x="45" y="0"/>
                    <a:pt x="38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39"/>
            <p:cNvSpPr/>
            <p:nvPr/>
          </p:nvSpPr>
          <p:spPr>
            <a:xfrm>
              <a:off x="628775" y="2834875"/>
              <a:ext cx="1875" cy="1625"/>
            </a:xfrm>
            <a:custGeom>
              <a:avLst/>
              <a:gdLst/>
              <a:ahLst/>
              <a:cxnLst/>
              <a:rect l="l" t="t" r="r" b="b"/>
              <a:pathLst>
                <a:path w="75" h="65" extrusionOk="0">
                  <a:moveTo>
                    <a:pt x="38" y="0"/>
                  </a:moveTo>
                  <a:cubicBezTo>
                    <a:pt x="30" y="0"/>
                    <a:pt x="23" y="4"/>
                    <a:pt x="15" y="11"/>
                  </a:cubicBezTo>
                  <a:cubicBezTo>
                    <a:pt x="15" y="11"/>
                    <a:pt x="0" y="41"/>
                    <a:pt x="15" y="56"/>
                  </a:cubicBezTo>
                  <a:cubicBezTo>
                    <a:pt x="25" y="56"/>
                    <a:pt x="35" y="64"/>
                    <a:pt x="45" y="64"/>
                  </a:cubicBezTo>
                  <a:cubicBezTo>
                    <a:pt x="50" y="64"/>
                    <a:pt x="55" y="62"/>
                    <a:pt x="60" y="56"/>
                  </a:cubicBezTo>
                  <a:cubicBezTo>
                    <a:pt x="75" y="41"/>
                    <a:pt x="75" y="26"/>
                    <a:pt x="60" y="11"/>
                  </a:cubicBezTo>
                  <a:cubicBezTo>
                    <a:pt x="52" y="4"/>
                    <a:pt x="45" y="0"/>
                    <a:pt x="38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39"/>
            <p:cNvSpPr/>
            <p:nvPr/>
          </p:nvSpPr>
          <p:spPr>
            <a:xfrm>
              <a:off x="626425" y="2848050"/>
              <a:ext cx="1525" cy="1475"/>
            </a:xfrm>
            <a:custGeom>
              <a:avLst/>
              <a:gdLst/>
              <a:ahLst/>
              <a:cxnLst/>
              <a:rect l="l" t="t" r="r" b="b"/>
              <a:pathLst>
                <a:path w="61" h="59" extrusionOk="0">
                  <a:moveTo>
                    <a:pt x="38" y="0"/>
                  </a:moveTo>
                  <a:cubicBezTo>
                    <a:pt x="31" y="0"/>
                    <a:pt x="23" y="5"/>
                    <a:pt x="16" y="14"/>
                  </a:cubicBezTo>
                  <a:cubicBezTo>
                    <a:pt x="1" y="14"/>
                    <a:pt x="1" y="44"/>
                    <a:pt x="16" y="44"/>
                  </a:cubicBezTo>
                  <a:cubicBezTo>
                    <a:pt x="16" y="59"/>
                    <a:pt x="46" y="59"/>
                    <a:pt x="46" y="59"/>
                  </a:cubicBezTo>
                  <a:cubicBezTo>
                    <a:pt x="61" y="44"/>
                    <a:pt x="61" y="29"/>
                    <a:pt x="61" y="14"/>
                  </a:cubicBezTo>
                  <a:cubicBezTo>
                    <a:pt x="53" y="5"/>
                    <a:pt x="46" y="0"/>
                    <a:pt x="38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39"/>
            <p:cNvSpPr/>
            <p:nvPr/>
          </p:nvSpPr>
          <p:spPr>
            <a:xfrm>
              <a:off x="623650" y="2844300"/>
              <a:ext cx="1600" cy="1675"/>
            </a:xfrm>
            <a:custGeom>
              <a:avLst/>
              <a:gdLst/>
              <a:ahLst/>
              <a:cxnLst/>
              <a:rect l="l" t="t" r="r" b="b"/>
              <a:pathLst>
                <a:path w="64" h="67" extrusionOk="0">
                  <a:moveTo>
                    <a:pt x="33" y="1"/>
                  </a:moveTo>
                  <a:cubicBezTo>
                    <a:pt x="29" y="1"/>
                    <a:pt x="24" y="3"/>
                    <a:pt x="19" y="8"/>
                  </a:cubicBezTo>
                  <a:cubicBezTo>
                    <a:pt x="0" y="22"/>
                    <a:pt x="0" y="37"/>
                    <a:pt x="0" y="52"/>
                  </a:cubicBezTo>
                  <a:cubicBezTo>
                    <a:pt x="9" y="62"/>
                    <a:pt x="18" y="66"/>
                    <a:pt x="26" y="66"/>
                  </a:cubicBezTo>
                  <a:cubicBezTo>
                    <a:pt x="34" y="66"/>
                    <a:pt x="41" y="62"/>
                    <a:pt x="49" y="52"/>
                  </a:cubicBezTo>
                  <a:cubicBezTo>
                    <a:pt x="63" y="52"/>
                    <a:pt x="63" y="22"/>
                    <a:pt x="49" y="8"/>
                  </a:cubicBezTo>
                  <a:cubicBezTo>
                    <a:pt x="49" y="8"/>
                    <a:pt x="42" y="1"/>
                    <a:pt x="33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39"/>
            <p:cNvSpPr/>
            <p:nvPr/>
          </p:nvSpPr>
          <p:spPr>
            <a:xfrm>
              <a:off x="620925" y="2840925"/>
              <a:ext cx="1625" cy="1525"/>
            </a:xfrm>
            <a:custGeom>
              <a:avLst/>
              <a:gdLst/>
              <a:ahLst/>
              <a:cxnLst/>
              <a:rect l="l" t="t" r="r" b="b"/>
              <a:pathLst>
                <a:path w="65" h="61" extrusionOk="0">
                  <a:moveTo>
                    <a:pt x="16" y="1"/>
                  </a:moveTo>
                  <a:cubicBezTo>
                    <a:pt x="1" y="19"/>
                    <a:pt x="1" y="34"/>
                    <a:pt x="16" y="49"/>
                  </a:cubicBezTo>
                  <a:cubicBezTo>
                    <a:pt x="16" y="57"/>
                    <a:pt x="24" y="60"/>
                    <a:pt x="33" y="60"/>
                  </a:cubicBezTo>
                  <a:cubicBezTo>
                    <a:pt x="41" y="60"/>
                    <a:pt x="49" y="57"/>
                    <a:pt x="49" y="49"/>
                  </a:cubicBezTo>
                  <a:cubicBezTo>
                    <a:pt x="64" y="49"/>
                    <a:pt x="64" y="34"/>
                    <a:pt x="64" y="19"/>
                  </a:cubicBezTo>
                  <a:cubicBezTo>
                    <a:pt x="49" y="1"/>
                    <a:pt x="34" y="1"/>
                    <a:pt x="16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39"/>
            <p:cNvSpPr/>
            <p:nvPr/>
          </p:nvSpPr>
          <p:spPr>
            <a:xfrm>
              <a:off x="672600" y="2812675"/>
              <a:ext cx="1625" cy="1675"/>
            </a:xfrm>
            <a:custGeom>
              <a:avLst/>
              <a:gdLst/>
              <a:ahLst/>
              <a:cxnLst/>
              <a:rect l="l" t="t" r="r" b="b"/>
              <a:pathLst>
                <a:path w="65" h="67" extrusionOk="0">
                  <a:moveTo>
                    <a:pt x="34" y="0"/>
                  </a:moveTo>
                  <a:cubicBezTo>
                    <a:pt x="27" y="0"/>
                    <a:pt x="20" y="4"/>
                    <a:pt x="20" y="11"/>
                  </a:cubicBezTo>
                  <a:cubicBezTo>
                    <a:pt x="1" y="30"/>
                    <a:pt x="1" y="45"/>
                    <a:pt x="1" y="60"/>
                  </a:cubicBezTo>
                  <a:cubicBezTo>
                    <a:pt x="13" y="60"/>
                    <a:pt x="24" y="67"/>
                    <a:pt x="34" y="67"/>
                  </a:cubicBezTo>
                  <a:cubicBezTo>
                    <a:pt x="39" y="67"/>
                    <a:pt x="44" y="65"/>
                    <a:pt x="49" y="60"/>
                  </a:cubicBezTo>
                  <a:cubicBezTo>
                    <a:pt x="64" y="45"/>
                    <a:pt x="64" y="30"/>
                    <a:pt x="49" y="11"/>
                  </a:cubicBezTo>
                  <a:cubicBezTo>
                    <a:pt x="49" y="4"/>
                    <a:pt x="42" y="0"/>
                    <a:pt x="34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39"/>
            <p:cNvSpPr/>
            <p:nvPr/>
          </p:nvSpPr>
          <p:spPr>
            <a:xfrm>
              <a:off x="669525" y="2809125"/>
              <a:ext cx="2000" cy="1425"/>
            </a:xfrm>
            <a:custGeom>
              <a:avLst/>
              <a:gdLst/>
              <a:ahLst/>
              <a:cxnLst/>
              <a:rect l="l" t="t" r="r" b="b"/>
              <a:pathLst>
                <a:path w="80" h="57" extrusionOk="0">
                  <a:moveTo>
                    <a:pt x="16" y="0"/>
                  </a:moveTo>
                  <a:cubicBezTo>
                    <a:pt x="1" y="15"/>
                    <a:pt x="1" y="30"/>
                    <a:pt x="16" y="45"/>
                  </a:cubicBezTo>
                  <a:cubicBezTo>
                    <a:pt x="16" y="53"/>
                    <a:pt x="24" y="56"/>
                    <a:pt x="34" y="56"/>
                  </a:cubicBezTo>
                  <a:cubicBezTo>
                    <a:pt x="45" y="56"/>
                    <a:pt x="57" y="53"/>
                    <a:pt x="64" y="45"/>
                  </a:cubicBezTo>
                  <a:cubicBezTo>
                    <a:pt x="64" y="45"/>
                    <a:pt x="79" y="15"/>
                    <a:pt x="64" y="15"/>
                  </a:cubicBezTo>
                  <a:cubicBezTo>
                    <a:pt x="49" y="0"/>
                    <a:pt x="31" y="0"/>
                    <a:pt x="16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39"/>
            <p:cNvSpPr/>
            <p:nvPr/>
          </p:nvSpPr>
          <p:spPr>
            <a:xfrm>
              <a:off x="667200" y="2805675"/>
              <a:ext cx="1600" cy="1525"/>
            </a:xfrm>
            <a:custGeom>
              <a:avLst/>
              <a:gdLst/>
              <a:ahLst/>
              <a:cxnLst/>
              <a:rect l="l" t="t" r="r" b="b"/>
              <a:pathLst>
                <a:path w="64" h="61" extrusionOk="0">
                  <a:moveTo>
                    <a:pt x="32" y="0"/>
                  </a:moveTo>
                  <a:cubicBezTo>
                    <a:pt x="24" y="0"/>
                    <a:pt x="15" y="4"/>
                    <a:pt x="15" y="12"/>
                  </a:cubicBezTo>
                  <a:cubicBezTo>
                    <a:pt x="1" y="12"/>
                    <a:pt x="1" y="30"/>
                    <a:pt x="1" y="45"/>
                  </a:cubicBezTo>
                  <a:cubicBezTo>
                    <a:pt x="15" y="60"/>
                    <a:pt x="30" y="60"/>
                    <a:pt x="49" y="60"/>
                  </a:cubicBezTo>
                  <a:cubicBezTo>
                    <a:pt x="64" y="45"/>
                    <a:pt x="64" y="30"/>
                    <a:pt x="49" y="12"/>
                  </a:cubicBezTo>
                  <a:cubicBezTo>
                    <a:pt x="49" y="4"/>
                    <a:pt x="41" y="0"/>
                    <a:pt x="32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39"/>
            <p:cNvSpPr/>
            <p:nvPr/>
          </p:nvSpPr>
          <p:spPr>
            <a:xfrm>
              <a:off x="664500" y="2818825"/>
              <a:ext cx="1975" cy="1600"/>
            </a:xfrm>
            <a:custGeom>
              <a:avLst/>
              <a:gdLst/>
              <a:ahLst/>
              <a:cxnLst/>
              <a:rect l="l" t="t" r="r" b="b"/>
              <a:pathLst>
                <a:path w="79" h="64" extrusionOk="0">
                  <a:moveTo>
                    <a:pt x="15" y="0"/>
                  </a:moveTo>
                  <a:cubicBezTo>
                    <a:pt x="0" y="15"/>
                    <a:pt x="0" y="30"/>
                    <a:pt x="15" y="45"/>
                  </a:cubicBezTo>
                  <a:cubicBezTo>
                    <a:pt x="30" y="64"/>
                    <a:pt x="45" y="64"/>
                    <a:pt x="64" y="64"/>
                  </a:cubicBezTo>
                  <a:cubicBezTo>
                    <a:pt x="64" y="45"/>
                    <a:pt x="79" y="30"/>
                    <a:pt x="64" y="15"/>
                  </a:cubicBezTo>
                  <a:cubicBezTo>
                    <a:pt x="45" y="0"/>
                    <a:pt x="30" y="0"/>
                    <a:pt x="15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39"/>
            <p:cNvSpPr/>
            <p:nvPr/>
          </p:nvSpPr>
          <p:spPr>
            <a:xfrm>
              <a:off x="661800" y="2815000"/>
              <a:ext cx="1500" cy="1675"/>
            </a:xfrm>
            <a:custGeom>
              <a:avLst/>
              <a:gdLst/>
              <a:ahLst/>
              <a:cxnLst/>
              <a:rect l="l" t="t" r="r" b="b"/>
              <a:pathLst>
                <a:path w="60" h="67" extrusionOk="0">
                  <a:moveTo>
                    <a:pt x="37" y="0"/>
                  </a:moveTo>
                  <a:cubicBezTo>
                    <a:pt x="30" y="0"/>
                    <a:pt x="22" y="4"/>
                    <a:pt x="15" y="12"/>
                  </a:cubicBezTo>
                  <a:cubicBezTo>
                    <a:pt x="0" y="30"/>
                    <a:pt x="0" y="45"/>
                    <a:pt x="0" y="60"/>
                  </a:cubicBezTo>
                  <a:cubicBezTo>
                    <a:pt x="10" y="60"/>
                    <a:pt x="20" y="67"/>
                    <a:pt x="30" y="67"/>
                  </a:cubicBezTo>
                  <a:cubicBezTo>
                    <a:pt x="35" y="67"/>
                    <a:pt x="40" y="65"/>
                    <a:pt x="45" y="60"/>
                  </a:cubicBezTo>
                  <a:cubicBezTo>
                    <a:pt x="60" y="45"/>
                    <a:pt x="60" y="30"/>
                    <a:pt x="60" y="12"/>
                  </a:cubicBezTo>
                  <a:cubicBezTo>
                    <a:pt x="52" y="4"/>
                    <a:pt x="45" y="0"/>
                    <a:pt x="37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39"/>
            <p:cNvSpPr/>
            <p:nvPr/>
          </p:nvSpPr>
          <p:spPr>
            <a:xfrm>
              <a:off x="659075" y="2811825"/>
              <a:ext cx="1900" cy="1500"/>
            </a:xfrm>
            <a:custGeom>
              <a:avLst/>
              <a:gdLst/>
              <a:ahLst/>
              <a:cxnLst/>
              <a:rect l="l" t="t" r="r" b="b"/>
              <a:pathLst>
                <a:path w="76" h="60" extrusionOk="0">
                  <a:moveTo>
                    <a:pt x="16" y="1"/>
                  </a:moveTo>
                  <a:cubicBezTo>
                    <a:pt x="1" y="16"/>
                    <a:pt x="1" y="30"/>
                    <a:pt x="16" y="45"/>
                  </a:cubicBezTo>
                  <a:cubicBezTo>
                    <a:pt x="16" y="55"/>
                    <a:pt x="23" y="59"/>
                    <a:pt x="33" y="59"/>
                  </a:cubicBezTo>
                  <a:cubicBezTo>
                    <a:pt x="42" y="59"/>
                    <a:pt x="53" y="55"/>
                    <a:pt x="61" y="45"/>
                  </a:cubicBezTo>
                  <a:cubicBezTo>
                    <a:pt x="61" y="45"/>
                    <a:pt x="76" y="16"/>
                    <a:pt x="61" y="16"/>
                  </a:cubicBezTo>
                  <a:cubicBezTo>
                    <a:pt x="46" y="1"/>
                    <a:pt x="31" y="1"/>
                    <a:pt x="16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39"/>
            <p:cNvSpPr/>
            <p:nvPr/>
          </p:nvSpPr>
          <p:spPr>
            <a:xfrm>
              <a:off x="655550" y="2825825"/>
              <a:ext cx="1600" cy="1500"/>
            </a:xfrm>
            <a:custGeom>
              <a:avLst/>
              <a:gdLst/>
              <a:ahLst/>
              <a:cxnLst/>
              <a:rect l="l" t="t" r="r" b="b"/>
              <a:pathLst>
                <a:path w="64" h="60" extrusionOk="0">
                  <a:moveTo>
                    <a:pt x="15" y="0"/>
                  </a:moveTo>
                  <a:cubicBezTo>
                    <a:pt x="0" y="15"/>
                    <a:pt x="0" y="30"/>
                    <a:pt x="15" y="45"/>
                  </a:cubicBezTo>
                  <a:cubicBezTo>
                    <a:pt x="15" y="54"/>
                    <a:pt x="19" y="59"/>
                    <a:pt x="25" y="59"/>
                  </a:cubicBezTo>
                  <a:cubicBezTo>
                    <a:pt x="31" y="59"/>
                    <a:pt x="39" y="54"/>
                    <a:pt x="49" y="45"/>
                  </a:cubicBezTo>
                  <a:cubicBezTo>
                    <a:pt x="64" y="45"/>
                    <a:pt x="64" y="30"/>
                    <a:pt x="64" y="15"/>
                  </a:cubicBezTo>
                  <a:cubicBezTo>
                    <a:pt x="49" y="0"/>
                    <a:pt x="30" y="0"/>
                    <a:pt x="15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39"/>
            <p:cNvSpPr/>
            <p:nvPr/>
          </p:nvSpPr>
          <p:spPr>
            <a:xfrm>
              <a:off x="652825" y="2822000"/>
              <a:ext cx="1625" cy="1500"/>
            </a:xfrm>
            <a:custGeom>
              <a:avLst/>
              <a:gdLst/>
              <a:ahLst/>
              <a:cxnLst/>
              <a:rect l="l" t="t" r="r" b="b"/>
              <a:pathLst>
                <a:path w="65" h="60" extrusionOk="0">
                  <a:moveTo>
                    <a:pt x="31" y="0"/>
                  </a:moveTo>
                  <a:cubicBezTo>
                    <a:pt x="23" y="0"/>
                    <a:pt x="16" y="4"/>
                    <a:pt x="16" y="11"/>
                  </a:cubicBezTo>
                  <a:cubicBezTo>
                    <a:pt x="1" y="11"/>
                    <a:pt x="1" y="45"/>
                    <a:pt x="1" y="45"/>
                  </a:cubicBezTo>
                  <a:cubicBezTo>
                    <a:pt x="16" y="60"/>
                    <a:pt x="31" y="60"/>
                    <a:pt x="46" y="60"/>
                  </a:cubicBezTo>
                  <a:cubicBezTo>
                    <a:pt x="64" y="45"/>
                    <a:pt x="64" y="30"/>
                    <a:pt x="46" y="11"/>
                  </a:cubicBezTo>
                  <a:cubicBezTo>
                    <a:pt x="46" y="4"/>
                    <a:pt x="38" y="0"/>
                    <a:pt x="31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39"/>
            <p:cNvSpPr/>
            <p:nvPr/>
          </p:nvSpPr>
          <p:spPr>
            <a:xfrm>
              <a:off x="650125" y="2818650"/>
              <a:ext cx="1525" cy="1675"/>
            </a:xfrm>
            <a:custGeom>
              <a:avLst/>
              <a:gdLst/>
              <a:ahLst/>
              <a:cxnLst/>
              <a:rect l="l" t="t" r="r" b="b"/>
              <a:pathLst>
                <a:path w="61" h="67" extrusionOk="0">
                  <a:moveTo>
                    <a:pt x="31" y="1"/>
                  </a:moveTo>
                  <a:cubicBezTo>
                    <a:pt x="26" y="1"/>
                    <a:pt x="21" y="2"/>
                    <a:pt x="16" y="7"/>
                  </a:cubicBezTo>
                  <a:cubicBezTo>
                    <a:pt x="1" y="22"/>
                    <a:pt x="1" y="37"/>
                    <a:pt x="16" y="52"/>
                  </a:cubicBezTo>
                  <a:cubicBezTo>
                    <a:pt x="16" y="62"/>
                    <a:pt x="19" y="66"/>
                    <a:pt x="25" y="66"/>
                  </a:cubicBezTo>
                  <a:cubicBezTo>
                    <a:pt x="31" y="66"/>
                    <a:pt x="38" y="62"/>
                    <a:pt x="45" y="52"/>
                  </a:cubicBezTo>
                  <a:cubicBezTo>
                    <a:pt x="60" y="37"/>
                    <a:pt x="60" y="22"/>
                    <a:pt x="60" y="7"/>
                  </a:cubicBezTo>
                  <a:cubicBezTo>
                    <a:pt x="50" y="7"/>
                    <a:pt x="40" y="1"/>
                    <a:pt x="31" y="1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" name="Google Shape;1202;p39"/>
          <p:cNvGrpSpPr/>
          <p:nvPr/>
        </p:nvGrpSpPr>
        <p:grpSpPr>
          <a:xfrm>
            <a:off x="2251422" y="673655"/>
            <a:ext cx="449351" cy="134550"/>
            <a:chOff x="826998" y="3699099"/>
            <a:chExt cx="449351" cy="134550"/>
          </a:xfrm>
        </p:grpSpPr>
        <p:sp>
          <p:nvSpPr>
            <p:cNvPr id="77" name="Google Shape;1203;p39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204;p39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205;p39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" name="Google Shape;1200;p39"/>
          <p:cNvSpPr txBox="1">
            <a:spLocks noGrp="1"/>
          </p:cNvSpPr>
          <p:nvPr>
            <p:ph type="title"/>
          </p:nvPr>
        </p:nvSpPr>
        <p:spPr>
          <a:xfrm>
            <a:off x="1870252" y="419255"/>
            <a:ext cx="5030400" cy="50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Karakteristik PTK</a:t>
            </a:r>
            <a:endParaRPr dirty="0"/>
          </a:p>
        </p:txBody>
      </p:sp>
      <p:sp>
        <p:nvSpPr>
          <p:cNvPr id="1201" name="Google Shape;1201;p39"/>
          <p:cNvSpPr txBox="1">
            <a:spLocks noGrp="1"/>
          </p:cNvSpPr>
          <p:nvPr>
            <p:ph type="body" idx="1"/>
          </p:nvPr>
        </p:nvSpPr>
        <p:spPr>
          <a:xfrm>
            <a:off x="346533" y="1262551"/>
            <a:ext cx="7027506" cy="21728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71463" lvl="0" indent="-271463" algn="just">
              <a:buFont typeface="+mj-lt"/>
              <a:buAutoNum type="arabicPeriod" startAt="7"/>
            </a:pPr>
            <a:r>
              <a:rPr lang="en-US" dirty="0" smtClean="0"/>
              <a:t>PTK </a:t>
            </a:r>
            <a:r>
              <a:rPr lang="en-US" dirty="0" err="1"/>
              <a:t>menggarap</a:t>
            </a:r>
            <a:r>
              <a:rPr lang="en-US" dirty="0"/>
              <a:t> </a:t>
            </a:r>
            <a:r>
              <a:rPr lang="en-US" dirty="0" err="1"/>
              <a:t>kasus-kasus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terjangkau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guru</a:t>
            </a:r>
            <a:endParaRPr lang="id-ID" dirty="0"/>
          </a:p>
          <a:p>
            <a:pPr marL="269875" lvl="0" indent="-269875" algn="just">
              <a:buFont typeface="+mj-lt"/>
              <a:buAutoNum type="arabicPeriod" startAt="7"/>
            </a:pPr>
            <a:r>
              <a:rPr lang="en-US" dirty="0" err="1"/>
              <a:t>Pelaksanaan</a:t>
            </a:r>
            <a:r>
              <a:rPr lang="en-US" dirty="0"/>
              <a:t> PTK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dimanipulasi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direkayasa</a:t>
            </a:r>
            <a:r>
              <a:rPr lang="en-US" dirty="0"/>
              <a:t> demi </a:t>
            </a:r>
            <a:r>
              <a:rPr lang="en-US" dirty="0" err="1"/>
              <a:t>kebutuhan</a:t>
            </a:r>
            <a:r>
              <a:rPr lang="en-US" dirty="0"/>
              <a:t>, </a:t>
            </a:r>
            <a:r>
              <a:rPr lang="en-US" dirty="0" err="1"/>
              <a:t>kepentingan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tercapainya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id-ID" dirty="0"/>
          </a:p>
          <a:p>
            <a:pPr marL="269875" lvl="0" indent="-269875" algn="just">
              <a:buFont typeface="+mj-lt"/>
              <a:buAutoNum type="arabicPeriod" startAt="7"/>
            </a:pPr>
            <a:r>
              <a:rPr lang="en-US" dirty="0"/>
              <a:t>PTK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endParaRPr lang="id-ID" dirty="0"/>
          </a:p>
          <a:p>
            <a:pPr marL="269875" lvl="0" indent="-269875" algn="just">
              <a:buFont typeface="+mj-lt"/>
              <a:buAutoNum type="arabicPeriod" startAt="7"/>
            </a:pPr>
            <a:r>
              <a:rPr lang="en-US" dirty="0" err="1"/>
              <a:t>Bermaksud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,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harapan</a:t>
            </a:r>
            <a:endParaRPr lang="id-ID" dirty="0"/>
          </a:p>
          <a:p>
            <a:pPr marL="269875" lvl="0" indent="-269875" algn="just">
              <a:buFont typeface="+mj-lt"/>
              <a:buAutoNum type="arabicPeriod" startAt="7"/>
            </a:pP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direncanakan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id-ID" dirty="0"/>
          </a:p>
          <a:p>
            <a:pPr marL="269875" lvl="0" indent="-269875" algn="just">
              <a:buFont typeface="+mj-lt"/>
              <a:buAutoNum type="arabicPeriod" startAt="7"/>
            </a:pP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/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(self-reflective/ self-evaluation)</a:t>
            </a:r>
            <a:endParaRPr lang="id-ID" dirty="0"/>
          </a:p>
          <a:p>
            <a:pPr marL="269875" lvl="0" indent="-269875" algn="just">
              <a:buFont typeface="+mj-lt"/>
              <a:buAutoNum type="arabicPeriod" startAt="7"/>
            </a:pP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endParaRPr lang="id-ID" dirty="0"/>
          </a:p>
        </p:txBody>
      </p:sp>
      <p:grpSp>
        <p:nvGrpSpPr>
          <p:cNvPr id="1202" name="Google Shape;1202;p39"/>
          <p:cNvGrpSpPr/>
          <p:nvPr/>
        </p:nvGrpSpPr>
        <p:grpSpPr>
          <a:xfrm>
            <a:off x="6061422" y="673655"/>
            <a:ext cx="449351" cy="134550"/>
            <a:chOff x="826998" y="3699099"/>
            <a:chExt cx="449351" cy="134550"/>
          </a:xfrm>
        </p:grpSpPr>
        <p:sp>
          <p:nvSpPr>
            <p:cNvPr id="1203" name="Google Shape;1203;p39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39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39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6" name="Google Shape;1206;p39"/>
          <p:cNvGrpSpPr/>
          <p:nvPr/>
        </p:nvGrpSpPr>
        <p:grpSpPr>
          <a:xfrm>
            <a:off x="7104056" y="419255"/>
            <a:ext cx="1950307" cy="1284636"/>
            <a:chOff x="237750" y="2737200"/>
            <a:chExt cx="641675" cy="422675"/>
          </a:xfrm>
        </p:grpSpPr>
        <p:sp>
          <p:nvSpPr>
            <p:cNvPr id="1207" name="Google Shape;1207;p39"/>
            <p:cNvSpPr/>
            <p:nvPr/>
          </p:nvSpPr>
          <p:spPr>
            <a:xfrm>
              <a:off x="416925" y="3065275"/>
              <a:ext cx="123250" cy="59800"/>
            </a:xfrm>
            <a:custGeom>
              <a:avLst/>
              <a:gdLst/>
              <a:ahLst/>
              <a:cxnLst/>
              <a:rect l="l" t="t" r="r" b="b"/>
              <a:pathLst>
                <a:path w="4930" h="2392" extrusionOk="0">
                  <a:moveTo>
                    <a:pt x="1105" y="0"/>
                  </a:moveTo>
                  <a:cubicBezTo>
                    <a:pt x="1022" y="0"/>
                    <a:pt x="939" y="32"/>
                    <a:pt x="870" y="93"/>
                  </a:cubicBezTo>
                  <a:lnTo>
                    <a:pt x="698" y="246"/>
                  </a:lnTo>
                  <a:cubicBezTo>
                    <a:pt x="545" y="403"/>
                    <a:pt x="340" y="575"/>
                    <a:pt x="217" y="806"/>
                  </a:cubicBezTo>
                  <a:cubicBezTo>
                    <a:pt x="45" y="1120"/>
                    <a:pt x="1" y="1444"/>
                    <a:pt x="124" y="1724"/>
                  </a:cubicBezTo>
                  <a:cubicBezTo>
                    <a:pt x="232" y="1989"/>
                    <a:pt x="467" y="2205"/>
                    <a:pt x="777" y="2314"/>
                  </a:cubicBezTo>
                  <a:cubicBezTo>
                    <a:pt x="993" y="2377"/>
                    <a:pt x="1228" y="2392"/>
                    <a:pt x="1430" y="2392"/>
                  </a:cubicBezTo>
                  <a:lnTo>
                    <a:pt x="1478" y="2392"/>
                  </a:lnTo>
                  <a:cubicBezTo>
                    <a:pt x="1896" y="2392"/>
                    <a:pt x="2299" y="2332"/>
                    <a:pt x="2706" y="2284"/>
                  </a:cubicBezTo>
                  <a:cubicBezTo>
                    <a:pt x="3094" y="2225"/>
                    <a:pt x="3471" y="2173"/>
                    <a:pt x="3837" y="2173"/>
                  </a:cubicBezTo>
                  <a:cubicBezTo>
                    <a:pt x="4055" y="2173"/>
                    <a:pt x="4269" y="2191"/>
                    <a:pt x="4478" y="2239"/>
                  </a:cubicBezTo>
                  <a:cubicBezTo>
                    <a:pt x="4499" y="2242"/>
                    <a:pt x="4519" y="2244"/>
                    <a:pt x="4540" y="2244"/>
                  </a:cubicBezTo>
                  <a:cubicBezTo>
                    <a:pt x="4704" y="2244"/>
                    <a:pt x="4856" y="2140"/>
                    <a:pt x="4896" y="1974"/>
                  </a:cubicBezTo>
                  <a:cubicBezTo>
                    <a:pt x="4930" y="1787"/>
                    <a:pt x="4818" y="1616"/>
                    <a:pt x="4631" y="1567"/>
                  </a:cubicBezTo>
                  <a:cubicBezTo>
                    <a:pt x="4369" y="1508"/>
                    <a:pt x="4106" y="1486"/>
                    <a:pt x="3844" y="1486"/>
                  </a:cubicBezTo>
                  <a:cubicBezTo>
                    <a:pt x="3425" y="1486"/>
                    <a:pt x="3009" y="1543"/>
                    <a:pt x="2598" y="1601"/>
                  </a:cubicBezTo>
                  <a:cubicBezTo>
                    <a:pt x="2206" y="1661"/>
                    <a:pt x="1833" y="1709"/>
                    <a:pt x="1478" y="1709"/>
                  </a:cubicBezTo>
                  <a:cubicBezTo>
                    <a:pt x="1322" y="1709"/>
                    <a:pt x="1135" y="1709"/>
                    <a:pt x="993" y="1661"/>
                  </a:cubicBezTo>
                  <a:cubicBezTo>
                    <a:pt x="870" y="1616"/>
                    <a:pt x="792" y="1552"/>
                    <a:pt x="762" y="1474"/>
                  </a:cubicBezTo>
                  <a:cubicBezTo>
                    <a:pt x="713" y="1399"/>
                    <a:pt x="747" y="1273"/>
                    <a:pt x="807" y="1149"/>
                  </a:cubicBezTo>
                  <a:cubicBezTo>
                    <a:pt x="885" y="1008"/>
                    <a:pt x="1027" y="870"/>
                    <a:pt x="1165" y="746"/>
                  </a:cubicBezTo>
                  <a:lnTo>
                    <a:pt x="1336" y="590"/>
                  </a:lnTo>
                  <a:cubicBezTo>
                    <a:pt x="1478" y="467"/>
                    <a:pt x="1478" y="246"/>
                    <a:pt x="1351" y="108"/>
                  </a:cubicBezTo>
                  <a:cubicBezTo>
                    <a:pt x="1280" y="36"/>
                    <a:pt x="1193" y="0"/>
                    <a:pt x="1105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39"/>
            <p:cNvSpPr/>
            <p:nvPr/>
          </p:nvSpPr>
          <p:spPr>
            <a:xfrm>
              <a:off x="582125" y="3053475"/>
              <a:ext cx="114675" cy="66200"/>
            </a:xfrm>
            <a:custGeom>
              <a:avLst/>
              <a:gdLst/>
              <a:ahLst/>
              <a:cxnLst/>
              <a:rect l="l" t="t" r="r" b="b"/>
              <a:pathLst>
                <a:path w="4587" h="2648" extrusionOk="0">
                  <a:moveTo>
                    <a:pt x="2727" y="1"/>
                  </a:moveTo>
                  <a:cubicBezTo>
                    <a:pt x="2584" y="1"/>
                    <a:pt x="2457" y="90"/>
                    <a:pt x="2407" y="237"/>
                  </a:cubicBezTo>
                  <a:cubicBezTo>
                    <a:pt x="2348" y="409"/>
                    <a:pt x="2441" y="610"/>
                    <a:pt x="2612" y="674"/>
                  </a:cubicBezTo>
                  <a:lnTo>
                    <a:pt x="3418" y="954"/>
                  </a:lnTo>
                  <a:cubicBezTo>
                    <a:pt x="3545" y="998"/>
                    <a:pt x="3683" y="1047"/>
                    <a:pt x="3762" y="1125"/>
                  </a:cubicBezTo>
                  <a:cubicBezTo>
                    <a:pt x="3840" y="1200"/>
                    <a:pt x="3840" y="1371"/>
                    <a:pt x="3762" y="1498"/>
                  </a:cubicBezTo>
                  <a:cubicBezTo>
                    <a:pt x="3683" y="1636"/>
                    <a:pt x="3512" y="1759"/>
                    <a:pt x="3295" y="1823"/>
                  </a:cubicBezTo>
                  <a:cubicBezTo>
                    <a:pt x="3060" y="1886"/>
                    <a:pt x="2799" y="1886"/>
                    <a:pt x="2549" y="1901"/>
                  </a:cubicBezTo>
                  <a:lnTo>
                    <a:pt x="325" y="1965"/>
                  </a:lnTo>
                  <a:cubicBezTo>
                    <a:pt x="139" y="1965"/>
                    <a:pt x="1" y="2118"/>
                    <a:pt x="1" y="2304"/>
                  </a:cubicBezTo>
                  <a:cubicBezTo>
                    <a:pt x="1" y="2491"/>
                    <a:pt x="154" y="2647"/>
                    <a:pt x="340" y="2647"/>
                  </a:cubicBezTo>
                  <a:lnTo>
                    <a:pt x="2564" y="2584"/>
                  </a:lnTo>
                  <a:cubicBezTo>
                    <a:pt x="2844" y="2569"/>
                    <a:pt x="3172" y="2569"/>
                    <a:pt x="3482" y="2476"/>
                  </a:cubicBezTo>
                  <a:cubicBezTo>
                    <a:pt x="3870" y="2368"/>
                    <a:pt x="4180" y="2133"/>
                    <a:pt x="4351" y="1838"/>
                  </a:cubicBezTo>
                  <a:cubicBezTo>
                    <a:pt x="4586" y="1450"/>
                    <a:pt x="4538" y="968"/>
                    <a:pt x="4258" y="659"/>
                  </a:cubicBezTo>
                  <a:cubicBezTo>
                    <a:pt x="4071" y="454"/>
                    <a:pt x="3825" y="360"/>
                    <a:pt x="3653" y="301"/>
                  </a:cubicBezTo>
                  <a:lnTo>
                    <a:pt x="2844" y="21"/>
                  </a:lnTo>
                  <a:cubicBezTo>
                    <a:pt x="2804" y="7"/>
                    <a:pt x="2765" y="1"/>
                    <a:pt x="2727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39"/>
            <p:cNvSpPr/>
            <p:nvPr/>
          </p:nvSpPr>
          <p:spPr>
            <a:xfrm>
              <a:off x="509875" y="3099300"/>
              <a:ext cx="47750" cy="60575"/>
            </a:xfrm>
            <a:custGeom>
              <a:avLst/>
              <a:gdLst/>
              <a:ahLst/>
              <a:cxnLst/>
              <a:rect l="l" t="t" r="r" b="b"/>
              <a:pathLst>
                <a:path w="1910" h="2423" extrusionOk="0">
                  <a:moveTo>
                    <a:pt x="214" y="1"/>
                  </a:moveTo>
                  <a:cubicBezTo>
                    <a:pt x="189" y="1"/>
                    <a:pt x="167" y="26"/>
                    <a:pt x="167" y="53"/>
                  </a:cubicBezTo>
                  <a:lnTo>
                    <a:pt x="29" y="751"/>
                  </a:lnTo>
                  <a:cubicBezTo>
                    <a:pt x="0" y="854"/>
                    <a:pt x="67" y="987"/>
                    <a:pt x="153" y="987"/>
                  </a:cubicBezTo>
                  <a:cubicBezTo>
                    <a:pt x="158" y="987"/>
                    <a:pt x="162" y="987"/>
                    <a:pt x="167" y="986"/>
                  </a:cubicBezTo>
                  <a:lnTo>
                    <a:pt x="775" y="986"/>
                  </a:lnTo>
                  <a:lnTo>
                    <a:pt x="712" y="1591"/>
                  </a:lnTo>
                  <a:cubicBezTo>
                    <a:pt x="682" y="1964"/>
                    <a:pt x="898" y="2352"/>
                    <a:pt x="1178" y="2415"/>
                  </a:cubicBezTo>
                  <a:cubicBezTo>
                    <a:pt x="1196" y="2420"/>
                    <a:pt x="1214" y="2423"/>
                    <a:pt x="1232" y="2423"/>
                  </a:cubicBezTo>
                  <a:cubicBezTo>
                    <a:pt x="1322" y="2423"/>
                    <a:pt x="1403" y="2361"/>
                    <a:pt x="1428" y="2243"/>
                  </a:cubicBezTo>
                  <a:lnTo>
                    <a:pt x="1846" y="721"/>
                  </a:lnTo>
                  <a:cubicBezTo>
                    <a:pt x="1909" y="471"/>
                    <a:pt x="1738" y="176"/>
                    <a:pt x="1536" y="176"/>
                  </a:cubicBezTo>
                  <a:lnTo>
                    <a:pt x="230" y="5"/>
                  </a:lnTo>
                  <a:cubicBezTo>
                    <a:pt x="225" y="2"/>
                    <a:pt x="219" y="1"/>
                    <a:pt x="214" y="1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39"/>
            <p:cNvSpPr/>
            <p:nvPr/>
          </p:nvSpPr>
          <p:spPr>
            <a:xfrm>
              <a:off x="540900" y="3102950"/>
              <a:ext cx="16725" cy="18300"/>
            </a:xfrm>
            <a:custGeom>
              <a:avLst/>
              <a:gdLst/>
              <a:ahLst/>
              <a:cxnLst/>
              <a:rect l="l" t="t" r="r" b="b"/>
              <a:pathLst>
                <a:path w="669" h="732" extrusionOk="0">
                  <a:moveTo>
                    <a:pt x="0" y="1"/>
                  </a:moveTo>
                  <a:cubicBezTo>
                    <a:pt x="0" y="60"/>
                    <a:pt x="15" y="124"/>
                    <a:pt x="30" y="202"/>
                  </a:cubicBezTo>
                  <a:cubicBezTo>
                    <a:pt x="109" y="512"/>
                    <a:pt x="344" y="732"/>
                    <a:pt x="560" y="732"/>
                  </a:cubicBezTo>
                  <a:lnTo>
                    <a:pt x="605" y="575"/>
                  </a:lnTo>
                  <a:cubicBezTo>
                    <a:pt x="668" y="325"/>
                    <a:pt x="497" y="30"/>
                    <a:pt x="295" y="30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39"/>
            <p:cNvSpPr/>
            <p:nvPr/>
          </p:nvSpPr>
          <p:spPr>
            <a:xfrm>
              <a:off x="559925" y="3099300"/>
              <a:ext cx="47400" cy="60575"/>
            </a:xfrm>
            <a:custGeom>
              <a:avLst/>
              <a:gdLst/>
              <a:ahLst/>
              <a:cxnLst/>
              <a:rect l="l" t="t" r="r" b="b"/>
              <a:pathLst>
                <a:path w="1896" h="2423" extrusionOk="0">
                  <a:moveTo>
                    <a:pt x="1696" y="1"/>
                  </a:moveTo>
                  <a:cubicBezTo>
                    <a:pt x="1691" y="1"/>
                    <a:pt x="1685" y="2"/>
                    <a:pt x="1680" y="5"/>
                  </a:cubicBezTo>
                  <a:lnTo>
                    <a:pt x="374" y="176"/>
                  </a:lnTo>
                  <a:cubicBezTo>
                    <a:pt x="172" y="176"/>
                    <a:pt x="1" y="471"/>
                    <a:pt x="64" y="721"/>
                  </a:cubicBezTo>
                  <a:lnTo>
                    <a:pt x="482" y="2243"/>
                  </a:lnTo>
                  <a:cubicBezTo>
                    <a:pt x="510" y="2361"/>
                    <a:pt x="590" y="2423"/>
                    <a:pt x="678" y="2423"/>
                  </a:cubicBezTo>
                  <a:cubicBezTo>
                    <a:pt x="696" y="2423"/>
                    <a:pt x="714" y="2420"/>
                    <a:pt x="732" y="2415"/>
                  </a:cubicBezTo>
                  <a:cubicBezTo>
                    <a:pt x="1012" y="2352"/>
                    <a:pt x="1228" y="1964"/>
                    <a:pt x="1198" y="1591"/>
                  </a:cubicBezTo>
                  <a:lnTo>
                    <a:pt x="1135" y="986"/>
                  </a:lnTo>
                  <a:lnTo>
                    <a:pt x="1743" y="986"/>
                  </a:lnTo>
                  <a:cubicBezTo>
                    <a:pt x="1747" y="987"/>
                    <a:pt x="1751" y="987"/>
                    <a:pt x="1755" y="987"/>
                  </a:cubicBezTo>
                  <a:cubicBezTo>
                    <a:pt x="1829" y="987"/>
                    <a:pt x="1895" y="854"/>
                    <a:pt x="1881" y="751"/>
                  </a:cubicBezTo>
                  <a:lnTo>
                    <a:pt x="1743" y="53"/>
                  </a:lnTo>
                  <a:cubicBezTo>
                    <a:pt x="1743" y="26"/>
                    <a:pt x="1721" y="1"/>
                    <a:pt x="1696" y="1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39"/>
            <p:cNvSpPr/>
            <p:nvPr/>
          </p:nvSpPr>
          <p:spPr>
            <a:xfrm>
              <a:off x="559925" y="3102950"/>
              <a:ext cx="16725" cy="18300"/>
            </a:xfrm>
            <a:custGeom>
              <a:avLst/>
              <a:gdLst/>
              <a:ahLst/>
              <a:cxnLst/>
              <a:rect l="l" t="t" r="r" b="b"/>
              <a:pathLst>
                <a:path w="669" h="732" extrusionOk="0">
                  <a:moveTo>
                    <a:pt x="669" y="1"/>
                  </a:moveTo>
                  <a:lnTo>
                    <a:pt x="374" y="30"/>
                  </a:lnTo>
                  <a:cubicBezTo>
                    <a:pt x="172" y="30"/>
                    <a:pt x="1" y="325"/>
                    <a:pt x="64" y="575"/>
                  </a:cubicBezTo>
                  <a:lnTo>
                    <a:pt x="109" y="732"/>
                  </a:lnTo>
                  <a:cubicBezTo>
                    <a:pt x="329" y="732"/>
                    <a:pt x="560" y="512"/>
                    <a:pt x="639" y="202"/>
                  </a:cubicBezTo>
                  <a:cubicBezTo>
                    <a:pt x="654" y="124"/>
                    <a:pt x="669" y="60"/>
                    <a:pt x="669" y="1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39"/>
            <p:cNvSpPr/>
            <p:nvPr/>
          </p:nvSpPr>
          <p:spPr>
            <a:xfrm>
              <a:off x="237750" y="2850650"/>
              <a:ext cx="103375" cy="82075"/>
            </a:xfrm>
            <a:custGeom>
              <a:avLst/>
              <a:gdLst/>
              <a:ahLst/>
              <a:cxnLst/>
              <a:rect l="l" t="t" r="r" b="b"/>
              <a:pathLst>
                <a:path w="4135" h="3283" extrusionOk="0">
                  <a:moveTo>
                    <a:pt x="670" y="1"/>
                  </a:moveTo>
                  <a:cubicBezTo>
                    <a:pt x="659" y="1"/>
                    <a:pt x="649" y="2"/>
                    <a:pt x="638" y="3"/>
                  </a:cubicBezTo>
                  <a:cubicBezTo>
                    <a:pt x="530" y="3"/>
                    <a:pt x="452" y="97"/>
                    <a:pt x="466" y="190"/>
                  </a:cubicBezTo>
                  <a:cubicBezTo>
                    <a:pt x="481" y="421"/>
                    <a:pt x="496" y="671"/>
                    <a:pt x="560" y="936"/>
                  </a:cubicBezTo>
                  <a:cubicBezTo>
                    <a:pt x="545" y="918"/>
                    <a:pt x="545" y="903"/>
                    <a:pt x="530" y="888"/>
                  </a:cubicBezTo>
                  <a:cubicBezTo>
                    <a:pt x="452" y="750"/>
                    <a:pt x="373" y="545"/>
                    <a:pt x="373" y="392"/>
                  </a:cubicBezTo>
                  <a:cubicBezTo>
                    <a:pt x="358" y="298"/>
                    <a:pt x="280" y="220"/>
                    <a:pt x="172" y="220"/>
                  </a:cubicBezTo>
                  <a:cubicBezTo>
                    <a:pt x="78" y="220"/>
                    <a:pt x="0" y="313"/>
                    <a:pt x="0" y="421"/>
                  </a:cubicBezTo>
                  <a:cubicBezTo>
                    <a:pt x="15" y="623"/>
                    <a:pt x="93" y="888"/>
                    <a:pt x="216" y="1089"/>
                  </a:cubicBezTo>
                  <a:cubicBezTo>
                    <a:pt x="343" y="1291"/>
                    <a:pt x="668" y="1776"/>
                    <a:pt x="1056" y="1914"/>
                  </a:cubicBezTo>
                  <a:cubicBezTo>
                    <a:pt x="1164" y="2007"/>
                    <a:pt x="1276" y="2071"/>
                    <a:pt x="1399" y="2100"/>
                  </a:cubicBezTo>
                  <a:cubicBezTo>
                    <a:pt x="1463" y="2115"/>
                    <a:pt x="1522" y="2115"/>
                    <a:pt x="1586" y="2115"/>
                  </a:cubicBezTo>
                  <a:lnTo>
                    <a:pt x="1631" y="2115"/>
                  </a:lnTo>
                  <a:cubicBezTo>
                    <a:pt x="1743" y="2272"/>
                    <a:pt x="1866" y="2410"/>
                    <a:pt x="2004" y="2537"/>
                  </a:cubicBezTo>
                  <a:cubicBezTo>
                    <a:pt x="2146" y="2675"/>
                    <a:pt x="2317" y="2802"/>
                    <a:pt x="2489" y="2910"/>
                  </a:cubicBezTo>
                  <a:cubicBezTo>
                    <a:pt x="2675" y="3018"/>
                    <a:pt x="2862" y="3112"/>
                    <a:pt x="3048" y="3175"/>
                  </a:cubicBezTo>
                  <a:cubicBezTo>
                    <a:pt x="3093" y="3190"/>
                    <a:pt x="3142" y="3205"/>
                    <a:pt x="3201" y="3220"/>
                  </a:cubicBezTo>
                  <a:cubicBezTo>
                    <a:pt x="3250" y="3235"/>
                    <a:pt x="3310" y="3250"/>
                    <a:pt x="3373" y="3268"/>
                  </a:cubicBezTo>
                  <a:cubicBezTo>
                    <a:pt x="3426" y="3276"/>
                    <a:pt x="3489" y="3283"/>
                    <a:pt x="3559" y="3283"/>
                  </a:cubicBezTo>
                  <a:cubicBezTo>
                    <a:pt x="3633" y="3283"/>
                    <a:pt x="3714" y="3275"/>
                    <a:pt x="3795" y="3250"/>
                  </a:cubicBezTo>
                  <a:lnTo>
                    <a:pt x="3825" y="3250"/>
                  </a:lnTo>
                  <a:cubicBezTo>
                    <a:pt x="3839" y="3235"/>
                    <a:pt x="3869" y="3235"/>
                    <a:pt x="3888" y="3235"/>
                  </a:cubicBezTo>
                  <a:cubicBezTo>
                    <a:pt x="4056" y="3156"/>
                    <a:pt x="4134" y="2955"/>
                    <a:pt x="4056" y="2768"/>
                  </a:cubicBezTo>
                  <a:cubicBezTo>
                    <a:pt x="4001" y="2642"/>
                    <a:pt x="3875" y="2568"/>
                    <a:pt x="3745" y="2568"/>
                  </a:cubicBezTo>
                  <a:cubicBezTo>
                    <a:pt x="3699" y="2568"/>
                    <a:pt x="3652" y="2577"/>
                    <a:pt x="3608" y="2597"/>
                  </a:cubicBezTo>
                  <a:cubicBezTo>
                    <a:pt x="3575" y="2615"/>
                    <a:pt x="3530" y="2615"/>
                    <a:pt x="3466" y="2615"/>
                  </a:cubicBezTo>
                  <a:cubicBezTo>
                    <a:pt x="3437" y="2615"/>
                    <a:pt x="3403" y="2597"/>
                    <a:pt x="3373" y="2597"/>
                  </a:cubicBezTo>
                  <a:cubicBezTo>
                    <a:pt x="3328" y="2582"/>
                    <a:pt x="3295" y="2567"/>
                    <a:pt x="3250" y="2567"/>
                  </a:cubicBezTo>
                  <a:cubicBezTo>
                    <a:pt x="3093" y="2522"/>
                    <a:pt x="2937" y="2459"/>
                    <a:pt x="2784" y="2380"/>
                  </a:cubicBezTo>
                  <a:cubicBezTo>
                    <a:pt x="2642" y="2317"/>
                    <a:pt x="2504" y="2224"/>
                    <a:pt x="2362" y="2115"/>
                  </a:cubicBezTo>
                  <a:cubicBezTo>
                    <a:pt x="2284" y="2056"/>
                    <a:pt x="2209" y="1977"/>
                    <a:pt x="2131" y="1899"/>
                  </a:cubicBezTo>
                  <a:cubicBezTo>
                    <a:pt x="2317" y="1683"/>
                    <a:pt x="2347" y="1369"/>
                    <a:pt x="2209" y="1138"/>
                  </a:cubicBezTo>
                  <a:cubicBezTo>
                    <a:pt x="2168" y="1077"/>
                    <a:pt x="2094" y="1042"/>
                    <a:pt x="2017" y="1042"/>
                  </a:cubicBezTo>
                  <a:cubicBezTo>
                    <a:pt x="1976" y="1042"/>
                    <a:pt x="1933" y="1052"/>
                    <a:pt x="1896" y="1074"/>
                  </a:cubicBezTo>
                  <a:cubicBezTo>
                    <a:pt x="1802" y="1138"/>
                    <a:pt x="1772" y="1276"/>
                    <a:pt x="1836" y="1369"/>
                  </a:cubicBezTo>
                  <a:cubicBezTo>
                    <a:pt x="1881" y="1433"/>
                    <a:pt x="1866" y="1541"/>
                    <a:pt x="1802" y="1604"/>
                  </a:cubicBezTo>
                  <a:cubicBezTo>
                    <a:pt x="1758" y="1662"/>
                    <a:pt x="1676" y="1694"/>
                    <a:pt x="1593" y="1694"/>
                  </a:cubicBezTo>
                  <a:cubicBezTo>
                    <a:pt x="1564" y="1694"/>
                    <a:pt x="1535" y="1690"/>
                    <a:pt x="1507" y="1683"/>
                  </a:cubicBezTo>
                  <a:cubicBezTo>
                    <a:pt x="1399" y="1649"/>
                    <a:pt x="1291" y="1556"/>
                    <a:pt x="1228" y="1447"/>
                  </a:cubicBezTo>
                  <a:cubicBezTo>
                    <a:pt x="1164" y="1339"/>
                    <a:pt x="1149" y="1197"/>
                    <a:pt x="1183" y="1089"/>
                  </a:cubicBezTo>
                  <a:cubicBezTo>
                    <a:pt x="1213" y="981"/>
                    <a:pt x="1291" y="888"/>
                    <a:pt x="1384" y="858"/>
                  </a:cubicBezTo>
                  <a:cubicBezTo>
                    <a:pt x="1403" y="852"/>
                    <a:pt x="1425" y="848"/>
                    <a:pt x="1445" y="848"/>
                  </a:cubicBezTo>
                  <a:cubicBezTo>
                    <a:pt x="1473" y="848"/>
                    <a:pt x="1499" y="855"/>
                    <a:pt x="1507" y="873"/>
                  </a:cubicBezTo>
                  <a:cubicBezTo>
                    <a:pt x="1548" y="914"/>
                    <a:pt x="1605" y="937"/>
                    <a:pt x="1664" y="937"/>
                  </a:cubicBezTo>
                  <a:cubicBezTo>
                    <a:pt x="1718" y="937"/>
                    <a:pt x="1773" y="917"/>
                    <a:pt x="1817" y="873"/>
                  </a:cubicBezTo>
                  <a:cubicBezTo>
                    <a:pt x="1896" y="795"/>
                    <a:pt x="1910" y="656"/>
                    <a:pt x="1817" y="578"/>
                  </a:cubicBezTo>
                  <a:cubicBezTo>
                    <a:pt x="1729" y="466"/>
                    <a:pt x="1585" y="411"/>
                    <a:pt x="1429" y="411"/>
                  </a:cubicBezTo>
                  <a:cubicBezTo>
                    <a:pt x="1368" y="411"/>
                    <a:pt x="1305" y="419"/>
                    <a:pt x="1243" y="436"/>
                  </a:cubicBezTo>
                  <a:cubicBezTo>
                    <a:pt x="1105" y="485"/>
                    <a:pt x="978" y="578"/>
                    <a:pt x="884" y="701"/>
                  </a:cubicBezTo>
                  <a:cubicBezTo>
                    <a:pt x="869" y="545"/>
                    <a:pt x="855" y="358"/>
                    <a:pt x="840" y="171"/>
                  </a:cubicBezTo>
                  <a:cubicBezTo>
                    <a:pt x="826" y="74"/>
                    <a:pt x="761" y="1"/>
                    <a:pt x="670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39"/>
            <p:cNvSpPr/>
            <p:nvPr/>
          </p:nvSpPr>
          <p:spPr>
            <a:xfrm>
              <a:off x="776050" y="2851475"/>
              <a:ext cx="103375" cy="82375"/>
            </a:xfrm>
            <a:custGeom>
              <a:avLst/>
              <a:gdLst/>
              <a:ahLst/>
              <a:cxnLst/>
              <a:rect l="l" t="t" r="r" b="b"/>
              <a:pathLst>
                <a:path w="4135" h="3295" extrusionOk="0">
                  <a:moveTo>
                    <a:pt x="3497" y="0"/>
                  </a:moveTo>
                  <a:cubicBezTo>
                    <a:pt x="3389" y="0"/>
                    <a:pt x="3295" y="79"/>
                    <a:pt x="3295" y="187"/>
                  </a:cubicBezTo>
                  <a:cubicBezTo>
                    <a:pt x="3281" y="373"/>
                    <a:pt x="3266" y="545"/>
                    <a:pt x="3232" y="717"/>
                  </a:cubicBezTo>
                  <a:cubicBezTo>
                    <a:pt x="3139" y="590"/>
                    <a:pt x="3016" y="497"/>
                    <a:pt x="2878" y="452"/>
                  </a:cubicBezTo>
                  <a:cubicBezTo>
                    <a:pt x="2818" y="433"/>
                    <a:pt x="2756" y="424"/>
                    <a:pt x="2694" y="424"/>
                  </a:cubicBezTo>
                  <a:cubicBezTo>
                    <a:pt x="2545" y="424"/>
                    <a:pt x="2400" y="477"/>
                    <a:pt x="2299" y="575"/>
                  </a:cubicBezTo>
                  <a:cubicBezTo>
                    <a:pt x="2225" y="668"/>
                    <a:pt x="2225" y="810"/>
                    <a:pt x="2318" y="885"/>
                  </a:cubicBezTo>
                  <a:cubicBezTo>
                    <a:pt x="2362" y="922"/>
                    <a:pt x="2417" y="942"/>
                    <a:pt x="2471" y="942"/>
                  </a:cubicBezTo>
                  <a:cubicBezTo>
                    <a:pt x="2530" y="942"/>
                    <a:pt x="2587" y="918"/>
                    <a:pt x="2628" y="870"/>
                  </a:cubicBezTo>
                  <a:cubicBezTo>
                    <a:pt x="2635" y="862"/>
                    <a:pt x="2651" y="859"/>
                    <a:pt x="2672" y="859"/>
                  </a:cubicBezTo>
                  <a:cubicBezTo>
                    <a:pt x="2694" y="859"/>
                    <a:pt x="2721" y="862"/>
                    <a:pt x="2751" y="870"/>
                  </a:cubicBezTo>
                  <a:cubicBezTo>
                    <a:pt x="2844" y="903"/>
                    <a:pt x="2922" y="997"/>
                    <a:pt x="2952" y="1105"/>
                  </a:cubicBezTo>
                  <a:cubicBezTo>
                    <a:pt x="2986" y="1213"/>
                    <a:pt x="2952" y="1336"/>
                    <a:pt x="2892" y="1463"/>
                  </a:cubicBezTo>
                  <a:cubicBezTo>
                    <a:pt x="2829" y="1571"/>
                    <a:pt x="2736" y="1664"/>
                    <a:pt x="2613" y="1694"/>
                  </a:cubicBezTo>
                  <a:cubicBezTo>
                    <a:pt x="2597" y="1697"/>
                    <a:pt x="2580" y="1698"/>
                    <a:pt x="2563" y="1698"/>
                  </a:cubicBezTo>
                  <a:cubicBezTo>
                    <a:pt x="2478" y="1698"/>
                    <a:pt x="2382" y="1669"/>
                    <a:pt x="2333" y="1616"/>
                  </a:cubicBezTo>
                  <a:cubicBezTo>
                    <a:pt x="2269" y="1556"/>
                    <a:pt x="2254" y="1444"/>
                    <a:pt x="2299" y="1385"/>
                  </a:cubicBezTo>
                  <a:cubicBezTo>
                    <a:pt x="2363" y="1291"/>
                    <a:pt x="2333" y="1150"/>
                    <a:pt x="2225" y="1090"/>
                  </a:cubicBezTo>
                  <a:cubicBezTo>
                    <a:pt x="2191" y="1067"/>
                    <a:pt x="2151" y="1056"/>
                    <a:pt x="2111" y="1056"/>
                  </a:cubicBezTo>
                  <a:cubicBezTo>
                    <a:pt x="2039" y="1056"/>
                    <a:pt x="1967" y="1090"/>
                    <a:pt x="1926" y="1150"/>
                  </a:cubicBezTo>
                  <a:cubicBezTo>
                    <a:pt x="1788" y="1385"/>
                    <a:pt x="1818" y="1694"/>
                    <a:pt x="2004" y="1896"/>
                  </a:cubicBezTo>
                  <a:cubicBezTo>
                    <a:pt x="1926" y="1989"/>
                    <a:pt x="1851" y="2067"/>
                    <a:pt x="1758" y="2131"/>
                  </a:cubicBezTo>
                  <a:cubicBezTo>
                    <a:pt x="1631" y="2239"/>
                    <a:pt x="1493" y="2317"/>
                    <a:pt x="1352" y="2396"/>
                  </a:cubicBezTo>
                  <a:cubicBezTo>
                    <a:pt x="1199" y="2470"/>
                    <a:pt x="1042" y="2519"/>
                    <a:pt x="885" y="2564"/>
                  </a:cubicBezTo>
                  <a:cubicBezTo>
                    <a:pt x="840" y="2582"/>
                    <a:pt x="792" y="2597"/>
                    <a:pt x="762" y="2597"/>
                  </a:cubicBezTo>
                  <a:cubicBezTo>
                    <a:pt x="713" y="2612"/>
                    <a:pt x="684" y="2612"/>
                    <a:pt x="654" y="2627"/>
                  </a:cubicBezTo>
                  <a:cubicBezTo>
                    <a:pt x="590" y="2627"/>
                    <a:pt x="546" y="2627"/>
                    <a:pt x="527" y="2612"/>
                  </a:cubicBezTo>
                  <a:cubicBezTo>
                    <a:pt x="512" y="2597"/>
                    <a:pt x="497" y="2597"/>
                    <a:pt x="482" y="2597"/>
                  </a:cubicBezTo>
                  <a:cubicBezTo>
                    <a:pt x="452" y="2589"/>
                    <a:pt x="422" y="2586"/>
                    <a:pt x="392" y="2586"/>
                  </a:cubicBezTo>
                  <a:cubicBezTo>
                    <a:pt x="239" y="2586"/>
                    <a:pt x="101" y="2687"/>
                    <a:pt x="61" y="2843"/>
                  </a:cubicBezTo>
                  <a:cubicBezTo>
                    <a:pt x="1" y="3015"/>
                    <a:pt x="124" y="3202"/>
                    <a:pt x="296" y="3265"/>
                  </a:cubicBezTo>
                  <a:lnTo>
                    <a:pt x="340" y="3265"/>
                  </a:lnTo>
                  <a:cubicBezTo>
                    <a:pt x="419" y="3288"/>
                    <a:pt x="493" y="3295"/>
                    <a:pt x="564" y="3295"/>
                  </a:cubicBezTo>
                  <a:cubicBezTo>
                    <a:pt x="634" y="3295"/>
                    <a:pt x="700" y="3288"/>
                    <a:pt x="762" y="3280"/>
                  </a:cubicBezTo>
                  <a:cubicBezTo>
                    <a:pt x="825" y="3265"/>
                    <a:pt x="885" y="3250"/>
                    <a:pt x="934" y="3235"/>
                  </a:cubicBezTo>
                  <a:cubicBezTo>
                    <a:pt x="978" y="3217"/>
                    <a:pt x="1027" y="3202"/>
                    <a:pt x="1072" y="3187"/>
                  </a:cubicBezTo>
                  <a:cubicBezTo>
                    <a:pt x="1273" y="3108"/>
                    <a:pt x="1460" y="3030"/>
                    <a:pt x="1631" y="2922"/>
                  </a:cubicBezTo>
                  <a:cubicBezTo>
                    <a:pt x="1818" y="2814"/>
                    <a:pt x="1975" y="2691"/>
                    <a:pt x="2131" y="2549"/>
                  </a:cubicBezTo>
                  <a:cubicBezTo>
                    <a:pt x="2269" y="2426"/>
                    <a:pt x="2378" y="2284"/>
                    <a:pt x="2486" y="2131"/>
                  </a:cubicBezTo>
                  <a:lnTo>
                    <a:pt x="2534" y="2131"/>
                  </a:lnTo>
                  <a:cubicBezTo>
                    <a:pt x="2598" y="2131"/>
                    <a:pt x="2672" y="2131"/>
                    <a:pt x="2736" y="2116"/>
                  </a:cubicBezTo>
                  <a:cubicBezTo>
                    <a:pt x="2859" y="2082"/>
                    <a:pt x="2971" y="2004"/>
                    <a:pt x="3064" y="1929"/>
                  </a:cubicBezTo>
                  <a:cubicBezTo>
                    <a:pt x="3467" y="1788"/>
                    <a:pt x="3792" y="1306"/>
                    <a:pt x="3919" y="1090"/>
                  </a:cubicBezTo>
                  <a:cubicBezTo>
                    <a:pt x="4042" y="903"/>
                    <a:pt x="4120" y="638"/>
                    <a:pt x="4135" y="418"/>
                  </a:cubicBezTo>
                  <a:cubicBezTo>
                    <a:pt x="4135" y="325"/>
                    <a:pt x="4057" y="232"/>
                    <a:pt x="3948" y="232"/>
                  </a:cubicBezTo>
                  <a:cubicBezTo>
                    <a:pt x="3942" y="231"/>
                    <a:pt x="3935" y="230"/>
                    <a:pt x="3928" y="230"/>
                  </a:cubicBezTo>
                  <a:cubicBezTo>
                    <a:pt x="3842" y="230"/>
                    <a:pt x="3762" y="317"/>
                    <a:pt x="3762" y="403"/>
                  </a:cubicBezTo>
                  <a:cubicBezTo>
                    <a:pt x="3747" y="560"/>
                    <a:pt x="3684" y="762"/>
                    <a:pt x="3605" y="903"/>
                  </a:cubicBezTo>
                  <a:cubicBezTo>
                    <a:pt x="3594" y="914"/>
                    <a:pt x="3583" y="925"/>
                    <a:pt x="3578" y="936"/>
                  </a:cubicBezTo>
                  <a:lnTo>
                    <a:pt x="3578" y="936"/>
                  </a:lnTo>
                  <a:cubicBezTo>
                    <a:pt x="3639" y="675"/>
                    <a:pt x="3654" y="415"/>
                    <a:pt x="3669" y="202"/>
                  </a:cubicBezTo>
                  <a:cubicBezTo>
                    <a:pt x="3669" y="109"/>
                    <a:pt x="3590" y="15"/>
                    <a:pt x="3497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39"/>
            <p:cNvSpPr/>
            <p:nvPr/>
          </p:nvSpPr>
          <p:spPr>
            <a:xfrm>
              <a:off x="275800" y="2737200"/>
              <a:ext cx="561300" cy="357950"/>
            </a:xfrm>
            <a:custGeom>
              <a:avLst/>
              <a:gdLst/>
              <a:ahLst/>
              <a:cxnLst/>
              <a:rect l="l" t="t" r="r" b="b"/>
              <a:pathLst>
                <a:path w="22452" h="14318" extrusionOk="0">
                  <a:moveTo>
                    <a:pt x="11287" y="1"/>
                  </a:moveTo>
                  <a:cubicBezTo>
                    <a:pt x="10090" y="1"/>
                    <a:pt x="9063" y="762"/>
                    <a:pt x="8661" y="1836"/>
                  </a:cubicBezTo>
                  <a:cubicBezTo>
                    <a:pt x="8209" y="1538"/>
                    <a:pt x="7683" y="1370"/>
                    <a:pt x="7123" y="1370"/>
                  </a:cubicBezTo>
                  <a:cubicBezTo>
                    <a:pt x="5631" y="1370"/>
                    <a:pt x="4399" y="2549"/>
                    <a:pt x="4306" y="4075"/>
                  </a:cubicBezTo>
                  <a:cubicBezTo>
                    <a:pt x="2892" y="4400"/>
                    <a:pt x="1821" y="5676"/>
                    <a:pt x="1821" y="7183"/>
                  </a:cubicBezTo>
                  <a:lnTo>
                    <a:pt x="1821" y="7355"/>
                  </a:lnTo>
                  <a:cubicBezTo>
                    <a:pt x="1821" y="7385"/>
                    <a:pt x="1836" y="7400"/>
                    <a:pt x="1836" y="7433"/>
                  </a:cubicBezTo>
                  <a:cubicBezTo>
                    <a:pt x="780" y="7664"/>
                    <a:pt x="0" y="8597"/>
                    <a:pt x="0" y="9702"/>
                  </a:cubicBezTo>
                  <a:lnTo>
                    <a:pt x="0" y="9795"/>
                  </a:lnTo>
                  <a:cubicBezTo>
                    <a:pt x="0" y="11071"/>
                    <a:pt x="1041" y="12112"/>
                    <a:pt x="2332" y="12112"/>
                  </a:cubicBezTo>
                  <a:lnTo>
                    <a:pt x="4045" y="12112"/>
                  </a:lnTo>
                  <a:cubicBezTo>
                    <a:pt x="4463" y="13090"/>
                    <a:pt x="5582" y="13806"/>
                    <a:pt x="6903" y="13806"/>
                  </a:cubicBezTo>
                  <a:cubicBezTo>
                    <a:pt x="7556" y="13806"/>
                    <a:pt x="8149" y="13634"/>
                    <a:pt x="8631" y="13355"/>
                  </a:cubicBezTo>
                  <a:cubicBezTo>
                    <a:pt x="9190" y="13944"/>
                    <a:pt x="10060" y="14317"/>
                    <a:pt x="11041" y="14317"/>
                  </a:cubicBezTo>
                  <a:cubicBezTo>
                    <a:pt x="12097" y="14317"/>
                    <a:pt x="13030" y="13869"/>
                    <a:pt x="13574" y="13198"/>
                  </a:cubicBezTo>
                  <a:cubicBezTo>
                    <a:pt x="14101" y="13571"/>
                    <a:pt x="14787" y="13806"/>
                    <a:pt x="15548" y="13806"/>
                  </a:cubicBezTo>
                  <a:cubicBezTo>
                    <a:pt x="16869" y="13806"/>
                    <a:pt x="17989" y="13090"/>
                    <a:pt x="18425" y="12112"/>
                  </a:cubicBezTo>
                  <a:lnTo>
                    <a:pt x="20134" y="12112"/>
                  </a:lnTo>
                  <a:cubicBezTo>
                    <a:pt x="21410" y="12112"/>
                    <a:pt x="22451" y="11071"/>
                    <a:pt x="22451" y="9795"/>
                  </a:cubicBezTo>
                  <a:lnTo>
                    <a:pt x="22451" y="9702"/>
                  </a:lnTo>
                  <a:cubicBezTo>
                    <a:pt x="22451" y="8597"/>
                    <a:pt x="21675" y="7664"/>
                    <a:pt x="20615" y="7433"/>
                  </a:cubicBezTo>
                  <a:cubicBezTo>
                    <a:pt x="20630" y="7400"/>
                    <a:pt x="20630" y="7385"/>
                    <a:pt x="20630" y="7355"/>
                  </a:cubicBezTo>
                  <a:lnTo>
                    <a:pt x="20630" y="7183"/>
                  </a:lnTo>
                  <a:cubicBezTo>
                    <a:pt x="20630" y="5582"/>
                    <a:pt x="19436" y="4243"/>
                    <a:pt x="17895" y="4012"/>
                  </a:cubicBezTo>
                  <a:cubicBezTo>
                    <a:pt x="17772" y="2534"/>
                    <a:pt x="16559" y="1370"/>
                    <a:pt x="15082" y="1370"/>
                  </a:cubicBezTo>
                  <a:cubicBezTo>
                    <a:pt x="14630" y="1370"/>
                    <a:pt x="14213" y="1478"/>
                    <a:pt x="13839" y="1665"/>
                  </a:cubicBezTo>
                  <a:cubicBezTo>
                    <a:pt x="13388" y="683"/>
                    <a:pt x="12407" y="1"/>
                    <a:pt x="11287" y="1"/>
                  </a:cubicBezTo>
                  <a:close/>
                </a:path>
              </a:pathLst>
            </a:custGeom>
            <a:solidFill>
              <a:srgbClr val="F6AE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39"/>
            <p:cNvSpPr/>
            <p:nvPr/>
          </p:nvSpPr>
          <p:spPr>
            <a:xfrm>
              <a:off x="629525" y="2913700"/>
              <a:ext cx="97950" cy="52425"/>
            </a:xfrm>
            <a:custGeom>
              <a:avLst/>
              <a:gdLst/>
              <a:ahLst/>
              <a:cxnLst/>
              <a:rect l="l" t="t" r="r" b="b"/>
              <a:pathLst>
                <a:path w="3918" h="2097" extrusionOk="0">
                  <a:moveTo>
                    <a:pt x="2082" y="0"/>
                  </a:moveTo>
                  <a:cubicBezTo>
                    <a:pt x="2037" y="0"/>
                    <a:pt x="2004" y="30"/>
                    <a:pt x="2004" y="75"/>
                  </a:cubicBezTo>
                  <a:cubicBezTo>
                    <a:pt x="2004" y="123"/>
                    <a:pt x="2037" y="153"/>
                    <a:pt x="2082" y="153"/>
                  </a:cubicBezTo>
                  <a:cubicBezTo>
                    <a:pt x="2455" y="153"/>
                    <a:pt x="2769" y="466"/>
                    <a:pt x="2769" y="840"/>
                  </a:cubicBezTo>
                  <a:lnTo>
                    <a:pt x="2769" y="1071"/>
                  </a:lnTo>
                  <a:cubicBezTo>
                    <a:pt x="2769" y="1552"/>
                    <a:pt x="2377" y="1940"/>
                    <a:pt x="1896" y="1940"/>
                  </a:cubicBezTo>
                  <a:lnTo>
                    <a:pt x="78" y="1940"/>
                  </a:lnTo>
                  <a:cubicBezTo>
                    <a:pt x="45" y="1940"/>
                    <a:pt x="0" y="1974"/>
                    <a:pt x="0" y="2019"/>
                  </a:cubicBezTo>
                  <a:cubicBezTo>
                    <a:pt x="0" y="2067"/>
                    <a:pt x="45" y="2097"/>
                    <a:pt x="78" y="2097"/>
                  </a:cubicBezTo>
                  <a:lnTo>
                    <a:pt x="1896" y="2097"/>
                  </a:lnTo>
                  <a:cubicBezTo>
                    <a:pt x="2269" y="2097"/>
                    <a:pt x="2597" y="1895"/>
                    <a:pt x="2769" y="1601"/>
                  </a:cubicBezTo>
                  <a:cubicBezTo>
                    <a:pt x="2799" y="1847"/>
                    <a:pt x="3000" y="2052"/>
                    <a:pt x="3265" y="2052"/>
                  </a:cubicBezTo>
                  <a:lnTo>
                    <a:pt x="3840" y="2052"/>
                  </a:lnTo>
                  <a:cubicBezTo>
                    <a:pt x="3888" y="2052"/>
                    <a:pt x="3918" y="2019"/>
                    <a:pt x="3918" y="1974"/>
                  </a:cubicBezTo>
                  <a:cubicBezTo>
                    <a:pt x="3918" y="1925"/>
                    <a:pt x="3888" y="1895"/>
                    <a:pt x="3840" y="1895"/>
                  </a:cubicBezTo>
                  <a:lnTo>
                    <a:pt x="3265" y="1895"/>
                  </a:lnTo>
                  <a:cubicBezTo>
                    <a:pt x="3078" y="1895"/>
                    <a:pt x="2922" y="1739"/>
                    <a:pt x="2922" y="1552"/>
                  </a:cubicBezTo>
                  <a:lnTo>
                    <a:pt x="2922" y="1071"/>
                  </a:lnTo>
                  <a:lnTo>
                    <a:pt x="2922" y="840"/>
                  </a:lnTo>
                  <a:lnTo>
                    <a:pt x="2922" y="821"/>
                  </a:lnTo>
                  <a:lnTo>
                    <a:pt x="2922" y="806"/>
                  </a:lnTo>
                  <a:cubicBezTo>
                    <a:pt x="2907" y="354"/>
                    <a:pt x="2534" y="0"/>
                    <a:pt x="2082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39"/>
            <p:cNvSpPr/>
            <p:nvPr/>
          </p:nvSpPr>
          <p:spPr>
            <a:xfrm>
              <a:off x="318625" y="2922175"/>
              <a:ext cx="52425" cy="3950"/>
            </a:xfrm>
            <a:custGeom>
              <a:avLst/>
              <a:gdLst/>
              <a:ahLst/>
              <a:cxnLst/>
              <a:rect l="l" t="t" r="r" b="b"/>
              <a:pathLst>
                <a:path w="2097" h="158" extrusionOk="0">
                  <a:moveTo>
                    <a:pt x="75" y="1"/>
                  </a:moveTo>
                  <a:cubicBezTo>
                    <a:pt x="30" y="1"/>
                    <a:pt x="0" y="34"/>
                    <a:pt x="0" y="79"/>
                  </a:cubicBezTo>
                  <a:cubicBezTo>
                    <a:pt x="0" y="109"/>
                    <a:pt x="30" y="157"/>
                    <a:pt x="75" y="157"/>
                  </a:cubicBezTo>
                  <a:lnTo>
                    <a:pt x="2019" y="157"/>
                  </a:lnTo>
                  <a:cubicBezTo>
                    <a:pt x="2067" y="157"/>
                    <a:pt x="2097" y="109"/>
                    <a:pt x="2097" y="79"/>
                  </a:cubicBezTo>
                  <a:cubicBezTo>
                    <a:pt x="2097" y="34"/>
                    <a:pt x="2067" y="1"/>
                    <a:pt x="2019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39"/>
            <p:cNvSpPr/>
            <p:nvPr/>
          </p:nvSpPr>
          <p:spPr>
            <a:xfrm>
              <a:off x="382325" y="2881775"/>
              <a:ext cx="111950" cy="71125"/>
            </a:xfrm>
            <a:custGeom>
              <a:avLst/>
              <a:gdLst/>
              <a:ahLst/>
              <a:cxnLst/>
              <a:rect l="l" t="t" r="r" b="b"/>
              <a:pathLst>
                <a:path w="4478" h="2845" extrusionOk="0">
                  <a:moveTo>
                    <a:pt x="2582" y="1"/>
                  </a:moveTo>
                  <a:cubicBezTo>
                    <a:pt x="2146" y="1"/>
                    <a:pt x="1803" y="404"/>
                    <a:pt x="1803" y="885"/>
                  </a:cubicBezTo>
                  <a:cubicBezTo>
                    <a:pt x="1803" y="1292"/>
                    <a:pt x="1523" y="1617"/>
                    <a:pt x="1183" y="1617"/>
                  </a:cubicBezTo>
                  <a:lnTo>
                    <a:pt x="79" y="1617"/>
                  </a:lnTo>
                  <a:cubicBezTo>
                    <a:pt x="30" y="1617"/>
                    <a:pt x="0" y="1650"/>
                    <a:pt x="0" y="1695"/>
                  </a:cubicBezTo>
                  <a:cubicBezTo>
                    <a:pt x="0" y="1725"/>
                    <a:pt x="30" y="1773"/>
                    <a:pt x="79" y="1773"/>
                  </a:cubicBezTo>
                  <a:lnTo>
                    <a:pt x="885" y="1773"/>
                  </a:lnTo>
                  <a:cubicBezTo>
                    <a:pt x="683" y="1930"/>
                    <a:pt x="545" y="2176"/>
                    <a:pt x="545" y="2456"/>
                  </a:cubicBezTo>
                  <a:lnTo>
                    <a:pt x="545" y="2770"/>
                  </a:lnTo>
                  <a:cubicBezTo>
                    <a:pt x="545" y="2799"/>
                    <a:pt x="575" y="2844"/>
                    <a:pt x="624" y="2844"/>
                  </a:cubicBezTo>
                  <a:cubicBezTo>
                    <a:pt x="668" y="2844"/>
                    <a:pt x="698" y="2799"/>
                    <a:pt x="698" y="2770"/>
                  </a:cubicBezTo>
                  <a:lnTo>
                    <a:pt x="698" y="2456"/>
                  </a:lnTo>
                  <a:cubicBezTo>
                    <a:pt x="698" y="2068"/>
                    <a:pt x="1012" y="1758"/>
                    <a:pt x="1400" y="1758"/>
                  </a:cubicBezTo>
                  <a:lnTo>
                    <a:pt x="1400" y="1725"/>
                  </a:lnTo>
                  <a:cubicBezTo>
                    <a:pt x="1724" y="1617"/>
                    <a:pt x="1959" y="1292"/>
                    <a:pt x="1959" y="885"/>
                  </a:cubicBezTo>
                  <a:cubicBezTo>
                    <a:pt x="1959" y="482"/>
                    <a:pt x="2239" y="158"/>
                    <a:pt x="2582" y="158"/>
                  </a:cubicBezTo>
                  <a:lnTo>
                    <a:pt x="4478" y="158"/>
                  </a:lnTo>
                  <a:lnTo>
                    <a:pt x="4478" y="1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39"/>
            <p:cNvSpPr/>
            <p:nvPr/>
          </p:nvSpPr>
          <p:spPr>
            <a:xfrm>
              <a:off x="730900" y="3005750"/>
              <a:ext cx="23350" cy="36225"/>
            </a:xfrm>
            <a:custGeom>
              <a:avLst/>
              <a:gdLst/>
              <a:ahLst/>
              <a:cxnLst/>
              <a:rect l="l" t="t" r="r" b="b"/>
              <a:pathLst>
                <a:path w="934" h="1449" extrusionOk="0">
                  <a:moveTo>
                    <a:pt x="859" y="1"/>
                  </a:moveTo>
                  <a:cubicBezTo>
                    <a:pt x="393" y="1"/>
                    <a:pt x="1" y="374"/>
                    <a:pt x="1" y="855"/>
                  </a:cubicBezTo>
                  <a:lnTo>
                    <a:pt x="1" y="997"/>
                  </a:lnTo>
                  <a:lnTo>
                    <a:pt x="1" y="1012"/>
                  </a:lnTo>
                  <a:lnTo>
                    <a:pt x="1" y="1120"/>
                  </a:lnTo>
                  <a:lnTo>
                    <a:pt x="1" y="1150"/>
                  </a:lnTo>
                  <a:lnTo>
                    <a:pt x="1" y="1183"/>
                  </a:lnTo>
                  <a:cubicBezTo>
                    <a:pt x="20" y="1307"/>
                    <a:pt x="64" y="1385"/>
                    <a:pt x="128" y="1430"/>
                  </a:cubicBezTo>
                  <a:cubicBezTo>
                    <a:pt x="143" y="1448"/>
                    <a:pt x="173" y="1448"/>
                    <a:pt x="206" y="1448"/>
                  </a:cubicBezTo>
                  <a:cubicBezTo>
                    <a:pt x="221" y="1448"/>
                    <a:pt x="251" y="1430"/>
                    <a:pt x="266" y="1430"/>
                  </a:cubicBezTo>
                  <a:cubicBezTo>
                    <a:pt x="299" y="1400"/>
                    <a:pt x="314" y="1355"/>
                    <a:pt x="299" y="1322"/>
                  </a:cubicBezTo>
                  <a:cubicBezTo>
                    <a:pt x="286" y="1300"/>
                    <a:pt x="258" y="1286"/>
                    <a:pt x="233" y="1286"/>
                  </a:cubicBezTo>
                  <a:cubicBezTo>
                    <a:pt x="223" y="1286"/>
                    <a:pt x="214" y="1288"/>
                    <a:pt x="206" y="1292"/>
                  </a:cubicBezTo>
                  <a:cubicBezTo>
                    <a:pt x="187" y="1277"/>
                    <a:pt x="173" y="1243"/>
                    <a:pt x="158" y="1120"/>
                  </a:cubicBezTo>
                  <a:lnTo>
                    <a:pt x="158" y="855"/>
                  </a:lnTo>
                  <a:cubicBezTo>
                    <a:pt x="158" y="467"/>
                    <a:pt x="467" y="157"/>
                    <a:pt x="859" y="157"/>
                  </a:cubicBezTo>
                  <a:cubicBezTo>
                    <a:pt x="904" y="157"/>
                    <a:pt x="934" y="109"/>
                    <a:pt x="934" y="79"/>
                  </a:cubicBezTo>
                  <a:cubicBezTo>
                    <a:pt x="934" y="31"/>
                    <a:pt x="904" y="1"/>
                    <a:pt x="859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39"/>
            <p:cNvSpPr/>
            <p:nvPr/>
          </p:nvSpPr>
          <p:spPr>
            <a:xfrm>
              <a:off x="595650" y="3042325"/>
              <a:ext cx="36600" cy="34150"/>
            </a:xfrm>
            <a:custGeom>
              <a:avLst/>
              <a:gdLst/>
              <a:ahLst/>
              <a:cxnLst/>
              <a:rect l="l" t="t" r="r" b="b"/>
              <a:pathLst>
                <a:path w="1464" h="1366" extrusionOk="0">
                  <a:moveTo>
                    <a:pt x="64" y="0"/>
                  </a:moveTo>
                  <a:cubicBezTo>
                    <a:pt x="19" y="15"/>
                    <a:pt x="1" y="60"/>
                    <a:pt x="19" y="109"/>
                  </a:cubicBezTo>
                  <a:cubicBezTo>
                    <a:pt x="19" y="138"/>
                    <a:pt x="281" y="948"/>
                    <a:pt x="1355" y="1366"/>
                  </a:cubicBezTo>
                  <a:lnTo>
                    <a:pt x="1370" y="1366"/>
                  </a:lnTo>
                  <a:cubicBezTo>
                    <a:pt x="1400" y="1366"/>
                    <a:pt x="1433" y="1351"/>
                    <a:pt x="1448" y="1321"/>
                  </a:cubicBezTo>
                  <a:cubicBezTo>
                    <a:pt x="1463" y="1291"/>
                    <a:pt x="1448" y="1243"/>
                    <a:pt x="1400" y="1228"/>
                  </a:cubicBezTo>
                  <a:cubicBezTo>
                    <a:pt x="407" y="840"/>
                    <a:pt x="157" y="60"/>
                    <a:pt x="157" y="60"/>
                  </a:cubicBezTo>
                  <a:cubicBezTo>
                    <a:pt x="142" y="15"/>
                    <a:pt x="113" y="0"/>
                    <a:pt x="64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39"/>
            <p:cNvSpPr/>
            <p:nvPr/>
          </p:nvSpPr>
          <p:spPr>
            <a:xfrm>
              <a:off x="652450" y="2835900"/>
              <a:ext cx="71950" cy="3925"/>
            </a:xfrm>
            <a:custGeom>
              <a:avLst/>
              <a:gdLst/>
              <a:ahLst/>
              <a:cxnLst/>
              <a:rect l="l" t="t" r="r" b="b"/>
              <a:pathLst>
                <a:path w="2878" h="157" extrusionOk="0">
                  <a:moveTo>
                    <a:pt x="79" y="0"/>
                  </a:moveTo>
                  <a:cubicBezTo>
                    <a:pt x="31" y="0"/>
                    <a:pt x="1" y="34"/>
                    <a:pt x="1" y="79"/>
                  </a:cubicBezTo>
                  <a:cubicBezTo>
                    <a:pt x="1" y="127"/>
                    <a:pt x="31" y="157"/>
                    <a:pt x="79" y="157"/>
                  </a:cubicBezTo>
                  <a:lnTo>
                    <a:pt x="2799" y="157"/>
                  </a:lnTo>
                  <a:cubicBezTo>
                    <a:pt x="2844" y="157"/>
                    <a:pt x="2878" y="127"/>
                    <a:pt x="2878" y="79"/>
                  </a:cubicBezTo>
                  <a:cubicBezTo>
                    <a:pt x="2878" y="34"/>
                    <a:pt x="2844" y="0"/>
                    <a:pt x="2799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39"/>
            <p:cNvSpPr/>
            <p:nvPr/>
          </p:nvSpPr>
          <p:spPr>
            <a:xfrm>
              <a:off x="381950" y="2836275"/>
              <a:ext cx="64950" cy="3925"/>
            </a:xfrm>
            <a:custGeom>
              <a:avLst/>
              <a:gdLst/>
              <a:ahLst/>
              <a:cxnLst/>
              <a:rect l="l" t="t" r="r" b="b"/>
              <a:pathLst>
                <a:path w="2598" h="157" extrusionOk="0">
                  <a:moveTo>
                    <a:pt x="79" y="0"/>
                  </a:moveTo>
                  <a:cubicBezTo>
                    <a:pt x="30" y="0"/>
                    <a:pt x="1" y="34"/>
                    <a:pt x="1" y="79"/>
                  </a:cubicBezTo>
                  <a:cubicBezTo>
                    <a:pt x="1" y="127"/>
                    <a:pt x="30" y="157"/>
                    <a:pt x="79" y="157"/>
                  </a:cubicBezTo>
                  <a:lnTo>
                    <a:pt x="2519" y="157"/>
                  </a:lnTo>
                  <a:cubicBezTo>
                    <a:pt x="2549" y="157"/>
                    <a:pt x="2597" y="127"/>
                    <a:pt x="2597" y="79"/>
                  </a:cubicBezTo>
                  <a:cubicBezTo>
                    <a:pt x="2597" y="34"/>
                    <a:pt x="2549" y="0"/>
                    <a:pt x="2519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39"/>
            <p:cNvSpPr/>
            <p:nvPr/>
          </p:nvSpPr>
          <p:spPr>
            <a:xfrm>
              <a:off x="489975" y="2780300"/>
              <a:ext cx="69225" cy="79775"/>
            </a:xfrm>
            <a:custGeom>
              <a:avLst/>
              <a:gdLst/>
              <a:ahLst/>
              <a:cxnLst/>
              <a:rect l="l" t="t" r="r" b="b"/>
              <a:pathLst>
                <a:path w="2769" h="3191" extrusionOk="0">
                  <a:moveTo>
                    <a:pt x="79" y="0"/>
                  </a:moveTo>
                  <a:cubicBezTo>
                    <a:pt x="49" y="0"/>
                    <a:pt x="0" y="34"/>
                    <a:pt x="0" y="79"/>
                  </a:cubicBezTo>
                  <a:lnTo>
                    <a:pt x="0" y="329"/>
                  </a:lnTo>
                  <a:cubicBezTo>
                    <a:pt x="0" y="1090"/>
                    <a:pt x="482" y="1728"/>
                    <a:pt x="1135" y="2008"/>
                  </a:cubicBezTo>
                  <a:cubicBezTo>
                    <a:pt x="810" y="2116"/>
                    <a:pt x="575" y="2444"/>
                    <a:pt x="575" y="2817"/>
                  </a:cubicBezTo>
                  <a:lnTo>
                    <a:pt x="575" y="3112"/>
                  </a:lnTo>
                  <a:cubicBezTo>
                    <a:pt x="575" y="3157"/>
                    <a:pt x="608" y="3191"/>
                    <a:pt x="653" y="3191"/>
                  </a:cubicBezTo>
                  <a:cubicBezTo>
                    <a:pt x="702" y="3191"/>
                    <a:pt x="732" y="3157"/>
                    <a:pt x="732" y="3112"/>
                  </a:cubicBezTo>
                  <a:lnTo>
                    <a:pt x="732" y="2817"/>
                  </a:lnTo>
                  <a:cubicBezTo>
                    <a:pt x="732" y="2426"/>
                    <a:pt x="1041" y="2101"/>
                    <a:pt x="1429" y="2101"/>
                  </a:cubicBezTo>
                  <a:lnTo>
                    <a:pt x="1463" y="2101"/>
                  </a:lnTo>
                  <a:cubicBezTo>
                    <a:pt x="1571" y="2116"/>
                    <a:pt x="1694" y="2131"/>
                    <a:pt x="1802" y="2131"/>
                  </a:cubicBezTo>
                  <a:lnTo>
                    <a:pt x="2690" y="2131"/>
                  </a:lnTo>
                  <a:cubicBezTo>
                    <a:pt x="2735" y="2131"/>
                    <a:pt x="2769" y="2101"/>
                    <a:pt x="2769" y="2053"/>
                  </a:cubicBezTo>
                  <a:cubicBezTo>
                    <a:pt x="2769" y="2008"/>
                    <a:pt x="2735" y="1978"/>
                    <a:pt x="2690" y="1978"/>
                  </a:cubicBezTo>
                  <a:lnTo>
                    <a:pt x="1802" y="1978"/>
                  </a:lnTo>
                  <a:cubicBezTo>
                    <a:pt x="903" y="1978"/>
                    <a:pt x="157" y="1232"/>
                    <a:pt x="157" y="329"/>
                  </a:cubicBezTo>
                  <a:lnTo>
                    <a:pt x="157" y="79"/>
                  </a:lnTo>
                  <a:cubicBezTo>
                    <a:pt x="157" y="34"/>
                    <a:pt x="123" y="0"/>
                    <a:pt x="79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39"/>
            <p:cNvSpPr/>
            <p:nvPr/>
          </p:nvSpPr>
          <p:spPr>
            <a:xfrm>
              <a:off x="464325" y="3002300"/>
              <a:ext cx="80050" cy="69150"/>
            </a:xfrm>
            <a:custGeom>
              <a:avLst/>
              <a:gdLst/>
              <a:ahLst/>
              <a:cxnLst/>
              <a:rect l="l" t="t" r="r" b="b"/>
              <a:pathLst>
                <a:path w="3202" h="2766" extrusionOk="0">
                  <a:moveTo>
                    <a:pt x="2877" y="1"/>
                  </a:moveTo>
                  <a:cubicBezTo>
                    <a:pt x="2116" y="1"/>
                    <a:pt x="1463" y="467"/>
                    <a:pt x="1198" y="1135"/>
                  </a:cubicBezTo>
                  <a:cubicBezTo>
                    <a:pt x="1075" y="807"/>
                    <a:pt x="761" y="575"/>
                    <a:pt x="388" y="575"/>
                  </a:cubicBezTo>
                  <a:lnTo>
                    <a:pt x="79" y="575"/>
                  </a:lnTo>
                  <a:cubicBezTo>
                    <a:pt x="49" y="575"/>
                    <a:pt x="0" y="605"/>
                    <a:pt x="0" y="654"/>
                  </a:cubicBezTo>
                  <a:cubicBezTo>
                    <a:pt x="0" y="683"/>
                    <a:pt x="49" y="728"/>
                    <a:pt x="79" y="728"/>
                  </a:cubicBezTo>
                  <a:lnTo>
                    <a:pt x="388" y="728"/>
                  </a:lnTo>
                  <a:cubicBezTo>
                    <a:pt x="776" y="728"/>
                    <a:pt x="1090" y="1042"/>
                    <a:pt x="1090" y="1430"/>
                  </a:cubicBezTo>
                  <a:cubicBezTo>
                    <a:pt x="1090" y="1445"/>
                    <a:pt x="1090" y="1445"/>
                    <a:pt x="1105" y="1460"/>
                  </a:cubicBezTo>
                  <a:cubicBezTo>
                    <a:pt x="1075" y="1568"/>
                    <a:pt x="1056" y="1680"/>
                    <a:pt x="1056" y="1803"/>
                  </a:cubicBezTo>
                  <a:lnTo>
                    <a:pt x="1056" y="2687"/>
                  </a:lnTo>
                  <a:cubicBezTo>
                    <a:pt x="1056" y="2721"/>
                    <a:pt x="1105" y="2765"/>
                    <a:pt x="1134" y="2765"/>
                  </a:cubicBezTo>
                  <a:cubicBezTo>
                    <a:pt x="1183" y="2765"/>
                    <a:pt x="1213" y="2721"/>
                    <a:pt x="1213" y="2687"/>
                  </a:cubicBezTo>
                  <a:lnTo>
                    <a:pt x="1213" y="1803"/>
                  </a:lnTo>
                  <a:cubicBezTo>
                    <a:pt x="1213" y="900"/>
                    <a:pt x="1959" y="154"/>
                    <a:pt x="2877" y="154"/>
                  </a:cubicBezTo>
                  <a:lnTo>
                    <a:pt x="3127" y="154"/>
                  </a:lnTo>
                  <a:cubicBezTo>
                    <a:pt x="3157" y="154"/>
                    <a:pt x="3202" y="124"/>
                    <a:pt x="3202" y="75"/>
                  </a:cubicBezTo>
                  <a:cubicBezTo>
                    <a:pt x="3202" y="30"/>
                    <a:pt x="3157" y="1"/>
                    <a:pt x="3127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39"/>
            <p:cNvSpPr/>
            <p:nvPr/>
          </p:nvSpPr>
          <p:spPr>
            <a:xfrm>
              <a:off x="571225" y="2840175"/>
              <a:ext cx="222675" cy="157025"/>
            </a:xfrm>
            <a:custGeom>
              <a:avLst/>
              <a:gdLst/>
              <a:ahLst/>
              <a:cxnLst/>
              <a:rect l="l" t="t" r="r" b="b"/>
              <a:pathLst>
                <a:path w="8907" h="6281" extrusionOk="0">
                  <a:moveTo>
                    <a:pt x="1258" y="1"/>
                  </a:moveTo>
                  <a:lnTo>
                    <a:pt x="1258" y="158"/>
                  </a:lnTo>
                  <a:lnTo>
                    <a:pt x="2612" y="158"/>
                  </a:lnTo>
                  <a:cubicBezTo>
                    <a:pt x="2843" y="158"/>
                    <a:pt x="3048" y="389"/>
                    <a:pt x="3048" y="654"/>
                  </a:cubicBezTo>
                  <a:cubicBezTo>
                    <a:pt x="3048" y="964"/>
                    <a:pt x="3235" y="1228"/>
                    <a:pt x="3481" y="1292"/>
                  </a:cubicBezTo>
                  <a:cubicBezTo>
                    <a:pt x="3048" y="1523"/>
                    <a:pt x="2750" y="1975"/>
                    <a:pt x="2750" y="2490"/>
                  </a:cubicBezTo>
                  <a:cubicBezTo>
                    <a:pt x="2750" y="2534"/>
                    <a:pt x="2799" y="2568"/>
                    <a:pt x="2828" y="2568"/>
                  </a:cubicBezTo>
                  <a:cubicBezTo>
                    <a:pt x="2877" y="2568"/>
                    <a:pt x="2907" y="2534"/>
                    <a:pt x="2907" y="2490"/>
                  </a:cubicBezTo>
                  <a:cubicBezTo>
                    <a:pt x="2907" y="1896"/>
                    <a:pt x="3358" y="1400"/>
                    <a:pt x="3948" y="1322"/>
                  </a:cubicBezTo>
                  <a:lnTo>
                    <a:pt x="4414" y="1322"/>
                  </a:lnTo>
                  <a:cubicBezTo>
                    <a:pt x="4429" y="1322"/>
                    <a:pt x="4448" y="1307"/>
                    <a:pt x="4463" y="1307"/>
                  </a:cubicBezTo>
                  <a:lnTo>
                    <a:pt x="6127" y="1307"/>
                  </a:lnTo>
                  <a:cubicBezTo>
                    <a:pt x="6701" y="1307"/>
                    <a:pt x="7153" y="1773"/>
                    <a:pt x="7153" y="2333"/>
                  </a:cubicBezTo>
                  <a:lnTo>
                    <a:pt x="7153" y="2613"/>
                  </a:lnTo>
                  <a:cubicBezTo>
                    <a:pt x="7153" y="2878"/>
                    <a:pt x="7011" y="3109"/>
                    <a:pt x="6810" y="3251"/>
                  </a:cubicBezTo>
                  <a:cubicBezTo>
                    <a:pt x="6795" y="3251"/>
                    <a:pt x="6780" y="3266"/>
                    <a:pt x="6780" y="3266"/>
                  </a:cubicBezTo>
                  <a:cubicBezTo>
                    <a:pt x="6668" y="3344"/>
                    <a:pt x="6530" y="3374"/>
                    <a:pt x="6388" y="3374"/>
                  </a:cubicBezTo>
                  <a:lnTo>
                    <a:pt x="5907" y="3374"/>
                  </a:lnTo>
                  <a:lnTo>
                    <a:pt x="5907" y="3531"/>
                  </a:lnTo>
                  <a:lnTo>
                    <a:pt x="6500" y="3531"/>
                  </a:lnTo>
                  <a:cubicBezTo>
                    <a:pt x="7041" y="3531"/>
                    <a:pt x="7492" y="3967"/>
                    <a:pt x="7492" y="4508"/>
                  </a:cubicBezTo>
                  <a:lnTo>
                    <a:pt x="7492" y="4788"/>
                  </a:lnTo>
                  <a:cubicBezTo>
                    <a:pt x="7492" y="5534"/>
                    <a:pt x="6888" y="6127"/>
                    <a:pt x="6142" y="6127"/>
                  </a:cubicBezTo>
                  <a:lnTo>
                    <a:pt x="1399" y="6127"/>
                  </a:lnTo>
                  <a:cubicBezTo>
                    <a:pt x="716" y="6127"/>
                    <a:pt x="157" y="5568"/>
                    <a:pt x="157" y="4881"/>
                  </a:cubicBezTo>
                  <a:lnTo>
                    <a:pt x="157" y="4463"/>
                  </a:lnTo>
                  <a:cubicBezTo>
                    <a:pt x="157" y="3874"/>
                    <a:pt x="638" y="3374"/>
                    <a:pt x="1243" y="3374"/>
                  </a:cubicBezTo>
                  <a:lnTo>
                    <a:pt x="3701" y="3374"/>
                  </a:lnTo>
                  <a:cubicBezTo>
                    <a:pt x="3731" y="3374"/>
                    <a:pt x="3776" y="3344"/>
                    <a:pt x="3776" y="3295"/>
                  </a:cubicBezTo>
                  <a:cubicBezTo>
                    <a:pt x="3776" y="3266"/>
                    <a:pt x="3731" y="3221"/>
                    <a:pt x="3701" y="3221"/>
                  </a:cubicBezTo>
                  <a:lnTo>
                    <a:pt x="1243" y="3221"/>
                  </a:lnTo>
                  <a:cubicBezTo>
                    <a:pt x="560" y="3221"/>
                    <a:pt x="0" y="3781"/>
                    <a:pt x="0" y="4463"/>
                  </a:cubicBezTo>
                  <a:lnTo>
                    <a:pt x="0" y="4881"/>
                  </a:lnTo>
                  <a:cubicBezTo>
                    <a:pt x="0" y="5661"/>
                    <a:pt x="623" y="6280"/>
                    <a:pt x="1399" y="6280"/>
                  </a:cubicBezTo>
                  <a:lnTo>
                    <a:pt x="6142" y="6280"/>
                  </a:lnTo>
                  <a:cubicBezTo>
                    <a:pt x="6966" y="6280"/>
                    <a:pt x="7649" y="5613"/>
                    <a:pt x="7649" y="4788"/>
                  </a:cubicBezTo>
                  <a:lnTo>
                    <a:pt x="7649" y="4508"/>
                  </a:lnTo>
                  <a:cubicBezTo>
                    <a:pt x="7649" y="3997"/>
                    <a:pt x="7291" y="3560"/>
                    <a:pt x="6824" y="3422"/>
                  </a:cubicBezTo>
                  <a:cubicBezTo>
                    <a:pt x="6839" y="3422"/>
                    <a:pt x="6854" y="3407"/>
                    <a:pt x="6854" y="3407"/>
                  </a:cubicBezTo>
                  <a:lnTo>
                    <a:pt x="8832" y="3407"/>
                  </a:lnTo>
                  <a:cubicBezTo>
                    <a:pt x="8877" y="3407"/>
                    <a:pt x="8906" y="3374"/>
                    <a:pt x="8906" y="3329"/>
                  </a:cubicBezTo>
                  <a:cubicBezTo>
                    <a:pt x="8906" y="3281"/>
                    <a:pt x="8877" y="3251"/>
                    <a:pt x="8832" y="3251"/>
                  </a:cubicBezTo>
                  <a:lnTo>
                    <a:pt x="7060" y="3251"/>
                  </a:lnTo>
                  <a:cubicBezTo>
                    <a:pt x="7213" y="3079"/>
                    <a:pt x="7306" y="2863"/>
                    <a:pt x="7306" y="2613"/>
                  </a:cubicBezTo>
                  <a:lnTo>
                    <a:pt x="7306" y="2333"/>
                  </a:lnTo>
                  <a:cubicBezTo>
                    <a:pt x="7306" y="1680"/>
                    <a:pt x="6780" y="1150"/>
                    <a:pt x="6127" y="1150"/>
                  </a:cubicBezTo>
                  <a:lnTo>
                    <a:pt x="4104" y="1150"/>
                  </a:lnTo>
                  <a:cubicBezTo>
                    <a:pt x="4041" y="1150"/>
                    <a:pt x="3981" y="1150"/>
                    <a:pt x="3933" y="1169"/>
                  </a:cubicBezTo>
                  <a:lnTo>
                    <a:pt x="3623" y="1169"/>
                  </a:lnTo>
                  <a:cubicBezTo>
                    <a:pt x="3388" y="1169"/>
                    <a:pt x="3201" y="934"/>
                    <a:pt x="3201" y="654"/>
                  </a:cubicBezTo>
                  <a:cubicBezTo>
                    <a:pt x="3201" y="296"/>
                    <a:pt x="2937" y="1"/>
                    <a:pt x="2612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39"/>
            <p:cNvSpPr/>
            <p:nvPr/>
          </p:nvSpPr>
          <p:spPr>
            <a:xfrm>
              <a:off x="369450" y="2973475"/>
              <a:ext cx="43950" cy="69250"/>
            </a:xfrm>
            <a:custGeom>
              <a:avLst/>
              <a:gdLst/>
              <a:ahLst/>
              <a:cxnLst/>
              <a:rect l="l" t="t" r="r" b="b"/>
              <a:pathLst>
                <a:path w="1758" h="2770" extrusionOk="0">
                  <a:moveTo>
                    <a:pt x="1680" y="1"/>
                  </a:moveTo>
                  <a:cubicBezTo>
                    <a:pt x="1650" y="1"/>
                    <a:pt x="1605" y="34"/>
                    <a:pt x="1605" y="79"/>
                  </a:cubicBezTo>
                  <a:lnTo>
                    <a:pt x="1605" y="1075"/>
                  </a:lnTo>
                  <a:cubicBezTo>
                    <a:pt x="1605" y="1930"/>
                    <a:pt x="918" y="2613"/>
                    <a:pt x="79" y="2613"/>
                  </a:cubicBezTo>
                  <a:cubicBezTo>
                    <a:pt x="34" y="2613"/>
                    <a:pt x="1" y="2646"/>
                    <a:pt x="1" y="2691"/>
                  </a:cubicBezTo>
                  <a:cubicBezTo>
                    <a:pt x="1" y="2721"/>
                    <a:pt x="34" y="2769"/>
                    <a:pt x="79" y="2769"/>
                  </a:cubicBezTo>
                  <a:cubicBezTo>
                    <a:pt x="1012" y="2769"/>
                    <a:pt x="1758" y="2008"/>
                    <a:pt x="1758" y="1075"/>
                  </a:cubicBezTo>
                  <a:lnTo>
                    <a:pt x="1758" y="79"/>
                  </a:lnTo>
                  <a:cubicBezTo>
                    <a:pt x="1758" y="34"/>
                    <a:pt x="1728" y="1"/>
                    <a:pt x="1680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39"/>
            <p:cNvSpPr/>
            <p:nvPr/>
          </p:nvSpPr>
          <p:spPr>
            <a:xfrm>
              <a:off x="451525" y="2864075"/>
              <a:ext cx="31475" cy="16150"/>
            </a:xfrm>
            <a:custGeom>
              <a:avLst/>
              <a:gdLst/>
              <a:ahLst/>
              <a:cxnLst/>
              <a:rect l="l" t="t" r="r" b="b"/>
              <a:pathLst>
                <a:path w="1259" h="646" extrusionOk="0">
                  <a:moveTo>
                    <a:pt x="803" y="0"/>
                  </a:moveTo>
                  <a:cubicBezTo>
                    <a:pt x="718" y="0"/>
                    <a:pt x="624" y="12"/>
                    <a:pt x="527" y="41"/>
                  </a:cubicBezTo>
                  <a:cubicBezTo>
                    <a:pt x="247" y="134"/>
                    <a:pt x="76" y="306"/>
                    <a:pt x="46" y="429"/>
                  </a:cubicBezTo>
                  <a:cubicBezTo>
                    <a:pt x="1" y="567"/>
                    <a:pt x="61" y="646"/>
                    <a:pt x="139" y="646"/>
                  </a:cubicBezTo>
                  <a:cubicBezTo>
                    <a:pt x="217" y="646"/>
                    <a:pt x="311" y="616"/>
                    <a:pt x="404" y="586"/>
                  </a:cubicBezTo>
                  <a:cubicBezTo>
                    <a:pt x="497" y="537"/>
                    <a:pt x="591" y="507"/>
                    <a:pt x="669" y="493"/>
                  </a:cubicBezTo>
                  <a:cubicBezTo>
                    <a:pt x="747" y="459"/>
                    <a:pt x="855" y="429"/>
                    <a:pt x="949" y="414"/>
                  </a:cubicBezTo>
                  <a:cubicBezTo>
                    <a:pt x="1042" y="381"/>
                    <a:pt x="1135" y="366"/>
                    <a:pt x="1195" y="306"/>
                  </a:cubicBezTo>
                  <a:cubicBezTo>
                    <a:pt x="1258" y="258"/>
                    <a:pt x="1258" y="164"/>
                    <a:pt x="1150" y="86"/>
                  </a:cubicBezTo>
                  <a:cubicBezTo>
                    <a:pt x="1072" y="36"/>
                    <a:pt x="950" y="0"/>
                    <a:pt x="803" y="0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39"/>
            <p:cNvSpPr/>
            <p:nvPr/>
          </p:nvSpPr>
          <p:spPr>
            <a:xfrm>
              <a:off x="630625" y="2864650"/>
              <a:ext cx="30750" cy="17950"/>
            </a:xfrm>
            <a:custGeom>
              <a:avLst/>
              <a:gdLst/>
              <a:ahLst/>
              <a:cxnLst/>
              <a:rect l="l" t="t" r="r" b="b"/>
              <a:pathLst>
                <a:path w="1230" h="718" extrusionOk="0">
                  <a:moveTo>
                    <a:pt x="395" y="0"/>
                  </a:moveTo>
                  <a:cubicBezTo>
                    <a:pt x="286" y="0"/>
                    <a:pt x="197" y="24"/>
                    <a:pt x="143" y="63"/>
                  </a:cubicBezTo>
                  <a:cubicBezTo>
                    <a:pt x="20" y="126"/>
                    <a:pt x="1" y="220"/>
                    <a:pt x="64" y="283"/>
                  </a:cubicBezTo>
                  <a:cubicBezTo>
                    <a:pt x="113" y="328"/>
                    <a:pt x="221" y="376"/>
                    <a:pt x="299" y="406"/>
                  </a:cubicBezTo>
                  <a:cubicBezTo>
                    <a:pt x="393" y="436"/>
                    <a:pt x="486" y="470"/>
                    <a:pt x="561" y="514"/>
                  </a:cubicBezTo>
                  <a:cubicBezTo>
                    <a:pt x="639" y="544"/>
                    <a:pt x="732" y="593"/>
                    <a:pt x="825" y="623"/>
                  </a:cubicBezTo>
                  <a:cubicBezTo>
                    <a:pt x="904" y="671"/>
                    <a:pt x="997" y="716"/>
                    <a:pt x="1075" y="716"/>
                  </a:cubicBezTo>
                  <a:cubicBezTo>
                    <a:pt x="1083" y="717"/>
                    <a:pt x="1091" y="718"/>
                    <a:pt x="1098" y="718"/>
                  </a:cubicBezTo>
                  <a:cubicBezTo>
                    <a:pt x="1179" y="718"/>
                    <a:pt x="1229" y="644"/>
                    <a:pt x="1199" y="514"/>
                  </a:cubicBezTo>
                  <a:cubicBezTo>
                    <a:pt x="1169" y="391"/>
                    <a:pt x="1012" y="205"/>
                    <a:pt x="766" y="78"/>
                  </a:cubicBezTo>
                  <a:cubicBezTo>
                    <a:pt x="633" y="24"/>
                    <a:pt x="505" y="0"/>
                    <a:pt x="395" y="0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39"/>
            <p:cNvSpPr/>
            <p:nvPr/>
          </p:nvSpPr>
          <p:spPr>
            <a:xfrm>
              <a:off x="601900" y="2912725"/>
              <a:ext cx="58325" cy="22275"/>
            </a:xfrm>
            <a:custGeom>
              <a:avLst/>
              <a:gdLst/>
              <a:ahLst/>
              <a:cxnLst/>
              <a:rect l="l" t="t" r="r" b="b"/>
              <a:pathLst>
                <a:path w="2333" h="891" extrusionOk="0">
                  <a:moveTo>
                    <a:pt x="192" y="0"/>
                  </a:moveTo>
                  <a:cubicBezTo>
                    <a:pt x="144" y="0"/>
                    <a:pt x="98" y="20"/>
                    <a:pt x="64" y="69"/>
                  </a:cubicBezTo>
                  <a:cubicBezTo>
                    <a:pt x="1" y="147"/>
                    <a:pt x="1" y="255"/>
                    <a:pt x="79" y="334"/>
                  </a:cubicBezTo>
                  <a:cubicBezTo>
                    <a:pt x="590" y="771"/>
                    <a:pt x="1083" y="890"/>
                    <a:pt x="1466" y="890"/>
                  </a:cubicBezTo>
                  <a:cubicBezTo>
                    <a:pt x="1899" y="890"/>
                    <a:pt x="2192" y="738"/>
                    <a:pt x="2210" y="722"/>
                  </a:cubicBezTo>
                  <a:cubicBezTo>
                    <a:pt x="2303" y="673"/>
                    <a:pt x="2333" y="565"/>
                    <a:pt x="2288" y="472"/>
                  </a:cubicBezTo>
                  <a:cubicBezTo>
                    <a:pt x="2253" y="415"/>
                    <a:pt x="2186" y="376"/>
                    <a:pt x="2116" y="376"/>
                  </a:cubicBezTo>
                  <a:cubicBezTo>
                    <a:pt x="2090" y="376"/>
                    <a:pt x="2063" y="381"/>
                    <a:pt x="2038" y="393"/>
                  </a:cubicBezTo>
                  <a:cubicBezTo>
                    <a:pt x="2038" y="403"/>
                    <a:pt x="1815" y="517"/>
                    <a:pt x="1477" y="517"/>
                  </a:cubicBezTo>
                  <a:cubicBezTo>
                    <a:pt x="1165" y="517"/>
                    <a:pt x="754" y="420"/>
                    <a:pt x="329" y="54"/>
                  </a:cubicBezTo>
                  <a:cubicBezTo>
                    <a:pt x="295" y="20"/>
                    <a:pt x="266" y="5"/>
                    <a:pt x="236" y="5"/>
                  </a:cubicBezTo>
                  <a:cubicBezTo>
                    <a:pt x="221" y="2"/>
                    <a:pt x="206" y="0"/>
                    <a:pt x="192" y="0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39"/>
            <p:cNvSpPr/>
            <p:nvPr/>
          </p:nvSpPr>
          <p:spPr>
            <a:xfrm>
              <a:off x="452650" y="2913875"/>
              <a:ext cx="58700" cy="20375"/>
            </a:xfrm>
            <a:custGeom>
              <a:avLst/>
              <a:gdLst/>
              <a:ahLst/>
              <a:cxnLst/>
              <a:rect l="l" t="t" r="r" b="b"/>
              <a:pathLst>
                <a:path w="2348" h="815" extrusionOk="0">
                  <a:moveTo>
                    <a:pt x="2156" y="1"/>
                  </a:moveTo>
                  <a:cubicBezTo>
                    <a:pt x="2106" y="1"/>
                    <a:pt x="2055" y="21"/>
                    <a:pt x="2023" y="53"/>
                  </a:cubicBezTo>
                  <a:cubicBezTo>
                    <a:pt x="2012" y="64"/>
                    <a:pt x="1648" y="436"/>
                    <a:pt x="1000" y="436"/>
                  </a:cubicBezTo>
                  <a:cubicBezTo>
                    <a:pt x="785" y="436"/>
                    <a:pt x="540" y="395"/>
                    <a:pt x="266" y="288"/>
                  </a:cubicBezTo>
                  <a:cubicBezTo>
                    <a:pt x="246" y="288"/>
                    <a:pt x="224" y="281"/>
                    <a:pt x="203" y="281"/>
                  </a:cubicBezTo>
                  <a:cubicBezTo>
                    <a:pt x="193" y="281"/>
                    <a:pt x="182" y="283"/>
                    <a:pt x="172" y="288"/>
                  </a:cubicBezTo>
                  <a:cubicBezTo>
                    <a:pt x="109" y="288"/>
                    <a:pt x="64" y="333"/>
                    <a:pt x="31" y="396"/>
                  </a:cubicBezTo>
                  <a:cubicBezTo>
                    <a:pt x="1" y="489"/>
                    <a:pt x="49" y="597"/>
                    <a:pt x="143" y="646"/>
                  </a:cubicBezTo>
                  <a:cubicBezTo>
                    <a:pt x="458" y="768"/>
                    <a:pt x="743" y="815"/>
                    <a:pt x="995" y="815"/>
                  </a:cubicBezTo>
                  <a:cubicBezTo>
                    <a:pt x="1798" y="815"/>
                    <a:pt x="2262" y="340"/>
                    <a:pt x="2288" y="318"/>
                  </a:cubicBezTo>
                  <a:cubicBezTo>
                    <a:pt x="2348" y="239"/>
                    <a:pt x="2348" y="116"/>
                    <a:pt x="2269" y="53"/>
                  </a:cubicBezTo>
                  <a:cubicBezTo>
                    <a:pt x="2241" y="16"/>
                    <a:pt x="2199" y="1"/>
                    <a:pt x="2156" y="1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39"/>
            <p:cNvSpPr/>
            <p:nvPr/>
          </p:nvSpPr>
          <p:spPr>
            <a:xfrm>
              <a:off x="530350" y="2940700"/>
              <a:ext cx="52175" cy="10325"/>
            </a:xfrm>
            <a:custGeom>
              <a:avLst/>
              <a:gdLst/>
              <a:ahLst/>
              <a:cxnLst/>
              <a:rect l="l" t="t" r="r" b="b"/>
              <a:pathLst>
                <a:path w="2087" h="413" extrusionOk="0">
                  <a:moveTo>
                    <a:pt x="2004" y="0"/>
                  </a:moveTo>
                  <a:cubicBezTo>
                    <a:pt x="1995" y="0"/>
                    <a:pt x="1986" y="2"/>
                    <a:pt x="1978" y="6"/>
                  </a:cubicBezTo>
                  <a:cubicBezTo>
                    <a:pt x="1627" y="215"/>
                    <a:pt x="1292" y="283"/>
                    <a:pt x="1005" y="283"/>
                  </a:cubicBezTo>
                  <a:cubicBezTo>
                    <a:pt x="477" y="283"/>
                    <a:pt x="113" y="54"/>
                    <a:pt x="113" y="54"/>
                  </a:cubicBezTo>
                  <a:cubicBezTo>
                    <a:pt x="99" y="48"/>
                    <a:pt x="83" y="45"/>
                    <a:pt x="68" y="45"/>
                  </a:cubicBezTo>
                  <a:cubicBezTo>
                    <a:pt x="47" y="45"/>
                    <a:pt x="28" y="52"/>
                    <a:pt x="19" y="69"/>
                  </a:cubicBezTo>
                  <a:cubicBezTo>
                    <a:pt x="1" y="99"/>
                    <a:pt x="19" y="148"/>
                    <a:pt x="34" y="163"/>
                  </a:cubicBezTo>
                  <a:cubicBezTo>
                    <a:pt x="49" y="163"/>
                    <a:pt x="437" y="413"/>
                    <a:pt x="997" y="413"/>
                  </a:cubicBezTo>
                  <a:cubicBezTo>
                    <a:pt x="1307" y="413"/>
                    <a:pt x="1665" y="334"/>
                    <a:pt x="2038" y="114"/>
                  </a:cubicBezTo>
                  <a:cubicBezTo>
                    <a:pt x="2072" y="99"/>
                    <a:pt x="2087" y="69"/>
                    <a:pt x="2072" y="39"/>
                  </a:cubicBezTo>
                  <a:cubicBezTo>
                    <a:pt x="2058" y="15"/>
                    <a:pt x="2030" y="0"/>
                    <a:pt x="2004" y="0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39"/>
            <p:cNvSpPr/>
            <p:nvPr/>
          </p:nvSpPr>
          <p:spPr>
            <a:xfrm>
              <a:off x="523000" y="2928275"/>
              <a:ext cx="14000" cy="20425"/>
            </a:xfrm>
            <a:custGeom>
              <a:avLst/>
              <a:gdLst/>
              <a:ahLst/>
              <a:cxnLst/>
              <a:rect l="l" t="t" r="r" b="b"/>
              <a:pathLst>
                <a:path w="560" h="817" extrusionOk="0">
                  <a:moveTo>
                    <a:pt x="448" y="1"/>
                  </a:moveTo>
                  <a:cubicBezTo>
                    <a:pt x="439" y="1"/>
                    <a:pt x="430" y="3"/>
                    <a:pt x="422" y="7"/>
                  </a:cubicBezTo>
                  <a:cubicBezTo>
                    <a:pt x="388" y="21"/>
                    <a:pt x="373" y="51"/>
                    <a:pt x="388" y="85"/>
                  </a:cubicBezTo>
                  <a:cubicBezTo>
                    <a:pt x="437" y="208"/>
                    <a:pt x="407" y="316"/>
                    <a:pt x="373" y="395"/>
                  </a:cubicBezTo>
                  <a:cubicBezTo>
                    <a:pt x="313" y="536"/>
                    <a:pt x="172" y="660"/>
                    <a:pt x="49" y="704"/>
                  </a:cubicBezTo>
                  <a:cubicBezTo>
                    <a:pt x="15" y="704"/>
                    <a:pt x="0" y="753"/>
                    <a:pt x="15" y="783"/>
                  </a:cubicBezTo>
                  <a:cubicBezTo>
                    <a:pt x="15" y="798"/>
                    <a:pt x="49" y="816"/>
                    <a:pt x="64" y="816"/>
                  </a:cubicBezTo>
                  <a:lnTo>
                    <a:pt x="93" y="816"/>
                  </a:lnTo>
                  <a:cubicBezTo>
                    <a:pt x="250" y="768"/>
                    <a:pt x="407" y="630"/>
                    <a:pt x="481" y="443"/>
                  </a:cubicBezTo>
                  <a:cubicBezTo>
                    <a:pt x="545" y="301"/>
                    <a:pt x="560" y="163"/>
                    <a:pt x="500" y="36"/>
                  </a:cubicBezTo>
                  <a:cubicBezTo>
                    <a:pt x="500" y="15"/>
                    <a:pt x="474" y="1"/>
                    <a:pt x="448" y="1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39"/>
            <p:cNvSpPr/>
            <p:nvPr/>
          </p:nvSpPr>
          <p:spPr>
            <a:xfrm>
              <a:off x="576625" y="2928275"/>
              <a:ext cx="14025" cy="20425"/>
            </a:xfrm>
            <a:custGeom>
              <a:avLst/>
              <a:gdLst/>
              <a:ahLst/>
              <a:cxnLst/>
              <a:rect l="l" t="t" r="r" b="b"/>
              <a:pathLst>
                <a:path w="561" h="817" extrusionOk="0">
                  <a:moveTo>
                    <a:pt x="116" y="1"/>
                  </a:moveTo>
                  <a:cubicBezTo>
                    <a:pt x="94" y="1"/>
                    <a:pt x="75" y="15"/>
                    <a:pt x="64" y="36"/>
                  </a:cubicBezTo>
                  <a:cubicBezTo>
                    <a:pt x="1" y="163"/>
                    <a:pt x="15" y="301"/>
                    <a:pt x="79" y="443"/>
                  </a:cubicBezTo>
                  <a:cubicBezTo>
                    <a:pt x="157" y="630"/>
                    <a:pt x="314" y="768"/>
                    <a:pt x="482" y="816"/>
                  </a:cubicBezTo>
                  <a:lnTo>
                    <a:pt x="500" y="816"/>
                  </a:lnTo>
                  <a:cubicBezTo>
                    <a:pt x="515" y="816"/>
                    <a:pt x="545" y="798"/>
                    <a:pt x="560" y="783"/>
                  </a:cubicBezTo>
                  <a:cubicBezTo>
                    <a:pt x="560" y="753"/>
                    <a:pt x="545" y="704"/>
                    <a:pt x="515" y="704"/>
                  </a:cubicBezTo>
                  <a:cubicBezTo>
                    <a:pt x="389" y="660"/>
                    <a:pt x="251" y="536"/>
                    <a:pt x="187" y="395"/>
                  </a:cubicBezTo>
                  <a:cubicBezTo>
                    <a:pt x="157" y="316"/>
                    <a:pt x="127" y="208"/>
                    <a:pt x="172" y="85"/>
                  </a:cubicBezTo>
                  <a:cubicBezTo>
                    <a:pt x="187" y="51"/>
                    <a:pt x="172" y="21"/>
                    <a:pt x="142" y="7"/>
                  </a:cubicBezTo>
                  <a:cubicBezTo>
                    <a:pt x="133" y="3"/>
                    <a:pt x="125" y="1"/>
                    <a:pt x="116" y="1"/>
                  </a:cubicBezTo>
                  <a:close/>
                </a:path>
              </a:pathLst>
            </a:custGeom>
            <a:solidFill>
              <a:srgbClr val="0E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39"/>
            <p:cNvSpPr/>
            <p:nvPr/>
          </p:nvSpPr>
          <p:spPr>
            <a:xfrm>
              <a:off x="614300" y="2790625"/>
              <a:ext cx="66175" cy="73500"/>
            </a:xfrm>
            <a:custGeom>
              <a:avLst/>
              <a:gdLst/>
              <a:ahLst/>
              <a:cxnLst/>
              <a:rect l="l" t="t" r="r" b="b"/>
              <a:pathLst>
                <a:path w="2647" h="2940" extrusionOk="0">
                  <a:moveTo>
                    <a:pt x="631" y="1"/>
                  </a:moveTo>
                  <a:cubicBezTo>
                    <a:pt x="536" y="1"/>
                    <a:pt x="441" y="30"/>
                    <a:pt x="359" y="87"/>
                  </a:cubicBezTo>
                  <a:lnTo>
                    <a:pt x="236" y="181"/>
                  </a:lnTo>
                  <a:cubicBezTo>
                    <a:pt x="49" y="334"/>
                    <a:pt x="1" y="614"/>
                    <a:pt x="158" y="819"/>
                  </a:cubicBezTo>
                  <a:lnTo>
                    <a:pt x="1650" y="2759"/>
                  </a:lnTo>
                  <a:cubicBezTo>
                    <a:pt x="1742" y="2880"/>
                    <a:pt x="1877" y="2940"/>
                    <a:pt x="2014" y="2940"/>
                  </a:cubicBezTo>
                  <a:cubicBezTo>
                    <a:pt x="2109" y="2940"/>
                    <a:pt x="2205" y="2911"/>
                    <a:pt x="2288" y="2852"/>
                  </a:cubicBezTo>
                  <a:lnTo>
                    <a:pt x="2411" y="2759"/>
                  </a:lnTo>
                  <a:cubicBezTo>
                    <a:pt x="2598" y="2606"/>
                    <a:pt x="2646" y="2326"/>
                    <a:pt x="2490" y="2125"/>
                  </a:cubicBezTo>
                  <a:lnTo>
                    <a:pt x="997" y="181"/>
                  </a:lnTo>
                  <a:cubicBezTo>
                    <a:pt x="904" y="61"/>
                    <a:pt x="768" y="1"/>
                    <a:pt x="631" y="1"/>
                  </a:cubicBezTo>
                  <a:close/>
                </a:path>
              </a:pathLst>
            </a:custGeom>
            <a:solidFill>
              <a:srgbClr val="ED69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39"/>
            <p:cNvSpPr/>
            <p:nvPr/>
          </p:nvSpPr>
          <p:spPr>
            <a:xfrm>
              <a:off x="632975" y="2812425"/>
              <a:ext cx="28850" cy="29125"/>
            </a:xfrm>
            <a:custGeom>
              <a:avLst/>
              <a:gdLst/>
              <a:ahLst/>
              <a:cxnLst/>
              <a:rect l="l" t="t" r="r" b="b"/>
              <a:pathLst>
                <a:path w="1154" h="1165" extrusionOk="0">
                  <a:moveTo>
                    <a:pt x="574" y="1"/>
                  </a:moveTo>
                  <a:cubicBezTo>
                    <a:pt x="555" y="1"/>
                    <a:pt x="535" y="8"/>
                    <a:pt x="515" y="21"/>
                  </a:cubicBezTo>
                  <a:lnTo>
                    <a:pt x="49" y="380"/>
                  </a:lnTo>
                  <a:cubicBezTo>
                    <a:pt x="0" y="413"/>
                    <a:pt x="0" y="458"/>
                    <a:pt x="34" y="488"/>
                  </a:cubicBezTo>
                  <a:lnTo>
                    <a:pt x="515" y="1126"/>
                  </a:lnTo>
                  <a:cubicBezTo>
                    <a:pt x="531" y="1152"/>
                    <a:pt x="553" y="1164"/>
                    <a:pt x="577" y="1164"/>
                  </a:cubicBezTo>
                  <a:cubicBezTo>
                    <a:pt x="597" y="1164"/>
                    <a:pt x="618" y="1156"/>
                    <a:pt x="638" y="1141"/>
                  </a:cubicBezTo>
                  <a:lnTo>
                    <a:pt x="1105" y="786"/>
                  </a:lnTo>
                  <a:cubicBezTo>
                    <a:pt x="1138" y="753"/>
                    <a:pt x="1153" y="708"/>
                    <a:pt x="1120" y="674"/>
                  </a:cubicBezTo>
                  <a:lnTo>
                    <a:pt x="638" y="40"/>
                  </a:lnTo>
                  <a:cubicBezTo>
                    <a:pt x="621" y="13"/>
                    <a:pt x="599" y="1"/>
                    <a:pt x="574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39"/>
            <p:cNvSpPr/>
            <p:nvPr/>
          </p:nvSpPr>
          <p:spPr>
            <a:xfrm>
              <a:off x="655175" y="2829825"/>
              <a:ext cx="1600" cy="1600"/>
            </a:xfrm>
            <a:custGeom>
              <a:avLst/>
              <a:gdLst/>
              <a:ahLst/>
              <a:cxnLst/>
              <a:rect l="l" t="t" r="r" b="b"/>
              <a:pathLst>
                <a:path w="64" h="64" extrusionOk="0">
                  <a:moveTo>
                    <a:pt x="38" y="1"/>
                  </a:moveTo>
                  <a:cubicBezTo>
                    <a:pt x="30" y="1"/>
                    <a:pt x="23" y="4"/>
                    <a:pt x="15" y="12"/>
                  </a:cubicBezTo>
                  <a:cubicBezTo>
                    <a:pt x="0" y="27"/>
                    <a:pt x="0" y="42"/>
                    <a:pt x="0" y="57"/>
                  </a:cubicBezTo>
                  <a:cubicBezTo>
                    <a:pt x="10" y="57"/>
                    <a:pt x="20" y="63"/>
                    <a:pt x="30" y="63"/>
                  </a:cubicBezTo>
                  <a:cubicBezTo>
                    <a:pt x="35" y="63"/>
                    <a:pt x="40" y="62"/>
                    <a:pt x="45" y="57"/>
                  </a:cubicBezTo>
                  <a:cubicBezTo>
                    <a:pt x="64" y="42"/>
                    <a:pt x="64" y="27"/>
                    <a:pt x="64" y="12"/>
                  </a:cubicBezTo>
                  <a:cubicBezTo>
                    <a:pt x="54" y="4"/>
                    <a:pt x="46" y="1"/>
                    <a:pt x="38" y="1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39"/>
            <p:cNvSpPr/>
            <p:nvPr/>
          </p:nvSpPr>
          <p:spPr>
            <a:xfrm>
              <a:off x="651250" y="2832825"/>
              <a:ext cx="1975" cy="1475"/>
            </a:xfrm>
            <a:custGeom>
              <a:avLst/>
              <a:gdLst/>
              <a:ahLst/>
              <a:cxnLst/>
              <a:rect l="l" t="t" r="r" b="b"/>
              <a:pathLst>
                <a:path w="79" h="59" extrusionOk="0">
                  <a:moveTo>
                    <a:pt x="15" y="0"/>
                  </a:moveTo>
                  <a:cubicBezTo>
                    <a:pt x="0" y="15"/>
                    <a:pt x="0" y="30"/>
                    <a:pt x="15" y="45"/>
                  </a:cubicBezTo>
                  <a:cubicBezTo>
                    <a:pt x="15" y="54"/>
                    <a:pt x="24" y="59"/>
                    <a:pt x="34" y="59"/>
                  </a:cubicBezTo>
                  <a:cubicBezTo>
                    <a:pt x="44" y="59"/>
                    <a:pt x="56" y="54"/>
                    <a:pt x="64" y="45"/>
                  </a:cubicBezTo>
                  <a:cubicBezTo>
                    <a:pt x="64" y="45"/>
                    <a:pt x="79" y="15"/>
                    <a:pt x="64" y="15"/>
                  </a:cubicBezTo>
                  <a:cubicBezTo>
                    <a:pt x="49" y="0"/>
                    <a:pt x="34" y="0"/>
                    <a:pt x="15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39"/>
            <p:cNvSpPr/>
            <p:nvPr/>
          </p:nvSpPr>
          <p:spPr>
            <a:xfrm>
              <a:off x="648175" y="2835250"/>
              <a:ext cx="1600" cy="1675"/>
            </a:xfrm>
            <a:custGeom>
              <a:avLst/>
              <a:gdLst/>
              <a:ahLst/>
              <a:cxnLst/>
              <a:rect l="l" t="t" r="r" b="b"/>
              <a:pathLst>
                <a:path w="64" h="67" extrusionOk="0">
                  <a:moveTo>
                    <a:pt x="30" y="0"/>
                  </a:moveTo>
                  <a:cubicBezTo>
                    <a:pt x="23" y="0"/>
                    <a:pt x="15" y="4"/>
                    <a:pt x="15" y="11"/>
                  </a:cubicBezTo>
                  <a:cubicBezTo>
                    <a:pt x="0" y="26"/>
                    <a:pt x="0" y="41"/>
                    <a:pt x="0" y="60"/>
                  </a:cubicBezTo>
                  <a:cubicBezTo>
                    <a:pt x="10" y="60"/>
                    <a:pt x="20" y="66"/>
                    <a:pt x="30" y="66"/>
                  </a:cubicBezTo>
                  <a:cubicBezTo>
                    <a:pt x="35" y="66"/>
                    <a:pt x="40" y="65"/>
                    <a:pt x="45" y="60"/>
                  </a:cubicBezTo>
                  <a:cubicBezTo>
                    <a:pt x="64" y="41"/>
                    <a:pt x="64" y="26"/>
                    <a:pt x="45" y="11"/>
                  </a:cubicBezTo>
                  <a:cubicBezTo>
                    <a:pt x="45" y="4"/>
                    <a:pt x="38" y="0"/>
                    <a:pt x="30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39"/>
            <p:cNvSpPr/>
            <p:nvPr/>
          </p:nvSpPr>
          <p:spPr>
            <a:xfrm>
              <a:off x="661800" y="2838725"/>
              <a:ext cx="1975" cy="1650"/>
            </a:xfrm>
            <a:custGeom>
              <a:avLst/>
              <a:gdLst/>
              <a:ahLst/>
              <a:cxnLst/>
              <a:rect l="l" t="t" r="r" b="b"/>
              <a:pathLst>
                <a:path w="79" h="66" extrusionOk="0">
                  <a:moveTo>
                    <a:pt x="43" y="0"/>
                  </a:moveTo>
                  <a:cubicBezTo>
                    <a:pt x="34" y="0"/>
                    <a:pt x="22" y="5"/>
                    <a:pt x="15" y="14"/>
                  </a:cubicBezTo>
                  <a:cubicBezTo>
                    <a:pt x="15" y="29"/>
                    <a:pt x="0" y="44"/>
                    <a:pt x="15" y="59"/>
                  </a:cubicBezTo>
                  <a:cubicBezTo>
                    <a:pt x="25" y="59"/>
                    <a:pt x="35" y="66"/>
                    <a:pt x="45" y="66"/>
                  </a:cubicBezTo>
                  <a:cubicBezTo>
                    <a:pt x="50" y="66"/>
                    <a:pt x="55" y="64"/>
                    <a:pt x="60" y="59"/>
                  </a:cubicBezTo>
                  <a:cubicBezTo>
                    <a:pt x="78" y="44"/>
                    <a:pt x="78" y="29"/>
                    <a:pt x="60" y="14"/>
                  </a:cubicBezTo>
                  <a:cubicBezTo>
                    <a:pt x="60" y="5"/>
                    <a:pt x="52" y="0"/>
                    <a:pt x="43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39"/>
            <p:cNvSpPr/>
            <p:nvPr/>
          </p:nvSpPr>
          <p:spPr>
            <a:xfrm>
              <a:off x="658250" y="2841775"/>
              <a:ext cx="1600" cy="1425"/>
            </a:xfrm>
            <a:custGeom>
              <a:avLst/>
              <a:gdLst/>
              <a:ahLst/>
              <a:cxnLst/>
              <a:rect l="l" t="t" r="r" b="b"/>
              <a:pathLst>
                <a:path w="64" h="57" extrusionOk="0">
                  <a:moveTo>
                    <a:pt x="15" y="0"/>
                  </a:moveTo>
                  <a:cubicBezTo>
                    <a:pt x="0" y="15"/>
                    <a:pt x="0" y="30"/>
                    <a:pt x="0" y="45"/>
                  </a:cubicBezTo>
                  <a:cubicBezTo>
                    <a:pt x="8" y="53"/>
                    <a:pt x="16" y="56"/>
                    <a:pt x="25" y="56"/>
                  </a:cubicBezTo>
                  <a:cubicBezTo>
                    <a:pt x="33" y="56"/>
                    <a:pt x="41" y="53"/>
                    <a:pt x="49" y="45"/>
                  </a:cubicBezTo>
                  <a:cubicBezTo>
                    <a:pt x="64" y="45"/>
                    <a:pt x="64" y="15"/>
                    <a:pt x="64" y="15"/>
                  </a:cubicBezTo>
                  <a:cubicBezTo>
                    <a:pt x="49" y="0"/>
                    <a:pt x="34" y="0"/>
                    <a:pt x="15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39"/>
            <p:cNvSpPr/>
            <p:nvPr/>
          </p:nvSpPr>
          <p:spPr>
            <a:xfrm>
              <a:off x="654800" y="2844200"/>
              <a:ext cx="1500" cy="1625"/>
            </a:xfrm>
            <a:custGeom>
              <a:avLst/>
              <a:gdLst/>
              <a:ahLst/>
              <a:cxnLst/>
              <a:rect l="l" t="t" r="r" b="b"/>
              <a:pathLst>
                <a:path w="60" h="65" extrusionOk="0">
                  <a:moveTo>
                    <a:pt x="38" y="0"/>
                  </a:moveTo>
                  <a:cubicBezTo>
                    <a:pt x="30" y="0"/>
                    <a:pt x="23" y="4"/>
                    <a:pt x="15" y="12"/>
                  </a:cubicBezTo>
                  <a:cubicBezTo>
                    <a:pt x="0" y="26"/>
                    <a:pt x="0" y="41"/>
                    <a:pt x="15" y="56"/>
                  </a:cubicBezTo>
                  <a:cubicBezTo>
                    <a:pt x="15" y="56"/>
                    <a:pt x="28" y="65"/>
                    <a:pt x="42" y="65"/>
                  </a:cubicBezTo>
                  <a:cubicBezTo>
                    <a:pt x="48" y="65"/>
                    <a:pt x="55" y="62"/>
                    <a:pt x="60" y="56"/>
                  </a:cubicBezTo>
                  <a:lnTo>
                    <a:pt x="60" y="12"/>
                  </a:lnTo>
                  <a:cubicBezTo>
                    <a:pt x="52" y="4"/>
                    <a:pt x="45" y="0"/>
                    <a:pt x="38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39"/>
            <p:cNvSpPr/>
            <p:nvPr/>
          </p:nvSpPr>
          <p:spPr>
            <a:xfrm>
              <a:off x="667950" y="2846800"/>
              <a:ext cx="1600" cy="1500"/>
            </a:xfrm>
            <a:custGeom>
              <a:avLst/>
              <a:gdLst/>
              <a:ahLst/>
              <a:cxnLst/>
              <a:rect l="l" t="t" r="r" b="b"/>
              <a:pathLst>
                <a:path w="64" h="60" extrusionOk="0">
                  <a:moveTo>
                    <a:pt x="19" y="1"/>
                  </a:moveTo>
                  <a:cubicBezTo>
                    <a:pt x="0" y="16"/>
                    <a:pt x="0" y="31"/>
                    <a:pt x="19" y="46"/>
                  </a:cubicBezTo>
                  <a:cubicBezTo>
                    <a:pt x="19" y="55"/>
                    <a:pt x="26" y="60"/>
                    <a:pt x="34" y="60"/>
                  </a:cubicBezTo>
                  <a:cubicBezTo>
                    <a:pt x="41" y="60"/>
                    <a:pt x="49" y="55"/>
                    <a:pt x="49" y="46"/>
                  </a:cubicBezTo>
                  <a:cubicBezTo>
                    <a:pt x="64" y="46"/>
                    <a:pt x="64" y="16"/>
                    <a:pt x="64" y="16"/>
                  </a:cubicBezTo>
                  <a:cubicBezTo>
                    <a:pt x="49" y="1"/>
                    <a:pt x="34" y="1"/>
                    <a:pt x="19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39"/>
            <p:cNvSpPr/>
            <p:nvPr/>
          </p:nvSpPr>
          <p:spPr>
            <a:xfrm>
              <a:off x="664125" y="2849600"/>
              <a:ext cx="1975" cy="1525"/>
            </a:xfrm>
            <a:custGeom>
              <a:avLst/>
              <a:gdLst/>
              <a:ahLst/>
              <a:cxnLst/>
              <a:rect l="l" t="t" r="r" b="b"/>
              <a:pathLst>
                <a:path w="79" h="61" extrusionOk="0">
                  <a:moveTo>
                    <a:pt x="38" y="1"/>
                  </a:moveTo>
                  <a:cubicBezTo>
                    <a:pt x="30" y="1"/>
                    <a:pt x="23" y="4"/>
                    <a:pt x="15" y="12"/>
                  </a:cubicBezTo>
                  <a:cubicBezTo>
                    <a:pt x="15" y="12"/>
                    <a:pt x="0" y="27"/>
                    <a:pt x="15" y="45"/>
                  </a:cubicBezTo>
                  <a:cubicBezTo>
                    <a:pt x="30" y="60"/>
                    <a:pt x="45" y="60"/>
                    <a:pt x="60" y="60"/>
                  </a:cubicBezTo>
                  <a:cubicBezTo>
                    <a:pt x="79" y="45"/>
                    <a:pt x="79" y="27"/>
                    <a:pt x="60" y="12"/>
                  </a:cubicBezTo>
                  <a:cubicBezTo>
                    <a:pt x="53" y="4"/>
                    <a:pt x="45" y="1"/>
                    <a:pt x="38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39"/>
            <p:cNvSpPr/>
            <p:nvPr/>
          </p:nvSpPr>
          <p:spPr>
            <a:xfrm>
              <a:off x="660950" y="2852225"/>
              <a:ext cx="1600" cy="1500"/>
            </a:xfrm>
            <a:custGeom>
              <a:avLst/>
              <a:gdLst/>
              <a:ahLst/>
              <a:cxnLst/>
              <a:rect l="l" t="t" r="r" b="b"/>
              <a:pathLst>
                <a:path w="64" h="60" extrusionOk="0">
                  <a:moveTo>
                    <a:pt x="19" y="0"/>
                  </a:moveTo>
                  <a:cubicBezTo>
                    <a:pt x="1" y="15"/>
                    <a:pt x="1" y="34"/>
                    <a:pt x="1" y="49"/>
                  </a:cubicBezTo>
                  <a:cubicBezTo>
                    <a:pt x="10" y="56"/>
                    <a:pt x="18" y="60"/>
                    <a:pt x="26" y="60"/>
                  </a:cubicBezTo>
                  <a:cubicBezTo>
                    <a:pt x="34" y="60"/>
                    <a:pt x="42" y="56"/>
                    <a:pt x="49" y="49"/>
                  </a:cubicBezTo>
                  <a:cubicBezTo>
                    <a:pt x="64" y="49"/>
                    <a:pt x="64" y="15"/>
                    <a:pt x="49" y="15"/>
                  </a:cubicBezTo>
                  <a:cubicBezTo>
                    <a:pt x="49" y="0"/>
                    <a:pt x="34" y="0"/>
                    <a:pt x="19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39"/>
            <p:cNvSpPr/>
            <p:nvPr/>
          </p:nvSpPr>
          <p:spPr>
            <a:xfrm>
              <a:off x="632600" y="2800625"/>
              <a:ext cx="1975" cy="1525"/>
            </a:xfrm>
            <a:custGeom>
              <a:avLst/>
              <a:gdLst/>
              <a:ahLst/>
              <a:cxnLst/>
              <a:rect l="l" t="t" r="r" b="b"/>
              <a:pathLst>
                <a:path w="79" h="61" extrusionOk="0">
                  <a:moveTo>
                    <a:pt x="41" y="1"/>
                  </a:moveTo>
                  <a:cubicBezTo>
                    <a:pt x="33" y="1"/>
                    <a:pt x="24" y="5"/>
                    <a:pt x="15" y="12"/>
                  </a:cubicBezTo>
                  <a:cubicBezTo>
                    <a:pt x="0" y="12"/>
                    <a:pt x="0" y="46"/>
                    <a:pt x="15" y="46"/>
                  </a:cubicBezTo>
                  <a:cubicBezTo>
                    <a:pt x="34" y="61"/>
                    <a:pt x="49" y="61"/>
                    <a:pt x="64" y="61"/>
                  </a:cubicBezTo>
                  <a:cubicBezTo>
                    <a:pt x="64" y="46"/>
                    <a:pt x="79" y="27"/>
                    <a:pt x="64" y="12"/>
                  </a:cubicBezTo>
                  <a:cubicBezTo>
                    <a:pt x="56" y="5"/>
                    <a:pt x="49" y="1"/>
                    <a:pt x="41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39"/>
            <p:cNvSpPr/>
            <p:nvPr/>
          </p:nvSpPr>
          <p:spPr>
            <a:xfrm>
              <a:off x="629150" y="2803625"/>
              <a:ext cx="1500" cy="1500"/>
            </a:xfrm>
            <a:custGeom>
              <a:avLst/>
              <a:gdLst/>
              <a:ahLst/>
              <a:cxnLst/>
              <a:rect l="l" t="t" r="r" b="b"/>
              <a:pathLst>
                <a:path w="60" h="60" extrusionOk="0">
                  <a:moveTo>
                    <a:pt x="15" y="0"/>
                  </a:moveTo>
                  <a:cubicBezTo>
                    <a:pt x="0" y="19"/>
                    <a:pt x="0" y="34"/>
                    <a:pt x="0" y="49"/>
                  </a:cubicBezTo>
                  <a:cubicBezTo>
                    <a:pt x="8" y="56"/>
                    <a:pt x="15" y="60"/>
                    <a:pt x="23" y="60"/>
                  </a:cubicBezTo>
                  <a:cubicBezTo>
                    <a:pt x="30" y="60"/>
                    <a:pt x="37" y="56"/>
                    <a:pt x="45" y="49"/>
                  </a:cubicBezTo>
                  <a:cubicBezTo>
                    <a:pt x="60" y="49"/>
                    <a:pt x="60" y="19"/>
                    <a:pt x="45" y="19"/>
                  </a:cubicBezTo>
                  <a:cubicBezTo>
                    <a:pt x="45" y="0"/>
                    <a:pt x="15" y="0"/>
                    <a:pt x="15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39"/>
            <p:cNvSpPr/>
            <p:nvPr/>
          </p:nvSpPr>
          <p:spPr>
            <a:xfrm>
              <a:off x="625600" y="2806075"/>
              <a:ext cx="1600" cy="1650"/>
            </a:xfrm>
            <a:custGeom>
              <a:avLst/>
              <a:gdLst/>
              <a:ahLst/>
              <a:cxnLst/>
              <a:rect l="l" t="t" r="r" b="b"/>
              <a:pathLst>
                <a:path w="64" h="66" extrusionOk="0">
                  <a:moveTo>
                    <a:pt x="41" y="0"/>
                  </a:moveTo>
                  <a:cubicBezTo>
                    <a:pt x="33" y="0"/>
                    <a:pt x="25" y="5"/>
                    <a:pt x="15" y="14"/>
                  </a:cubicBezTo>
                  <a:cubicBezTo>
                    <a:pt x="0" y="14"/>
                    <a:pt x="0" y="44"/>
                    <a:pt x="15" y="59"/>
                  </a:cubicBezTo>
                  <a:cubicBezTo>
                    <a:pt x="15" y="59"/>
                    <a:pt x="24" y="66"/>
                    <a:pt x="34" y="66"/>
                  </a:cubicBezTo>
                  <a:cubicBezTo>
                    <a:pt x="39" y="66"/>
                    <a:pt x="44" y="64"/>
                    <a:pt x="49" y="59"/>
                  </a:cubicBezTo>
                  <a:cubicBezTo>
                    <a:pt x="64" y="44"/>
                    <a:pt x="64" y="29"/>
                    <a:pt x="64" y="14"/>
                  </a:cubicBezTo>
                  <a:cubicBezTo>
                    <a:pt x="56" y="5"/>
                    <a:pt x="49" y="0"/>
                    <a:pt x="41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39"/>
            <p:cNvSpPr/>
            <p:nvPr/>
          </p:nvSpPr>
          <p:spPr>
            <a:xfrm>
              <a:off x="638850" y="2808550"/>
              <a:ext cx="1600" cy="1625"/>
            </a:xfrm>
            <a:custGeom>
              <a:avLst/>
              <a:gdLst/>
              <a:ahLst/>
              <a:cxnLst/>
              <a:rect l="l" t="t" r="r" b="b"/>
              <a:pathLst>
                <a:path w="64" h="65" extrusionOk="0">
                  <a:moveTo>
                    <a:pt x="30" y="0"/>
                  </a:moveTo>
                  <a:cubicBezTo>
                    <a:pt x="25" y="0"/>
                    <a:pt x="20" y="2"/>
                    <a:pt x="15" y="8"/>
                  </a:cubicBezTo>
                  <a:cubicBezTo>
                    <a:pt x="0" y="23"/>
                    <a:pt x="0" y="38"/>
                    <a:pt x="0" y="53"/>
                  </a:cubicBezTo>
                  <a:cubicBezTo>
                    <a:pt x="8" y="61"/>
                    <a:pt x="15" y="64"/>
                    <a:pt x="23" y="64"/>
                  </a:cubicBezTo>
                  <a:cubicBezTo>
                    <a:pt x="30" y="64"/>
                    <a:pt x="38" y="61"/>
                    <a:pt x="45" y="53"/>
                  </a:cubicBezTo>
                  <a:cubicBezTo>
                    <a:pt x="64" y="53"/>
                    <a:pt x="64" y="23"/>
                    <a:pt x="45" y="8"/>
                  </a:cubicBezTo>
                  <a:cubicBezTo>
                    <a:pt x="45" y="8"/>
                    <a:pt x="38" y="0"/>
                    <a:pt x="30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39"/>
            <p:cNvSpPr/>
            <p:nvPr/>
          </p:nvSpPr>
          <p:spPr>
            <a:xfrm>
              <a:off x="634925" y="2811550"/>
              <a:ext cx="1975" cy="1425"/>
            </a:xfrm>
            <a:custGeom>
              <a:avLst/>
              <a:gdLst/>
              <a:ahLst/>
              <a:cxnLst/>
              <a:rect l="l" t="t" r="r" b="b"/>
              <a:pathLst>
                <a:path w="79" h="57" extrusionOk="0">
                  <a:moveTo>
                    <a:pt x="41" y="0"/>
                  </a:moveTo>
                  <a:cubicBezTo>
                    <a:pt x="33" y="0"/>
                    <a:pt x="25" y="4"/>
                    <a:pt x="15" y="12"/>
                  </a:cubicBezTo>
                  <a:cubicBezTo>
                    <a:pt x="1" y="12"/>
                    <a:pt x="1" y="27"/>
                    <a:pt x="15" y="41"/>
                  </a:cubicBezTo>
                  <a:cubicBezTo>
                    <a:pt x="15" y="56"/>
                    <a:pt x="49" y="56"/>
                    <a:pt x="64" y="56"/>
                  </a:cubicBezTo>
                  <a:cubicBezTo>
                    <a:pt x="64" y="41"/>
                    <a:pt x="79" y="27"/>
                    <a:pt x="64" y="12"/>
                  </a:cubicBezTo>
                  <a:cubicBezTo>
                    <a:pt x="56" y="4"/>
                    <a:pt x="49" y="0"/>
                    <a:pt x="41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39"/>
            <p:cNvSpPr/>
            <p:nvPr/>
          </p:nvSpPr>
          <p:spPr>
            <a:xfrm>
              <a:off x="631850" y="2814150"/>
              <a:ext cx="1600" cy="1500"/>
            </a:xfrm>
            <a:custGeom>
              <a:avLst/>
              <a:gdLst/>
              <a:ahLst/>
              <a:cxnLst/>
              <a:rect l="l" t="t" r="r" b="b"/>
              <a:pathLst>
                <a:path w="64" h="60" extrusionOk="0">
                  <a:moveTo>
                    <a:pt x="15" y="1"/>
                  </a:moveTo>
                  <a:cubicBezTo>
                    <a:pt x="0" y="16"/>
                    <a:pt x="0" y="31"/>
                    <a:pt x="0" y="46"/>
                  </a:cubicBezTo>
                  <a:cubicBezTo>
                    <a:pt x="8" y="55"/>
                    <a:pt x="15" y="60"/>
                    <a:pt x="23" y="60"/>
                  </a:cubicBezTo>
                  <a:cubicBezTo>
                    <a:pt x="30" y="60"/>
                    <a:pt x="38" y="55"/>
                    <a:pt x="45" y="46"/>
                  </a:cubicBezTo>
                  <a:cubicBezTo>
                    <a:pt x="64" y="46"/>
                    <a:pt x="64" y="16"/>
                    <a:pt x="45" y="16"/>
                  </a:cubicBezTo>
                  <a:cubicBezTo>
                    <a:pt x="45" y="1"/>
                    <a:pt x="15" y="1"/>
                    <a:pt x="15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39"/>
            <p:cNvSpPr/>
            <p:nvPr/>
          </p:nvSpPr>
          <p:spPr>
            <a:xfrm>
              <a:off x="645850" y="2817600"/>
              <a:ext cx="1600" cy="1525"/>
            </a:xfrm>
            <a:custGeom>
              <a:avLst/>
              <a:gdLst/>
              <a:ahLst/>
              <a:cxnLst/>
              <a:rect l="l" t="t" r="r" b="b"/>
              <a:pathLst>
                <a:path w="64" h="61" extrusionOk="0">
                  <a:moveTo>
                    <a:pt x="15" y="1"/>
                  </a:moveTo>
                  <a:cubicBezTo>
                    <a:pt x="0" y="20"/>
                    <a:pt x="0" y="35"/>
                    <a:pt x="0" y="49"/>
                  </a:cubicBezTo>
                  <a:cubicBezTo>
                    <a:pt x="8" y="57"/>
                    <a:pt x="15" y="61"/>
                    <a:pt x="22" y="61"/>
                  </a:cubicBezTo>
                  <a:cubicBezTo>
                    <a:pt x="30" y="61"/>
                    <a:pt x="37" y="57"/>
                    <a:pt x="45" y="49"/>
                  </a:cubicBezTo>
                  <a:cubicBezTo>
                    <a:pt x="63" y="49"/>
                    <a:pt x="63" y="35"/>
                    <a:pt x="45" y="20"/>
                  </a:cubicBezTo>
                  <a:cubicBezTo>
                    <a:pt x="45" y="1"/>
                    <a:pt x="30" y="1"/>
                    <a:pt x="15" y="1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39"/>
            <p:cNvSpPr/>
            <p:nvPr/>
          </p:nvSpPr>
          <p:spPr>
            <a:xfrm>
              <a:off x="641925" y="2820500"/>
              <a:ext cx="1600" cy="1600"/>
            </a:xfrm>
            <a:custGeom>
              <a:avLst/>
              <a:gdLst/>
              <a:ahLst/>
              <a:cxnLst/>
              <a:rect l="l" t="t" r="r" b="b"/>
              <a:pathLst>
                <a:path w="64" h="64" extrusionOk="0">
                  <a:moveTo>
                    <a:pt x="41" y="1"/>
                  </a:moveTo>
                  <a:cubicBezTo>
                    <a:pt x="33" y="1"/>
                    <a:pt x="25" y="4"/>
                    <a:pt x="15" y="12"/>
                  </a:cubicBezTo>
                  <a:cubicBezTo>
                    <a:pt x="0" y="12"/>
                    <a:pt x="0" y="42"/>
                    <a:pt x="15" y="57"/>
                  </a:cubicBezTo>
                  <a:cubicBezTo>
                    <a:pt x="15" y="57"/>
                    <a:pt x="30" y="63"/>
                    <a:pt x="40" y="63"/>
                  </a:cubicBezTo>
                  <a:cubicBezTo>
                    <a:pt x="45" y="63"/>
                    <a:pt x="49" y="62"/>
                    <a:pt x="49" y="57"/>
                  </a:cubicBezTo>
                  <a:cubicBezTo>
                    <a:pt x="64" y="42"/>
                    <a:pt x="64" y="27"/>
                    <a:pt x="64" y="12"/>
                  </a:cubicBezTo>
                  <a:cubicBezTo>
                    <a:pt x="56" y="4"/>
                    <a:pt x="49" y="1"/>
                    <a:pt x="41" y="1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39"/>
            <p:cNvSpPr/>
            <p:nvPr/>
          </p:nvSpPr>
          <p:spPr>
            <a:xfrm>
              <a:off x="638475" y="2823125"/>
              <a:ext cx="1975" cy="1500"/>
            </a:xfrm>
            <a:custGeom>
              <a:avLst/>
              <a:gdLst/>
              <a:ahLst/>
              <a:cxnLst/>
              <a:rect l="l" t="t" r="r" b="b"/>
              <a:pathLst>
                <a:path w="79" h="60" extrusionOk="0">
                  <a:moveTo>
                    <a:pt x="15" y="0"/>
                  </a:moveTo>
                  <a:cubicBezTo>
                    <a:pt x="15" y="15"/>
                    <a:pt x="0" y="30"/>
                    <a:pt x="15" y="45"/>
                  </a:cubicBezTo>
                  <a:cubicBezTo>
                    <a:pt x="30" y="60"/>
                    <a:pt x="45" y="60"/>
                    <a:pt x="60" y="60"/>
                  </a:cubicBezTo>
                  <a:cubicBezTo>
                    <a:pt x="79" y="45"/>
                    <a:pt x="79" y="30"/>
                    <a:pt x="60" y="15"/>
                  </a:cubicBezTo>
                  <a:cubicBezTo>
                    <a:pt x="45" y="0"/>
                    <a:pt x="30" y="0"/>
                    <a:pt x="15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39"/>
            <p:cNvSpPr/>
            <p:nvPr/>
          </p:nvSpPr>
          <p:spPr>
            <a:xfrm>
              <a:off x="609275" y="2795850"/>
              <a:ext cx="76225" cy="63025"/>
            </a:xfrm>
            <a:custGeom>
              <a:avLst/>
              <a:gdLst/>
              <a:ahLst/>
              <a:cxnLst/>
              <a:rect l="l" t="t" r="r" b="b"/>
              <a:pathLst>
                <a:path w="3049" h="2521" extrusionOk="0">
                  <a:moveTo>
                    <a:pt x="2452" y="1"/>
                  </a:moveTo>
                  <a:cubicBezTo>
                    <a:pt x="2357" y="1"/>
                    <a:pt x="2262" y="31"/>
                    <a:pt x="2179" y="95"/>
                  </a:cubicBezTo>
                  <a:lnTo>
                    <a:pt x="235" y="1587"/>
                  </a:lnTo>
                  <a:cubicBezTo>
                    <a:pt x="34" y="1744"/>
                    <a:pt x="0" y="2024"/>
                    <a:pt x="142" y="2225"/>
                  </a:cubicBezTo>
                  <a:lnTo>
                    <a:pt x="235" y="2348"/>
                  </a:lnTo>
                  <a:cubicBezTo>
                    <a:pt x="326" y="2459"/>
                    <a:pt x="461" y="2521"/>
                    <a:pt x="598" y="2521"/>
                  </a:cubicBezTo>
                  <a:cubicBezTo>
                    <a:pt x="693" y="2521"/>
                    <a:pt x="790" y="2491"/>
                    <a:pt x="874" y="2427"/>
                  </a:cubicBezTo>
                  <a:lnTo>
                    <a:pt x="2814" y="934"/>
                  </a:lnTo>
                  <a:cubicBezTo>
                    <a:pt x="3019" y="778"/>
                    <a:pt x="3049" y="498"/>
                    <a:pt x="2907" y="296"/>
                  </a:cubicBezTo>
                  <a:lnTo>
                    <a:pt x="2814" y="173"/>
                  </a:lnTo>
                  <a:cubicBezTo>
                    <a:pt x="2723" y="63"/>
                    <a:pt x="2589" y="1"/>
                    <a:pt x="2452" y="1"/>
                  </a:cubicBezTo>
                  <a:close/>
                </a:path>
              </a:pathLst>
            </a:custGeom>
            <a:solidFill>
              <a:srgbClr val="ED69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39"/>
            <p:cNvSpPr/>
            <p:nvPr/>
          </p:nvSpPr>
          <p:spPr>
            <a:xfrm>
              <a:off x="632975" y="2813350"/>
              <a:ext cx="29575" cy="28075"/>
            </a:xfrm>
            <a:custGeom>
              <a:avLst/>
              <a:gdLst/>
              <a:ahLst/>
              <a:cxnLst/>
              <a:rect l="l" t="t" r="r" b="b"/>
              <a:pathLst>
                <a:path w="1183" h="1123" extrusionOk="0">
                  <a:moveTo>
                    <a:pt x="726" y="0"/>
                  </a:moveTo>
                  <a:cubicBezTo>
                    <a:pt x="712" y="0"/>
                    <a:pt x="698" y="5"/>
                    <a:pt x="687" y="18"/>
                  </a:cubicBezTo>
                  <a:lnTo>
                    <a:pt x="49" y="499"/>
                  </a:lnTo>
                  <a:cubicBezTo>
                    <a:pt x="0" y="529"/>
                    <a:pt x="0" y="578"/>
                    <a:pt x="34" y="622"/>
                  </a:cubicBezTo>
                  <a:lnTo>
                    <a:pt x="392" y="1089"/>
                  </a:lnTo>
                  <a:cubicBezTo>
                    <a:pt x="410" y="1109"/>
                    <a:pt x="434" y="1123"/>
                    <a:pt x="457" y="1123"/>
                  </a:cubicBezTo>
                  <a:cubicBezTo>
                    <a:pt x="472" y="1123"/>
                    <a:pt x="487" y="1117"/>
                    <a:pt x="500" y="1104"/>
                  </a:cubicBezTo>
                  <a:lnTo>
                    <a:pt x="1153" y="622"/>
                  </a:lnTo>
                  <a:cubicBezTo>
                    <a:pt x="1183" y="593"/>
                    <a:pt x="1183" y="544"/>
                    <a:pt x="1153" y="499"/>
                  </a:cubicBezTo>
                  <a:lnTo>
                    <a:pt x="795" y="33"/>
                  </a:lnTo>
                  <a:cubicBezTo>
                    <a:pt x="776" y="14"/>
                    <a:pt x="751" y="0"/>
                    <a:pt x="726" y="0"/>
                  </a:cubicBezTo>
                  <a:close/>
                </a:path>
              </a:pathLst>
            </a:custGeom>
            <a:solidFill>
              <a:srgbClr val="F6AE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39"/>
            <p:cNvSpPr/>
            <p:nvPr/>
          </p:nvSpPr>
          <p:spPr>
            <a:xfrm>
              <a:off x="643125" y="2835150"/>
              <a:ext cx="2000" cy="1600"/>
            </a:xfrm>
            <a:custGeom>
              <a:avLst/>
              <a:gdLst/>
              <a:ahLst/>
              <a:cxnLst/>
              <a:rect l="l" t="t" r="r" b="b"/>
              <a:pathLst>
                <a:path w="80" h="64" extrusionOk="0">
                  <a:moveTo>
                    <a:pt x="16" y="0"/>
                  </a:moveTo>
                  <a:cubicBezTo>
                    <a:pt x="16" y="15"/>
                    <a:pt x="1" y="30"/>
                    <a:pt x="16" y="45"/>
                  </a:cubicBezTo>
                  <a:cubicBezTo>
                    <a:pt x="31" y="64"/>
                    <a:pt x="46" y="64"/>
                    <a:pt x="61" y="64"/>
                  </a:cubicBezTo>
                  <a:cubicBezTo>
                    <a:pt x="79" y="45"/>
                    <a:pt x="79" y="30"/>
                    <a:pt x="61" y="15"/>
                  </a:cubicBezTo>
                  <a:cubicBezTo>
                    <a:pt x="46" y="0"/>
                    <a:pt x="31" y="0"/>
                    <a:pt x="16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39"/>
            <p:cNvSpPr/>
            <p:nvPr/>
          </p:nvSpPr>
          <p:spPr>
            <a:xfrm>
              <a:off x="640425" y="2831325"/>
              <a:ext cx="1525" cy="1675"/>
            </a:xfrm>
            <a:custGeom>
              <a:avLst/>
              <a:gdLst/>
              <a:ahLst/>
              <a:cxnLst/>
              <a:rect l="l" t="t" r="r" b="b"/>
              <a:pathLst>
                <a:path w="61" h="67" extrusionOk="0">
                  <a:moveTo>
                    <a:pt x="38" y="0"/>
                  </a:moveTo>
                  <a:cubicBezTo>
                    <a:pt x="31" y="0"/>
                    <a:pt x="23" y="4"/>
                    <a:pt x="16" y="12"/>
                  </a:cubicBezTo>
                  <a:cubicBezTo>
                    <a:pt x="1" y="30"/>
                    <a:pt x="1" y="45"/>
                    <a:pt x="16" y="60"/>
                  </a:cubicBezTo>
                  <a:cubicBezTo>
                    <a:pt x="16" y="60"/>
                    <a:pt x="29" y="67"/>
                    <a:pt x="38" y="67"/>
                  </a:cubicBezTo>
                  <a:cubicBezTo>
                    <a:pt x="42" y="67"/>
                    <a:pt x="45" y="65"/>
                    <a:pt x="45" y="60"/>
                  </a:cubicBezTo>
                  <a:cubicBezTo>
                    <a:pt x="60" y="45"/>
                    <a:pt x="60" y="30"/>
                    <a:pt x="60" y="12"/>
                  </a:cubicBezTo>
                  <a:cubicBezTo>
                    <a:pt x="53" y="4"/>
                    <a:pt x="45" y="0"/>
                    <a:pt x="38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39"/>
            <p:cNvSpPr/>
            <p:nvPr/>
          </p:nvSpPr>
          <p:spPr>
            <a:xfrm>
              <a:off x="637625" y="2828150"/>
              <a:ext cx="2000" cy="1500"/>
            </a:xfrm>
            <a:custGeom>
              <a:avLst/>
              <a:gdLst/>
              <a:ahLst/>
              <a:cxnLst/>
              <a:rect l="l" t="t" r="r" b="b"/>
              <a:pathLst>
                <a:path w="80" h="60" extrusionOk="0">
                  <a:moveTo>
                    <a:pt x="19" y="1"/>
                  </a:moveTo>
                  <a:cubicBezTo>
                    <a:pt x="19" y="15"/>
                    <a:pt x="1" y="30"/>
                    <a:pt x="19" y="45"/>
                  </a:cubicBezTo>
                  <a:cubicBezTo>
                    <a:pt x="27" y="55"/>
                    <a:pt x="34" y="59"/>
                    <a:pt x="42" y="59"/>
                  </a:cubicBezTo>
                  <a:cubicBezTo>
                    <a:pt x="49" y="59"/>
                    <a:pt x="57" y="55"/>
                    <a:pt x="64" y="45"/>
                  </a:cubicBezTo>
                  <a:cubicBezTo>
                    <a:pt x="79" y="45"/>
                    <a:pt x="79" y="15"/>
                    <a:pt x="64" y="15"/>
                  </a:cubicBezTo>
                  <a:cubicBezTo>
                    <a:pt x="49" y="1"/>
                    <a:pt x="34" y="1"/>
                    <a:pt x="19" y="1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39"/>
            <p:cNvSpPr/>
            <p:nvPr/>
          </p:nvSpPr>
          <p:spPr>
            <a:xfrm>
              <a:off x="634175" y="2841975"/>
              <a:ext cx="2000" cy="1650"/>
            </a:xfrm>
            <a:custGeom>
              <a:avLst/>
              <a:gdLst/>
              <a:ahLst/>
              <a:cxnLst/>
              <a:rect l="l" t="t" r="r" b="b"/>
              <a:pathLst>
                <a:path w="80" h="66" extrusionOk="0">
                  <a:moveTo>
                    <a:pt x="35" y="1"/>
                  </a:moveTo>
                  <a:cubicBezTo>
                    <a:pt x="28" y="1"/>
                    <a:pt x="21" y="2"/>
                    <a:pt x="16" y="7"/>
                  </a:cubicBezTo>
                  <a:cubicBezTo>
                    <a:pt x="16" y="22"/>
                    <a:pt x="1" y="37"/>
                    <a:pt x="16" y="52"/>
                  </a:cubicBezTo>
                  <a:cubicBezTo>
                    <a:pt x="23" y="61"/>
                    <a:pt x="31" y="66"/>
                    <a:pt x="38" y="66"/>
                  </a:cubicBezTo>
                  <a:cubicBezTo>
                    <a:pt x="46" y="66"/>
                    <a:pt x="55" y="61"/>
                    <a:pt x="64" y="52"/>
                  </a:cubicBezTo>
                  <a:cubicBezTo>
                    <a:pt x="79" y="52"/>
                    <a:pt x="79" y="22"/>
                    <a:pt x="64" y="7"/>
                  </a:cubicBezTo>
                  <a:cubicBezTo>
                    <a:pt x="64" y="7"/>
                    <a:pt x="49" y="1"/>
                    <a:pt x="35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39"/>
            <p:cNvSpPr/>
            <p:nvPr/>
          </p:nvSpPr>
          <p:spPr>
            <a:xfrm>
              <a:off x="631475" y="2838325"/>
              <a:ext cx="1525" cy="1500"/>
            </a:xfrm>
            <a:custGeom>
              <a:avLst/>
              <a:gdLst/>
              <a:ahLst/>
              <a:cxnLst/>
              <a:rect l="l" t="t" r="r" b="b"/>
              <a:pathLst>
                <a:path w="61" h="60" extrusionOk="0">
                  <a:moveTo>
                    <a:pt x="38" y="0"/>
                  </a:moveTo>
                  <a:cubicBezTo>
                    <a:pt x="30" y="0"/>
                    <a:pt x="23" y="4"/>
                    <a:pt x="15" y="11"/>
                  </a:cubicBezTo>
                  <a:cubicBezTo>
                    <a:pt x="0" y="11"/>
                    <a:pt x="0" y="30"/>
                    <a:pt x="15" y="45"/>
                  </a:cubicBezTo>
                  <a:cubicBezTo>
                    <a:pt x="15" y="60"/>
                    <a:pt x="45" y="60"/>
                    <a:pt x="45" y="60"/>
                  </a:cubicBezTo>
                  <a:cubicBezTo>
                    <a:pt x="60" y="45"/>
                    <a:pt x="60" y="30"/>
                    <a:pt x="60" y="11"/>
                  </a:cubicBezTo>
                  <a:cubicBezTo>
                    <a:pt x="53" y="4"/>
                    <a:pt x="45" y="0"/>
                    <a:pt x="38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39"/>
            <p:cNvSpPr/>
            <p:nvPr/>
          </p:nvSpPr>
          <p:spPr>
            <a:xfrm>
              <a:off x="628775" y="2834875"/>
              <a:ext cx="1875" cy="1625"/>
            </a:xfrm>
            <a:custGeom>
              <a:avLst/>
              <a:gdLst/>
              <a:ahLst/>
              <a:cxnLst/>
              <a:rect l="l" t="t" r="r" b="b"/>
              <a:pathLst>
                <a:path w="75" h="65" extrusionOk="0">
                  <a:moveTo>
                    <a:pt x="38" y="0"/>
                  </a:moveTo>
                  <a:cubicBezTo>
                    <a:pt x="30" y="0"/>
                    <a:pt x="23" y="4"/>
                    <a:pt x="15" y="11"/>
                  </a:cubicBezTo>
                  <a:cubicBezTo>
                    <a:pt x="15" y="11"/>
                    <a:pt x="0" y="41"/>
                    <a:pt x="15" y="56"/>
                  </a:cubicBezTo>
                  <a:cubicBezTo>
                    <a:pt x="25" y="56"/>
                    <a:pt x="35" y="64"/>
                    <a:pt x="45" y="64"/>
                  </a:cubicBezTo>
                  <a:cubicBezTo>
                    <a:pt x="50" y="64"/>
                    <a:pt x="55" y="62"/>
                    <a:pt x="60" y="56"/>
                  </a:cubicBezTo>
                  <a:cubicBezTo>
                    <a:pt x="75" y="41"/>
                    <a:pt x="75" y="26"/>
                    <a:pt x="60" y="11"/>
                  </a:cubicBezTo>
                  <a:cubicBezTo>
                    <a:pt x="52" y="4"/>
                    <a:pt x="45" y="0"/>
                    <a:pt x="38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39"/>
            <p:cNvSpPr/>
            <p:nvPr/>
          </p:nvSpPr>
          <p:spPr>
            <a:xfrm>
              <a:off x="626425" y="2848050"/>
              <a:ext cx="1525" cy="1475"/>
            </a:xfrm>
            <a:custGeom>
              <a:avLst/>
              <a:gdLst/>
              <a:ahLst/>
              <a:cxnLst/>
              <a:rect l="l" t="t" r="r" b="b"/>
              <a:pathLst>
                <a:path w="61" h="59" extrusionOk="0">
                  <a:moveTo>
                    <a:pt x="38" y="0"/>
                  </a:moveTo>
                  <a:cubicBezTo>
                    <a:pt x="31" y="0"/>
                    <a:pt x="23" y="5"/>
                    <a:pt x="16" y="14"/>
                  </a:cubicBezTo>
                  <a:cubicBezTo>
                    <a:pt x="1" y="14"/>
                    <a:pt x="1" y="44"/>
                    <a:pt x="16" y="44"/>
                  </a:cubicBezTo>
                  <a:cubicBezTo>
                    <a:pt x="16" y="59"/>
                    <a:pt x="46" y="59"/>
                    <a:pt x="46" y="59"/>
                  </a:cubicBezTo>
                  <a:cubicBezTo>
                    <a:pt x="61" y="44"/>
                    <a:pt x="61" y="29"/>
                    <a:pt x="61" y="14"/>
                  </a:cubicBezTo>
                  <a:cubicBezTo>
                    <a:pt x="53" y="5"/>
                    <a:pt x="46" y="0"/>
                    <a:pt x="38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39"/>
            <p:cNvSpPr/>
            <p:nvPr/>
          </p:nvSpPr>
          <p:spPr>
            <a:xfrm>
              <a:off x="623650" y="2844300"/>
              <a:ext cx="1600" cy="1675"/>
            </a:xfrm>
            <a:custGeom>
              <a:avLst/>
              <a:gdLst/>
              <a:ahLst/>
              <a:cxnLst/>
              <a:rect l="l" t="t" r="r" b="b"/>
              <a:pathLst>
                <a:path w="64" h="67" extrusionOk="0">
                  <a:moveTo>
                    <a:pt x="33" y="1"/>
                  </a:moveTo>
                  <a:cubicBezTo>
                    <a:pt x="29" y="1"/>
                    <a:pt x="24" y="3"/>
                    <a:pt x="19" y="8"/>
                  </a:cubicBezTo>
                  <a:cubicBezTo>
                    <a:pt x="0" y="22"/>
                    <a:pt x="0" y="37"/>
                    <a:pt x="0" y="52"/>
                  </a:cubicBezTo>
                  <a:cubicBezTo>
                    <a:pt x="9" y="62"/>
                    <a:pt x="18" y="66"/>
                    <a:pt x="26" y="66"/>
                  </a:cubicBezTo>
                  <a:cubicBezTo>
                    <a:pt x="34" y="66"/>
                    <a:pt x="41" y="62"/>
                    <a:pt x="49" y="52"/>
                  </a:cubicBezTo>
                  <a:cubicBezTo>
                    <a:pt x="63" y="52"/>
                    <a:pt x="63" y="22"/>
                    <a:pt x="49" y="8"/>
                  </a:cubicBezTo>
                  <a:cubicBezTo>
                    <a:pt x="49" y="8"/>
                    <a:pt x="42" y="1"/>
                    <a:pt x="33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39"/>
            <p:cNvSpPr/>
            <p:nvPr/>
          </p:nvSpPr>
          <p:spPr>
            <a:xfrm>
              <a:off x="620925" y="2840925"/>
              <a:ext cx="1625" cy="1525"/>
            </a:xfrm>
            <a:custGeom>
              <a:avLst/>
              <a:gdLst/>
              <a:ahLst/>
              <a:cxnLst/>
              <a:rect l="l" t="t" r="r" b="b"/>
              <a:pathLst>
                <a:path w="65" h="61" extrusionOk="0">
                  <a:moveTo>
                    <a:pt x="16" y="1"/>
                  </a:moveTo>
                  <a:cubicBezTo>
                    <a:pt x="1" y="19"/>
                    <a:pt x="1" y="34"/>
                    <a:pt x="16" y="49"/>
                  </a:cubicBezTo>
                  <a:cubicBezTo>
                    <a:pt x="16" y="57"/>
                    <a:pt x="24" y="60"/>
                    <a:pt x="33" y="60"/>
                  </a:cubicBezTo>
                  <a:cubicBezTo>
                    <a:pt x="41" y="60"/>
                    <a:pt x="49" y="57"/>
                    <a:pt x="49" y="49"/>
                  </a:cubicBezTo>
                  <a:cubicBezTo>
                    <a:pt x="64" y="49"/>
                    <a:pt x="64" y="34"/>
                    <a:pt x="64" y="19"/>
                  </a:cubicBezTo>
                  <a:cubicBezTo>
                    <a:pt x="49" y="1"/>
                    <a:pt x="34" y="1"/>
                    <a:pt x="16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39"/>
            <p:cNvSpPr/>
            <p:nvPr/>
          </p:nvSpPr>
          <p:spPr>
            <a:xfrm>
              <a:off x="672600" y="2812675"/>
              <a:ext cx="1625" cy="1675"/>
            </a:xfrm>
            <a:custGeom>
              <a:avLst/>
              <a:gdLst/>
              <a:ahLst/>
              <a:cxnLst/>
              <a:rect l="l" t="t" r="r" b="b"/>
              <a:pathLst>
                <a:path w="65" h="67" extrusionOk="0">
                  <a:moveTo>
                    <a:pt x="34" y="0"/>
                  </a:moveTo>
                  <a:cubicBezTo>
                    <a:pt x="27" y="0"/>
                    <a:pt x="20" y="4"/>
                    <a:pt x="20" y="11"/>
                  </a:cubicBezTo>
                  <a:cubicBezTo>
                    <a:pt x="1" y="30"/>
                    <a:pt x="1" y="45"/>
                    <a:pt x="1" y="60"/>
                  </a:cubicBezTo>
                  <a:cubicBezTo>
                    <a:pt x="13" y="60"/>
                    <a:pt x="24" y="67"/>
                    <a:pt x="34" y="67"/>
                  </a:cubicBezTo>
                  <a:cubicBezTo>
                    <a:pt x="39" y="67"/>
                    <a:pt x="44" y="65"/>
                    <a:pt x="49" y="60"/>
                  </a:cubicBezTo>
                  <a:cubicBezTo>
                    <a:pt x="64" y="45"/>
                    <a:pt x="64" y="30"/>
                    <a:pt x="49" y="11"/>
                  </a:cubicBezTo>
                  <a:cubicBezTo>
                    <a:pt x="49" y="4"/>
                    <a:pt x="42" y="0"/>
                    <a:pt x="34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39"/>
            <p:cNvSpPr/>
            <p:nvPr/>
          </p:nvSpPr>
          <p:spPr>
            <a:xfrm>
              <a:off x="669525" y="2809125"/>
              <a:ext cx="2000" cy="1425"/>
            </a:xfrm>
            <a:custGeom>
              <a:avLst/>
              <a:gdLst/>
              <a:ahLst/>
              <a:cxnLst/>
              <a:rect l="l" t="t" r="r" b="b"/>
              <a:pathLst>
                <a:path w="80" h="57" extrusionOk="0">
                  <a:moveTo>
                    <a:pt x="16" y="0"/>
                  </a:moveTo>
                  <a:cubicBezTo>
                    <a:pt x="1" y="15"/>
                    <a:pt x="1" y="30"/>
                    <a:pt x="16" y="45"/>
                  </a:cubicBezTo>
                  <a:cubicBezTo>
                    <a:pt x="16" y="53"/>
                    <a:pt x="24" y="56"/>
                    <a:pt x="34" y="56"/>
                  </a:cubicBezTo>
                  <a:cubicBezTo>
                    <a:pt x="45" y="56"/>
                    <a:pt x="57" y="53"/>
                    <a:pt x="64" y="45"/>
                  </a:cubicBezTo>
                  <a:cubicBezTo>
                    <a:pt x="64" y="45"/>
                    <a:pt x="79" y="15"/>
                    <a:pt x="64" y="15"/>
                  </a:cubicBezTo>
                  <a:cubicBezTo>
                    <a:pt x="49" y="0"/>
                    <a:pt x="31" y="0"/>
                    <a:pt x="16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39"/>
            <p:cNvSpPr/>
            <p:nvPr/>
          </p:nvSpPr>
          <p:spPr>
            <a:xfrm>
              <a:off x="667200" y="2805675"/>
              <a:ext cx="1600" cy="1525"/>
            </a:xfrm>
            <a:custGeom>
              <a:avLst/>
              <a:gdLst/>
              <a:ahLst/>
              <a:cxnLst/>
              <a:rect l="l" t="t" r="r" b="b"/>
              <a:pathLst>
                <a:path w="64" h="61" extrusionOk="0">
                  <a:moveTo>
                    <a:pt x="32" y="0"/>
                  </a:moveTo>
                  <a:cubicBezTo>
                    <a:pt x="24" y="0"/>
                    <a:pt x="15" y="4"/>
                    <a:pt x="15" y="12"/>
                  </a:cubicBezTo>
                  <a:cubicBezTo>
                    <a:pt x="1" y="12"/>
                    <a:pt x="1" y="30"/>
                    <a:pt x="1" y="45"/>
                  </a:cubicBezTo>
                  <a:cubicBezTo>
                    <a:pt x="15" y="60"/>
                    <a:pt x="30" y="60"/>
                    <a:pt x="49" y="60"/>
                  </a:cubicBezTo>
                  <a:cubicBezTo>
                    <a:pt x="64" y="45"/>
                    <a:pt x="64" y="30"/>
                    <a:pt x="49" y="12"/>
                  </a:cubicBezTo>
                  <a:cubicBezTo>
                    <a:pt x="49" y="4"/>
                    <a:pt x="41" y="0"/>
                    <a:pt x="32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39"/>
            <p:cNvSpPr/>
            <p:nvPr/>
          </p:nvSpPr>
          <p:spPr>
            <a:xfrm>
              <a:off x="664500" y="2818825"/>
              <a:ext cx="1975" cy="1600"/>
            </a:xfrm>
            <a:custGeom>
              <a:avLst/>
              <a:gdLst/>
              <a:ahLst/>
              <a:cxnLst/>
              <a:rect l="l" t="t" r="r" b="b"/>
              <a:pathLst>
                <a:path w="79" h="64" extrusionOk="0">
                  <a:moveTo>
                    <a:pt x="15" y="0"/>
                  </a:moveTo>
                  <a:cubicBezTo>
                    <a:pt x="0" y="15"/>
                    <a:pt x="0" y="30"/>
                    <a:pt x="15" y="45"/>
                  </a:cubicBezTo>
                  <a:cubicBezTo>
                    <a:pt x="30" y="64"/>
                    <a:pt x="45" y="64"/>
                    <a:pt x="64" y="64"/>
                  </a:cubicBezTo>
                  <a:cubicBezTo>
                    <a:pt x="64" y="45"/>
                    <a:pt x="79" y="30"/>
                    <a:pt x="64" y="15"/>
                  </a:cubicBezTo>
                  <a:cubicBezTo>
                    <a:pt x="45" y="0"/>
                    <a:pt x="30" y="0"/>
                    <a:pt x="15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39"/>
            <p:cNvSpPr/>
            <p:nvPr/>
          </p:nvSpPr>
          <p:spPr>
            <a:xfrm>
              <a:off x="661800" y="2815000"/>
              <a:ext cx="1500" cy="1675"/>
            </a:xfrm>
            <a:custGeom>
              <a:avLst/>
              <a:gdLst/>
              <a:ahLst/>
              <a:cxnLst/>
              <a:rect l="l" t="t" r="r" b="b"/>
              <a:pathLst>
                <a:path w="60" h="67" extrusionOk="0">
                  <a:moveTo>
                    <a:pt x="37" y="0"/>
                  </a:moveTo>
                  <a:cubicBezTo>
                    <a:pt x="30" y="0"/>
                    <a:pt x="22" y="4"/>
                    <a:pt x="15" y="12"/>
                  </a:cubicBezTo>
                  <a:cubicBezTo>
                    <a:pt x="0" y="30"/>
                    <a:pt x="0" y="45"/>
                    <a:pt x="0" y="60"/>
                  </a:cubicBezTo>
                  <a:cubicBezTo>
                    <a:pt x="10" y="60"/>
                    <a:pt x="20" y="67"/>
                    <a:pt x="30" y="67"/>
                  </a:cubicBezTo>
                  <a:cubicBezTo>
                    <a:pt x="35" y="67"/>
                    <a:pt x="40" y="65"/>
                    <a:pt x="45" y="60"/>
                  </a:cubicBezTo>
                  <a:cubicBezTo>
                    <a:pt x="60" y="45"/>
                    <a:pt x="60" y="30"/>
                    <a:pt x="60" y="12"/>
                  </a:cubicBezTo>
                  <a:cubicBezTo>
                    <a:pt x="52" y="4"/>
                    <a:pt x="45" y="0"/>
                    <a:pt x="37" y="0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39"/>
            <p:cNvSpPr/>
            <p:nvPr/>
          </p:nvSpPr>
          <p:spPr>
            <a:xfrm>
              <a:off x="659075" y="2811825"/>
              <a:ext cx="1900" cy="1500"/>
            </a:xfrm>
            <a:custGeom>
              <a:avLst/>
              <a:gdLst/>
              <a:ahLst/>
              <a:cxnLst/>
              <a:rect l="l" t="t" r="r" b="b"/>
              <a:pathLst>
                <a:path w="76" h="60" extrusionOk="0">
                  <a:moveTo>
                    <a:pt x="16" y="1"/>
                  </a:moveTo>
                  <a:cubicBezTo>
                    <a:pt x="1" y="16"/>
                    <a:pt x="1" y="30"/>
                    <a:pt x="16" y="45"/>
                  </a:cubicBezTo>
                  <a:cubicBezTo>
                    <a:pt x="16" y="55"/>
                    <a:pt x="23" y="59"/>
                    <a:pt x="33" y="59"/>
                  </a:cubicBezTo>
                  <a:cubicBezTo>
                    <a:pt x="42" y="59"/>
                    <a:pt x="53" y="55"/>
                    <a:pt x="61" y="45"/>
                  </a:cubicBezTo>
                  <a:cubicBezTo>
                    <a:pt x="61" y="45"/>
                    <a:pt x="76" y="16"/>
                    <a:pt x="61" y="16"/>
                  </a:cubicBezTo>
                  <a:cubicBezTo>
                    <a:pt x="46" y="1"/>
                    <a:pt x="31" y="1"/>
                    <a:pt x="16" y="1"/>
                  </a:cubicBezTo>
                  <a:close/>
                </a:path>
              </a:pathLst>
            </a:custGeom>
            <a:solidFill>
              <a:srgbClr val="F4A8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39"/>
            <p:cNvSpPr/>
            <p:nvPr/>
          </p:nvSpPr>
          <p:spPr>
            <a:xfrm>
              <a:off x="655550" y="2825825"/>
              <a:ext cx="1600" cy="1500"/>
            </a:xfrm>
            <a:custGeom>
              <a:avLst/>
              <a:gdLst/>
              <a:ahLst/>
              <a:cxnLst/>
              <a:rect l="l" t="t" r="r" b="b"/>
              <a:pathLst>
                <a:path w="64" h="60" extrusionOk="0">
                  <a:moveTo>
                    <a:pt x="15" y="0"/>
                  </a:moveTo>
                  <a:cubicBezTo>
                    <a:pt x="0" y="15"/>
                    <a:pt x="0" y="30"/>
                    <a:pt x="15" y="45"/>
                  </a:cubicBezTo>
                  <a:cubicBezTo>
                    <a:pt x="15" y="54"/>
                    <a:pt x="19" y="59"/>
                    <a:pt x="25" y="59"/>
                  </a:cubicBezTo>
                  <a:cubicBezTo>
                    <a:pt x="31" y="59"/>
                    <a:pt x="39" y="54"/>
                    <a:pt x="49" y="45"/>
                  </a:cubicBezTo>
                  <a:cubicBezTo>
                    <a:pt x="64" y="45"/>
                    <a:pt x="64" y="30"/>
                    <a:pt x="64" y="15"/>
                  </a:cubicBezTo>
                  <a:cubicBezTo>
                    <a:pt x="49" y="0"/>
                    <a:pt x="30" y="0"/>
                    <a:pt x="15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39"/>
            <p:cNvSpPr/>
            <p:nvPr/>
          </p:nvSpPr>
          <p:spPr>
            <a:xfrm>
              <a:off x="652825" y="2822000"/>
              <a:ext cx="1625" cy="1500"/>
            </a:xfrm>
            <a:custGeom>
              <a:avLst/>
              <a:gdLst/>
              <a:ahLst/>
              <a:cxnLst/>
              <a:rect l="l" t="t" r="r" b="b"/>
              <a:pathLst>
                <a:path w="65" h="60" extrusionOk="0">
                  <a:moveTo>
                    <a:pt x="31" y="0"/>
                  </a:moveTo>
                  <a:cubicBezTo>
                    <a:pt x="23" y="0"/>
                    <a:pt x="16" y="4"/>
                    <a:pt x="16" y="11"/>
                  </a:cubicBezTo>
                  <a:cubicBezTo>
                    <a:pt x="1" y="11"/>
                    <a:pt x="1" y="45"/>
                    <a:pt x="1" y="45"/>
                  </a:cubicBezTo>
                  <a:cubicBezTo>
                    <a:pt x="16" y="60"/>
                    <a:pt x="31" y="60"/>
                    <a:pt x="46" y="60"/>
                  </a:cubicBezTo>
                  <a:cubicBezTo>
                    <a:pt x="64" y="45"/>
                    <a:pt x="64" y="30"/>
                    <a:pt x="46" y="11"/>
                  </a:cubicBezTo>
                  <a:cubicBezTo>
                    <a:pt x="46" y="4"/>
                    <a:pt x="38" y="0"/>
                    <a:pt x="31" y="0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39"/>
            <p:cNvSpPr/>
            <p:nvPr/>
          </p:nvSpPr>
          <p:spPr>
            <a:xfrm>
              <a:off x="650125" y="2818650"/>
              <a:ext cx="1525" cy="1675"/>
            </a:xfrm>
            <a:custGeom>
              <a:avLst/>
              <a:gdLst/>
              <a:ahLst/>
              <a:cxnLst/>
              <a:rect l="l" t="t" r="r" b="b"/>
              <a:pathLst>
                <a:path w="61" h="67" extrusionOk="0">
                  <a:moveTo>
                    <a:pt x="31" y="1"/>
                  </a:moveTo>
                  <a:cubicBezTo>
                    <a:pt x="26" y="1"/>
                    <a:pt x="21" y="2"/>
                    <a:pt x="16" y="7"/>
                  </a:cubicBezTo>
                  <a:cubicBezTo>
                    <a:pt x="1" y="22"/>
                    <a:pt x="1" y="37"/>
                    <a:pt x="16" y="52"/>
                  </a:cubicBezTo>
                  <a:cubicBezTo>
                    <a:pt x="16" y="62"/>
                    <a:pt x="19" y="66"/>
                    <a:pt x="25" y="66"/>
                  </a:cubicBezTo>
                  <a:cubicBezTo>
                    <a:pt x="31" y="66"/>
                    <a:pt x="38" y="62"/>
                    <a:pt x="45" y="52"/>
                  </a:cubicBezTo>
                  <a:cubicBezTo>
                    <a:pt x="60" y="37"/>
                    <a:pt x="60" y="22"/>
                    <a:pt x="60" y="7"/>
                  </a:cubicBezTo>
                  <a:cubicBezTo>
                    <a:pt x="50" y="7"/>
                    <a:pt x="40" y="1"/>
                    <a:pt x="31" y="1"/>
                  </a:cubicBezTo>
                  <a:close/>
                </a:path>
              </a:pathLst>
            </a:custGeom>
            <a:solidFill>
              <a:srgbClr val="F9CA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" name="Google Shape;1202;p39"/>
          <p:cNvGrpSpPr/>
          <p:nvPr/>
        </p:nvGrpSpPr>
        <p:grpSpPr>
          <a:xfrm>
            <a:off x="2251422" y="673655"/>
            <a:ext cx="449351" cy="134550"/>
            <a:chOff x="826998" y="3699099"/>
            <a:chExt cx="449351" cy="134550"/>
          </a:xfrm>
        </p:grpSpPr>
        <p:sp>
          <p:nvSpPr>
            <p:cNvPr id="77" name="Google Shape;1203;p39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204;p39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205;p39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9455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Google Shape;1130;p37"/>
          <p:cNvSpPr txBox="1">
            <a:spLocks noGrp="1"/>
          </p:cNvSpPr>
          <p:nvPr>
            <p:ph type="title"/>
          </p:nvPr>
        </p:nvSpPr>
        <p:spPr>
          <a:xfrm>
            <a:off x="2754912" y="98947"/>
            <a:ext cx="4176876" cy="3303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Langkah-langkah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dirty="0"/>
          </a:p>
        </p:txBody>
      </p:sp>
      <p:sp>
        <p:nvSpPr>
          <p:cNvPr id="1119" name="Google Shape;1119;p37"/>
          <p:cNvSpPr/>
          <p:nvPr/>
        </p:nvSpPr>
        <p:spPr>
          <a:xfrm>
            <a:off x="4090847" y="1439212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0" name="Google Shape;1120;p37"/>
          <p:cNvSpPr/>
          <p:nvPr/>
        </p:nvSpPr>
        <p:spPr>
          <a:xfrm>
            <a:off x="5508445" y="1439212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1" name="Google Shape;1121;p37"/>
          <p:cNvSpPr/>
          <p:nvPr/>
        </p:nvSpPr>
        <p:spPr>
          <a:xfrm>
            <a:off x="5508445" y="2587368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22" name="Google Shape;1122;p37"/>
          <p:cNvCxnSpPr>
            <a:stCxn id="1119" idx="6"/>
            <a:endCxn id="1120" idx="2"/>
          </p:cNvCxnSpPr>
          <p:nvPr/>
        </p:nvCxnSpPr>
        <p:spPr>
          <a:xfrm>
            <a:off x="4697747" y="1742662"/>
            <a:ext cx="810600" cy="600"/>
          </a:xfrm>
          <a:prstGeom prst="bentConnector3">
            <a:avLst>
              <a:gd name="adj1" fmla="val 49997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23" name="Google Shape;1123;p37"/>
          <p:cNvCxnSpPr>
            <a:stCxn id="1120" idx="4"/>
            <a:endCxn id="1124" idx="0"/>
          </p:cNvCxnSpPr>
          <p:nvPr/>
        </p:nvCxnSpPr>
        <p:spPr>
          <a:xfrm rot="5400000">
            <a:off x="4832545" y="1607962"/>
            <a:ext cx="541200" cy="1417500"/>
          </a:xfrm>
          <a:prstGeom prst="bentConnector3">
            <a:avLst>
              <a:gd name="adj1" fmla="val 50005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25" name="Google Shape;1125;p37"/>
          <p:cNvCxnSpPr>
            <a:stCxn id="1124" idx="6"/>
            <a:endCxn id="1121" idx="2"/>
          </p:cNvCxnSpPr>
          <p:nvPr/>
        </p:nvCxnSpPr>
        <p:spPr>
          <a:xfrm>
            <a:off x="4697747" y="2890818"/>
            <a:ext cx="810600" cy="600"/>
          </a:xfrm>
          <a:prstGeom prst="bentConnector3">
            <a:avLst>
              <a:gd name="adj1" fmla="val 49997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26" name="Google Shape;1126;p37"/>
          <p:cNvCxnSpPr>
            <a:stCxn id="1121" idx="4"/>
            <a:endCxn id="1127" idx="0"/>
          </p:cNvCxnSpPr>
          <p:nvPr/>
        </p:nvCxnSpPr>
        <p:spPr>
          <a:xfrm rot="5400000">
            <a:off x="4850695" y="2737968"/>
            <a:ext cx="504900" cy="1417500"/>
          </a:xfrm>
          <a:prstGeom prst="bentConnector3">
            <a:avLst>
              <a:gd name="adj1" fmla="val 50001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24" name="Google Shape;1124;p37"/>
          <p:cNvSpPr/>
          <p:nvPr/>
        </p:nvSpPr>
        <p:spPr>
          <a:xfrm>
            <a:off x="4090847" y="2587368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7" name="Google Shape;1127;p37"/>
          <p:cNvSpPr/>
          <p:nvPr/>
        </p:nvSpPr>
        <p:spPr>
          <a:xfrm>
            <a:off x="4090847" y="3699178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1" name="Google Shape;1151;p37"/>
          <p:cNvSpPr txBox="1"/>
          <p:nvPr/>
        </p:nvSpPr>
        <p:spPr>
          <a:xfrm>
            <a:off x="6245744" y="1450166"/>
            <a:ext cx="2135100" cy="69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dirty="0" err="1">
                <a:solidFill>
                  <a:srgbClr val="595959"/>
                </a:solidFill>
                <a:latin typeface="Roboto"/>
              </a:rPr>
              <a:t>Perencanaan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tindaan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perbaikan</a:t>
            </a:r>
            <a:endParaRPr lang="id-ID" dirty="0">
              <a:solidFill>
                <a:srgbClr val="595959"/>
              </a:solidFill>
              <a:latin typeface="Roboto"/>
            </a:endParaRPr>
          </a:p>
        </p:txBody>
      </p:sp>
      <p:sp>
        <p:nvSpPr>
          <p:cNvPr id="1153" name="Google Shape;1153;p37"/>
          <p:cNvSpPr txBox="1"/>
          <p:nvPr/>
        </p:nvSpPr>
        <p:spPr>
          <a:xfrm>
            <a:off x="6245744" y="2587312"/>
            <a:ext cx="2135100" cy="69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dirty="0" err="1">
                <a:solidFill>
                  <a:srgbClr val="595959"/>
                </a:solidFill>
                <a:latin typeface="Roboto"/>
              </a:rPr>
              <a:t>Analisis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dan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refleksi</a:t>
            </a:r>
            <a:endParaRPr lang="id-ID" dirty="0">
              <a:solidFill>
                <a:srgbClr val="595959"/>
              </a:solidFill>
              <a:latin typeface="Roboto"/>
            </a:endParaRPr>
          </a:p>
        </p:txBody>
      </p:sp>
      <p:sp>
        <p:nvSpPr>
          <p:cNvPr id="1157" name="Google Shape;1157;p37"/>
          <p:cNvSpPr txBox="1"/>
          <p:nvPr/>
        </p:nvSpPr>
        <p:spPr>
          <a:xfrm>
            <a:off x="924513" y="3752025"/>
            <a:ext cx="2996903" cy="6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dirty="0" err="1">
                <a:solidFill>
                  <a:srgbClr val="595959"/>
                </a:solidFill>
                <a:latin typeface="Roboto"/>
              </a:rPr>
              <a:t>Perencanaan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tindak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lanjut</a:t>
            </a:r>
            <a:endParaRPr lang="id-ID" dirty="0">
              <a:solidFill>
                <a:srgbClr val="595959"/>
              </a:solidFill>
              <a:latin typeface="Roboto"/>
            </a:endParaRPr>
          </a:p>
        </p:txBody>
      </p:sp>
      <p:sp>
        <p:nvSpPr>
          <p:cNvPr id="1159" name="Google Shape;1159;p37"/>
          <p:cNvSpPr txBox="1"/>
          <p:nvPr/>
        </p:nvSpPr>
        <p:spPr>
          <a:xfrm>
            <a:off x="924513" y="2586047"/>
            <a:ext cx="3166236" cy="442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dirty="0" err="1">
                <a:solidFill>
                  <a:srgbClr val="595959"/>
                </a:solidFill>
                <a:latin typeface="Roboto"/>
              </a:rPr>
              <a:t>Pelaksanaan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tindakan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perbaikan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,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observasi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dan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interpretasi</a:t>
            </a:r>
            <a:endParaRPr lang="id-ID" dirty="0">
              <a:solidFill>
                <a:srgbClr val="595959"/>
              </a:solidFill>
              <a:latin typeface="Roboto"/>
            </a:endParaRPr>
          </a:p>
        </p:txBody>
      </p:sp>
      <p:sp>
        <p:nvSpPr>
          <p:cNvPr id="1161" name="Google Shape;1161;p37"/>
          <p:cNvSpPr txBox="1"/>
          <p:nvPr/>
        </p:nvSpPr>
        <p:spPr>
          <a:xfrm>
            <a:off x="937657" y="1484056"/>
            <a:ext cx="3324281" cy="386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>
                <a:solidFill>
                  <a:srgbClr val="595959"/>
                </a:solidFill>
                <a:latin typeface="Roboto"/>
              </a:rPr>
              <a:t>Pengembangan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/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penetapan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fokus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masalah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penelitian</a:t>
            </a:r>
            <a:endParaRPr lang="id-ID" dirty="0">
              <a:solidFill>
                <a:srgbClr val="595959"/>
              </a:solidFill>
              <a:latin typeface="Roboto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163" name="Google Shape;1163;p37"/>
          <p:cNvGrpSpPr/>
          <p:nvPr/>
        </p:nvGrpSpPr>
        <p:grpSpPr>
          <a:xfrm>
            <a:off x="6604298" y="338439"/>
            <a:ext cx="449351" cy="134550"/>
            <a:chOff x="826998" y="3699099"/>
            <a:chExt cx="449351" cy="134550"/>
          </a:xfrm>
        </p:grpSpPr>
        <p:sp>
          <p:nvSpPr>
            <p:cNvPr id="1164" name="Google Shape;1164;p37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7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7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" name="Google Shape;1163;p37"/>
          <p:cNvGrpSpPr/>
          <p:nvPr/>
        </p:nvGrpSpPr>
        <p:grpSpPr>
          <a:xfrm>
            <a:off x="2175256" y="361987"/>
            <a:ext cx="449351" cy="134550"/>
            <a:chOff x="826998" y="3699099"/>
            <a:chExt cx="449351" cy="134550"/>
          </a:xfrm>
        </p:grpSpPr>
        <p:sp>
          <p:nvSpPr>
            <p:cNvPr id="52" name="Google Shape;1164;p37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165;p37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166;p37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" name="Google Shape;956;p32"/>
          <p:cNvSpPr txBox="1">
            <a:spLocks/>
          </p:cNvSpPr>
          <p:nvPr/>
        </p:nvSpPr>
        <p:spPr>
          <a:xfrm>
            <a:off x="4055186" y="1515721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01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66" name="Google Shape;956;p32"/>
          <p:cNvSpPr txBox="1">
            <a:spLocks/>
          </p:cNvSpPr>
          <p:nvPr/>
        </p:nvSpPr>
        <p:spPr>
          <a:xfrm>
            <a:off x="5490639" y="1522360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 smtClean="0">
                <a:solidFill>
                  <a:srgbClr val="0E4776"/>
                </a:solidFill>
                <a:latin typeface="Mukta"/>
              </a:rPr>
              <a:t>2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67" name="Google Shape;956;p32"/>
          <p:cNvSpPr txBox="1">
            <a:spLocks/>
          </p:cNvSpPr>
          <p:nvPr/>
        </p:nvSpPr>
        <p:spPr>
          <a:xfrm>
            <a:off x="4070794" y="2661011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>
                <a:solidFill>
                  <a:srgbClr val="0E4776"/>
                </a:solidFill>
                <a:latin typeface="Mukta"/>
              </a:rPr>
              <a:t>3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68" name="Google Shape;956;p32"/>
          <p:cNvSpPr txBox="1">
            <a:spLocks/>
          </p:cNvSpPr>
          <p:nvPr/>
        </p:nvSpPr>
        <p:spPr>
          <a:xfrm>
            <a:off x="5487406" y="2641106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>
                <a:solidFill>
                  <a:srgbClr val="0E4776"/>
                </a:solidFill>
                <a:latin typeface="Mukta"/>
              </a:rPr>
              <a:t>4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69" name="Google Shape;956;p32"/>
          <p:cNvSpPr txBox="1">
            <a:spLocks/>
          </p:cNvSpPr>
          <p:nvPr/>
        </p:nvSpPr>
        <p:spPr>
          <a:xfrm>
            <a:off x="4063752" y="3785823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>
                <a:solidFill>
                  <a:srgbClr val="0E4776"/>
                </a:solidFill>
                <a:latin typeface="Mukta"/>
              </a:rPr>
              <a:t>5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</p:spTree>
    <p:extLst>
      <p:ext uri="{BB962C8B-B14F-4D97-AF65-F5344CB8AC3E}">
        <p14:creationId xmlns:p14="http://schemas.microsoft.com/office/powerpoint/2010/main" val="206684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34"/>
          <p:cNvSpPr txBox="1">
            <a:spLocks noGrp="1"/>
          </p:cNvSpPr>
          <p:nvPr>
            <p:ph type="title"/>
          </p:nvPr>
        </p:nvSpPr>
        <p:spPr>
          <a:xfrm>
            <a:off x="-48857" y="164318"/>
            <a:ext cx="3164650" cy="6490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Model PTK</a:t>
            </a:r>
            <a:endParaRPr dirty="0"/>
          </a:p>
        </p:txBody>
      </p:sp>
      <p:sp>
        <p:nvSpPr>
          <p:cNvPr id="1041" name="Google Shape;1041;p34"/>
          <p:cNvSpPr txBox="1">
            <a:spLocks noGrp="1"/>
          </p:cNvSpPr>
          <p:nvPr>
            <p:ph type="body" idx="1"/>
          </p:nvPr>
        </p:nvSpPr>
        <p:spPr>
          <a:xfrm>
            <a:off x="2282004" y="2133022"/>
            <a:ext cx="5322888" cy="139004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-US" dirty="0"/>
              <a:t>Lewin </a:t>
            </a:r>
            <a:r>
              <a:rPr lang="en-US" dirty="0" err="1"/>
              <a:t>mengembangkan</a:t>
            </a:r>
            <a:r>
              <a:rPr lang="en-US" dirty="0"/>
              <a:t> model </a:t>
            </a:r>
            <a:r>
              <a:rPr lang="en-US" i="1" dirty="0"/>
              <a:t>action research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sub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i="1" dirty="0"/>
              <a:t>input, transformation </a:t>
            </a:r>
            <a:r>
              <a:rPr lang="en-US" i="1" dirty="0" err="1"/>
              <a:t>dan</a:t>
            </a:r>
            <a:r>
              <a:rPr lang="en-US" i="1" dirty="0"/>
              <a:t> output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input </a:t>
            </a:r>
            <a:r>
              <a:rPr lang="en-US" dirty="0" err="1"/>
              <a:t>dilakukan</a:t>
            </a:r>
            <a:r>
              <a:rPr lang="en-US" dirty="0"/>
              <a:t> diagnosis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yang </a:t>
            </a:r>
            <a:r>
              <a:rPr lang="en-US" dirty="0" err="1"/>
              <a:t>tampak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. Data </a:t>
            </a: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pendahuluan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proposal</a:t>
            </a:r>
            <a:endParaRPr dirty="0"/>
          </a:p>
        </p:txBody>
      </p:sp>
      <p:grpSp>
        <p:nvGrpSpPr>
          <p:cNvPr id="1042" name="Google Shape;1042;p34"/>
          <p:cNvGrpSpPr/>
          <p:nvPr/>
        </p:nvGrpSpPr>
        <p:grpSpPr>
          <a:xfrm>
            <a:off x="2891118" y="4144950"/>
            <a:ext cx="449351" cy="134550"/>
            <a:chOff x="826998" y="3699099"/>
            <a:chExt cx="449351" cy="134550"/>
          </a:xfrm>
        </p:grpSpPr>
        <p:sp>
          <p:nvSpPr>
            <p:cNvPr id="1043" name="Google Shape;1043;p34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34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34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6" name="Google Shape;1046;p34"/>
          <p:cNvGrpSpPr/>
          <p:nvPr/>
        </p:nvGrpSpPr>
        <p:grpSpPr>
          <a:xfrm>
            <a:off x="219810" y="3257521"/>
            <a:ext cx="1861366" cy="1884080"/>
            <a:chOff x="823425" y="3037725"/>
            <a:chExt cx="308925" cy="312700"/>
          </a:xfrm>
        </p:grpSpPr>
        <p:sp>
          <p:nvSpPr>
            <p:cNvPr id="1047" name="Google Shape;1047;p34"/>
            <p:cNvSpPr/>
            <p:nvPr/>
          </p:nvSpPr>
          <p:spPr>
            <a:xfrm>
              <a:off x="1016975" y="3210900"/>
              <a:ext cx="104775" cy="135575"/>
            </a:xfrm>
            <a:custGeom>
              <a:avLst/>
              <a:gdLst/>
              <a:ahLst/>
              <a:cxnLst/>
              <a:rect l="l" t="t" r="r" b="b"/>
              <a:pathLst>
                <a:path w="4191" h="5423" extrusionOk="0">
                  <a:moveTo>
                    <a:pt x="0" y="0"/>
                  </a:moveTo>
                  <a:lnTo>
                    <a:pt x="0" y="5423"/>
                  </a:lnTo>
                  <a:lnTo>
                    <a:pt x="4191" y="5423"/>
                  </a:lnTo>
                  <a:lnTo>
                    <a:pt x="4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34"/>
            <p:cNvSpPr/>
            <p:nvPr/>
          </p:nvSpPr>
          <p:spPr>
            <a:xfrm>
              <a:off x="1016975" y="3274100"/>
              <a:ext cx="104775" cy="72375"/>
            </a:xfrm>
            <a:custGeom>
              <a:avLst/>
              <a:gdLst/>
              <a:ahLst/>
              <a:cxnLst/>
              <a:rect l="l" t="t" r="r" b="b"/>
              <a:pathLst>
                <a:path w="4191" h="2895" extrusionOk="0">
                  <a:moveTo>
                    <a:pt x="0" y="0"/>
                  </a:moveTo>
                  <a:lnTo>
                    <a:pt x="0" y="2895"/>
                  </a:lnTo>
                  <a:lnTo>
                    <a:pt x="4191" y="2895"/>
                  </a:lnTo>
                  <a:lnTo>
                    <a:pt x="4191" y="0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34"/>
            <p:cNvSpPr/>
            <p:nvPr/>
          </p:nvSpPr>
          <p:spPr>
            <a:xfrm>
              <a:off x="1007175" y="3200300"/>
              <a:ext cx="125175" cy="31000"/>
            </a:xfrm>
            <a:custGeom>
              <a:avLst/>
              <a:gdLst/>
              <a:ahLst/>
              <a:cxnLst/>
              <a:rect l="l" t="t" r="r" b="b"/>
              <a:pathLst>
                <a:path w="5007" h="1240" extrusionOk="0">
                  <a:moveTo>
                    <a:pt x="1" y="1"/>
                  </a:moveTo>
                  <a:lnTo>
                    <a:pt x="1" y="1239"/>
                  </a:lnTo>
                  <a:lnTo>
                    <a:pt x="5006" y="1239"/>
                  </a:lnTo>
                  <a:lnTo>
                    <a:pt x="5006" y="1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34"/>
            <p:cNvSpPr/>
            <p:nvPr/>
          </p:nvSpPr>
          <p:spPr>
            <a:xfrm>
              <a:off x="1031500" y="3253700"/>
              <a:ext cx="63875" cy="51375"/>
            </a:xfrm>
            <a:custGeom>
              <a:avLst/>
              <a:gdLst/>
              <a:ahLst/>
              <a:cxnLst/>
              <a:rect l="l" t="t" r="r" b="b"/>
              <a:pathLst>
                <a:path w="2555" h="2055" extrusionOk="0">
                  <a:moveTo>
                    <a:pt x="1" y="1"/>
                  </a:moveTo>
                  <a:lnTo>
                    <a:pt x="1" y="2055"/>
                  </a:lnTo>
                  <a:lnTo>
                    <a:pt x="2554" y="2055"/>
                  </a:lnTo>
                  <a:lnTo>
                    <a:pt x="25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34"/>
            <p:cNvSpPr/>
            <p:nvPr/>
          </p:nvSpPr>
          <p:spPr>
            <a:xfrm>
              <a:off x="1036100" y="3261600"/>
              <a:ext cx="26400" cy="1300"/>
            </a:xfrm>
            <a:custGeom>
              <a:avLst/>
              <a:gdLst/>
              <a:ahLst/>
              <a:cxnLst/>
              <a:rect l="l" t="t" r="r" b="b"/>
              <a:pathLst>
                <a:path w="1056" h="52" extrusionOk="0">
                  <a:moveTo>
                    <a:pt x="0" y="1"/>
                  </a:moveTo>
                  <a:lnTo>
                    <a:pt x="0" y="51"/>
                  </a:lnTo>
                  <a:lnTo>
                    <a:pt x="1056" y="51"/>
                  </a:lnTo>
                  <a:lnTo>
                    <a:pt x="1056" y="1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34"/>
            <p:cNvSpPr/>
            <p:nvPr/>
          </p:nvSpPr>
          <p:spPr>
            <a:xfrm>
              <a:off x="1063750" y="3289250"/>
              <a:ext cx="27025" cy="1300"/>
            </a:xfrm>
            <a:custGeom>
              <a:avLst/>
              <a:gdLst/>
              <a:ahLst/>
              <a:cxnLst/>
              <a:rect l="l" t="t" r="r" b="b"/>
              <a:pathLst>
                <a:path w="1081" h="52" extrusionOk="0">
                  <a:moveTo>
                    <a:pt x="0" y="1"/>
                  </a:moveTo>
                  <a:lnTo>
                    <a:pt x="0" y="51"/>
                  </a:lnTo>
                  <a:lnTo>
                    <a:pt x="1081" y="51"/>
                  </a:lnTo>
                  <a:lnTo>
                    <a:pt x="1081" y="1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34"/>
            <p:cNvSpPr/>
            <p:nvPr/>
          </p:nvSpPr>
          <p:spPr>
            <a:xfrm>
              <a:off x="1053325" y="3289250"/>
              <a:ext cx="7925" cy="1300"/>
            </a:xfrm>
            <a:custGeom>
              <a:avLst/>
              <a:gdLst/>
              <a:ahLst/>
              <a:cxnLst/>
              <a:rect l="l" t="t" r="r" b="b"/>
              <a:pathLst>
                <a:path w="317" h="52" extrusionOk="0">
                  <a:moveTo>
                    <a:pt x="0" y="1"/>
                  </a:moveTo>
                  <a:lnTo>
                    <a:pt x="0" y="51"/>
                  </a:lnTo>
                  <a:lnTo>
                    <a:pt x="316" y="51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34"/>
            <p:cNvSpPr/>
            <p:nvPr/>
          </p:nvSpPr>
          <p:spPr>
            <a:xfrm>
              <a:off x="1036100" y="3289250"/>
              <a:ext cx="15175" cy="1300"/>
            </a:xfrm>
            <a:custGeom>
              <a:avLst/>
              <a:gdLst/>
              <a:ahLst/>
              <a:cxnLst/>
              <a:rect l="l" t="t" r="r" b="b"/>
              <a:pathLst>
                <a:path w="607" h="52" extrusionOk="0">
                  <a:moveTo>
                    <a:pt x="0" y="1"/>
                  </a:moveTo>
                  <a:lnTo>
                    <a:pt x="0" y="51"/>
                  </a:lnTo>
                  <a:lnTo>
                    <a:pt x="607" y="51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34"/>
            <p:cNvSpPr/>
            <p:nvPr/>
          </p:nvSpPr>
          <p:spPr>
            <a:xfrm>
              <a:off x="1036100" y="3270775"/>
              <a:ext cx="55325" cy="1300"/>
            </a:xfrm>
            <a:custGeom>
              <a:avLst/>
              <a:gdLst/>
              <a:ahLst/>
              <a:cxnLst/>
              <a:rect l="l" t="t" r="r" b="b"/>
              <a:pathLst>
                <a:path w="2213" h="52" extrusionOk="0">
                  <a:moveTo>
                    <a:pt x="0" y="0"/>
                  </a:moveTo>
                  <a:lnTo>
                    <a:pt x="0" y="51"/>
                  </a:lnTo>
                  <a:lnTo>
                    <a:pt x="2212" y="51"/>
                  </a:lnTo>
                  <a:lnTo>
                    <a:pt x="2212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34"/>
            <p:cNvSpPr/>
            <p:nvPr/>
          </p:nvSpPr>
          <p:spPr>
            <a:xfrm>
              <a:off x="1036100" y="3279950"/>
              <a:ext cx="55325" cy="1425"/>
            </a:xfrm>
            <a:custGeom>
              <a:avLst/>
              <a:gdLst/>
              <a:ahLst/>
              <a:cxnLst/>
              <a:rect l="l" t="t" r="r" b="b"/>
              <a:pathLst>
                <a:path w="2213" h="57" extrusionOk="0">
                  <a:moveTo>
                    <a:pt x="0" y="0"/>
                  </a:moveTo>
                  <a:lnTo>
                    <a:pt x="0" y="57"/>
                  </a:lnTo>
                  <a:lnTo>
                    <a:pt x="2212" y="57"/>
                  </a:lnTo>
                  <a:lnTo>
                    <a:pt x="2212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34"/>
            <p:cNvSpPr/>
            <p:nvPr/>
          </p:nvSpPr>
          <p:spPr>
            <a:xfrm>
              <a:off x="823425" y="3040400"/>
              <a:ext cx="244925" cy="310025"/>
            </a:xfrm>
            <a:custGeom>
              <a:avLst/>
              <a:gdLst/>
              <a:ahLst/>
              <a:cxnLst/>
              <a:rect l="l" t="t" r="r" b="b"/>
              <a:pathLst>
                <a:path w="9797" h="12401" extrusionOk="0">
                  <a:moveTo>
                    <a:pt x="3584" y="1"/>
                  </a:moveTo>
                  <a:lnTo>
                    <a:pt x="3584" y="3369"/>
                  </a:lnTo>
                  <a:cubicBezTo>
                    <a:pt x="1530" y="3951"/>
                    <a:pt x="0" y="5847"/>
                    <a:pt x="0" y="8084"/>
                  </a:cubicBezTo>
                  <a:cubicBezTo>
                    <a:pt x="0" y="9955"/>
                    <a:pt x="1056" y="11586"/>
                    <a:pt x="2585" y="12401"/>
                  </a:cubicBezTo>
                  <a:lnTo>
                    <a:pt x="7218" y="12401"/>
                  </a:lnTo>
                  <a:cubicBezTo>
                    <a:pt x="8747" y="11586"/>
                    <a:pt x="9796" y="9955"/>
                    <a:pt x="9796" y="8084"/>
                  </a:cubicBezTo>
                  <a:cubicBezTo>
                    <a:pt x="9796" y="5847"/>
                    <a:pt x="8299" y="3951"/>
                    <a:pt x="6219" y="3369"/>
                  </a:cubicBezTo>
                  <a:lnTo>
                    <a:pt x="621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34"/>
            <p:cNvSpPr/>
            <p:nvPr/>
          </p:nvSpPr>
          <p:spPr>
            <a:xfrm>
              <a:off x="851075" y="3234600"/>
              <a:ext cx="800" cy="15825"/>
            </a:xfrm>
            <a:custGeom>
              <a:avLst/>
              <a:gdLst/>
              <a:ahLst/>
              <a:cxnLst/>
              <a:rect l="l" t="t" r="r" b="b"/>
              <a:pathLst>
                <a:path w="32" h="633" extrusionOk="0">
                  <a:moveTo>
                    <a:pt x="32" y="0"/>
                  </a:moveTo>
                  <a:cubicBezTo>
                    <a:pt x="0" y="101"/>
                    <a:pt x="0" y="209"/>
                    <a:pt x="0" y="316"/>
                  </a:cubicBezTo>
                  <a:cubicBezTo>
                    <a:pt x="0" y="417"/>
                    <a:pt x="0" y="525"/>
                    <a:pt x="32" y="632"/>
                  </a:cubicBezTo>
                  <a:lnTo>
                    <a:pt x="32" y="0"/>
                  </a:lnTo>
                  <a:close/>
                </a:path>
              </a:pathLst>
            </a:custGeom>
            <a:solidFill>
              <a:srgbClr val="A28E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34"/>
            <p:cNvSpPr/>
            <p:nvPr/>
          </p:nvSpPr>
          <p:spPr>
            <a:xfrm>
              <a:off x="851075" y="3244400"/>
              <a:ext cx="189625" cy="92925"/>
            </a:xfrm>
            <a:custGeom>
              <a:avLst/>
              <a:gdLst/>
              <a:ahLst/>
              <a:cxnLst/>
              <a:rect l="l" t="t" r="r" b="b"/>
              <a:pathLst>
                <a:path w="7585" h="3717" extrusionOk="0">
                  <a:moveTo>
                    <a:pt x="0" y="0"/>
                  </a:moveTo>
                  <a:cubicBezTo>
                    <a:pt x="57" y="2054"/>
                    <a:pt x="1738" y="3716"/>
                    <a:pt x="3792" y="3716"/>
                  </a:cubicBezTo>
                  <a:cubicBezTo>
                    <a:pt x="5878" y="3716"/>
                    <a:pt x="7559" y="2054"/>
                    <a:pt x="7584" y="0"/>
                  </a:cubicBezTo>
                  <a:close/>
                </a:path>
              </a:pathLst>
            </a:custGeom>
            <a:solidFill>
              <a:srgbClr val="A28E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34"/>
            <p:cNvSpPr/>
            <p:nvPr/>
          </p:nvSpPr>
          <p:spPr>
            <a:xfrm>
              <a:off x="897850" y="3037725"/>
              <a:ext cx="96875" cy="22450"/>
            </a:xfrm>
            <a:custGeom>
              <a:avLst/>
              <a:gdLst/>
              <a:ahLst/>
              <a:cxnLst/>
              <a:rect l="l" t="t" r="r" b="b"/>
              <a:pathLst>
                <a:path w="3875" h="898" extrusionOk="0">
                  <a:moveTo>
                    <a:pt x="0" y="0"/>
                  </a:moveTo>
                  <a:lnTo>
                    <a:pt x="0" y="898"/>
                  </a:lnTo>
                  <a:lnTo>
                    <a:pt x="3874" y="898"/>
                  </a:lnTo>
                  <a:lnTo>
                    <a:pt x="3874" y="0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34"/>
            <p:cNvSpPr/>
            <p:nvPr/>
          </p:nvSpPr>
          <p:spPr>
            <a:xfrm>
              <a:off x="851850" y="3186550"/>
              <a:ext cx="188850" cy="150775"/>
            </a:xfrm>
            <a:custGeom>
              <a:avLst/>
              <a:gdLst/>
              <a:ahLst/>
              <a:cxnLst/>
              <a:rect l="l" t="t" r="r" b="b"/>
              <a:pathLst>
                <a:path w="7554" h="6031" extrusionOk="0">
                  <a:moveTo>
                    <a:pt x="2314" y="1"/>
                  </a:moveTo>
                  <a:cubicBezTo>
                    <a:pt x="1865" y="1"/>
                    <a:pt x="1524" y="342"/>
                    <a:pt x="1524" y="759"/>
                  </a:cubicBezTo>
                  <a:cubicBezTo>
                    <a:pt x="1524" y="841"/>
                    <a:pt x="1549" y="917"/>
                    <a:pt x="1581" y="999"/>
                  </a:cubicBezTo>
                  <a:cubicBezTo>
                    <a:pt x="1132" y="1107"/>
                    <a:pt x="709" y="1315"/>
                    <a:pt x="368" y="1581"/>
                  </a:cubicBezTo>
                  <a:cubicBezTo>
                    <a:pt x="260" y="1657"/>
                    <a:pt x="102" y="1789"/>
                    <a:pt x="1" y="1922"/>
                  </a:cubicBezTo>
                  <a:lnTo>
                    <a:pt x="1" y="2554"/>
                  </a:lnTo>
                  <a:cubicBezTo>
                    <a:pt x="159" y="4501"/>
                    <a:pt x="1790" y="6030"/>
                    <a:pt x="3761" y="6030"/>
                  </a:cubicBezTo>
                  <a:cubicBezTo>
                    <a:pt x="5607" y="6030"/>
                    <a:pt x="7136" y="4709"/>
                    <a:pt x="7478" y="3003"/>
                  </a:cubicBezTo>
                  <a:cubicBezTo>
                    <a:pt x="7528" y="2763"/>
                    <a:pt x="7553" y="2497"/>
                    <a:pt x="7553" y="2238"/>
                  </a:cubicBezTo>
                  <a:cubicBezTo>
                    <a:pt x="7553" y="1998"/>
                    <a:pt x="7528" y="1739"/>
                    <a:pt x="7478" y="1499"/>
                  </a:cubicBezTo>
                  <a:cubicBezTo>
                    <a:pt x="6978" y="1697"/>
                    <a:pt x="6448" y="1798"/>
                    <a:pt x="5917" y="1798"/>
                  </a:cubicBezTo>
                  <a:cubicBezTo>
                    <a:pt x="5468" y="1798"/>
                    <a:pt x="5018" y="1726"/>
                    <a:pt x="4583" y="1581"/>
                  </a:cubicBezTo>
                  <a:cubicBezTo>
                    <a:pt x="4077" y="1391"/>
                    <a:pt x="3578" y="1132"/>
                    <a:pt x="3054" y="999"/>
                  </a:cubicBezTo>
                  <a:lnTo>
                    <a:pt x="3028" y="999"/>
                  </a:lnTo>
                  <a:cubicBezTo>
                    <a:pt x="3054" y="917"/>
                    <a:pt x="3079" y="841"/>
                    <a:pt x="3079" y="759"/>
                  </a:cubicBezTo>
                  <a:cubicBezTo>
                    <a:pt x="3079" y="342"/>
                    <a:pt x="2738" y="1"/>
                    <a:pt x="2314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34"/>
            <p:cNvSpPr/>
            <p:nvPr/>
          </p:nvSpPr>
          <p:spPr>
            <a:xfrm>
              <a:off x="965625" y="3183250"/>
              <a:ext cx="25775" cy="26250"/>
            </a:xfrm>
            <a:custGeom>
              <a:avLst/>
              <a:gdLst/>
              <a:ahLst/>
              <a:cxnLst/>
              <a:rect l="l" t="t" r="r" b="b"/>
              <a:pathLst>
                <a:path w="1031" h="1050" extrusionOk="0">
                  <a:moveTo>
                    <a:pt x="506" y="0"/>
                  </a:moveTo>
                  <a:cubicBezTo>
                    <a:pt x="215" y="0"/>
                    <a:pt x="0" y="234"/>
                    <a:pt x="0" y="525"/>
                  </a:cubicBezTo>
                  <a:cubicBezTo>
                    <a:pt x="0" y="815"/>
                    <a:pt x="215" y="1049"/>
                    <a:pt x="506" y="1049"/>
                  </a:cubicBezTo>
                  <a:cubicBezTo>
                    <a:pt x="790" y="1049"/>
                    <a:pt x="1031" y="815"/>
                    <a:pt x="1031" y="525"/>
                  </a:cubicBezTo>
                  <a:cubicBezTo>
                    <a:pt x="1031" y="234"/>
                    <a:pt x="790" y="0"/>
                    <a:pt x="506" y="0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34"/>
            <p:cNvSpPr/>
            <p:nvPr/>
          </p:nvSpPr>
          <p:spPr>
            <a:xfrm>
              <a:off x="946675" y="3164750"/>
              <a:ext cx="13750" cy="13925"/>
            </a:xfrm>
            <a:custGeom>
              <a:avLst/>
              <a:gdLst/>
              <a:ahLst/>
              <a:cxnLst/>
              <a:rect l="l" t="t" r="r" b="b"/>
              <a:pathLst>
                <a:path w="550" h="557" extrusionOk="0">
                  <a:moveTo>
                    <a:pt x="284" y="1"/>
                  </a:moveTo>
                  <a:cubicBezTo>
                    <a:pt x="126" y="1"/>
                    <a:pt x="0" y="133"/>
                    <a:pt x="0" y="291"/>
                  </a:cubicBezTo>
                  <a:cubicBezTo>
                    <a:pt x="0" y="424"/>
                    <a:pt x="126" y="557"/>
                    <a:pt x="284" y="557"/>
                  </a:cubicBezTo>
                  <a:cubicBezTo>
                    <a:pt x="417" y="557"/>
                    <a:pt x="550" y="424"/>
                    <a:pt x="550" y="291"/>
                  </a:cubicBezTo>
                  <a:cubicBezTo>
                    <a:pt x="550" y="133"/>
                    <a:pt x="417" y="1"/>
                    <a:pt x="284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34"/>
            <p:cNvSpPr/>
            <p:nvPr/>
          </p:nvSpPr>
          <p:spPr>
            <a:xfrm>
              <a:off x="844600" y="3227950"/>
              <a:ext cx="124375" cy="79025"/>
            </a:xfrm>
            <a:custGeom>
              <a:avLst/>
              <a:gdLst/>
              <a:ahLst/>
              <a:cxnLst/>
              <a:rect l="l" t="t" r="r" b="b"/>
              <a:pathLst>
                <a:path w="4975" h="3161" extrusionOk="0">
                  <a:moveTo>
                    <a:pt x="0" y="1"/>
                  </a:moveTo>
                  <a:lnTo>
                    <a:pt x="0" y="3161"/>
                  </a:lnTo>
                  <a:lnTo>
                    <a:pt x="4974" y="3161"/>
                  </a:lnTo>
                  <a:lnTo>
                    <a:pt x="497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34"/>
            <p:cNvSpPr/>
            <p:nvPr/>
          </p:nvSpPr>
          <p:spPr>
            <a:xfrm>
              <a:off x="852500" y="3240450"/>
              <a:ext cx="52625" cy="2075"/>
            </a:xfrm>
            <a:custGeom>
              <a:avLst/>
              <a:gdLst/>
              <a:ahLst/>
              <a:cxnLst/>
              <a:rect l="l" t="t" r="r" b="b"/>
              <a:pathLst>
                <a:path w="2105" h="83" extrusionOk="0">
                  <a:moveTo>
                    <a:pt x="0" y="0"/>
                  </a:moveTo>
                  <a:lnTo>
                    <a:pt x="0" y="82"/>
                  </a:lnTo>
                  <a:lnTo>
                    <a:pt x="2105" y="82"/>
                  </a:lnTo>
                  <a:lnTo>
                    <a:pt x="2105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34"/>
            <p:cNvSpPr/>
            <p:nvPr/>
          </p:nvSpPr>
          <p:spPr>
            <a:xfrm>
              <a:off x="907175" y="3282625"/>
              <a:ext cx="52625" cy="1925"/>
            </a:xfrm>
            <a:custGeom>
              <a:avLst/>
              <a:gdLst/>
              <a:ahLst/>
              <a:cxnLst/>
              <a:rect l="l" t="t" r="r" b="b"/>
              <a:pathLst>
                <a:path w="2105" h="77" extrusionOk="0">
                  <a:moveTo>
                    <a:pt x="0" y="0"/>
                  </a:moveTo>
                  <a:lnTo>
                    <a:pt x="0" y="76"/>
                  </a:lnTo>
                  <a:lnTo>
                    <a:pt x="2105" y="76"/>
                  </a:lnTo>
                  <a:lnTo>
                    <a:pt x="2105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34"/>
            <p:cNvSpPr/>
            <p:nvPr/>
          </p:nvSpPr>
          <p:spPr>
            <a:xfrm>
              <a:off x="887400" y="3282625"/>
              <a:ext cx="15050" cy="1925"/>
            </a:xfrm>
            <a:custGeom>
              <a:avLst/>
              <a:gdLst/>
              <a:ahLst/>
              <a:cxnLst/>
              <a:rect l="l" t="t" r="r" b="b"/>
              <a:pathLst>
                <a:path w="602" h="77" extrusionOk="0">
                  <a:moveTo>
                    <a:pt x="1" y="0"/>
                  </a:moveTo>
                  <a:lnTo>
                    <a:pt x="1" y="76"/>
                  </a:lnTo>
                  <a:lnTo>
                    <a:pt x="601" y="76"/>
                  </a:lnTo>
                  <a:lnTo>
                    <a:pt x="601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34"/>
            <p:cNvSpPr/>
            <p:nvPr/>
          </p:nvSpPr>
          <p:spPr>
            <a:xfrm>
              <a:off x="852500" y="3282625"/>
              <a:ext cx="30200" cy="1925"/>
            </a:xfrm>
            <a:custGeom>
              <a:avLst/>
              <a:gdLst/>
              <a:ahLst/>
              <a:cxnLst/>
              <a:rect l="l" t="t" r="r" b="b"/>
              <a:pathLst>
                <a:path w="1208" h="77" extrusionOk="0">
                  <a:moveTo>
                    <a:pt x="0" y="0"/>
                  </a:moveTo>
                  <a:lnTo>
                    <a:pt x="0" y="76"/>
                  </a:lnTo>
                  <a:lnTo>
                    <a:pt x="1207" y="76"/>
                  </a:lnTo>
                  <a:lnTo>
                    <a:pt x="1207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34"/>
            <p:cNvSpPr/>
            <p:nvPr/>
          </p:nvSpPr>
          <p:spPr>
            <a:xfrm>
              <a:off x="852500" y="3254975"/>
              <a:ext cx="108575" cy="1300"/>
            </a:xfrm>
            <a:custGeom>
              <a:avLst/>
              <a:gdLst/>
              <a:ahLst/>
              <a:cxnLst/>
              <a:rect l="l" t="t" r="r" b="b"/>
              <a:pathLst>
                <a:path w="4343" h="52" extrusionOk="0">
                  <a:moveTo>
                    <a:pt x="0" y="0"/>
                  </a:moveTo>
                  <a:lnTo>
                    <a:pt x="0" y="51"/>
                  </a:lnTo>
                  <a:lnTo>
                    <a:pt x="4342" y="51"/>
                  </a:lnTo>
                  <a:lnTo>
                    <a:pt x="4342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34"/>
            <p:cNvSpPr/>
            <p:nvPr/>
          </p:nvSpPr>
          <p:spPr>
            <a:xfrm>
              <a:off x="852500" y="3268725"/>
              <a:ext cx="108575" cy="1450"/>
            </a:xfrm>
            <a:custGeom>
              <a:avLst/>
              <a:gdLst/>
              <a:ahLst/>
              <a:cxnLst/>
              <a:rect l="l" t="t" r="r" b="b"/>
              <a:pathLst>
                <a:path w="4343" h="58" extrusionOk="0">
                  <a:moveTo>
                    <a:pt x="0" y="0"/>
                  </a:moveTo>
                  <a:lnTo>
                    <a:pt x="0" y="57"/>
                  </a:lnTo>
                  <a:lnTo>
                    <a:pt x="4342" y="57"/>
                  </a:lnTo>
                  <a:lnTo>
                    <a:pt x="4342" y="0"/>
                  </a:lnTo>
                  <a:close/>
                </a:path>
              </a:pathLst>
            </a:custGeom>
            <a:solidFill>
              <a:srgbClr val="3B1C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Google Shape;1040;p34"/>
          <p:cNvSpPr txBox="1">
            <a:spLocks/>
          </p:cNvSpPr>
          <p:nvPr/>
        </p:nvSpPr>
        <p:spPr>
          <a:xfrm>
            <a:off x="1631407" y="1148670"/>
            <a:ext cx="3164650" cy="649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ukta"/>
              <a:buNone/>
              <a:defRPr sz="2800" b="1" i="0" u="none" strike="noStrike" cap="none">
                <a:solidFill>
                  <a:schemeClr val="accent1"/>
                </a:solidFill>
                <a:latin typeface="Mukta"/>
                <a:ea typeface="Mukta"/>
                <a:cs typeface="Mukta"/>
                <a:sym typeface="Mukt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ukta"/>
              <a:buNone/>
              <a:defRPr sz="2400" b="0" i="0" u="none" strike="noStrike" cap="none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ukta"/>
              <a:buNone/>
              <a:defRPr sz="2400" b="0" i="0" u="none" strike="noStrike" cap="none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ukta"/>
              <a:buNone/>
              <a:defRPr sz="2400" b="0" i="0" u="none" strike="noStrike" cap="none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ukta"/>
              <a:buNone/>
              <a:defRPr sz="2400" b="0" i="0" u="none" strike="noStrike" cap="none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ukta"/>
              <a:buNone/>
              <a:defRPr sz="2400" b="0" i="0" u="none" strike="noStrike" cap="none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ukta"/>
              <a:buNone/>
              <a:defRPr sz="2400" b="0" i="0" u="none" strike="noStrike" cap="none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ukta"/>
              <a:buNone/>
              <a:defRPr sz="2400" b="0" i="0" u="none" strike="noStrike" cap="none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ukta"/>
              <a:buNone/>
              <a:defRPr sz="2400" b="0" i="0" u="none" strike="noStrike" cap="none">
                <a:solidFill>
                  <a:schemeClr val="dk1"/>
                </a:solidFill>
                <a:latin typeface="Mukta"/>
                <a:ea typeface="Mukta"/>
                <a:cs typeface="Mukta"/>
                <a:sym typeface="Mukta"/>
              </a:defRPr>
            </a:lvl9pPr>
          </a:lstStyle>
          <a:p>
            <a:r>
              <a:rPr lang="en-US" dirty="0" smtClean="0"/>
              <a:t>Model Lewin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7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nip Diagonal Corner Rectangle 116"/>
          <p:cNvSpPr/>
          <p:nvPr/>
        </p:nvSpPr>
        <p:spPr>
          <a:xfrm>
            <a:off x="1248508" y="720969"/>
            <a:ext cx="6998677" cy="494110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786572" y="861646"/>
            <a:ext cx="5563797" cy="3785635"/>
            <a:chOff x="0" y="0"/>
            <a:chExt cx="4243730" cy="3412999"/>
          </a:xfrm>
        </p:grpSpPr>
        <p:sp>
          <p:nvSpPr>
            <p:cNvPr id="5" name="Rectangle 4"/>
            <p:cNvSpPr/>
            <p:nvPr/>
          </p:nvSpPr>
          <p:spPr>
            <a:xfrm>
              <a:off x="990549" y="6960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13028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Shape 1379"/>
            <p:cNvSpPr/>
            <p:nvPr/>
          </p:nvSpPr>
          <p:spPr>
            <a:xfrm>
              <a:off x="2949905" y="377190"/>
              <a:ext cx="1249680" cy="1516380"/>
            </a:xfrm>
            <a:custGeom>
              <a:avLst/>
              <a:gdLst/>
              <a:ahLst/>
              <a:cxnLst/>
              <a:rect l="0" t="0" r="0" b="0"/>
              <a:pathLst>
                <a:path w="1249680" h="1516380">
                  <a:moveTo>
                    <a:pt x="0" y="1516380"/>
                  </a:moveTo>
                  <a:lnTo>
                    <a:pt x="1249680" y="1516380"/>
                  </a:lnTo>
                  <a:lnTo>
                    <a:pt x="1249680" y="0"/>
                  </a:lnTo>
                  <a:lnTo>
                    <a:pt x="0" y="0"/>
                  </a:lnTo>
                  <a:close/>
                </a:path>
              </a:pathLst>
            </a:custGeom>
            <a:ln w="952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pic>
          <p:nvPicPr>
            <p:cNvPr id="8" name="Picture 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954731" y="427482"/>
              <a:ext cx="1240536" cy="1415796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3047060" y="432351"/>
              <a:ext cx="507218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Result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428061" y="432351"/>
              <a:ext cx="7256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481400" y="432351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47060" y="653331"/>
              <a:ext cx="686980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Changes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996286" y="653331"/>
              <a:ext cx="19036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in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047060" y="813351"/>
              <a:ext cx="651551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behavior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536264" y="813351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047060" y="1037379"/>
              <a:ext cx="1100026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Data gathering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73068" y="1037379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047060" y="1262932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047060" y="1491532"/>
              <a:ext cx="1059560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Measurement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842588" y="1491532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Shape 41336"/>
            <p:cNvSpPr/>
            <p:nvPr/>
          </p:nvSpPr>
          <p:spPr>
            <a:xfrm>
              <a:off x="2949905" y="1880871"/>
              <a:ext cx="1249680" cy="335280"/>
            </a:xfrm>
            <a:custGeom>
              <a:avLst/>
              <a:gdLst/>
              <a:ahLst/>
              <a:cxnLst/>
              <a:rect l="0" t="0" r="0" b="0"/>
              <a:pathLst>
                <a:path w="1249680" h="335280">
                  <a:moveTo>
                    <a:pt x="0" y="0"/>
                  </a:moveTo>
                  <a:lnTo>
                    <a:pt x="1249680" y="0"/>
                  </a:lnTo>
                  <a:lnTo>
                    <a:pt x="1249680" y="335280"/>
                  </a:lnTo>
                  <a:lnTo>
                    <a:pt x="0" y="335280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DE9D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Shape 1394"/>
            <p:cNvSpPr/>
            <p:nvPr/>
          </p:nvSpPr>
          <p:spPr>
            <a:xfrm>
              <a:off x="2949905" y="1880871"/>
              <a:ext cx="1249680" cy="335280"/>
            </a:xfrm>
            <a:custGeom>
              <a:avLst/>
              <a:gdLst/>
              <a:ahLst/>
              <a:cxnLst/>
              <a:rect l="0" t="0" r="0" b="0"/>
              <a:pathLst>
                <a:path w="1249680" h="335280">
                  <a:moveTo>
                    <a:pt x="0" y="335280"/>
                  </a:moveTo>
                  <a:lnTo>
                    <a:pt x="1249680" y="335280"/>
                  </a:lnTo>
                  <a:lnTo>
                    <a:pt x="1249680" y="0"/>
                  </a:lnTo>
                  <a:lnTo>
                    <a:pt x="0" y="0"/>
                  </a:lnTo>
                  <a:close/>
                </a:path>
              </a:pathLst>
            </a:custGeom>
            <a:ln w="952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pic>
          <p:nvPicPr>
            <p:cNvPr id="23" name="Picture 22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954731" y="1931670"/>
              <a:ext cx="1240536" cy="234696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3047060" y="1937791"/>
              <a:ext cx="816861" cy="20687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Refreezing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659709" y="1937791"/>
              <a:ext cx="46720" cy="20687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" name="Shape 1400"/>
            <p:cNvSpPr/>
            <p:nvPr/>
          </p:nvSpPr>
          <p:spPr>
            <a:xfrm>
              <a:off x="36525" y="352426"/>
              <a:ext cx="1164590" cy="1541145"/>
            </a:xfrm>
            <a:custGeom>
              <a:avLst/>
              <a:gdLst/>
              <a:ahLst/>
              <a:cxnLst/>
              <a:rect l="0" t="0" r="0" b="0"/>
              <a:pathLst>
                <a:path w="1164590" h="1541145">
                  <a:moveTo>
                    <a:pt x="0" y="1541145"/>
                  </a:moveTo>
                  <a:lnTo>
                    <a:pt x="1164590" y="1541145"/>
                  </a:lnTo>
                  <a:lnTo>
                    <a:pt x="1164590" y="0"/>
                  </a:lnTo>
                  <a:lnTo>
                    <a:pt x="0" y="0"/>
                  </a:lnTo>
                  <a:close/>
                </a:path>
              </a:pathLst>
            </a:custGeom>
            <a:ln w="952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pic>
          <p:nvPicPr>
            <p:cNvPr id="27" name="Picture 26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0843" y="403098"/>
              <a:ext cx="1155192" cy="1440180"/>
            </a:xfrm>
            <a:prstGeom prst="rect">
              <a:avLst/>
            </a:prstGeom>
          </p:spPr>
        </p:pic>
        <p:sp>
          <p:nvSpPr>
            <p:cNvPr id="28" name="Rectangle 27"/>
            <p:cNvSpPr/>
            <p:nvPr/>
          </p:nvSpPr>
          <p:spPr>
            <a:xfrm>
              <a:off x="132588" y="407967"/>
              <a:ext cx="759892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Planning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02513" y="407967"/>
              <a:ext cx="46619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32588" y="628947"/>
              <a:ext cx="923805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Preliminary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32588" y="788967"/>
              <a:ext cx="745191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Diagnosis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91845" y="788967"/>
              <a:ext cx="46619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32588" y="1012995"/>
              <a:ext cx="398682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Data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78745" y="1012995"/>
              <a:ext cx="745327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gathering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988404" y="1174538"/>
              <a:ext cx="200667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of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32588" y="1174538"/>
              <a:ext cx="716763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feedback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32588" y="1334560"/>
              <a:ext cx="485615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results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96773" y="1334560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32588" y="1561636"/>
              <a:ext cx="126020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Action Planning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78941" y="1561636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1" name="Shape 1415"/>
            <p:cNvSpPr/>
            <p:nvPr/>
          </p:nvSpPr>
          <p:spPr>
            <a:xfrm>
              <a:off x="1434795" y="377190"/>
              <a:ext cx="1205230" cy="1516380"/>
            </a:xfrm>
            <a:custGeom>
              <a:avLst/>
              <a:gdLst/>
              <a:ahLst/>
              <a:cxnLst/>
              <a:rect l="0" t="0" r="0" b="0"/>
              <a:pathLst>
                <a:path w="1205230" h="1516380">
                  <a:moveTo>
                    <a:pt x="0" y="1516380"/>
                  </a:moveTo>
                  <a:lnTo>
                    <a:pt x="1205230" y="1516380"/>
                  </a:lnTo>
                  <a:lnTo>
                    <a:pt x="1205230" y="0"/>
                  </a:lnTo>
                  <a:lnTo>
                    <a:pt x="0" y="0"/>
                  </a:lnTo>
                  <a:close/>
                </a:path>
              </a:pathLst>
            </a:custGeom>
            <a:ln w="952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pic>
          <p:nvPicPr>
            <p:cNvPr id="42" name="Picture 41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439875" y="427482"/>
              <a:ext cx="1196340" cy="1415796"/>
            </a:xfrm>
            <a:prstGeom prst="rect">
              <a:avLst/>
            </a:prstGeom>
          </p:spPr>
        </p:pic>
        <p:sp>
          <p:nvSpPr>
            <p:cNvPr id="43" name="Rectangle 42"/>
            <p:cNvSpPr/>
            <p:nvPr/>
          </p:nvSpPr>
          <p:spPr>
            <a:xfrm>
              <a:off x="1531950" y="432351"/>
              <a:ext cx="575653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Action </a:t>
              </a:r>
              <a:endPara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963242" y="432351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531950" y="653331"/>
              <a:ext cx="71718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Learning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531950" y="813351"/>
              <a:ext cx="723000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Processes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074494" y="813351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531950" y="1037379"/>
              <a:ext cx="1203520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Action planning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435682" y="1037379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531950" y="1262932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531950" y="1491532"/>
              <a:ext cx="97228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Action steps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261946" y="1491532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3" name="Shape 41337"/>
            <p:cNvSpPr/>
            <p:nvPr/>
          </p:nvSpPr>
          <p:spPr>
            <a:xfrm>
              <a:off x="1434795" y="1893571"/>
              <a:ext cx="1205230" cy="331470"/>
            </a:xfrm>
            <a:custGeom>
              <a:avLst/>
              <a:gdLst/>
              <a:ahLst/>
              <a:cxnLst/>
              <a:rect l="0" t="0" r="0" b="0"/>
              <a:pathLst>
                <a:path w="1205230" h="331470">
                  <a:moveTo>
                    <a:pt x="0" y="0"/>
                  </a:moveTo>
                  <a:lnTo>
                    <a:pt x="1205230" y="0"/>
                  </a:lnTo>
                  <a:lnTo>
                    <a:pt x="1205230" y="331470"/>
                  </a:lnTo>
                  <a:lnTo>
                    <a:pt x="0" y="331470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DE9D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54" name="Shape 1429"/>
            <p:cNvSpPr/>
            <p:nvPr/>
          </p:nvSpPr>
          <p:spPr>
            <a:xfrm>
              <a:off x="1434795" y="1893571"/>
              <a:ext cx="1205230" cy="331470"/>
            </a:xfrm>
            <a:custGeom>
              <a:avLst/>
              <a:gdLst/>
              <a:ahLst/>
              <a:cxnLst/>
              <a:rect l="0" t="0" r="0" b="0"/>
              <a:pathLst>
                <a:path w="1205230" h="331470">
                  <a:moveTo>
                    <a:pt x="0" y="331470"/>
                  </a:moveTo>
                  <a:lnTo>
                    <a:pt x="1205230" y="331470"/>
                  </a:lnTo>
                  <a:lnTo>
                    <a:pt x="1205230" y="0"/>
                  </a:lnTo>
                  <a:lnTo>
                    <a:pt x="0" y="0"/>
                  </a:lnTo>
                  <a:close/>
                </a:path>
              </a:pathLst>
            </a:custGeom>
            <a:ln w="952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pic>
          <p:nvPicPr>
            <p:cNvPr id="55" name="Picture 54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439875" y="1943863"/>
              <a:ext cx="1196340" cy="231648"/>
            </a:xfrm>
            <a:prstGeom prst="rect">
              <a:avLst/>
            </a:prstGeom>
          </p:spPr>
        </p:pic>
        <p:sp>
          <p:nvSpPr>
            <p:cNvPr id="56" name="Rectangle 55"/>
            <p:cNvSpPr/>
            <p:nvPr/>
          </p:nvSpPr>
          <p:spPr>
            <a:xfrm>
              <a:off x="1531950" y="1949983"/>
              <a:ext cx="723981" cy="20687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Changing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074494" y="1949983"/>
              <a:ext cx="46721" cy="20687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8" name="Shape 41338"/>
            <p:cNvSpPr/>
            <p:nvPr/>
          </p:nvSpPr>
          <p:spPr>
            <a:xfrm>
              <a:off x="36525" y="1893571"/>
              <a:ext cx="1164590" cy="322580"/>
            </a:xfrm>
            <a:custGeom>
              <a:avLst/>
              <a:gdLst/>
              <a:ahLst/>
              <a:cxnLst/>
              <a:rect l="0" t="0" r="0" b="0"/>
              <a:pathLst>
                <a:path w="1164590" h="322580">
                  <a:moveTo>
                    <a:pt x="0" y="0"/>
                  </a:moveTo>
                  <a:lnTo>
                    <a:pt x="1164590" y="0"/>
                  </a:lnTo>
                  <a:lnTo>
                    <a:pt x="1164590" y="322580"/>
                  </a:lnTo>
                  <a:lnTo>
                    <a:pt x="0" y="322580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DE9D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59" name="Shape 1435"/>
            <p:cNvSpPr/>
            <p:nvPr/>
          </p:nvSpPr>
          <p:spPr>
            <a:xfrm>
              <a:off x="36525" y="1893571"/>
              <a:ext cx="1164590" cy="322580"/>
            </a:xfrm>
            <a:custGeom>
              <a:avLst/>
              <a:gdLst/>
              <a:ahLst/>
              <a:cxnLst/>
              <a:rect l="0" t="0" r="0" b="0"/>
              <a:pathLst>
                <a:path w="1164590" h="322580">
                  <a:moveTo>
                    <a:pt x="0" y="322580"/>
                  </a:moveTo>
                  <a:lnTo>
                    <a:pt x="1164590" y="322580"/>
                  </a:lnTo>
                  <a:lnTo>
                    <a:pt x="1164590" y="0"/>
                  </a:lnTo>
                  <a:lnTo>
                    <a:pt x="0" y="0"/>
                  </a:lnTo>
                  <a:close/>
                </a:path>
              </a:pathLst>
            </a:custGeom>
            <a:ln w="952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pic>
          <p:nvPicPr>
            <p:cNvPr id="60" name="Picture 59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40843" y="1943862"/>
              <a:ext cx="1155192" cy="222504"/>
            </a:xfrm>
            <a:prstGeom prst="rect">
              <a:avLst/>
            </a:prstGeom>
          </p:spPr>
        </p:pic>
        <p:sp>
          <p:nvSpPr>
            <p:cNvPr id="61" name="Rectangle 60"/>
            <p:cNvSpPr/>
            <p:nvPr/>
          </p:nvSpPr>
          <p:spPr>
            <a:xfrm>
              <a:off x="132588" y="1945412"/>
              <a:ext cx="837231" cy="20687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Unfreezing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60425" y="1945412"/>
              <a:ext cx="46721" cy="20687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3" name="Shape 1441"/>
            <p:cNvSpPr/>
            <p:nvPr/>
          </p:nvSpPr>
          <p:spPr>
            <a:xfrm>
              <a:off x="36525" y="0"/>
              <a:ext cx="1164590" cy="294005"/>
            </a:xfrm>
            <a:custGeom>
              <a:avLst/>
              <a:gdLst/>
              <a:ahLst/>
              <a:cxnLst/>
              <a:rect l="0" t="0" r="0" b="0"/>
              <a:pathLst>
                <a:path w="1164590" h="294005">
                  <a:moveTo>
                    <a:pt x="0" y="294005"/>
                  </a:moveTo>
                  <a:lnTo>
                    <a:pt x="1164590" y="294005"/>
                  </a:lnTo>
                  <a:lnTo>
                    <a:pt x="116459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custDash>
                <a:ds d="1" sp="150000"/>
              </a:custDash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pic>
          <p:nvPicPr>
            <p:cNvPr id="64" name="Picture 63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40843" y="49530"/>
              <a:ext cx="1155192" cy="195072"/>
            </a:xfrm>
            <a:prstGeom prst="rect">
              <a:avLst/>
            </a:prstGeom>
          </p:spPr>
        </p:pic>
        <p:sp>
          <p:nvSpPr>
            <p:cNvPr id="65" name="Rectangle 64"/>
            <p:cNvSpPr/>
            <p:nvPr/>
          </p:nvSpPr>
          <p:spPr>
            <a:xfrm>
              <a:off x="412953" y="51351"/>
              <a:ext cx="545601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INPUT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824433" y="51351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7" name="Shape 1447"/>
            <p:cNvSpPr/>
            <p:nvPr/>
          </p:nvSpPr>
          <p:spPr>
            <a:xfrm>
              <a:off x="1328115" y="0"/>
              <a:ext cx="1422400" cy="294005"/>
            </a:xfrm>
            <a:custGeom>
              <a:avLst/>
              <a:gdLst/>
              <a:ahLst/>
              <a:cxnLst/>
              <a:rect l="0" t="0" r="0" b="0"/>
              <a:pathLst>
                <a:path w="1422400" h="294005">
                  <a:moveTo>
                    <a:pt x="0" y="294005"/>
                  </a:moveTo>
                  <a:lnTo>
                    <a:pt x="1422400" y="294005"/>
                  </a:lnTo>
                  <a:lnTo>
                    <a:pt x="142240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custDash>
                <a:ds d="1" sp="150000"/>
              </a:custDash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pic>
          <p:nvPicPr>
            <p:cNvPr id="68" name="Picture 67"/>
            <p:cNvPicPr/>
            <p:nvPr/>
          </p:nvPicPr>
          <p:blipFill>
            <a:blip r:embed="rId9"/>
            <a:stretch>
              <a:fillRect/>
            </a:stretch>
          </p:blipFill>
          <p:spPr>
            <a:xfrm>
              <a:off x="1333195" y="49530"/>
              <a:ext cx="1412748" cy="195072"/>
            </a:xfrm>
            <a:prstGeom prst="rect">
              <a:avLst/>
            </a:prstGeom>
          </p:spPr>
        </p:pic>
        <p:sp>
          <p:nvSpPr>
            <p:cNvPr id="69" name="Rectangle 68"/>
            <p:cNvSpPr/>
            <p:nvPr/>
          </p:nvSpPr>
          <p:spPr>
            <a:xfrm>
              <a:off x="1425270" y="51351"/>
              <a:ext cx="1701973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TRANFORMATION 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705430" y="51351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1" name="Shape 1453"/>
            <p:cNvSpPr/>
            <p:nvPr/>
          </p:nvSpPr>
          <p:spPr>
            <a:xfrm>
              <a:off x="2911170" y="0"/>
              <a:ext cx="1282700" cy="294005"/>
            </a:xfrm>
            <a:custGeom>
              <a:avLst/>
              <a:gdLst/>
              <a:ahLst/>
              <a:cxnLst/>
              <a:rect l="0" t="0" r="0" b="0"/>
              <a:pathLst>
                <a:path w="1282700" h="294005">
                  <a:moveTo>
                    <a:pt x="0" y="294005"/>
                  </a:moveTo>
                  <a:lnTo>
                    <a:pt x="1282700" y="294005"/>
                  </a:lnTo>
                  <a:lnTo>
                    <a:pt x="128270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custDash>
                <a:ds d="1" sp="150000"/>
              </a:custDash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pic>
          <p:nvPicPr>
            <p:cNvPr id="72" name="Picture 71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2915107" y="49530"/>
              <a:ext cx="1274064" cy="195072"/>
            </a:xfrm>
            <a:prstGeom prst="rect">
              <a:avLst/>
            </a:prstGeom>
          </p:spPr>
        </p:pic>
        <p:sp>
          <p:nvSpPr>
            <p:cNvPr id="73" name="Rectangle 72"/>
            <p:cNvSpPr/>
            <p:nvPr/>
          </p:nvSpPr>
          <p:spPr>
            <a:xfrm>
              <a:off x="3277185" y="51351"/>
              <a:ext cx="733942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OUTPUT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828873" y="51351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5" name="Shape 1458"/>
            <p:cNvSpPr/>
            <p:nvPr/>
          </p:nvSpPr>
          <p:spPr>
            <a:xfrm>
              <a:off x="1158570" y="764540"/>
              <a:ext cx="276225" cy="414655"/>
            </a:xfrm>
            <a:custGeom>
              <a:avLst/>
              <a:gdLst/>
              <a:ahLst/>
              <a:cxnLst/>
              <a:rect l="0" t="0" r="0" b="0"/>
              <a:pathLst>
                <a:path w="276225" h="414655">
                  <a:moveTo>
                    <a:pt x="207137" y="0"/>
                  </a:moveTo>
                  <a:lnTo>
                    <a:pt x="276225" y="207264"/>
                  </a:lnTo>
                  <a:lnTo>
                    <a:pt x="207137" y="414655"/>
                  </a:lnTo>
                  <a:lnTo>
                    <a:pt x="207137" y="311023"/>
                  </a:lnTo>
                  <a:lnTo>
                    <a:pt x="0" y="311023"/>
                  </a:lnTo>
                  <a:lnTo>
                    <a:pt x="0" y="103632"/>
                  </a:lnTo>
                  <a:lnTo>
                    <a:pt x="207137" y="103632"/>
                  </a:lnTo>
                  <a:lnTo>
                    <a:pt x="20713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B0F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76" name="Shape 1459"/>
            <p:cNvSpPr/>
            <p:nvPr/>
          </p:nvSpPr>
          <p:spPr>
            <a:xfrm>
              <a:off x="1158570" y="764540"/>
              <a:ext cx="276225" cy="414655"/>
            </a:xfrm>
            <a:custGeom>
              <a:avLst/>
              <a:gdLst/>
              <a:ahLst/>
              <a:cxnLst/>
              <a:rect l="0" t="0" r="0" b="0"/>
              <a:pathLst>
                <a:path w="276225" h="414655">
                  <a:moveTo>
                    <a:pt x="0" y="103632"/>
                  </a:moveTo>
                  <a:lnTo>
                    <a:pt x="207137" y="103632"/>
                  </a:lnTo>
                  <a:lnTo>
                    <a:pt x="207137" y="0"/>
                  </a:lnTo>
                  <a:lnTo>
                    <a:pt x="276225" y="207264"/>
                  </a:lnTo>
                  <a:lnTo>
                    <a:pt x="207137" y="414655"/>
                  </a:lnTo>
                  <a:lnTo>
                    <a:pt x="207137" y="311023"/>
                  </a:lnTo>
                  <a:lnTo>
                    <a:pt x="0" y="311023"/>
                  </a:lnTo>
                  <a:close/>
                </a:path>
              </a:pathLst>
            </a:custGeom>
            <a:ln w="952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77" name="Shape 1460"/>
            <p:cNvSpPr/>
            <p:nvPr/>
          </p:nvSpPr>
          <p:spPr>
            <a:xfrm>
              <a:off x="2640025" y="820420"/>
              <a:ext cx="309880" cy="414655"/>
            </a:xfrm>
            <a:custGeom>
              <a:avLst/>
              <a:gdLst/>
              <a:ahLst/>
              <a:cxnLst/>
              <a:rect l="0" t="0" r="0" b="0"/>
              <a:pathLst>
                <a:path w="309880" h="414655">
                  <a:moveTo>
                    <a:pt x="232410" y="0"/>
                  </a:moveTo>
                  <a:lnTo>
                    <a:pt x="309880" y="207264"/>
                  </a:lnTo>
                  <a:lnTo>
                    <a:pt x="232410" y="414655"/>
                  </a:lnTo>
                  <a:lnTo>
                    <a:pt x="232410" y="311023"/>
                  </a:lnTo>
                  <a:lnTo>
                    <a:pt x="0" y="311023"/>
                  </a:lnTo>
                  <a:lnTo>
                    <a:pt x="0" y="103632"/>
                  </a:lnTo>
                  <a:lnTo>
                    <a:pt x="232410" y="103632"/>
                  </a:lnTo>
                  <a:lnTo>
                    <a:pt x="23241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B0F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78" name="Shape 1461"/>
            <p:cNvSpPr/>
            <p:nvPr/>
          </p:nvSpPr>
          <p:spPr>
            <a:xfrm>
              <a:off x="2640025" y="820420"/>
              <a:ext cx="309880" cy="414655"/>
            </a:xfrm>
            <a:custGeom>
              <a:avLst/>
              <a:gdLst/>
              <a:ahLst/>
              <a:cxnLst/>
              <a:rect l="0" t="0" r="0" b="0"/>
              <a:pathLst>
                <a:path w="309880" h="414655">
                  <a:moveTo>
                    <a:pt x="0" y="103632"/>
                  </a:moveTo>
                  <a:lnTo>
                    <a:pt x="232410" y="103632"/>
                  </a:lnTo>
                  <a:lnTo>
                    <a:pt x="232410" y="0"/>
                  </a:lnTo>
                  <a:lnTo>
                    <a:pt x="309880" y="207264"/>
                  </a:lnTo>
                  <a:lnTo>
                    <a:pt x="232410" y="414655"/>
                  </a:lnTo>
                  <a:lnTo>
                    <a:pt x="232410" y="311023"/>
                  </a:lnTo>
                  <a:lnTo>
                    <a:pt x="0" y="311023"/>
                  </a:lnTo>
                  <a:close/>
                </a:path>
              </a:pathLst>
            </a:custGeom>
            <a:ln w="952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79" name="Shape 1462"/>
            <p:cNvSpPr/>
            <p:nvPr/>
          </p:nvSpPr>
          <p:spPr>
            <a:xfrm>
              <a:off x="1974545" y="2258696"/>
              <a:ext cx="0" cy="154940"/>
            </a:xfrm>
            <a:custGeom>
              <a:avLst/>
              <a:gdLst/>
              <a:ahLst/>
              <a:cxnLst/>
              <a:rect l="0" t="0" r="0" b="0"/>
              <a:pathLst>
                <a:path h="154940">
                  <a:moveTo>
                    <a:pt x="0" y="0"/>
                  </a:moveTo>
                  <a:lnTo>
                    <a:pt x="0" y="154940"/>
                  </a:lnTo>
                </a:path>
              </a:pathLst>
            </a:custGeom>
            <a:ln w="9525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80" name="Shape 1463"/>
            <p:cNvSpPr/>
            <p:nvPr/>
          </p:nvSpPr>
          <p:spPr>
            <a:xfrm>
              <a:off x="518490" y="2409190"/>
              <a:ext cx="1456055" cy="636"/>
            </a:xfrm>
            <a:custGeom>
              <a:avLst/>
              <a:gdLst/>
              <a:ahLst/>
              <a:cxnLst/>
              <a:rect l="0" t="0" r="0" b="0"/>
              <a:pathLst>
                <a:path w="1456055" h="636">
                  <a:moveTo>
                    <a:pt x="1456055" y="0"/>
                  </a:moveTo>
                  <a:lnTo>
                    <a:pt x="728345" y="0"/>
                  </a:lnTo>
                  <a:lnTo>
                    <a:pt x="728345" y="636"/>
                  </a:lnTo>
                  <a:lnTo>
                    <a:pt x="0" y="636"/>
                  </a:lnTo>
                </a:path>
              </a:pathLst>
            </a:custGeom>
            <a:ln w="9525" cap="flat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81" name="Shape 1464"/>
            <p:cNvSpPr/>
            <p:nvPr/>
          </p:nvSpPr>
          <p:spPr>
            <a:xfrm>
              <a:off x="480390" y="2258696"/>
              <a:ext cx="76200" cy="151130"/>
            </a:xfrm>
            <a:custGeom>
              <a:avLst/>
              <a:gdLst/>
              <a:ahLst/>
              <a:cxnLst/>
              <a:rect l="0" t="0" r="0" b="0"/>
              <a:pathLst>
                <a:path w="76200" h="151130">
                  <a:moveTo>
                    <a:pt x="38100" y="0"/>
                  </a:moveTo>
                  <a:lnTo>
                    <a:pt x="76200" y="76200"/>
                  </a:lnTo>
                  <a:lnTo>
                    <a:pt x="44450" y="76200"/>
                  </a:lnTo>
                  <a:lnTo>
                    <a:pt x="44450" y="151130"/>
                  </a:lnTo>
                  <a:lnTo>
                    <a:pt x="31750" y="151130"/>
                  </a:lnTo>
                  <a:lnTo>
                    <a:pt x="31750" y="76200"/>
                  </a:lnTo>
                  <a:lnTo>
                    <a:pt x="0" y="76200"/>
                  </a:lnTo>
                  <a:lnTo>
                    <a:pt x="38100" y="0"/>
                  </a:lnTo>
                  <a:close/>
                </a:path>
              </a:pathLst>
            </a:custGeom>
            <a:ln w="0" cap="flat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82" name="Shape 1465"/>
            <p:cNvSpPr/>
            <p:nvPr/>
          </p:nvSpPr>
          <p:spPr>
            <a:xfrm>
              <a:off x="2098370" y="2376171"/>
              <a:ext cx="1618615" cy="0"/>
            </a:xfrm>
            <a:custGeom>
              <a:avLst/>
              <a:gdLst/>
              <a:ahLst/>
              <a:cxnLst/>
              <a:rect l="0" t="0" r="0" b="0"/>
              <a:pathLst>
                <a:path w="1618615">
                  <a:moveTo>
                    <a:pt x="1618615" y="0"/>
                  </a:moveTo>
                  <a:lnTo>
                    <a:pt x="0" y="0"/>
                  </a:lnTo>
                </a:path>
              </a:pathLst>
            </a:custGeom>
            <a:ln w="9525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83" name="Shape 1466"/>
            <p:cNvSpPr/>
            <p:nvPr/>
          </p:nvSpPr>
          <p:spPr>
            <a:xfrm>
              <a:off x="2060270" y="2225040"/>
              <a:ext cx="76200" cy="151130"/>
            </a:xfrm>
            <a:custGeom>
              <a:avLst/>
              <a:gdLst/>
              <a:ahLst/>
              <a:cxnLst/>
              <a:rect l="0" t="0" r="0" b="0"/>
              <a:pathLst>
                <a:path w="76200" h="151130">
                  <a:moveTo>
                    <a:pt x="38100" y="0"/>
                  </a:moveTo>
                  <a:lnTo>
                    <a:pt x="76200" y="76200"/>
                  </a:lnTo>
                  <a:lnTo>
                    <a:pt x="44450" y="76200"/>
                  </a:lnTo>
                  <a:lnTo>
                    <a:pt x="44450" y="151130"/>
                  </a:lnTo>
                  <a:lnTo>
                    <a:pt x="31750" y="151130"/>
                  </a:lnTo>
                  <a:lnTo>
                    <a:pt x="31750" y="76200"/>
                  </a:lnTo>
                  <a:lnTo>
                    <a:pt x="0" y="76200"/>
                  </a:lnTo>
                  <a:lnTo>
                    <a:pt x="38100" y="0"/>
                  </a:lnTo>
                  <a:close/>
                </a:path>
              </a:pathLst>
            </a:custGeom>
            <a:ln w="0" cap="flat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84" name="Shape 1467"/>
            <p:cNvSpPr/>
            <p:nvPr/>
          </p:nvSpPr>
          <p:spPr>
            <a:xfrm>
              <a:off x="4016960" y="2224660"/>
              <a:ext cx="635" cy="502920"/>
            </a:xfrm>
            <a:custGeom>
              <a:avLst/>
              <a:gdLst/>
              <a:ahLst/>
              <a:cxnLst/>
              <a:rect l="0" t="0" r="0" b="0"/>
              <a:pathLst>
                <a:path w="635" h="502920">
                  <a:moveTo>
                    <a:pt x="635" y="0"/>
                  </a:moveTo>
                  <a:lnTo>
                    <a:pt x="635" y="251460"/>
                  </a:lnTo>
                  <a:lnTo>
                    <a:pt x="0" y="251460"/>
                  </a:lnTo>
                  <a:lnTo>
                    <a:pt x="0" y="502920"/>
                  </a:lnTo>
                </a:path>
              </a:pathLst>
            </a:custGeom>
            <a:ln w="9525" cap="flat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85" name="Shape 1468"/>
            <p:cNvSpPr/>
            <p:nvPr/>
          </p:nvSpPr>
          <p:spPr>
            <a:xfrm>
              <a:off x="277825" y="2727326"/>
              <a:ext cx="3738880" cy="635"/>
            </a:xfrm>
            <a:custGeom>
              <a:avLst/>
              <a:gdLst/>
              <a:ahLst/>
              <a:cxnLst/>
              <a:rect l="0" t="0" r="0" b="0"/>
              <a:pathLst>
                <a:path w="3738880" h="635">
                  <a:moveTo>
                    <a:pt x="3738880" y="0"/>
                  </a:moveTo>
                  <a:lnTo>
                    <a:pt x="1869440" y="0"/>
                  </a:lnTo>
                  <a:lnTo>
                    <a:pt x="1869440" y="635"/>
                  </a:lnTo>
                  <a:lnTo>
                    <a:pt x="0" y="635"/>
                  </a:lnTo>
                </a:path>
              </a:pathLst>
            </a:custGeom>
            <a:ln w="9525" cap="flat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86" name="Shape 1469"/>
            <p:cNvSpPr/>
            <p:nvPr/>
          </p:nvSpPr>
          <p:spPr>
            <a:xfrm>
              <a:off x="239725" y="2225040"/>
              <a:ext cx="76200" cy="469265"/>
            </a:xfrm>
            <a:custGeom>
              <a:avLst/>
              <a:gdLst/>
              <a:ahLst/>
              <a:cxnLst/>
              <a:rect l="0" t="0" r="0" b="0"/>
              <a:pathLst>
                <a:path w="76200" h="469265">
                  <a:moveTo>
                    <a:pt x="38100" y="0"/>
                  </a:moveTo>
                  <a:lnTo>
                    <a:pt x="76200" y="76200"/>
                  </a:lnTo>
                  <a:lnTo>
                    <a:pt x="44450" y="76200"/>
                  </a:lnTo>
                  <a:lnTo>
                    <a:pt x="44450" y="241300"/>
                  </a:lnTo>
                  <a:lnTo>
                    <a:pt x="43815" y="241300"/>
                  </a:lnTo>
                  <a:lnTo>
                    <a:pt x="43815" y="469265"/>
                  </a:lnTo>
                  <a:lnTo>
                    <a:pt x="31115" y="469265"/>
                  </a:lnTo>
                  <a:lnTo>
                    <a:pt x="31115" y="228600"/>
                  </a:lnTo>
                  <a:lnTo>
                    <a:pt x="31750" y="228600"/>
                  </a:lnTo>
                  <a:lnTo>
                    <a:pt x="31750" y="76200"/>
                  </a:lnTo>
                  <a:lnTo>
                    <a:pt x="0" y="76200"/>
                  </a:lnTo>
                  <a:lnTo>
                    <a:pt x="38100" y="0"/>
                  </a:lnTo>
                  <a:close/>
                </a:path>
              </a:pathLst>
            </a:custGeom>
            <a:ln w="0" cap="flat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87" name="Shape 41339"/>
            <p:cNvSpPr/>
            <p:nvPr/>
          </p:nvSpPr>
          <p:spPr>
            <a:xfrm>
              <a:off x="635330" y="2318386"/>
              <a:ext cx="1137920" cy="269875"/>
            </a:xfrm>
            <a:custGeom>
              <a:avLst/>
              <a:gdLst/>
              <a:ahLst/>
              <a:cxnLst/>
              <a:rect l="0" t="0" r="0" b="0"/>
              <a:pathLst>
                <a:path w="1137920" h="269875">
                  <a:moveTo>
                    <a:pt x="0" y="0"/>
                  </a:moveTo>
                  <a:lnTo>
                    <a:pt x="1137920" y="0"/>
                  </a:lnTo>
                  <a:lnTo>
                    <a:pt x="1137920" y="269875"/>
                  </a:lnTo>
                  <a:lnTo>
                    <a:pt x="0" y="269875"/>
                  </a:lnTo>
                  <a:lnTo>
                    <a:pt x="0" y="0"/>
                  </a:lnTo>
                </a:path>
              </a:pathLst>
            </a:custGeom>
            <a:ln w="0" cap="flat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88" name="Shape 1471"/>
            <p:cNvSpPr/>
            <p:nvPr/>
          </p:nvSpPr>
          <p:spPr>
            <a:xfrm>
              <a:off x="635330" y="2318386"/>
              <a:ext cx="1137920" cy="269875"/>
            </a:xfrm>
            <a:custGeom>
              <a:avLst/>
              <a:gdLst/>
              <a:ahLst/>
              <a:cxnLst/>
              <a:rect l="0" t="0" r="0" b="0"/>
              <a:pathLst>
                <a:path w="1137920" h="269875">
                  <a:moveTo>
                    <a:pt x="0" y="269875"/>
                  </a:moveTo>
                  <a:lnTo>
                    <a:pt x="1137920" y="269875"/>
                  </a:lnTo>
                  <a:lnTo>
                    <a:pt x="113792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custDash>
                <a:ds d="1" sp="150000"/>
              </a:custDash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pic>
          <p:nvPicPr>
            <p:cNvPr id="89" name="Picture 88"/>
            <p:cNvPicPr/>
            <p:nvPr/>
          </p:nvPicPr>
          <p:blipFill>
            <a:blip r:embed="rId11"/>
            <a:stretch>
              <a:fillRect/>
            </a:stretch>
          </p:blipFill>
          <p:spPr>
            <a:xfrm>
              <a:off x="639775" y="2369059"/>
              <a:ext cx="1129284" cy="169164"/>
            </a:xfrm>
            <a:prstGeom prst="rect">
              <a:avLst/>
            </a:prstGeom>
          </p:spPr>
        </p:pic>
        <p:sp>
          <p:nvSpPr>
            <p:cNvPr id="90" name="Rectangle 89"/>
            <p:cNvSpPr/>
            <p:nvPr/>
          </p:nvSpPr>
          <p:spPr>
            <a:xfrm>
              <a:off x="731469" y="2371261"/>
              <a:ext cx="1258904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Feedback Loop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678254" y="2371261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731469" y="2531281"/>
              <a:ext cx="134667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832053" y="2531281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4" name="Shape 41340"/>
            <p:cNvSpPr/>
            <p:nvPr/>
          </p:nvSpPr>
          <p:spPr>
            <a:xfrm>
              <a:off x="2825445" y="2318386"/>
              <a:ext cx="1137920" cy="269875"/>
            </a:xfrm>
            <a:custGeom>
              <a:avLst/>
              <a:gdLst/>
              <a:ahLst/>
              <a:cxnLst/>
              <a:rect l="0" t="0" r="0" b="0"/>
              <a:pathLst>
                <a:path w="1137920" h="269875">
                  <a:moveTo>
                    <a:pt x="0" y="0"/>
                  </a:moveTo>
                  <a:lnTo>
                    <a:pt x="1137920" y="0"/>
                  </a:lnTo>
                  <a:lnTo>
                    <a:pt x="1137920" y="269875"/>
                  </a:lnTo>
                  <a:lnTo>
                    <a:pt x="0" y="269875"/>
                  </a:lnTo>
                  <a:lnTo>
                    <a:pt x="0" y="0"/>
                  </a:lnTo>
                </a:path>
              </a:pathLst>
            </a:custGeom>
            <a:ln w="0" cap="flat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95" name="Shape 1479"/>
            <p:cNvSpPr/>
            <p:nvPr/>
          </p:nvSpPr>
          <p:spPr>
            <a:xfrm>
              <a:off x="2825445" y="2318386"/>
              <a:ext cx="1137920" cy="269875"/>
            </a:xfrm>
            <a:custGeom>
              <a:avLst/>
              <a:gdLst/>
              <a:ahLst/>
              <a:cxnLst/>
              <a:rect l="0" t="0" r="0" b="0"/>
              <a:pathLst>
                <a:path w="1137920" h="269875">
                  <a:moveTo>
                    <a:pt x="0" y="269875"/>
                  </a:moveTo>
                  <a:lnTo>
                    <a:pt x="1137920" y="269875"/>
                  </a:lnTo>
                  <a:lnTo>
                    <a:pt x="113792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custDash>
                <a:ds d="1" sp="150000"/>
              </a:custDash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pic>
          <p:nvPicPr>
            <p:cNvPr id="96" name="Picture 95"/>
            <p:cNvPicPr/>
            <p:nvPr/>
          </p:nvPicPr>
          <p:blipFill>
            <a:blip r:embed="rId11"/>
            <a:stretch>
              <a:fillRect/>
            </a:stretch>
          </p:blipFill>
          <p:spPr>
            <a:xfrm>
              <a:off x="2829763" y="2369059"/>
              <a:ext cx="1129284" cy="169164"/>
            </a:xfrm>
            <a:prstGeom prst="rect">
              <a:avLst/>
            </a:prstGeom>
          </p:spPr>
        </p:pic>
        <p:sp>
          <p:nvSpPr>
            <p:cNvPr id="97" name="Rectangle 96"/>
            <p:cNvSpPr/>
            <p:nvPr/>
          </p:nvSpPr>
          <p:spPr>
            <a:xfrm>
              <a:off x="2921838" y="2371261"/>
              <a:ext cx="1259277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Feedback Loop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3868497" y="2371261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921838" y="2531281"/>
              <a:ext cx="124378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015056" y="2531281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1" name="Shape 41341"/>
            <p:cNvSpPr/>
            <p:nvPr/>
          </p:nvSpPr>
          <p:spPr>
            <a:xfrm>
              <a:off x="1612595" y="2625726"/>
              <a:ext cx="1137920" cy="269875"/>
            </a:xfrm>
            <a:custGeom>
              <a:avLst/>
              <a:gdLst/>
              <a:ahLst/>
              <a:cxnLst/>
              <a:rect l="0" t="0" r="0" b="0"/>
              <a:pathLst>
                <a:path w="1137920" h="269875">
                  <a:moveTo>
                    <a:pt x="0" y="0"/>
                  </a:moveTo>
                  <a:lnTo>
                    <a:pt x="1137920" y="0"/>
                  </a:lnTo>
                  <a:lnTo>
                    <a:pt x="1137920" y="269875"/>
                  </a:lnTo>
                  <a:lnTo>
                    <a:pt x="0" y="269875"/>
                  </a:lnTo>
                  <a:lnTo>
                    <a:pt x="0" y="0"/>
                  </a:lnTo>
                </a:path>
              </a:pathLst>
            </a:custGeom>
            <a:ln w="0" cap="flat">
              <a:miter lim="1016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sp>
          <p:nvSpPr>
            <p:cNvPr id="102" name="Shape 1487"/>
            <p:cNvSpPr/>
            <p:nvPr/>
          </p:nvSpPr>
          <p:spPr>
            <a:xfrm>
              <a:off x="1612595" y="2625726"/>
              <a:ext cx="1137920" cy="269875"/>
            </a:xfrm>
            <a:custGeom>
              <a:avLst/>
              <a:gdLst/>
              <a:ahLst/>
              <a:cxnLst/>
              <a:rect l="0" t="0" r="0" b="0"/>
              <a:pathLst>
                <a:path w="1137920" h="269875">
                  <a:moveTo>
                    <a:pt x="0" y="269875"/>
                  </a:moveTo>
                  <a:lnTo>
                    <a:pt x="1137920" y="269875"/>
                  </a:lnTo>
                  <a:lnTo>
                    <a:pt x="1137920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custDash>
                <a:ds d="1" sp="150000"/>
              </a:custDash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  <p:pic>
          <p:nvPicPr>
            <p:cNvPr id="103" name="Picture 102"/>
            <p:cNvPicPr/>
            <p:nvPr/>
          </p:nvPicPr>
          <p:blipFill>
            <a:blip r:embed="rId11"/>
            <a:stretch>
              <a:fillRect/>
            </a:stretch>
          </p:blipFill>
          <p:spPr>
            <a:xfrm>
              <a:off x="1616659" y="2675383"/>
              <a:ext cx="1129284" cy="170688"/>
            </a:xfrm>
            <a:prstGeom prst="rect">
              <a:avLst/>
            </a:prstGeom>
          </p:spPr>
        </p:pic>
        <p:sp>
          <p:nvSpPr>
            <p:cNvPr id="104" name="Rectangle 103"/>
            <p:cNvSpPr/>
            <p:nvPr/>
          </p:nvSpPr>
          <p:spPr>
            <a:xfrm>
              <a:off x="1708734" y="2677585"/>
              <a:ext cx="1258904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Feedback Loop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2655138" y="2677585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708734" y="2839128"/>
              <a:ext cx="124378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801698" y="2839128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108" name="Picture 107"/>
            <p:cNvPicPr/>
            <p:nvPr/>
          </p:nvPicPr>
          <p:blipFill>
            <a:blip r:embed="rId12"/>
            <a:stretch>
              <a:fillRect/>
            </a:stretch>
          </p:blipFill>
          <p:spPr>
            <a:xfrm>
              <a:off x="36271" y="3188971"/>
              <a:ext cx="4163568" cy="224028"/>
            </a:xfrm>
            <a:prstGeom prst="rect">
              <a:avLst/>
            </a:prstGeom>
          </p:spPr>
        </p:pic>
        <p:sp>
          <p:nvSpPr>
            <p:cNvPr id="109" name="Rectangle 108"/>
            <p:cNvSpPr/>
            <p:nvPr/>
          </p:nvSpPr>
          <p:spPr>
            <a:xfrm>
              <a:off x="126492" y="3191172"/>
              <a:ext cx="784321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Gambar 3.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716229" y="3191172"/>
              <a:ext cx="93238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786333" y="3191172"/>
              <a:ext cx="46619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821385" y="3191172"/>
              <a:ext cx="1904673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Systems Model of Action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254326" y="3191172"/>
              <a:ext cx="62098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2298522" y="3191172"/>
              <a:ext cx="1879684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Research Process (Lewin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711524" y="3191172"/>
              <a:ext cx="532206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: 1958)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4110812" y="3191172"/>
              <a:ext cx="46619" cy="2064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18" name="Google Shape;1279;p40"/>
          <p:cNvSpPr/>
          <p:nvPr/>
        </p:nvSpPr>
        <p:spPr>
          <a:xfrm rot="-105">
            <a:off x="47939" y="3720787"/>
            <a:ext cx="968532" cy="949577"/>
          </a:xfrm>
          <a:custGeom>
            <a:avLst/>
            <a:gdLst/>
            <a:ahLst/>
            <a:cxnLst/>
            <a:rect l="l" t="t" r="r" b="b"/>
            <a:pathLst>
              <a:path w="5941" h="5825" extrusionOk="0">
                <a:moveTo>
                  <a:pt x="3762" y="1"/>
                </a:moveTo>
                <a:cubicBezTo>
                  <a:pt x="3403" y="1"/>
                  <a:pt x="2991" y="63"/>
                  <a:pt x="2534" y="222"/>
                </a:cubicBezTo>
                <a:cubicBezTo>
                  <a:pt x="2004" y="394"/>
                  <a:pt x="1415" y="595"/>
                  <a:pt x="855" y="1715"/>
                </a:cubicBezTo>
                <a:cubicBezTo>
                  <a:pt x="560" y="2289"/>
                  <a:pt x="1" y="3162"/>
                  <a:pt x="1" y="4047"/>
                </a:cubicBezTo>
                <a:cubicBezTo>
                  <a:pt x="1" y="4747"/>
                  <a:pt x="1931" y="5824"/>
                  <a:pt x="3281" y="5824"/>
                </a:cubicBezTo>
                <a:cubicBezTo>
                  <a:pt x="3606" y="5824"/>
                  <a:pt x="3897" y="5762"/>
                  <a:pt x="4120" y="5617"/>
                </a:cubicBezTo>
                <a:cubicBezTo>
                  <a:pt x="5269" y="4856"/>
                  <a:pt x="5426" y="4450"/>
                  <a:pt x="5612" y="3923"/>
                </a:cubicBezTo>
                <a:cubicBezTo>
                  <a:pt x="5829" y="3349"/>
                  <a:pt x="5941" y="1125"/>
                  <a:pt x="5254" y="487"/>
                </a:cubicBezTo>
                <a:cubicBezTo>
                  <a:pt x="5004" y="257"/>
                  <a:pt x="4490" y="1"/>
                  <a:pt x="3762" y="1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0030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273" y="831429"/>
            <a:ext cx="2711700" cy="492600"/>
          </a:xfrm>
        </p:spPr>
        <p:txBody>
          <a:bodyPr/>
          <a:lstStyle/>
          <a:p>
            <a:r>
              <a:rPr lang="en-US" dirty="0" smtClean="0"/>
              <a:t>Model Riel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5475" y="1324029"/>
            <a:ext cx="3148525" cy="1139700"/>
          </a:xfrm>
        </p:spPr>
        <p:txBody>
          <a:bodyPr/>
          <a:lstStyle/>
          <a:p>
            <a:pPr marL="139700" indent="0">
              <a:buNone/>
            </a:pP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Riel (2007) yang </a:t>
            </a:r>
            <a:r>
              <a:rPr lang="en-US" dirty="0" err="1"/>
              <a:t>membagi</a:t>
            </a:r>
            <a:r>
              <a:rPr lang="en-US" dirty="0"/>
              <a:t> proses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tahap-tahap</a:t>
            </a:r>
            <a:r>
              <a:rPr lang="en-US" dirty="0"/>
              <a:t>: </a:t>
            </a:r>
            <a:endParaRPr lang="en-US" dirty="0" smtClean="0"/>
          </a:p>
          <a:p>
            <a:pPr marL="139700" indent="0">
              <a:buNone/>
            </a:pPr>
            <a:r>
              <a:rPr lang="en-US" dirty="0" smtClean="0"/>
              <a:t>(</a:t>
            </a:r>
            <a:r>
              <a:rPr lang="en-US" dirty="0"/>
              <a:t>1)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; </a:t>
            </a:r>
            <a:endParaRPr lang="en-US" dirty="0" smtClean="0"/>
          </a:p>
          <a:p>
            <a:pPr marL="139700" indent="0">
              <a:buNone/>
            </a:pPr>
            <a:r>
              <a:rPr lang="en-US" dirty="0" smtClean="0"/>
              <a:t>(</a:t>
            </a:r>
            <a:r>
              <a:rPr lang="en-US" dirty="0"/>
              <a:t>2)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; </a:t>
            </a:r>
            <a:endParaRPr lang="en-US" dirty="0" smtClean="0"/>
          </a:p>
          <a:p>
            <a:pPr marL="139700" indent="0">
              <a:buNone/>
            </a:pPr>
            <a:r>
              <a:rPr lang="en-US" dirty="0" smtClean="0"/>
              <a:t>(</a:t>
            </a:r>
            <a:r>
              <a:rPr lang="en-US" dirty="0"/>
              <a:t>3)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; </a:t>
            </a:r>
            <a:endParaRPr lang="en-US" dirty="0" smtClean="0"/>
          </a:p>
          <a:p>
            <a:pPr marL="139700" indent="0">
              <a:buNone/>
            </a:pPr>
            <a:r>
              <a:rPr lang="en-US" dirty="0" smtClean="0"/>
              <a:t>(4) </a:t>
            </a:r>
            <a:r>
              <a:rPr lang="en-US" dirty="0" err="1"/>
              <a:t>refleksi</a:t>
            </a:r>
            <a:r>
              <a:rPr lang="en-US" dirty="0"/>
              <a:t>. 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15378" y="1324029"/>
            <a:ext cx="5417820" cy="369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306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33"/>
          <p:cNvSpPr txBox="1">
            <a:spLocks noGrp="1"/>
          </p:cNvSpPr>
          <p:nvPr>
            <p:ph type="title"/>
          </p:nvPr>
        </p:nvSpPr>
        <p:spPr>
          <a:xfrm>
            <a:off x="4441359" y="2147429"/>
            <a:ext cx="4572012" cy="108647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PENELITIAN EKSPERIMEN</a:t>
            </a:r>
            <a:endParaRPr dirty="0"/>
          </a:p>
        </p:txBody>
      </p:sp>
      <p:grpSp>
        <p:nvGrpSpPr>
          <p:cNvPr id="976" name="Google Shape;976;p33"/>
          <p:cNvGrpSpPr/>
          <p:nvPr/>
        </p:nvGrpSpPr>
        <p:grpSpPr>
          <a:xfrm>
            <a:off x="4651973" y="3437699"/>
            <a:ext cx="449351" cy="134550"/>
            <a:chOff x="826998" y="3699099"/>
            <a:chExt cx="449351" cy="134550"/>
          </a:xfrm>
        </p:grpSpPr>
        <p:sp>
          <p:nvSpPr>
            <p:cNvPr id="977" name="Google Shape;977;p33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3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3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0" name="Google Shape;980;p33"/>
          <p:cNvGrpSpPr/>
          <p:nvPr/>
        </p:nvGrpSpPr>
        <p:grpSpPr>
          <a:xfrm>
            <a:off x="2225512" y="1032074"/>
            <a:ext cx="1909765" cy="2715006"/>
            <a:chOff x="2408825" y="3738750"/>
            <a:chExt cx="366150" cy="520525"/>
          </a:xfrm>
        </p:grpSpPr>
        <p:sp>
          <p:nvSpPr>
            <p:cNvPr id="981" name="Google Shape;981;p33"/>
            <p:cNvSpPr/>
            <p:nvPr/>
          </p:nvSpPr>
          <p:spPr>
            <a:xfrm>
              <a:off x="2611725" y="4236675"/>
              <a:ext cx="106550" cy="17100"/>
            </a:xfrm>
            <a:custGeom>
              <a:avLst/>
              <a:gdLst/>
              <a:ahLst/>
              <a:cxnLst/>
              <a:rect l="l" t="t" r="r" b="b"/>
              <a:pathLst>
                <a:path w="4262" h="684" extrusionOk="0">
                  <a:moveTo>
                    <a:pt x="343" y="0"/>
                  </a:moveTo>
                  <a:cubicBezTo>
                    <a:pt x="157" y="0"/>
                    <a:pt x="0" y="157"/>
                    <a:pt x="0" y="343"/>
                  </a:cubicBezTo>
                  <a:cubicBezTo>
                    <a:pt x="0" y="530"/>
                    <a:pt x="157" y="683"/>
                    <a:pt x="343" y="683"/>
                  </a:cubicBezTo>
                  <a:lnTo>
                    <a:pt x="3918" y="683"/>
                  </a:lnTo>
                  <a:cubicBezTo>
                    <a:pt x="4104" y="683"/>
                    <a:pt x="4261" y="530"/>
                    <a:pt x="4261" y="343"/>
                  </a:cubicBezTo>
                  <a:cubicBezTo>
                    <a:pt x="4261" y="157"/>
                    <a:pt x="4104" y="0"/>
                    <a:pt x="3918" y="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82" name="Google Shape;982;p33"/>
            <p:cNvGrpSpPr/>
            <p:nvPr/>
          </p:nvGrpSpPr>
          <p:grpSpPr>
            <a:xfrm>
              <a:off x="2612450" y="3738750"/>
              <a:ext cx="104975" cy="511550"/>
              <a:chOff x="2612450" y="3738750"/>
              <a:chExt cx="104975" cy="511550"/>
            </a:xfrm>
          </p:grpSpPr>
          <p:sp>
            <p:nvSpPr>
              <p:cNvPr id="983" name="Google Shape;983;p33"/>
              <p:cNvSpPr/>
              <p:nvPr/>
            </p:nvSpPr>
            <p:spPr>
              <a:xfrm>
                <a:off x="2663400" y="3738750"/>
                <a:ext cx="3100" cy="106925"/>
              </a:xfrm>
              <a:custGeom>
                <a:avLst/>
                <a:gdLst/>
                <a:ahLst/>
                <a:cxnLst/>
                <a:rect l="l" t="t" r="r" b="b"/>
                <a:pathLst>
                  <a:path w="124" h="4277" extrusionOk="0">
                    <a:moveTo>
                      <a:pt x="0" y="0"/>
                    </a:moveTo>
                    <a:lnTo>
                      <a:pt x="0" y="4276"/>
                    </a:lnTo>
                    <a:lnTo>
                      <a:pt x="123" y="4276"/>
                    </a:ln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89B8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984;p33"/>
              <p:cNvSpPr/>
              <p:nvPr/>
            </p:nvSpPr>
            <p:spPr>
              <a:xfrm>
                <a:off x="2630750" y="3849550"/>
                <a:ext cx="68400" cy="309825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12393" extrusionOk="0">
                    <a:moveTo>
                      <a:pt x="1198" y="1"/>
                    </a:moveTo>
                    <a:cubicBezTo>
                      <a:pt x="903" y="31"/>
                      <a:pt x="623" y="172"/>
                      <a:pt x="403" y="389"/>
                    </a:cubicBezTo>
                    <a:cubicBezTo>
                      <a:pt x="142" y="639"/>
                      <a:pt x="0" y="978"/>
                      <a:pt x="0" y="1352"/>
                    </a:cubicBezTo>
                    <a:lnTo>
                      <a:pt x="0" y="12377"/>
                    </a:lnTo>
                    <a:lnTo>
                      <a:pt x="2735" y="12392"/>
                    </a:lnTo>
                    <a:lnTo>
                      <a:pt x="2735" y="1352"/>
                    </a:lnTo>
                    <a:cubicBezTo>
                      <a:pt x="2735" y="870"/>
                      <a:pt x="2489" y="437"/>
                      <a:pt x="2082" y="187"/>
                    </a:cubicBezTo>
                    <a:cubicBezTo>
                      <a:pt x="1914" y="79"/>
                      <a:pt x="1728" y="16"/>
                      <a:pt x="1541" y="1"/>
                    </a:cubicBez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33"/>
              <p:cNvSpPr/>
              <p:nvPr/>
            </p:nvSpPr>
            <p:spPr>
              <a:xfrm>
                <a:off x="2650600" y="3898150"/>
                <a:ext cx="28400" cy="347125"/>
              </a:xfrm>
              <a:custGeom>
                <a:avLst/>
                <a:gdLst/>
                <a:ahLst/>
                <a:cxnLst/>
                <a:rect l="l" t="t" r="r" b="b"/>
                <a:pathLst>
                  <a:path w="1136" h="13885" extrusionOk="0">
                    <a:moveTo>
                      <a:pt x="1" y="1"/>
                    </a:moveTo>
                    <a:lnTo>
                      <a:pt x="1" y="13884"/>
                    </a:lnTo>
                    <a:lnTo>
                      <a:pt x="1135" y="13884"/>
                    </a:lnTo>
                    <a:lnTo>
                      <a:pt x="1135" y="1"/>
                    </a:ln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6" name="Google Shape;986;p33"/>
              <p:cNvSpPr/>
              <p:nvPr/>
            </p:nvSpPr>
            <p:spPr>
              <a:xfrm>
                <a:off x="2618700" y="4240575"/>
                <a:ext cx="92575" cy="9725"/>
              </a:xfrm>
              <a:custGeom>
                <a:avLst/>
                <a:gdLst/>
                <a:ahLst/>
                <a:cxnLst/>
                <a:rect l="l" t="t" r="r" b="b"/>
                <a:pathLst>
                  <a:path w="3703" h="389" extrusionOk="0">
                    <a:moveTo>
                      <a:pt x="1" y="1"/>
                    </a:moveTo>
                    <a:lnTo>
                      <a:pt x="1" y="389"/>
                    </a:lnTo>
                    <a:lnTo>
                      <a:pt x="3702" y="389"/>
                    </a:lnTo>
                    <a:lnTo>
                      <a:pt x="3702" y="1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" name="Google Shape;987;p33"/>
              <p:cNvSpPr/>
              <p:nvPr/>
            </p:nvSpPr>
            <p:spPr>
              <a:xfrm>
                <a:off x="2637750" y="3856175"/>
                <a:ext cx="54400" cy="148450"/>
              </a:xfrm>
              <a:custGeom>
                <a:avLst/>
                <a:gdLst/>
                <a:ahLst/>
                <a:cxnLst/>
                <a:rect l="l" t="t" r="r" b="b"/>
                <a:pathLst>
                  <a:path w="2176" h="5938" extrusionOk="0">
                    <a:moveTo>
                      <a:pt x="1090" y="1"/>
                    </a:moveTo>
                    <a:cubicBezTo>
                      <a:pt x="481" y="1"/>
                      <a:pt x="0" y="497"/>
                      <a:pt x="0" y="1087"/>
                    </a:cubicBezTo>
                    <a:lnTo>
                      <a:pt x="0" y="5937"/>
                    </a:lnTo>
                    <a:lnTo>
                      <a:pt x="2175" y="5922"/>
                    </a:lnTo>
                    <a:lnTo>
                      <a:pt x="2175" y="1087"/>
                    </a:lnTo>
                    <a:cubicBezTo>
                      <a:pt x="2175" y="497"/>
                      <a:pt x="1694" y="1"/>
                      <a:pt x="1090" y="1"/>
                    </a:cubicBezTo>
                    <a:close/>
                  </a:path>
                </a:pathLst>
              </a:custGeom>
              <a:solidFill>
                <a:srgbClr val="F6AE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33"/>
              <p:cNvSpPr/>
              <p:nvPr/>
            </p:nvSpPr>
            <p:spPr>
              <a:xfrm>
                <a:off x="2612450" y="4157000"/>
                <a:ext cx="104975" cy="7775"/>
              </a:xfrm>
              <a:custGeom>
                <a:avLst/>
                <a:gdLst/>
                <a:ahLst/>
                <a:cxnLst/>
                <a:rect l="l" t="t" r="r" b="b"/>
                <a:pathLst>
                  <a:path w="4199" h="311" extrusionOk="0">
                    <a:moveTo>
                      <a:pt x="158" y="1"/>
                    </a:moveTo>
                    <a:cubicBezTo>
                      <a:pt x="79" y="1"/>
                      <a:pt x="1" y="60"/>
                      <a:pt x="1" y="154"/>
                    </a:cubicBezTo>
                    <a:cubicBezTo>
                      <a:pt x="1" y="247"/>
                      <a:pt x="79" y="310"/>
                      <a:pt x="158" y="310"/>
                    </a:cubicBezTo>
                    <a:lnTo>
                      <a:pt x="4027" y="310"/>
                    </a:lnTo>
                    <a:cubicBezTo>
                      <a:pt x="4120" y="310"/>
                      <a:pt x="4198" y="247"/>
                      <a:pt x="4198" y="154"/>
                    </a:cubicBezTo>
                    <a:cubicBezTo>
                      <a:pt x="4198" y="60"/>
                      <a:pt x="4120" y="1"/>
                      <a:pt x="4027" y="1"/>
                    </a:cubicBez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33"/>
              <p:cNvSpPr/>
              <p:nvPr/>
            </p:nvSpPr>
            <p:spPr>
              <a:xfrm>
                <a:off x="2650600" y="4164750"/>
                <a:ext cx="28775" cy="11300"/>
              </a:xfrm>
              <a:custGeom>
                <a:avLst/>
                <a:gdLst/>
                <a:ahLst/>
                <a:cxnLst/>
                <a:rect l="l" t="t" r="r" b="b"/>
                <a:pathLst>
                  <a:path w="1151" h="452" extrusionOk="0">
                    <a:moveTo>
                      <a:pt x="1" y="0"/>
                    </a:moveTo>
                    <a:lnTo>
                      <a:pt x="1" y="452"/>
                    </a:lnTo>
                    <a:lnTo>
                      <a:pt x="1150" y="452"/>
                    </a:lnTo>
                    <a:lnTo>
                      <a:pt x="1150" y="0"/>
                    </a:lnTo>
                    <a:close/>
                  </a:path>
                </a:pathLst>
              </a:custGeom>
              <a:solidFill>
                <a:srgbClr val="F0F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33"/>
              <p:cNvSpPr/>
              <p:nvPr/>
            </p:nvSpPr>
            <p:spPr>
              <a:xfrm>
                <a:off x="2650975" y="4232750"/>
                <a:ext cx="28025" cy="3950"/>
              </a:xfrm>
              <a:custGeom>
                <a:avLst/>
                <a:gdLst/>
                <a:ahLst/>
                <a:cxnLst/>
                <a:rect l="l" t="t" r="r" b="b"/>
                <a:pathLst>
                  <a:path w="1121" h="158" extrusionOk="0">
                    <a:moveTo>
                      <a:pt x="1" y="1"/>
                    </a:moveTo>
                    <a:lnTo>
                      <a:pt x="1" y="157"/>
                    </a:lnTo>
                    <a:lnTo>
                      <a:pt x="1120" y="157"/>
                    </a:lnTo>
                    <a:lnTo>
                      <a:pt x="1120" y="1"/>
                    </a:lnTo>
                    <a:close/>
                  </a:path>
                </a:pathLst>
              </a:custGeom>
              <a:solidFill>
                <a:srgbClr val="F0F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" name="Google Shape;991;p33"/>
              <p:cNvSpPr/>
              <p:nvPr/>
            </p:nvSpPr>
            <p:spPr>
              <a:xfrm>
                <a:off x="2650600" y="4164750"/>
                <a:ext cx="8900" cy="69975"/>
              </a:xfrm>
              <a:custGeom>
                <a:avLst/>
                <a:gdLst/>
                <a:ahLst/>
                <a:cxnLst/>
                <a:rect l="l" t="t" r="r" b="b"/>
                <a:pathLst>
                  <a:path w="356" h="2799" extrusionOk="0">
                    <a:moveTo>
                      <a:pt x="1" y="0"/>
                    </a:moveTo>
                    <a:lnTo>
                      <a:pt x="1" y="2799"/>
                    </a:lnTo>
                    <a:lnTo>
                      <a:pt x="355" y="2799"/>
                    </a:lnTo>
                    <a:lnTo>
                      <a:pt x="355" y="0"/>
                    </a:lnTo>
                    <a:close/>
                  </a:path>
                </a:pathLst>
              </a:custGeom>
              <a:solidFill>
                <a:srgbClr val="F0F6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" name="Google Shape;992;p33"/>
              <p:cNvSpPr/>
              <p:nvPr/>
            </p:nvSpPr>
            <p:spPr>
              <a:xfrm>
                <a:off x="2659100" y="3842575"/>
                <a:ext cx="11300" cy="7000"/>
              </a:xfrm>
              <a:custGeom>
                <a:avLst/>
                <a:gdLst/>
                <a:ahLst/>
                <a:cxnLst/>
                <a:rect l="l" t="t" r="r" b="b"/>
                <a:pathLst>
                  <a:path w="452" h="280" extrusionOk="0">
                    <a:moveTo>
                      <a:pt x="79" y="0"/>
                    </a:moveTo>
                    <a:cubicBezTo>
                      <a:pt x="34" y="0"/>
                      <a:pt x="0" y="45"/>
                      <a:pt x="0" y="78"/>
                    </a:cubicBezTo>
                    <a:lnTo>
                      <a:pt x="0" y="202"/>
                    </a:lnTo>
                    <a:cubicBezTo>
                      <a:pt x="0" y="250"/>
                      <a:pt x="34" y="280"/>
                      <a:pt x="79" y="280"/>
                    </a:cubicBezTo>
                    <a:lnTo>
                      <a:pt x="389" y="280"/>
                    </a:lnTo>
                    <a:cubicBezTo>
                      <a:pt x="422" y="280"/>
                      <a:pt x="452" y="250"/>
                      <a:pt x="452" y="202"/>
                    </a:cubicBezTo>
                    <a:lnTo>
                      <a:pt x="452" y="78"/>
                    </a:lnTo>
                    <a:cubicBezTo>
                      <a:pt x="452" y="45"/>
                      <a:pt x="422" y="0"/>
                      <a:pt x="389" y="0"/>
                    </a:cubicBezTo>
                    <a:close/>
                  </a:path>
                </a:pathLst>
              </a:custGeom>
              <a:solidFill>
                <a:srgbClr val="6095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" name="Google Shape;993;p33"/>
              <p:cNvSpPr/>
              <p:nvPr/>
            </p:nvSpPr>
            <p:spPr>
              <a:xfrm>
                <a:off x="2630750" y="4004225"/>
                <a:ext cx="68400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422" extrusionOk="0">
                    <a:moveTo>
                      <a:pt x="0" y="0"/>
                    </a:moveTo>
                    <a:lnTo>
                      <a:pt x="0" y="422"/>
                    </a:lnTo>
                    <a:lnTo>
                      <a:pt x="2735" y="422"/>
                    </a:lnTo>
                    <a:lnTo>
                      <a:pt x="2735" y="0"/>
                    </a:ln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994;p33"/>
              <p:cNvSpPr/>
              <p:nvPr/>
            </p:nvSpPr>
            <p:spPr>
              <a:xfrm>
                <a:off x="2639325" y="4125850"/>
                <a:ext cx="12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12" h="1" extrusionOk="0">
                    <a:moveTo>
                      <a:pt x="0" y="1"/>
                    </a:moveTo>
                    <a:lnTo>
                      <a:pt x="51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" name="Google Shape;995;p33"/>
              <p:cNvSpPr/>
              <p:nvPr/>
            </p:nvSpPr>
            <p:spPr>
              <a:xfrm>
                <a:off x="2639325" y="411382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33"/>
              <p:cNvSpPr/>
              <p:nvPr/>
            </p:nvSpPr>
            <p:spPr>
              <a:xfrm>
                <a:off x="2639325" y="410177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1"/>
                    </a:moveTo>
                    <a:lnTo>
                      <a:pt x="20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997;p33"/>
              <p:cNvSpPr/>
              <p:nvPr/>
            </p:nvSpPr>
            <p:spPr>
              <a:xfrm>
                <a:off x="2639325" y="408937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1"/>
                    </a:moveTo>
                    <a:lnTo>
                      <a:pt x="20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" name="Google Shape;998;p33"/>
              <p:cNvSpPr/>
              <p:nvPr/>
            </p:nvSpPr>
            <p:spPr>
              <a:xfrm>
                <a:off x="2639325" y="4077350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" name="Google Shape;999;p33"/>
              <p:cNvSpPr/>
              <p:nvPr/>
            </p:nvSpPr>
            <p:spPr>
              <a:xfrm>
                <a:off x="2639325" y="4065225"/>
                <a:ext cx="12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12" h="1" extrusionOk="0">
                    <a:moveTo>
                      <a:pt x="0" y="0"/>
                    </a:moveTo>
                    <a:lnTo>
                      <a:pt x="51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33"/>
              <p:cNvSpPr/>
              <p:nvPr/>
            </p:nvSpPr>
            <p:spPr>
              <a:xfrm>
                <a:off x="2639325" y="405282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33"/>
              <p:cNvSpPr/>
              <p:nvPr/>
            </p:nvSpPr>
            <p:spPr>
              <a:xfrm>
                <a:off x="2639325" y="404077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1"/>
                    </a:moveTo>
                    <a:lnTo>
                      <a:pt x="20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33"/>
              <p:cNvSpPr/>
              <p:nvPr/>
            </p:nvSpPr>
            <p:spPr>
              <a:xfrm>
                <a:off x="2639325" y="4028750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33"/>
              <p:cNvSpPr/>
              <p:nvPr/>
            </p:nvSpPr>
            <p:spPr>
              <a:xfrm>
                <a:off x="2639325" y="4016250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" name="Google Shape;1004;p33"/>
              <p:cNvSpPr/>
              <p:nvPr/>
            </p:nvSpPr>
            <p:spPr>
              <a:xfrm>
                <a:off x="2639325" y="4004225"/>
                <a:ext cx="12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12" h="1" extrusionOk="0">
                    <a:moveTo>
                      <a:pt x="0" y="0"/>
                    </a:moveTo>
                    <a:lnTo>
                      <a:pt x="51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" name="Google Shape;1005;p33"/>
              <p:cNvSpPr/>
              <p:nvPr/>
            </p:nvSpPr>
            <p:spPr>
              <a:xfrm>
                <a:off x="2639325" y="399217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1"/>
                    </a:moveTo>
                    <a:lnTo>
                      <a:pt x="20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33"/>
              <p:cNvSpPr/>
              <p:nvPr/>
            </p:nvSpPr>
            <p:spPr>
              <a:xfrm>
                <a:off x="2639325" y="397977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1"/>
                    </a:moveTo>
                    <a:lnTo>
                      <a:pt x="20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" name="Google Shape;1007;p33"/>
              <p:cNvSpPr/>
              <p:nvPr/>
            </p:nvSpPr>
            <p:spPr>
              <a:xfrm>
                <a:off x="2639325" y="3967750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" name="Google Shape;1008;p33"/>
              <p:cNvSpPr/>
              <p:nvPr/>
            </p:nvSpPr>
            <p:spPr>
              <a:xfrm>
                <a:off x="2639325" y="395562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33"/>
              <p:cNvSpPr/>
              <p:nvPr/>
            </p:nvSpPr>
            <p:spPr>
              <a:xfrm>
                <a:off x="2639325" y="3943200"/>
                <a:ext cx="12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12" h="1" extrusionOk="0">
                    <a:moveTo>
                      <a:pt x="0" y="1"/>
                    </a:moveTo>
                    <a:lnTo>
                      <a:pt x="51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" name="Google Shape;1010;p33"/>
              <p:cNvSpPr/>
              <p:nvPr/>
            </p:nvSpPr>
            <p:spPr>
              <a:xfrm>
                <a:off x="2639325" y="393117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1"/>
                    </a:moveTo>
                    <a:lnTo>
                      <a:pt x="20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" name="Google Shape;1011;p33"/>
              <p:cNvSpPr/>
              <p:nvPr/>
            </p:nvSpPr>
            <p:spPr>
              <a:xfrm>
                <a:off x="2639325" y="3919150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33"/>
              <p:cNvSpPr/>
              <p:nvPr/>
            </p:nvSpPr>
            <p:spPr>
              <a:xfrm>
                <a:off x="2639325" y="3906650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" name="Google Shape;1013;p33"/>
              <p:cNvSpPr/>
              <p:nvPr/>
            </p:nvSpPr>
            <p:spPr>
              <a:xfrm>
                <a:off x="2639325" y="3894625"/>
                <a:ext cx="50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" extrusionOk="0">
                    <a:moveTo>
                      <a:pt x="0" y="0"/>
                    </a:move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33"/>
              <p:cNvSpPr/>
              <p:nvPr/>
            </p:nvSpPr>
            <p:spPr>
              <a:xfrm>
                <a:off x="2639325" y="3882575"/>
                <a:ext cx="12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12" h="1" extrusionOk="0">
                    <a:moveTo>
                      <a:pt x="0" y="1"/>
                    </a:moveTo>
                    <a:lnTo>
                      <a:pt x="512" y="1"/>
                    </a:lnTo>
                    <a:close/>
                  </a:path>
                </a:pathLst>
              </a:custGeom>
              <a:solidFill>
                <a:srgbClr val="02ACD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15" name="Google Shape;1015;p33"/>
            <p:cNvSpPr/>
            <p:nvPr/>
          </p:nvSpPr>
          <p:spPr>
            <a:xfrm>
              <a:off x="2466375" y="4064100"/>
              <a:ext cx="121300" cy="190875"/>
            </a:xfrm>
            <a:custGeom>
              <a:avLst/>
              <a:gdLst/>
              <a:ahLst/>
              <a:cxnLst/>
              <a:rect l="l" t="t" r="r" b="b"/>
              <a:pathLst>
                <a:path w="4852" h="7635" extrusionOk="0">
                  <a:moveTo>
                    <a:pt x="654" y="1"/>
                  </a:moveTo>
                  <a:lnTo>
                    <a:pt x="654" y="325"/>
                  </a:lnTo>
                  <a:cubicBezTo>
                    <a:pt x="654" y="560"/>
                    <a:pt x="527" y="762"/>
                    <a:pt x="340" y="885"/>
                  </a:cubicBezTo>
                  <a:cubicBezTo>
                    <a:pt x="247" y="948"/>
                    <a:pt x="1" y="1165"/>
                    <a:pt x="1" y="1463"/>
                  </a:cubicBezTo>
                  <a:lnTo>
                    <a:pt x="1" y="6638"/>
                  </a:lnTo>
                  <a:cubicBezTo>
                    <a:pt x="1" y="7183"/>
                    <a:pt x="434" y="7635"/>
                    <a:pt x="993" y="7635"/>
                  </a:cubicBezTo>
                  <a:lnTo>
                    <a:pt x="3870" y="7635"/>
                  </a:lnTo>
                  <a:cubicBezTo>
                    <a:pt x="4415" y="7635"/>
                    <a:pt x="4851" y="7183"/>
                    <a:pt x="4851" y="6638"/>
                  </a:cubicBezTo>
                  <a:lnTo>
                    <a:pt x="4851" y="1463"/>
                  </a:lnTo>
                  <a:cubicBezTo>
                    <a:pt x="4851" y="1135"/>
                    <a:pt x="4710" y="963"/>
                    <a:pt x="4553" y="903"/>
                  </a:cubicBezTo>
                  <a:cubicBezTo>
                    <a:pt x="4336" y="792"/>
                    <a:pt x="4198" y="575"/>
                    <a:pt x="4198" y="325"/>
                  </a:cubicBezTo>
                  <a:lnTo>
                    <a:pt x="4198" y="1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33"/>
            <p:cNvSpPr/>
            <p:nvPr/>
          </p:nvSpPr>
          <p:spPr>
            <a:xfrm>
              <a:off x="2466375" y="4113825"/>
              <a:ext cx="121300" cy="141150"/>
            </a:xfrm>
            <a:custGeom>
              <a:avLst/>
              <a:gdLst/>
              <a:ahLst/>
              <a:cxnLst/>
              <a:rect l="l" t="t" r="r" b="b"/>
              <a:pathLst>
                <a:path w="4852" h="5646" extrusionOk="0">
                  <a:moveTo>
                    <a:pt x="1" y="0"/>
                  </a:moveTo>
                  <a:lnTo>
                    <a:pt x="1" y="4649"/>
                  </a:lnTo>
                  <a:cubicBezTo>
                    <a:pt x="1" y="5194"/>
                    <a:pt x="434" y="5646"/>
                    <a:pt x="993" y="5646"/>
                  </a:cubicBezTo>
                  <a:lnTo>
                    <a:pt x="3870" y="5646"/>
                  </a:lnTo>
                  <a:cubicBezTo>
                    <a:pt x="4415" y="5646"/>
                    <a:pt x="4851" y="5194"/>
                    <a:pt x="4851" y="4649"/>
                  </a:cubicBezTo>
                  <a:lnTo>
                    <a:pt x="4851" y="0"/>
                  </a:lnTo>
                  <a:close/>
                </a:path>
              </a:pathLst>
            </a:custGeom>
            <a:solidFill>
              <a:srgbClr val="F6AE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33"/>
            <p:cNvSpPr/>
            <p:nvPr/>
          </p:nvSpPr>
          <p:spPr>
            <a:xfrm>
              <a:off x="2474500" y="4089750"/>
              <a:ext cx="10575" cy="13275"/>
            </a:xfrm>
            <a:custGeom>
              <a:avLst/>
              <a:gdLst/>
              <a:ahLst/>
              <a:cxnLst/>
              <a:rect l="l" t="t" r="r" b="b"/>
              <a:pathLst>
                <a:path w="423" h="531" extrusionOk="0">
                  <a:moveTo>
                    <a:pt x="422" y="1"/>
                  </a:moveTo>
                  <a:lnTo>
                    <a:pt x="422" y="1"/>
                  </a:lnTo>
                  <a:cubicBezTo>
                    <a:pt x="30" y="109"/>
                    <a:pt x="0" y="530"/>
                    <a:pt x="0" y="530"/>
                  </a:cubicBezTo>
                  <a:lnTo>
                    <a:pt x="422" y="1"/>
                  </a:ln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33"/>
            <p:cNvSpPr/>
            <p:nvPr/>
          </p:nvSpPr>
          <p:spPr>
            <a:xfrm>
              <a:off x="2539425" y="4064100"/>
              <a:ext cx="48250" cy="49750"/>
            </a:xfrm>
            <a:custGeom>
              <a:avLst/>
              <a:gdLst/>
              <a:ahLst/>
              <a:cxnLst/>
              <a:rect l="l" t="t" r="r" b="b"/>
              <a:pathLst>
                <a:path w="1930" h="1990" extrusionOk="0">
                  <a:moveTo>
                    <a:pt x="15" y="1"/>
                  </a:moveTo>
                  <a:lnTo>
                    <a:pt x="0" y="1989"/>
                  </a:lnTo>
                  <a:lnTo>
                    <a:pt x="1929" y="1989"/>
                  </a:lnTo>
                  <a:lnTo>
                    <a:pt x="1929" y="1463"/>
                  </a:lnTo>
                  <a:cubicBezTo>
                    <a:pt x="1929" y="1135"/>
                    <a:pt x="1788" y="963"/>
                    <a:pt x="1631" y="903"/>
                  </a:cubicBezTo>
                  <a:cubicBezTo>
                    <a:pt x="1414" y="792"/>
                    <a:pt x="1276" y="575"/>
                    <a:pt x="1276" y="325"/>
                  </a:cubicBezTo>
                  <a:lnTo>
                    <a:pt x="1276" y="1"/>
                  </a:lnTo>
                  <a:close/>
                </a:path>
              </a:pathLst>
            </a:custGeom>
            <a:solidFill>
              <a:srgbClr val="E0E3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33"/>
            <p:cNvSpPr/>
            <p:nvPr/>
          </p:nvSpPr>
          <p:spPr>
            <a:xfrm>
              <a:off x="2537825" y="4113825"/>
              <a:ext cx="49850" cy="141150"/>
            </a:xfrm>
            <a:custGeom>
              <a:avLst/>
              <a:gdLst/>
              <a:ahLst/>
              <a:cxnLst/>
              <a:rect l="l" t="t" r="r" b="b"/>
              <a:pathLst>
                <a:path w="1994" h="5646" extrusionOk="0">
                  <a:moveTo>
                    <a:pt x="64" y="0"/>
                  </a:moveTo>
                  <a:lnTo>
                    <a:pt x="1" y="5646"/>
                  </a:lnTo>
                  <a:lnTo>
                    <a:pt x="1012" y="5646"/>
                  </a:lnTo>
                  <a:cubicBezTo>
                    <a:pt x="1557" y="5646"/>
                    <a:pt x="1993" y="5194"/>
                    <a:pt x="1993" y="4649"/>
                  </a:cubicBezTo>
                  <a:lnTo>
                    <a:pt x="1993" y="0"/>
                  </a:lnTo>
                  <a:close/>
                </a:path>
              </a:pathLst>
            </a:custGeom>
            <a:solidFill>
              <a:srgbClr val="E9A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33"/>
            <p:cNvSpPr/>
            <p:nvPr/>
          </p:nvSpPr>
          <p:spPr>
            <a:xfrm>
              <a:off x="2465925" y="4137975"/>
              <a:ext cx="121750" cy="73800"/>
            </a:xfrm>
            <a:custGeom>
              <a:avLst/>
              <a:gdLst/>
              <a:ahLst/>
              <a:cxnLst/>
              <a:rect l="l" t="t" r="r" b="b"/>
              <a:pathLst>
                <a:path w="4870" h="2952" extrusionOk="0">
                  <a:moveTo>
                    <a:pt x="0" y="1"/>
                  </a:moveTo>
                  <a:lnTo>
                    <a:pt x="0" y="2952"/>
                  </a:lnTo>
                  <a:lnTo>
                    <a:pt x="4869" y="2952"/>
                  </a:lnTo>
                  <a:lnTo>
                    <a:pt x="4869" y="1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33"/>
            <p:cNvSpPr/>
            <p:nvPr/>
          </p:nvSpPr>
          <p:spPr>
            <a:xfrm>
              <a:off x="2477575" y="4164750"/>
              <a:ext cx="12150" cy="14400"/>
            </a:xfrm>
            <a:custGeom>
              <a:avLst/>
              <a:gdLst/>
              <a:ahLst/>
              <a:cxnLst/>
              <a:rect l="l" t="t" r="r" b="b"/>
              <a:pathLst>
                <a:path w="486" h="576" extrusionOk="0">
                  <a:moveTo>
                    <a:pt x="1" y="0"/>
                  </a:moveTo>
                  <a:lnTo>
                    <a:pt x="187" y="575"/>
                  </a:lnTo>
                  <a:lnTo>
                    <a:pt x="265" y="575"/>
                  </a:lnTo>
                  <a:lnTo>
                    <a:pt x="486" y="0"/>
                  </a:lnTo>
                  <a:lnTo>
                    <a:pt x="407" y="0"/>
                  </a:lnTo>
                  <a:lnTo>
                    <a:pt x="299" y="280"/>
                  </a:lnTo>
                  <a:cubicBezTo>
                    <a:pt x="280" y="359"/>
                    <a:pt x="251" y="437"/>
                    <a:pt x="236" y="497"/>
                  </a:cubicBezTo>
                  <a:cubicBezTo>
                    <a:pt x="221" y="422"/>
                    <a:pt x="206" y="359"/>
                    <a:pt x="172" y="280"/>
                  </a:cubicBezTo>
                  <a:lnTo>
                    <a:pt x="79" y="0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33"/>
            <p:cNvSpPr/>
            <p:nvPr/>
          </p:nvSpPr>
          <p:spPr>
            <a:xfrm>
              <a:off x="2488875" y="4164750"/>
              <a:ext cx="12050" cy="14400"/>
            </a:xfrm>
            <a:custGeom>
              <a:avLst/>
              <a:gdLst/>
              <a:ahLst/>
              <a:cxnLst/>
              <a:rect l="l" t="t" r="r" b="b"/>
              <a:pathLst>
                <a:path w="482" h="576" extrusionOk="0">
                  <a:moveTo>
                    <a:pt x="235" y="64"/>
                  </a:moveTo>
                  <a:cubicBezTo>
                    <a:pt x="250" y="94"/>
                    <a:pt x="250" y="124"/>
                    <a:pt x="265" y="172"/>
                  </a:cubicBezTo>
                  <a:lnTo>
                    <a:pt x="328" y="329"/>
                  </a:lnTo>
                  <a:lnTo>
                    <a:pt x="157" y="329"/>
                  </a:lnTo>
                  <a:lnTo>
                    <a:pt x="202" y="172"/>
                  </a:lnTo>
                  <a:cubicBezTo>
                    <a:pt x="220" y="124"/>
                    <a:pt x="220" y="94"/>
                    <a:pt x="235" y="64"/>
                  </a:cubicBezTo>
                  <a:close/>
                  <a:moveTo>
                    <a:pt x="187" y="0"/>
                  </a:moveTo>
                  <a:lnTo>
                    <a:pt x="0" y="575"/>
                  </a:lnTo>
                  <a:lnTo>
                    <a:pt x="78" y="575"/>
                  </a:lnTo>
                  <a:lnTo>
                    <a:pt x="142" y="389"/>
                  </a:lnTo>
                  <a:lnTo>
                    <a:pt x="343" y="389"/>
                  </a:lnTo>
                  <a:lnTo>
                    <a:pt x="407" y="575"/>
                  </a:lnTo>
                  <a:lnTo>
                    <a:pt x="481" y="575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33"/>
            <p:cNvSpPr/>
            <p:nvPr/>
          </p:nvSpPr>
          <p:spPr>
            <a:xfrm>
              <a:off x="2501725" y="4164375"/>
              <a:ext cx="10850" cy="14775"/>
            </a:xfrm>
            <a:custGeom>
              <a:avLst/>
              <a:gdLst/>
              <a:ahLst/>
              <a:cxnLst/>
              <a:rect l="l" t="t" r="r" b="b"/>
              <a:pathLst>
                <a:path w="434" h="591" extrusionOk="0">
                  <a:moveTo>
                    <a:pt x="311" y="1"/>
                  </a:moveTo>
                  <a:cubicBezTo>
                    <a:pt x="124" y="1"/>
                    <a:pt x="1" y="124"/>
                    <a:pt x="1" y="310"/>
                  </a:cubicBezTo>
                  <a:cubicBezTo>
                    <a:pt x="1" y="497"/>
                    <a:pt x="124" y="590"/>
                    <a:pt x="296" y="590"/>
                  </a:cubicBezTo>
                  <a:cubicBezTo>
                    <a:pt x="359" y="590"/>
                    <a:pt x="419" y="575"/>
                    <a:pt x="434" y="575"/>
                  </a:cubicBezTo>
                  <a:lnTo>
                    <a:pt x="419" y="512"/>
                  </a:lnTo>
                  <a:cubicBezTo>
                    <a:pt x="389" y="530"/>
                    <a:pt x="341" y="530"/>
                    <a:pt x="311" y="530"/>
                  </a:cubicBezTo>
                  <a:cubicBezTo>
                    <a:pt x="154" y="530"/>
                    <a:pt x="79" y="437"/>
                    <a:pt x="79" y="295"/>
                  </a:cubicBezTo>
                  <a:cubicBezTo>
                    <a:pt x="79" y="157"/>
                    <a:pt x="173" y="64"/>
                    <a:pt x="311" y="64"/>
                  </a:cubicBezTo>
                  <a:cubicBezTo>
                    <a:pt x="359" y="64"/>
                    <a:pt x="389" y="79"/>
                    <a:pt x="419" y="94"/>
                  </a:cubicBezTo>
                  <a:lnTo>
                    <a:pt x="434" y="30"/>
                  </a:lnTo>
                  <a:cubicBezTo>
                    <a:pt x="419" y="15"/>
                    <a:pt x="374" y="1"/>
                    <a:pt x="311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33"/>
            <p:cNvSpPr/>
            <p:nvPr/>
          </p:nvSpPr>
          <p:spPr>
            <a:xfrm>
              <a:off x="2513775" y="4164375"/>
              <a:ext cx="10925" cy="14775"/>
            </a:xfrm>
            <a:custGeom>
              <a:avLst/>
              <a:gdLst/>
              <a:ahLst/>
              <a:cxnLst/>
              <a:rect l="l" t="t" r="r" b="b"/>
              <a:pathLst>
                <a:path w="437" h="591" extrusionOk="0">
                  <a:moveTo>
                    <a:pt x="295" y="1"/>
                  </a:moveTo>
                  <a:cubicBezTo>
                    <a:pt x="123" y="1"/>
                    <a:pt x="0" y="124"/>
                    <a:pt x="0" y="310"/>
                  </a:cubicBezTo>
                  <a:cubicBezTo>
                    <a:pt x="0" y="497"/>
                    <a:pt x="123" y="590"/>
                    <a:pt x="280" y="590"/>
                  </a:cubicBezTo>
                  <a:cubicBezTo>
                    <a:pt x="358" y="590"/>
                    <a:pt x="403" y="575"/>
                    <a:pt x="437" y="575"/>
                  </a:cubicBezTo>
                  <a:lnTo>
                    <a:pt x="418" y="512"/>
                  </a:lnTo>
                  <a:cubicBezTo>
                    <a:pt x="388" y="530"/>
                    <a:pt x="344" y="530"/>
                    <a:pt x="295" y="530"/>
                  </a:cubicBezTo>
                  <a:cubicBezTo>
                    <a:pt x="157" y="530"/>
                    <a:pt x="79" y="437"/>
                    <a:pt x="79" y="295"/>
                  </a:cubicBezTo>
                  <a:cubicBezTo>
                    <a:pt x="79" y="157"/>
                    <a:pt x="172" y="64"/>
                    <a:pt x="295" y="64"/>
                  </a:cubicBezTo>
                  <a:cubicBezTo>
                    <a:pt x="358" y="64"/>
                    <a:pt x="388" y="79"/>
                    <a:pt x="418" y="94"/>
                  </a:cubicBezTo>
                  <a:lnTo>
                    <a:pt x="437" y="30"/>
                  </a:lnTo>
                  <a:cubicBezTo>
                    <a:pt x="418" y="15"/>
                    <a:pt x="373" y="1"/>
                    <a:pt x="295" y="1"/>
                  </a:cubicBez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33"/>
            <p:cNvSpPr/>
            <p:nvPr/>
          </p:nvSpPr>
          <p:spPr>
            <a:xfrm>
              <a:off x="2527025" y="4164750"/>
              <a:ext cx="1875" cy="14400"/>
            </a:xfrm>
            <a:custGeom>
              <a:avLst/>
              <a:gdLst/>
              <a:ahLst/>
              <a:cxnLst/>
              <a:rect l="l" t="t" r="r" b="b"/>
              <a:pathLst>
                <a:path w="75" h="576" extrusionOk="0">
                  <a:moveTo>
                    <a:pt x="0" y="0"/>
                  </a:moveTo>
                  <a:lnTo>
                    <a:pt x="0" y="575"/>
                  </a:lnTo>
                  <a:lnTo>
                    <a:pt x="75" y="575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33"/>
            <p:cNvSpPr/>
            <p:nvPr/>
          </p:nvSpPr>
          <p:spPr>
            <a:xfrm>
              <a:off x="2532050" y="4164750"/>
              <a:ext cx="10850" cy="14400"/>
            </a:xfrm>
            <a:custGeom>
              <a:avLst/>
              <a:gdLst/>
              <a:ahLst/>
              <a:cxnLst/>
              <a:rect l="l" t="t" r="r" b="b"/>
              <a:pathLst>
                <a:path w="434" h="576" extrusionOk="0">
                  <a:moveTo>
                    <a:pt x="1" y="0"/>
                  </a:moveTo>
                  <a:lnTo>
                    <a:pt x="1" y="575"/>
                  </a:lnTo>
                  <a:lnTo>
                    <a:pt x="79" y="575"/>
                  </a:lnTo>
                  <a:lnTo>
                    <a:pt x="79" y="329"/>
                  </a:lnTo>
                  <a:cubicBezTo>
                    <a:pt x="79" y="236"/>
                    <a:pt x="79" y="157"/>
                    <a:pt x="60" y="94"/>
                  </a:cubicBezTo>
                  <a:lnTo>
                    <a:pt x="79" y="94"/>
                  </a:lnTo>
                  <a:cubicBezTo>
                    <a:pt x="94" y="157"/>
                    <a:pt x="139" y="217"/>
                    <a:pt x="172" y="280"/>
                  </a:cubicBezTo>
                  <a:lnTo>
                    <a:pt x="359" y="575"/>
                  </a:lnTo>
                  <a:lnTo>
                    <a:pt x="433" y="575"/>
                  </a:lnTo>
                  <a:lnTo>
                    <a:pt x="433" y="0"/>
                  </a:lnTo>
                  <a:lnTo>
                    <a:pt x="374" y="0"/>
                  </a:lnTo>
                  <a:lnTo>
                    <a:pt x="374" y="236"/>
                  </a:lnTo>
                  <a:lnTo>
                    <a:pt x="374" y="467"/>
                  </a:lnTo>
                  <a:lnTo>
                    <a:pt x="374" y="482"/>
                  </a:lnTo>
                  <a:cubicBezTo>
                    <a:pt x="340" y="422"/>
                    <a:pt x="310" y="359"/>
                    <a:pt x="266" y="280"/>
                  </a:cubicBezTo>
                  <a:lnTo>
                    <a:pt x="79" y="0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33"/>
            <p:cNvSpPr/>
            <p:nvPr/>
          </p:nvSpPr>
          <p:spPr>
            <a:xfrm>
              <a:off x="2546050" y="4164750"/>
              <a:ext cx="8125" cy="14400"/>
            </a:xfrm>
            <a:custGeom>
              <a:avLst/>
              <a:gdLst/>
              <a:ahLst/>
              <a:cxnLst/>
              <a:rect l="l" t="t" r="r" b="b"/>
              <a:pathLst>
                <a:path w="325" h="576" extrusionOk="0">
                  <a:moveTo>
                    <a:pt x="0" y="0"/>
                  </a:moveTo>
                  <a:lnTo>
                    <a:pt x="0" y="575"/>
                  </a:lnTo>
                  <a:lnTo>
                    <a:pt x="325" y="575"/>
                  </a:lnTo>
                  <a:lnTo>
                    <a:pt x="325" y="515"/>
                  </a:lnTo>
                  <a:lnTo>
                    <a:pt x="79" y="515"/>
                  </a:lnTo>
                  <a:lnTo>
                    <a:pt x="79" y="295"/>
                  </a:lnTo>
                  <a:lnTo>
                    <a:pt x="310" y="295"/>
                  </a:lnTo>
                  <a:lnTo>
                    <a:pt x="310" y="236"/>
                  </a:lnTo>
                  <a:lnTo>
                    <a:pt x="79" y="236"/>
                  </a:lnTo>
                  <a:lnTo>
                    <a:pt x="79" y="64"/>
                  </a:lnTo>
                  <a:lnTo>
                    <a:pt x="310" y="64"/>
                  </a:lnTo>
                  <a:lnTo>
                    <a:pt x="310" y="0"/>
                  </a:lnTo>
                  <a:close/>
                </a:path>
              </a:pathLst>
            </a:custGeom>
            <a:solidFill>
              <a:srgbClr val="ED8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33"/>
            <p:cNvSpPr/>
            <p:nvPr/>
          </p:nvSpPr>
          <p:spPr>
            <a:xfrm>
              <a:off x="2511800" y="4188075"/>
              <a:ext cx="2750" cy="8600"/>
            </a:xfrm>
            <a:custGeom>
              <a:avLst/>
              <a:gdLst/>
              <a:ahLst/>
              <a:cxnLst/>
              <a:rect l="l" t="t" r="r" b="b"/>
              <a:pathLst>
                <a:path w="110" h="344" extrusionOk="0">
                  <a:moveTo>
                    <a:pt x="64" y="0"/>
                  </a:moveTo>
                  <a:lnTo>
                    <a:pt x="1" y="49"/>
                  </a:lnTo>
                  <a:lnTo>
                    <a:pt x="1" y="79"/>
                  </a:lnTo>
                  <a:lnTo>
                    <a:pt x="64" y="49"/>
                  </a:lnTo>
                  <a:lnTo>
                    <a:pt x="64" y="344"/>
                  </a:lnTo>
                  <a:lnTo>
                    <a:pt x="109" y="344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F5A6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3"/>
            <p:cNvSpPr/>
            <p:nvPr/>
          </p:nvSpPr>
          <p:spPr>
            <a:xfrm>
              <a:off x="2517675" y="4188075"/>
              <a:ext cx="5450" cy="8600"/>
            </a:xfrm>
            <a:custGeom>
              <a:avLst/>
              <a:gdLst/>
              <a:ahLst/>
              <a:cxnLst/>
              <a:rect l="l" t="t" r="r" b="b"/>
              <a:pathLst>
                <a:path w="218" h="344" extrusionOk="0">
                  <a:moveTo>
                    <a:pt x="109" y="30"/>
                  </a:moveTo>
                  <a:cubicBezTo>
                    <a:pt x="154" y="30"/>
                    <a:pt x="169" y="94"/>
                    <a:pt x="169" y="172"/>
                  </a:cubicBezTo>
                  <a:cubicBezTo>
                    <a:pt x="169" y="265"/>
                    <a:pt x="154" y="310"/>
                    <a:pt x="109" y="310"/>
                  </a:cubicBezTo>
                  <a:cubicBezTo>
                    <a:pt x="61" y="310"/>
                    <a:pt x="31" y="265"/>
                    <a:pt x="31" y="172"/>
                  </a:cubicBezTo>
                  <a:cubicBezTo>
                    <a:pt x="31" y="79"/>
                    <a:pt x="61" y="30"/>
                    <a:pt x="109" y="30"/>
                  </a:cubicBezTo>
                  <a:close/>
                  <a:moveTo>
                    <a:pt x="109" y="0"/>
                  </a:moveTo>
                  <a:cubicBezTo>
                    <a:pt x="46" y="0"/>
                    <a:pt x="1" y="64"/>
                    <a:pt x="1" y="172"/>
                  </a:cubicBezTo>
                  <a:cubicBezTo>
                    <a:pt x="1" y="280"/>
                    <a:pt x="31" y="344"/>
                    <a:pt x="109" y="344"/>
                  </a:cubicBezTo>
                  <a:cubicBezTo>
                    <a:pt x="169" y="344"/>
                    <a:pt x="217" y="280"/>
                    <a:pt x="217" y="172"/>
                  </a:cubicBezTo>
                  <a:cubicBezTo>
                    <a:pt x="217" y="64"/>
                    <a:pt x="188" y="0"/>
                    <a:pt x="109" y="0"/>
                  </a:cubicBezTo>
                  <a:close/>
                </a:path>
              </a:pathLst>
            </a:custGeom>
            <a:solidFill>
              <a:srgbClr val="F5A6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33"/>
            <p:cNvSpPr/>
            <p:nvPr/>
          </p:nvSpPr>
          <p:spPr>
            <a:xfrm>
              <a:off x="2527400" y="4190400"/>
              <a:ext cx="8975" cy="6275"/>
            </a:xfrm>
            <a:custGeom>
              <a:avLst/>
              <a:gdLst/>
              <a:ahLst/>
              <a:cxnLst/>
              <a:rect l="l" t="t" r="r" b="b"/>
              <a:pathLst>
                <a:path w="359" h="251" extrusionOk="0">
                  <a:moveTo>
                    <a:pt x="0" y="1"/>
                  </a:moveTo>
                  <a:lnTo>
                    <a:pt x="0" y="64"/>
                  </a:lnTo>
                  <a:lnTo>
                    <a:pt x="0" y="251"/>
                  </a:lnTo>
                  <a:lnTo>
                    <a:pt x="45" y="251"/>
                  </a:lnTo>
                  <a:lnTo>
                    <a:pt x="45" y="94"/>
                  </a:lnTo>
                  <a:lnTo>
                    <a:pt x="45" y="79"/>
                  </a:lnTo>
                  <a:cubicBezTo>
                    <a:pt x="45" y="49"/>
                    <a:pt x="78" y="30"/>
                    <a:pt x="108" y="30"/>
                  </a:cubicBezTo>
                  <a:cubicBezTo>
                    <a:pt x="138" y="30"/>
                    <a:pt x="153" y="64"/>
                    <a:pt x="153" y="94"/>
                  </a:cubicBezTo>
                  <a:lnTo>
                    <a:pt x="153" y="251"/>
                  </a:lnTo>
                  <a:lnTo>
                    <a:pt x="202" y="251"/>
                  </a:lnTo>
                  <a:lnTo>
                    <a:pt x="202" y="94"/>
                  </a:lnTo>
                  <a:lnTo>
                    <a:pt x="202" y="79"/>
                  </a:lnTo>
                  <a:cubicBezTo>
                    <a:pt x="202" y="49"/>
                    <a:pt x="231" y="30"/>
                    <a:pt x="246" y="30"/>
                  </a:cubicBezTo>
                  <a:cubicBezTo>
                    <a:pt x="295" y="30"/>
                    <a:pt x="310" y="64"/>
                    <a:pt x="310" y="109"/>
                  </a:cubicBezTo>
                  <a:lnTo>
                    <a:pt x="310" y="251"/>
                  </a:lnTo>
                  <a:lnTo>
                    <a:pt x="358" y="251"/>
                  </a:lnTo>
                  <a:lnTo>
                    <a:pt x="358" y="109"/>
                  </a:lnTo>
                  <a:cubicBezTo>
                    <a:pt x="358" y="15"/>
                    <a:pt x="310" y="1"/>
                    <a:pt x="265" y="1"/>
                  </a:cubicBezTo>
                  <a:cubicBezTo>
                    <a:pt x="246" y="1"/>
                    <a:pt x="231" y="1"/>
                    <a:pt x="216" y="15"/>
                  </a:cubicBezTo>
                  <a:cubicBezTo>
                    <a:pt x="202" y="15"/>
                    <a:pt x="202" y="30"/>
                    <a:pt x="187" y="49"/>
                  </a:cubicBezTo>
                  <a:cubicBezTo>
                    <a:pt x="172" y="15"/>
                    <a:pt x="153" y="1"/>
                    <a:pt x="123" y="1"/>
                  </a:cubicBezTo>
                  <a:cubicBezTo>
                    <a:pt x="78" y="1"/>
                    <a:pt x="45" y="15"/>
                    <a:pt x="30" y="49"/>
                  </a:cubicBezTo>
                  <a:lnTo>
                    <a:pt x="30" y="1"/>
                  </a:lnTo>
                  <a:close/>
                </a:path>
              </a:pathLst>
            </a:custGeom>
            <a:solidFill>
              <a:srgbClr val="F5A6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33"/>
            <p:cNvSpPr/>
            <p:nvPr/>
          </p:nvSpPr>
          <p:spPr>
            <a:xfrm>
              <a:off x="2538200" y="4187325"/>
              <a:ext cx="875" cy="9350"/>
            </a:xfrm>
            <a:custGeom>
              <a:avLst/>
              <a:gdLst/>
              <a:ahLst/>
              <a:cxnLst/>
              <a:rect l="l" t="t" r="r" b="b"/>
              <a:pathLst>
                <a:path w="35" h="374" extrusionOk="0">
                  <a:moveTo>
                    <a:pt x="1" y="0"/>
                  </a:moveTo>
                  <a:lnTo>
                    <a:pt x="1" y="374"/>
                  </a:lnTo>
                  <a:lnTo>
                    <a:pt x="34" y="37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5A6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33"/>
            <p:cNvSpPr/>
            <p:nvPr/>
          </p:nvSpPr>
          <p:spPr>
            <a:xfrm>
              <a:off x="2467125" y="4040025"/>
              <a:ext cx="119700" cy="31100"/>
            </a:xfrm>
            <a:custGeom>
              <a:avLst/>
              <a:gdLst/>
              <a:ahLst/>
              <a:cxnLst/>
              <a:rect l="l" t="t" r="r" b="b"/>
              <a:pathLst>
                <a:path w="4788" h="1244" extrusionOk="0">
                  <a:moveTo>
                    <a:pt x="482" y="1"/>
                  </a:moveTo>
                  <a:cubicBezTo>
                    <a:pt x="217" y="1"/>
                    <a:pt x="1" y="217"/>
                    <a:pt x="1" y="482"/>
                  </a:cubicBezTo>
                  <a:lnTo>
                    <a:pt x="1" y="762"/>
                  </a:lnTo>
                  <a:cubicBezTo>
                    <a:pt x="1" y="1027"/>
                    <a:pt x="217" y="1243"/>
                    <a:pt x="482" y="1243"/>
                  </a:cubicBezTo>
                  <a:lnTo>
                    <a:pt x="4306" y="1243"/>
                  </a:lnTo>
                  <a:cubicBezTo>
                    <a:pt x="4571" y="1243"/>
                    <a:pt x="4788" y="1027"/>
                    <a:pt x="4788" y="762"/>
                  </a:cubicBezTo>
                  <a:lnTo>
                    <a:pt x="4788" y="482"/>
                  </a:lnTo>
                  <a:cubicBezTo>
                    <a:pt x="4788" y="217"/>
                    <a:pt x="4571" y="1"/>
                    <a:pt x="4306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33"/>
            <p:cNvSpPr/>
            <p:nvPr/>
          </p:nvSpPr>
          <p:spPr>
            <a:xfrm>
              <a:off x="2532050" y="4040025"/>
              <a:ext cx="54775" cy="31100"/>
            </a:xfrm>
            <a:custGeom>
              <a:avLst/>
              <a:gdLst/>
              <a:ahLst/>
              <a:cxnLst/>
              <a:rect l="l" t="t" r="r" b="b"/>
              <a:pathLst>
                <a:path w="2191" h="1244" extrusionOk="0">
                  <a:moveTo>
                    <a:pt x="1" y="1"/>
                  </a:moveTo>
                  <a:lnTo>
                    <a:pt x="1" y="1243"/>
                  </a:lnTo>
                  <a:lnTo>
                    <a:pt x="1709" y="1243"/>
                  </a:lnTo>
                  <a:cubicBezTo>
                    <a:pt x="1974" y="1243"/>
                    <a:pt x="2191" y="1027"/>
                    <a:pt x="2191" y="762"/>
                  </a:cubicBezTo>
                  <a:lnTo>
                    <a:pt x="2191" y="482"/>
                  </a:lnTo>
                  <a:cubicBezTo>
                    <a:pt x="2191" y="217"/>
                    <a:pt x="1974" y="1"/>
                    <a:pt x="1709" y="1"/>
                  </a:cubicBezTo>
                  <a:close/>
                </a:path>
              </a:pathLst>
            </a:custGeom>
            <a:solidFill>
              <a:srgbClr val="02AC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33"/>
            <p:cNvSpPr/>
            <p:nvPr/>
          </p:nvSpPr>
          <p:spPr>
            <a:xfrm>
              <a:off x="2408825" y="4248325"/>
              <a:ext cx="366150" cy="10950"/>
            </a:xfrm>
            <a:custGeom>
              <a:avLst/>
              <a:gdLst/>
              <a:ahLst/>
              <a:cxnLst/>
              <a:rect l="l" t="t" r="r" b="b"/>
              <a:pathLst>
                <a:path w="14646" h="438" extrusionOk="0">
                  <a:moveTo>
                    <a:pt x="217" y="1"/>
                  </a:moveTo>
                  <a:cubicBezTo>
                    <a:pt x="109" y="1"/>
                    <a:pt x="1" y="94"/>
                    <a:pt x="1" y="217"/>
                  </a:cubicBezTo>
                  <a:cubicBezTo>
                    <a:pt x="1" y="344"/>
                    <a:pt x="109" y="437"/>
                    <a:pt x="217" y="437"/>
                  </a:cubicBezTo>
                  <a:lnTo>
                    <a:pt x="14429" y="437"/>
                  </a:lnTo>
                  <a:cubicBezTo>
                    <a:pt x="14552" y="437"/>
                    <a:pt x="14646" y="344"/>
                    <a:pt x="14646" y="217"/>
                  </a:cubicBezTo>
                  <a:cubicBezTo>
                    <a:pt x="14646" y="94"/>
                    <a:pt x="14552" y="1"/>
                    <a:pt x="14429" y="1"/>
                  </a:cubicBezTo>
                  <a:close/>
                </a:path>
              </a:pathLst>
            </a:custGeom>
            <a:solidFill>
              <a:srgbClr val="AADC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5" name="Google Shape;1035;p33"/>
          <p:cNvSpPr txBox="1">
            <a:spLocks noGrp="1"/>
          </p:cNvSpPr>
          <p:nvPr>
            <p:ph type="title" idx="2"/>
          </p:nvPr>
        </p:nvSpPr>
        <p:spPr>
          <a:xfrm>
            <a:off x="4571987" y="1350638"/>
            <a:ext cx="1415155" cy="81263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-A-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6454" y="4650900"/>
            <a:ext cx="2711700" cy="492600"/>
          </a:xfrm>
        </p:spPr>
        <p:txBody>
          <a:bodyPr/>
          <a:lstStyle/>
          <a:p>
            <a:r>
              <a:rPr lang="en-US" i="1" dirty="0"/>
              <a:t>Model </a:t>
            </a:r>
            <a:r>
              <a:rPr lang="en-US" i="1" dirty="0" err="1"/>
              <a:t>Kemmis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Taggart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750" y="367202"/>
            <a:ext cx="2936896" cy="2938706"/>
          </a:xfrm>
        </p:spPr>
        <p:txBody>
          <a:bodyPr/>
          <a:lstStyle/>
          <a:p>
            <a:r>
              <a:rPr lang="en-US" sz="1600" dirty="0" err="1"/>
              <a:t>Kemmis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Taggart (1988) </a:t>
            </a:r>
            <a:r>
              <a:rPr lang="en-US" sz="1600" dirty="0" err="1"/>
              <a:t>membagi</a:t>
            </a:r>
            <a:r>
              <a:rPr lang="en-US" sz="1600" dirty="0"/>
              <a:t> </a:t>
            </a:r>
            <a:r>
              <a:rPr lang="en-US" sz="1600" dirty="0" err="1"/>
              <a:t>prosedur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tindakan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empat</a:t>
            </a:r>
            <a:r>
              <a:rPr lang="en-US" sz="1600" dirty="0"/>
              <a:t> </a:t>
            </a:r>
            <a:r>
              <a:rPr lang="en-US" sz="1600" dirty="0" err="1"/>
              <a:t>tahap</a:t>
            </a:r>
            <a:r>
              <a:rPr lang="en-US" sz="1600" dirty="0"/>
              <a:t> </a:t>
            </a:r>
            <a:r>
              <a:rPr lang="en-US" sz="1600" dirty="0" err="1"/>
              <a:t>kegiatan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/>
              <a:t>putaran</a:t>
            </a:r>
            <a:r>
              <a:rPr lang="en-US" sz="1600" dirty="0"/>
              <a:t> (</a:t>
            </a:r>
            <a:r>
              <a:rPr lang="en-US" sz="1600" dirty="0" err="1"/>
              <a:t>siklus</a:t>
            </a:r>
            <a:r>
              <a:rPr lang="en-US" sz="1600" dirty="0"/>
              <a:t>) </a:t>
            </a:r>
            <a:r>
              <a:rPr lang="en-US" sz="1600" dirty="0" err="1"/>
              <a:t>yaitu</a:t>
            </a:r>
            <a:r>
              <a:rPr lang="en-US" sz="1600" dirty="0"/>
              <a:t>: 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</a:rPr>
              <a:t>perencanaan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 – 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</a:rPr>
              <a:t>tindakan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</a:rPr>
              <a:t>dan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</a:rPr>
              <a:t>observasi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 – 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</a:rPr>
              <a:t>refleksi</a:t>
            </a:r>
            <a:r>
              <a:rPr lang="en-US" sz="1600" dirty="0"/>
              <a:t>. Model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tindakan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sering</a:t>
            </a:r>
            <a:r>
              <a:rPr lang="en-US" sz="1600" dirty="0"/>
              <a:t> </a:t>
            </a:r>
            <a:r>
              <a:rPr lang="en-US" sz="1600" dirty="0" err="1"/>
              <a:t>diacu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para </a:t>
            </a:r>
            <a:r>
              <a:rPr lang="en-US" sz="1600" dirty="0" err="1"/>
              <a:t>peneliti</a:t>
            </a:r>
            <a:r>
              <a:rPr lang="en-US" sz="1600" dirty="0"/>
              <a:t> </a:t>
            </a:r>
            <a:r>
              <a:rPr lang="en-US" sz="1600" dirty="0" err="1"/>
              <a:t>tindakan</a:t>
            </a:r>
            <a:r>
              <a:rPr lang="en-US" sz="1600" dirty="0"/>
              <a:t>. 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085639" y="746662"/>
            <a:ext cx="3364230" cy="298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3576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166" y="215968"/>
            <a:ext cx="2711700" cy="492600"/>
          </a:xfrm>
        </p:spPr>
        <p:txBody>
          <a:bodyPr/>
          <a:lstStyle/>
          <a:p>
            <a:r>
              <a:rPr lang="en-US" i="1" dirty="0"/>
              <a:t>Model DDAER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88367" y="1090264"/>
            <a:ext cx="7121525" cy="3429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4006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3" name="Google Shape;1813;p51"/>
          <p:cNvSpPr txBox="1">
            <a:spLocks noGrp="1"/>
          </p:cNvSpPr>
          <p:nvPr>
            <p:ph type="title"/>
          </p:nvPr>
        </p:nvSpPr>
        <p:spPr>
          <a:xfrm>
            <a:off x="3253147" y="243281"/>
            <a:ext cx="3304261" cy="51520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 err="1" smtClean="0"/>
              <a:t>Prosedur</a:t>
            </a:r>
            <a:r>
              <a:rPr lang="en-US" dirty="0" smtClean="0"/>
              <a:t> PTK</a:t>
            </a:r>
            <a:endParaRPr lang="en-US" dirty="0"/>
          </a:p>
        </p:txBody>
      </p:sp>
      <p:grpSp>
        <p:nvGrpSpPr>
          <p:cNvPr id="1820" name="Google Shape;1820;p51"/>
          <p:cNvGrpSpPr/>
          <p:nvPr/>
        </p:nvGrpSpPr>
        <p:grpSpPr>
          <a:xfrm>
            <a:off x="4003142" y="925781"/>
            <a:ext cx="449351" cy="134550"/>
            <a:chOff x="826998" y="3699099"/>
            <a:chExt cx="449351" cy="134550"/>
          </a:xfrm>
        </p:grpSpPr>
        <p:sp>
          <p:nvSpPr>
            <p:cNvPr id="1821" name="Google Shape;1821;p51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51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51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39274" y="781642"/>
            <a:ext cx="8426438" cy="3574664"/>
            <a:chOff x="796585" y="2030278"/>
            <a:chExt cx="10626569" cy="3949052"/>
          </a:xfrm>
        </p:grpSpPr>
        <p:sp>
          <p:nvSpPr>
            <p:cNvPr id="18" name="Right Arrow 5">
              <a:extLst>
                <a:ext uri="{FF2B5EF4-FFF2-40B4-BE49-F238E27FC236}">
                  <a16:creationId xmlns:a16="http://schemas.microsoft.com/office/drawing/2014/main" id="{5367155A-DB83-4C11-8DFF-C16A2F913887}"/>
                </a:ext>
              </a:extLst>
            </p:cNvPr>
            <p:cNvSpPr/>
            <p:nvPr/>
          </p:nvSpPr>
          <p:spPr>
            <a:xfrm flipH="1">
              <a:off x="796585" y="2492896"/>
              <a:ext cx="8508720" cy="936104"/>
            </a:xfrm>
            <a:prstGeom prst="rightArrow">
              <a:avLst>
                <a:gd name="adj1" fmla="val 66050"/>
                <a:gd name="adj2" fmla="val 756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" name="Right Arrow 54">
              <a:extLst>
                <a:ext uri="{FF2B5EF4-FFF2-40B4-BE49-F238E27FC236}">
                  <a16:creationId xmlns:a16="http://schemas.microsoft.com/office/drawing/2014/main" id="{7422D3A4-DAD8-4C6E-983C-AFE4028CC52E}"/>
                </a:ext>
              </a:extLst>
            </p:cNvPr>
            <p:cNvSpPr/>
            <p:nvPr/>
          </p:nvSpPr>
          <p:spPr>
            <a:xfrm flipH="1">
              <a:off x="1572738" y="3343006"/>
              <a:ext cx="7732566" cy="936104"/>
            </a:xfrm>
            <a:prstGeom prst="rightArrow">
              <a:avLst>
                <a:gd name="adj1" fmla="val 66050"/>
                <a:gd name="adj2" fmla="val 7567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0" name="Right Arrow 55">
              <a:extLst>
                <a:ext uri="{FF2B5EF4-FFF2-40B4-BE49-F238E27FC236}">
                  <a16:creationId xmlns:a16="http://schemas.microsoft.com/office/drawing/2014/main" id="{B0505419-A8B9-448A-B485-B4994AB72D7E}"/>
                </a:ext>
              </a:extLst>
            </p:cNvPr>
            <p:cNvSpPr/>
            <p:nvPr/>
          </p:nvSpPr>
          <p:spPr>
            <a:xfrm flipH="1">
              <a:off x="2343638" y="4193116"/>
              <a:ext cx="6961666" cy="936104"/>
            </a:xfrm>
            <a:prstGeom prst="rightArrow">
              <a:avLst>
                <a:gd name="adj1" fmla="val 66050"/>
                <a:gd name="adj2" fmla="val 7567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C2795F9-3535-4A49-85ED-0B264BBE6705}"/>
                </a:ext>
              </a:extLst>
            </p:cNvPr>
            <p:cNvGrpSpPr/>
            <p:nvPr/>
          </p:nvGrpSpPr>
          <p:grpSpPr>
            <a:xfrm rot="271634">
              <a:off x="10160731" y="2186402"/>
              <a:ext cx="1262423" cy="1186683"/>
              <a:chOff x="5903628" y="805233"/>
              <a:chExt cx="5796431" cy="5448665"/>
            </a:xfrm>
          </p:grpSpPr>
          <p:sp>
            <p:nvSpPr>
              <p:cNvPr id="80" name="Freeform: Shape 68">
                <a:extLst>
                  <a:ext uri="{FF2B5EF4-FFF2-40B4-BE49-F238E27FC236}">
                    <a16:creationId xmlns:a16="http://schemas.microsoft.com/office/drawing/2014/main" id="{42480EDE-B109-478B-86D6-78FA2043FC88}"/>
                  </a:ext>
                </a:extLst>
              </p:cNvPr>
              <p:cNvSpPr/>
              <p:nvPr/>
            </p:nvSpPr>
            <p:spPr>
              <a:xfrm>
                <a:off x="7934146" y="805233"/>
                <a:ext cx="1746595" cy="1793672"/>
              </a:xfrm>
              <a:custGeom>
                <a:avLst/>
                <a:gdLst>
                  <a:gd name="connsiteX0" fmla="*/ 662126 w 1746595"/>
                  <a:gd name="connsiteY0" fmla="*/ 275 h 1793672"/>
                  <a:gd name="connsiteX1" fmla="*/ 718763 w 1746595"/>
                  <a:gd name="connsiteY1" fmla="*/ 32157 h 1793672"/>
                  <a:gd name="connsiteX2" fmla="*/ 931867 w 1746595"/>
                  <a:gd name="connsiteY2" fmla="*/ 95658 h 1793672"/>
                  <a:gd name="connsiteX3" fmla="*/ 1203086 w 1746595"/>
                  <a:gd name="connsiteY3" fmla="*/ 69829 h 1793672"/>
                  <a:gd name="connsiteX4" fmla="*/ 1400045 w 1746595"/>
                  <a:gd name="connsiteY4" fmla="*/ 119337 h 1793672"/>
                  <a:gd name="connsiteX5" fmla="*/ 1571307 w 1746595"/>
                  <a:gd name="connsiteY5" fmla="*/ 165213 h 1793672"/>
                  <a:gd name="connsiteX6" fmla="*/ 1736350 w 1746595"/>
                  <a:gd name="connsiteY6" fmla="*/ 217161 h 1793672"/>
                  <a:gd name="connsiteX7" fmla="*/ 1740149 w 1746595"/>
                  <a:gd name="connsiteY7" fmla="*/ 217276 h 1793672"/>
                  <a:gd name="connsiteX8" fmla="*/ 1732615 w 1746595"/>
                  <a:gd name="connsiteY8" fmla="*/ 259250 h 1793672"/>
                  <a:gd name="connsiteX9" fmla="*/ 1577631 w 1746595"/>
                  <a:gd name="connsiteY9" fmla="*/ 863040 h 1793672"/>
                  <a:gd name="connsiteX10" fmla="*/ 1556105 w 1746595"/>
                  <a:gd name="connsiteY10" fmla="*/ 1226819 h 1793672"/>
                  <a:gd name="connsiteX11" fmla="*/ 1535811 w 1746595"/>
                  <a:gd name="connsiteY11" fmla="*/ 1241145 h 1793672"/>
                  <a:gd name="connsiteX12" fmla="*/ 1527213 w 1746595"/>
                  <a:gd name="connsiteY12" fmla="*/ 1321172 h 1793672"/>
                  <a:gd name="connsiteX13" fmla="*/ 909353 w 1746595"/>
                  <a:gd name="connsiteY13" fmla="*/ 1793672 h 1793672"/>
                  <a:gd name="connsiteX14" fmla="*/ 291493 w 1746595"/>
                  <a:gd name="connsiteY14" fmla="*/ 1321172 h 1793672"/>
                  <a:gd name="connsiteX15" fmla="*/ 285889 w 1746595"/>
                  <a:gd name="connsiteY15" fmla="*/ 1269008 h 1793672"/>
                  <a:gd name="connsiteX16" fmla="*/ 276417 w 1746595"/>
                  <a:gd name="connsiteY16" fmla="*/ 1261259 h 1793672"/>
                  <a:gd name="connsiteX17" fmla="*/ 148343 w 1746595"/>
                  <a:gd name="connsiteY17" fmla="*/ 539081 h 1793672"/>
                  <a:gd name="connsiteX18" fmla="*/ 7351 w 1746595"/>
                  <a:gd name="connsiteY18" fmla="*/ 110724 h 1793672"/>
                  <a:gd name="connsiteX19" fmla="*/ 5198 w 1746595"/>
                  <a:gd name="connsiteY19" fmla="*/ 76284 h 1793672"/>
                  <a:gd name="connsiteX20" fmla="*/ 17524 w 1746595"/>
                  <a:gd name="connsiteY20" fmla="*/ 78074 h 1793672"/>
                  <a:gd name="connsiteX21" fmla="*/ 350678 w 1746595"/>
                  <a:gd name="connsiteY21" fmla="*/ 35389 h 1793672"/>
                  <a:gd name="connsiteX22" fmla="*/ 594994 w 1746595"/>
                  <a:gd name="connsiteY22" fmla="*/ 6329 h 1793672"/>
                  <a:gd name="connsiteX23" fmla="*/ 662126 w 1746595"/>
                  <a:gd name="connsiteY23" fmla="*/ 275 h 1793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746595" h="1793672">
                    <a:moveTo>
                      <a:pt x="662126" y="275"/>
                    </a:moveTo>
                    <a:cubicBezTo>
                      <a:pt x="683786" y="1754"/>
                      <a:pt x="703696" y="9557"/>
                      <a:pt x="718763" y="32157"/>
                    </a:cubicBezTo>
                    <a:cubicBezTo>
                      <a:pt x="772576" y="116109"/>
                      <a:pt x="852222" y="104269"/>
                      <a:pt x="931867" y="95658"/>
                    </a:cubicBezTo>
                    <a:cubicBezTo>
                      <a:pt x="1022273" y="85971"/>
                      <a:pt x="1112680" y="70904"/>
                      <a:pt x="1203086" y="69829"/>
                    </a:cubicBezTo>
                    <a:cubicBezTo>
                      <a:pt x="1270892" y="68751"/>
                      <a:pt x="1334392" y="101042"/>
                      <a:pt x="1400045" y="119337"/>
                    </a:cubicBezTo>
                    <a:cubicBezTo>
                      <a:pt x="1457088" y="135480"/>
                      <a:pt x="1514399" y="149741"/>
                      <a:pt x="1571307" y="165213"/>
                    </a:cubicBezTo>
                    <a:lnTo>
                      <a:pt x="1736350" y="217161"/>
                    </a:lnTo>
                    <a:lnTo>
                      <a:pt x="1740149" y="217276"/>
                    </a:lnTo>
                    <a:cubicBezTo>
                      <a:pt x="1755216" y="234496"/>
                      <a:pt x="1740149" y="247411"/>
                      <a:pt x="1732615" y="259250"/>
                    </a:cubicBezTo>
                    <a:cubicBezTo>
                      <a:pt x="1637903" y="449750"/>
                      <a:pt x="1600231" y="654242"/>
                      <a:pt x="1577631" y="863040"/>
                    </a:cubicBezTo>
                    <a:cubicBezTo>
                      <a:pt x="1563638" y="983580"/>
                      <a:pt x="1556105" y="1105200"/>
                      <a:pt x="1556105" y="1226819"/>
                    </a:cubicBezTo>
                    <a:lnTo>
                      <a:pt x="1535811" y="1241145"/>
                    </a:lnTo>
                    <a:lnTo>
                      <a:pt x="1527213" y="1321172"/>
                    </a:lnTo>
                    <a:cubicBezTo>
                      <a:pt x="1468405" y="1590827"/>
                      <a:pt x="1214125" y="1793672"/>
                      <a:pt x="909353" y="1793672"/>
                    </a:cubicBezTo>
                    <a:cubicBezTo>
                      <a:pt x="604581" y="1793672"/>
                      <a:pt x="350301" y="1590827"/>
                      <a:pt x="291493" y="1321172"/>
                    </a:cubicBezTo>
                    <a:lnTo>
                      <a:pt x="285889" y="1269008"/>
                    </a:lnTo>
                    <a:lnTo>
                      <a:pt x="276417" y="1261259"/>
                    </a:lnTo>
                    <a:cubicBezTo>
                      <a:pt x="263503" y="1014793"/>
                      <a:pt x="212918" y="775861"/>
                      <a:pt x="148343" y="539081"/>
                    </a:cubicBezTo>
                    <a:cubicBezTo>
                      <a:pt x="108519" y="393783"/>
                      <a:pt x="62239" y="250642"/>
                      <a:pt x="7351" y="110724"/>
                    </a:cubicBezTo>
                    <a:cubicBezTo>
                      <a:pt x="3045" y="99963"/>
                      <a:pt x="-5567" y="88124"/>
                      <a:pt x="5198" y="76284"/>
                    </a:cubicBezTo>
                    <a:lnTo>
                      <a:pt x="17524" y="78074"/>
                    </a:lnTo>
                    <a:lnTo>
                      <a:pt x="350678" y="35389"/>
                    </a:lnTo>
                    <a:cubicBezTo>
                      <a:pt x="431398" y="24624"/>
                      <a:pt x="513196" y="14937"/>
                      <a:pt x="594994" y="6329"/>
                    </a:cubicBezTo>
                    <a:cubicBezTo>
                      <a:pt x="617058" y="3639"/>
                      <a:pt x="640466" y="-1205"/>
                      <a:pt x="662126" y="275"/>
                    </a:cubicBezTo>
                    <a:close/>
                  </a:path>
                </a:pathLst>
              </a:custGeom>
              <a:solidFill>
                <a:srgbClr val="5E3611"/>
              </a:solidFill>
              <a:ln w="3173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1" name="Freeform: Shape 69">
                <a:extLst>
                  <a:ext uri="{FF2B5EF4-FFF2-40B4-BE49-F238E27FC236}">
                    <a16:creationId xmlns:a16="http://schemas.microsoft.com/office/drawing/2014/main" id="{AE0BB3EF-9026-4A1E-BA45-005931327312}"/>
                  </a:ext>
                </a:extLst>
              </p:cNvPr>
              <p:cNvSpPr/>
              <p:nvPr/>
            </p:nvSpPr>
            <p:spPr>
              <a:xfrm>
                <a:off x="7919411" y="881518"/>
                <a:ext cx="1746595" cy="1259914"/>
              </a:xfrm>
              <a:custGeom>
                <a:avLst/>
                <a:gdLst>
                  <a:gd name="connsiteX0" fmla="*/ 1245061 w 1746595"/>
                  <a:gd name="connsiteY0" fmla="*/ 499390 h 1259914"/>
                  <a:gd name="connsiteX1" fmla="*/ 1205240 w 1746595"/>
                  <a:gd name="connsiteY1" fmla="*/ 739397 h 1259914"/>
                  <a:gd name="connsiteX2" fmla="*/ 1211699 w 1746595"/>
                  <a:gd name="connsiteY2" fmla="*/ 1130086 h 1259914"/>
                  <a:gd name="connsiteX3" fmla="*/ 1220307 w 1746595"/>
                  <a:gd name="connsiteY3" fmla="*/ 1078426 h 1259914"/>
                  <a:gd name="connsiteX4" fmla="*/ 1240755 w 1746595"/>
                  <a:gd name="connsiteY4" fmla="*/ 725408 h 1259914"/>
                  <a:gd name="connsiteX5" fmla="*/ 1245061 w 1746595"/>
                  <a:gd name="connsiteY5" fmla="*/ 499390 h 1259914"/>
                  <a:gd name="connsiteX6" fmla="*/ 495976 w 1746595"/>
                  <a:gd name="connsiteY6" fmla="*/ 404678 h 1259914"/>
                  <a:gd name="connsiteX7" fmla="*/ 556248 w 1746595"/>
                  <a:gd name="connsiteY7" fmla="*/ 768457 h 1259914"/>
                  <a:gd name="connsiteX8" fmla="*/ 495976 w 1746595"/>
                  <a:gd name="connsiteY8" fmla="*/ 404678 h 1259914"/>
                  <a:gd name="connsiteX9" fmla="*/ 923255 w 1746595"/>
                  <a:gd name="connsiteY9" fmla="*/ 373468 h 1259914"/>
                  <a:gd name="connsiteX10" fmla="*/ 915722 w 1746595"/>
                  <a:gd name="connsiteY10" fmla="*/ 927747 h 1259914"/>
                  <a:gd name="connsiteX11" fmla="*/ 923255 w 1746595"/>
                  <a:gd name="connsiteY11" fmla="*/ 373468 h 1259914"/>
                  <a:gd name="connsiteX12" fmla="*/ 5198 w 1746595"/>
                  <a:gd name="connsiteY12" fmla="*/ 0 h 1259914"/>
                  <a:gd name="connsiteX13" fmla="*/ 424943 w 1746595"/>
                  <a:gd name="connsiteY13" fmla="*/ 120541 h 1259914"/>
                  <a:gd name="connsiteX14" fmla="*/ 478756 w 1746595"/>
                  <a:gd name="connsiteY14" fmla="*/ 182966 h 1259914"/>
                  <a:gd name="connsiteX15" fmla="*/ 564857 w 1746595"/>
                  <a:gd name="connsiteY15" fmla="*/ 242160 h 1259914"/>
                  <a:gd name="connsiteX16" fmla="*/ 692935 w 1746595"/>
                  <a:gd name="connsiteY16" fmla="*/ 231399 h 1259914"/>
                  <a:gd name="connsiteX17" fmla="*/ 878054 w 1746595"/>
                  <a:gd name="connsiteY17" fmla="*/ 254000 h 1259914"/>
                  <a:gd name="connsiteX18" fmla="*/ 1105147 w 1746595"/>
                  <a:gd name="connsiteY18" fmla="*/ 236779 h 1259914"/>
                  <a:gd name="connsiteX19" fmla="*/ 1606690 w 1746595"/>
                  <a:gd name="connsiteY19" fmla="*/ 144220 h 1259914"/>
                  <a:gd name="connsiteX20" fmla="*/ 1740149 w 1746595"/>
                  <a:gd name="connsiteY20" fmla="*/ 140992 h 1259914"/>
                  <a:gd name="connsiteX21" fmla="*/ 1732615 w 1746595"/>
                  <a:gd name="connsiteY21" fmla="*/ 182966 h 1259914"/>
                  <a:gd name="connsiteX22" fmla="*/ 1577631 w 1746595"/>
                  <a:gd name="connsiteY22" fmla="*/ 786756 h 1259914"/>
                  <a:gd name="connsiteX23" fmla="*/ 1556105 w 1746595"/>
                  <a:gd name="connsiteY23" fmla="*/ 1150535 h 1259914"/>
                  <a:gd name="connsiteX24" fmla="*/ 1519511 w 1746595"/>
                  <a:gd name="connsiteY24" fmla="*/ 1176366 h 1259914"/>
                  <a:gd name="connsiteX25" fmla="*/ 1480765 w 1746595"/>
                  <a:gd name="connsiteY25" fmla="*/ 1203273 h 1259914"/>
                  <a:gd name="connsiteX26" fmla="*/ 1480765 w 1746595"/>
                  <a:gd name="connsiteY26" fmla="*/ 1203272 h 1259914"/>
                  <a:gd name="connsiteX27" fmla="*/ 1480765 w 1746595"/>
                  <a:gd name="connsiteY27" fmla="*/ 1203272 h 1259914"/>
                  <a:gd name="connsiteX28" fmla="*/ 1581933 w 1746595"/>
                  <a:gd name="connsiteY28" fmla="*/ 304584 h 1259914"/>
                  <a:gd name="connsiteX29" fmla="*/ 1513052 w 1746595"/>
                  <a:gd name="connsiteY29" fmla="*/ 505848 h 1259914"/>
                  <a:gd name="connsiteX30" fmla="*/ 1460314 w 1746595"/>
                  <a:gd name="connsiteY30" fmla="*/ 1215111 h 1259914"/>
                  <a:gd name="connsiteX31" fmla="*/ 1460319 w 1746595"/>
                  <a:gd name="connsiteY31" fmla="*/ 1215108 h 1259914"/>
                  <a:gd name="connsiteX32" fmla="*/ 1460317 w 1746595"/>
                  <a:gd name="connsiteY32" fmla="*/ 1215113 h 1259914"/>
                  <a:gd name="connsiteX33" fmla="*/ 1382825 w 1746595"/>
                  <a:gd name="connsiteY33" fmla="*/ 1249553 h 1259914"/>
                  <a:gd name="connsiteX34" fmla="*/ 1381856 w 1746595"/>
                  <a:gd name="connsiteY34" fmla="*/ 1246807 h 1259914"/>
                  <a:gd name="connsiteX35" fmla="*/ 1385146 w 1746595"/>
                  <a:gd name="connsiteY35" fmla="*/ 1161533 h 1259914"/>
                  <a:gd name="connsiteX36" fmla="*/ 1376369 w 1746595"/>
                  <a:gd name="connsiteY36" fmla="*/ 885773 h 1259914"/>
                  <a:gd name="connsiteX37" fmla="*/ 1361299 w 1746595"/>
                  <a:gd name="connsiteY37" fmla="*/ 1235560 h 1259914"/>
                  <a:gd name="connsiteX38" fmla="*/ 1362693 w 1746595"/>
                  <a:gd name="connsiteY38" fmla="*/ 1236514 h 1259914"/>
                  <a:gd name="connsiteX39" fmla="*/ 1362377 w 1746595"/>
                  <a:gd name="connsiteY39" fmla="*/ 1236635 h 1259914"/>
                  <a:gd name="connsiteX40" fmla="*/ 1212773 w 1746595"/>
                  <a:gd name="connsiteY40" fmla="*/ 1131161 h 1259914"/>
                  <a:gd name="connsiteX41" fmla="*/ 784420 w 1746595"/>
                  <a:gd name="connsiteY41" fmla="*/ 1055822 h 1259914"/>
                  <a:gd name="connsiteX42" fmla="*/ 783050 w 1746595"/>
                  <a:gd name="connsiteY42" fmla="*/ 1053768 h 1259914"/>
                  <a:gd name="connsiteX43" fmla="*/ 783338 w 1746595"/>
                  <a:gd name="connsiteY43" fmla="*/ 1053672 h 1259914"/>
                  <a:gd name="connsiteX44" fmla="*/ 783338 w 1746595"/>
                  <a:gd name="connsiteY44" fmla="*/ 359476 h 1259914"/>
                  <a:gd name="connsiteX45" fmla="*/ 766118 w 1746595"/>
                  <a:gd name="connsiteY45" fmla="*/ 359476 h 1259914"/>
                  <a:gd name="connsiteX46" fmla="*/ 760737 w 1746595"/>
                  <a:gd name="connsiteY46" fmla="*/ 1061205 h 1259914"/>
                  <a:gd name="connsiteX47" fmla="*/ 761203 w 1746595"/>
                  <a:gd name="connsiteY47" fmla="*/ 1061050 h 1259914"/>
                  <a:gd name="connsiteX48" fmla="*/ 760741 w 1746595"/>
                  <a:gd name="connsiteY48" fmla="*/ 1062281 h 1259914"/>
                  <a:gd name="connsiteX49" fmla="*/ 503510 w 1746595"/>
                  <a:gd name="connsiteY49" fmla="*/ 1164527 h 1259914"/>
                  <a:gd name="connsiteX50" fmla="*/ 503509 w 1746595"/>
                  <a:gd name="connsiteY50" fmla="*/ 1164526 h 1259914"/>
                  <a:gd name="connsiteX51" fmla="*/ 475391 w 1746595"/>
                  <a:gd name="connsiteY51" fmla="*/ 904742 h 1259914"/>
                  <a:gd name="connsiteX52" fmla="*/ 410950 w 1746595"/>
                  <a:gd name="connsiteY52" fmla="*/ 652222 h 1259914"/>
                  <a:gd name="connsiteX53" fmla="*/ 471222 w 1746595"/>
                  <a:gd name="connsiteY53" fmla="*/ 1183900 h 1259914"/>
                  <a:gd name="connsiteX54" fmla="*/ 471223 w 1746595"/>
                  <a:gd name="connsiteY54" fmla="*/ 1183900 h 1259914"/>
                  <a:gd name="connsiteX55" fmla="*/ 471223 w 1746595"/>
                  <a:gd name="connsiteY55" fmla="*/ 1183900 h 1259914"/>
                  <a:gd name="connsiteX56" fmla="*/ 394809 w 1746595"/>
                  <a:gd name="connsiteY56" fmla="*/ 1250628 h 1259914"/>
                  <a:gd name="connsiteX57" fmla="*/ 376780 w 1746595"/>
                  <a:gd name="connsiteY57" fmla="*/ 1259911 h 1259914"/>
                  <a:gd name="connsiteX58" fmla="*/ 361464 w 1746595"/>
                  <a:gd name="connsiteY58" fmla="*/ 1248235 h 1259914"/>
                  <a:gd name="connsiteX59" fmla="*/ 371129 w 1746595"/>
                  <a:gd name="connsiteY59" fmla="*/ 1136542 h 1259914"/>
                  <a:gd name="connsiteX60" fmla="*/ 295790 w 1746595"/>
                  <a:gd name="connsiteY60" fmla="*/ 589797 h 1259914"/>
                  <a:gd name="connsiteX61" fmla="*/ 177399 w 1746595"/>
                  <a:gd name="connsiteY61" fmla="*/ 214178 h 1259914"/>
                  <a:gd name="connsiteX62" fmla="*/ 174171 w 1746595"/>
                  <a:gd name="connsiteY62" fmla="*/ 248618 h 1259914"/>
                  <a:gd name="connsiteX63" fmla="*/ 255969 w 1746595"/>
                  <a:gd name="connsiteY63" fmla="*/ 571502 h 1259914"/>
                  <a:gd name="connsiteX64" fmla="*/ 343297 w 1746595"/>
                  <a:gd name="connsiteY64" fmla="*/ 1070505 h 1259914"/>
                  <a:gd name="connsiteX65" fmla="*/ 350630 w 1746595"/>
                  <a:gd name="connsiteY65" fmla="*/ 1238755 h 1259914"/>
                  <a:gd name="connsiteX66" fmla="*/ 311936 w 1746595"/>
                  <a:gd name="connsiteY66" fmla="*/ 1214034 h 1259914"/>
                  <a:gd name="connsiteX67" fmla="*/ 276417 w 1746595"/>
                  <a:gd name="connsiteY67" fmla="*/ 1184975 h 1259914"/>
                  <a:gd name="connsiteX68" fmla="*/ 148343 w 1746595"/>
                  <a:gd name="connsiteY68" fmla="*/ 462797 h 1259914"/>
                  <a:gd name="connsiteX69" fmla="*/ 7351 w 1746595"/>
                  <a:gd name="connsiteY69" fmla="*/ 34440 h 1259914"/>
                  <a:gd name="connsiteX70" fmla="*/ 5198 w 1746595"/>
                  <a:gd name="connsiteY70" fmla="*/ 0 h 1259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</a:cxnLst>
                <a:rect l="l" t="t" r="r" b="b"/>
                <a:pathLst>
                  <a:path w="1746595" h="1259914">
                    <a:moveTo>
                      <a:pt x="1245061" y="499390"/>
                    </a:moveTo>
                    <a:cubicBezTo>
                      <a:pt x="1225688" y="579035"/>
                      <a:pt x="1209546" y="658677"/>
                      <a:pt x="1205240" y="739397"/>
                    </a:cubicBezTo>
                    <a:cubicBezTo>
                      <a:pt x="1197706" y="869628"/>
                      <a:pt x="1190172" y="999856"/>
                      <a:pt x="1211699" y="1130086"/>
                    </a:cubicBezTo>
                    <a:cubicBezTo>
                      <a:pt x="1222460" y="1113941"/>
                      <a:pt x="1221382" y="1095646"/>
                      <a:pt x="1220307" y="1078426"/>
                    </a:cubicBezTo>
                    <a:cubicBezTo>
                      <a:pt x="1222460" y="960035"/>
                      <a:pt x="1231072" y="842721"/>
                      <a:pt x="1240755" y="725408"/>
                    </a:cubicBezTo>
                    <a:cubicBezTo>
                      <a:pt x="1247214" y="650069"/>
                      <a:pt x="1238606" y="574729"/>
                      <a:pt x="1245061" y="499390"/>
                    </a:cubicBezTo>
                    <a:close/>
                    <a:moveTo>
                      <a:pt x="495976" y="404678"/>
                    </a:moveTo>
                    <a:cubicBezTo>
                      <a:pt x="485214" y="512305"/>
                      <a:pt x="518577" y="716797"/>
                      <a:pt x="556248" y="768457"/>
                    </a:cubicBezTo>
                    <a:cubicBezTo>
                      <a:pt x="543331" y="638230"/>
                      <a:pt x="541181" y="518764"/>
                      <a:pt x="495976" y="404678"/>
                    </a:cubicBezTo>
                    <a:close/>
                    <a:moveTo>
                      <a:pt x="923255" y="373468"/>
                    </a:moveTo>
                    <a:cubicBezTo>
                      <a:pt x="892043" y="557512"/>
                      <a:pt x="890968" y="742628"/>
                      <a:pt x="915722" y="927747"/>
                    </a:cubicBezTo>
                    <a:cubicBezTo>
                      <a:pt x="941550" y="742628"/>
                      <a:pt x="927561" y="557512"/>
                      <a:pt x="923255" y="373468"/>
                    </a:cubicBezTo>
                    <a:close/>
                    <a:moveTo>
                      <a:pt x="5198" y="0"/>
                    </a:moveTo>
                    <a:cubicBezTo>
                      <a:pt x="153724" y="8612"/>
                      <a:pt x="287182" y="73186"/>
                      <a:pt x="424943" y="120541"/>
                    </a:cubicBezTo>
                    <a:cubicBezTo>
                      <a:pt x="454003" y="130227"/>
                      <a:pt x="472301" y="153906"/>
                      <a:pt x="478756" y="182966"/>
                    </a:cubicBezTo>
                    <a:cubicBezTo>
                      <a:pt x="488443" y="232474"/>
                      <a:pt x="519655" y="245391"/>
                      <a:pt x="564857" y="242160"/>
                    </a:cubicBezTo>
                    <a:cubicBezTo>
                      <a:pt x="607909" y="238932"/>
                      <a:pt x="649883" y="231399"/>
                      <a:pt x="692935" y="231399"/>
                    </a:cubicBezTo>
                    <a:cubicBezTo>
                      <a:pt x="755360" y="231399"/>
                      <a:pt x="817782" y="232474"/>
                      <a:pt x="878054" y="254000"/>
                    </a:cubicBezTo>
                    <a:cubicBezTo>
                      <a:pt x="956621" y="283059"/>
                      <a:pt x="1030885" y="248619"/>
                      <a:pt x="1105147" y="236779"/>
                    </a:cubicBezTo>
                    <a:cubicBezTo>
                      <a:pt x="1273045" y="209873"/>
                      <a:pt x="1439866" y="174358"/>
                      <a:pt x="1606690" y="144220"/>
                    </a:cubicBezTo>
                    <a:cubicBezTo>
                      <a:pt x="1651892" y="136686"/>
                      <a:pt x="1696022" y="138839"/>
                      <a:pt x="1740149" y="140992"/>
                    </a:cubicBezTo>
                    <a:cubicBezTo>
                      <a:pt x="1755216" y="158212"/>
                      <a:pt x="1740149" y="171127"/>
                      <a:pt x="1732615" y="182966"/>
                    </a:cubicBezTo>
                    <a:cubicBezTo>
                      <a:pt x="1637903" y="373466"/>
                      <a:pt x="1600231" y="577958"/>
                      <a:pt x="1577631" y="786756"/>
                    </a:cubicBezTo>
                    <a:cubicBezTo>
                      <a:pt x="1563638" y="907296"/>
                      <a:pt x="1556105" y="1028916"/>
                      <a:pt x="1556105" y="1150535"/>
                    </a:cubicBezTo>
                    <a:cubicBezTo>
                      <a:pt x="1544265" y="1159146"/>
                      <a:pt x="1531351" y="1167755"/>
                      <a:pt x="1519511" y="1176366"/>
                    </a:cubicBezTo>
                    <a:cubicBezTo>
                      <a:pt x="1506597" y="1184975"/>
                      <a:pt x="1493683" y="1194661"/>
                      <a:pt x="1480765" y="1203273"/>
                    </a:cubicBezTo>
                    <a:lnTo>
                      <a:pt x="1480765" y="1203272"/>
                    </a:lnTo>
                    <a:lnTo>
                      <a:pt x="1480765" y="1203272"/>
                    </a:lnTo>
                    <a:cubicBezTo>
                      <a:pt x="1483993" y="900840"/>
                      <a:pt x="1511974" y="600557"/>
                      <a:pt x="1581933" y="304584"/>
                    </a:cubicBezTo>
                    <a:cubicBezTo>
                      <a:pt x="1549646" y="369159"/>
                      <a:pt x="1529194" y="436964"/>
                      <a:pt x="1513052" y="505848"/>
                    </a:cubicBezTo>
                    <a:cubicBezTo>
                      <a:pt x="1459239" y="739397"/>
                      <a:pt x="1452780" y="977254"/>
                      <a:pt x="1460314" y="1215111"/>
                    </a:cubicBezTo>
                    <a:lnTo>
                      <a:pt x="1460319" y="1215108"/>
                    </a:lnTo>
                    <a:lnTo>
                      <a:pt x="1460317" y="1215113"/>
                    </a:lnTo>
                    <a:cubicBezTo>
                      <a:pt x="1435564" y="1229102"/>
                      <a:pt x="1425877" y="1277534"/>
                      <a:pt x="1382825" y="1249553"/>
                    </a:cubicBezTo>
                    <a:lnTo>
                      <a:pt x="1381856" y="1246807"/>
                    </a:lnTo>
                    <a:lnTo>
                      <a:pt x="1385146" y="1161533"/>
                    </a:lnTo>
                    <a:cubicBezTo>
                      <a:pt x="1391301" y="1073245"/>
                      <a:pt x="1401391" y="983443"/>
                      <a:pt x="1376369" y="885773"/>
                    </a:cubicBezTo>
                    <a:cubicBezTo>
                      <a:pt x="1351612" y="1010620"/>
                      <a:pt x="1363452" y="1123631"/>
                      <a:pt x="1361299" y="1235560"/>
                    </a:cubicBezTo>
                    <a:lnTo>
                      <a:pt x="1362693" y="1236514"/>
                    </a:lnTo>
                    <a:lnTo>
                      <a:pt x="1362377" y="1236635"/>
                    </a:lnTo>
                    <a:cubicBezTo>
                      <a:pt x="1312866" y="1202195"/>
                      <a:pt x="1262284" y="1166680"/>
                      <a:pt x="1212773" y="1131161"/>
                    </a:cubicBezTo>
                    <a:cubicBezTo>
                      <a:pt x="1077165" y="1064434"/>
                      <a:pt x="934020" y="1043983"/>
                      <a:pt x="784420" y="1055822"/>
                    </a:cubicBezTo>
                    <a:lnTo>
                      <a:pt x="783050" y="1053768"/>
                    </a:lnTo>
                    <a:lnTo>
                      <a:pt x="783338" y="1053672"/>
                    </a:lnTo>
                    <a:cubicBezTo>
                      <a:pt x="783338" y="822273"/>
                      <a:pt x="783338" y="590875"/>
                      <a:pt x="783338" y="359476"/>
                    </a:cubicBezTo>
                    <a:cubicBezTo>
                      <a:pt x="776883" y="359476"/>
                      <a:pt x="771502" y="359476"/>
                      <a:pt x="766118" y="359476"/>
                    </a:cubicBezTo>
                    <a:cubicBezTo>
                      <a:pt x="744595" y="593028"/>
                      <a:pt x="744595" y="826579"/>
                      <a:pt x="760737" y="1061205"/>
                    </a:cubicBezTo>
                    <a:lnTo>
                      <a:pt x="761203" y="1061050"/>
                    </a:lnTo>
                    <a:lnTo>
                      <a:pt x="760741" y="1062281"/>
                    </a:lnTo>
                    <a:cubicBezTo>
                      <a:pt x="668181" y="1078423"/>
                      <a:pt x="586383" y="1122553"/>
                      <a:pt x="503510" y="1164527"/>
                    </a:cubicBezTo>
                    <a:lnTo>
                      <a:pt x="503509" y="1164526"/>
                    </a:lnTo>
                    <a:lnTo>
                      <a:pt x="475391" y="904742"/>
                    </a:lnTo>
                    <a:cubicBezTo>
                      <a:pt x="460458" y="819313"/>
                      <a:pt x="439471" y="735095"/>
                      <a:pt x="410950" y="652222"/>
                    </a:cubicBezTo>
                    <a:cubicBezTo>
                      <a:pt x="430323" y="829807"/>
                      <a:pt x="464763" y="1005240"/>
                      <a:pt x="471222" y="1183900"/>
                    </a:cubicBezTo>
                    <a:lnTo>
                      <a:pt x="471223" y="1183900"/>
                    </a:lnTo>
                    <a:lnTo>
                      <a:pt x="471223" y="1183900"/>
                    </a:lnTo>
                    <a:cubicBezTo>
                      <a:pt x="445391" y="1205426"/>
                      <a:pt x="419563" y="1228027"/>
                      <a:pt x="394809" y="1250628"/>
                    </a:cubicBezTo>
                    <a:cubicBezTo>
                      <a:pt x="388350" y="1256547"/>
                      <a:pt x="382430" y="1260045"/>
                      <a:pt x="376780" y="1259911"/>
                    </a:cubicBezTo>
                    <a:lnTo>
                      <a:pt x="361464" y="1248235"/>
                    </a:lnTo>
                    <a:lnTo>
                      <a:pt x="371129" y="1136542"/>
                    </a:lnTo>
                    <a:cubicBezTo>
                      <a:pt x="359290" y="952501"/>
                      <a:pt x="339917" y="769535"/>
                      <a:pt x="295790" y="589797"/>
                    </a:cubicBezTo>
                    <a:cubicBezTo>
                      <a:pt x="264577" y="462797"/>
                      <a:pt x="224756" y="339025"/>
                      <a:pt x="177399" y="214178"/>
                    </a:cubicBezTo>
                    <a:cubicBezTo>
                      <a:pt x="164484" y="229245"/>
                      <a:pt x="172018" y="238932"/>
                      <a:pt x="174171" y="248618"/>
                    </a:cubicBezTo>
                    <a:cubicBezTo>
                      <a:pt x="201078" y="356245"/>
                      <a:pt x="231212" y="462797"/>
                      <a:pt x="255969" y="571502"/>
                    </a:cubicBezTo>
                    <a:cubicBezTo>
                      <a:pt x="293100" y="736171"/>
                      <a:pt x="328415" y="902052"/>
                      <a:pt x="343297" y="1070505"/>
                    </a:cubicBezTo>
                    <a:lnTo>
                      <a:pt x="350630" y="1238755"/>
                    </a:lnTo>
                    <a:lnTo>
                      <a:pt x="311936" y="1214034"/>
                    </a:lnTo>
                    <a:cubicBezTo>
                      <a:pt x="300096" y="1204348"/>
                      <a:pt x="289332" y="1193587"/>
                      <a:pt x="276417" y="1184975"/>
                    </a:cubicBezTo>
                    <a:cubicBezTo>
                      <a:pt x="263503" y="938509"/>
                      <a:pt x="212918" y="699577"/>
                      <a:pt x="148343" y="462797"/>
                    </a:cubicBezTo>
                    <a:cubicBezTo>
                      <a:pt x="108519" y="317499"/>
                      <a:pt x="62239" y="174358"/>
                      <a:pt x="7351" y="34440"/>
                    </a:cubicBezTo>
                    <a:cubicBezTo>
                      <a:pt x="3045" y="23679"/>
                      <a:pt x="-5567" y="11840"/>
                      <a:pt x="5198" y="0"/>
                    </a:cubicBezTo>
                    <a:close/>
                  </a:path>
                </a:pathLst>
              </a:custGeom>
              <a:solidFill>
                <a:srgbClr val="8A5E3C"/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2" name="Freeform: Shape 70">
                <a:extLst>
                  <a:ext uri="{FF2B5EF4-FFF2-40B4-BE49-F238E27FC236}">
                    <a16:creationId xmlns:a16="http://schemas.microsoft.com/office/drawing/2014/main" id="{DFE4BDC7-0D69-46B5-8611-F6E1C24F254D}"/>
                  </a:ext>
                </a:extLst>
              </p:cNvPr>
              <p:cNvSpPr/>
              <p:nvPr/>
            </p:nvSpPr>
            <p:spPr>
              <a:xfrm>
                <a:off x="5903628" y="1909725"/>
                <a:ext cx="5796431" cy="4344173"/>
              </a:xfrm>
              <a:custGeom>
                <a:avLst/>
                <a:gdLst>
                  <a:gd name="connsiteX0" fmla="*/ 1546182 w 1709631"/>
                  <a:gd name="connsiteY0" fmla="*/ 150042 h 1281294"/>
                  <a:gd name="connsiteX1" fmla="*/ 1381747 w 1709631"/>
                  <a:gd name="connsiteY1" fmla="*/ 92585 h 1281294"/>
                  <a:gd name="connsiteX2" fmla="*/ 1338257 w 1709631"/>
                  <a:gd name="connsiteY2" fmla="*/ 102108 h 1281294"/>
                  <a:gd name="connsiteX3" fmla="*/ 1303974 w 1709631"/>
                  <a:gd name="connsiteY3" fmla="*/ 70046 h 1281294"/>
                  <a:gd name="connsiteX4" fmla="*/ 1128111 w 1709631"/>
                  <a:gd name="connsiteY4" fmla="*/ 10685 h 1281294"/>
                  <a:gd name="connsiteX5" fmla="*/ 1053512 w 1709631"/>
                  <a:gd name="connsiteY5" fmla="*/ 36080 h 1281294"/>
                  <a:gd name="connsiteX6" fmla="*/ 1028434 w 1709631"/>
                  <a:gd name="connsiteY6" fmla="*/ 46873 h 1281294"/>
                  <a:gd name="connsiteX7" fmla="*/ 1020816 w 1709631"/>
                  <a:gd name="connsiteY7" fmla="*/ 50682 h 1281294"/>
                  <a:gd name="connsiteX8" fmla="*/ 1005261 w 1709631"/>
                  <a:gd name="connsiteY8" fmla="*/ 58301 h 1281294"/>
                  <a:gd name="connsiteX9" fmla="*/ 997643 w 1709631"/>
                  <a:gd name="connsiteY9" fmla="*/ 55762 h 1281294"/>
                  <a:gd name="connsiteX10" fmla="*/ 952566 w 1709631"/>
                  <a:gd name="connsiteY10" fmla="*/ 24970 h 1281294"/>
                  <a:gd name="connsiteX11" fmla="*/ 948122 w 1709631"/>
                  <a:gd name="connsiteY11" fmla="*/ 23382 h 1281294"/>
                  <a:gd name="connsiteX12" fmla="*/ 826224 w 1709631"/>
                  <a:gd name="connsiteY12" fmla="*/ 2114 h 1281294"/>
                  <a:gd name="connsiteX13" fmla="*/ 816384 w 1709631"/>
                  <a:gd name="connsiteY13" fmla="*/ 3701 h 1281294"/>
                  <a:gd name="connsiteX14" fmla="*/ 741785 w 1709631"/>
                  <a:gd name="connsiteY14" fmla="*/ 34493 h 1281294"/>
                  <a:gd name="connsiteX15" fmla="*/ 730039 w 1709631"/>
                  <a:gd name="connsiteY15" fmla="*/ 41159 h 1281294"/>
                  <a:gd name="connsiteX16" fmla="*/ 704009 w 1709631"/>
                  <a:gd name="connsiteY16" fmla="*/ 58619 h 1281294"/>
                  <a:gd name="connsiteX17" fmla="*/ 697978 w 1709631"/>
                  <a:gd name="connsiteY17" fmla="*/ 56714 h 1281294"/>
                  <a:gd name="connsiteX18" fmla="*/ 675439 w 1709631"/>
                  <a:gd name="connsiteY18" fmla="*/ 46238 h 1281294"/>
                  <a:gd name="connsiteX19" fmla="*/ 660202 w 1709631"/>
                  <a:gd name="connsiteY19" fmla="*/ 37667 h 1281294"/>
                  <a:gd name="connsiteX20" fmla="*/ 452278 w 1709631"/>
                  <a:gd name="connsiteY20" fmla="*/ 38620 h 1281294"/>
                  <a:gd name="connsiteX21" fmla="*/ 380854 w 1709631"/>
                  <a:gd name="connsiteY21" fmla="*/ 98299 h 1281294"/>
                  <a:gd name="connsiteX22" fmla="*/ 363394 w 1709631"/>
                  <a:gd name="connsiteY22" fmla="*/ 103378 h 1281294"/>
                  <a:gd name="connsiteX23" fmla="*/ 183405 w 1709631"/>
                  <a:gd name="connsiteY23" fmla="*/ 132582 h 1281294"/>
                  <a:gd name="connsiteX24" fmla="*/ 69126 w 1709631"/>
                  <a:gd name="connsiteY24" fmla="*/ 288446 h 1281294"/>
                  <a:gd name="connsiteX25" fmla="*/ 1828 w 1709631"/>
                  <a:gd name="connsiteY25" fmla="*/ 584937 h 1281294"/>
                  <a:gd name="connsiteX26" fmla="*/ 54524 w 1709631"/>
                  <a:gd name="connsiteY26" fmla="*/ 963962 h 1281294"/>
                  <a:gd name="connsiteX27" fmla="*/ 175152 w 1709631"/>
                  <a:gd name="connsiteY27" fmla="*/ 1149665 h 1281294"/>
                  <a:gd name="connsiteX28" fmla="*/ 331968 w 1709631"/>
                  <a:gd name="connsiteY28" fmla="*/ 1196012 h 1281294"/>
                  <a:gd name="connsiteX29" fmla="*/ 373870 w 1709631"/>
                  <a:gd name="connsiteY29" fmla="*/ 1185854 h 1281294"/>
                  <a:gd name="connsiteX30" fmla="*/ 406884 w 1709631"/>
                  <a:gd name="connsiteY30" fmla="*/ 1216645 h 1281294"/>
                  <a:gd name="connsiteX31" fmla="*/ 697660 w 1709631"/>
                  <a:gd name="connsiteY31" fmla="*/ 1225534 h 1281294"/>
                  <a:gd name="connsiteX32" fmla="*/ 718294 w 1709631"/>
                  <a:gd name="connsiteY32" fmla="*/ 1225534 h 1281294"/>
                  <a:gd name="connsiteX33" fmla="*/ 992246 w 1709631"/>
                  <a:gd name="connsiteY33" fmla="*/ 1226169 h 1281294"/>
                  <a:gd name="connsiteX34" fmla="*/ 1017006 w 1709631"/>
                  <a:gd name="connsiteY34" fmla="*/ 1225851 h 1281294"/>
                  <a:gd name="connsiteX35" fmla="*/ 1226835 w 1709631"/>
                  <a:gd name="connsiteY35" fmla="*/ 1267436 h 1281294"/>
                  <a:gd name="connsiteX36" fmla="*/ 1330321 w 1709631"/>
                  <a:gd name="connsiteY36" fmla="*/ 1193155 h 1281294"/>
                  <a:gd name="connsiteX37" fmla="*/ 1349050 w 1709631"/>
                  <a:gd name="connsiteY37" fmla="*/ 1187123 h 1281294"/>
                  <a:gd name="connsiteX38" fmla="*/ 1521104 w 1709631"/>
                  <a:gd name="connsiteY38" fmla="*/ 1160141 h 1281294"/>
                  <a:gd name="connsiteX39" fmla="*/ 1643954 w 1709631"/>
                  <a:gd name="connsiteY39" fmla="*/ 991579 h 1281294"/>
                  <a:gd name="connsiteX40" fmla="*/ 1708394 w 1709631"/>
                  <a:gd name="connsiteY40" fmla="*/ 692549 h 1281294"/>
                  <a:gd name="connsiteX41" fmla="*/ 1651572 w 1709631"/>
                  <a:gd name="connsiteY41" fmla="*/ 316064 h 1281294"/>
                  <a:gd name="connsiteX42" fmla="*/ 1546182 w 1709631"/>
                  <a:gd name="connsiteY42" fmla="*/ 150042 h 1281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1709631" h="1281294">
                    <a:moveTo>
                      <a:pt x="1546182" y="150042"/>
                    </a:moveTo>
                    <a:cubicBezTo>
                      <a:pt x="1500153" y="106870"/>
                      <a:pt x="1447140" y="82109"/>
                      <a:pt x="1381747" y="92585"/>
                    </a:cubicBezTo>
                    <a:cubicBezTo>
                      <a:pt x="1366827" y="95124"/>
                      <a:pt x="1351590" y="107822"/>
                      <a:pt x="1338257" y="102108"/>
                    </a:cubicBezTo>
                    <a:cubicBezTo>
                      <a:pt x="1324607" y="96394"/>
                      <a:pt x="1315719" y="80205"/>
                      <a:pt x="1303974" y="70046"/>
                    </a:cubicBezTo>
                    <a:cubicBezTo>
                      <a:pt x="1253500" y="26239"/>
                      <a:pt x="1196996" y="844"/>
                      <a:pt x="1128111" y="10685"/>
                    </a:cubicBezTo>
                    <a:cubicBezTo>
                      <a:pt x="1101446" y="14494"/>
                      <a:pt x="1077638" y="25287"/>
                      <a:pt x="1053512" y="36080"/>
                    </a:cubicBezTo>
                    <a:cubicBezTo>
                      <a:pt x="1041767" y="31953"/>
                      <a:pt x="1036688" y="42429"/>
                      <a:pt x="1028434" y="46873"/>
                    </a:cubicBezTo>
                    <a:cubicBezTo>
                      <a:pt x="1025895" y="48143"/>
                      <a:pt x="1023355" y="49730"/>
                      <a:pt x="1020816" y="50682"/>
                    </a:cubicBezTo>
                    <a:cubicBezTo>
                      <a:pt x="1015737" y="53539"/>
                      <a:pt x="1011610" y="58301"/>
                      <a:pt x="1005261" y="58301"/>
                    </a:cubicBezTo>
                    <a:cubicBezTo>
                      <a:pt x="1002404" y="57984"/>
                      <a:pt x="1000182" y="57031"/>
                      <a:pt x="997643" y="55762"/>
                    </a:cubicBezTo>
                    <a:cubicBezTo>
                      <a:pt x="984310" y="43064"/>
                      <a:pt x="970660" y="30684"/>
                      <a:pt x="952566" y="24970"/>
                    </a:cubicBezTo>
                    <a:cubicBezTo>
                      <a:pt x="950979" y="24335"/>
                      <a:pt x="949709" y="23700"/>
                      <a:pt x="948122" y="23382"/>
                    </a:cubicBezTo>
                    <a:cubicBezTo>
                      <a:pt x="910664" y="-1695"/>
                      <a:pt x="868761" y="-2330"/>
                      <a:pt x="826224" y="2114"/>
                    </a:cubicBezTo>
                    <a:cubicBezTo>
                      <a:pt x="823050" y="2749"/>
                      <a:pt x="819558" y="3384"/>
                      <a:pt x="816384" y="3701"/>
                    </a:cubicBezTo>
                    <a:cubicBezTo>
                      <a:pt x="788766" y="6876"/>
                      <a:pt x="764640" y="19256"/>
                      <a:pt x="741785" y="34493"/>
                    </a:cubicBezTo>
                    <a:cubicBezTo>
                      <a:pt x="737341" y="36080"/>
                      <a:pt x="734801" y="40524"/>
                      <a:pt x="730039" y="41159"/>
                    </a:cubicBezTo>
                    <a:cubicBezTo>
                      <a:pt x="720516" y="45921"/>
                      <a:pt x="714802" y="55444"/>
                      <a:pt x="704009" y="58619"/>
                    </a:cubicBezTo>
                    <a:cubicBezTo>
                      <a:pt x="702105" y="58301"/>
                      <a:pt x="699882" y="57349"/>
                      <a:pt x="697978" y="56714"/>
                    </a:cubicBezTo>
                    <a:cubicBezTo>
                      <a:pt x="690359" y="53539"/>
                      <a:pt x="686867" y="41477"/>
                      <a:pt x="675439" y="46238"/>
                    </a:cubicBezTo>
                    <a:cubicBezTo>
                      <a:pt x="670360" y="43381"/>
                      <a:pt x="665281" y="40524"/>
                      <a:pt x="660202" y="37667"/>
                    </a:cubicBezTo>
                    <a:cubicBezTo>
                      <a:pt x="590683" y="-1695"/>
                      <a:pt x="521480" y="-1695"/>
                      <a:pt x="452278" y="38620"/>
                    </a:cubicBezTo>
                    <a:cubicBezTo>
                      <a:pt x="424978" y="54492"/>
                      <a:pt x="401805" y="75125"/>
                      <a:pt x="380854" y="98299"/>
                    </a:cubicBezTo>
                    <a:cubicBezTo>
                      <a:pt x="375775" y="104013"/>
                      <a:pt x="371965" y="106870"/>
                      <a:pt x="363394" y="103378"/>
                    </a:cubicBezTo>
                    <a:cubicBezTo>
                      <a:pt x="297684" y="77030"/>
                      <a:pt x="237688" y="90363"/>
                      <a:pt x="183405" y="132582"/>
                    </a:cubicBezTo>
                    <a:cubicBezTo>
                      <a:pt x="130392" y="173532"/>
                      <a:pt x="96109" y="228450"/>
                      <a:pt x="69126" y="288446"/>
                    </a:cubicBezTo>
                    <a:cubicBezTo>
                      <a:pt x="27541" y="382726"/>
                      <a:pt x="7542" y="482403"/>
                      <a:pt x="1828" y="584937"/>
                    </a:cubicBezTo>
                    <a:cubicBezTo>
                      <a:pt x="-5473" y="714770"/>
                      <a:pt x="8495" y="841430"/>
                      <a:pt x="54524" y="963962"/>
                    </a:cubicBezTo>
                    <a:cubicBezTo>
                      <a:pt x="80871" y="1034434"/>
                      <a:pt x="116742" y="1099510"/>
                      <a:pt x="175152" y="1149665"/>
                    </a:cubicBezTo>
                    <a:cubicBezTo>
                      <a:pt x="220228" y="1188393"/>
                      <a:pt x="271971" y="1207757"/>
                      <a:pt x="331968" y="1196012"/>
                    </a:cubicBezTo>
                    <a:cubicBezTo>
                      <a:pt x="346253" y="1193155"/>
                      <a:pt x="361807" y="1182362"/>
                      <a:pt x="373870" y="1185854"/>
                    </a:cubicBezTo>
                    <a:cubicBezTo>
                      <a:pt x="386885" y="1189663"/>
                      <a:pt x="395773" y="1206170"/>
                      <a:pt x="406884" y="1216645"/>
                    </a:cubicBezTo>
                    <a:cubicBezTo>
                      <a:pt x="496085" y="1299498"/>
                      <a:pt x="605285" y="1302990"/>
                      <a:pt x="697660" y="1225534"/>
                    </a:cubicBezTo>
                    <a:cubicBezTo>
                      <a:pt x="705914" y="1218550"/>
                      <a:pt x="710358" y="1219185"/>
                      <a:pt x="718294" y="1225534"/>
                    </a:cubicBezTo>
                    <a:cubicBezTo>
                      <a:pt x="806543" y="1296641"/>
                      <a:pt x="903997" y="1296958"/>
                      <a:pt x="992246" y="1226169"/>
                    </a:cubicBezTo>
                    <a:cubicBezTo>
                      <a:pt x="1001769" y="1218550"/>
                      <a:pt x="1006848" y="1217598"/>
                      <a:pt x="1017006" y="1225851"/>
                    </a:cubicBezTo>
                    <a:cubicBezTo>
                      <a:pt x="1079225" y="1277277"/>
                      <a:pt x="1148427" y="1296641"/>
                      <a:pt x="1226835" y="1267436"/>
                    </a:cubicBezTo>
                    <a:cubicBezTo>
                      <a:pt x="1267785" y="1252199"/>
                      <a:pt x="1301117" y="1225216"/>
                      <a:pt x="1330321" y="1193155"/>
                    </a:cubicBezTo>
                    <a:cubicBezTo>
                      <a:pt x="1335718" y="1187441"/>
                      <a:pt x="1339845" y="1183949"/>
                      <a:pt x="1349050" y="1187123"/>
                    </a:cubicBezTo>
                    <a:cubicBezTo>
                      <a:pt x="1411269" y="1210297"/>
                      <a:pt x="1468726" y="1199186"/>
                      <a:pt x="1521104" y="1160141"/>
                    </a:cubicBezTo>
                    <a:cubicBezTo>
                      <a:pt x="1579195" y="1116651"/>
                      <a:pt x="1615701" y="1056972"/>
                      <a:pt x="1643954" y="991579"/>
                    </a:cubicBezTo>
                    <a:cubicBezTo>
                      <a:pt x="1684903" y="896347"/>
                      <a:pt x="1703633" y="796035"/>
                      <a:pt x="1708394" y="692549"/>
                    </a:cubicBezTo>
                    <a:cubicBezTo>
                      <a:pt x="1714425" y="563351"/>
                      <a:pt x="1698871" y="437009"/>
                      <a:pt x="1651572" y="316064"/>
                    </a:cubicBezTo>
                    <a:cubicBezTo>
                      <a:pt x="1627447" y="253845"/>
                      <a:pt x="1595385" y="196388"/>
                      <a:pt x="1546182" y="150042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3" name="Freeform: Shape 71">
                <a:extLst>
                  <a:ext uri="{FF2B5EF4-FFF2-40B4-BE49-F238E27FC236}">
                    <a16:creationId xmlns:a16="http://schemas.microsoft.com/office/drawing/2014/main" id="{920E5DB5-1EEC-494E-842C-96347D2873AE}"/>
                  </a:ext>
                </a:extLst>
              </p:cNvPr>
              <p:cNvSpPr/>
              <p:nvPr/>
            </p:nvSpPr>
            <p:spPr>
              <a:xfrm>
                <a:off x="7623523" y="1908527"/>
                <a:ext cx="2372862" cy="4330550"/>
              </a:xfrm>
              <a:custGeom>
                <a:avLst/>
                <a:gdLst>
                  <a:gd name="connsiteX0" fmla="*/ 499275 w 699865"/>
                  <a:gd name="connsiteY0" fmla="*/ 1216458 h 1277276"/>
                  <a:gd name="connsiteX1" fmla="*/ 396741 w 699865"/>
                  <a:gd name="connsiteY1" fmla="*/ 1272645 h 1277276"/>
                  <a:gd name="connsiteX2" fmla="*/ 365632 w 699865"/>
                  <a:gd name="connsiteY2" fmla="*/ 1277089 h 1277276"/>
                  <a:gd name="connsiteX3" fmla="*/ 334205 w 699865"/>
                  <a:gd name="connsiteY3" fmla="*/ 1277089 h 1277276"/>
                  <a:gd name="connsiteX4" fmla="*/ 203419 w 699865"/>
                  <a:gd name="connsiteY4" fmla="*/ 1217410 h 1277276"/>
                  <a:gd name="connsiteX5" fmla="*/ 154533 w 699865"/>
                  <a:gd name="connsiteY5" fmla="*/ 1177730 h 1277276"/>
                  <a:gd name="connsiteX6" fmla="*/ 41524 w 699865"/>
                  <a:gd name="connsiteY6" fmla="*/ 950759 h 1277276"/>
                  <a:gd name="connsiteX7" fmla="*/ 2796 w 699865"/>
                  <a:gd name="connsiteY7" fmla="*/ 729820 h 1277276"/>
                  <a:gd name="connsiteX8" fmla="*/ 8510 w 699865"/>
                  <a:gd name="connsiteY8" fmla="*/ 492691 h 1277276"/>
                  <a:gd name="connsiteX9" fmla="*/ 65650 w 699865"/>
                  <a:gd name="connsiteY9" fmla="*/ 262863 h 1277276"/>
                  <a:gd name="connsiteX10" fmla="*/ 174215 w 699865"/>
                  <a:gd name="connsiteY10" fmla="*/ 85731 h 1277276"/>
                  <a:gd name="connsiteX11" fmla="*/ 192944 w 699865"/>
                  <a:gd name="connsiteY11" fmla="*/ 66367 h 1277276"/>
                  <a:gd name="connsiteX12" fmla="*/ 225640 w 699865"/>
                  <a:gd name="connsiteY12" fmla="*/ 40654 h 1277276"/>
                  <a:gd name="connsiteX13" fmla="*/ 235481 w 699865"/>
                  <a:gd name="connsiteY13" fmla="*/ 34305 h 1277276"/>
                  <a:gd name="connsiteX14" fmla="*/ 310397 w 699865"/>
                  <a:gd name="connsiteY14" fmla="*/ 3831 h 1277276"/>
                  <a:gd name="connsiteX15" fmla="*/ 322777 w 699865"/>
                  <a:gd name="connsiteY15" fmla="*/ 1291 h 1277276"/>
                  <a:gd name="connsiteX16" fmla="*/ 423089 w 699865"/>
                  <a:gd name="connsiteY16" fmla="*/ 12719 h 1277276"/>
                  <a:gd name="connsiteX17" fmla="*/ 441818 w 699865"/>
                  <a:gd name="connsiteY17" fmla="*/ 23512 h 1277276"/>
                  <a:gd name="connsiteX18" fmla="*/ 446262 w 699865"/>
                  <a:gd name="connsiteY18" fmla="*/ 25099 h 1277276"/>
                  <a:gd name="connsiteX19" fmla="*/ 491974 w 699865"/>
                  <a:gd name="connsiteY19" fmla="*/ 56526 h 1277276"/>
                  <a:gd name="connsiteX20" fmla="*/ 499910 w 699865"/>
                  <a:gd name="connsiteY20" fmla="*/ 61288 h 1277276"/>
                  <a:gd name="connsiteX21" fmla="*/ 508163 w 699865"/>
                  <a:gd name="connsiteY21" fmla="*/ 69859 h 1277276"/>
                  <a:gd name="connsiteX22" fmla="*/ 584349 w 699865"/>
                  <a:gd name="connsiteY22" fmla="*/ 164456 h 1277276"/>
                  <a:gd name="connsiteX23" fmla="*/ 686565 w 699865"/>
                  <a:gd name="connsiteY23" fmla="*/ 467296 h 1277276"/>
                  <a:gd name="connsiteX24" fmla="*/ 697041 w 699865"/>
                  <a:gd name="connsiteY24" fmla="*/ 569512 h 1277276"/>
                  <a:gd name="connsiteX25" fmla="*/ 699580 w 699865"/>
                  <a:gd name="connsiteY25" fmla="*/ 659665 h 1277276"/>
                  <a:gd name="connsiteX26" fmla="*/ 669423 w 699865"/>
                  <a:gd name="connsiteY26" fmla="*/ 902826 h 1277276"/>
                  <a:gd name="connsiteX27" fmla="*/ 606570 w 699865"/>
                  <a:gd name="connsiteY27" fmla="*/ 1079958 h 1277276"/>
                  <a:gd name="connsiteX28" fmla="*/ 518956 w 699865"/>
                  <a:gd name="connsiteY28" fmla="*/ 1205347 h 1277276"/>
                  <a:gd name="connsiteX29" fmla="*/ 499275 w 699865"/>
                  <a:gd name="connsiteY29" fmla="*/ 1216458 h 1277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99865" h="1277276">
                    <a:moveTo>
                      <a:pt x="499275" y="1216458"/>
                    </a:moveTo>
                    <a:cubicBezTo>
                      <a:pt x="468166" y="1240901"/>
                      <a:pt x="436104" y="1263439"/>
                      <a:pt x="396741" y="1272645"/>
                    </a:cubicBezTo>
                    <a:cubicBezTo>
                      <a:pt x="386583" y="1275185"/>
                      <a:pt x="376425" y="1278042"/>
                      <a:pt x="365632" y="1277089"/>
                    </a:cubicBezTo>
                    <a:cubicBezTo>
                      <a:pt x="355156" y="1274867"/>
                      <a:pt x="344681" y="1274550"/>
                      <a:pt x="334205" y="1277089"/>
                    </a:cubicBezTo>
                    <a:cubicBezTo>
                      <a:pt x="282780" y="1274232"/>
                      <a:pt x="240560" y="1251376"/>
                      <a:pt x="203419" y="1217410"/>
                    </a:cubicBezTo>
                    <a:cubicBezTo>
                      <a:pt x="180246" y="1212966"/>
                      <a:pt x="167866" y="1193919"/>
                      <a:pt x="154533" y="1177730"/>
                    </a:cubicBezTo>
                    <a:cubicBezTo>
                      <a:pt x="99933" y="1110750"/>
                      <a:pt x="65650" y="1033294"/>
                      <a:pt x="41524" y="950759"/>
                    </a:cubicBezTo>
                    <a:cubicBezTo>
                      <a:pt x="20255" y="878383"/>
                      <a:pt x="7240" y="805053"/>
                      <a:pt x="2796" y="729820"/>
                    </a:cubicBezTo>
                    <a:cubicBezTo>
                      <a:pt x="-1965" y="650459"/>
                      <a:pt x="-1013" y="571734"/>
                      <a:pt x="8510" y="492691"/>
                    </a:cubicBezTo>
                    <a:cubicBezTo>
                      <a:pt x="18033" y="413648"/>
                      <a:pt x="36762" y="336827"/>
                      <a:pt x="65650" y="262863"/>
                    </a:cubicBezTo>
                    <a:cubicBezTo>
                      <a:pt x="91362" y="197788"/>
                      <a:pt x="124059" y="136204"/>
                      <a:pt x="174215" y="85731"/>
                    </a:cubicBezTo>
                    <a:cubicBezTo>
                      <a:pt x="180563" y="79382"/>
                      <a:pt x="184690" y="71129"/>
                      <a:pt x="192944" y="66367"/>
                    </a:cubicBezTo>
                    <a:cubicBezTo>
                      <a:pt x="204054" y="58113"/>
                      <a:pt x="212625" y="46686"/>
                      <a:pt x="225640" y="40654"/>
                    </a:cubicBezTo>
                    <a:cubicBezTo>
                      <a:pt x="229132" y="38749"/>
                      <a:pt x="231354" y="35258"/>
                      <a:pt x="235481" y="34305"/>
                    </a:cubicBezTo>
                    <a:cubicBezTo>
                      <a:pt x="258654" y="19386"/>
                      <a:pt x="282462" y="6688"/>
                      <a:pt x="310397" y="3831"/>
                    </a:cubicBezTo>
                    <a:cubicBezTo>
                      <a:pt x="314524" y="3196"/>
                      <a:pt x="318651" y="2561"/>
                      <a:pt x="322777" y="1291"/>
                    </a:cubicBezTo>
                    <a:cubicBezTo>
                      <a:pt x="357061" y="-1248"/>
                      <a:pt x="390710" y="-1248"/>
                      <a:pt x="423089" y="12719"/>
                    </a:cubicBezTo>
                    <a:cubicBezTo>
                      <a:pt x="430073" y="15576"/>
                      <a:pt x="435786" y="19703"/>
                      <a:pt x="441818" y="23512"/>
                    </a:cubicBezTo>
                    <a:cubicBezTo>
                      <a:pt x="443405" y="24147"/>
                      <a:pt x="444675" y="24782"/>
                      <a:pt x="446262" y="25099"/>
                    </a:cubicBezTo>
                    <a:cubicBezTo>
                      <a:pt x="464674" y="30813"/>
                      <a:pt x="478324" y="43829"/>
                      <a:pt x="491974" y="56526"/>
                    </a:cubicBezTo>
                    <a:cubicBezTo>
                      <a:pt x="494513" y="58113"/>
                      <a:pt x="497370" y="59383"/>
                      <a:pt x="499910" y="61288"/>
                    </a:cubicBezTo>
                    <a:cubicBezTo>
                      <a:pt x="502449" y="64145"/>
                      <a:pt x="504989" y="67319"/>
                      <a:pt x="508163" y="69859"/>
                    </a:cubicBezTo>
                    <a:cubicBezTo>
                      <a:pt x="539590" y="96524"/>
                      <a:pt x="563081" y="129538"/>
                      <a:pt x="584349" y="164456"/>
                    </a:cubicBezTo>
                    <a:cubicBezTo>
                      <a:pt x="640854" y="257784"/>
                      <a:pt x="669106" y="360635"/>
                      <a:pt x="686565" y="467296"/>
                    </a:cubicBezTo>
                    <a:cubicBezTo>
                      <a:pt x="692279" y="501262"/>
                      <a:pt x="694819" y="535228"/>
                      <a:pt x="697041" y="569512"/>
                    </a:cubicBezTo>
                    <a:cubicBezTo>
                      <a:pt x="698946" y="599669"/>
                      <a:pt x="700533" y="629508"/>
                      <a:pt x="699580" y="659665"/>
                    </a:cubicBezTo>
                    <a:cubicBezTo>
                      <a:pt x="697358" y="741565"/>
                      <a:pt x="688787" y="822830"/>
                      <a:pt x="669423" y="902826"/>
                    </a:cubicBezTo>
                    <a:cubicBezTo>
                      <a:pt x="654504" y="964092"/>
                      <a:pt x="634822" y="1023771"/>
                      <a:pt x="606570" y="1079958"/>
                    </a:cubicBezTo>
                    <a:cubicBezTo>
                      <a:pt x="583397" y="1125670"/>
                      <a:pt x="556414" y="1169159"/>
                      <a:pt x="518956" y="1205347"/>
                    </a:cubicBezTo>
                    <a:cubicBezTo>
                      <a:pt x="513560" y="1211061"/>
                      <a:pt x="507846" y="1216140"/>
                      <a:pt x="499275" y="1216458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" name="Freeform: Shape 72">
                <a:extLst>
                  <a:ext uri="{FF2B5EF4-FFF2-40B4-BE49-F238E27FC236}">
                    <a16:creationId xmlns:a16="http://schemas.microsoft.com/office/drawing/2014/main" id="{F66E6372-572B-4276-AC18-94460FBC036D}"/>
                  </a:ext>
                </a:extLst>
              </p:cNvPr>
              <p:cNvSpPr/>
              <p:nvPr/>
            </p:nvSpPr>
            <p:spPr>
              <a:xfrm>
                <a:off x="9316293" y="1936492"/>
                <a:ext cx="1696734" cy="4314201"/>
              </a:xfrm>
              <a:custGeom>
                <a:avLst/>
                <a:gdLst>
                  <a:gd name="connsiteX0" fmla="*/ 0 w 500444"/>
                  <a:gd name="connsiteY0" fmla="*/ 1208210 h 1272454"/>
                  <a:gd name="connsiteX1" fmla="*/ 55552 w 500444"/>
                  <a:gd name="connsiteY1" fmla="*/ 1143452 h 1272454"/>
                  <a:gd name="connsiteX2" fmla="*/ 129516 w 500444"/>
                  <a:gd name="connsiteY2" fmla="*/ 1002190 h 1272454"/>
                  <a:gd name="connsiteX3" fmla="*/ 184434 w 500444"/>
                  <a:gd name="connsiteY3" fmla="*/ 771728 h 1272454"/>
                  <a:gd name="connsiteX4" fmla="*/ 193322 w 500444"/>
                  <a:gd name="connsiteY4" fmla="*/ 610785 h 1272454"/>
                  <a:gd name="connsiteX5" fmla="*/ 153959 w 500444"/>
                  <a:gd name="connsiteY5" fmla="*/ 340642 h 1272454"/>
                  <a:gd name="connsiteX6" fmla="*/ 59997 w 500444"/>
                  <a:gd name="connsiteY6" fmla="*/ 130496 h 1272454"/>
                  <a:gd name="connsiteX7" fmla="*/ 3174 w 500444"/>
                  <a:gd name="connsiteY7" fmla="*/ 62563 h 1272454"/>
                  <a:gd name="connsiteX8" fmla="*/ 14920 w 500444"/>
                  <a:gd name="connsiteY8" fmla="*/ 42882 h 1272454"/>
                  <a:gd name="connsiteX9" fmla="*/ 22856 w 500444"/>
                  <a:gd name="connsiteY9" fmla="*/ 38755 h 1272454"/>
                  <a:gd name="connsiteX10" fmla="*/ 47934 w 500444"/>
                  <a:gd name="connsiteY10" fmla="*/ 27962 h 1272454"/>
                  <a:gd name="connsiteX11" fmla="*/ 146023 w 500444"/>
                  <a:gd name="connsiteY11" fmla="*/ 27 h 1272454"/>
                  <a:gd name="connsiteX12" fmla="*/ 297760 w 500444"/>
                  <a:gd name="connsiteY12" fmla="*/ 61293 h 1272454"/>
                  <a:gd name="connsiteX13" fmla="*/ 333314 w 500444"/>
                  <a:gd name="connsiteY13" fmla="*/ 97482 h 1272454"/>
                  <a:gd name="connsiteX14" fmla="*/ 356804 w 500444"/>
                  <a:gd name="connsiteY14" fmla="*/ 114624 h 1272454"/>
                  <a:gd name="connsiteX15" fmla="*/ 477750 w 500444"/>
                  <a:gd name="connsiteY15" fmla="*/ 404765 h 1272454"/>
                  <a:gd name="connsiteX16" fmla="*/ 499970 w 500444"/>
                  <a:gd name="connsiteY16" fmla="*/ 606023 h 1272454"/>
                  <a:gd name="connsiteX17" fmla="*/ 475845 w 500444"/>
                  <a:gd name="connsiteY17" fmla="*/ 878071 h 1272454"/>
                  <a:gd name="connsiteX18" fmla="*/ 417118 w 500444"/>
                  <a:gd name="connsiteY18" fmla="*/ 1056790 h 1272454"/>
                  <a:gd name="connsiteX19" fmla="*/ 356487 w 500444"/>
                  <a:gd name="connsiteY19" fmla="*/ 1158689 h 1272454"/>
                  <a:gd name="connsiteX20" fmla="*/ 336171 w 500444"/>
                  <a:gd name="connsiteY20" fmla="*/ 1175831 h 1272454"/>
                  <a:gd name="connsiteX21" fmla="*/ 307601 w 500444"/>
                  <a:gd name="connsiteY21" fmla="*/ 1202496 h 1272454"/>
                  <a:gd name="connsiteX22" fmla="*/ 143166 w 500444"/>
                  <a:gd name="connsiteY22" fmla="*/ 1272333 h 1272454"/>
                  <a:gd name="connsiteX23" fmla="*/ 0 w 500444"/>
                  <a:gd name="connsiteY23" fmla="*/ 1208210 h 1272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00444" h="1272454">
                    <a:moveTo>
                      <a:pt x="0" y="1208210"/>
                    </a:moveTo>
                    <a:cubicBezTo>
                      <a:pt x="18729" y="1186624"/>
                      <a:pt x="39045" y="1167260"/>
                      <a:pt x="55552" y="1143452"/>
                    </a:cubicBezTo>
                    <a:cubicBezTo>
                      <a:pt x="86344" y="1099328"/>
                      <a:pt x="110470" y="1052346"/>
                      <a:pt x="129516" y="1002190"/>
                    </a:cubicBezTo>
                    <a:cubicBezTo>
                      <a:pt x="157451" y="927592"/>
                      <a:pt x="175228" y="850771"/>
                      <a:pt x="184434" y="771728"/>
                    </a:cubicBezTo>
                    <a:cubicBezTo>
                      <a:pt x="190782" y="718080"/>
                      <a:pt x="194909" y="664433"/>
                      <a:pt x="193322" y="610785"/>
                    </a:cubicBezTo>
                    <a:cubicBezTo>
                      <a:pt x="190465" y="519362"/>
                      <a:pt x="179037" y="429208"/>
                      <a:pt x="153959" y="340642"/>
                    </a:cubicBezTo>
                    <a:cubicBezTo>
                      <a:pt x="133008" y="265726"/>
                      <a:pt x="103486" y="195254"/>
                      <a:pt x="59997" y="130496"/>
                    </a:cubicBezTo>
                    <a:cubicBezTo>
                      <a:pt x="43490" y="105735"/>
                      <a:pt x="22538" y="84784"/>
                      <a:pt x="3174" y="62563"/>
                    </a:cubicBezTo>
                    <a:cubicBezTo>
                      <a:pt x="0" y="51770"/>
                      <a:pt x="9523" y="48596"/>
                      <a:pt x="14920" y="42882"/>
                    </a:cubicBezTo>
                    <a:cubicBezTo>
                      <a:pt x="17459" y="41612"/>
                      <a:pt x="20316" y="40342"/>
                      <a:pt x="22856" y="38755"/>
                    </a:cubicBezTo>
                    <a:cubicBezTo>
                      <a:pt x="30792" y="34311"/>
                      <a:pt x="36188" y="23835"/>
                      <a:pt x="47934" y="27962"/>
                    </a:cubicBezTo>
                    <a:cubicBezTo>
                      <a:pt x="79043" y="12725"/>
                      <a:pt x="110787" y="662"/>
                      <a:pt x="146023" y="27"/>
                    </a:cubicBezTo>
                    <a:cubicBezTo>
                      <a:pt x="205067" y="-925"/>
                      <a:pt x="254588" y="23200"/>
                      <a:pt x="297760" y="61293"/>
                    </a:cubicBezTo>
                    <a:cubicBezTo>
                      <a:pt x="310458" y="72404"/>
                      <a:pt x="321568" y="85419"/>
                      <a:pt x="333314" y="97482"/>
                    </a:cubicBezTo>
                    <a:cubicBezTo>
                      <a:pt x="343789" y="99704"/>
                      <a:pt x="350773" y="106370"/>
                      <a:pt x="356804" y="114624"/>
                    </a:cubicBezTo>
                    <a:cubicBezTo>
                      <a:pt x="420610" y="201603"/>
                      <a:pt x="456164" y="300327"/>
                      <a:pt x="477750" y="404765"/>
                    </a:cubicBezTo>
                    <a:cubicBezTo>
                      <a:pt x="491400" y="471111"/>
                      <a:pt x="498066" y="538091"/>
                      <a:pt x="499970" y="606023"/>
                    </a:cubicBezTo>
                    <a:cubicBezTo>
                      <a:pt x="502510" y="697764"/>
                      <a:pt x="494891" y="788235"/>
                      <a:pt x="475845" y="878071"/>
                    </a:cubicBezTo>
                    <a:cubicBezTo>
                      <a:pt x="462830" y="939972"/>
                      <a:pt x="443466" y="999651"/>
                      <a:pt x="417118" y="1056790"/>
                    </a:cubicBezTo>
                    <a:cubicBezTo>
                      <a:pt x="400611" y="1092661"/>
                      <a:pt x="380930" y="1127262"/>
                      <a:pt x="356487" y="1158689"/>
                    </a:cubicBezTo>
                    <a:cubicBezTo>
                      <a:pt x="351090" y="1165673"/>
                      <a:pt x="345059" y="1172656"/>
                      <a:pt x="336171" y="1175831"/>
                    </a:cubicBezTo>
                    <a:cubicBezTo>
                      <a:pt x="324108" y="1182180"/>
                      <a:pt x="317124" y="1193608"/>
                      <a:pt x="307601" y="1202496"/>
                    </a:cubicBezTo>
                    <a:cubicBezTo>
                      <a:pt x="261254" y="1245986"/>
                      <a:pt x="208877" y="1274555"/>
                      <a:pt x="143166" y="1272333"/>
                    </a:cubicBezTo>
                    <a:cubicBezTo>
                      <a:pt x="86662" y="1270111"/>
                      <a:pt x="40633" y="1244716"/>
                      <a:pt x="0" y="120821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5" name="Freeform: Shape 73">
                <a:extLst>
                  <a:ext uri="{FF2B5EF4-FFF2-40B4-BE49-F238E27FC236}">
                    <a16:creationId xmlns:a16="http://schemas.microsoft.com/office/drawing/2014/main" id="{35CA7C6B-8690-498E-B070-19AD9AA0CB7D}"/>
                  </a:ext>
                </a:extLst>
              </p:cNvPr>
              <p:cNvSpPr/>
              <p:nvPr/>
            </p:nvSpPr>
            <p:spPr>
              <a:xfrm>
                <a:off x="6610064" y="1937655"/>
                <a:ext cx="1703142" cy="4312709"/>
              </a:xfrm>
              <a:custGeom>
                <a:avLst/>
                <a:gdLst>
                  <a:gd name="connsiteX0" fmla="*/ 496303 w 502334"/>
                  <a:gd name="connsiteY0" fmla="*/ 60316 h 1272014"/>
                  <a:gd name="connsiteX1" fmla="*/ 376627 w 502334"/>
                  <a:gd name="connsiteY1" fmla="*/ 243480 h 1272014"/>
                  <a:gd name="connsiteX2" fmla="*/ 318853 w 502334"/>
                  <a:gd name="connsiteY2" fmla="*/ 452039 h 1272014"/>
                  <a:gd name="connsiteX3" fmla="*/ 306790 w 502334"/>
                  <a:gd name="connsiteY3" fmla="*/ 696787 h 1272014"/>
                  <a:gd name="connsiteX4" fmla="*/ 395991 w 502334"/>
                  <a:gd name="connsiteY4" fmla="*/ 1065336 h 1272014"/>
                  <a:gd name="connsiteX5" fmla="*/ 488049 w 502334"/>
                  <a:gd name="connsiteY5" fmla="*/ 1195170 h 1272014"/>
                  <a:gd name="connsiteX6" fmla="*/ 502334 w 502334"/>
                  <a:gd name="connsiteY6" fmla="*/ 1208502 h 1272014"/>
                  <a:gd name="connsiteX7" fmla="*/ 491859 w 502334"/>
                  <a:gd name="connsiteY7" fmla="*/ 1215169 h 1272014"/>
                  <a:gd name="connsiteX8" fmla="*/ 199178 w 502334"/>
                  <a:gd name="connsiteY8" fmla="*/ 1207550 h 1272014"/>
                  <a:gd name="connsiteX9" fmla="*/ 166164 w 502334"/>
                  <a:gd name="connsiteY9" fmla="*/ 1173584 h 1272014"/>
                  <a:gd name="connsiteX10" fmla="*/ 143943 w 502334"/>
                  <a:gd name="connsiteY10" fmla="*/ 1158029 h 1272014"/>
                  <a:gd name="connsiteX11" fmla="*/ 46488 w 502334"/>
                  <a:gd name="connsiteY11" fmla="*/ 959946 h 1272014"/>
                  <a:gd name="connsiteX12" fmla="*/ 4903 w 502334"/>
                  <a:gd name="connsiteY12" fmla="*/ 753926 h 1272014"/>
                  <a:gd name="connsiteX13" fmla="*/ 2999 w 502334"/>
                  <a:gd name="connsiteY13" fmla="*/ 549811 h 1272014"/>
                  <a:gd name="connsiteX14" fmla="*/ 22998 w 502334"/>
                  <a:gd name="connsiteY14" fmla="*/ 402518 h 1272014"/>
                  <a:gd name="connsiteX15" fmla="*/ 117595 w 502334"/>
                  <a:gd name="connsiteY15" fmla="*/ 153327 h 1272014"/>
                  <a:gd name="connsiteX16" fmla="*/ 149657 w 502334"/>
                  <a:gd name="connsiteY16" fmla="*/ 107932 h 1272014"/>
                  <a:gd name="connsiteX17" fmla="*/ 163624 w 502334"/>
                  <a:gd name="connsiteY17" fmla="*/ 98409 h 1272014"/>
                  <a:gd name="connsiteX18" fmla="*/ 182988 w 502334"/>
                  <a:gd name="connsiteY18" fmla="*/ 79998 h 1272014"/>
                  <a:gd name="connsiteX19" fmla="*/ 352819 w 502334"/>
                  <a:gd name="connsiteY19" fmla="*/ 2 h 1272014"/>
                  <a:gd name="connsiteX20" fmla="*/ 468685 w 502334"/>
                  <a:gd name="connsiteY20" fmla="*/ 38095 h 1272014"/>
                  <a:gd name="connsiteX21" fmla="*/ 491859 w 502334"/>
                  <a:gd name="connsiteY21" fmla="*/ 49206 h 1272014"/>
                  <a:gd name="connsiteX22" fmla="*/ 496620 w 502334"/>
                  <a:gd name="connsiteY22" fmla="*/ 53967 h 1272014"/>
                  <a:gd name="connsiteX23" fmla="*/ 496303 w 502334"/>
                  <a:gd name="connsiteY23" fmla="*/ 60316 h 1272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02334" h="1272014">
                    <a:moveTo>
                      <a:pt x="496303" y="60316"/>
                    </a:moveTo>
                    <a:cubicBezTo>
                      <a:pt x="444560" y="113646"/>
                      <a:pt x="404562" y="174913"/>
                      <a:pt x="376627" y="243480"/>
                    </a:cubicBezTo>
                    <a:cubicBezTo>
                      <a:pt x="349010" y="310778"/>
                      <a:pt x="330598" y="380615"/>
                      <a:pt x="318853" y="452039"/>
                    </a:cubicBezTo>
                    <a:cubicBezTo>
                      <a:pt x="305521" y="533304"/>
                      <a:pt x="302346" y="615204"/>
                      <a:pt x="306790" y="696787"/>
                    </a:cubicBezTo>
                    <a:cubicBezTo>
                      <a:pt x="313457" y="824716"/>
                      <a:pt x="338852" y="949153"/>
                      <a:pt x="395991" y="1065336"/>
                    </a:cubicBezTo>
                    <a:cubicBezTo>
                      <a:pt x="419482" y="1113270"/>
                      <a:pt x="448687" y="1158029"/>
                      <a:pt x="488049" y="1195170"/>
                    </a:cubicBezTo>
                    <a:cubicBezTo>
                      <a:pt x="492811" y="1199614"/>
                      <a:pt x="499477" y="1201836"/>
                      <a:pt x="502334" y="1208502"/>
                    </a:cubicBezTo>
                    <a:cubicBezTo>
                      <a:pt x="497890" y="1209137"/>
                      <a:pt x="495033" y="1212629"/>
                      <a:pt x="491859" y="1215169"/>
                    </a:cubicBezTo>
                    <a:cubicBezTo>
                      <a:pt x="396626" y="1293577"/>
                      <a:pt x="289966" y="1290720"/>
                      <a:pt x="199178" y="1207550"/>
                    </a:cubicBezTo>
                    <a:cubicBezTo>
                      <a:pt x="187432" y="1196757"/>
                      <a:pt x="177274" y="1185012"/>
                      <a:pt x="166164" y="1173584"/>
                    </a:cubicBezTo>
                    <a:cubicBezTo>
                      <a:pt x="155371" y="1173266"/>
                      <a:pt x="149657" y="1165648"/>
                      <a:pt x="143943" y="1158029"/>
                    </a:cubicBezTo>
                    <a:cubicBezTo>
                      <a:pt x="99183" y="1098033"/>
                      <a:pt x="69027" y="1030735"/>
                      <a:pt x="46488" y="959946"/>
                    </a:cubicBezTo>
                    <a:cubicBezTo>
                      <a:pt x="25220" y="892648"/>
                      <a:pt x="11252" y="823763"/>
                      <a:pt x="4903" y="753926"/>
                    </a:cubicBezTo>
                    <a:cubicBezTo>
                      <a:pt x="-1445" y="685994"/>
                      <a:pt x="-1128" y="618061"/>
                      <a:pt x="2999" y="549811"/>
                    </a:cubicBezTo>
                    <a:cubicBezTo>
                      <a:pt x="5856" y="499973"/>
                      <a:pt x="13157" y="451087"/>
                      <a:pt x="22998" y="402518"/>
                    </a:cubicBezTo>
                    <a:cubicBezTo>
                      <a:pt x="41092" y="314587"/>
                      <a:pt x="70614" y="230465"/>
                      <a:pt x="117595" y="153327"/>
                    </a:cubicBezTo>
                    <a:cubicBezTo>
                      <a:pt x="127118" y="137454"/>
                      <a:pt x="138546" y="122852"/>
                      <a:pt x="149657" y="107932"/>
                    </a:cubicBezTo>
                    <a:cubicBezTo>
                      <a:pt x="153466" y="102853"/>
                      <a:pt x="158228" y="100314"/>
                      <a:pt x="163624" y="98409"/>
                    </a:cubicBezTo>
                    <a:cubicBezTo>
                      <a:pt x="172195" y="94600"/>
                      <a:pt x="176639" y="86346"/>
                      <a:pt x="182988" y="79998"/>
                    </a:cubicBezTo>
                    <a:cubicBezTo>
                      <a:pt x="229969" y="32699"/>
                      <a:pt x="283617" y="-315"/>
                      <a:pt x="352819" y="2"/>
                    </a:cubicBezTo>
                    <a:cubicBezTo>
                      <a:pt x="395356" y="2"/>
                      <a:pt x="433132" y="15874"/>
                      <a:pt x="468685" y="38095"/>
                    </a:cubicBezTo>
                    <a:cubicBezTo>
                      <a:pt x="480113" y="33969"/>
                      <a:pt x="483923" y="46031"/>
                      <a:pt x="491859" y="49206"/>
                    </a:cubicBezTo>
                    <a:cubicBezTo>
                      <a:pt x="493763" y="50475"/>
                      <a:pt x="495351" y="52063"/>
                      <a:pt x="496620" y="53967"/>
                    </a:cubicBezTo>
                    <a:cubicBezTo>
                      <a:pt x="496938" y="55872"/>
                      <a:pt x="496620" y="58094"/>
                      <a:pt x="496303" y="6031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781D04F6-7884-4023-9063-8C7C37DABBF5}"/>
                </a:ext>
              </a:extLst>
            </p:cNvPr>
            <p:cNvGrpSpPr/>
            <p:nvPr/>
          </p:nvGrpSpPr>
          <p:grpSpPr>
            <a:xfrm rot="756224">
              <a:off x="9335211" y="2030278"/>
              <a:ext cx="1544150" cy="1451507"/>
              <a:chOff x="5903628" y="805233"/>
              <a:chExt cx="5796431" cy="5448665"/>
            </a:xfrm>
          </p:grpSpPr>
          <p:sp>
            <p:nvSpPr>
              <p:cNvPr id="74" name="Freeform: Shape 61">
                <a:extLst>
                  <a:ext uri="{FF2B5EF4-FFF2-40B4-BE49-F238E27FC236}">
                    <a16:creationId xmlns:a16="http://schemas.microsoft.com/office/drawing/2014/main" id="{B4A44270-5925-4D2C-96C0-28E874EE5DAF}"/>
                  </a:ext>
                </a:extLst>
              </p:cNvPr>
              <p:cNvSpPr/>
              <p:nvPr/>
            </p:nvSpPr>
            <p:spPr>
              <a:xfrm>
                <a:off x="7934146" y="805233"/>
                <a:ext cx="1746595" cy="1793672"/>
              </a:xfrm>
              <a:custGeom>
                <a:avLst/>
                <a:gdLst>
                  <a:gd name="connsiteX0" fmla="*/ 662126 w 1746595"/>
                  <a:gd name="connsiteY0" fmla="*/ 275 h 1793672"/>
                  <a:gd name="connsiteX1" fmla="*/ 718763 w 1746595"/>
                  <a:gd name="connsiteY1" fmla="*/ 32157 h 1793672"/>
                  <a:gd name="connsiteX2" fmla="*/ 931867 w 1746595"/>
                  <a:gd name="connsiteY2" fmla="*/ 95658 h 1793672"/>
                  <a:gd name="connsiteX3" fmla="*/ 1203086 w 1746595"/>
                  <a:gd name="connsiteY3" fmla="*/ 69829 h 1793672"/>
                  <a:gd name="connsiteX4" fmla="*/ 1400045 w 1746595"/>
                  <a:gd name="connsiteY4" fmla="*/ 119337 h 1793672"/>
                  <a:gd name="connsiteX5" fmla="*/ 1571307 w 1746595"/>
                  <a:gd name="connsiteY5" fmla="*/ 165213 h 1793672"/>
                  <a:gd name="connsiteX6" fmla="*/ 1736350 w 1746595"/>
                  <a:gd name="connsiteY6" fmla="*/ 217161 h 1793672"/>
                  <a:gd name="connsiteX7" fmla="*/ 1740149 w 1746595"/>
                  <a:gd name="connsiteY7" fmla="*/ 217276 h 1793672"/>
                  <a:gd name="connsiteX8" fmla="*/ 1732615 w 1746595"/>
                  <a:gd name="connsiteY8" fmla="*/ 259250 h 1793672"/>
                  <a:gd name="connsiteX9" fmla="*/ 1577631 w 1746595"/>
                  <a:gd name="connsiteY9" fmla="*/ 863040 h 1793672"/>
                  <a:gd name="connsiteX10" fmla="*/ 1556105 w 1746595"/>
                  <a:gd name="connsiteY10" fmla="*/ 1226819 h 1793672"/>
                  <a:gd name="connsiteX11" fmla="*/ 1535811 w 1746595"/>
                  <a:gd name="connsiteY11" fmla="*/ 1241145 h 1793672"/>
                  <a:gd name="connsiteX12" fmla="*/ 1527213 w 1746595"/>
                  <a:gd name="connsiteY12" fmla="*/ 1321172 h 1793672"/>
                  <a:gd name="connsiteX13" fmla="*/ 909353 w 1746595"/>
                  <a:gd name="connsiteY13" fmla="*/ 1793672 h 1793672"/>
                  <a:gd name="connsiteX14" fmla="*/ 291493 w 1746595"/>
                  <a:gd name="connsiteY14" fmla="*/ 1321172 h 1793672"/>
                  <a:gd name="connsiteX15" fmla="*/ 285889 w 1746595"/>
                  <a:gd name="connsiteY15" fmla="*/ 1269008 h 1793672"/>
                  <a:gd name="connsiteX16" fmla="*/ 276417 w 1746595"/>
                  <a:gd name="connsiteY16" fmla="*/ 1261259 h 1793672"/>
                  <a:gd name="connsiteX17" fmla="*/ 148343 w 1746595"/>
                  <a:gd name="connsiteY17" fmla="*/ 539081 h 1793672"/>
                  <a:gd name="connsiteX18" fmla="*/ 7351 w 1746595"/>
                  <a:gd name="connsiteY18" fmla="*/ 110724 h 1793672"/>
                  <a:gd name="connsiteX19" fmla="*/ 5198 w 1746595"/>
                  <a:gd name="connsiteY19" fmla="*/ 76284 h 1793672"/>
                  <a:gd name="connsiteX20" fmla="*/ 17524 w 1746595"/>
                  <a:gd name="connsiteY20" fmla="*/ 78074 h 1793672"/>
                  <a:gd name="connsiteX21" fmla="*/ 350678 w 1746595"/>
                  <a:gd name="connsiteY21" fmla="*/ 35389 h 1793672"/>
                  <a:gd name="connsiteX22" fmla="*/ 594994 w 1746595"/>
                  <a:gd name="connsiteY22" fmla="*/ 6329 h 1793672"/>
                  <a:gd name="connsiteX23" fmla="*/ 662126 w 1746595"/>
                  <a:gd name="connsiteY23" fmla="*/ 275 h 1793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746595" h="1793672">
                    <a:moveTo>
                      <a:pt x="662126" y="275"/>
                    </a:moveTo>
                    <a:cubicBezTo>
                      <a:pt x="683786" y="1754"/>
                      <a:pt x="703696" y="9557"/>
                      <a:pt x="718763" y="32157"/>
                    </a:cubicBezTo>
                    <a:cubicBezTo>
                      <a:pt x="772576" y="116109"/>
                      <a:pt x="852222" y="104269"/>
                      <a:pt x="931867" y="95658"/>
                    </a:cubicBezTo>
                    <a:cubicBezTo>
                      <a:pt x="1022273" y="85971"/>
                      <a:pt x="1112680" y="70904"/>
                      <a:pt x="1203086" y="69829"/>
                    </a:cubicBezTo>
                    <a:cubicBezTo>
                      <a:pt x="1270892" y="68751"/>
                      <a:pt x="1334392" y="101042"/>
                      <a:pt x="1400045" y="119337"/>
                    </a:cubicBezTo>
                    <a:cubicBezTo>
                      <a:pt x="1457088" y="135480"/>
                      <a:pt x="1514399" y="149741"/>
                      <a:pt x="1571307" y="165213"/>
                    </a:cubicBezTo>
                    <a:lnTo>
                      <a:pt x="1736350" y="217161"/>
                    </a:lnTo>
                    <a:lnTo>
                      <a:pt x="1740149" y="217276"/>
                    </a:lnTo>
                    <a:cubicBezTo>
                      <a:pt x="1755216" y="234496"/>
                      <a:pt x="1740149" y="247411"/>
                      <a:pt x="1732615" y="259250"/>
                    </a:cubicBezTo>
                    <a:cubicBezTo>
                      <a:pt x="1637903" y="449750"/>
                      <a:pt x="1600231" y="654242"/>
                      <a:pt x="1577631" y="863040"/>
                    </a:cubicBezTo>
                    <a:cubicBezTo>
                      <a:pt x="1563638" y="983580"/>
                      <a:pt x="1556105" y="1105200"/>
                      <a:pt x="1556105" y="1226819"/>
                    </a:cubicBezTo>
                    <a:lnTo>
                      <a:pt x="1535811" y="1241145"/>
                    </a:lnTo>
                    <a:lnTo>
                      <a:pt x="1527213" y="1321172"/>
                    </a:lnTo>
                    <a:cubicBezTo>
                      <a:pt x="1468405" y="1590827"/>
                      <a:pt x="1214125" y="1793672"/>
                      <a:pt x="909353" y="1793672"/>
                    </a:cubicBezTo>
                    <a:cubicBezTo>
                      <a:pt x="604581" y="1793672"/>
                      <a:pt x="350301" y="1590827"/>
                      <a:pt x="291493" y="1321172"/>
                    </a:cubicBezTo>
                    <a:lnTo>
                      <a:pt x="285889" y="1269008"/>
                    </a:lnTo>
                    <a:lnTo>
                      <a:pt x="276417" y="1261259"/>
                    </a:lnTo>
                    <a:cubicBezTo>
                      <a:pt x="263503" y="1014793"/>
                      <a:pt x="212918" y="775861"/>
                      <a:pt x="148343" y="539081"/>
                    </a:cubicBezTo>
                    <a:cubicBezTo>
                      <a:pt x="108519" y="393783"/>
                      <a:pt x="62239" y="250642"/>
                      <a:pt x="7351" y="110724"/>
                    </a:cubicBezTo>
                    <a:cubicBezTo>
                      <a:pt x="3045" y="99963"/>
                      <a:pt x="-5567" y="88124"/>
                      <a:pt x="5198" y="76284"/>
                    </a:cubicBezTo>
                    <a:lnTo>
                      <a:pt x="17524" y="78074"/>
                    </a:lnTo>
                    <a:lnTo>
                      <a:pt x="350678" y="35389"/>
                    </a:lnTo>
                    <a:cubicBezTo>
                      <a:pt x="431398" y="24624"/>
                      <a:pt x="513196" y="14937"/>
                      <a:pt x="594994" y="6329"/>
                    </a:cubicBezTo>
                    <a:cubicBezTo>
                      <a:pt x="617058" y="3639"/>
                      <a:pt x="640466" y="-1205"/>
                      <a:pt x="662126" y="275"/>
                    </a:cubicBezTo>
                    <a:close/>
                  </a:path>
                </a:pathLst>
              </a:custGeom>
              <a:solidFill>
                <a:srgbClr val="5E3611"/>
              </a:solidFill>
              <a:ln w="3173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5" name="Freeform: Shape 62">
                <a:extLst>
                  <a:ext uri="{FF2B5EF4-FFF2-40B4-BE49-F238E27FC236}">
                    <a16:creationId xmlns:a16="http://schemas.microsoft.com/office/drawing/2014/main" id="{0899F82D-3065-4744-BDDC-0C8D13E49FFF}"/>
                  </a:ext>
                </a:extLst>
              </p:cNvPr>
              <p:cNvSpPr/>
              <p:nvPr/>
            </p:nvSpPr>
            <p:spPr>
              <a:xfrm>
                <a:off x="7919411" y="881518"/>
                <a:ext cx="1746595" cy="1259914"/>
              </a:xfrm>
              <a:custGeom>
                <a:avLst/>
                <a:gdLst>
                  <a:gd name="connsiteX0" fmla="*/ 1245061 w 1746595"/>
                  <a:gd name="connsiteY0" fmla="*/ 499390 h 1259914"/>
                  <a:gd name="connsiteX1" fmla="*/ 1205240 w 1746595"/>
                  <a:gd name="connsiteY1" fmla="*/ 739397 h 1259914"/>
                  <a:gd name="connsiteX2" fmla="*/ 1211699 w 1746595"/>
                  <a:gd name="connsiteY2" fmla="*/ 1130086 h 1259914"/>
                  <a:gd name="connsiteX3" fmla="*/ 1220307 w 1746595"/>
                  <a:gd name="connsiteY3" fmla="*/ 1078426 h 1259914"/>
                  <a:gd name="connsiteX4" fmla="*/ 1240755 w 1746595"/>
                  <a:gd name="connsiteY4" fmla="*/ 725408 h 1259914"/>
                  <a:gd name="connsiteX5" fmla="*/ 1245061 w 1746595"/>
                  <a:gd name="connsiteY5" fmla="*/ 499390 h 1259914"/>
                  <a:gd name="connsiteX6" fmla="*/ 495976 w 1746595"/>
                  <a:gd name="connsiteY6" fmla="*/ 404678 h 1259914"/>
                  <a:gd name="connsiteX7" fmla="*/ 556248 w 1746595"/>
                  <a:gd name="connsiteY7" fmla="*/ 768457 h 1259914"/>
                  <a:gd name="connsiteX8" fmla="*/ 495976 w 1746595"/>
                  <a:gd name="connsiteY8" fmla="*/ 404678 h 1259914"/>
                  <a:gd name="connsiteX9" fmla="*/ 923255 w 1746595"/>
                  <a:gd name="connsiteY9" fmla="*/ 373468 h 1259914"/>
                  <a:gd name="connsiteX10" fmla="*/ 915722 w 1746595"/>
                  <a:gd name="connsiteY10" fmla="*/ 927747 h 1259914"/>
                  <a:gd name="connsiteX11" fmla="*/ 923255 w 1746595"/>
                  <a:gd name="connsiteY11" fmla="*/ 373468 h 1259914"/>
                  <a:gd name="connsiteX12" fmla="*/ 5198 w 1746595"/>
                  <a:gd name="connsiteY12" fmla="*/ 0 h 1259914"/>
                  <a:gd name="connsiteX13" fmla="*/ 424943 w 1746595"/>
                  <a:gd name="connsiteY13" fmla="*/ 120541 h 1259914"/>
                  <a:gd name="connsiteX14" fmla="*/ 478756 w 1746595"/>
                  <a:gd name="connsiteY14" fmla="*/ 182966 h 1259914"/>
                  <a:gd name="connsiteX15" fmla="*/ 564857 w 1746595"/>
                  <a:gd name="connsiteY15" fmla="*/ 242160 h 1259914"/>
                  <a:gd name="connsiteX16" fmla="*/ 692935 w 1746595"/>
                  <a:gd name="connsiteY16" fmla="*/ 231399 h 1259914"/>
                  <a:gd name="connsiteX17" fmla="*/ 878054 w 1746595"/>
                  <a:gd name="connsiteY17" fmla="*/ 254000 h 1259914"/>
                  <a:gd name="connsiteX18" fmla="*/ 1105147 w 1746595"/>
                  <a:gd name="connsiteY18" fmla="*/ 236779 h 1259914"/>
                  <a:gd name="connsiteX19" fmla="*/ 1606690 w 1746595"/>
                  <a:gd name="connsiteY19" fmla="*/ 144220 h 1259914"/>
                  <a:gd name="connsiteX20" fmla="*/ 1740149 w 1746595"/>
                  <a:gd name="connsiteY20" fmla="*/ 140992 h 1259914"/>
                  <a:gd name="connsiteX21" fmla="*/ 1732615 w 1746595"/>
                  <a:gd name="connsiteY21" fmla="*/ 182966 h 1259914"/>
                  <a:gd name="connsiteX22" fmla="*/ 1577631 w 1746595"/>
                  <a:gd name="connsiteY22" fmla="*/ 786756 h 1259914"/>
                  <a:gd name="connsiteX23" fmla="*/ 1556105 w 1746595"/>
                  <a:gd name="connsiteY23" fmla="*/ 1150535 h 1259914"/>
                  <a:gd name="connsiteX24" fmla="*/ 1519511 w 1746595"/>
                  <a:gd name="connsiteY24" fmla="*/ 1176366 h 1259914"/>
                  <a:gd name="connsiteX25" fmla="*/ 1480765 w 1746595"/>
                  <a:gd name="connsiteY25" fmla="*/ 1203273 h 1259914"/>
                  <a:gd name="connsiteX26" fmla="*/ 1480765 w 1746595"/>
                  <a:gd name="connsiteY26" fmla="*/ 1203272 h 1259914"/>
                  <a:gd name="connsiteX27" fmla="*/ 1480765 w 1746595"/>
                  <a:gd name="connsiteY27" fmla="*/ 1203272 h 1259914"/>
                  <a:gd name="connsiteX28" fmla="*/ 1581933 w 1746595"/>
                  <a:gd name="connsiteY28" fmla="*/ 304584 h 1259914"/>
                  <a:gd name="connsiteX29" fmla="*/ 1513052 w 1746595"/>
                  <a:gd name="connsiteY29" fmla="*/ 505848 h 1259914"/>
                  <a:gd name="connsiteX30" fmla="*/ 1460314 w 1746595"/>
                  <a:gd name="connsiteY30" fmla="*/ 1215111 h 1259914"/>
                  <a:gd name="connsiteX31" fmla="*/ 1460319 w 1746595"/>
                  <a:gd name="connsiteY31" fmla="*/ 1215108 h 1259914"/>
                  <a:gd name="connsiteX32" fmla="*/ 1460317 w 1746595"/>
                  <a:gd name="connsiteY32" fmla="*/ 1215113 h 1259914"/>
                  <a:gd name="connsiteX33" fmla="*/ 1382825 w 1746595"/>
                  <a:gd name="connsiteY33" fmla="*/ 1249553 h 1259914"/>
                  <a:gd name="connsiteX34" fmla="*/ 1381856 w 1746595"/>
                  <a:gd name="connsiteY34" fmla="*/ 1246807 h 1259914"/>
                  <a:gd name="connsiteX35" fmla="*/ 1385146 w 1746595"/>
                  <a:gd name="connsiteY35" fmla="*/ 1161533 h 1259914"/>
                  <a:gd name="connsiteX36" fmla="*/ 1376369 w 1746595"/>
                  <a:gd name="connsiteY36" fmla="*/ 885773 h 1259914"/>
                  <a:gd name="connsiteX37" fmla="*/ 1361299 w 1746595"/>
                  <a:gd name="connsiteY37" fmla="*/ 1235560 h 1259914"/>
                  <a:gd name="connsiteX38" fmla="*/ 1362693 w 1746595"/>
                  <a:gd name="connsiteY38" fmla="*/ 1236514 h 1259914"/>
                  <a:gd name="connsiteX39" fmla="*/ 1362377 w 1746595"/>
                  <a:gd name="connsiteY39" fmla="*/ 1236635 h 1259914"/>
                  <a:gd name="connsiteX40" fmla="*/ 1212773 w 1746595"/>
                  <a:gd name="connsiteY40" fmla="*/ 1131161 h 1259914"/>
                  <a:gd name="connsiteX41" fmla="*/ 784420 w 1746595"/>
                  <a:gd name="connsiteY41" fmla="*/ 1055822 h 1259914"/>
                  <a:gd name="connsiteX42" fmla="*/ 783050 w 1746595"/>
                  <a:gd name="connsiteY42" fmla="*/ 1053768 h 1259914"/>
                  <a:gd name="connsiteX43" fmla="*/ 783338 w 1746595"/>
                  <a:gd name="connsiteY43" fmla="*/ 1053672 h 1259914"/>
                  <a:gd name="connsiteX44" fmla="*/ 783338 w 1746595"/>
                  <a:gd name="connsiteY44" fmla="*/ 359476 h 1259914"/>
                  <a:gd name="connsiteX45" fmla="*/ 766118 w 1746595"/>
                  <a:gd name="connsiteY45" fmla="*/ 359476 h 1259914"/>
                  <a:gd name="connsiteX46" fmla="*/ 760737 w 1746595"/>
                  <a:gd name="connsiteY46" fmla="*/ 1061205 h 1259914"/>
                  <a:gd name="connsiteX47" fmla="*/ 761203 w 1746595"/>
                  <a:gd name="connsiteY47" fmla="*/ 1061050 h 1259914"/>
                  <a:gd name="connsiteX48" fmla="*/ 760741 w 1746595"/>
                  <a:gd name="connsiteY48" fmla="*/ 1062281 h 1259914"/>
                  <a:gd name="connsiteX49" fmla="*/ 503510 w 1746595"/>
                  <a:gd name="connsiteY49" fmla="*/ 1164527 h 1259914"/>
                  <a:gd name="connsiteX50" fmla="*/ 503509 w 1746595"/>
                  <a:gd name="connsiteY50" fmla="*/ 1164526 h 1259914"/>
                  <a:gd name="connsiteX51" fmla="*/ 475391 w 1746595"/>
                  <a:gd name="connsiteY51" fmla="*/ 904742 h 1259914"/>
                  <a:gd name="connsiteX52" fmla="*/ 410950 w 1746595"/>
                  <a:gd name="connsiteY52" fmla="*/ 652222 h 1259914"/>
                  <a:gd name="connsiteX53" fmla="*/ 471222 w 1746595"/>
                  <a:gd name="connsiteY53" fmla="*/ 1183900 h 1259914"/>
                  <a:gd name="connsiteX54" fmla="*/ 471223 w 1746595"/>
                  <a:gd name="connsiteY54" fmla="*/ 1183900 h 1259914"/>
                  <a:gd name="connsiteX55" fmla="*/ 471223 w 1746595"/>
                  <a:gd name="connsiteY55" fmla="*/ 1183900 h 1259914"/>
                  <a:gd name="connsiteX56" fmla="*/ 394809 w 1746595"/>
                  <a:gd name="connsiteY56" fmla="*/ 1250628 h 1259914"/>
                  <a:gd name="connsiteX57" fmla="*/ 376780 w 1746595"/>
                  <a:gd name="connsiteY57" fmla="*/ 1259911 h 1259914"/>
                  <a:gd name="connsiteX58" fmla="*/ 361464 w 1746595"/>
                  <a:gd name="connsiteY58" fmla="*/ 1248235 h 1259914"/>
                  <a:gd name="connsiteX59" fmla="*/ 371129 w 1746595"/>
                  <a:gd name="connsiteY59" fmla="*/ 1136542 h 1259914"/>
                  <a:gd name="connsiteX60" fmla="*/ 295790 w 1746595"/>
                  <a:gd name="connsiteY60" fmla="*/ 589797 h 1259914"/>
                  <a:gd name="connsiteX61" fmla="*/ 177399 w 1746595"/>
                  <a:gd name="connsiteY61" fmla="*/ 214178 h 1259914"/>
                  <a:gd name="connsiteX62" fmla="*/ 174171 w 1746595"/>
                  <a:gd name="connsiteY62" fmla="*/ 248618 h 1259914"/>
                  <a:gd name="connsiteX63" fmla="*/ 255969 w 1746595"/>
                  <a:gd name="connsiteY63" fmla="*/ 571502 h 1259914"/>
                  <a:gd name="connsiteX64" fmla="*/ 343297 w 1746595"/>
                  <a:gd name="connsiteY64" fmla="*/ 1070505 h 1259914"/>
                  <a:gd name="connsiteX65" fmla="*/ 350630 w 1746595"/>
                  <a:gd name="connsiteY65" fmla="*/ 1238755 h 1259914"/>
                  <a:gd name="connsiteX66" fmla="*/ 311936 w 1746595"/>
                  <a:gd name="connsiteY66" fmla="*/ 1214034 h 1259914"/>
                  <a:gd name="connsiteX67" fmla="*/ 276417 w 1746595"/>
                  <a:gd name="connsiteY67" fmla="*/ 1184975 h 1259914"/>
                  <a:gd name="connsiteX68" fmla="*/ 148343 w 1746595"/>
                  <a:gd name="connsiteY68" fmla="*/ 462797 h 1259914"/>
                  <a:gd name="connsiteX69" fmla="*/ 7351 w 1746595"/>
                  <a:gd name="connsiteY69" fmla="*/ 34440 h 1259914"/>
                  <a:gd name="connsiteX70" fmla="*/ 5198 w 1746595"/>
                  <a:gd name="connsiteY70" fmla="*/ 0 h 1259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</a:cxnLst>
                <a:rect l="l" t="t" r="r" b="b"/>
                <a:pathLst>
                  <a:path w="1746595" h="1259914">
                    <a:moveTo>
                      <a:pt x="1245061" y="499390"/>
                    </a:moveTo>
                    <a:cubicBezTo>
                      <a:pt x="1225688" y="579035"/>
                      <a:pt x="1209546" y="658677"/>
                      <a:pt x="1205240" y="739397"/>
                    </a:cubicBezTo>
                    <a:cubicBezTo>
                      <a:pt x="1197706" y="869628"/>
                      <a:pt x="1190172" y="999856"/>
                      <a:pt x="1211699" y="1130086"/>
                    </a:cubicBezTo>
                    <a:cubicBezTo>
                      <a:pt x="1222460" y="1113941"/>
                      <a:pt x="1221382" y="1095646"/>
                      <a:pt x="1220307" y="1078426"/>
                    </a:cubicBezTo>
                    <a:cubicBezTo>
                      <a:pt x="1222460" y="960035"/>
                      <a:pt x="1231072" y="842721"/>
                      <a:pt x="1240755" y="725408"/>
                    </a:cubicBezTo>
                    <a:cubicBezTo>
                      <a:pt x="1247214" y="650069"/>
                      <a:pt x="1238606" y="574729"/>
                      <a:pt x="1245061" y="499390"/>
                    </a:cubicBezTo>
                    <a:close/>
                    <a:moveTo>
                      <a:pt x="495976" y="404678"/>
                    </a:moveTo>
                    <a:cubicBezTo>
                      <a:pt x="485214" y="512305"/>
                      <a:pt x="518577" y="716797"/>
                      <a:pt x="556248" y="768457"/>
                    </a:cubicBezTo>
                    <a:cubicBezTo>
                      <a:pt x="543331" y="638230"/>
                      <a:pt x="541181" y="518764"/>
                      <a:pt x="495976" y="404678"/>
                    </a:cubicBezTo>
                    <a:close/>
                    <a:moveTo>
                      <a:pt x="923255" y="373468"/>
                    </a:moveTo>
                    <a:cubicBezTo>
                      <a:pt x="892043" y="557512"/>
                      <a:pt x="890968" y="742628"/>
                      <a:pt x="915722" y="927747"/>
                    </a:cubicBezTo>
                    <a:cubicBezTo>
                      <a:pt x="941550" y="742628"/>
                      <a:pt x="927561" y="557512"/>
                      <a:pt x="923255" y="373468"/>
                    </a:cubicBezTo>
                    <a:close/>
                    <a:moveTo>
                      <a:pt x="5198" y="0"/>
                    </a:moveTo>
                    <a:cubicBezTo>
                      <a:pt x="153724" y="8612"/>
                      <a:pt x="287182" y="73186"/>
                      <a:pt x="424943" y="120541"/>
                    </a:cubicBezTo>
                    <a:cubicBezTo>
                      <a:pt x="454003" y="130227"/>
                      <a:pt x="472301" y="153906"/>
                      <a:pt x="478756" y="182966"/>
                    </a:cubicBezTo>
                    <a:cubicBezTo>
                      <a:pt x="488443" y="232474"/>
                      <a:pt x="519655" y="245391"/>
                      <a:pt x="564857" y="242160"/>
                    </a:cubicBezTo>
                    <a:cubicBezTo>
                      <a:pt x="607909" y="238932"/>
                      <a:pt x="649883" y="231399"/>
                      <a:pt x="692935" y="231399"/>
                    </a:cubicBezTo>
                    <a:cubicBezTo>
                      <a:pt x="755360" y="231399"/>
                      <a:pt x="817782" y="232474"/>
                      <a:pt x="878054" y="254000"/>
                    </a:cubicBezTo>
                    <a:cubicBezTo>
                      <a:pt x="956621" y="283059"/>
                      <a:pt x="1030885" y="248619"/>
                      <a:pt x="1105147" y="236779"/>
                    </a:cubicBezTo>
                    <a:cubicBezTo>
                      <a:pt x="1273045" y="209873"/>
                      <a:pt x="1439866" y="174358"/>
                      <a:pt x="1606690" y="144220"/>
                    </a:cubicBezTo>
                    <a:cubicBezTo>
                      <a:pt x="1651892" y="136686"/>
                      <a:pt x="1696022" y="138839"/>
                      <a:pt x="1740149" y="140992"/>
                    </a:cubicBezTo>
                    <a:cubicBezTo>
                      <a:pt x="1755216" y="158212"/>
                      <a:pt x="1740149" y="171127"/>
                      <a:pt x="1732615" y="182966"/>
                    </a:cubicBezTo>
                    <a:cubicBezTo>
                      <a:pt x="1637903" y="373466"/>
                      <a:pt x="1600231" y="577958"/>
                      <a:pt x="1577631" y="786756"/>
                    </a:cubicBezTo>
                    <a:cubicBezTo>
                      <a:pt x="1563638" y="907296"/>
                      <a:pt x="1556105" y="1028916"/>
                      <a:pt x="1556105" y="1150535"/>
                    </a:cubicBezTo>
                    <a:cubicBezTo>
                      <a:pt x="1544265" y="1159146"/>
                      <a:pt x="1531351" y="1167755"/>
                      <a:pt x="1519511" y="1176366"/>
                    </a:cubicBezTo>
                    <a:cubicBezTo>
                      <a:pt x="1506597" y="1184975"/>
                      <a:pt x="1493683" y="1194661"/>
                      <a:pt x="1480765" y="1203273"/>
                    </a:cubicBezTo>
                    <a:lnTo>
                      <a:pt x="1480765" y="1203272"/>
                    </a:lnTo>
                    <a:lnTo>
                      <a:pt x="1480765" y="1203272"/>
                    </a:lnTo>
                    <a:cubicBezTo>
                      <a:pt x="1483993" y="900840"/>
                      <a:pt x="1511974" y="600557"/>
                      <a:pt x="1581933" y="304584"/>
                    </a:cubicBezTo>
                    <a:cubicBezTo>
                      <a:pt x="1549646" y="369159"/>
                      <a:pt x="1529194" y="436964"/>
                      <a:pt x="1513052" y="505848"/>
                    </a:cubicBezTo>
                    <a:cubicBezTo>
                      <a:pt x="1459239" y="739397"/>
                      <a:pt x="1452780" y="977254"/>
                      <a:pt x="1460314" y="1215111"/>
                    </a:cubicBezTo>
                    <a:lnTo>
                      <a:pt x="1460319" y="1215108"/>
                    </a:lnTo>
                    <a:lnTo>
                      <a:pt x="1460317" y="1215113"/>
                    </a:lnTo>
                    <a:cubicBezTo>
                      <a:pt x="1435564" y="1229102"/>
                      <a:pt x="1425877" y="1277534"/>
                      <a:pt x="1382825" y="1249553"/>
                    </a:cubicBezTo>
                    <a:lnTo>
                      <a:pt x="1381856" y="1246807"/>
                    </a:lnTo>
                    <a:lnTo>
                      <a:pt x="1385146" y="1161533"/>
                    </a:lnTo>
                    <a:cubicBezTo>
                      <a:pt x="1391301" y="1073245"/>
                      <a:pt x="1401391" y="983443"/>
                      <a:pt x="1376369" y="885773"/>
                    </a:cubicBezTo>
                    <a:cubicBezTo>
                      <a:pt x="1351612" y="1010620"/>
                      <a:pt x="1363452" y="1123631"/>
                      <a:pt x="1361299" y="1235560"/>
                    </a:cubicBezTo>
                    <a:lnTo>
                      <a:pt x="1362693" y="1236514"/>
                    </a:lnTo>
                    <a:lnTo>
                      <a:pt x="1362377" y="1236635"/>
                    </a:lnTo>
                    <a:cubicBezTo>
                      <a:pt x="1312866" y="1202195"/>
                      <a:pt x="1262284" y="1166680"/>
                      <a:pt x="1212773" y="1131161"/>
                    </a:cubicBezTo>
                    <a:cubicBezTo>
                      <a:pt x="1077165" y="1064434"/>
                      <a:pt x="934020" y="1043983"/>
                      <a:pt x="784420" y="1055822"/>
                    </a:cubicBezTo>
                    <a:lnTo>
                      <a:pt x="783050" y="1053768"/>
                    </a:lnTo>
                    <a:lnTo>
                      <a:pt x="783338" y="1053672"/>
                    </a:lnTo>
                    <a:cubicBezTo>
                      <a:pt x="783338" y="822273"/>
                      <a:pt x="783338" y="590875"/>
                      <a:pt x="783338" y="359476"/>
                    </a:cubicBezTo>
                    <a:cubicBezTo>
                      <a:pt x="776883" y="359476"/>
                      <a:pt x="771502" y="359476"/>
                      <a:pt x="766118" y="359476"/>
                    </a:cubicBezTo>
                    <a:cubicBezTo>
                      <a:pt x="744595" y="593028"/>
                      <a:pt x="744595" y="826579"/>
                      <a:pt x="760737" y="1061205"/>
                    </a:cubicBezTo>
                    <a:lnTo>
                      <a:pt x="761203" y="1061050"/>
                    </a:lnTo>
                    <a:lnTo>
                      <a:pt x="760741" y="1062281"/>
                    </a:lnTo>
                    <a:cubicBezTo>
                      <a:pt x="668181" y="1078423"/>
                      <a:pt x="586383" y="1122553"/>
                      <a:pt x="503510" y="1164527"/>
                    </a:cubicBezTo>
                    <a:lnTo>
                      <a:pt x="503509" y="1164526"/>
                    </a:lnTo>
                    <a:lnTo>
                      <a:pt x="475391" y="904742"/>
                    </a:lnTo>
                    <a:cubicBezTo>
                      <a:pt x="460458" y="819313"/>
                      <a:pt x="439471" y="735095"/>
                      <a:pt x="410950" y="652222"/>
                    </a:cubicBezTo>
                    <a:cubicBezTo>
                      <a:pt x="430323" y="829807"/>
                      <a:pt x="464763" y="1005240"/>
                      <a:pt x="471222" y="1183900"/>
                    </a:cubicBezTo>
                    <a:lnTo>
                      <a:pt x="471223" y="1183900"/>
                    </a:lnTo>
                    <a:lnTo>
                      <a:pt x="471223" y="1183900"/>
                    </a:lnTo>
                    <a:cubicBezTo>
                      <a:pt x="445391" y="1205426"/>
                      <a:pt x="419563" y="1228027"/>
                      <a:pt x="394809" y="1250628"/>
                    </a:cubicBezTo>
                    <a:cubicBezTo>
                      <a:pt x="388350" y="1256547"/>
                      <a:pt x="382430" y="1260045"/>
                      <a:pt x="376780" y="1259911"/>
                    </a:cubicBezTo>
                    <a:lnTo>
                      <a:pt x="361464" y="1248235"/>
                    </a:lnTo>
                    <a:lnTo>
                      <a:pt x="371129" y="1136542"/>
                    </a:lnTo>
                    <a:cubicBezTo>
                      <a:pt x="359290" y="952501"/>
                      <a:pt x="339917" y="769535"/>
                      <a:pt x="295790" y="589797"/>
                    </a:cubicBezTo>
                    <a:cubicBezTo>
                      <a:pt x="264577" y="462797"/>
                      <a:pt x="224756" y="339025"/>
                      <a:pt x="177399" y="214178"/>
                    </a:cubicBezTo>
                    <a:cubicBezTo>
                      <a:pt x="164484" y="229245"/>
                      <a:pt x="172018" y="238932"/>
                      <a:pt x="174171" y="248618"/>
                    </a:cubicBezTo>
                    <a:cubicBezTo>
                      <a:pt x="201078" y="356245"/>
                      <a:pt x="231212" y="462797"/>
                      <a:pt x="255969" y="571502"/>
                    </a:cubicBezTo>
                    <a:cubicBezTo>
                      <a:pt x="293100" y="736171"/>
                      <a:pt x="328415" y="902052"/>
                      <a:pt x="343297" y="1070505"/>
                    </a:cubicBezTo>
                    <a:lnTo>
                      <a:pt x="350630" y="1238755"/>
                    </a:lnTo>
                    <a:lnTo>
                      <a:pt x="311936" y="1214034"/>
                    </a:lnTo>
                    <a:cubicBezTo>
                      <a:pt x="300096" y="1204348"/>
                      <a:pt x="289332" y="1193587"/>
                      <a:pt x="276417" y="1184975"/>
                    </a:cubicBezTo>
                    <a:cubicBezTo>
                      <a:pt x="263503" y="938509"/>
                      <a:pt x="212918" y="699577"/>
                      <a:pt x="148343" y="462797"/>
                    </a:cubicBezTo>
                    <a:cubicBezTo>
                      <a:pt x="108519" y="317499"/>
                      <a:pt x="62239" y="174358"/>
                      <a:pt x="7351" y="34440"/>
                    </a:cubicBezTo>
                    <a:cubicBezTo>
                      <a:pt x="3045" y="23679"/>
                      <a:pt x="-5567" y="11840"/>
                      <a:pt x="5198" y="0"/>
                    </a:cubicBezTo>
                    <a:close/>
                  </a:path>
                </a:pathLst>
              </a:custGeom>
              <a:solidFill>
                <a:srgbClr val="8A5E3C"/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" name="Freeform: Shape 63">
                <a:extLst>
                  <a:ext uri="{FF2B5EF4-FFF2-40B4-BE49-F238E27FC236}">
                    <a16:creationId xmlns:a16="http://schemas.microsoft.com/office/drawing/2014/main" id="{7B2E296A-7D88-46C3-ACD9-0C45A354A77A}"/>
                  </a:ext>
                </a:extLst>
              </p:cNvPr>
              <p:cNvSpPr/>
              <p:nvPr/>
            </p:nvSpPr>
            <p:spPr>
              <a:xfrm>
                <a:off x="5903628" y="1909725"/>
                <a:ext cx="5796431" cy="4344173"/>
              </a:xfrm>
              <a:custGeom>
                <a:avLst/>
                <a:gdLst>
                  <a:gd name="connsiteX0" fmla="*/ 1546182 w 1709631"/>
                  <a:gd name="connsiteY0" fmla="*/ 150042 h 1281294"/>
                  <a:gd name="connsiteX1" fmla="*/ 1381747 w 1709631"/>
                  <a:gd name="connsiteY1" fmla="*/ 92585 h 1281294"/>
                  <a:gd name="connsiteX2" fmla="*/ 1338257 w 1709631"/>
                  <a:gd name="connsiteY2" fmla="*/ 102108 h 1281294"/>
                  <a:gd name="connsiteX3" fmla="*/ 1303974 w 1709631"/>
                  <a:gd name="connsiteY3" fmla="*/ 70046 h 1281294"/>
                  <a:gd name="connsiteX4" fmla="*/ 1128111 w 1709631"/>
                  <a:gd name="connsiteY4" fmla="*/ 10685 h 1281294"/>
                  <a:gd name="connsiteX5" fmla="*/ 1053512 w 1709631"/>
                  <a:gd name="connsiteY5" fmla="*/ 36080 h 1281294"/>
                  <a:gd name="connsiteX6" fmla="*/ 1028434 w 1709631"/>
                  <a:gd name="connsiteY6" fmla="*/ 46873 h 1281294"/>
                  <a:gd name="connsiteX7" fmla="*/ 1020816 w 1709631"/>
                  <a:gd name="connsiteY7" fmla="*/ 50682 h 1281294"/>
                  <a:gd name="connsiteX8" fmla="*/ 1005261 w 1709631"/>
                  <a:gd name="connsiteY8" fmla="*/ 58301 h 1281294"/>
                  <a:gd name="connsiteX9" fmla="*/ 997643 w 1709631"/>
                  <a:gd name="connsiteY9" fmla="*/ 55762 h 1281294"/>
                  <a:gd name="connsiteX10" fmla="*/ 952566 w 1709631"/>
                  <a:gd name="connsiteY10" fmla="*/ 24970 h 1281294"/>
                  <a:gd name="connsiteX11" fmla="*/ 948122 w 1709631"/>
                  <a:gd name="connsiteY11" fmla="*/ 23382 h 1281294"/>
                  <a:gd name="connsiteX12" fmla="*/ 826224 w 1709631"/>
                  <a:gd name="connsiteY12" fmla="*/ 2114 h 1281294"/>
                  <a:gd name="connsiteX13" fmla="*/ 816384 w 1709631"/>
                  <a:gd name="connsiteY13" fmla="*/ 3701 h 1281294"/>
                  <a:gd name="connsiteX14" fmla="*/ 741785 w 1709631"/>
                  <a:gd name="connsiteY14" fmla="*/ 34493 h 1281294"/>
                  <a:gd name="connsiteX15" fmla="*/ 730039 w 1709631"/>
                  <a:gd name="connsiteY15" fmla="*/ 41159 h 1281294"/>
                  <a:gd name="connsiteX16" fmla="*/ 704009 w 1709631"/>
                  <a:gd name="connsiteY16" fmla="*/ 58619 h 1281294"/>
                  <a:gd name="connsiteX17" fmla="*/ 697978 w 1709631"/>
                  <a:gd name="connsiteY17" fmla="*/ 56714 h 1281294"/>
                  <a:gd name="connsiteX18" fmla="*/ 675439 w 1709631"/>
                  <a:gd name="connsiteY18" fmla="*/ 46238 h 1281294"/>
                  <a:gd name="connsiteX19" fmla="*/ 660202 w 1709631"/>
                  <a:gd name="connsiteY19" fmla="*/ 37667 h 1281294"/>
                  <a:gd name="connsiteX20" fmla="*/ 452278 w 1709631"/>
                  <a:gd name="connsiteY20" fmla="*/ 38620 h 1281294"/>
                  <a:gd name="connsiteX21" fmla="*/ 380854 w 1709631"/>
                  <a:gd name="connsiteY21" fmla="*/ 98299 h 1281294"/>
                  <a:gd name="connsiteX22" fmla="*/ 363394 w 1709631"/>
                  <a:gd name="connsiteY22" fmla="*/ 103378 h 1281294"/>
                  <a:gd name="connsiteX23" fmla="*/ 183405 w 1709631"/>
                  <a:gd name="connsiteY23" fmla="*/ 132582 h 1281294"/>
                  <a:gd name="connsiteX24" fmla="*/ 69126 w 1709631"/>
                  <a:gd name="connsiteY24" fmla="*/ 288446 h 1281294"/>
                  <a:gd name="connsiteX25" fmla="*/ 1828 w 1709631"/>
                  <a:gd name="connsiteY25" fmla="*/ 584937 h 1281294"/>
                  <a:gd name="connsiteX26" fmla="*/ 54524 w 1709631"/>
                  <a:gd name="connsiteY26" fmla="*/ 963962 h 1281294"/>
                  <a:gd name="connsiteX27" fmla="*/ 175152 w 1709631"/>
                  <a:gd name="connsiteY27" fmla="*/ 1149665 h 1281294"/>
                  <a:gd name="connsiteX28" fmla="*/ 331968 w 1709631"/>
                  <a:gd name="connsiteY28" fmla="*/ 1196012 h 1281294"/>
                  <a:gd name="connsiteX29" fmla="*/ 373870 w 1709631"/>
                  <a:gd name="connsiteY29" fmla="*/ 1185854 h 1281294"/>
                  <a:gd name="connsiteX30" fmla="*/ 406884 w 1709631"/>
                  <a:gd name="connsiteY30" fmla="*/ 1216645 h 1281294"/>
                  <a:gd name="connsiteX31" fmla="*/ 697660 w 1709631"/>
                  <a:gd name="connsiteY31" fmla="*/ 1225534 h 1281294"/>
                  <a:gd name="connsiteX32" fmla="*/ 718294 w 1709631"/>
                  <a:gd name="connsiteY32" fmla="*/ 1225534 h 1281294"/>
                  <a:gd name="connsiteX33" fmla="*/ 992246 w 1709631"/>
                  <a:gd name="connsiteY33" fmla="*/ 1226169 h 1281294"/>
                  <a:gd name="connsiteX34" fmla="*/ 1017006 w 1709631"/>
                  <a:gd name="connsiteY34" fmla="*/ 1225851 h 1281294"/>
                  <a:gd name="connsiteX35" fmla="*/ 1226835 w 1709631"/>
                  <a:gd name="connsiteY35" fmla="*/ 1267436 h 1281294"/>
                  <a:gd name="connsiteX36" fmla="*/ 1330321 w 1709631"/>
                  <a:gd name="connsiteY36" fmla="*/ 1193155 h 1281294"/>
                  <a:gd name="connsiteX37" fmla="*/ 1349050 w 1709631"/>
                  <a:gd name="connsiteY37" fmla="*/ 1187123 h 1281294"/>
                  <a:gd name="connsiteX38" fmla="*/ 1521104 w 1709631"/>
                  <a:gd name="connsiteY38" fmla="*/ 1160141 h 1281294"/>
                  <a:gd name="connsiteX39" fmla="*/ 1643954 w 1709631"/>
                  <a:gd name="connsiteY39" fmla="*/ 991579 h 1281294"/>
                  <a:gd name="connsiteX40" fmla="*/ 1708394 w 1709631"/>
                  <a:gd name="connsiteY40" fmla="*/ 692549 h 1281294"/>
                  <a:gd name="connsiteX41" fmla="*/ 1651572 w 1709631"/>
                  <a:gd name="connsiteY41" fmla="*/ 316064 h 1281294"/>
                  <a:gd name="connsiteX42" fmla="*/ 1546182 w 1709631"/>
                  <a:gd name="connsiteY42" fmla="*/ 150042 h 1281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1709631" h="1281294">
                    <a:moveTo>
                      <a:pt x="1546182" y="150042"/>
                    </a:moveTo>
                    <a:cubicBezTo>
                      <a:pt x="1500153" y="106870"/>
                      <a:pt x="1447140" y="82109"/>
                      <a:pt x="1381747" y="92585"/>
                    </a:cubicBezTo>
                    <a:cubicBezTo>
                      <a:pt x="1366827" y="95124"/>
                      <a:pt x="1351590" y="107822"/>
                      <a:pt x="1338257" y="102108"/>
                    </a:cubicBezTo>
                    <a:cubicBezTo>
                      <a:pt x="1324607" y="96394"/>
                      <a:pt x="1315719" y="80205"/>
                      <a:pt x="1303974" y="70046"/>
                    </a:cubicBezTo>
                    <a:cubicBezTo>
                      <a:pt x="1253500" y="26239"/>
                      <a:pt x="1196996" y="844"/>
                      <a:pt x="1128111" y="10685"/>
                    </a:cubicBezTo>
                    <a:cubicBezTo>
                      <a:pt x="1101446" y="14494"/>
                      <a:pt x="1077638" y="25287"/>
                      <a:pt x="1053512" y="36080"/>
                    </a:cubicBezTo>
                    <a:cubicBezTo>
                      <a:pt x="1041767" y="31953"/>
                      <a:pt x="1036688" y="42429"/>
                      <a:pt x="1028434" y="46873"/>
                    </a:cubicBezTo>
                    <a:cubicBezTo>
                      <a:pt x="1025895" y="48143"/>
                      <a:pt x="1023355" y="49730"/>
                      <a:pt x="1020816" y="50682"/>
                    </a:cubicBezTo>
                    <a:cubicBezTo>
                      <a:pt x="1015737" y="53539"/>
                      <a:pt x="1011610" y="58301"/>
                      <a:pt x="1005261" y="58301"/>
                    </a:cubicBezTo>
                    <a:cubicBezTo>
                      <a:pt x="1002404" y="57984"/>
                      <a:pt x="1000182" y="57031"/>
                      <a:pt x="997643" y="55762"/>
                    </a:cubicBezTo>
                    <a:cubicBezTo>
                      <a:pt x="984310" y="43064"/>
                      <a:pt x="970660" y="30684"/>
                      <a:pt x="952566" y="24970"/>
                    </a:cubicBezTo>
                    <a:cubicBezTo>
                      <a:pt x="950979" y="24335"/>
                      <a:pt x="949709" y="23700"/>
                      <a:pt x="948122" y="23382"/>
                    </a:cubicBezTo>
                    <a:cubicBezTo>
                      <a:pt x="910664" y="-1695"/>
                      <a:pt x="868761" y="-2330"/>
                      <a:pt x="826224" y="2114"/>
                    </a:cubicBezTo>
                    <a:cubicBezTo>
                      <a:pt x="823050" y="2749"/>
                      <a:pt x="819558" y="3384"/>
                      <a:pt x="816384" y="3701"/>
                    </a:cubicBezTo>
                    <a:cubicBezTo>
                      <a:pt x="788766" y="6876"/>
                      <a:pt x="764640" y="19256"/>
                      <a:pt x="741785" y="34493"/>
                    </a:cubicBezTo>
                    <a:cubicBezTo>
                      <a:pt x="737341" y="36080"/>
                      <a:pt x="734801" y="40524"/>
                      <a:pt x="730039" y="41159"/>
                    </a:cubicBezTo>
                    <a:cubicBezTo>
                      <a:pt x="720516" y="45921"/>
                      <a:pt x="714802" y="55444"/>
                      <a:pt x="704009" y="58619"/>
                    </a:cubicBezTo>
                    <a:cubicBezTo>
                      <a:pt x="702105" y="58301"/>
                      <a:pt x="699882" y="57349"/>
                      <a:pt x="697978" y="56714"/>
                    </a:cubicBezTo>
                    <a:cubicBezTo>
                      <a:pt x="690359" y="53539"/>
                      <a:pt x="686867" y="41477"/>
                      <a:pt x="675439" y="46238"/>
                    </a:cubicBezTo>
                    <a:cubicBezTo>
                      <a:pt x="670360" y="43381"/>
                      <a:pt x="665281" y="40524"/>
                      <a:pt x="660202" y="37667"/>
                    </a:cubicBezTo>
                    <a:cubicBezTo>
                      <a:pt x="590683" y="-1695"/>
                      <a:pt x="521480" y="-1695"/>
                      <a:pt x="452278" y="38620"/>
                    </a:cubicBezTo>
                    <a:cubicBezTo>
                      <a:pt x="424978" y="54492"/>
                      <a:pt x="401805" y="75125"/>
                      <a:pt x="380854" y="98299"/>
                    </a:cubicBezTo>
                    <a:cubicBezTo>
                      <a:pt x="375775" y="104013"/>
                      <a:pt x="371965" y="106870"/>
                      <a:pt x="363394" y="103378"/>
                    </a:cubicBezTo>
                    <a:cubicBezTo>
                      <a:pt x="297684" y="77030"/>
                      <a:pt x="237688" y="90363"/>
                      <a:pt x="183405" y="132582"/>
                    </a:cubicBezTo>
                    <a:cubicBezTo>
                      <a:pt x="130392" y="173532"/>
                      <a:pt x="96109" y="228450"/>
                      <a:pt x="69126" y="288446"/>
                    </a:cubicBezTo>
                    <a:cubicBezTo>
                      <a:pt x="27541" y="382726"/>
                      <a:pt x="7542" y="482403"/>
                      <a:pt x="1828" y="584937"/>
                    </a:cubicBezTo>
                    <a:cubicBezTo>
                      <a:pt x="-5473" y="714770"/>
                      <a:pt x="8495" y="841430"/>
                      <a:pt x="54524" y="963962"/>
                    </a:cubicBezTo>
                    <a:cubicBezTo>
                      <a:pt x="80871" y="1034434"/>
                      <a:pt x="116742" y="1099510"/>
                      <a:pt x="175152" y="1149665"/>
                    </a:cubicBezTo>
                    <a:cubicBezTo>
                      <a:pt x="220228" y="1188393"/>
                      <a:pt x="271971" y="1207757"/>
                      <a:pt x="331968" y="1196012"/>
                    </a:cubicBezTo>
                    <a:cubicBezTo>
                      <a:pt x="346253" y="1193155"/>
                      <a:pt x="361807" y="1182362"/>
                      <a:pt x="373870" y="1185854"/>
                    </a:cubicBezTo>
                    <a:cubicBezTo>
                      <a:pt x="386885" y="1189663"/>
                      <a:pt x="395773" y="1206170"/>
                      <a:pt x="406884" y="1216645"/>
                    </a:cubicBezTo>
                    <a:cubicBezTo>
                      <a:pt x="496085" y="1299498"/>
                      <a:pt x="605285" y="1302990"/>
                      <a:pt x="697660" y="1225534"/>
                    </a:cubicBezTo>
                    <a:cubicBezTo>
                      <a:pt x="705914" y="1218550"/>
                      <a:pt x="710358" y="1219185"/>
                      <a:pt x="718294" y="1225534"/>
                    </a:cubicBezTo>
                    <a:cubicBezTo>
                      <a:pt x="806543" y="1296641"/>
                      <a:pt x="903997" y="1296958"/>
                      <a:pt x="992246" y="1226169"/>
                    </a:cubicBezTo>
                    <a:cubicBezTo>
                      <a:pt x="1001769" y="1218550"/>
                      <a:pt x="1006848" y="1217598"/>
                      <a:pt x="1017006" y="1225851"/>
                    </a:cubicBezTo>
                    <a:cubicBezTo>
                      <a:pt x="1079225" y="1277277"/>
                      <a:pt x="1148427" y="1296641"/>
                      <a:pt x="1226835" y="1267436"/>
                    </a:cubicBezTo>
                    <a:cubicBezTo>
                      <a:pt x="1267785" y="1252199"/>
                      <a:pt x="1301117" y="1225216"/>
                      <a:pt x="1330321" y="1193155"/>
                    </a:cubicBezTo>
                    <a:cubicBezTo>
                      <a:pt x="1335718" y="1187441"/>
                      <a:pt x="1339845" y="1183949"/>
                      <a:pt x="1349050" y="1187123"/>
                    </a:cubicBezTo>
                    <a:cubicBezTo>
                      <a:pt x="1411269" y="1210297"/>
                      <a:pt x="1468726" y="1199186"/>
                      <a:pt x="1521104" y="1160141"/>
                    </a:cubicBezTo>
                    <a:cubicBezTo>
                      <a:pt x="1579195" y="1116651"/>
                      <a:pt x="1615701" y="1056972"/>
                      <a:pt x="1643954" y="991579"/>
                    </a:cubicBezTo>
                    <a:cubicBezTo>
                      <a:pt x="1684903" y="896347"/>
                      <a:pt x="1703633" y="796035"/>
                      <a:pt x="1708394" y="692549"/>
                    </a:cubicBezTo>
                    <a:cubicBezTo>
                      <a:pt x="1714425" y="563351"/>
                      <a:pt x="1698871" y="437009"/>
                      <a:pt x="1651572" y="316064"/>
                    </a:cubicBezTo>
                    <a:cubicBezTo>
                      <a:pt x="1627447" y="253845"/>
                      <a:pt x="1595385" y="196388"/>
                      <a:pt x="1546182" y="150042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: Shape 64">
                <a:extLst>
                  <a:ext uri="{FF2B5EF4-FFF2-40B4-BE49-F238E27FC236}">
                    <a16:creationId xmlns:a16="http://schemas.microsoft.com/office/drawing/2014/main" id="{53139942-E358-4CE5-84AA-D135A20C169F}"/>
                  </a:ext>
                </a:extLst>
              </p:cNvPr>
              <p:cNvSpPr/>
              <p:nvPr/>
            </p:nvSpPr>
            <p:spPr>
              <a:xfrm>
                <a:off x="7623523" y="1908527"/>
                <a:ext cx="2372862" cy="4330550"/>
              </a:xfrm>
              <a:custGeom>
                <a:avLst/>
                <a:gdLst>
                  <a:gd name="connsiteX0" fmla="*/ 499275 w 699865"/>
                  <a:gd name="connsiteY0" fmla="*/ 1216458 h 1277276"/>
                  <a:gd name="connsiteX1" fmla="*/ 396741 w 699865"/>
                  <a:gd name="connsiteY1" fmla="*/ 1272645 h 1277276"/>
                  <a:gd name="connsiteX2" fmla="*/ 365632 w 699865"/>
                  <a:gd name="connsiteY2" fmla="*/ 1277089 h 1277276"/>
                  <a:gd name="connsiteX3" fmla="*/ 334205 w 699865"/>
                  <a:gd name="connsiteY3" fmla="*/ 1277089 h 1277276"/>
                  <a:gd name="connsiteX4" fmla="*/ 203419 w 699865"/>
                  <a:gd name="connsiteY4" fmla="*/ 1217410 h 1277276"/>
                  <a:gd name="connsiteX5" fmla="*/ 154533 w 699865"/>
                  <a:gd name="connsiteY5" fmla="*/ 1177730 h 1277276"/>
                  <a:gd name="connsiteX6" fmla="*/ 41524 w 699865"/>
                  <a:gd name="connsiteY6" fmla="*/ 950759 h 1277276"/>
                  <a:gd name="connsiteX7" fmla="*/ 2796 w 699865"/>
                  <a:gd name="connsiteY7" fmla="*/ 729820 h 1277276"/>
                  <a:gd name="connsiteX8" fmla="*/ 8510 w 699865"/>
                  <a:gd name="connsiteY8" fmla="*/ 492691 h 1277276"/>
                  <a:gd name="connsiteX9" fmla="*/ 65650 w 699865"/>
                  <a:gd name="connsiteY9" fmla="*/ 262863 h 1277276"/>
                  <a:gd name="connsiteX10" fmla="*/ 174215 w 699865"/>
                  <a:gd name="connsiteY10" fmla="*/ 85731 h 1277276"/>
                  <a:gd name="connsiteX11" fmla="*/ 192944 w 699865"/>
                  <a:gd name="connsiteY11" fmla="*/ 66367 h 1277276"/>
                  <a:gd name="connsiteX12" fmla="*/ 225640 w 699865"/>
                  <a:gd name="connsiteY12" fmla="*/ 40654 h 1277276"/>
                  <a:gd name="connsiteX13" fmla="*/ 235481 w 699865"/>
                  <a:gd name="connsiteY13" fmla="*/ 34305 h 1277276"/>
                  <a:gd name="connsiteX14" fmla="*/ 310397 w 699865"/>
                  <a:gd name="connsiteY14" fmla="*/ 3831 h 1277276"/>
                  <a:gd name="connsiteX15" fmla="*/ 322777 w 699865"/>
                  <a:gd name="connsiteY15" fmla="*/ 1291 h 1277276"/>
                  <a:gd name="connsiteX16" fmla="*/ 423089 w 699865"/>
                  <a:gd name="connsiteY16" fmla="*/ 12719 h 1277276"/>
                  <a:gd name="connsiteX17" fmla="*/ 441818 w 699865"/>
                  <a:gd name="connsiteY17" fmla="*/ 23512 h 1277276"/>
                  <a:gd name="connsiteX18" fmla="*/ 446262 w 699865"/>
                  <a:gd name="connsiteY18" fmla="*/ 25099 h 1277276"/>
                  <a:gd name="connsiteX19" fmla="*/ 491974 w 699865"/>
                  <a:gd name="connsiteY19" fmla="*/ 56526 h 1277276"/>
                  <a:gd name="connsiteX20" fmla="*/ 499910 w 699865"/>
                  <a:gd name="connsiteY20" fmla="*/ 61288 h 1277276"/>
                  <a:gd name="connsiteX21" fmla="*/ 508163 w 699865"/>
                  <a:gd name="connsiteY21" fmla="*/ 69859 h 1277276"/>
                  <a:gd name="connsiteX22" fmla="*/ 584349 w 699865"/>
                  <a:gd name="connsiteY22" fmla="*/ 164456 h 1277276"/>
                  <a:gd name="connsiteX23" fmla="*/ 686565 w 699865"/>
                  <a:gd name="connsiteY23" fmla="*/ 467296 h 1277276"/>
                  <a:gd name="connsiteX24" fmla="*/ 697041 w 699865"/>
                  <a:gd name="connsiteY24" fmla="*/ 569512 h 1277276"/>
                  <a:gd name="connsiteX25" fmla="*/ 699580 w 699865"/>
                  <a:gd name="connsiteY25" fmla="*/ 659665 h 1277276"/>
                  <a:gd name="connsiteX26" fmla="*/ 669423 w 699865"/>
                  <a:gd name="connsiteY26" fmla="*/ 902826 h 1277276"/>
                  <a:gd name="connsiteX27" fmla="*/ 606570 w 699865"/>
                  <a:gd name="connsiteY27" fmla="*/ 1079958 h 1277276"/>
                  <a:gd name="connsiteX28" fmla="*/ 518956 w 699865"/>
                  <a:gd name="connsiteY28" fmla="*/ 1205347 h 1277276"/>
                  <a:gd name="connsiteX29" fmla="*/ 499275 w 699865"/>
                  <a:gd name="connsiteY29" fmla="*/ 1216458 h 1277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99865" h="1277276">
                    <a:moveTo>
                      <a:pt x="499275" y="1216458"/>
                    </a:moveTo>
                    <a:cubicBezTo>
                      <a:pt x="468166" y="1240901"/>
                      <a:pt x="436104" y="1263439"/>
                      <a:pt x="396741" y="1272645"/>
                    </a:cubicBezTo>
                    <a:cubicBezTo>
                      <a:pt x="386583" y="1275185"/>
                      <a:pt x="376425" y="1278042"/>
                      <a:pt x="365632" y="1277089"/>
                    </a:cubicBezTo>
                    <a:cubicBezTo>
                      <a:pt x="355156" y="1274867"/>
                      <a:pt x="344681" y="1274550"/>
                      <a:pt x="334205" y="1277089"/>
                    </a:cubicBezTo>
                    <a:cubicBezTo>
                      <a:pt x="282780" y="1274232"/>
                      <a:pt x="240560" y="1251376"/>
                      <a:pt x="203419" y="1217410"/>
                    </a:cubicBezTo>
                    <a:cubicBezTo>
                      <a:pt x="180246" y="1212966"/>
                      <a:pt x="167866" y="1193919"/>
                      <a:pt x="154533" y="1177730"/>
                    </a:cubicBezTo>
                    <a:cubicBezTo>
                      <a:pt x="99933" y="1110750"/>
                      <a:pt x="65650" y="1033294"/>
                      <a:pt x="41524" y="950759"/>
                    </a:cubicBezTo>
                    <a:cubicBezTo>
                      <a:pt x="20255" y="878383"/>
                      <a:pt x="7240" y="805053"/>
                      <a:pt x="2796" y="729820"/>
                    </a:cubicBezTo>
                    <a:cubicBezTo>
                      <a:pt x="-1965" y="650459"/>
                      <a:pt x="-1013" y="571734"/>
                      <a:pt x="8510" y="492691"/>
                    </a:cubicBezTo>
                    <a:cubicBezTo>
                      <a:pt x="18033" y="413648"/>
                      <a:pt x="36762" y="336827"/>
                      <a:pt x="65650" y="262863"/>
                    </a:cubicBezTo>
                    <a:cubicBezTo>
                      <a:pt x="91362" y="197788"/>
                      <a:pt x="124059" y="136204"/>
                      <a:pt x="174215" y="85731"/>
                    </a:cubicBezTo>
                    <a:cubicBezTo>
                      <a:pt x="180563" y="79382"/>
                      <a:pt x="184690" y="71129"/>
                      <a:pt x="192944" y="66367"/>
                    </a:cubicBezTo>
                    <a:cubicBezTo>
                      <a:pt x="204054" y="58113"/>
                      <a:pt x="212625" y="46686"/>
                      <a:pt x="225640" y="40654"/>
                    </a:cubicBezTo>
                    <a:cubicBezTo>
                      <a:pt x="229132" y="38749"/>
                      <a:pt x="231354" y="35258"/>
                      <a:pt x="235481" y="34305"/>
                    </a:cubicBezTo>
                    <a:cubicBezTo>
                      <a:pt x="258654" y="19386"/>
                      <a:pt x="282462" y="6688"/>
                      <a:pt x="310397" y="3831"/>
                    </a:cubicBezTo>
                    <a:cubicBezTo>
                      <a:pt x="314524" y="3196"/>
                      <a:pt x="318651" y="2561"/>
                      <a:pt x="322777" y="1291"/>
                    </a:cubicBezTo>
                    <a:cubicBezTo>
                      <a:pt x="357061" y="-1248"/>
                      <a:pt x="390710" y="-1248"/>
                      <a:pt x="423089" y="12719"/>
                    </a:cubicBezTo>
                    <a:cubicBezTo>
                      <a:pt x="430073" y="15576"/>
                      <a:pt x="435786" y="19703"/>
                      <a:pt x="441818" y="23512"/>
                    </a:cubicBezTo>
                    <a:cubicBezTo>
                      <a:pt x="443405" y="24147"/>
                      <a:pt x="444675" y="24782"/>
                      <a:pt x="446262" y="25099"/>
                    </a:cubicBezTo>
                    <a:cubicBezTo>
                      <a:pt x="464674" y="30813"/>
                      <a:pt x="478324" y="43829"/>
                      <a:pt x="491974" y="56526"/>
                    </a:cubicBezTo>
                    <a:cubicBezTo>
                      <a:pt x="494513" y="58113"/>
                      <a:pt x="497370" y="59383"/>
                      <a:pt x="499910" y="61288"/>
                    </a:cubicBezTo>
                    <a:cubicBezTo>
                      <a:pt x="502449" y="64145"/>
                      <a:pt x="504989" y="67319"/>
                      <a:pt x="508163" y="69859"/>
                    </a:cubicBezTo>
                    <a:cubicBezTo>
                      <a:pt x="539590" y="96524"/>
                      <a:pt x="563081" y="129538"/>
                      <a:pt x="584349" y="164456"/>
                    </a:cubicBezTo>
                    <a:cubicBezTo>
                      <a:pt x="640854" y="257784"/>
                      <a:pt x="669106" y="360635"/>
                      <a:pt x="686565" y="467296"/>
                    </a:cubicBezTo>
                    <a:cubicBezTo>
                      <a:pt x="692279" y="501262"/>
                      <a:pt x="694819" y="535228"/>
                      <a:pt x="697041" y="569512"/>
                    </a:cubicBezTo>
                    <a:cubicBezTo>
                      <a:pt x="698946" y="599669"/>
                      <a:pt x="700533" y="629508"/>
                      <a:pt x="699580" y="659665"/>
                    </a:cubicBezTo>
                    <a:cubicBezTo>
                      <a:pt x="697358" y="741565"/>
                      <a:pt x="688787" y="822830"/>
                      <a:pt x="669423" y="902826"/>
                    </a:cubicBezTo>
                    <a:cubicBezTo>
                      <a:pt x="654504" y="964092"/>
                      <a:pt x="634822" y="1023771"/>
                      <a:pt x="606570" y="1079958"/>
                    </a:cubicBezTo>
                    <a:cubicBezTo>
                      <a:pt x="583397" y="1125670"/>
                      <a:pt x="556414" y="1169159"/>
                      <a:pt x="518956" y="1205347"/>
                    </a:cubicBezTo>
                    <a:cubicBezTo>
                      <a:pt x="513560" y="1211061"/>
                      <a:pt x="507846" y="1216140"/>
                      <a:pt x="499275" y="1216458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: Shape 65">
                <a:extLst>
                  <a:ext uri="{FF2B5EF4-FFF2-40B4-BE49-F238E27FC236}">
                    <a16:creationId xmlns:a16="http://schemas.microsoft.com/office/drawing/2014/main" id="{74882525-C0FD-429B-9F95-4EC6A91210C7}"/>
                  </a:ext>
                </a:extLst>
              </p:cNvPr>
              <p:cNvSpPr/>
              <p:nvPr/>
            </p:nvSpPr>
            <p:spPr>
              <a:xfrm>
                <a:off x="9316293" y="1936492"/>
                <a:ext cx="1696734" cy="4314201"/>
              </a:xfrm>
              <a:custGeom>
                <a:avLst/>
                <a:gdLst>
                  <a:gd name="connsiteX0" fmla="*/ 0 w 500444"/>
                  <a:gd name="connsiteY0" fmla="*/ 1208210 h 1272454"/>
                  <a:gd name="connsiteX1" fmla="*/ 55552 w 500444"/>
                  <a:gd name="connsiteY1" fmla="*/ 1143452 h 1272454"/>
                  <a:gd name="connsiteX2" fmla="*/ 129516 w 500444"/>
                  <a:gd name="connsiteY2" fmla="*/ 1002190 h 1272454"/>
                  <a:gd name="connsiteX3" fmla="*/ 184434 w 500444"/>
                  <a:gd name="connsiteY3" fmla="*/ 771728 h 1272454"/>
                  <a:gd name="connsiteX4" fmla="*/ 193322 w 500444"/>
                  <a:gd name="connsiteY4" fmla="*/ 610785 h 1272454"/>
                  <a:gd name="connsiteX5" fmla="*/ 153959 w 500444"/>
                  <a:gd name="connsiteY5" fmla="*/ 340642 h 1272454"/>
                  <a:gd name="connsiteX6" fmla="*/ 59997 w 500444"/>
                  <a:gd name="connsiteY6" fmla="*/ 130496 h 1272454"/>
                  <a:gd name="connsiteX7" fmla="*/ 3174 w 500444"/>
                  <a:gd name="connsiteY7" fmla="*/ 62563 h 1272454"/>
                  <a:gd name="connsiteX8" fmla="*/ 14920 w 500444"/>
                  <a:gd name="connsiteY8" fmla="*/ 42882 h 1272454"/>
                  <a:gd name="connsiteX9" fmla="*/ 22856 w 500444"/>
                  <a:gd name="connsiteY9" fmla="*/ 38755 h 1272454"/>
                  <a:gd name="connsiteX10" fmla="*/ 47934 w 500444"/>
                  <a:gd name="connsiteY10" fmla="*/ 27962 h 1272454"/>
                  <a:gd name="connsiteX11" fmla="*/ 146023 w 500444"/>
                  <a:gd name="connsiteY11" fmla="*/ 27 h 1272454"/>
                  <a:gd name="connsiteX12" fmla="*/ 297760 w 500444"/>
                  <a:gd name="connsiteY12" fmla="*/ 61293 h 1272454"/>
                  <a:gd name="connsiteX13" fmla="*/ 333314 w 500444"/>
                  <a:gd name="connsiteY13" fmla="*/ 97482 h 1272454"/>
                  <a:gd name="connsiteX14" fmla="*/ 356804 w 500444"/>
                  <a:gd name="connsiteY14" fmla="*/ 114624 h 1272454"/>
                  <a:gd name="connsiteX15" fmla="*/ 477750 w 500444"/>
                  <a:gd name="connsiteY15" fmla="*/ 404765 h 1272454"/>
                  <a:gd name="connsiteX16" fmla="*/ 499970 w 500444"/>
                  <a:gd name="connsiteY16" fmla="*/ 606023 h 1272454"/>
                  <a:gd name="connsiteX17" fmla="*/ 475845 w 500444"/>
                  <a:gd name="connsiteY17" fmla="*/ 878071 h 1272454"/>
                  <a:gd name="connsiteX18" fmla="*/ 417118 w 500444"/>
                  <a:gd name="connsiteY18" fmla="*/ 1056790 h 1272454"/>
                  <a:gd name="connsiteX19" fmla="*/ 356487 w 500444"/>
                  <a:gd name="connsiteY19" fmla="*/ 1158689 h 1272454"/>
                  <a:gd name="connsiteX20" fmla="*/ 336171 w 500444"/>
                  <a:gd name="connsiteY20" fmla="*/ 1175831 h 1272454"/>
                  <a:gd name="connsiteX21" fmla="*/ 307601 w 500444"/>
                  <a:gd name="connsiteY21" fmla="*/ 1202496 h 1272454"/>
                  <a:gd name="connsiteX22" fmla="*/ 143166 w 500444"/>
                  <a:gd name="connsiteY22" fmla="*/ 1272333 h 1272454"/>
                  <a:gd name="connsiteX23" fmla="*/ 0 w 500444"/>
                  <a:gd name="connsiteY23" fmla="*/ 1208210 h 1272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00444" h="1272454">
                    <a:moveTo>
                      <a:pt x="0" y="1208210"/>
                    </a:moveTo>
                    <a:cubicBezTo>
                      <a:pt x="18729" y="1186624"/>
                      <a:pt x="39045" y="1167260"/>
                      <a:pt x="55552" y="1143452"/>
                    </a:cubicBezTo>
                    <a:cubicBezTo>
                      <a:pt x="86344" y="1099328"/>
                      <a:pt x="110470" y="1052346"/>
                      <a:pt x="129516" y="1002190"/>
                    </a:cubicBezTo>
                    <a:cubicBezTo>
                      <a:pt x="157451" y="927592"/>
                      <a:pt x="175228" y="850771"/>
                      <a:pt x="184434" y="771728"/>
                    </a:cubicBezTo>
                    <a:cubicBezTo>
                      <a:pt x="190782" y="718080"/>
                      <a:pt x="194909" y="664433"/>
                      <a:pt x="193322" y="610785"/>
                    </a:cubicBezTo>
                    <a:cubicBezTo>
                      <a:pt x="190465" y="519362"/>
                      <a:pt x="179037" y="429208"/>
                      <a:pt x="153959" y="340642"/>
                    </a:cubicBezTo>
                    <a:cubicBezTo>
                      <a:pt x="133008" y="265726"/>
                      <a:pt x="103486" y="195254"/>
                      <a:pt x="59997" y="130496"/>
                    </a:cubicBezTo>
                    <a:cubicBezTo>
                      <a:pt x="43490" y="105735"/>
                      <a:pt x="22538" y="84784"/>
                      <a:pt x="3174" y="62563"/>
                    </a:cubicBezTo>
                    <a:cubicBezTo>
                      <a:pt x="0" y="51770"/>
                      <a:pt x="9523" y="48596"/>
                      <a:pt x="14920" y="42882"/>
                    </a:cubicBezTo>
                    <a:cubicBezTo>
                      <a:pt x="17459" y="41612"/>
                      <a:pt x="20316" y="40342"/>
                      <a:pt x="22856" y="38755"/>
                    </a:cubicBezTo>
                    <a:cubicBezTo>
                      <a:pt x="30792" y="34311"/>
                      <a:pt x="36188" y="23835"/>
                      <a:pt x="47934" y="27962"/>
                    </a:cubicBezTo>
                    <a:cubicBezTo>
                      <a:pt x="79043" y="12725"/>
                      <a:pt x="110787" y="662"/>
                      <a:pt x="146023" y="27"/>
                    </a:cubicBezTo>
                    <a:cubicBezTo>
                      <a:pt x="205067" y="-925"/>
                      <a:pt x="254588" y="23200"/>
                      <a:pt x="297760" y="61293"/>
                    </a:cubicBezTo>
                    <a:cubicBezTo>
                      <a:pt x="310458" y="72404"/>
                      <a:pt x="321568" y="85419"/>
                      <a:pt x="333314" y="97482"/>
                    </a:cubicBezTo>
                    <a:cubicBezTo>
                      <a:pt x="343789" y="99704"/>
                      <a:pt x="350773" y="106370"/>
                      <a:pt x="356804" y="114624"/>
                    </a:cubicBezTo>
                    <a:cubicBezTo>
                      <a:pt x="420610" y="201603"/>
                      <a:pt x="456164" y="300327"/>
                      <a:pt x="477750" y="404765"/>
                    </a:cubicBezTo>
                    <a:cubicBezTo>
                      <a:pt x="491400" y="471111"/>
                      <a:pt x="498066" y="538091"/>
                      <a:pt x="499970" y="606023"/>
                    </a:cubicBezTo>
                    <a:cubicBezTo>
                      <a:pt x="502510" y="697764"/>
                      <a:pt x="494891" y="788235"/>
                      <a:pt x="475845" y="878071"/>
                    </a:cubicBezTo>
                    <a:cubicBezTo>
                      <a:pt x="462830" y="939972"/>
                      <a:pt x="443466" y="999651"/>
                      <a:pt x="417118" y="1056790"/>
                    </a:cubicBezTo>
                    <a:cubicBezTo>
                      <a:pt x="400611" y="1092661"/>
                      <a:pt x="380930" y="1127262"/>
                      <a:pt x="356487" y="1158689"/>
                    </a:cubicBezTo>
                    <a:cubicBezTo>
                      <a:pt x="351090" y="1165673"/>
                      <a:pt x="345059" y="1172656"/>
                      <a:pt x="336171" y="1175831"/>
                    </a:cubicBezTo>
                    <a:cubicBezTo>
                      <a:pt x="324108" y="1182180"/>
                      <a:pt x="317124" y="1193608"/>
                      <a:pt x="307601" y="1202496"/>
                    </a:cubicBezTo>
                    <a:cubicBezTo>
                      <a:pt x="261254" y="1245986"/>
                      <a:pt x="208877" y="1274555"/>
                      <a:pt x="143166" y="1272333"/>
                    </a:cubicBezTo>
                    <a:cubicBezTo>
                      <a:pt x="86662" y="1270111"/>
                      <a:pt x="40633" y="1244716"/>
                      <a:pt x="0" y="120821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form: Shape 66">
                <a:extLst>
                  <a:ext uri="{FF2B5EF4-FFF2-40B4-BE49-F238E27FC236}">
                    <a16:creationId xmlns:a16="http://schemas.microsoft.com/office/drawing/2014/main" id="{FE68D889-6E25-4DFB-914B-548FF7049219}"/>
                  </a:ext>
                </a:extLst>
              </p:cNvPr>
              <p:cNvSpPr/>
              <p:nvPr/>
            </p:nvSpPr>
            <p:spPr>
              <a:xfrm>
                <a:off x="6610064" y="1937655"/>
                <a:ext cx="1703142" cy="4312709"/>
              </a:xfrm>
              <a:custGeom>
                <a:avLst/>
                <a:gdLst>
                  <a:gd name="connsiteX0" fmla="*/ 496303 w 502334"/>
                  <a:gd name="connsiteY0" fmla="*/ 60316 h 1272014"/>
                  <a:gd name="connsiteX1" fmla="*/ 376627 w 502334"/>
                  <a:gd name="connsiteY1" fmla="*/ 243480 h 1272014"/>
                  <a:gd name="connsiteX2" fmla="*/ 318853 w 502334"/>
                  <a:gd name="connsiteY2" fmla="*/ 452039 h 1272014"/>
                  <a:gd name="connsiteX3" fmla="*/ 306790 w 502334"/>
                  <a:gd name="connsiteY3" fmla="*/ 696787 h 1272014"/>
                  <a:gd name="connsiteX4" fmla="*/ 395991 w 502334"/>
                  <a:gd name="connsiteY4" fmla="*/ 1065336 h 1272014"/>
                  <a:gd name="connsiteX5" fmla="*/ 488049 w 502334"/>
                  <a:gd name="connsiteY5" fmla="*/ 1195170 h 1272014"/>
                  <a:gd name="connsiteX6" fmla="*/ 502334 w 502334"/>
                  <a:gd name="connsiteY6" fmla="*/ 1208502 h 1272014"/>
                  <a:gd name="connsiteX7" fmla="*/ 491859 w 502334"/>
                  <a:gd name="connsiteY7" fmla="*/ 1215169 h 1272014"/>
                  <a:gd name="connsiteX8" fmla="*/ 199178 w 502334"/>
                  <a:gd name="connsiteY8" fmla="*/ 1207550 h 1272014"/>
                  <a:gd name="connsiteX9" fmla="*/ 166164 w 502334"/>
                  <a:gd name="connsiteY9" fmla="*/ 1173584 h 1272014"/>
                  <a:gd name="connsiteX10" fmla="*/ 143943 w 502334"/>
                  <a:gd name="connsiteY10" fmla="*/ 1158029 h 1272014"/>
                  <a:gd name="connsiteX11" fmla="*/ 46488 w 502334"/>
                  <a:gd name="connsiteY11" fmla="*/ 959946 h 1272014"/>
                  <a:gd name="connsiteX12" fmla="*/ 4903 w 502334"/>
                  <a:gd name="connsiteY12" fmla="*/ 753926 h 1272014"/>
                  <a:gd name="connsiteX13" fmla="*/ 2999 w 502334"/>
                  <a:gd name="connsiteY13" fmla="*/ 549811 h 1272014"/>
                  <a:gd name="connsiteX14" fmla="*/ 22998 w 502334"/>
                  <a:gd name="connsiteY14" fmla="*/ 402518 h 1272014"/>
                  <a:gd name="connsiteX15" fmla="*/ 117595 w 502334"/>
                  <a:gd name="connsiteY15" fmla="*/ 153327 h 1272014"/>
                  <a:gd name="connsiteX16" fmla="*/ 149657 w 502334"/>
                  <a:gd name="connsiteY16" fmla="*/ 107932 h 1272014"/>
                  <a:gd name="connsiteX17" fmla="*/ 163624 w 502334"/>
                  <a:gd name="connsiteY17" fmla="*/ 98409 h 1272014"/>
                  <a:gd name="connsiteX18" fmla="*/ 182988 w 502334"/>
                  <a:gd name="connsiteY18" fmla="*/ 79998 h 1272014"/>
                  <a:gd name="connsiteX19" fmla="*/ 352819 w 502334"/>
                  <a:gd name="connsiteY19" fmla="*/ 2 h 1272014"/>
                  <a:gd name="connsiteX20" fmla="*/ 468685 w 502334"/>
                  <a:gd name="connsiteY20" fmla="*/ 38095 h 1272014"/>
                  <a:gd name="connsiteX21" fmla="*/ 491859 w 502334"/>
                  <a:gd name="connsiteY21" fmla="*/ 49206 h 1272014"/>
                  <a:gd name="connsiteX22" fmla="*/ 496620 w 502334"/>
                  <a:gd name="connsiteY22" fmla="*/ 53967 h 1272014"/>
                  <a:gd name="connsiteX23" fmla="*/ 496303 w 502334"/>
                  <a:gd name="connsiteY23" fmla="*/ 60316 h 1272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02334" h="1272014">
                    <a:moveTo>
                      <a:pt x="496303" y="60316"/>
                    </a:moveTo>
                    <a:cubicBezTo>
                      <a:pt x="444560" y="113646"/>
                      <a:pt x="404562" y="174913"/>
                      <a:pt x="376627" y="243480"/>
                    </a:cubicBezTo>
                    <a:cubicBezTo>
                      <a:pt x="349010" y="310778"/>
                      <a:pt x="330598" y="380615"/>
                      <a:pt x="318853" y="452039"/>
                    </a:cubicBezTo>
                    <a:cubicBezTo>
                      <a:pt x="305521" y="533304"/>
                      <a:pt x="302346" y="615204"/>
                      <a:pt x="306790" y="696787"/>
                    </a:cubicBezTo>
                    <a:cubicBezTo>
                      <a:pt x="313457" y="824716"/>
                      <a:pt x="338852" y="949153"/>
                      <a:pt x="395991" y="1065336"/>
                    </a:cubicBezTo>
                    <a:cubicBezTo>
                      <a:pt x="419482" y="1113270"/>
                      <a:pt x="448687" y="1158029"/>
                      <a:pt x="488049" y="1195170"/>
                    </a:cubicBezTo>
                    <a:cubicBezTo>
                      <a:pt x="492811" y="1199614"/>
                      <a:pt x="499477" y="1201836"/>
                      <a:pt x="502334" y="1208502"/>
                    </a:cubicBezTo>
                    <a:cubicBezTo>
                      <a:pt x="497890" y="1209137"/>
                      <a:pt x="495033" y="1212629"/>
                      <a:pt x="491859" y="1215169"/>
                    </a:cubicBezTo>
                    <a:cubicBezTo>
                      <a:pt x="396626" y="1293577"/>
                      <a:pt x="289966" y="1290720"/>
                      <a:pt x="199178" y="1207550"/>
                    </a:cubicBezTo>
                    <a:cubicBezTo>
                      <a:pt x="187432" y="1196757"/>
                      <a:pt x="177274" y="1185012"/>
                      <a:pt x="166164" y="1173584"/>
                    </a:cubicBezTo>
                    <a:cubicBezTo>
                      <a:pt x="155371" y="1173266"/>
                      <a:pt x="149657" y="1165648"/>
                      <a:pt x="143943" y="1158029"/>
                    </a:cubicBezTo>
                    <a:cubicBezTo>
                      <a:pt x="99183" y="1098033"/>
                      <a:pt x="69027" y="1030735"/>
                      <a:pt x="46488" y="959946"/>
                    </a:cubicBezTo>
                    <a:cubicBezTo>
                      <a:pt x="25220" y="892648"/>
                      <a:pt x="11252" y="823763"/>
                      <a:pt x="4903" y="753926"/>
                    </a:cubicBezTo>
                    <a:cubicBezTo>
                      <a:pt x="-1445" y="685994"/>
                      <a:pt x="-1128" y="618061"/>
                      <a:pt x="2999" y="549811"/>
                    </a:cubicBezTo>
                    <a:cubicBezTo>
                      <a:pt x="5856" y="499973"/>
                      <a:pt x="13157" y="451087"/>
                      <a:pt x="22998" y="402518"/>
                    </a:cubicBezTo>
                    <a:cubicBezTo>
                      <a:pt x="41092" y="314587"/>
                      <a:pt x="70614" y="230465"/>
                      <a:pt x="117595" y="153327"/>
                    </a:cubicBezTo>
                    <a:cubicBezTo>
                      <a:pt x="127118" y="137454"/>
                      <a:pt x="138546" y="122852"/>
                      <a:pt x="149657" y="107932"/>
                    </a:cubicBezTo>
                    <a:cubicBezTo>
                      <a:pt x="153466" y="102853"/>
                      <a:pt x="158228" y="100314"/>
                      <a:pt x="163624" y="98409"/>
                    </a:cubicBezTo>
                    <a:cubicBezTo>
                      <a:pt x="172195" y="94600"/>
                      <a:pt x="176639" y="86346"/>
                      <a:pt x="182988" y="79998"/>
                    </a:cubicBezTo>
                    <a:cubicBezTo>
                      <a:pt x="229969" y="32699"/>
                      <a:pt x="283617" y="-315"/>
                      <a:pt x="352819" y="2"/>
                    </a:cubicBezTo>
                    <a:cubicBezTo>
                      <a:pt x="395356" y="2"/>
                      <a:pt x="433132" y="15874"/>
                      <a:pt x="468685" y="38095"/>
                    </a:cubicBezTo>
                    <a:cubicBezTo>
                      <a:pt x="480113" y="33969"/>
                      <a:pt x="483923" y="46031"/>
                      <a:pt x="491859" y="49206"/>
                    </a:cubicBezTo>
                    <a:cubicBezTo>
                      <a:pt x="493763" y="50475"/>
                      <a:pt x="495351" y="52063"/>
                      <a:pt x="496620" y="53967"/>
                    </a:cubicBezTo>
                    <a:cubicBezTo>
                      <a:pt x="496938" y="55872"/>
                      <a:pt x="496620" y="58094"/>
                      <a:pt x="496303" y="6031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3A47251-021F-4748-A7AA-3457480DCB6F}"/>
                </a:ext>
              </a:extLst>
            </p:cNvPr>
            <p:cNvGrpSpPr/>
            <p:nvPr/>
          </p:nvGrpSpPr>
          <p:grpSpPr>
            <a:xfrm rot="21222013">
              <a:off x="8591290" y="2338155"/>
              <a:ext cx="1421809" cy="1336506"/>
              <a:chOff x="5903628" y="805233"/>
              <a:chExt cx="5796431" cy="5448665"/>
            </a:xfrm>
          </p:grpSpPr>
          <p:sp>
            <p:nvSpPr>
              <p:cNvPr id="68" name="Freeform: Shape 54">
                <a:extLst>
                  <a:ext uri="{FF2B5EF4-FFF2-40B4-BE49-F238E27FC236}">
                    <a16:creationId xmlns:a16="http://schemas.microsoft.com/office/drawing/2014/main" id="{ECDF4E86-934F-4951-BC80-37DD542EBD9F}"/>
                  </a:ext>
                </a:extLst>
              </p:cNvPr>
              <p:cNvSpPr/>
              <p:nvPr/>
            </p:nvSpPr>
            <p:spPr>
              <a:xfrm>
                <a:off x="7934146" y="805233"/>
                <a:ext cx="1746595" cy="1793672"/>
              </a:xfrm>
              <a:custGeom>
                <a:avLst/>
                <a:gdLst>
                  <a:gd name="connsiteX0" fmla="*/ 662126 w 1746595"/>
                  <a:gd name="connsiteY0" fmla="*/ 275 h 1793672"/>
                  <a:gd name="connsiteX1" fmla="*/ 718763 w 1746595"/>
                  <a:gd name="connsiteY1" fmla="*/ 32157 h 1793672"/>
                  <a:gd name="connsiteX2" fmla="*/ 931867 w 1746595"/>
                  <a:gd name="connsiteY2" fmla="*/ 95658 h 1793672"/>
                  <a:gd name="connsiteX3" fmla="*/ 1203086 w 1746595"/>
                  <a:gd name="connsiteY3" fmla="*/ 69829 h 1793672"/>
                  <a:gd name="connsiteX4" fmla="*/ 1400045 w 1746595"/>
                  <a:gd name="connsiteY4" fmla="*/ 119337 h 1793672"/>
                  <a:gd name="connsiteX5" fmla="*/ 1571307 w 1746595"/>
                  <a:gd name="connsiteY5" fmla="*/ 165213 h 1793672"/>
                  <a:gd name="connsiteX6" fmla="*/ 1736350 w 1746595"/>
                  <a:gd name="connsiteY6" fmla="*/ 217161 h 1793672"/>
                  <a:gd name="connsiteX7" fmla="*/ 1740149 w 1746595"/>
                  <a:gd name="connsiteY7" fmla="*/ 217276 h 1793672"/>
                  <a:gd name="connsiteX8" fmla="*/ 1732615 w 1746595"/>
                  <a:gd name="connsiteY8" fmla="*/ 259250 h 1793672"/>
                  <a:gd name="connsiteX9" fmla="*/ 1577631 w 1746595"/>
                  <a:gd name="connsiteY9" fmla="*/ 863040 h 1793672"/>
                  <a:gd name="connsiteX10" fmla="*/ 1556105 w 1746595"/>
                  <a:gd name="connsiteY10" fmla="*/ 1226819 h 1793672"/>
                  <a:gd name="connsiteX11" fmla="*/ 1535811 w 1746595"/>
                  <a:gd name="connsiteY11" fmla="*/ 1241145 h 1793672"/>
                  <a:gd name="connsiteX12" fmla="*/ 1527213 w 1746595"/>
                  <a:gd name="connsiteY12" fmla="*/ 1321172 h 1793672"/>
                  <a:gd name="connsiteX13" fmla="*/ 909353 w 1746595"/>
                  <a:gd name="connsiteY13" fmla="*/ 1793672 h 1793672"/>
                  <a:gd name="connsiteX14" fmla="*/ 291493 w 1746595"/>
                  <a:gd name="connsiteY14" fmla="*/ 1321172 h 1793672"/>
                  <a:gd name="connsiteX15" fmla="*/ 285889 w 1746595"/>
                  <a:gd name="connsiteY15" fmla="*/ 1269008 h 1793672"/>
                  <a:gd name="connsiteX16" fmla="*/ 276417 w 1746595"/>
                  <a:gd name="connsiteY16" fmla="*/ 1261259 h 1793672"/>
                  <a:gd name="connsiteX17" fmla="*/ 148343 w 1746595"/>
                  <a:gd name="connsiteY17" fmla="*/ 539081 h 1793672"/>
                  <a:gd name="connsiteX18" fmla="*/ 7351 w 1746595"/>
                  <a:gd name="connsiteY18" fmla="*/ 110724 h 1793672"/>
                  <a:gd name="connsiteX19" fmla="*/ 5198 w 1746595"/>
                  <a:gd name="connsiteY19" fmla="*/ 76284 h 1793672"/>
                  <a:gd name="connsiteX20" fmla="*/ 17524 w 1746595"/>
                  <a:gd name="connsiteY20" fmla="*/ 78074 h 1793672"/>
                  <a:gd name="connsiteX21" fmla="*/ 350678 w 1746595"/>
                  <a:gd name="connsiteY21" fmla="*/ 35389 h 1793672"/>
                  <a:gd name="connsiteX22" fmla="*/ 594994 w 1746595"/>
                  <a:gd name="connsiteY22" fmla="*/ 6329 h 1793672"/>
                  <a:gd name="connsiteX23" fmla="*/ 662126 w 1746595"/>
                  <a:gd name="connsiteY23" fmla="*/ 275 h 1793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746595" h="1793672">
                    <a:moveTo>
                      <a:pt x="662126" y="275"/>
                    </a:moveTo>
                    <a:cubicBezTo>
                      <a:pt x="683786" y="1754"/>
                      <a:pt x="703696" y="9557"/>
                      <a:pt x="718763" y="32157"/>
                    </a:cubicBezTo>
                    <a:cubicBezTo>
                      <a:pt x="772576" y="116109"/>
                      <a:pt x="852222" y="104269"/>
                      <a:pt x="931867" y="95658"/>
                    </a:cubicBezTo>
                    <a:cubicBezTo>
                      <a:pt x="1022273" y="85971"/>
                      <a:pt x="1112680" y="70904"/>
                      <a:pt x="1203086" y="69829"/>
                    </a:cubicBezTo>
                    <a:cubicBezTo>
                      <a:pt x="1270892" y="68751"/>
                      <a:pt x="1334392" y="101042"/>
                      <a:pt x="1400045" y="119337"/>
                    </a:cubicBezTo>
                    <a:cubicBezTo>
                      <a:pt x="1457088" y="135480"/>
                      <a:pt x="1514399" y="149741"/>
                      <a:pt x="1571307" y="165213"/>
                    </a:cubicBezTo>
                    <a:lnTo>
                      <a:pt x="1736350" y="217161"/>
                    </a:lnTo>
                    <a:lnTo>
                      <a:pt x="1740149" y="217276"/>
                    </a:lnTo>
                    <a:cubicBezTo>
                      <a:pt x="1755216" y="234496"/>
                      <a:pt x="1740149" y="247411"/>
                      <a:pt x="1732615" y="259250"/>
                    </a:cubicBezTo>
                    <a:cubicBezTo>
                      <a:pt x="1637903" y="449750"/>
                      <a:pt x="1600231" y="654242"/>
                      <a:pt x="1577631" y="863040"/>
                    </a:cubicBezTo>
                    <a:cubicBezTo>
                      <a:pt x="1563638" y="983580"/>
                      <a:pt x="1556105" y="1105200"/>
                      <a:pt x="1556105" y="1226819"/>
                    </a:cubicBezTo>
                    <a:lnTo>
                      <a:pt x="1535811" y="1241145"/>
                    </a:lnTo>
                    <a:lnTo>
                      <a:pt x="1527213" y="1321172"/>
                    </a:lnTo>
                    <a:cubicBezTo>
                      <a:pt x="1468405" y="1590827"/>
                      <a:pt x="1214125" y="1793672"/>
                      <a:pt x="909353" y="1793672"/>
                    </a:cubicBezTo>
                    <a:cubicBezTo>
                      <a:pt x="604581" y="1793672"/>
                      <a:pt x="350301" y="1590827"/>
                      <a:pt x="291493" y="1321172"/>
                    </a:cubicBezTo>
                    <a:lnTo>
                      <a:pt x="285889" y="1269008"/>
                    </a:lnTo>
                    <a:lnTo>
                      <a:pt x="276417" y="1261259"/>
                    </a:lnTo>
                    <a:cubicBezTo>
                      <a:pt x="263503" y="1014793"/>
                      <a:pt x="212918" y="775861"/>
                      <a:pt x="148343" y="539081"/>
                    </a:cubicBezTo>
                    <a:cubicBezTo>
                      <a:pt x="108519" y="393783"/>
                      <a:pt x="62239" y="250642"/>
                      <a:pt x="7351" y="110724"/>
                    </a:cubicBezTo>
                    <a:cubicBezTo>
                      <a:pt x="3045" y="99963"/>
                      <a:pt x="-5567" y="88124"/>
                      <a:pt x="5198" y="76284"/>
                    </a:cubicBezTo>
                    <a:lnTo>
                      <a:pt x="17524" y="78074"/>
                    </a:lnTo>
                    <a:lnTo>
                      <a:pt x="350678" y="35389"/>
                    </a:lnTo>
                    <a:cubicBezTo>
                      <a:pt x="431398" y="24624"/>
                      <a:pt x="513196" y="14937"/>
                      <a:pt x="594994" y="6329"/>
                    </a:cubicBezTo>
                    <a:cubicBezTo>
                      <a:pt x="617058" y="3639"/>
                      <a:pt x="640466" y="-1205"/>
                      <a:pt x="662126" y="275"/>
                    </a:cubicBezTo>
                    <a:close/>
                  </a:path>
                </a:pathLst>
              </a:custGeom>
              <a:solidFill>
                <a:srgbClr val="5E3611"/>
              </a:solidFill>
              <a:ln w="3173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9" name="Freeform: Shape 55">
                <a:extLst>
                  <a:ext uri="{FF2B5EF4-FFF2-40B4-BE49-F238E27FC236}">
                    <a16:creationId xmlns:a16="http://schemas.microsoft.com/office/drawing/2014/main" id="{0F9ACD17-6A24-4C8C-BC3D-7817EF307DEC}"/>
                  </a:ext>
                </a:extLst>
              </p:cNvPr>
              <p:cNvSpPr/>
              <p:nvPr/>
            </p:nvSpPr>
            <p:spPr>
              <a:xfrm>
                <a:off x="7919411" y="881518"/>
                <a:ext cx="1746595" cy="1259914"/>
              </a:xfrm>
              <a:custGeom>
                <a:avLst/>
                <a:gdLst>
                  <a:gd name="connsiteX0" fmla="*/ 1245061 w 1746595"/>
                  <a:gd name="connsiteY0" fmla="*/ 499390 h 1259914"/>
                  <a:gd name="connsiteX1" fmla="*/ 1205240 w 1746595"/>
                  <a:gd name="connsiteY1" fmla="*/ 739397 h 1259914"/>
                  <a:gd name="connsiteX2" fmla="*/ 1211699 w 1746595"/>
                  <a:gd name="connsiteY2" fmla="*/ 1130086 h 1259914"/>
                  <a:gd name="connsiteX3" fmla="*/ 1220307 w 1746595"/>
                  <a:gd name="connsiteY3" fmla="*/ 1078426 h 1259914"/>
                  <a:gd name="connsiteX4" fmla="*/ 1240755 w 1746595"/>
                  <a:gd name="connsiteY4" fmla="*/ 725408 h 1259914"/>
                  <a:gd name="connsiteX5" fmla="*/ 1245061 w 1746595"/>
                  <a:gd name="connsiteY5" fmla="*/ 499390 h 1259914"/>
                  <a:gd name="connsiteX6" fmla="*/ 495976 w 1746595"/>
                  <a:gd name="connsiteY6" fmla="*/ 404678 h 1259914"/>
                  <a:gd name="connsiteX7" fmla="*/ 556248 w 1746595"/>
                  <a:gd name="connsiteY7" fmla="*/ 768457 h 1259914"/>
                  <a:gd name="connsiteX8" fmla="*/ 495976 w 1746595"/>
                  <a:gd name="connsiteY8" fmla="*/ 404678 h 1259914"/>
                  <a:gd name="connsiteX9" fmla="*/ 923255 w 1746595"/>
                  <a:gd name="connsiteY9" fmla="*/ 373468 h 1259914"/>
                  <a:gd name="connsiteX10" fmla="*/ 915722 w 1746595"/>
                  <a:gd name="connsiteY10" fmla="*/ 927747 h 1259914"/>
                  <a:gd name="connsiteX11" fmla="*/ 923255 w 1746595"/>
                  <a:gd name="connsiteY11" fmla="*/ 373468 h 1259914"/>
                  <a:gd name="connsiteX12" fmla="*/ 5198 w 1746595"/>
                  <a:gd name="connsiteY12" fmla="*/ 0 h 1259914"/>
                  <a:gd name="connsiteX13" fmla="*/ 424943 w 1746595"/>
                  <a:gd name="connsiteY13" fmla="*/ 120541 h 1259914"/>
                  <a:gd name="connsiteX14" fmla="*/ 478756 w 1746595"/>
                  <a:gd name="connsiteY14" fmla="*/ 182966 h 1259914"/>
                  <a:gd name="connsiteX15" fmla="*/ 564857 w 1746595"/>
                  <a:gd name="connsiteY15" fmla="*/ 242160 h 1259914"/>
                  <a:gd name="connsiteX16" fmla="*/ 692935 w 1746595"/>
                  <a:gd name="connsiteY16" fmla="*/ 231399 h 1259914"/>
                  <a:gd name="connsiteX17" fmla="*/ 878054 w 1746595"/>
                  <a:gd name="connsiteY17" fmla="*/ 254000 h 1259914"/>
                  <a:gd name="connsiteX18" fmla="*/ 1105147 w 1746595"/>
                  <a:gd name="connsiteY18" fmla="*/ 236779 h 1259914"/>
                  <a:gd name="connsiteX19" fmla="*/ 1606690 w 1746595"/>
                  <a:gd name="connsiteY19" fmla="*/ 144220 h 1259914"/>
                  <a:gd name="connsiteX20" fmla="*/ 1740149 w 1746595"/>
                  <a:gd name="connsiteY20" fmla="*/ 140992 h 1259914"/>
                  <a:gd name="connsiteX21" fmla="*/ 1732615 w 1746595"/>
                  <a:gd name="connsiteY21" fmla="*/ 182966 h 1259914"/>
                  <a:gd name="connsiteX22" fmla="*/ 1577631 w 1746595"/>
                  <a:gd name="connsiteY22" fmla="*/ 786756 h 1259914"/>
                  <a:gd name="connsiteX23" fmla="*/ 1556105 w 1746595"/>
                  <a:gd name="connsiteY23" fmla="*/ 1150535 h 1259914"/>
                  <a:gd name="connsiteX24" fmla="*/ 1519511 w 1746595"/>
                  <a:gd name="connsiteY24" fmla="*/ 1176366 h 1259914"/>
                  <a:gd name="connsiteX25" fmla="*/ 1480765 w 1746595"/>
                  <a:gd name="connsiteY25" fmla="*/ 1203273 h 1259914"/>
                  <a:gd name="connsiteX26" fmla="*/ 1480765 w 1746595"/>
                  <a:gd name="connsiteY26" fmla="*/ 1203272 h 1259914"/>
                  <a:gd name="connsiteX27" fmla="*/ 1480765 w 1746595"/>
                  <a:gd name="connsiteY27" fmla="*/ 1203272 h 1259914"/>
                  <a:gd name="connsiteX28" fmla="*/ 1581933 w 1746595"/>
                  <a:gd name="connsiteY28" fmla="*/ 304584 h 1259914"/>
                  <a:gd name="connsiteX29" fmla="*/ 1513052 w 1746595"/>
                  <a:gd name="connsiteY29" fmla="*/ 505848 h 1259914"/>
                  <a:gd name="connsiteX30" fmla="*/ 1460314 w 1746595"/>
                  <a:gd name="connsiteY30" fmla="*/ 1215111 h 1259914"/>
                  <a:gd name="connsiteX31" fmla="*/ 1460319 w 1746595"/>
                  <a:gd name="connsiteY31" fmla="*/ 1215108 h 1259914"/>
                  <a:gd name="connsiteX32" fmla="*/ 1460317 w 1746595"/>
                  <a:gd name="connsiteY32" fmla="*/ 1215113 h 1259914"/>
                  <a:gd name="connsiteX33" fmla="*/ 1382825 w 1746595"/>
                  <a:gd name="connsiteY33" fmla="*/ 1249553 h 1259914"/>
                  <a:gd name="connsiteX34" fmla="*/ 1381856 w 1746595"/>
                  <a:gd name="connsiteY34" fmla="*/ 1246807 h 1259914"/>
                  <a:gd name="connsiteX35" fmla="*/ 1385146 w 1746595"/>
                  <a:gd name="connsiteY35" fmla="*/ 1161533 h 1259914"/>
                  <a:gd name="connsiteX36" fmla="*/ 1376369 w 1746595"/>
                  <a:gd name="connsiteY36" fmla="*/ 885773 h 1259914"/>
                  <a:gd name="connsiteX37" fmla="*/ 1361299 w 1746595"/>
                  <a:gd name="connsiteY37" fmla="*/ 1235560 h 1259914"/>
                  <a:gd name="connsiteX38" fmla="*/ 1362693 w 1746595"/>
                  <a:gd name="connsiteY38" fmla="*/ 1236514 h 1259914"/>
                  <a:gd name="connsiteX39" fmla="*/ 1362377 w 1746595"/>
                  <a:gd name="connsiteY39" fmla="*/ 1236635 h 1259914"/>
                  <a:gd name="connsiteX40" fmla="*/ 1212773 w 1746595"/>
                  <a:gd name="connsiteY40" fmla="*/ 1131161 h 1259914"/>
                  <a:gd name="connsiteX41" fmla="*/ 784420 w 1746595"/>
                  <a:gd name="connsiteY41" fmla="*/ 1055822 h 1259914"/>
                  <a:gd name="connsiteX42" fmla="*/ 783050 w 1746595"/>
                  <a:gd name="connsiteY42" fmla="*/ 1053768 h 1259914"/>
                  <a:gd name="connsiteX43" fmla="*/ 783338 w 1746595"/>
                  <a:gd name="connsiteY43" fmla="*/ 1053672 h 1259914"/>
                  <a:gd name="connsiteX44" fmla="*/ 783338 w 1746595"/>
                  <a:gd name="connsiteY44" fmla="*/ 359476 h 1259914"/>
                  <a:gd name="connsiteX45" fmla="*/ 766118 w 1746595"/>
                  <a:gd name="connsiteY45" fmla="*/ 359476 h 1259914"/>
                  <a:gd name="connsiteX46" fmla="*/ 760737 w 1746595"/>
                  <a:gd name="connsiteY46" fmla="*/ 1061205 h 1259914"/>
                  <a:gd name="connsiteX47" fmla="*/ 761203 w 1746595"/>
                  <a:gd name="connsiteY47" fmla="*/ 1061050 h 1259914"/>
                  <a:gd name="connsiteX48" fmla="*/ 760741 w 1746595"/>
                  <a:gd name="connsiteY48" fmla="*/ 1062281 h 1259914"/>
                  <a:gd name="connsiteX49" fmla="*/ 503510 w 1746595"/>
                  <a:gd name="connsiteY49" fmla="*/ 1164527 h 1259914"/>
                  <a:gd name="connsiteX50" fmla="*/ 503509 w 1746595"/>
                  <a:gd name="connsiteY50" fmla="*/ 1164526 h 1259914"/>
                  <a:gd name="connsiteX51" fmla="*/ 475391 w 1746595"/>
                  <a:gd name="connsiteY51" fmla="*/ 904742 h 1259914"/>
                  <a:gd name="connsiteX52" fmla="*/ 410950 w 1746595"/>
                  <a:gd name="connsiteY52" fmla="*/ 652222 h 1259914"/>
                  <a:gd name="connsiteX53" fmla="*/ 471222 w 1746595"/>
                  <a:gd name="connsiteY53" fmla="*/ 1183900 h 1259914"/>
                  <a:gd name="connsiteX54" fmla="*/ 471223 w 1746595"/>
                  <a:gd name="connsiteY54" fmla="*/ 1183900 h 1259914"/>
                  <a:gd name="connsiteX55" fmla="*/ 471223 w 1746595"/>
                  <a:gd name="connsiteY55" fmla="*/ 1183900 h 1259914"/>
                  <a:gd name="connsiteX56" fmla="*/ 394809 w 1746595"/>
                  <a:gd name="connsiteY56" fmla="*/ 1250628 h 1259914"/>
                  <a:gd name="connsiteX57" fmla="*/ 376780 w 1746595"/>
                  <a:gd name="connsiteY57" fmla="*/ 1259911 h 1259914"/>
                  <a:gd name="connsiteX58" fmla="*/ 361464 w 1746595"/>
                  <a:gd name="connsiteY58" fmla="*/ 1248235 h 1259914"/>
                  <a:gd name="connsiteX59" fmla="*/ 371129 w 1746595"/>
                  <a:gd name="connsiteY59" fmla="*/ 1136542 h 1259914"/>
                  <a:gd name="connsiteX60" fmla="*/ 295790 w 1746595"/>
                  <a:gd name="connsiteY60" fmla="*/ 589797 h 1259914"/>
                  <a:gd name="connsiteX61" fmla="*/ 177399 w 1746595"/>
                  <a:gd name="connsiteY61" fmla="*/ 214178 h 1259914"/>
                  <a:gd name="connsiteX62" fmla="*/ 174171 w 1746595"/>
                  <a:gd name="connsiteY62" fmla="*/ 248618 h 1259914"/>
                  <a:gd name="connsiteX63" fmla="*/ 255969 w 1746595"/>
                  <a:gd name="connsiteY63" fmla="*/ 571502 h 1259914"/>
                  <a:gd name="connsiteX64" fmla="*/ 343297 w 1746595"/>
                  <a:gd name="connsiteY64" fmla="*/ 1070505 h 1259914"/>
                  <a:gd name="connsiteX65" fmla="*/ 350630 w 1746595"/>
                  <a:gd name="connsiteY65" fmla="*/ 1238755 h 1259914"/>
                  <a:gd name="connsiteX66" fmla="*/ 311936 w 1746595"/>
                  <a:gd name="connsiteY66" fmla="*/ 1214034 h 1259914"/>
                  <a:gd name="connsiteX67" fmla="*/ 276417 w 1746595"/>
                  <a:gd name="connsiteY67" fmla="*/ 1184975 h 1259914"/>
                  <a:gd name="connsiteX68" fmla="*/ 148343 w 1746595"/>
                  <a:gd name="connsiteY68" fmla="*/ 462797 h 1259914"/>
                  <a:gd name="connsiteX69" fmla="*/ 7351 w 1746595"/>
                  <a:gd name="connsiteY69" fmla="*/ 34440 h 1259914"/>
                  <a:gd name="connsiteX70" fmla="*/ 5198 w 1746595"/>
                  <a:gd name="connsiteY70" fmla="*/ 0 h 1259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</a:cxnLst>
                <a:rect l="l" t="t" r="r" b="b"/>
                <a:pathLst>
                  <a:path w="1746595" h="1259914">
                    <a:moveTo>
                      <a:pt x="1245061" y="499390"/>
                    </a:moveTo>
                    <a:cubicBezTo>
                      <a:pt x="1225688" y="579035"/>
                      <a:pt x="1209546" y="658677"/>
                      <a:pt x="1205240" y="739397"/>
                    </a:cubicBezTo>
                    <a:cubicBezTo>
                      <a:pt x="1197706" y="869628"/>
                      <a:pt x="1190172" y="999856"/>
                      <a:pt x="1211699" y="1130086"/>
                    </a:cubicBezTo>
                    <a:cubicBezTo>
                      <a:pt x="1222460" y="1113941"/>
                      <a:pt x="1221382" y="1095646"/>
                      <a:pt x="1220307" y="1078426"/>
                    </a:cubicBezTo>
                    <a:cubicBezTo>
                      <a:pt x="1222460" y="960035"/>
                      <a:pt x="1231072" y="842721"/>
                      <a:pt x="1240755" y="725408"/>
                    </a:cubicBezTo>
                    <a:cubicBezTo>
                      <a:pt x="1247214" y="650069"/>
                      <a:pt x="1238606" y="574729"/>
                      <a:pt x="1245061" y="499390"/>
                    </a:cubicBezTo>
                    <a:close/>
                    <a:moveTo>
                      <a:pt x="495976" y="404678"/>
                    </a:moveTo>
                    <a:cubicBezTo>
                      <a:pt x="485214" y="512305"/>
                      <a:pt x="518577" y="716797"/>
                      <a:pt x="556248" y="768457"/>
                    </a:cubicBezTo>
                    <a:cubicBezTo>
                      <a:pt x="543331" y="638230"/>
                      <a:pt x="541181" y="518764"/>
                      <a:pt x="495976" y="404678"/>
                    </a:cubicBezTo>
                    <a:close/>
                    <a:moveTo>
                      <a:pt x="923255" y="373468"/>
                    </a:moveTo>
                    <a:cubicBezTo>
                      <a:pt x="892043" y="557512"/>
                      <a:pt x="890968" y="742628"/>
                      <a:pt x="915722" y="927747"/>
                    </a:cubicBezTo>
                    <a:cubicBezTo>
                      <a:pt x="941550" y="742628"/>
                      <a:pt x="927561" y="557512"/>
                      <a:pt x="923255" y="373468"/>
                    </a:cubicBezTo>
                    <a:close/>
                    <a:moveTo>
                      <a:pt x="5198" y="0"/>
                    </a:moveTo>
                    <a:cubicBezTo>
                      <a:pt x="153724" y="8612"/>
                      <a:pt x="287182" y="73186"/>
                      <a:pt x="424943" y="120541"/>
                    </a:cubicBezTo>
                    <a:cubicBezTo>
                      <a:pt x="454003" y="130227"/>
                      <a:pt x="472301" y="153906"/>
                      <a:pt x="478756" y="182966"/>
                    </a:cubicBezTo>
                    <a:cubicBezTo>
                      <a:pt x="488443" y="232474"/>
                      <a:pt x="519655" y="245391"/>
                      <a:pt x="564857" y="242160"/>
                    </a:cubicBezTo>
                    <a:cubicBezTo>
                      <a:pt x="607909" y="238932"/>
                      <a:pt x="649883" y="231399"/>
                      <a:pt x="692935" y="231399"/>
                    </a:cubicBezTo>
                    <a:cubicBezTo>
                      <a:pt x="755360" y="231399"/>
                      <a:pt x="817782" y="232474"/>
                      <a:pt x="878054" y="254000"/>
                    </a:cubicBezTo>
                    <a:cubicBezTo>
                      <a:pt x="956621" y="283059"/>
                      <a:pt x="1030885" y="248619"/>
                      <a:pt x="1105147" y="236779"/>
                    </a:cubicBezTo>
                    <a:cubicBezTo>
                      <a:pt x="1273045" y="209873"/>
                      <a:pt x="1439866" y="174358"/>
                      <a:pt x="1606690" y="144220"/>
                    </a:cubicBezTo>
                    <a:cubicBezTo>
                      <a:pt x="1651892" y="136686"/>
                      <a:pt x="1696022" y="138839"/>
                      <a:pt x="1740149" y="140992"/>
                    </a:cubicBezTo>
                    <a:cubicBezTo>
                      <a:pt x="1755216" y="158212"/>
                      <a:pt x="1740149" y="171127"/>
                      <a:pt x="1732615" y="182966"/>
                    </a:cubicBezTo>
                    <a:cubicBezTo>
                      <a:pt x="1637903" y="373466"/>
                      <a:pt x="1600231" y="577958"/>
                      <a:pt x="1577631" y="786756"/>
                    </a:cubicBezTo>
                    <a:cubicBezTo>
                      <a:pt x="1563638" y="907296"/>
                      <a:pt x="1556105" y="1028916"/>
                      <a:pt x="1556105" y="1150535"/>
                    </a:cubicBezTo>
                    <a:cubicBezTo>
                      <a:pt x="1544265" y="1159146"/>
                      <a:pt x="1531351" y="1167755"/>
                      <a:pt x="1519511" y="1176366"/>
                    </a:cubicBezTo>
                    <a:cubicBezTo>
                      <a:pt x="1506597" y="1184975"/>
                      <a:pt x="1493683" y="1194661"/>
                      <a:pt x="1480765" y="1203273"/>
                    </a:cubicBezTo>
                    <a:lnTo>
                      <a:pt x="1480765" y="1203272"/>
                    </a:lnTo>
                    <a:lnTo>
                      <a:pt x="1480765" y="1203272"/>
                    </a:lnTo>
                    <a:cubicBezTo>
                      <a:pt x="1483993" y="900840"/>
                      <a:pt x="1511974" y="600557"/>
                      <a:pt x="1581933" y="304584"/>
                    </a:cubicBezTo>
                    <a:cubicBezTo>
                      <a:pt x="1549646" y="369159"/>
                      <a:pt x="1529194" y="436964"/>
                      <a:pt x="1513052" y="505848"/>
                    </a:cubicBezTo>
                    <a:cubicBezTo>
                      <a:pt x="1459239" y="739397"/>
                      <a:pt x="1452780" y="977254"/>
                      <a:pt x="1460314" y="1215111"/>
                    </a:cubicBezTo>
                    <a:lnTo>
                      <a:pt x="1460319" y="1215108"/>
                    </a:lnTo>
                    <a:lnTo>
                      <a:pt x="1460317" y="1215113"/>
                    </a:lnTo>
                    <a:cubicBezTo>
                      <a:pt x="1435564" y="1229102"/>
                      <a:pt x="1425877" y="1277534"/>
                      <a:pt x="1382825" y="1249553"/>
                    </a:cubicBezTo>
                    <a:lnTo>
                      <a:pt x="1381856" y="1246807"/>
                    </a:lnTo>
                    <a:lnTo>
                      <a:pt x="1385146" y="1161533"/>
                    </a:lnTo>
                    <a:cubicBezTo>
                      <a:pt x="1391301" y="1073245"/>
                      <a:pt x="1401391" y="983443"/>
                      <a:pt x="1376369" y="885773"/>
                    </a:cubicBezTo>
                    <a:cubicBezTo>
                      <a:pt x="1351612" y="1010620"/>
                      <a:pt x="1363452" y="1123631"/>
                      <a:pt x="1361299" y="1235560"/>
                    </a:cubicBezTo>
                    <a:lnTo>
                      <a:pt x="1362693" y="1236514"/>
                    </a:lnTo>
                    <a:lnTo>
                      <a:pt x="1362377" y="1236635"/>
                    </a:lnTo>
                    <a:cubicBezTo>
                      <a:pt x="1312866" y="1202195"/>
                      <a:pt x="1262284" y="1166680"/>
                      <a:pt x="1212773" y="1131161"/>
                    </a:cubicBezTo>
                    <a:cubicBezTo>
                      <a:pt x="1077165" y="1064434"/>
                      <a:pt x="934020" y="1043983"/>
                      <a:pt x="784420" y="1055822"/>
                    </a:cubicBezTo>
                    <a:lnTo>
                      <a:pt x="783050" y="1053768"/>
                    </a:lnTo>
                    <a:lnTo>
                      <a:pt x="783338" y="1053672"/>
                    </a:lnTo>
                    <a:cubicBezTo>
                      <a:pt x="783338" y="822273"/>
                      <a:pt x="783338" y="590875"/>
                      <a:pt x="783338" y="359476"/>
                    </a:cubicBezTo>
                    <a:cubicBezTo>
                      <a:pt x="776883" y="359476"/>
                      <a:pt x="771502" y="359476"/>
                      <a:pt x="766118" y="359476"/>
                    </a:cubicBezTo>
                    <a:cubicBezTo>
                      <a:pt x="744595" y="593028"/>
                      <a:pt x="744595" y="826579"/>
                      <a:pt x="760737" y="1061205"/>
                    </a:cubicBezTo>
                    <a:lnTo>
                      <a:pt x="761203" y="1061050"/>
                    </a:lnTo>
                    <a:lnTo>
                      <a:pt x="760741" y="1062281"/>
                    </a:lnTo>
                    <a:cubicBezTo>
                      <a:pt x="668181" y="1078423"/>
                      <a:pt x="586383" y="1122553"/>
                      <a:pt x="503510" y="1164527"/>
                    </a:cubicBezTo>
                    <a:lnTo>
                      <a:pt x="503509" y="1164526"/>
                    </a:lnTo>
                    <a:lnTo>
                      <a:pt x="475391" y="904742"/>
                    </a:lnTo>
                    <a:cubicBezTo>
                      <a:pt x="460458" y="819313"/>
                      <a:pt x="439471" y="735095"/>
                      <a:pt x="410950" y="652222"/>
                    </a:cubicBezTo>
                    <a:cubicBezTo>
                      <a:pt x="430323" y="829807"/>
                      <a:pt x="464763" y="1005240"/>
                      <a:pt x="471222" y="1183900"/>
                    </a:cubicBezTo>
                    <a:lnTo>
                      <a:pt x="471223" y="1183900"/>
                    </a:lnTo>
                    <a:lnTo>
                      <a:pt x="471223" y="1183900"/>
                    </a:lnTo>
                    <a:cubicBezTo>
                      <a:pt x="445391" y="1205426"/>
                      <a:pt x="419563" y="1228027"/>
                      <a:pt x="394809" y="1250628"/>
                    </a:cubicBezTo>
                    <a:cubicBezTo>
                      <a:pt x="388350" y="1256547"/>
                      <a:pt x="382430" y="1260045"/>
                      <a:pt x="376780" y="1259911"/>
                    </a:cubicBezTo>
                    <a:lnTo>
                      <a:pt x="361464" y="1248235"/>
                    </a:lnTo>
                    <a:lnTo>
                      <a:pt x="371129" y="1136542"/>
                    </a:lnTo>
                    <a:cubicBezTo>
                      <a:pt x="359290" y="952501"/>
                      <a:pt x="339917" y="769535"/>
                      <a:pt x="295790" y="589797"/>
                    </a:cubicBezTo>
                    <a:cubicBezTo>
                      <a:pt x="264577" y="462797"/>
                      <a:pt x="224756" y="339025"/>
                      <a:pt x="177399" y="214178"/>
                    </a:cubicBezTo>
                    <a:cubicBezTo>
                      <a:pt x="164484" y="229245"/>
                      <a:pt x="172018" y="238932"/>
                      <a:pt x="174171" y="248618"/>
                    </a:cubicBezTo>
                    <a:cubicBezTo>
                      <a:pt x="201078" y="356245"/>
                      <a:pt x="231212" y="462797"/>
                      <a:pt x="255969" y="571502"/>
                    </a:cubicBezTo>
                    <a:cubicBezTo>
                      <a:pt x="293100" y="736171"/>
                      <a:pt x="328415" y="902052"/>
                      <a:pt x="343297" y="1070505"/>
                    </a:cubicBezTo>
                    <a:lnTo>
                      <a:pt x="350630" y="1238755"/>
                    </a:lnTo>
                    <a:lnTo>
                      <a:pt x="311936" y="1214034"/>
                    </a:lnTo>
                    <a:cubicBezTo>
                      <a:pt x="300096" y="1204348"/>
                      <a:pt x="289332" y="1193587"/>
                      <a:pt x="276417" y="1184975"/>
                    </a:cubicBezTo>
                    <a:cubicBezTo>
                      <a:pt x="263503" y="938509"/>
                      <a:pt x="212918" y="699577"/>
                      <a:pt x="148343" y="462797"/>
                    </a:cubicBezTo>
                    <a:cubicBezTo>
                      <a:pt x="108519" y="317499"/>
                      <a:pt x="62239" y="174358"/>
                      <a:pt x="7351" y="34440"/>
                    </a:cubicBezTo>
                    <a:cubicBezTo>
                      <a:pt x="3045" y="23679"/>
                      <a:pt x="-5567" y="11840"/>
                      <a:pt x="5198" y="0"/>
                    </a:cubicBezTo>
                    <a:close/>
                  </a:path>
                </a:pathLst>
              </a:custGeom>
              <a:solidFill>
                <a:srgbClr val="8A5E3C"/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0" name="Freeform: Shape 56">
                <a:extLst>
                  <a:ext uri="{FF2B5EF4-FFF2-40B4-BE49-F238E27FC236}">
                    <a16:creationId xmlns:a16="http://schemas.microsoft.com/office/drawing/2014/main" id="{F20027C8-F661-4BDA-90FD-B8E8F70B7252}"/>
                  </a:ext>
                </a:extLst>
              </p:cNvPr>
              <p:cNvSpPr/>
              <p:nvPr/>
            </p:nvSpPr>
            <p:spPr>
              <a:xfrm>
                <a:off x="5903628" y="1909725"/>
                <a:ext cx="5796431" cy="4344173"/>
              </a:xfrm>
              <a:custGeom>
                <a:avLst/>
                <a:gdLst>
                  <a:gd name="connsiteX0" fmla="*/ 1546182 w 1709631"/>
                  <a:gd name="connsiteY0" fmla="*/ 150042 h 1281294"/>
                  <a:gd name="connsiteX1" fmla="*/ 1381747 w 1709631"/>
                  <a:gd name="connsiteY1" fmla="*/ 92585 h 1281294"/>
                  <a:gd name="connsiteX2" fmla="*/ 1338257 w 1709631"/>
                  <a:gd name="connsiteY2" fmla="*/ 102108 h 1281294"/>
                  <a:gd name="connsiteX3" fmla="*/ 1303974 w 1709631"/>
                  <a:gd name="connsiteY3" fmla="*/ 70046 h 1281294"/>
                  <a:gd name="connsiteX4" fmla="*/ 1128111 w 1709631"/>
                  <a:gd name="connsiteY4" fmla="*/ 10685 h 1281294"/>
                  <a:gd name="connsiteX5" fmla="*/ 1053512 w 1709631"/>
                  <a:gd name="connsiteY5" fmla="*/ 36080 h 1281294"/>
                  <a:gd name="connsiteX6" fmla="*/ 1028434 w 1709631"/>
                  <a:gd name="connsiteY6" fmla="*/ 46873 h 1281294"/>
                  <a:gd name="connsiteX7" fmla="*/ 1020816 w 1709631"/>
                  <a:gd name="connsiteY7" fmla="*/ 50682 h 1281294"/>
                  <a:gd name="connsiteX8" fmla="*/ 1005261 w 1709631"/>
                  <a:gd name="connsiteY8" fmla="*/ 58301 h 1281294"/>
                  <a:gd name="connsiteX9" fmla="*/ 997643 w 1709631"/>
                  <a:gd name="connsiteY9" fmla="*/ 55762 h 1281294"/>
                  <a:gd name="connsiteX10" fmla="*/ 952566 w 1709631"/>
                  <a:gd name="connsiteY10" fmla="*/ 24970 h 1281294"/>
                  <a:gd name="connsiteX11" fmla="*/ 948122 w 1709631"/>
                  <a:gd name="connsiteY11" fmla="*/ 23382 h 1281294"/>
                  <a:gd name="connsiteX12" fmla="*/ 826224 w 1709631"/>
                  <a:gd name="connsiteY12" fmla="*/ 2114 h 1281294"/>
                  <a:gd name="connsiteX13" fmla="*/ 816384 w 1709631"/>
                  <a:gd name="connsiteY13" fmla="*/ 3701 h 1281294"/>
                  <a:gd name="connsiteX14" fmla="*/ 741785 w 1709631"/>
                  <a:gd name="connsiteY14" fmla="*/ 34493 h 1281294"/>
                  <a:gd name="connsiteX15" fmla="*/ 730039 w 1709631"/>
                  <a:gd name="connsiteY15" fmla="*/ 41159 h 1281294"/>
                  <a:gd name="connsiteX16" fmla="*/ 704009 w 1709631"/>
                  <a:gd name="connsiteY16" fmla="*/ 58619 h 1281294"/>
                  <a:gd name="connsiteX17" fmla="*/ 697978 w 1709631"/>
                  <a:gd name="connsiteY17" fmla="*/ 56714 h 1281294"/>
                  <a:gd name="connsiteX18" fmla="*/ 675439 w 1709631"/>
                  <a:gd name="connsiteY18" fmla="*/ 46238 h 1281294"/>
                  <a:gd name="connsiteX19" fmla="*/ 660202 w 1709631"/>
                  <a:gd name="connsiteY19" fmla="*/ 37667 h 1281294"/>
                  <a:gd name="connsiteX20" fmla="*/ 452278 w 1709631"/>
                  <a:gd name="connsiteY20" fmla="*/ 38620 h 1281294"/>
                  <a:gd name="connsiteX21" fmla="*/ 380854 w 1709631"/>
                  <a:gd name="connsiteY21" fmla="*/ 98299 h 1281294"/>
                  <a:gd name="connsiteX22" fmla="*/ 363394 w 1709631"/>
                  <a:gd name="connsiteY22" fmla="*/ 103378 h 1281294"/>
                  <a:gd name="connsiteX23" fmla="*/ 183405 w 1709631"/>
                  <a:gd name="connsiteY23" fmla="*/ 132582 h 1281294"/>
                  <a:gd name="connsiteX24" fmla="*/ 69126 w 1709631"/>
                  <a:gd name="connsiteY24" fmla="*/ 288446 h 1281294"/>
                  <a:gd name="connsiteX25" fmla="*/ 1828 w 1709631"/>
                  <a:gd name="connsiteY25" fmla="*/ 584937 h 1281294"/>
                  <a:gd name="connsiteX26" fmla="*/ 54524 w 1709631"/>
                  <a:gd name="connsiteY26" fmla="*/ 963962 h 1281294"/>
                  <a:gd name="connsiteX27" fmla="*/ 175152 w 1709631"/>
                  <a:gd name="connsiteY27" fmla="*/ 1149665 h 1281294"/>
                  <a:gd name="connsiteX28" fmla="*/ 331968 w 1709631"/>
                  <a:gd name="connsiteY28" fmla="*/ 1196012 h 1281294"/>
                  <a:gd name="connsiteX29" fmla="*/ 373870 w 1709631"/>
                  <a:gd name="connsiteY29" fmla="*/ 1185854 h 1281294"/>
                  <a:gd name="connsiteX30" fmla="*/ 406884 w 1709631"/>
                  <a:gd name="connsiteY30" fmla="*/ 1216645 h 1281294"/>
                  <a:gd name="connsiteX31" fmla="*/ 697660 w 1709631"/>
                  <a:gd name="connsiteY31" fmla="*/ 1225534 h 1281294"/>
                  <a:gd name="connsiteX32" fmla="*/ 718294 w 1709631"/>
                  <a:gd name="connsiteY32" fmla="*/ 1225534 h 1281294"/>
                  <a:gd name="connsiteX33" fmla="*/ 992246 w 1709631"/>
                  <a:gd name="connsiteY33" fmla="*/ 1226169 h 1281294"/>
                  <a:gd name="connsiteX34" fmla="*/ 1017006 w 1709631"/>
                  <a:gd name="connsiteY34" fmla="*/ 1225851 h 1281294"/>
                  <a:gd name="connsiteX35" fmla="*/ 1226835 w 1709631"/>
                  <a:gd name="connsiteY35" fmla="*/ 1267436 h 1281294"/>
                  <a:gd name="connsiteX36" fmla="*/ 1330321 w 1709631"/>
                  <a:gd name="connsiteY36" fmla="*/ 1193155 h 1281294"/>
                  <a:gd name="connsiteX37" fmla="*/ 1349050 w 1709631"/>
                  <a:gd name="connsiteY37" fmla="*/ 1187123 h 1281294"/>
                  <a:gd name="connsiteX38" fmla="*/ 1521104 w 1709631"/>
                  <a:gd name="connsiteY38" fmla="*/ 1160141 h 1281294"/>
                  <a:gd name="connsiteX39" fmla="*/ 1643954 w 1709631"/>
                  <a:gd name="connsiteY39" fmla="*/ 991579 h 1281294"/>
                  <a:gd name="connsiteX40" fmla="*/ 1708394 w 1709631"/>
                  <a:gd name="connsiteY40" fmla="*/ 692549 h 1281294"/>
                  <a:gd name="connsiteX41" fmla="*/ 1651572 w 1709631"/>
                  <a:gd name="connsiteY41" fmla="*/ 316064 h 1281294"/>
                  <a:gd name="connsiteX42" fmla="*/ 1546182 w 1709631"/>
                  <a:gd name="connsiteY42" fmla="*/ 150042 h 1281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1709631" h="1281294">
                    <a:moveTo>
                      <a:pt x="1546182" y="150042"/>
                    </a:moveTo>
                    <a:cubicBezTo>
                      <a:pt x="1500153" y="106870"/>
                      <a:pt x="1447140" y="82109"/>
                      <a:pt x="1381747" y="92585"/>
                    </a:cubicBezTo>
                    <a:cubicBezTo>
                      <a:pt x="1366827" y="95124"/>
                      <a:pt x="1351590" y="107822"/>
                      <a:pt x="1338257" y="102108"/>
                    </a:cubicBezTo>
                    <a:cubicBezTo>
                      <a:pt x="1324607" y="96394"/>
                      <a:pt x="1315719" y="80205"/>
                      <a:pt x="1303974" y="70046"/>
                    </a:cubicBezTo>
                    <a:cubicBezTo>
                      <a:pt x="1253500" y="26239"/>
                      <a:pt x="1196996" y="844"/>
                      <a:pt x="1128111" y="10685"/>
                    </a:cubicBezTo>
                    <a:cubicBezTo>
                      <a:pt x="1101446" y="14494"/>
                      <a:pt x="1077638" y="25287"/>
                      <a:pt x="1053512" y="36080"/>
                    </a:cubicBezTo>
                    <a:cubicBezTo>
                      <a:pt x="1041767" y="31953"/>
                      <a:pt x="1036688" y="42429"/>
                      <a:pt x="1028434" y="46873"/>
                    </a:cubicBezTo>
                    <a:cubicBezTo>
                      <a:pt x="1025895" y="48143"/>
                      <a:pt x="1023355" y="49730"/>
                      <a:pt x="1020816" y="50682"/>
                    </a:cubicBezTo>
                    <a:cubicBezTo>
                      <a:pt x="1015737" y="53539"/>
                      <a:pt x="1011610" y="58301"/>
                      <a:pt x="1005261" y="58301"/>
                    </a:cubicBezTo>
                    <a:cubicBezTo>
                      <a:pt x="1002404" y="57984"/>
                      <a:pt x="1000182" y="57031"/>
                      <a:pt x="997643" y="55762"/>
                    </a:cubicBezTo>
                    <a:cubicBezTo>
                      <a:pt x="984310" y="43064"/>
                      <a:pt x="970660" y="30684"/>
                      <a:pt x="952566" y="24970"/>
                    </a:cubicBezTo>
                    <a:cubicBezTo>
                      <a:pt x="950979" y="24335"/>
                      <a:pt x="949709" y="23700"/>
                      <a:pt x="948122" y="23382"/>
                    </a:cubicBezTo>
                    <a:cubicBezTo>
                      <a:pt x="910664" y="-1695"/>
                      <a:pt x="868761" y="-2330"/>
                      <a:pt x="826224" y="2114"/>
                    </a:cubicBezTo>
                    <a:cubicBezTo>
                      <a:pt x="823050" y="2749"/>
                      <a:pt x="819558" y="3384"/>
                      <a:pt x="816384" y="3701"/>
                    </a:cubicBezTo>
                    <a:cubicBezTo>
                      <a:pt x="788766" y="6876"/>
                      <a:pt x="764640" y="19256"/>
                      <a:pt x="741785" y="34493"/>
                    </a:cubicBezTo>
                    <a:cubicBezTo>
                      <a:pt x="737341" y="36080"/>
                      <a:pt x="734801" y="40524"/>
                      <a:pt x="730039" y="41159"/>
                    </a:cubicBezTo>
                    <a:cubicBezTo>
                      <a:pt x="720516" y="45921"/>
                      <a:pt x="714802" y="55444"/>
                      <a:pt x="704009" y="58619"/>
                    </a:cubicBezTo>
                    <a:cubicBezTo>
                      <a:pt x="702105" y="58301"/>
                      <a:pt x="699882" y="57349"/>
                      <a:pt x="697978" y="56714"/>
                    </a:cubicBezTo>
                    <a:cubicBezTo>
                      <a:pt x="690359" y="53539"/>
                      <a:pt x="686867" y="41477"/>
                      <a:pt x="675439" y="46238"/>
                    </a:cubicBezTo>
                    <a:cubicBezTo>
                      <a:pt x="670360" y="43381"/>
                      <a:pt x="665281" y="40524"/>
                      <a:pt x="660202" y="37667"/>
                    </a:cubicBezTo>
                    <a:cubicBezTo>
                      <a:pt x="590683" y="-1695"/>
                      <a:pt x="521480" y="-1695"/>
                      <a:pt x="452278" y="38620"/>
                    </a:cubicBezTo>
                    <a:cubicBezTo>
                      <a:pt x="424978" y="54492"/>
                      <a:pt x="401805" y="75125"/>
                      <a:pt x="380854" y="98299"/>
                    </a:cubicBezTo>
                    <a:cubicBezTo>
                      <a:pt x="375775" y="104013"/>
                      <a:pt x="371965" y="106870"/>
                      <a:pt x="363394" y="103378"/>
                    </a:cubicBezTo>
                    <a:cubicBezTo>
                      <a:pt x="297684" y="77030"/>
                      <a:pt x="237688" y="90363"/>
                      <a:pt x="183405" y="132582"/>
                    </a:cubicBezTo>
                    <a:cubicBezTo>
                      <a:pt x="130392" y="173532"/>
                      <a:pt x="96109" y="228450"/>
                      <a:pt x="69126" y="288446"/>
                    </a:cubicBezTo>
                    <a:cubicBezTo>
                      <a:pt x="27541" y="382726"/>
                      <a:pt x="7542" y="482403"/>
                      <a:pt x="1828" y="584937"/>
                    </a:cubicBezTo>
                    <a:cubicBezTo>
                      <a:pt x="-5473" y="714770"/>
                      <a:pt x="8495" y="841430"/>
                      <a:pt x="54524" y="963962"/>
                    </a:cubicBezTo>
                    <a:cubicBezTo>
                      <a:pt x="80871" y="1034434"/>
                      <a:pt x="116742" y="1099510"/>
                      <a:pt x="175152" y="1149665"/>
                    </a:cubicBezTo>
                    <a:cubicBezTo>
                      <a:pt x="220228" y="1188393"/>
                      <a:pt x="271971" y="1207757"/>
                      <a:pt x="331968" y="1196012"/>
                    </a:cubicBezTo>
                    <a:cubicBezTo>
                      <a:pt x="346253" y="1193155"/>
                      <a:pt x="361807" y="1182362"/>
                      <a:pt x="373870" y="1185854"/>
                    </a:cubicBezTo>
                    <a:cubicBezTo>
                      <a:pt x="386885" y="1189663"/>
                      <a:pt x="395773" y="1206170"/>
                      <a:pt x="406884" y="1216645"/>
                    </a:cubicBezTo>
                    <a:cubicBezTo>
                      <a:pt x="496085" y="1299498"/>
                      <a:pt x="605285" y="1302990"/>
                      <a:pt x="697660" y="1225534"/>
                    </a:cubicBezTo>
                    <a:cubicBezTo>
                      <a:pt x="705914" y="1218550"/>
                      <a:pt x="710358" y="1219185"/>
                      <a:pt x="718294" y="1225534"/>
                    </a:cubicBezTo>
                    <a:cubicBezTo>
                      <a:pt x="806543" y="1296641"/>
                      <a:pt x="903997" y="1296958"/>
                      <a:pt x="992246" y="1226169"/>
                    </a:cubicBezTo>
                    <a:cubicBezTo>
                      <a:pt x="1001769" y="1218550"/>
                      <a:pt x="1006848" y="1217598"/>
                      <a:pt x="1017006" y="1225851"/>
                    </a:cubicBezTo>
                    <a:cubicBezTo>
                      <a:pt x="1079225" y="1277277"/>
                      <a:pt x="1148427" y="1296641"/>
                      <a:pt x="1226835" y="1267436"/>
                    </a:cubicBezTo>
                    <a:cubicBezTo>
                      <a:pt x="1267785" y="1252199"/>
                      <a:pt x="1301117" y="1225216"/>
                      <a:pt x="1330321" y="1193155"/>
                    </a:cubicBezTo>
                    <a:cubicBezTo>
                      <a:pt x="1335718" y="1187441"/>
                      <a:pt x="1339845" y="1183949"/>
                      <a:pt x="1349050" y="1187123"/>
                    </a:cubicBezTo>
                    <a:cubicBezTo>
                      <a:pt x="1411269" y="1210297"/>
                      <a:pt x="1468726" y="1199186"/>
                      <a:pt x="1521104" y="1160141"/>
                    </a:cubicBezTo>
                    <a:cubicBezTo>
                      <a:pt x="1579195" y="1116651"/>
                      <a:pt x="1615701" y="1056972"/>
                      <a:pt x="1643954" y="991579"/>
                    </a:cubicBezTo>
                    <a:cubicBezTo>
                      <a:pt x="1684903" y="896347"/>
                      <a:pt x="1703633" y="796035"/>
                      <a:pt x="1708394" y="692549"/>
                    </a:cubicBezTo>
                    <a:cubicBezTo>
                      <a:pt x="1714425" y="563351"/>
                      <a:pt x="1698871" y="437009"/>
                      <a:pt x="1651572" y="316064"/>
                    </a:cubicBezTo>
                    <a:cubicBezTo>
                      <a:pt x="1627447" y="253845"/>
                      <a:pt x="1595385" y="196388"/>
                      <a:pt x="1546182" y="150042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" name="Freeform: Shape 57">
                <a:extLst>
                  <a:ext uri="{FF2B5EF4-FFF2-40B4-BE49-F238E27FC236}">
                    <a16:creationId xmlns:a16="http://schemas.microsoft.com/office/drawing/2014/main" id="{A70CE6C9-C98C-489B-B643-773463A12FDE}"/>
                  </a:ext>
                </a:extLst>
              </p:cNvPr>
              <p:cNvSpPr/>
              <p:nvPr/>
            </p:nvSpPr>
            <p:spPr>
              <a:xfrm>
                <a:off x="7623523" y="1908527"/>
                <a:ext cx="2372862" cy="4330550"/>
              </a:xfrm>
              <a:custGeom>
                <a:avLst/>
                <a:gdLst>
                  <a:gd name="connsiteX0" fmla="*/ 499275 w 699865"/>
                  <a:gd name="connsiteY0" fmla="*/ 1216458 h 1277276"/>
                  <a:gd name="connsiteX1" fmla="*/ 396741 w 699865"/>
                  <a:gd name="connsiteY1" fmla="*/ 1272645 h 1277276"/>
                  <a:gd name="connsiteX2" fmla="*/ 365632 w 699865"/>
                  <a:gd name="connsiteY2" fmla="*/ 1277089 h 1277276"/>
                  <a:gd name="connsiteX3" fmla="*/ 334205 w 699865"/>
                  <a:gd name="connsiteY3" fmla="*/ 1277089 h 1277276"/>
                  <a:gd name="connsiteX4" fmla="*/ 203419 w 699865"/>
                  <a:gd name="connsiteY4" fmla="*/ 1217410 h 1277276"/>
                  <a:gd name="connsiteX5" fmla="*/ 154533 w 699865"/>
                  <a:gd name="connsiteY5" fmla="*/ 1177730 h 1277276"/>
                  <a:gd name="connsiteX6" fmla="*/ 41524 w 699865"/>
                  <a:gd name="connsiteY6" fmla="*/ 950759 h 1277276"/>
                  <a:gd name="connsiteX7" fmla="*/ 2796 w 699865"/>
                  <a:gd name="connsiteY7" fmla="*/ 729820 h 1277276"/>
                  <a:gd name="connsiteX8" fmla="*/ 8510 w 699865"/>
                  <a:gd name="connsiteY8" fmla="*/ 492691 h 1277276"/>
                  <a:gd name="connsiteX9" fmla="*/ 65650 w 699865"/>
                  <a:gd name="connsiteY9" fmla="*/ 262863 h 1277276"/>
                  <a:gd name="connsiteX10" fmla="*/ 174215 w 699865"/>
                  <a:gd name="connsiteY10" fmla="*/ 85731 h 1277276"/>
                  <a:gd name="connsiteX11" fmla="*/ 192944 w 699865"/>
                  <a:gd name="connsiteY11" fmla="*/ 66367 h 1277276"/>
                  <a:gd name="connsiteX12" fmla="*/ 225640 w 699865"/>
                  <a:gd name="connsiteY12" fmla="*/ 40654 h 1277276"/>
                  <a:gd name="connsiteX13" fmla="*/ 235481 w 699865"/>
                  <a:gd name="connsiteY13" fmla="*/ 34305 h 1277276"/>
                  <a:gd name="connsiteX14" fmla="*/ 310397 w 699865"/>
                  <a:gd name="connsiteY14" fmla="*/ 3831 h 1277276"/>
                  <a:gd name="connsiteX15" fmla="*/ 322777 w 699865"/>
                  <a:gd name="connsiteY15" fmla="*/ 1291 h 1277276"/>
                  <a:gd name="connsiteX16" fmla="*/ 423089 w 699865"/>
                  <a:gd name="connsiteY16" fmla="*/ 12719 h 1277276"/>
                  <a:gd name="connsiteX17" fmla="*/ 441818 w 699865"/>
                  <a:gd name="connsiteY17" fmla="*/ 23512 h 1277276"/>
                  <a:gd name="connsiteX18" fmla="*/ 446262 w 699865"/>
                  <a:gd name="connsiteY18" fmla="*/ 25099 h 1277276"/>
                  <a:gd name="connsiteX19" fmla="*/ 491974 w 699865"/>
                  <a:gd name="connsiteY19" fmla="*/ 56526 h 1277276"/>
                  <a:gd name="connsiteX20" fmla="*/ 499910 w 699865"/>
                  <a:gd name="connsiteY20" fmla="*/ 61288 h 1277276"/>
                  <a:gd name="connsiteX21" fmla="*/ 508163 w 699865"/>
                  <a:gd name="connsiteY21" fmla="*/ 69859 h 1277276"/>
                  <a:gd name="connsiteX22" fmla="*/ 584349 w 699865"/>
                  <a:gd name="connsiteY22" fmla="*/ 164456 h 1277276"/>
                  <a:gd name="connsiteX23" fmla="*/ 686565 w 699865"/>
                  <a:gd name="connsiteY23" fmla="*/ 467296 h 1277276"/>
                  <a:gd name="connsiteX24" fmla="*/ 697041 w 699865"/>
                  <a:gd name="connsiteY24" fmla="*/ 569512 h 1277276"/>
                  <a:gd name="connsiteX25" fmla="*/ 699580 w 699865"/>
                  <a:gd name="connsiteY25" fmla="*/ 659665 h 1277276"/>
                  <a:gd name="connsiteX26" fmla="*/ 669423 w 699865"/>
                  <a:gd name="connsiteY26" fmla="*/ 902826 h 1277276"/>
                  <a:gd name="connsiteX27" fmla="*/ 606570 w 699865"/>
                  <a:gd name="connsiteY27" fmla="*/ 1079958 h 1277276"/>
                  <a:gd name="connsiteX28" fmla="*/ 518956 w 699865"/>
                  <a:gd name="connsiteY28" fmla="*/ 1205347 h 1277276"/>
                  <a:gd name="connsiteX29" fmla="*/ 499275 w 699865"/>
                  <a:gd name="connsiteY29" fmla="*/ 1216458 h 1277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99865" h="1277276">
                    <a:moveTo>
                      <a:pt x="499275" y="1216458"/>
                    </a:moveTo>
                    <a:cubicBezTo>
                      <a:pt x="468166" y="1240901"/>
                      <a:pt x="436104" y="1263439"/>
                      <a:pt x="396741" y="1272645"/>
                    </a:cubicBezTo>
                    <a:cubicBezTo>
                      <a:pt x="386583" y="1275185"/>
                      <a:pt x="376425" y="1278042"/>
                      <a:pt x="365632" y="1277089"/>
                    </a:cubicBezTo>
                    <a:cubicBezTo>
                      <a:pt x="355156" y="1274867"/>
                      <a:pt x="344681" y="1274550"/>
                      <a:pt x="334205" y="1277089"/>
                    </a:cubicBezTo>
                    <a:cubicBezTo>
                      <a:pt x="282780" y="1274232"/>
                      <a:pt x="240560" y="1251376"/>
                      <a:pt x="203419" y="1217410"/>
                    </a:cubicBezTo>
                    <a:cubicBezTo>
                      <a:pt x="180246" y="1212966"/>
                      <a:pt x="167866" y="1193919"/>
                      <a:pt x="154533" y="1177730"/>
                    </a:cubicBezTo>
                    <a:cubicBezTo>
                      <a:pt x="99933" y="1110750"/>
                      <a:pt x="65650" y="1033294"/>
                      <a:pt x="41524" y="950759"/>
                    </a:cubicBezTo>
                    <a:cubicBezTo>
                      <a:pt x="20255" y="878383"/>
                      <a:pt x="7240" y="805053"/>
                      <a:pt x="2796" y="729820"/>
                    </a:cubicBezTo>
                    <a:cubicBezTo>
                      <a:pt x="-1965" y="650459"/>
                      <a:pt x="-1013" y="571734"/>
                      <a:pt x="8510" y="492691"/>
                    </a:cubicBezTo>
                    <a:cubicBezTo>
                      <a:pt x="18033" y="413648"/>
                      <a:pt x="36762" y="336827"/>
                      <a:pt x="65650" y="262863"/>
                    </a:cubicBezTo>
                    <a:cubicBezTo>
                      <a:pt x="91362" y="197788"/>
                      <a:pt x="124059" y="136204"/>
                      <a:pt x="174215" y="85731"/>
                    </a:cubicBezTo>
                    <a:cubicBezTo>
                      <a:pt x="180563" y="79382"/>
                      <a:pt x="184690" y="71129"/>
                      <a:pt x="192944" y="66367"/>
                    </a:cubicBezTo>
                    <a:cubicBezTo>
                      <a:pt x="204054" y="58113"/>
                      <a:pt x="212625" y="46686"/>
                      <a:pt x="225640" y="40654"/>
                    </a:cubicBezTo>
                    <a:cubicBezTo>
                      <a:pt x="229132" y="38749"/>
                      <a:pt x="231354" y="35258"/>
                      <a:pt x="235481" y="34305"/>
                    </a:cubicBezTo>
                    <a:cubicBezTo>
                      <a:pt x="258654" y="19386"/>
                      <a:pt x="282462" y="6688"/>
                      <a:pt x="310397" y="3831"/>
                    </a:cubicBezTo>
                    <a:cubicBezTo>
                      <a:pt x="314524" y="3196"/>
                      <a:pt x="318651" y="2561"/>
                      <a:pt x="322777" y="1291"/>
                    </a:cubicBezTo>
                    <a:cubicBezTo>
                      <a:pt x="357061" y="-1248"/>
                      <a:pt x="390710" y="-1248"/>
                      <a:pt x="423089" y="12719"/>
                    </a:cubicBezTo>
                    <a:cubicBezTo>
                      <a:pt x="430073" y="15576"/>
                      <a:pt x="435786" y="19703"/>
                      <a:pt x="441818" y="23512"/>
                    </a:cubicBezTo>
                    <a:cubicBezTo>
                      <a:pt x="443405" y="24147"/>
                      <a:pt x="444675" y="24782"/>
                      <a:pt x="446262" y="25099"/>
                    </a:cubicBezTo>
                    <a:cubicBezTo>
                      <a:pt x="464674" y="30813"/>
                      <a:pt x="478324" y="43829"/>
                      <a:pt x="491974" y="56526"/>
                    </a:cubicBezTo>
                    <a:cubicBezTo>
                      <a:pt x="494513" y="58113"/>
                      <a:pt x="497370" y="59383"/>
                      <a:pt x="499910" y="61288"/>
                    </a:cubicBezTo>
                    <a:cubicBezTo>
                      <a:pt x="502449" y="64145"/>
                      <a:pt x="504989" y="67319"/>
                      <a:pt x="508163" y="69859"/>
                    </a:cubicBezTo>
                    <a:cubicBezTo>
                      <a:pt x="539590" y="96524"/>
                      <a:pt x="563081" y="129538"/>
                      <a:pt x="584349" y="164456"/>
                    </a:cubicBezTo>
                    <a:cubicBezTo>
                      <a:pt x="640854" y="257784"/>
                      <a:pt x="669106" y="360635"/>
                      <a:pt x="686565" y="467296"/>
                    </a:cubicBezTo>
                    <a:cubicBezTo>
                      <a:pt x="692279" y="501262"/>
                      <a:pt x="694819" y="535228"/>
                      <a:pt x="697041" y="569512"/>
                    </a:cubicBezTo>
                    <a:cubicBezTo>
                      <a:pt x="698946" y="599669"/>
                      <a:pt x="700533" y="629508"/>
                      <a:pt x="699580" y="659665"/>
                    </a:cubicBezTo>
                    <a:cubicBezTo>
                      <a:pt x="697358" y="741565"/>
                      <a:pt x="688787" y="822830"/>
                      <a:pt x="669423" y="902826"/>
                    </a:cubicBezTo>
                    <a:cubicBezTo>
                      <a:pt x="654504" y="964092"/>
                      <a:pt x="634822" y="1023771"/>
                      <a:pt x="606570" y="1079958"/>
                    </a:cubicBezTo>
                    <a:cubicBezTo>
                      <a:pt x="583397" y="1125670"/>
                      <a:pt x="556414" y="1169159"/>
                      <a:pt x="518956" y="1205347"/>
                    </a:cubicBezTo>
                    <a:cubicBezTo>
                      <a:pt x="513560" y="1211061"/>
                      <a:pt x="507846" y="1216140"/>
                      <a:pt x="499275" y="1216458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" name="Freeform: Shape 58">
                <a:extLst>
                  <a:ext uri="{FF2B5EF4-FFF2-40B4-BE49-F238E27FC236}">
                    <a16:creationId xmlns:a16="http://schemas.microsoft.com/office/drawing/2014/main" id="{1DF57867-4ABC-4CA0-8A77-25170D9C3E09}"/>
                  </a:ext>
                </a:extLst>
              </p:cNvPr>
              <p:cNvSpPr/>
              <p:nvPr/>
            </p:nvSpPr>
            <p:spPr>
              <a:xfrm>
                <a:off x="9316293" y="1936492"/>
                <a:ext cx="1696734" cy="4314201"/>
              </a:xfrm>
              <a:custGeom>
                <a:avLst/>
                <a:gdLst>
                  <a:gd name="connsiteX0" fmla="*/ 0 w 500444"/>
                  <a:gd name="connsiteY0" fmla="*/ 1208210 h 1272454"/>
                  <a:gd name="connsiteX1" fmla="*/ 55552 w 500444"/>
                  <a:gd name="connsiteY1" fmla="*/ 1143452 h 1272454"/>
                  <a:gd name="connsiteX2" fmla="*/ 129516 w 500444"/>
                  <a:gd name="connsiteY2" fmla="*/ 1002190 h 1272454"/>
                  <a:gd name="connsiteX3" fmla="*/ 184434 w 500444"/>
                  <a:gd name="connsiteY3" fmla="*/ 771728 h 1272454"/>
                  <a:gd name="connsiteX4" fmla="*/ 193322 w 500444"/>
                  <a:gd name="connsiteY4" fmla="*/ 610785 h 1272454"/>
                  <a:gd name="connsiteX5" fmla="*/ 153959 w 500444"/>
                  <a:gd name="connsiteY5" fmla="*/ 340642 h 1272454"/>
                  <a:gd name="connsiteX6" fmla="*/ 59997 w 500444"/>
                  <a:gd name="connsiteY6" fmla="*/ 130496 h 1272454"/>
                  <a:gd name="connsiteX7" fmla="*/ 3174 w 500444"/>
                  <a:gd name="connsiteY7" fmla="*/ 62563 h 1272454"/>
                  <a:gd name="connsiteX8" fmla="*/ 14920 w 500444"/>
                  <a:gd name="connsiteY8" fmla="*/ 42882 h 1272454"/>
                  <a:gd name="connsiteX9" fmla="*/ 22856 w 500444"/>
                  <a:gd name="connsiteY9" fmla="*/ 38755 h 1272454"/>
                  <a:gd name="connsiteX10" fmla="*/ 47934 w 500444"/>
                  <a:gd name="connsiteY10" fmla="*/ 27962 h 1272454"/>
                  <a:gd name="connsiteX11" fmla="*/ 146023 w 500444"/>
                  <a:gd name="connsiteY11" fmla="*/ 27 h 1272454"/>
                  <a:gd name="connsiteX12" fmla="*/ 297760 w 500444"/>
                  <a:gd name="connsiteY12" fmla="*/ 61293 h 1272454"/>
                  <a:gd name="connsiteX13" fmla="*/ 333314 w 500444"/>
                  <a:gd name="connsiteY13" fmla="*/ 97482 h 1272454"/>
                  <a:gd name="connsiteX14" fmla="*/ 356804 w 500444"/>
                  <a:gd name="connsiteY14" fmla="*/ 114624 h 1272454"/>
                  <a:gd name="connsiteX15" fmla="*/ 477750 w 500444"/>
                  <a:gd name="connsiteY15" fmla="*/ 404765 h 1272454"/>
                  <a:gd name="connsiteX16" fmla="*/ 499970 w 500444"/>
                  <a:gd name="connsiteY16" fmla="*/ 606023 h 1272454"/>
                  <a:gd name="connsiteX17" fmla="*/ 475845 w 500444"/>
                  <a:gd name="connsiteY17" fmla="*/ 878071 h 1272454"/>
                  <a:gd name="connsiteX18" fmla="*/ 417118 w 500444"/>
                  <a:gd name="connsiteY18" fmla="*/ 1056790 h 1272454"/>
                  <a:gd name="connsiteX19" fmla="*/ 356487 w 500444"/>
                  <a:gd name="connsiteY19" fmla="*/ 1158689 h 1272454"/>
                  <a:gd name="connsiteX20" fmla="*/ 336171 w 500444"/>
                  <a:gd name="connsiteY20" fmla="*/ 1175831 h 1272454"/>
                  <a:gd name="connsiteX21" fmla="*/ 307601 w 500444"/>
                  <a:gd name="connsiteY21" fmla="*/ 1202496 h 1272454"/>
                  <a:gd name="connsiteX22" fmla="*/ 143166 w 500444"/>
                  <a:gd name="connsiteY22" fmla="*/ 1272333 h 1272454"/>
                  <a:gd name="connsiteX23" fmla="*/ 0 w 500444"/>
                  <a:gd name="connsiteY23" fmla="*/ 1208210 h 1272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00444" h="1272454">
                    <a:moveTo>
                      <a:pt x="0" y="1208210"/>
                    </a:moveTo>
                    <a:cubicBezTo>
                      <a:pt x="18729" y="1186624"/>
                      <a:pt x="39045" y="1167260"/>
                      <a:pt x="55552" y="1143452"/>
                    </a:cubicBezTo>
                    <a:cubicBezTo>
                      <a:pt x="86344" y="1099328"/>
                      <a:pt x="110470" y="1052346"/>
                      <a:pt x="129516" y="1002190"/>
                    </a:cubicBezTo>
                    <a:cubicBezTo>
                      <a:pt x="157451" y="927592"/>
                      <a:pt x="175228" y="850771"/>
                      <a:pt x="184434" y="771728"/>
                    </a:cubicBezTo>
                    <a:cubicBezTo>
                      <a:pt x="190782" y="718080"/>
                      <a:pt x="194909" y="664433"/>
                      <a:pt x="193322" y="610785"/>
                    </a:cubicBezTo>
                    <a:cubicBezTo>
                      <a:pt x="190465" y="519362"/>
                      <a:pt x="179037" y="429208"/>
                      <a:pt x="153959" y="340642"/>
                    </a:cubicBezTo>
                    <a:cubicBezTo>
                      <a:pt x="133008" y="265726"/>
                      <a:pt x="103486" y="195254"/>
                      <a:pt x="59997" y="130496"/>
                    </a:cubicBezTo>
                    <a:cubicBezTo>
                      <a:pt x="43490" y="105735"/>
                      <a:pt x="22538" y="84784"/>
                      <a:pt x="3174" y="62563"/>
                    </a:cubicBezTo>
                    <a:cubicBezTo>
                      <a:pt x="0" y="51770"/>
                      <a:pt x="9523" y="48596"/>
                      <a:pt x="14920" y="42882"/>
                    </a:cubicBezTo>
                    <a:cubicBezTo>
                      <a:pt x="17459" y="41612"/>
                      <a:pt x="20316" y="40342"/>
                      <a:pt x="22856" y="38755"/>
                    </a:cubicBezTo>
                    <a:cubicBezTo>
                      <a:pt x="30792" y="34311"/>
                      <a:pt x="36188" y="23835"/>
                      <a:pt x="47934" y="27962"/>
                    </a:cubicBezTo>
                    <a:cubicBezTo>
                      <a:pt x="79043" y="12725"/>
                      <a:pt x="110787" y="662"/>
                      <a:pt x="146023" y="27"/>
                    </a:cubicBezTo>
                    <a:cubicBezTo>
                      <a:pt x="205067" y="-925"/>
                      <a:pt x="254588" y="23200"/>
                      <a:pt x="297760" y="61293"/>
                    </a:cubicBezTo>
                    <a:cubicBezTo>
                      <a:pt x="310458" y="72404"/>
                      <a:pt x="321568" y="85419"/>
                      <a:pt x="333314" y="97482"/>
                    </a:cubicBezTo>
                    <a:cubicBezTo>
                      <a:pt x="343789" y="99704"/>
                      <a:pt x="350773" y="106370"/>
                      <a:pt x="356804" y="114624"/>
                    </a:cubicBezTo>
                    <a:cubicBezTo>
                      <a:pt x="420610" y="201603"/>
                      <a:pt x="456164" y="300327"/>
                      <a:pt x="477750" y="404765"/>
                    </a:cubicBezTo>
                    <a:cubicBezTo>
                      <a:pt x="491400" y="471111"/>
                      <a:pt x="498066" y="538091"/>
                      <a:pt x="499970" y="606023"/>
                    </a:cubicBezTo>
                    <a:cubicBezTo>
                      <a:pt x="502510" y="697764"/>
                      <a:pt x="494891" y="788235"/>
                      <a:pt x="475845" y="878071"/>
                    </a:cubicBezTo>
                    <a:cubicBezTo>
                      <a:pt x="462830" y="939972"/>
                      <a:pt x="443466" y="999651"/>
                      <a:pt x="417118" y="1056790"/>
                    </a:cubicBezTo>
                    <a:cubicBezTo>
                      <a:pt x="400611" y="1092661"/>
                      <a:pt x="380930" y="1127262"/>
                      <a:pt x="356487" y="1158689"/>
                    </a:cubicBezTo>
                    <a:cubicBezTo>
                      <a:pt x="351090" y="1165673"/>
                      <a:pt x="345059" y="1172656"/>
                      <a:pt x="336171" y="1175831"/>
                    </a:cubicBezTo>
                    <a:cubicBezTo>
                      <a:pt x="324108" y="1182180"/>
                      <a:pt x="317124" y="1193608"/>
                      <a:pt x="307601" y="1202496"/>
                    </a:cubicBezTo>
                    <a:cubicBezTo>
                      <a:pt x="261254" y="1245986"/>
                      <a:pt x="208877" y="1274555"/>
                      <a:pt x="143166" y="1272333"/>
                    </a:cubicBezTo>
                    <a:cubicBezTo>
                      <a:pt x="86662" y="1270111"/>
                      <a:pt x="40633" y="1244716"/>
                      <a:pt x="0" y="120821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3" name="Freeform: Shape 59">
                <a:extLst>
                  <a:ext uri="{FF2B5EF4-FFF2-40B4-BE49-F238E27FC236}">
                    <a16:creationId xmlns:a16="http://schemas.microsoft.com/office/drawing/2014/main" id="{E4F4E4D3-5E0E-4CE6-917F-673B51F3F90C}"/>
                  </a:ext>
                </a:extLst>
              </p:cNvPr>
              <p:cNvSpPr/>
              <p:nvPr/>
            </p:nvSpPr>
            <p:spPr>
              <a:xfrm>
                <a:off x="6610064" y="1937655"/>
                <a:ext cx="1703142" cy="4312709"/>
              </a:xfrm>
              <a:custGeom>
                <a:avLst/>
                <a:gdLst>
                  <a:gd name="connsiteX0" fmla="*/ 496303 w 502334"/>
                  <a:gd name="connsiteY0" fmla="*/ 60316 h 1272014"/>
                  <a:gd name="connsiteX1" fmla="*/ 376627 w 502334"/>
                  <a:gd name="connsiteY1" fmla="*/ 243480 h 1272014"/>
                  <a:gd name="connsiteX2" fmla="*/ 318853 w 502334"/>
                  <a:gd name="connsiteY2" fmla="*/ 452039 h 1272014"/>
                  <a:gd name="connsiteX3" fmla="*/ 306790 w 502334"/>
                  <a:gd name="connsiteY3" fmla="*/ 696787 h 1272014"/>
                  <a:gd name="connsiteX4" fmla="*/ 395991 w 502334"/>
                  <a:gd name="connsiteY4" fmla="*/ 1065336 h 1272014"/>
                  <a:gd name="connsiteX5" fmla="*/ 488049 w 502334"/>
                  <a:gd name="connsiteY5" fmla="*/ 1195170 h 1272014"/>
                  <a:gd name="connsiteX6" fmla="*/ 502334 w 502334"/>
                  <a:gd name="connsiteY6" fmla="*/ 1208502 h 1272014"/>
                  <a:gd name="connsiteX7" fmla="*/ 491859 w 502334"/>
                  <a:gd name="connsiteY7" fmla="*/ 1215169 h 1272014"/>
                  <a:gd name="connsiteX8" fmla="*/ 199178 w 502334"/>
                  <a:gd name="connsiteY8" fmla="*/ 1207550 h 1272014"/>
                  <a:gd name="connsiteX9" fmla="*/ 166164 w 502334"/>
                  <a:gd name="connsiteY9" fmla="*/ 1173584 h 1272014"/>
                  <a:gd name="connsiteX10" fmla="*/ 143943 w 502334"/>
                  <a:gd name="connsiteY10" fmla="*/ 1158029 h 1272014"/>
                  <a:gd name="connsiteX11" fmla="*/ 46488 w 502334"/>
                  <a:gd name="connsiteY11" fmla="*/ 959946 h 1272014"/>
                  <a:gd name="connsiteX12" fmla="*/ 4903 w 502334"/>
                  <a:gd name="connsiteY12" fmla="*/ 753926 h 1272014"/>
                  <a:gd name="connsiteX13" fmla="*/ 2999 w 502334"/>
                  <a:gd name="connsiteY13" fmla="*/ 549811 h 1272014"/>
                  <a:gd name="connsiteX14" fmla="*/ 22998 w 502334"/>
                  <a:gd name="connsiteY14" fmla="*/ 402518 h 1272014"/>
                  <a:gd name="connsiteX15" fmla="*/ 117595 w 502334"/>
                  <a:gd name="connsiteY15" fmla="*/ 153327 h 1272014"/>
                  <a:gd name="connsiteX16" fmla="*/ 149657 w 502334"/>
                  <a:gd name="connsiteY16" fmla="*/ 107932 h 1272014"/>
                  <a:gd name="connsiteX17" fmla="*/ 163624 w 502334"/>
                  <a:gd name="connsiteY17" fmla="*/ 98409 h 1272014"/>
                  <a:gd name="connsiteX18" fmla="*/ 182988 w 502334"/>
                  <a:gd name="connsiteY18" fmla="*/ 79998 h 1272014"/>
                  <a:gd name="connsiteX19" fmla="*/ 352819 w 502334"/>
                  <a:gd name="connsiteY19" fmla="*/ 2 h 1272014"/>
                  <a:gd name="connsiteX20" fmla="*/ 468685 w 502334"/>
                  <a:gd name="connsiteY20" fmla="*/ 38095 h 1272014"/>
                  <a:gd name="connsiteX21" fmla="*/ 491859 w 502334"/>
                  <a:gd name="connsiteY21" fmla="*/ 49206 h 1272014"/>
                  <a:gd name="connsiteX22" fmla="*/ 496620 w 502334"/>
                  <a:gd name="connsiteY22" fmla="*/ 53967 h 1272014"/>
                  <a:gd name="connsiteX23" fmla="*/ 496303 w 502334"/>
                  <a:gd name="connsiteY23" fmla="*/ 60316 h 1272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02334" h="1272014">
                    <a:moveTo>
                      <a:pt x="496303" y="60316"/>
                    </a:moveTo>
                    <a:cubicBezTo>
                      <a:pt x="444560" y="113646"/>
                      <a:pt x="404562" y="174913"/>
                      <a:pt x="376627" y="243480"/>
                    </a:cubicBezTo>
                    <a:cubicBezTo>
                      <a:pt x="349010" y="310778"/>
                      <a:pt x="330598" y="380615"/>
                      <a:pt x="318853" y="452039"/>
                    </a:cubicBezTo>
                    <a:cubicBezTo>
                      <a:pt x="305521" y="533304"/>
                      <a:pt x="302346" y="615204"/>
                      <a:pt x="306790" y="696787"/>
                    </a:cubicBezTo>
                    <a:cubicBezTo>
                      <a:pt x="313457" y="824716"/>
                      <a:pt x="338852" y="949153"/>
                      <a:pt x="395991" y="1065336"/>
                    </a:cubicBezTo>
                    <a:cubicBezTo>
                      <a:pt x="419482" y="1113270"/>
                      <a:pt x="448687" y="1158029"/>
                      <a:pt x="488049" y="1195170"/>
                    </a:cubicBezTo>
                    <a:cubicBezTo>
                      <a:pt x="492811" y="1199614"/>
                      <a:pt x="499477" y="1201836"/>
                      <a:pt x="502334" y="1208502"/>
                    </a:cubicBezTo>
                    <a:cubicBezTo>
                      <a:pt x="497890" y="1209137"/>
                      <a:pt x="495033" y="1212629"/>
                      <a:pt x="491859" y="1215169"/>
                    </a:cubicBezTo>
                    <a:cubicBezTo>
                      <a:pt x="396626" y="1293577"/>
                      <a:pt x="289966" y="1290720"/>
                      <a:pt x="199178" y="1207550"/>
                    </a:cubicBezTo>
                    <a:cubicBezTo>
                      <a:pt x="187432" y="1196757"/>
                      <a:pt x="177274" y="1185012"/>
                      <a:pt x="166164" y="1173584"/>
                    </a:cubicBezTo>
                    <a:cubicBezTo>
                      <a:pt x="155371" y="1173266"/>
                      <a:pt x="149657" y="1165648"/>
                      <a:pt x="143943" y="1158029"/>
                    </a:cubicBezTo>
                    <a:cubicBezTo>
                      <a:pt x="99183" y="1098033"/>
                      <a:pt x="69027" y="1030735"/>
                      <a:pt x="46488" y="959946"/>
                    </a:cubicBezTo>
                    <a:cubicBezTo>
                      <a:pt x="25220" y="892648"/>
                      <a:pt x="11252" y="823763"/>
                      <a:pt x="4903" y="753926"/>
                    </a:cubicBezTo>
                    <a:cubicBezTo>
                      <a:pt x="-1445" y="685994"/>
                      <a:pt x="-1128" y="618061"/>
                      <a:pt x="2999" y="549811"/>
                    </a:cubicBezTo>
                    <a:cubicBezTo>
                      <a:pt x="5856" y="499973"/>
                      <a:pt x="13157" y="451087"/>
                      <a:pt x="22998" y="402518"/>
                    </a:cubicBezTo>
                    <a:cubicBezTo>
                      <a:pt x="41092" y="314587"/>
                      <a:pt x="70614" y="230465"/>
                      <a:pt x="117595" y="153327"/>
                    </a:cubicBezTo>
                    <a:cubicBezTo>
                      <a:pt x="127118" y="137454"/>
                      <a:pt x="138546" y="122852"/>
                      <a:pt x="149657" y="107932"/>
                    </a:cubicBezTo>
                    <a:cubicBezTo>
                      <a:pt x="153466" y="102853"/>
                      <a:pt x="158228" y="100314"/>
                      <a:pt x="163624" y="98409"/>
                    </a:cubicBezTo>
                    <a:cubicBezTo>
                      <a:pt x="172195" y="94600"/>
                      <a:pt x="176639" y="86346"/>
                      <a:pt x="182988" y="79998"/>
                    </a:cubicBezTo>
                    <a:cubicBezTo>
                      <a:pt x="229969" y="32699"/>
                      <a:pt x="283617" y="-315"/>
                      <a:pt x="352819" y="2"/>
                    </a:cubicBezTo>
                    <a:cubicBezTo>
                      <a:pt x="395356" y="2"/>
                      <a:pt x="433132" y="15874"/>
                      <a:pt x="468685" y="38095"/>
                    </a:cubicBezTo>
                    <a:cubicBezTo>
                      <a:pt x="480113" y="33969"/>
                      <a:pt x="483923" y="46031"/>
                      <a:pt x="491859" y="49206"/>
                    </a:cubicBezTo>
                    <a:cubicBezTo>
                      <a:pt x="493763" y="50475"/>
                      <a:pt x="495351" y="52063"/>
                      <a:pt x="496620" y="53967"/>
                    </a:cubicBezTo>
                    <a:cubicBezTo>
                      <a:pt x="496938" y="55872"/>
                      <a:pt x="496620" y="58094"/>
                      <a:pt x="496303" y="6031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1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4" name="Right Arrow 56">
              <a:extLst>
                <a:ext uri="{FF2B5EF4-FFF2-40B4-BE49-F238E27FC236}">
                  <a16:creationId xmlns:a16="http://schemas.microsoft.com/office/drawing/2014/main" id="{CA16F6F9-0928-4452-8BE7-DCA19580DC7B}"/>
                </a:ext>
              </a:extLst>
            </p:cNvPr>
            <p:cNvSpPr/>
            <p:nvPr/>
          </p:nvSpPr>
          <p:spPr>
            <a:xfrm flipH="1">
              <a:off x="3107335" y="5043226"/>
              <a:ext cx="6197968" cy="936104"/>
            </a:xfrm>
            <a:prstGeom prst="rightArrow">
              <a:avLst>
                <a:gd name="adj1" fmla="val 66050"/>
                <a:gd name="adj2" fmla="val 7567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684E585-FBB5-423C-820C-D7EB149F60BA}"/>
                </a:ext>
              </a:extLst>
            </p:cNvPr>
            <p:cNvSpPr txBox="1"/>
            <p:nvPr/>
          </p:nvSpPr>
          <p:spPr>
            <a:xfrm>
              <a:off x="1607848" y="2726804"/>
              <a:ext cx="4969080" cy="3060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solidFill>
                    <a:schemeClr val="bg1"/>
                  </a:solidFill>
                  <a:cs typeface="Arial" pitchFamily="34" charset="0"/>
                </a:rPr>
                <a:t>Diagnosis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cs typeface="Arial" pitchFamily="34" charset="0"/>
                </a:rPr>
                <a:t>Masalah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7CE9B69-C979-4CEA-BBAE-23C7B835C24B}"/>
                </a:ext>
              </a:extLst>
            </p:cNvPr>
            <p:cNvSpPr txBox="1"/>
            <p:nvPr/>
          </p:nvSpPr>
          <p:spPr>
            <a:xfrm>
              <a:off x="2384384" y="3573595"/>
              <a:ext cx="4969080" cy="3060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err="1" smtClean="0">
                  <a:solidFill>
                    <a:schemeClr val="bg1"/>
                  </a:solidFill>
                  <a:cs typeface="Arial" pitchFamily="34" charset="0"/>
                </a:rPr>
                <a:t>Perancangan</a:t>
              </a:r>
              <a:r>
                <a:rPr lang="en-US" altLang="ko-KR" sz="1200" b="1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cs typeface="Arial" pitchFamily="34" charset="0"/>
                </a:rPr>
                <a:t>Tindakan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59B4463-CFA9-4654-8319-F1E7E92A1103}"/>
                </a:ext>
              </a:extLst>
            </p:cNvPr>
            <p:cNvSpPr txBox="1"/>
            <p:nvPr/>
          </p:nvSpPr>
          <p:spPr>
            <a:xfrm>
              <a:off x="3165816" y="4420388"/>
              <a:ext cx="4969080" cy="3060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err="1" smtClean="0">
                  <a:solidFill>
                    <a:schemeClr val="bg1"/>
                  </a:solidFill>
                  <a:cs typeface="Arial" pitchFamily="34" charset="0"/>
                </a:rPr>
                <a:t>Pelaksanaan</a:t>
              </a:r>
              <a:r>
                <a:rPr lang="en-US" altLang="ko-KR" sz="1200" b="1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cs typeface="Arial" pitchFamily="34" charset="0"/>
                </a:rPr>
                <a:t>tindakan</a:t>
              </a:r>
              <a:r>
                <a:rPr lang="en-US" altLang="ko-KR" sz="1200" b="1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cs typeface="Arial" pitchFamily="34" charset="0"/>
                </a:rPr>
                <a:t>dan</a:t>
              </a:r>
              <a:r>
                <a:rPr lang="en-US" altLang="ko-KR" sz="1200" b="1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bg1"/>
                  </a:solidFill>
                  <a:cs typeface="Arial" pitchFamily="34" charset="0"/>
                </a:rPr>
                <a:t>observasi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427C0DF0-B859-4C6D-97D4-4267AF8E904C}"/>
                </a:ext>
              </a:extLst>
            </p:cNvPr>
            <p:cNvSpPr txBox="1"/>
            <p:nvPr/>
          </p:nvSpPr>
          <p:spPr>
            <a:xfrm>
              <a:off x="3921513" y="5276705"/>
              <a:ext cx="4969080" cy="3060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err="1" smtClean="0">
                  <a:solidFill>
                    <a:schemeClr val="bg1"/>
                  </a:solidFill>
                  <a:cs typeface="Arial" pitchFamily="34" charset="0"/>
                </a:rPr>
                <a:t>Analisis</a:t>
              </a:r>
              <a:r>
                <a:rPr lang="en-US" altLang="ko-KR" sz="1200" b="1" dirty="0" smtClean="0">
                  <a:solidFill>
                    <a:schemeClr val="bg1"/>
                  </a:solidFill>
                  <a:cs typeface="Arial" pitchFamily="34" charset="0"/>
                </a:rPr>
                <a:t> data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9" name="Rounded Rectangle 27">
              <a:extLst>
                <a:ext uri="{FF2B5EF4-FFF2-40B4-BE49-F238E27FC236}">
                  <a16:creationId xmlns:a16="http://schemas.microsoft.com/office/drawing/2014/main" id="{AC2697FF-DB43-4AA0-B21D-AD7634C17254}"/>
                </a:ext>
              </a:extLst>
            </p:cNvPr>
            <p:cNvSpPr/>
            <p:nvPr/>
          </p:nvSpPr>
          <p:spPr>
            <a:xfrm>
              <a:off x="1993012" y="3655994"/>
              <a:ext cx="350627" cy="269329"/>
            </a:xfrm>
            <a:custGeom>
              <a:avLst/>
              <a:gdLst/>
              <a:ahLst/>
              <a:cxnLst/>
              <a:rect l="l" t="t" r="r" b="b"/>
              <a:pathLst>
                <a:path w="3186824" h="2447912">
                  <a:moveTo>
                    <a:pt x="1917737" y="1021643"/>
                  </a:moveTo>
                  <a:cubicBezTo>
                    <a:pt x="2188548" y="1021643"/>
                    <a:pt x="2408083" y="1241178"/>
                    <a:pt x="2408083" y="1511989"/>
                  </a:cubicBezTo>
                  <a:cubicBezTo>
                    <a:pt x="2408083" y="1782800"/>
                    <a:pt x="2188548" y="2002335"/>
                    <a:pt x="1917737" y="2002335"/>
                  </a:cubicBezTo>
                  <a:cubicBezTo>
                    <a:pt x="1646926" y="2002335"/>
                    <a:pt x="1427391" y="1782800"/>
                    <a:pt x="1427391" y="1511989"/>
                  </a:cubicBezTo>
                  <a:cubicBezTo>
                    <a:pt x="1427391" y="1241178"/>
                    <a:pt x="1646926" y="1021643"/>
                    <a:pt x="1917737" y="1021643"/>
                  </a:cubicBezTo>
                  <a:close/>
                  <a:moveTo>
                    <a:pt x="1917737" y="827913"/>
                  </a:moveTo>
                  <a:cubicBezTo>
                    <a:pt x="1539932" y="827913"/>
                    <a:pt x="1233661" y="1134184"/>
                    <a:pt x="1233661" y="1511989"/>
                  </a:cubicBezTo>
                  <a:cubicBezTo>
                    <a:pt x="1233661" y="1889794"/>
                    <a:pt x="1539932" y="2196065"/>
                    <a:pt x="1917737" y="2196065"/>
                  </a:cubicBezTo>
                  <a:cubicBezTo>
                    <a:pt x="2295542" y="2196065"/>
                    <a:pt x="2601813" y="1889794"/>
                    <a:pt x="2601813" y="1511989"/>
                  </a:cubicBezTo>
                  <a:cubicBezTo>
                    <a:pt x="2601813" y="1134184"/>
                    <a:pt x="2295542" y="827913"/>
                    <a:pt x="1917737" y="827913"/>
                  </a:cubicBezTo>
                  <a:close/>
                  <a:moveTo>
                    <a:pt x="1112286" y="675885"/>
                  </a:moveTo>
                  <a:lnTo>
                    <a:pt x="1112286" y="830188"/>
                  </a:lnTo>
                  <a:lnTo>
                    <a:pt x="1328310" y="830188"/>
                  </a:lnTo>
                  <a:lnTo>
                    <a:pt x="1328310" y="675885"/>
                  </a:lnTo>
                  <a:close/>
                  <a:moveTo>
                    <a:pt x="2586084" y="626422"/>
                  </a:moveTo>
                  <a:lnTo>
                    <a:pt x="2586084" y="830188"/>
                  </a:lnTo>
                  <a:lnTo>
                    <a:pt x="3001340" y="830188"/>
                  </a:lnTo>
                  <a:lnTo>
                    <a:pt x="3001340" y="626422"/>
                  </a:lnTo>
                  <a:close/>
                  <a:moveTo>
                    <a:pt x="1593701" y="108218"/>
                  </a:moveTo>
                  <a:lnTo>
                    <a:pt x="1593701" y="432905"/>
                  </a:lnTo>
                  <a:lnTo>
                    <a:pt x="2241773" y="432905"/>
                  </a:lnTo>
                  <a:lnTo>
                    <a:pt x="2241773" y="108218"/>
                  </a:lnTo>
                  <a:close/>
                  <a:moveTo>
                    <a:pt x="1452512" y="0"/>
                  </a:moveTo>
                  <a:lnTo>
                    <a:pt x="2382963" y="0"/>
                  </a:lnTo>
                  <a:cubicBezTo>
                    <a:pt x="2433311" y="0"/>
                    <a:pt x="2474127" y="40816"/>
                    <a:pt x="2474127" y="91164"/>
                  </a:cubicBezTo>
                  <a:lnTo>
                    <a:pt x="2474127" y="432905"/>
                  </a:lnTo>
                  <a:lnTo>
                    <a:pt x="2933014" y="432905"/>
                  </a:lnTo>
                  <a:cubicBezTo>
                    <a:pt x="3073189" y="432905"/>
                    <a:pt x="3186824" y="546540"/>
                    <a:pt x="3186824" y="686715"/>
                  </a:cubicBezTo>
                  <a:lnTo>
                    <a:pt x="3186824" y="2194102"/>
                  </a:lnTo>
                  <a:cubicBezTo>
                    <a:pt x="3186824" y="2334277"/>
                    <a:pt x="3073189" y="2447912"/>
                    <a:pt x="2933014" y="2447912"/>
                  </a:cubicBezTo>
                  <a:lnTo>
                    <a:pt x="253810" y="2447912"/>
                  </a:lnTo>
                  <a:cubicBezTo>
                    <a:pt x="113635" y="2447912"/>
                    <a:pt x="0" y="2334277"/>
                    <a:pt x="0" y="2194102"/>
                  </a:cubicBezTo>
                  <a:lnTo>
                    <a:pt x="0" y="686715"/>
                  </a:lnTo>
                  <a:cubicBezTo>
                    <a:pt x="0" y="546540"/>
                    <a:pt x="113635" y="432905"/>
                    <a:pt x="253810" y="432905"/>
                  </a:cubicBezTo>
                  <a:lnTo>
                    <a:pt x="307082" y="432905"/>
                  </a:lnTo>
                  <a:lnTo>
                    <a:pt x="307082" y="313169"/>
                  </a:lnTo>
                  <a:cubicBezTo>
                    <a:pt x="307082" y="287995"/>
                    <a:pt x="327490" y="267587"/>
                    <a:pt x="352664" y="267587"/>
                  </a:cubicBezTo>
                  <a:lnTo>
                    <a:pt x="817888" y="267587"/>
                  </a:lnTo>
                  <a:cubicBezTo>
                    <a:pt x="843062" y="267587"/>
                    <a:pt x="863470" y="287995"/>
                    <a:pt x="863470" y="313169"/>
                  </a:cubicBezTo>
                  <a:lnTo>
                    <a:pt x="863470" y="432905"/>
                  </a:lnTo>
                  <a:lnTo>
                    <a:pt x="1361348" y="432905"/>
                  </a:lnTo>
                  <a:lnTo>
                    <a:pt x="1361348" y="91164"/>
                  </a:lnTo>
                  <a:cubicBezTo>
                    <a:pt x="1361348" y="40816"/>
                    <a:pt x="1402164" y="0"/>
                    <a:pt x="145251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0" name="Rounded Rectangle 7">
              <a:extLst>
                <a:ext uri="{FF2B5EF4-FFF2-40B4-BE49-F238E27FC236}">
                  <a16:creationId xmlns:a16="http://schemas.microsoft.com/office/drawing/2014/main" id="{20E5122D-E363-4B80-AC3E-DEC332DE0190}"/>
                </a:ext>
              </a:extLst>
            </p:cNvPr>
            <p:cNvSpPr/>
            <p:nvPr/>
          </p:nvSpPr>
          <p:spPr>
            <a:xfrm>
              <a:off x="1186142" y="2759791"/>
              <a:ext cx="356478" cy="307637"/>
            </a:xfrm>
            <a:custGeom>
              <a:avLst/>
              <a:gdLst/>
              <a:ahLst/>
              <a:cxnLst/>
              <a:rect l="l" t="t" r="r" b="b"/>
              <a:pathLst>
                <a:path w="3240006" h="2796091">
                  <a:moveTo>
                    <a:pt x="686867" y="612319"/>
                  </a:moveTo>
                  <a:cubicBezTo>
                    <a:pt x="611281" y="612319"/>
                    <a:pt x="550007" y="673593"/>
                    <a:pt x="550007" y="749179"/>
                  </a:cubicBezTo>
                  <a:cubicBezTo>
                    <a:pt x="550007" y="824765"/>
                    <a:pt x="611281" y="886039"/>
                    <a:pt x="686867" y="886039"/>
                  </a:cubicBezTo>
                  <a:cubicBezTo>
                    <a:pt x="762453" y="886039"/>
                    <a:pt x="823727" y="824765"/>
                    <a:pt x="823727" y="749179"/>
                  </a:cubicBezTo>
                  <a:cubicBezTo>
                    <a:pt x="823727" y="673593"/>
                    <a:pt x="762453" y="612319"/>
                    <a:pt x="686867" y="612319"/>
                  </a:cubicBezTo>
                  <a:close/>
                  <a:moveTo>
                    <a:pt x="1587500" y="281447"/>
                  </a:moveTo>
                  <a:cubicBezTo>
                    <a:pt x="1432061" y="281447"/>
                    <a:pt x="1306053" y="407455"/>
                    <a:pt x="1306053" y="562894"/>
                  </a:cubicBezTo>
                  <a:cubicBezTo>
                    <a:pt x="1306053" y="718333"/>
                    <a:pt x="1432061" y="844341"/>
                    <a:pt x="1587500" y="844341"/>
                  </a:cubicBezTo>
                  <a:cubicBezTo>
                    <a:pt x="1742939" y="844341"/>
                    <a:pt x="1868947" y="718333"/>
                    <a:pt x="1868947" y="562894"/>
                  </a:cubicBezTo>
                  <a:cubicBezTo>
                    <a:pt x="1868947" y="407455"/>
                    <a:pt x="1742939" y="281447"/>
                    <a:pt x="1587500" y="281447"/>
                  </a:cubicBezTo>
                  <a:close/>
                  <a:moveTo>
                    <a:pt x="1587500" y="0"/>
                  </a:moveTo>
                  <a:cubicBezTo>
                    <a:pt x="1898378" y="0"/>
                    <a:pt x="2150394" y="252016"/>
                    <a:pt x="2150394" y="562894"/>
                  </a:cubicBezTo>
                  <a:cubicBezTo>
                    <a:pt x="2150394" y="786167"/>
                    <a:pt x="2020401" y="979078"/>
                    <a:pt x="1831095" y="1068260"/>
                  </a:cubicBezTo>
                  <a:lnTo>
                    <a:pt x="2215710" y="1068260"/>
                  </a:lnTo>
                  <a:cubicBezTo>
                    <a:pt x="2374756" y="1068260"/>
                    <a:pt x="2503688" y="1197192"/>
                    <a:pt x="2503688" y="1356238"/>
                  </a:cubicBezTo>
                  <a:lnTo>
                    <a:pt x="2503688" y="1474975"/>
                  </a:lnTo>
                  <a:lnTo>
                    <a:pt x="2656086" y="1474975"/>
                  </a:lnTo>
                  <a:cubicBezTo>
                    <a:pt x="2692420" y="1474975"/>
                    <a:pt x="2722815" y="1500405"/>
                    <a:pt x="2728975" y="1534767"/>
                  </a:cubicBezTo>
                  <a:lnTo>
                    <a:pt x="3240006" y="1109804"/>
                  </a:lnTo>
                  <a:lnTo>
                    <a:pt x="3240006" y="2754548"/>
                  </a:lnTo>
                  <a:lnTo>
                    <a:pt x="2728975" y="2329585"/>
                  </a:lnTo>
                  <a:cubicBezTo>
                    <a:pt x="2722815" y="2363946"/>
                    <a:pt x="2692420" y="2389375"/>
                    <a:pt x="2656086" y="2389375"/>
                  </a:cubicBezTo>
                  <a:lnTo>
                    <a:pt x="2503688" y="2389375"/>
                  </a:lnTo>
                  <a:lnTo>
                    <a:pt x="2503688" y="2508113"/>
                  </a:lnTo>
                  <a:cubicBezTo>
                    <a:pt x="2503688" y="2667159"/>
                    <a:pt x="2374756" y="2796091"/>
                    <a:pt x="2215710" y="2796091"/>
                  </a:cubicBezTo>
                  <a:lnTo>
                    <a:pt x="287978" y="2796091"/>
                  </a:lnTo>
                  <a:cubicBezTo>
                    <a:pt x="128932" y="2796091"/>
                    <a:pt x="0" y="2667159"/>
                    <a:pt x="0" y="2508113"/>
                  </a:cubicBezTo>
                  <a:lnTo>
                    <a:pt x="0" y="1356238"/>
                  </a:lnTo>
                  <a:cubicBezTo>
                    <a:pt x="0" y="1197192"/>
                    <a:pt x="128932" y="1068260"/>
                    <a:pt x="287978" y="1068260"/>
                  </a:cubicBezTo>
                  <a:lnTo>
                    <a:pt x="544513" y="1068260"/>
                  </a:lnTo>
                  <a:cubicBezTo>
                    <a:pt x="422089" y="1014226"/>
                    <a:pt x="336949" y="891645"/>
                    <a:pt x="336949" y="749179"/>
                  </a:cubicBezTo>
                  <a:cubicBezTo>
                    <a:pt x="336949" y="555925"/>
                    <a:pt x="493613" y="399261"/>
                    <a:pt x="686867" y="399261"/>
                  </a:cubicBezTo>
                  <a:cubicBezTo>
                    <a:pt x="880121" y="399261"/>
                    <a:pt x="1036785" y="555925"/>
                    <a:pt x="1036785" y="749179"/>
                  </a:cubicBezTo>
                  <a:cubicBezTo>
                    <a:pt x="1036785" y="891645"/>
                    <a:pt x="951645" y="1014226"/>
                    <a:pt x="829222" y="1068260"/>
                  </a:cubicBezTo>
                  <a:lnTo>
                    <a:pt x="1343906" y="1068260"/>
                  </a:lnTo>
                  <a:cubicBezTo>
                    <a:pt x="1154600" y="979078"/>
                    <a:pt x="1024606" y="786167"/>
                    <a:pt x="1024606" y="562894"/>
                  </a:cubicBezTo>
                  <a:cubicBezTo>
                    <a:pt x="1024606" y="252016"/>
                    <a:pt x="1276622" y="0"/>
                    <a:pt x="15875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1" name="Rectangle 16">
              <a:extLst>
                <a:ext uri="{FF2B5EF4-FFF2-40B4-BE49-F238E27FC236}">
                  <a16:creationId xmlns:a16="http://schemas.microsoft.com/office/drawing/2014/main" id="{AEC86514-6EC5-4AFF-A715-33CA4FF2A7F3}"/>
                </a:ext>
              </a:extLst>
            </p:cNvPr>
            <p:cNvSpPr/>
            <p:nvPr/>
          </p:nvSpPr>
          <p:spPr>
            <a:xfrm rot="2700000">
              <a:off x="3583225" y="5304408"/>
              <a:ext cx="250429" cy="448973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2" name="Rectangle 9">
              <a:extLst>
                <a:ext uri="{FF2B5EF4-FFF2-40B4-BE49-F238E27FC236}">
                  <a16:creationId xmlns:a16="http://schemas.microsoft.com/office/drawing/2014/main" id="{6987065F-C3F1-40E5-89E1-ABE76B077EE1}"/>
                </a:ext>
              </a:extLst>
            </p:cNvPr>
            <p:cNvSpPr/>
            <p:nvPr/>
          </p:nvSpPr>
          <p:spPr>
            <a:xfrm>
              <a:off x="2768189" y="4492220"/>
              <a:ext cx="339147" cy="317472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CD33D326-33C3-4DAA-AE45-F6627F3A30DE}"/>
                </a:ext>
              </a:extLst>
            </p:cNvPr>
            <p:cNvGrpSpPr/>
            <p:nvPr/>
          </p:nvGrpSpPr>
          <p:grpSpPr>
            <a:xfrm>
              <a:off x="8664766" y="2710532"/>
              <a:ext cx="2733833" cy="3236130"/>
              <a:chOff x="234240" y="3151274"/>
              <a:chExt cx="1777698" cy="2104321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EF8F15FC-9DCF-4101-A83A-2B0FAC32CADD}"/>
                  </a:ext>
                </a:extLst>
              </p:cNvPr>
              <p:cNvGrpSpPr/>
              <p:nvPr/>
            </p:nvGrpSpPr>
            <p:grpSpPr>
              <a:xfrm>
                <a:off x="1040563" y="3151274"/>
                <a:ext cx="528979" cy="750934"/>
                <a:chOff x="3805328" y="4061908"/>
                <a:chExt cx="310118" cy="440241"/>
              </a:xfrm>
            </p:grpSpPr>
            <p:sp>
              <p:nvSpPr>
                <p:cNvPr id="61" name="Freeform: Shape 3">
                  <a:extLst>
                    <a:ext uri="{FF2B5EF4-FFF2-40B4-BE49-F238E27FC236}">
                      <a16:creationId xmlns:a16="http://schemas.microsoft.com/office/drawing/2014/main" id="{09F81948-4C11-4747-99FB-DC3254737BBC}"/>
                    </a:ext>
                  </a:extLst>
                </p:cNvPr>
                <p:cNvSpPr/>
                <p:nvPr/>
              </p:nvSpPr>
              <p:spPr>
                <a:xfrm>
                  <a:off x="3805328" y="4199702"/>
                  <a:ext cx="308525" cy="301890"/>
                </a:xfrm>
                <a:custGeom>
                  <a:avLst/>
                  <a:gdLst>
                    <a:gd name="connsiteX0" fmla="*/ 309455 w 308524"/>
                    <a:gd name="connsiteY0" fmla="*/ 104725 h 301889"/>
                    <a:gd name="connsiteX1" fmla="*/ 242110 w 308524"/>
                    <a:gd name="connsiteY1" fmla="*/ 20793 h 301889"/>
                    <a:gd name="connsiteX2" fmla="*/ 236138 w 308524"/>
                    <a:gd name="connsiteY2" fmla="*/ 16812 h 301889"/>
                    <a:gd name="connsiteX3" fmla="*/ 170784 w 308524"/>
                    <a:gd name="connsiteY3" fmla="*/ 2215 h 301889"/>
                    <a:gd name="connsiteX4" fmla="*/ 143913 w 308524"/>
                    <a:gd name="connsiteY4" fmla="*/ 225 h 301889"/>
                    <a:gd name="connsiteX5" fmla="*/ 74246 w 308524"/>
                    <a:gd name="connsiteY5" fmla="*/ 11504 h 301889"/>
                    <a:gd name="connsiteX6" fmla="*/ 14863 w 308524"/>
                    <a:gd name="connsiteY6" fmla="*/ 58612 h 301889"/>
                    <a:gd name="connsiteX7" fmla="*/ 598 w 308524"/>
                    <a:gd name="connsiteY7" fmla="*/ 111028 h 301889"/>
                    <a:gd name="connsiteX8" fmla="*/ 25811 w 308524"/>
                    <a:gd name="connsiteY8" fmla="*/ 228467 h 301889"/>
                    <a:gd name="connsiteX9" fmla="*/ 74577 w 308524"/>
                    <a:gd name="connsiteY9" fmla="*/ 280551 h 301889"/>
                    <a:gd name="connsiteX10" fmla="*/ 137609 w 308524"/>
                    <a:gd name="connsiteY10" fmla="*/ 303774 h 301889"/>
                    <a:gd name="connsiteX11" fmla="*/ 166803 w 308524"/>
                    <a:gd name="connsiteY11" fmla="*/ 303774 h 301889"/>
                    <a:gd name="connsiteX12" fmla="*/ 167135 w 308524"/>
                    <a:gd name="connsiteY12" fmla="*/ 303442 h 301889"/>
                    <a:gd name="connsiteX13" fmla="*/ 166803 w 308524"/>
                    <a:gd name="connsiteY13" fmla="*/ 303774 h 301889"/>
                    <a:gd name="connsiteX14" fmla="*/ 172443 w 308524"/>
                    <a:gd name="connsiteY14" fmla="*/ 303774 h 301889"/>
                    <a:gd name="connsiteX15" fmla="*/ 232157 w 308524"/>
                    <a:gd name="connsiteY15" fmla="*/ 284201 h 301889"/>
                    <a:gd name="connsiteX16" fmla="*/ 300166 w 308524"/>
                    <a:gd name="connsiteY16" fmla="*/ 199937 h 301889"/>
                    <a:gd name="connsiteX17" fmla="*/ 310781 w 308524"/>
                    <a:gd name="connsiteY17" fmla="*/ 150506 h 301889"/>
                    <a:gd name="connsiteX18" fmla="*/ 309455 w 308524"/>
                    <a:gd name="connsiteY18" fmla="*/ 104725 h 301889"/>
                    <a:gd name="connsiteX19" fmla="*/ 168462 w 308524"/>
                    <a:gd name="connsiteY19" fmla="*/ 301783 h 301889"/>
                    <a:gd name="connsiteX20" fmla="*/ 168462 w 308524"/>
                    <a:gd name="connsiteY20" fmla="*/ 301783 h 301889"/>
                    <a:gd name="connsiteX21" fmla="*/ 168462 w 308524"/>
                    <a:gd name="connsiteY21" fmla="*/ 301783 h 3018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308524" h="301889">
                      <a:moveTo>
                        <a:pt x="309455" y="104725"/>
                      </a:moveTo>
                      <a:cubicBezTo>
                        <a:pt x="301493" y="64916"/>
                        <a:pt x="278270" y="37712"/>
                        <a:pt x="242110" y="20793"/>
                      </a:cubicBezTo>
                      <a:cubicBezTo>
                        <a:pt x="240783" y="18803"/>
                        <a:pt x="238461" y="17476"/>
                        <a:pt x="236138" y="16812"/>
                      </a:cubicBezTo>
                      <a:cubicBezTo>
                        <a:pt x="215238" y="7855"/>
                        <a:pt x="193675" y="1552"/>
                        <a:pt x="170784" y="2215"/>
                      </a:cubicBezTo>
                      <a:cubicBezTo>
                        <a:pt x="161827" y="3874"/>
                        <a:pt x="148225" y="225"/>
                        <a:pt x="143913" y="225"/>
                      </a:cubicBezTo>
                      <a:cubicBezTo>
                        <a:pt x="120027" y="-1102"/>
                        <a:pt x="96805" y="3542"/>
                        <a:pt x="74246" y="11504"/>
                      </a:cubicBezTo>
                      <a:cubicBezTo>
                        <a:pt x="49033" y="20462"/>
                        <a:pt x="29460" y="36385"/>
                        <a:pt x="14863" y="58612"/>
                      </a:cubicBezTo>
                      <a:cubicBezTo>
                        <a:pt x="4247" y="74536"/>
                        <a:pt x="1593" y="92451"/>
                        <a:pt x="598" y="111028"/>
                      </a:cubicBezTo>
                      <a:cubicBezTo>
                        <a:pt x="-1724" y="152497"/>
                        <a:pt x="1925" y="192638"/>
                        <a:pt x="25811" y="228467"/>
                      </a:cubicBezTo>
                      <a:cubicBezTo>
                        <a:pt x="39412" y="248704"/>
                        <a:pt x="54673" y="266286"/>
                        <a:pt x="74577" y="280551"/>
                      </a:cubicBezTo>
                      <a:cubicBezTo>
                        <a:pt x="93819" y="293821"/>
                        <a:pt x="114387" y="302447"/>
                        <a:pt x="137609" y="303774"/>
                      </a:cubicBezTo>
                      <a:cubicBezTo>
                        <a:pt x="147230" y="303774"/>
                        <a:pt x="157183" y="303774"/>
                        <a:pt x="166803" y="303774"/>
                      </a:cubicBezTo>
                      <a:cubicBezTo>
                        <a:pt x="166803" y="303774"/>
                        <a:pt x="166803" y="303442"/>
                        <a:pt x="167135" y="303442"/>
                      </a:cubicBezTo>
                      <a:cubicBezTo>
                        <a:pt x="167135" y="303442"/>
                        <a:pt x="167135" y="303774"/>
                        <a:pt x="166803" y="303774"/>
                      </a:cubicBezTo>
                      <a:cubicBezTo>
                        <a:pt x="168794" y="303774"/>
                        <a:pt x="170452" y="303774"/>
                        <a:pt x="172443" y="303774"/>
                      </a:cubicBezTo>
                      <a:cubicBezTo>
                        <a:pt x="194006" y="302115"/>
                        <a:pt x="214243" y="296807"/>
                        <a:pt x="232157" y="284201"/>
                      </a:cubicBezTo>
                      <a:cubicBezTo>
                        <a:pt x="262678" y="262637"/>
                        <a:pt x="284905" y="234107"/>
                        <a:pt x="300166" y="199937"/>
                      </a:cubicBezTo>
                      <a:cubicBezTo>
                        <a:pt x="307132" y="184013"/>
                        <a:pt x="307796" y="167094"/>
                        <a:pt x="310781" y="150506"/>
                      </a:cubicBezTo>
                      <a:cubicBezTo>
                        <a:pt x="311445" y="136573"/>
                        <a:pt x="309786" y="106384"/>
                        <a:pt x="309455" y="104725"/>
                      </a:cubicBezTo>
                      <a:close/>
                      <a:moveTo>
                        <a:pt x="168462" y="301783"/>
                      </a:moveTo>
                      <a:cubicBezTo>
                        <a:pt x="168130" y="302115"/>
                        <a:pt x="168130" y="302115"/>
                        <a:pt x="168462" y="301783"/>
                      </a:cubicBezTo>
                      <a:cubicBezTo>
                        <a:pt x="168130" y="302115"/>
                        <a:pt x="168130" y="302115"/>
                        <a:pt x="168462" y="301783"/>
                      </a:cubicBezTo>
                      <a:close/>
                    </a:path>
                  </a:pathLst>
                </a:custGeom>
                <a:solidFill>
                  <a:srgbClr val="ED1C24"/>
                </a:solidFill>
                <a:ln w="3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2" name="Freeform: Shape 4">
                  <a:extLst>
                    <a:ext uri="{FF2B5EF4-FFF2-40B4-BE49-F238E27FC236}">
                      <a16:creationId xmlns:a16="http://schemas.microsoft.com/office/drawing/2014/main" id="{3922F66D-5B3A-4DF4-9FED-36FFDDD3BC0C}"/>
                    </a:ext>
                  </a:extLst>
                </p:cNvPr>
                <p:cNvSpPr/>
                <p:nvPr/>
              </p:nvSpPr>
              <p:spPr>
                <a:xfrm>
                  <a:off x="3972795" y="4220164"/>
                  <a:ext cx="142651" cy="281985"/>
                </a:xfrm>
                <a:custGeom>
                  <a:avLst/>
                  <a:gdLst>
                    <a:gd name="connsiteX0" fmla="*/ 73980 w 142651"/>
                    <a:gd name="connsiteY0" fmla="*/ 0 h 281985"/>
                    <a:gd name="connsiteX1" fmla="*/ 141988 w 142651"/>
                    <a:gd name="connsiteY1" fmla="*/ 84264 h 281985"/>
                    <a:gd name="connsiteX2" fmla="*/ 143978 w 142651"/>
                    <a:gd name="connsiteY2" fmla="*/ 129713 h 281985"/>
                    <a:gd name="connsiteX3" fmla="*/ 133362 w 142651"/>
                    <a:gd name="connsiteY3" fmla="*/ 179143 h 281985"/>
                    <a:gd name="connsiteX4" fmla="*/ 65354 w 142651"/>
                    <a:gd name="connsiteY4" fmla="*/ 263407 h 281985"/>
                    <a:gd name="connsiteX5" fmla="*/ 5640 w 142651"/>
                    <a:gd name="connsiteY5" fmla="*/ 282980 h 281985"/>
                    <a:gd name="connsiteX6" fmla="*/ 0 w 142651"/>
                    <a:gd name="connsiteY6" fmla="*/ 282980 h 281985"/>
                    <a:gd name="connsiteX7" fmla="*/ 72321 w 142651"/>
                    <a:gd name="connsiteY7" fmla="*/ 182461 h 281985"/>
                    <a:gd name="connsiteX8" fmla="*/ 85591 w 142651"/>
                    <a:gd name="connsiteY8" fmla="*/ 69003 h 281985"/>
                    <a:gd name="connsiteX9" fmla="*/ 73980 w 142651"/>
                    <a:gd name="connsiteY9" fmla="*/ 0 h 281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42651" h="281985">
                      <a:moveTo>
                        <a:pt x="73980" y="0"/>
                      </a:moveTo>
                      <a:cubicBezTo>
                        <a:pt x="110472" y="16919"/>
                        <a:pt x="134026" y="44454"/>
                        <a:pt x="141988" y="84264"/>
                      </a:cubicBezTo>
                      <a:cubicBezTo>
                        <a:pt x="142320" y="85923"/>
                        <a:pt x="143978" y="116112"/>
                        <a:pt x="143978" y="129713"/>
                      </a:cubicBezTo>
                      <a:cubicBezTo>
                        <a:pt x="140993" y="146300"/>
                        <a:pt x="140661" y="163220"/>
                        <a:pt x="133362" y="179143"/>
                      </a:cubicBezTo>
                      <a:cubicBezTo>
                        <a:pt x="118102" y="213313"/>
                        <a:pt x="95875" y="241844"/>
                        <a:pt x="65354" y="263407"/>
                      </a:cubicBezTo>
                      <a:cubicBezTo>
                        <a:pt x="47440" y="276014"/>
                        <a:pt x="27203" y="281322"/>
                        <a:pt x="5640" y="282980"/>
                      </a:cubicBezTo>
                      <a:cubicBezTo>
                        <a:pt x="3649" y="282980"/>
                        <a:pt x="1990" y="282980"/>
                        <a:pt x="0" y="282980"/>
                      </a:cubicBezTo>
                      <a:cubicBezTo>
                        <a:pt x="2986" y="276345"/>
                        <a:pt x="58719" y="220280"/>
                        <a:pt x="72321" y="182461"/>
                      </a:cubicBezTo>
                      <a:cubicBezTo>
                        <a:pt x="85259" y="145637"/>
                        <a:pt x="88908" y="107818"/>
                        <a:pt x="85591" y="69003"/>
                      </a:cubicBezTo>
                      <a:cubicBezTo>
                        <a:pt x="83600" y="45449"/>
                        <a:pt x="78624" y="22891"/>
                        <a:pt x="73980" y="0"/>
                      </a:cubicBezTo>
                      <a:close/>
                    </a:path>
                  </a:pathLst>
                </a:custGeom>
                <a:solidFill>
                  <a:srgbClr val="CF504F"/>
                </a:solidFill>
                <a:ln w="3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3" name="Freeform: Shape 5">
                  <a:extLst>
                    <a:ext uri="{FF2B5EF4-FFF2-40B4-BE49-F238E27FC236}">
                      <a16:creationId xmlns:a16="http://schemas.microsoft.com/office/drawing/2014/main" id="{B4C4370F-72E1-4346-A424-EBE903C85F70}"/>
                    </a:ext>
                  </a:extLst>
                </p:cNvPr>
                <p:cNvSpPr/>
                <p:nvPr/>
              </p:nvSpPr>
              <p:spPr>
                <a:xfrm>
                  <a:off x="3885014" y="4061908"/>
                  <a:ext cx="185778" cy="182461"/>
                </a:xfrm>
                <a:custGeom>
                  <a:avLst/>
                  <a:gdLst>
                    <a:gd name="connsiteX0" fmla="*/ 176358 w 185778"/>
                    <a:gd name="connsiteY0" fmla="*/ 32524 h 182460"/>
                    <a:gd name="connsiteX1" fmla="*/ 105364 w 185778"/>
                    <a:gd name="connsiteY1" fmla="*/ 76646 h 182460"/>
                    <a:gd name="connsiteX2" fmla="*/ 95411 w 185778"/>
                    <a:gd name="connsiteY2" fmla="*/ 90579 h 182460"/>
                    <a:gd name="connsiteX3" fmla="*/ 93089 w 185778"/>
                    <a:gd name="connsiteY3" fmla="*/ 78968 h 182460"/>
                    <a:gd name="connsiteX4" fmla="*/ 11479 w 185778"/>
                    <a:gd name="connsiteY4" fmla="*/ 1671 h 182460"/>
                    <a:gd name="connsiteX5" fmla="*/ 532 w 185778"/>
                    <a:gd name="connsiteY5" fmla="*/ 10297 h 182460"/>
                    <a:gd name="connsiteX6" fmla="*/ 35697 w 185778"/>
                    <a:gd name="connsiteY6" fmla="*/ 74656 h 182460"/>
                    <a:gd name="connsiteX7" fmla="*/ 86454 w 185778"/>
                    <a:gd name="connsiteY7" fmla="*/ 95887 h 182460"/>
                    <a:gd name="connsiteX8" fmla="*/ 90435 w 185778"/>
                    <a:gd name="connsiteY8" fmla="*/ 103186 h 182460"/>
                    <a:gd name="connsiteX9" fmla="*/ 76502 w 185778"/>
                    <a:gd name="connsiteY9" fmla="*/ 141669 h 182460"/>
                    <a:gd name="connsiteX10" fmla="*/ 69867 w 185778"/>
                    <a:gd name="connsiteY10" fmla="*/ 174511 h 182460"/>
                    <a:gd name="connsiteX11" fmla="*/ 75838 w 185778"/>
                    <a:gd name="connsiteY11" fmla="*/ 182805 h 182460"/>
                    <a:gd name="connsiteX12" fmla="*/ 85127 w 185778"/>
                    <a:gd name="connsiteY12" fmla="*/ 176834 h 182460"/>
                    <a:gd name="connsiteX13" fmla="*/ 92757 w 185778"/>
                    <a:gd name="connsiteY13" fmla="*/ 142664 h 182460"/>
                    <a:gd name="connsiteX14" fmla="*/ 118302 w 185778"/>
                    <a:gd name="connsiteY14" fmla="*/ 85935 h 182460"/>
                    <a:gd name="connsiteX15" fmla="*/ 181334 w 185778"/>
                    <a:gd name="connsiteY15" fmla="*/ 47784 h 182460"/>
                    <a:gd name="connsiteX16" fmla="*/ 186642 w 185778"/>
                    <a:gd name="connsiteY16" fmla="*/ 42476 h 182460"/>
                    <a:gd name="connsiteX17" fmla="*/ 176358 w 185778"/>
                    <a:gd name="connsiteY17" fmla="*/ 32524 h 1824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85778" h="182460">
                      <a:moveTo>
                        <a:pt x="176358" y="32524"/>
                      </a:moveTo>
                      <a:cubicBezTo>
                        <a:pt x="146500" y="37168"/>
                        <a:pt x="122615" y="51765"/>
                        <a:pt x="105364" y="76646"/>
                      </a:cubicBezTo>
                      <a:cubicBezTo>
                        <a:pt x="102046" y="81291"/>
                        <a:pt x="100056" y="86930"/>
                        <a:pt x="95411" y="90579"/>
                      </a:cubicBezTo>
                      <a:cubicBezTo>
                        <a:pt x="94748" y="86598"/>
                        <a:pt x="94084" y="82618"/>
                        <a:pt x="93089" y="78968"/>
                      </a:cubicBezTo>
                      <a:cubicBezTo>
                        <a:pt x="80151" y="38163"/>
                        <a:pt x="54938" y="9965"/>
                        <a:pt x="11479" y="1671"/>
                      </a:cubicBezTo>
                      <a:cubicBezTo>
                        <a:pt x="-464" y="-1315"/>
                        <a:pt x="-795" y="-1315"/>
                        <a:pt x="532" y="10297"/>
                      </a:cubicBezTo>
                      <a:cubicBezTo>
                        <a:pt x="3849" y="36173"/>
                        <a:pt x="14797" y="58400"/>
                        <a:pt x="35697" y="74656"/>
                      </a:cubicBezTo>
                      <a:cubicBezTo>
                        <a:pt x="50625" y="86267"/>
                        <a:pt x="67876" y="92570"/>
                        <a:pt x="86454" y="95887"/>
                      </a:cubicBezTo>
                      <a:cubicBezTo>
                        <a:pt x="91762" y="96883"/>
                        <a:pt x="93089" y="97878"/>
                        <a:pt x="90435" y="103186"/>
                      </a:cubicBezTo>
                      <a:cubicBezTo>
                        <a:pt x="84464" y="115460"/>
                        <a:pt x="80151" y="128399"/>
                        <a:pt x="76502" y="141669"/>
                      </a:cubicBezTo>
                      <a:cubicBezTo>
                        <a:pt x="74179" y="152616"/>
                        <a:pt x="71857" y="163564"/>
                        <a:pt x="69867" y="174511"/>
                      </a:cubicBezTo>
                      <a:cubicBezTo>
                        <a:pt x="68871" y="179488"/>
                        <a:pt x="69535" y="182473"/>
                        <a:pt x="75838" y="182805"/>
                      </a:cubicBezTo>
                      <a:cubicBezTo>
                        <a:pt x="80814" y="182805"/>
                        <a:pt x="84132" y="183469"/>
                        <a:pt x="85127" y="176834"/>
                      </a:cubicBezTo>
                      <a:cubicBezTo>
                        <a:pt x="86454" y="165223"/>
                        <a:pt x="89108" y="153611"/>
                        <a:pt x="92757" y="142664"/>
                      </a:cubicBezTo>
                      <a:cubicBezTo>
                        <a:pt x="98065" y="122427"/>
                        <a:pt x="106027" y="102854"/>
                        <a:pt x="118302" y="85935"/>
                      </a:cubicBezTo>
                      <a:cubicBezTo>
                        <a:pt x="133894" y="64371"/>
                        <a:pt x="154131" y="50438"/>
                        <a:pt x="181334" y="47784"/>
                      </a:cubicBezTo>
                      <a:cubicBezTo>
                        <a:pt x="184983" y="47452"/>
                        <a:pt x="186310" y="46457"/>
                        <a:pt x="186642" y="42476"/>
                      </a:cubicBezTo>
                      <a:cubicBezTo>
                        <a:pt x="187305" y="33851"/>
                        <a:pt x="184319" y="31197"/>
                        <a:pt x="176358" y="32524"/>
                      </a:cubicBezTo>
                      <a:close/>
                    </a:path>
                  </a:pathLst>
                </a:custGeom>
                <a:solidFill>
                  <a:srgbClr val="47A267"/>
                </a:solidFill>
                <a:ln w="3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3442D964-0AAC-405A-A97D-DC2F701D78F9}"/>
                  </a:ext>
                </a:extLst>
              </p:cNvPr>
              <p:cNvGrpSpPr/>
              <p:nvPr/>
            </p:nvGrpSpPr>
            <p:grpSpPr>
              <a:xfrm>
                <a:off x="282955" y="3238595"/>
                <a:ext cx="528979" cy="750934"/>
                <a:chOff x="3805328" y="4061908"/>
                <a:chExt cx="310118" cy="440241"/>
              </a:xfrm>
            </p:grpSpPr>
            <p:sp>
              <p:nvSpPr>
                <p:cNvPr id="58" name="Freeform: Shape 7">
                  <a:extLst>
                    <a:ext uri="{FF2B5EF4-FFF2-40B4-BE49-F238E27FC236}">
                      <a16:creationId xmlns:a16="http://schemas.microsoft.com/office/drawing/2014/main" id="{912C27B4-C769-44D4-8A29-1D1D9797A312}"/>
                    </a:ext>
                  </a:extLst>
                </p:cNvPr>
                <p:cNvSpPr/>
                <p:nvPr/>
              </p:nvSpPr>
              <p:spPr>
                <a:xfrm>
                  <a:off x="3805328" y="4199702"/>
                  <a:ext cx="308525" cy="301890"/>
                </a:xfrm>
                <a:custGeom>
                  <a:avLst/>
                  <a:gdLst>
                    <a:gd name="connsiteX0" fmla="*/ 309455 w 308524"/>
                    <a:gd name="connsiteY0" fmla="*/ 104725 h 301889"/>
                    <a:gd name="connsiteX1" fmla="*/ 242110 w 308524"/>
                    <a:gd name="connsiteY1" fmla="*/ 20793 h 301889"/>
                    <a:gd name="connsiteX2" fmla="*/ 236138 w 308524"/>
                    <a:gd name="connsiteY2" fmla="*/ 16812 h 301889"/>
                    <a:gd name="connsiteX3" fmla="*/ 170784 w 308524"/>
                    <a:gd name="connsiteY3" fmla="*/ 2215 h 301889"/>
                    <a:gd name="connsiteX4" fmla="*/ 143913 w 308524"/>
                    <a:gd name="connsiteY4" fmla="*/ 225 h 301889"/>
                    <a:gd name="connsiteX5" fmla="*/ 74246 w 308524"/>
                    <a:gd name="connsiteY5" fmla="*/ 11504 h 301889"/>
                    <a:gd name="connsiteX6" fmla="*/ 14863 w 308524"/>
                    <a:gd name="connsiteY6" fmla="*/ 58612 h 301889"/>
                    <a:gd name="connsiteX7" fmla="*/ 598 w 308524"/>
                    <a:gd name="connsiteY7" fmla="*/ 111028 h 301889"/>
                    <a:gd name="connsiteX8" fmla="*/ 25811 w 308524"/>
                    <a:gd name="connsiteY8" fmla="*/ 228467 h 301889"/>
                    <a:gd name="connsiteX9" fmla="*/ 74577 w 308524"/>
                    <a:gd name="connsiteY9" fmla="*/ 280551 h 301889"/>
                    <a:gd name="connsiteX10" fmla="*/ 137609 w 308524"/>
                    <a:gd name="connsiteY10" fmla="*/ 303774 h 301889"/>
                    <a:gd name="connsiteX11" fmla="*/ 166803 w 308524"/>
                    <a:gd name="connsiteY11" fmla="*/ 303774 h 301889"/>
                    <a:gd name="connsiteX12" fmla="*/ 167135 w 308524"/>
                    <a:gd name="connsiteY12" fmla="*/ 303442 h 301889"/>
                    <a:gd name="connsiteX13" fmla="*/ 166803 w 308524"/>
                    <a:gd name="connsiteY13" fmla="*/ 303774 h 301889"/>
                    <a:gd name="connsiteX14" fmla="*/ 172443 w 308524"/>
                    <a:gd name="connsiteY14" fmla="*/ 303774 h 301889"/>
                    <a:gd name="connsiteX15" fmla="*/ 232157 w 308524"/>
                    <a:gd name="connsiteY15" fmla="*/ 284201 h 301889"/>
                    <a:gd name="connsiteX16" fmla="*/ 300166 w 308524"/>
                    <a:gd name="connsiteY16" fmla="*/ 199937 h 301889"/>
                    <a:gd name="connsiteX17" fmla="*/ 310781 w 308524"/>
                    <a:gd name="connsiteY17" fmla="*/ 150506 h 301889"/>
                    <a:gd name="connsiteX18" fmla="*/ 309455 w 308524"/>
                    <a:gd name="connsiteY18" fmla="*/ 104725 h 301889"/>
                    <a:gd name="connsiteX19" fmla="*/ 168462 w 308524"/>
                    <a:gd name="connsiteY19" fmla="*/ 301783 h 301889"/>
                    <a:gd name="connsiteX20" fmla="*/ 168462 w 308524"/>
                    <a:gd name="connsiteY20" fmla="*/ 301783 h 301889"/>
                    <a:gd name="connsiteX21" fmla="*/ 168462 w 308524"/>
                    <a:gd name="connsiteY21" fmla="*/ 301783 h 3018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308524" h="301889">
                      <a:moveTo>
                        <a:pt x="309455" y="104725"/>
                      </a:moveTo>
                      <a:cubicBezTo>
                        <a:pt x="301493" y="64916"/>
                        <a:pt x="278270" y="37712"/>
                        <a:pt x="242110" y="20793"/>
                      </a:cubicBezTo>
                      <a:cubicBezTo>
                        <a:pt x="240783" y="18803"/>
                        <a:pt x="238461" y="17476"/>
                        <a:pt x="236138" y="16812"/>
                      </a:cubicBezTo>
                      <a:cubicBezTo>
                        <a:pt x="215238" y="7855"/>
                        <a:pt x="193675" y="1552"/>
                        <a:pt x="170784" y="2215"/>
                      </a:cubicBezTo>
                      <a:cubicBezTo>
                        <a:pt x="161827" y="3874"/>
                        <a:pt x="148225" y="225"/>
                        <a:pt x="143913" y="225"/>
                      </a:cubicBezTo>
                      <a:cubicBezTo>
                        <a:pt x="120027" y="-1102"/>
                        <a:pt x="96805" y="3542"/>
                        <a:pt x="74246" y="11504"/>
                      </a:cubicBezTo>
                      <a:cubicBezTo>
                        <a:pt x="49033" y="20462"/>
                        <a:pt x="29460" y="36385"/>
                        <a:pt x="14863" y="58612"/>
                      </a:cubicBezTo>
                      <a:cubicBezTo>
                        <a:pt x="4247" y="74536"/>
                        <a:pt x="1593" y="92451"/>
                        <a:pt x="598" y="111028"/>
                      </a:cubicBezTo>
                      <a:cubicBezTo>
                        <a:pt x="-1724" y="152497"/>
                        <a:pt x="1925" y="192638"/>
                        <a:pt x="25811" y="228467"/>
                      </a:cubicBezTo>
                      <a:cubicBezTo>
                        <a:pt x="39412" y="248704"/>
                        <a:pt x="54673" y="266286"/>
                        <a:pt x="74577" y="280551"/>
                      </a:cubicBezTo>
                      <a:cubicBezTo>
                        <a:pt x="93819" y="293821"/>
                        <a:pt x="114387" y="302447"/>
                        <a:pt x="137609" y="303774"/>
                      </a:cubicBezTo>
                      <a:cubicBezTo>
                        <a:pt x="147230" y="303774"/>
                        <a:pt x="157183" y="303774"/>
                        <a:pt x="166803" y="303774"/>
                      </a:cubicBezTo>
                      <a:cubicBezTo>
                        <a:pt x="166803" y="303774"/>
                        <a:pt x="166803" y="303442"/>
                        <a:pt x="167135" y="303442"/>
                      </a:cubicBezTo>
                      <a:cubicBezTo>
                        <a:pt x="167135" y="303442"/>
                        <a:pt x="167135" y="303774"/>
                        <a:pt x="166803" y="303774"/>
                      </a:cubicBezTo>
                      <a:cubicBezTo>
                        <a:pt x="168794" y="303774"/>
                        <a:pt x="170452" y="303774"/>
                        <a:pt x="172443" y="303774"/>
                      </a:cubicBezTo>
                      <a:cubicBezTo>
                        <a:pt x="194006" y="302115"/>
                        <a:pt x="214243" y="296807"/>
                        <a:pt x="232157" y="284201"/>
                      </a:cubicBezTo>
                      <a:cubicBezTo>
                        <a:pt x="262678" y="262637"/>
                        <a:pt x="284905" y="234107"/>
                        <a:pt x="300166" y="199937"/>
                      </a:cubicBezTo>
                      <a:cubicBezTo>
                        <a:pt x="307132" y="184013"/>
                        <a:pt x="307796" y="167094"/>
                        <a:pt x="310781" y="150506"/>
                      </a:cubicBezTo>
                      <a:cubicBezTo>
                        <a:pt x="311445" y="136573"/>
                        <a:pt x="309786" y="106384"/>
                        <a:pt x="309455" y="104725"/>
                      </a:cubicBezTo>
                      <a:close/>
                      <a:moveTo>
                        <a:pt x="168462" y="301783"/>
                      </a:moveTo>
                      <a:cubicBezTo>
                        <a:pt x="168130" y="302115"/>
                        <a:pt x="168130" y="302115"/>
                        <a:pt x="168462" y="301783"/>
                      </a:cubicBezTo>
                      <a:cubicBezTo>
                        <a:pt x="168130" y="302115"/>
                        <a:pt x="168130" y="302115"/>
                        <a:pt x="168462" y="301783"/>
                      </a:cubicBezTo>
                      <a:close/>
                    </a:path>
                  </a:pathLst>
                </a:custGeom>
                <a:solidFill>
                  <a:srgbClr val="ED1C24"/>
                </a:solidFill>
                <a:ln w="3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9" name="Freeform: Shape 8">
                  <a:extLst>
                    <a:ext uri="{FF2B5EF4-FFF2-40B4-BE49-F238E27FC236}">
                      <a16:creationId xmlns:a16="http://schemas.microsoft.com/office/drawing/2014/main" id="{5356FD17-0C0A-40EB-A570-91D7B55BFA65}"/>
                    </a:ext>
                  </a:extLst>
                </p:cNvPr>
                <p:cNvSpPr/>
                <p:nvPr/>
              </p:nvSpPr>
              <p:spPr>
                <a:xfrm>
                  <a:off x="3972795" y="4220164"/>
                  <a:ext cx="142651" cy="281985"/>
                </a:xfrm>
                <a:custGeom>
                  <a:avLst/>
                  <a:gdLst>
                    <a:gd name="connsiteX0" fmla="*/ 73980 w 142651"/>
                    <a:gd name="connsiteY0" fmla="*/ 0 h 281985"/>
                    <a:gd name="connsiteX1" fmla="*/ 141988 w 142651"/>
                    <a:gd name="connsiteY1" fmla="*/ 84264 h 281985"/>
                    <a:gd name="connsiteX2" fmla="*/ 143978 w 142651"/>
                    <a:gd name="connsiteY2" fmla="*/ 129713 h 281985"/>
                    <a:gd name="connsiteX3" fmla="*/ 133362 w 142651"/>
                    <a:gd name="connsiteY3" fmla="*/ 179143 h 281985"/>
                    <a:gd name="connsiteX4" fmla="*/ 65354 w 142651"/>
                    <a:gd name="connsiteY4" fmla="*/ 263407 h 281985"/>
                    <a:gd name="connsiteX5" fmla="*/ 5640 w 142651"/>
                    <a:gd name="connsiteY5" fmla="*/ 282980 h 281985"/>
                    <a:gd name="connsiteX6" fmla="*/ 0 w 142651"/>
                    <a:gd name="connsiteY6" fmla="*/ 282980 h 281985"/>
                    <a:gd name="connsiteX7" fmla="*/ 72321 w 142651"/>
                    <a:gd name="connsiteY7" fmla="*/ 182461 h 281985"/>
                    <a:gd name="connsiteX8" fmla="*/ 85591 w 142651"/>
                    <a:gd name="connsiteY8" fmla="*/ 69003 h 281985"/>
                    <a:gd name="connsiteX9" fmla="*/ 73980 w 142651"/>
                    <a:gd name="connsiteY9" fmla="*/ 0 h 281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42651" h="281985">
                      <a:moveTo>
                        <a:pt x="73980" y="0"/>
                      </a:moveTo>
                      <a:cubicBezTo>
                        <a:pt x="110472" y="16919"/>
                        <a:pt x="134026" y="44454"/>
                        <a:pt x="141988" y="84264"/>
                      </a:cubicBezTo>
                      <a:cubicBezTo>
                        <a:pt x="142320" y="85923"/>
                        <a:pt x="143978" y="116112"/>
                        <a:pt x="143978" y="129713"/>
                      </a:cubicBezTo>
                      <a:cubicBezTo>
                        <a:pt x="140993" y="146300"/>
                        <a:pt x="140661" y="163220"/>
                        <a:pt x="133362" y="179143"/>
                      </a:cubicBezTo>
                      <a:cubicBezTo>
                        <a:pt x="118102" y="213313"/>
                        <a:pt x="95875" y="241844"/>
                        <a:pt x="65354" y="263407"/>
                      </a:cubicBezTo>
                      <a:cubicBezTo>
                        <a:pt x="47440" y="276014"/>
                        <a:pt x="27203" y="281322"/>
                        <a:pt x="5640" y="282980"/>
                      </a:cubicBezTo>
                      <a:cubicBezTo>
                        <a:pt x="3649" y="282980"/>
                        <a:pt x="1990" y="282980"/>
                        <a:pt x="0" y="282980"/>
                      </a:cubicBezTo>
                      <a:cubicBezTo>
                        <a:pt x="2986" y="276345"/>
                        <a:pt x="58719" y="220280"/>
                        <a:pt x="72321" y="182461"/>
                      </a:cubicBezTo>
                      <a:cubicBezTo>
                        <a:pt x="85259" y="145637"/>
                        <a:pt x="88908" y="107818"/>
                        <a:pt x="85591" y="69003"/>
                      </a:cubicBezTo>
                      <a:cubicBezTo>
                        <a:pt x="83600" y="45449"/>
                        <a:pt x="78624" y="22891"/>
                        <a:pt x="73980" y="0"/>
                      </a:cubicBezTo>
                      <a:close/>
                    </a:path>
                  </a:pathLst>
                </a:custGeom>
                <a:solidFill>
                  <a:srgbClr val="CF504F"/>
                </a:solidFill>
                <a:ln w="3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0" name="Freeform: Shape 9">
                  <a:extLst>
                    <a:ext uri="{FF2B5EF4-FFF2-40B4-BE49-F238E27FC236}">
                      <a16:creationId xmlns:a16="http://schemas.microsoft.com/office/drawing/2014/main" id="{3BBEC721-B1A4-4D07-BF89-3F404D561690}"/>
                    </a:ext>
                  </a:extLst>
                </p:cNvPr>
                <p:cNvSpPr/>
                <p:nvPr/>
              </p:nvSpPr>
              <p:spPr>
                <a:xfrm>
                  <a:off x="3885014" y="4061908"/>
                  <a:ext cx="185778" cy="182461"/>
                </a:xfrm>
                <a:custGeom>
                  <a:avLst/>
                  <a:gdLst>
                    <a:gd name="connsiteX0" fmla="*/ 176358 w 185778"/>
                    <a:gd name="connsiteY0" fmla="*/ 32524 h 182460"/>
                    <a:gd name="connsiteX1" fmla="*/ 105364 w 185778"/>
                    <a:gd name="connsiteY1" fmla="*/ 76646 h 182460"/>
                    <a:gd name="connsiteX2" fmla="*/ 95411 w 185778"/>
                    <a:gd name="connsiteY2" fmla="*/ 90579 h 182460"/>
                    <a:gd name="connsiteX3" fmla="*/ 93089 w 185778"/>
                    <a:gd name="connsiteY3" fmla="*/ 78968 h 182460"/>
                    <a:gd name="connsiteX4" fmla="*/ 11479 w 185778"/>
                    <a:gd name="connsiteY4" fmla="*/ 1671 h 182460"/>
                    <a:gd name="connsiteX5" fmla="*/ 532 w 185778"/>
                    <a:gd name="connsiteY5" fmla="*/ 10297 h 182460"/>
                    <a:gd name="connsiteX6" fmla="*/ 35697 w 185778"/>
                    <a:gd name="connsiteY6" fmla="*/ 74656 h 182460"/>
                    <a:gd name="connsiteX7" fmla="*/ 86454 w 185778"/>
                    <a:gd name="connsiteY7" fmla="*/ 95887 h 182460"/>
                    <a:gd name="connsiteX8" fmla="*/ 90435 w 185778"/>
                    <a:gd name="connsiteY8" fmla="*/ 103186 h 182460"/>
                    <a:gd name="connsiteX9" fmla="*/ 76502 w 185778"/>
                    <a:gd name="connsiteY9" fmla="*/ 141669 h 182460"/>
                    <a:gd name="connsiteX10" fmla="*/ 69867 w 185778"/>
                    <a:gd name="connsiteY10" fmla="*/ 174511 h 182460"/>
                    <a:gd name="connsiteX11" fmla="*/ 75838 w 185778"/>
                    <a:gd name="connsiteY11" fmla="*/ 182805 h 182460"/>
                    <a:gd name="connsiteX12" fmla="*/ 85127 w 185778"/>
                    <a:gd name="connsiteY12" fmla="*/ 176834 h 182460"/>
                    <a:gd name="connsiteX13" fmla="*/ 92757 w 185778"/>
                    <a:gd name="connsiteY13" fmla="*/ 142664 h 182460"/>
                    <a:gd name="connsiteX14" fmla="*/ 118302 w 185778"/>
                    <a:gd name="connsiteY14" fmla="*/ 85935 h 182460"/>
                    <a:gd name="connsiteX15" fmla="*/ 181334 w 185778"/>
                    <a:gd name="connsiteY15" fmla="*/ 47784 h 182460"/>
                    <a:gd name="connsiteX16" fmla="*/ 186642 w 185778"/>
                    <a:gd name="connsiteY16" fmla="*/ 42476 h 182460"/>
                    <a:gd name="connsiteX17" fmla="*/ 176358 w 185778"/>
                    <a:gd name="connsiteY17" fmla="*/ 32524 h 1824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85778" h="182460">
                      <a:moveTo>
                        <a:pt x="176358" y="32524"/>
                      </a:moveTo>
                      <a:cubicBezTo>
                        <a:pt x="146500" y="37168"/>
                        <a:pt x="122615" y="51765"/>
                        <a:pt x="105364" y="76646"/>
                      </a:cubicBezTo>
                      <a:cubicBezTo>
                        <a:pt x="102046" y="81291"/>
                        <a:pt x="100056" y="86930"/>
                        <a:pt x="95411" y="90579"/>
                      </a:cubicBezTo>
                      <a:cubicBezTo>
                        <a:pt x="94748" y="86598"/>
                        <a:pt x="94084" y="82618"/>
                        <a:pt x="93089" y="78968"/>
                      </a:cubicBezTo>
                      <a:cubicBezTo>
                        <a:pt x="80151" y="38163"/>
                        <a:pt x="54938" y="9965"/>
                        <a:pt x="11479" y="1671"/>
                      </a:cubicBezTo>
                      <a:cubicBezTo>
                        <a:pt x="-464" y="-1315"/>
                        <a:pt x="-795" y="-1315"/>
                        <a:pt x="532" y="10297"/>
                      </a:cubicBezTo>
                      <a:cubicBezTo>
                        <a:pt x="3849" y="36173"/>
                        <a:pt x="14797" y="58400"/>
                        <a:pt x="35697" y="74656"/>
                      </a:cubicBezTo>
                      <a:cubicBezTo>
                        <a:pt x="50625" y="86267"/>
                        <a:pt x="67876" y="92570"/>
                        <a:pt x="86454" y="95887"/>
                      </a:cubicBezTo>
                      <a:cubicBezTo>
                        <a:pt x="91762" y="96883"/>
                        <a:pt x="93089" y="97878"/>
                        <a:pt x="90435" y="103186"/>
                      </a:cubicBezTo>
                      <a:cubicBezTo>
                        <a:pt x="84464" y="115460"/>
                        <a:pt x="80151" y="128399"/>
                        <a:pt x="76502" y="141669"/>
                      </a:cubicBezTo>
                      <a:cubicBezTo>
                        <a:pt x="74179" y="152616"/>
                        <a:pt x="71857" y="163564"/>
                        <a:pt x="69867" y="174511"/>
                      </a:cubicBezTo>
                      <a:cubicBezTo>
                        <a:pt x="68871" y="179488"/>
                        <a:pt x="69535" y="182473"/>
                        <a:pt x="75838" y="182805"/>
                      </a:cubicBezTo>
                      <a:cubicBezTo>
                        <a:pt x="80814" y="182805"/>
                        <a:pt x="84132" y="183469"/>
                        <a:pt x="85127" y="176834"/>
                      </a:cubicBezTo>
                      <a:cubicBezTo>
                        <a:pt x="86454" y="165223"/>
                        <a:pt x="89108" y="153611"/>
                        <a:pt x="92757" y="142664"/>
                      </a:cubicBezTo>
                      <a:cubicBezTo>
                        <a:pt x="98065" y="122427"/>
                        <a:pt x="106027" y="102854"/>
                        <a:pt x="118302" y="85935"/>
                      </a:cubicBezTo>
                      <a:cubicBezTo>
                        <a:pt x="133894" y="64371"/>
                        <a:pt x="154131" y="50438"/>
                        <a:pt x="181334" y="47784"/>
                      </a:cubicBezTo>
                      <a:cubicBezTo>
                        <a:pt x="184983" y="47452"/>
                        <a:pt x="186310" y="46457"/>
                        <a:pt x="186642" y="42476"/>
                      </a:cubicBezTo>
                      <a:cubicBezTo>
                        <a:pt x="187305" y="33851"/>
                        <a:pt x="184319" y="31197"/>
                        <a:pt x="176358" y="32524"/>
                      </a:cubicBezTo>
                      <a:close/>
                    </a:path>
                  </a:pathLst>
                </a:custGeom>
                <a:solidFill>
                  <a:srgbClr val="47A267"/>
                </a:solidFill>
                <a:ln w="3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DB418E39-A35F-4C2D-970B-53E797E73B2A}"/>
                  </a:ext>
                </a:extLst>
              </p:cNvPr>
              <p:cNvGrpSpPr/>
              <p:nvPr/>
            </p:nvGrpSpPr>
            <p:grpSpPr>
              <a:xfrm rot="20897398">
                <a:off x="698863" y="3163222"/>
                <a:ext cx="528979" cy="750934"/>
                <a:chOff x="3805328" y="4061908"/>
                <a:chExt cx="310118" cy="440241"/>
              </a:xfrm>
            </p:grpSpPr>
            <p:sp>
              <p:nvSpPr>
                <p:cNvPr id="55" name="Freeform: Shape 11">
                  <a:extLst>
                    <a:ext uri="{FF2B5EF4-FFF2-40B4-BE49-F238E27FC236}">
                      <a16:creationId xmlns:a16="http://schemas.microsoft.com/office/drawing/2014/main" id="{95FBFF0F-2E9D-41F4-960F-9BA0B393C975}"/>
                    </a:ext>
                  </a:extLst>
                </p:cNvPr>
                <p:cNvSpPr/>
                <p:nvPr/>
              </p:nvSpPr>
              <p:spPr>
                <a:xfrm>
                  <a:off x="3805328" y="4199702"/>
                  <a:ext cx="308525" cy="301890"/>
                </a:xfrm>
                <a:custGeom>
                  <a:avLst/>
                  <a:gdLst>
                    <a:gd name="connsiteX0" fmla="*/ 309455 w 308524"/>
                    <a:gd name="connsiteY0" fmla="*/ 104725 h 301889"/>
                    <a:gd name="connsiteX1" fmla="*/ 242110 w 308524"/>
                    <a:gd name="connsiteY1" fmla="*/ 20793 h 301889"/>
                    <a:gd name="connsiteX2" fmla="*/ 236138 w 308524"/>
                    <a:gd name="connsiteY2" fmla="*/ 16812 h 301889"/>
                    <a:gd name="connsiteX3" fmla="*/ 170784 w 308524"/>
                    <a:gd name="connsiteY3" fmla="*/ 2215 h 301889"/>
                    <a:gd name="connsiteX4" fmla="*/ 143913 w 308524"/>
                    <a:gd name="connsiteY4" fmla="*/ 225 h 301889"/>
                    <a:gd name="connsiteX5" fmla="*/ 74246 w 308524"/>
                    <a:gd name="connsiteY5" fmla="*/ 11504 h 301889"/>
                    <a:gd name="connsiteX6" fmla="*/ 14863 w 308524"/>
                    <a:gd name="connsiteY6" fmla="*/ 58612 h 301889"/>
                    <a:gd name="connsiteX7" fmla="*/ 598 w 308524"/>
                    <a:gd name="connsiteY7" fmla="*/ 111028 h 301889"/>
                    <a:gd name="connsiteX8" fmla="*/ 25811 w 308524"/>
                    <a:gd name="connsiteY8" fmla="*/ 228467 h 301889"/>
                    <a:gd name="connsiteX9" fmla="*/ 74577 w 308524"/>
                    <a:gd name="connsiteY9" fmla="*/ 280551 h 301889"/>
                    <a:gd name="connsiteX10" fmla="*/ 137609 w 308524"/>
                    <a:gd name="connsiteY10" fmla="*/ 303774 h 301889"/>
                    <a:gd name="connsiteX11" fmla="*/ 166803 w 308524"/>
                    <a:gd name="connsiteY11" fmla="*/ 303774 h 301889"/>
                    <a:gd name="connsiteX12" fmla="*/ 167135 w 308524"/>
                    <a:gd name="connsiteY12" fmla="*/ 303442 h 301889"/>
                    <a:gd name="connsiteX13" fmla="*/ 166803 w 308524"/>
                    <a:gd name="connsiteY13" fmla="*/ 303774 h 301889"/>
                    <a:gd name="connsiteX14" fmla="*/ 172443 w 308524"/>
                    <a:gd name="connsiteY14" fmla="*/ 303774 h 301889"/>
                    <a:gd name="connsiteX15" fmla="*/ 232157 w 308524"/>
                    <a:gd name="connsiteY15" fmla="*/ 284201 h 301889"/>
                    <a:gd name="connsiteX16" fmla="*/ 300166 w 308524"/>
                    <a:gd name="connsiteY16" fmla="*/ 199937 h 301889"/>
                    <a:gd name="connsiteX17" fmla="*/ 310781 w 308524"/>
                    <a:gd name="connsiteY17" fmla="*/ 150506 h 301889"/>
                    <a:gd name="connsiteX18" fmla="*/ 309455 w 308524"/>
                    <a:gd name="connsiteY18" fmla="*/ 104725 h 301889"/>
                    <a:gd name="connsiteX19" fmla="*/ 168462 w 308524"/>
                    <a:gd name="connsiteY19" fmla="*/ 301783 h 301889"/>
                    <a:gd name="connsiteX20" fmla="*/ 168462 w 308524"/>
                    <a:gd name="connsiteY20" fmla="*/ 301783 h 301889"/>
                    <a:gd name="connsiteX21" fmla="*/ 168462 w 308524"/>
                    <a:gd name="connsiteY21" fmla="*/ 301783 h 3018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308524" h="301889">
                      <a:moveTo>
                        <a:pt x="309455" y="104725"/>
                      </a:moveTo>
                      <a:cubicBezTo>
                        <a:pt x="301493" y="64916"/>
                        <a:pt x="278270" y="37712"/>
                        <a:pt x="242110" y="20793"/>
                      </a:cubicBezTo>
                      <a:cubicBezTo>
                        <a:pt x="240783" y="18803"/>
                        <a:pt x="238461" y="17476"/>
                        <a:pt x="236138" y="16812"/>
                      </a:cubicBezTo>
                      <a:cubicBezTo>
                        <a:pt x="215238" y="7855"/>
                        <a:pt x="193675" y="1552"/>
                        <a:pt x="170784" y="2215"/>
                      </a:cubicBezTo>
                      <a:cubicBezTo>
                        <a:pt x="161827" y="3874"/>
                        <a:pt x="148225" y="225"/>
                        <a:pt x="143913" y="225"/>
                      </a:cubicBezTo>
                      <a:cubicBezTo>
                        <a:pt x="120027" y="-1102"/>
                        <a:pt x="96805" y="3542"/>
                        <a:pt x="74246" y="11504"/>
                      </a:cubicBezTo>
                      <a:cubicBezTo>
                        <a:pt x="49033" y="20462"/>
                        <a:pt x="29460" y="36385"/>
                        <a:pt x="14863" y="58612"/>
                      </a:cubicBezTo>
                      <a:cubicBezTo>
                        <a:pt x="4247" y="74536"/>
                        <a:pt x="1593" y="92451"/>
                        <a:pt x="598" y="111028"/>
                      </a:cubicBezTo>
                      <a:cubicBezTo>
                        <a:pt x="-1724" y="152497"/>
                        <a:pt x="1925" y="192638"/>
                        <a:pt x="25811" y="228467"/>
                      </a:cubicBezTo>
                      <a:cubicBezTo>
                        <a:pt x="39412" y="248704"/>
                        <a:pt x="54673" y="266286"/>
                        <a:pt x="74577" y="280551"/>
                      </a:cubicBezTo>
                      <a:cubicBezTo>
                        <a:pt x="93819" y="293821"/>
                        <a:pt x="114387" y="302447"/>
                        <a:pt x="137609" y="303774"/>
                      </a:cubicBezTo>
                      <a:cubicBezTo>
                        <a:pt x="147230" y="303774"/>
                        <a:pt x="157183" y="303774"/>
                        <a:pt x="166803" y="303774"/>
                      </a:cubicBezTo>
                      <a:cubicBezTo>
                        <a:pt x="166803" y="303774"/>
                        <a:pt x="166803" y="303442"/>
                        <a:pt x="167135" y="303442"/>
                      </a:cubicBezTo>
                      <a:cubicBezTo>
                        <a:pt x="167135" y="303442"/>
                        <a:pt x="167135" y="303774"/>
                        <a:pt x="166803" y="303774"/>
                      </a:cubicBezTo>
                      <a:cubicBezTo>
                        <a:pt x="168794" y="303774"/>
                        <a:pt x="170452" y="303774"/>
                        <a:pt x="172443" y="303774"/>
                      </a:cubicBezTo>
                      <a:cubicBezTo>
                        <a:pt x="194006" y="302115"/>
                        <a:pt x="214243" y="296807"/>
                        <a:pt x="232157" y="284201"/>
                      </a:cubicBezTo>
                      <a:cubicBezTo>
                        <a:pt x="262678" y="262637"/>
                        <a:pt x="284905" y="234107"/>
                        <a:pt x="300166" y="199937"/>
                      </a:cubicBezTo>
                      <a:cubicBezTo>
                        <a:pt x="307132" y="184013"/>
                        <a:pt x="307796" y="167094"/>
                        <a:pt x="310781" y="150506"/>
                      </a:cubicBezTo>
                      <a:cubicBezTo>
                        <a:pt x="311445" y="136573"/>
                        <a:pt x="309786" y="106384"/>
                        <a:pt x="309455" y="104725"/>
                      </a:cubicBezTo>
                      <a:close/>
                      <a:moveTo>
                        <a:pt x="168462" y="301783"/>
                      </a:moveTo>
                      <a:cubicBezTo>
                        <a:pt x="168130" y="302115"/>
                        <a:pt x="168130" y="302115"/>
                        <a:pt x="168462" y="301783"/>
                      </a:cubicBezTo>
                      <a:cubicBezTo>
                        <a:pt x="168130" y="302115"/>
                        <a:pt x="168130" y="302115"/>
                        <a:pt x="168462" y="301783"/>
                      </a:cubicBezTo>
                      <a:close/>
                    </a:path>
                  </a:pathLst>
                </a:custGeom>
                <a:solidFill>
                  <a:srgbClr val="ED1C24"/>
                </a:solidFill>
                <a:ln w="3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6" name="Freeform: Shape 12">
                  <a:extLst>
                    <a:ext uri="{FF2B5EF4-FFF2-40B4-BE49-F238E27FC236}">
                      <a16:creationId xmlns:a16="http://schemas.microsoft.com/office/drawing/2014/main" id="{F0F98920-3FCA-4060-8C8D-1B5FB90CA22A}"/>
                    </a:ext>
                  </a:extLst>
                </p:cNvPr>
                <p:cNvSpPr/>
                <p:nvPr/>
              </p:nvSpPr>
              <p:spPr>
                <a:xfrm>
                  <a:off x="3972795" y="4220164"/>
                  <a:ext cx="142651" cy="281985"/>
                </a:xfrm>
                <a:custGeom>
                  <a:avLst/>
                  <a:gdLst>
                    <a:gd name="connsiteX0" fmla="*/ 73980 w 142651"/>
                    <a:gd name="connsiteY0" fmla="*/ 0 h 281985"/>
                    <a:gd name="connsiteX1" fmla="*/ 141988 w 142651"/>
                    <a:gd name="connsiteY1" fmla="*/ 84264 h 281985"/>
                    <a:gd name="connsiteX2" fmla="*/ 143978 w 142651"/>
                    <a:gd name="connsiteY2" fmla="*/ 129713 h 281985"/>
                    <a:gd name="connsiteX3" fmla="*/ 133362 w 142651"/>
                    <a:gd name="connsiteY3" fmla="*/ 179143 h 281985"/>
                    <a:gd name="connsiteX4" fmla="*/ 65354 w 142651"/>
                    <a:gd name="connsiteY4" fmla="*/ 263407 h 281985"/>
                    <a:gd name="connsiteX5" fmla="*/ 5640 w 142651"/>
                    <a:gd name="connsiteY5" fmla="*/ 282980 h 281985"/>
                    <a:gd name="connsiteX6" fmla="*/ 0 w 142651"/>
                    <a:gd name="connsiteY6" fmla="*/ 282980 h 281985"/>
                    <a:gd name="connsiteX7" fmla="*/ 72321 w 142651"/>
                    <a:gd name="connsiteY7" fmla="*/ 182461 h 281985"/>
                    <a:gd name="connsiteX8" fmla="*/ 85591 w 142651"/>
                    <a:gd name="connsiteY8" fmla="*/ 69003 h 281985"/>
                    <a:gd name="connsiteX9" fmla="*/ 73980 w 142651"/>
                    <a:gd name="connsiteY9" fmla="*/ 0 h 281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42651" h="281985">
                      <a:moveTo>
                        <a:pt x="73980" y="0"/>
                      </a:moveTo>
                      <a:cubicBezTo>
                        <a:pt x="110472" y="16919"/>
                        <a:pt x="134026" y="44454"/>
                        <a:pt x="141988" y="84264"/>
                      </a:cubicBezTo>
                      <a:cubicBezTo>
                        <a:pt x="142320" y="85923"/>
                        <a:pt x="143978" y="116112"/>
                        <a:pt x="143978" y="129713"/>
                      </a:cubicBezTo>
                      <a:cubicBezTo>
                        <a:pt x="140993" y="146300"/>
                        <a:pt x="140661" y="163220"/>
                        <a:pt x="133362" y="179143"/>
                      </a:cubicBezTo>
                      <a:cubicBezTo>
                        <a:pt x="118102" y="213313"/>
                        <a:pt x="95875" y="241844"/>
                        <a:pt x="65354" y="263407"/>
                      </a:cubicBezTo>
                      <a:cubicBezTo>
                        <a:pt x="47440" y="276014"/>
                        <a:pt x="27203" y="281322"/>
                        <a:pt x="5640" y="282980"/>
                      </a:cubicBezTo>
                      <a:cubicBezTo>
                        <a:pt x="3649" y="282980"/>
                        <a:pt x="1990" y="282980"/>
                        <a:pt x="0" y="282980"/>
                      </a:cubicBezTo>
                      <a:cubicBezTo>
                        <a:pt x="2986" y="276345"/>
                        <a:pt x="58719" y="220280"/>
                        <a:pt x="72321" y="182461"/>
                      </a:cubicBezTo>
                      <a:cubicBezTo>
                        <a:pt x="85259" y="145637"/>
                        <a:pt x="88908" y="107818"/>
                        <a:pt x="85591" y="69003"/>
                      </a:cubicBezTo>
                      <a:cubicBezTo>
                        <a:pt x="83600" y="45449"/>
                        <a:pt x="78624" y="22891"/>
                        <a:pt x="73980" y="0"/>
                      </a:cubicBezTo>
                      <a:close/>
                    </a:path>
                  </a:pathLst>
                </a:custGeom>
                <a:solidFill>
                  <a:srgbClr val="CF504F"/>
                </a:solidFill>
                <a:ln w="3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7" name="Freeform: Shape 13">
                  <a:extLst>
                    <a:ext uri="{FF2B5EF4-FFF2-40B4-BE49-F238E27FC236}">
                      <a16:creationId xmlns:a16="http://schemas.microsoft.com/office/drawing/2014/main" id="{A863E146-DA86-4CD1-8F96-57D57D112D38}"/>
                    </a:ext>
                  </a:extLst>
                </p:cNvPr>
                <p:cNvSpPr/>
                <p:nvPr/>
              </p:nvSpPr>
              <p:spPr>
                <a:xfrm>
                  <a:off x="3885014" y="4061908"/>
                  <a:ext cx="185778" cy="182461"/>
                </a:xfrm>
                <a:custGeom>
                  <a:avLst/>
                  <a:gdLst>
                    <a:gd name="connsiteX0" fmla="*/ 176358 w 185778"/>
                    <a:gd name="connsiteY0" fmla="*/ 32524 h 182460"/>
                    <a:gd name="connsiteX1" fmla="*/ 105364 w 185778"/>
                    <a:gd name="connsiteY1" fmla="*/ 76646 h 182460"/>
                    <a:gd name="connsiteX2" fmla="*/ 95411 w 185778"/>
                    <a:gd name="connsiteY2" fmla="*/ 90579 h 182460"/>
                    <a:gd name="connsiteX3" fmla="*/ 93089 w 185778"/>
                    <a:gd name="connsiteY3" fmla="*/ 78968 h 182460"/>
                    <a:gd name="connsiteX4" fmla="*/ 11479 w 185778"/>
                    <a:gd name="connsiteY4" fmla="*/ 1671 h 182460"/>
                    <a:gd name="connsiteX5" fmla="*/ 532 w 185778"/>
                    <a:gd name="connsiteY5" fmla="*/ 10297 h 182460"/>
                    <a:gd name="connsiteX6" fmla="*/ 35697 w 185778"/>
                    <a:gd name="connsiteY6" fmla="*/ 74656 h 182460"/>
                    <a:gd name="connsiteX7" fmla="*/ 86454 w 185778"/>
                    <a:gd name="connsiteY7" fmla="*/ 95887 h 182460"/>
                    <a:gd name="connsiteX8" fmla="*/ 90435 w 185778"/>
                    <a:gd name="connsiteY8" fmla="*/ 103186 h 182460"/>
                    <a:gd name="connsiteX9" fmla="*/ 76502 w 185778"/>
                    <a:gd name="connsiteY9" fmla="*/ 141669 h 182460"/>
                    <a:gd name="connsiteX10" fmla="*/ 69867 w 185778"/>
                    <a:gd name="connsiteY10" fmla="*/ 174511 h 182460"/>
                    <a:gd name="connsiteX11" fmla="*/ 75838 w 185778"/>
                    <a:gd name="connsiteY11" fmla="*/ 182805 h 182460"/>
                    <a:gd name="connsiteX12" fmla="*/ 85127 w 185778"/>
                    <a:gd name="connsiteY12" fmla="*/ 176834 h 182460"/>
                    <a:gd name="connsiteX13" fmla="*/ 92757 w 185778"/>
                    <a:gd name="connsiteY13" fmla="*/ 142664 h 182460"/>
                    <a:gd name="connsiteX14" fmla="*/ 118302 w 185778"/>
                    <a:gd name="connsiteY14" fmla="*/ 85935 h 182460"/>
                    <a:gd name="connsiteX15" fmla="*/ 181334 w 185778"/>
                    <a:gd name="connsiteY15" fmla="*/ 47784 h 182460"/>
                    <a:gd name="connsiteX16" fmla="*/ 186642 w 185778"/>
                    <a:gd name="connsiteY16" fmla="*/ 42476 h 182460"/>
                    <a:gd name="connsiteX17" fmla="*/ 176358 w 185778"/>
                    <a:gd name="connsiteY17" fmla="*/ 32524 h 1824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85778" h="182460">
                      <a:moveTo>
                        <a:pt x="176358" y="32524"/>
                      </a:moveTo>
                      <a:cubicBezTo>
                        <a:pt x="146500" y="37168"/>
                        <a:pt x="122615" y="51765"/>
                        <a:pt x="105364" y="76646"/>
                      </a:cubicBezTo>
                      <a:cubicBezTo>
                        <a:pt x="102046" y="81291"/>
                        <a:pt x="100056" y="86930"/>
                        <a:pt x="95411" y="90579"/>
                      </a:cubicBezTo>
                      <a:cubicBezTo>
                        <a:pt x="94748" y="86598"/>
                        <a:pt x="94084" y="82618"/>
                        <a:pt x="93089" y="78968"/>
                      </a:cubicBezTo>
                      <a:cubicBezTo>
                        <a:pt x="80151" y="38163"/>
                        <a:pt x="54938" y="9965"/>
                        <a:pt x="11479" y="1671"/>
                      </a:cubicBezTo>
                      <a:cubicBezTo>
                        <a:pt x="-464" y="-1315"/>
                        <a:pt x="-795" y="-1315"/>
                        <a:pt x="532" y="10297"/>
                      </a:cubicBezTo>
                      <a:cubicBezTo>
                        <a:pt x="3849" y="36173"/>
                        <a:pt x="14797" y="58400"/>
                        <a:pt x="35697" y="74656"/>
                      </a:cubicBezTo>
                      <a:cubicBezTo>
                        <a:pt x="50625" y="86267"/>
                        <a:pt x="67876" y="92570"/>
                        <a:pt x="86454" y="95887"/>
                      </a:cubicBezTo>
                      <a:cubicBezTo>
                        <a:pt x="91762" y="96883"/>
                        <a:pt x="93089" y="97878"/>
                        <a:pt x="90435" y="103186"/>
                      </a:cubicBezTo>
                      <a:cubicBezTo>
                        <a:pt x="84464" y="115460"/>
                        <a:pt x="80151" y="128399"/>
                        <a:pt x="76502" y="141669"/>
                      </a:cubicBezTo>
                      <a:cubicBezTo>
                        <a:pt x="74179" y="152616"/>
                        <a:pt x="71857" y="163564"/>
                        <a:pt x="69867" y="174511"/>
                      </a:cubicBezTo>
                      <a:cubicBezTo>
                        <a:pt x="68871" y="179488"/>
                        <a:pt x="69535" y="182473"/>
                        <a:pt x="75838" y="182805"/>
                      </a:cubicBezTo>
                      <a:cubicBezTo>
                        <a:pt x="80814" y="182805"/>
                        <a:pt x="84132" y="183469"/>
                        <a:pt x="85127" y="176834"/>
                      </a:cubicBezTo>
                      <a:cubicBezTo>
                        <a:pt x="86454" y="165223"/>
                        <a:pt x="89108" y="153611"/>
                        <a:pt x="92757" y="142664"/>
                      </a:cubicBezTo>
                      <a:cubicBezTo>
                        <a:pt x="98065" y="122427"/>
                        <a:pt x="106027" y="102854"/>
                        <a:pt x="118302" y="85935"/>
                      </a:cubicBezTo>
                      <a:cubicBezTo>
                        <a:pt x="133894" y="64371"/>
                        <a:pt x="154131" y="50438"/>
                        <a:pt x="181334" y="47784"/>
                      </a:cubicBezTo>
                      <a:cubicBezTo>
                        <a:pt x="184983" y="47452"/>
                        <a:pt x="186310" y="46457"/>
                        <a:pt x="186642" y="42476"/>
                      </a:cubicBezTo>
                      <a:cubicBezTo>
                        <a:pt x="187305" y="33851"/>
                        <a:pt x="184319" y="31197"/>
                        <a:pt x="176358" y="32524"/>
                      </a:cubicBezTo>
                      <a:close/>
                    </a:path>
                  </a:pathLst>
                </a:custGeom>
                <a:solidFill>
                  <a:srgbClr val="47A267"/>
                </a:solidFill>
                <a:ln w="3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85EFB47F-507A-4071-BD5D-A60FA1F67C63}"/>
                  </a:ext>
                </a:extLst>
              </p:cNvPr>
              <p:cNvGrpSpPr/>
              <p:nvPr/>
            </p:nvGrpSpPr>
            <p:grpSpPr>
              <a:xfrm rot="1631776" flipH="1">
                <a:off x="1438708" y="3180047"/>
                <a:ext cx="528979" cy="750934"/>
                <a:chOff x="3805328" y="4061908"/>
                <a:chExt cx="310118" cy="440241"/>
              </a:xfrm>
            </p:grpSpPr>
            <p:sp>
              <p:nvSpPr>
                <p:cNvPr id="52" name="Freeform: Shape 15">
                  <a:extLst>
                    <a:ext uri="{FF2B5EF4-FFF2-40B4-BE49-F238E27FC236}">
                      <a16:creationId xmlns:a16="http://schemas.microsoft.com/office/drawing/2014/main" id="{7911968C-2A4F-4D96-890B-A44B5977DCA3}"/>
                    </a:ext>
                  </a:extLst>
                </p:cNvPr>
                <p:cNvSpPr/>
                <p:nvPr/>
              </p:nvSpPr>
              <p:spPr>
                <a:xfrm>
                  <a:off x="3805328" y="4199702"/>
                  <a:ext cx="308525" cy="301890"/>
                </a:xfrm>
                <a:custGeom>
                  <a:avLst/>
                  <a:gdLst>
                    <a:gd name="connsiteX0" fmla="*/ 309455 w 308524"/>
                    <a:gd name="connsiteY0" fmla="*/ 104725 h 301889"/>
                    <a:gd name="connsiteX1" fmla="*/ 242110 w 308524"/>
                    <a:gd name="connsiteY1" fmla="*/ 20793 h 301889"/>
                    <a:gd name="connsiteX2" fmla="*/ 236138 w 308524"/>
                    <a:gd name="connsiteY2" fmla="*/ 16812 h 301889"/>
                    <a:gd name="connsiteX3" fmla="*/ 170784 w 308524"/>
                    <a:gd name="connsiteY3" fmla="*/ 2215 h 301889"/>
                    <a:gd name="connsiteX4" fmla="*/ 143913 w 308524"/>
                    <a:gd name="connsiteY4" fmla="*/ 225 h 301889"/>
                    <a:gd name="connsiteX5" fmla="*/ 74246 w 308524"/>
                    <a:gd name="connsiteY5" fmla="*/ 11504 h 301889"/>
                    <a:gd name="connsiteX6" fmla="*/ 14863 w 308524"/>
                    <a:gd name="connsiteY6" fmla="*/ 58612 h 301889"/>
                    <a:gd name="connsiteX7" fmla="*/ 598 w 308524"/>
                    <a:gd name="connsiteY7" fmla="*/ 111028 h 301889"/>
                    <a:gd name="connsiteX8" fmla="*/ 25811 w 308524"/>
                    <a:gd name="connsiteY8" fmla="*/ 228467 h 301889"/>
                    <a:gd name="connsiteX9" fmla="*/ 74577 w 308524"/>
                    <a:gd name="connsiteY9" fmla="*/ 280551 h 301889"/>
                    <a:gd name="connsiteX10" fmla="*/ 137609 w 308524"/>
                    <a:gd name="connsiteY10" fmla="*/ 303774 h 301889"/>
                    <a:gd name="connsiteX11" fmla="*/ 166803 w 308524"/>
                    <a:gd name="connsiteY11" fmla="*/ 303774 h 301889"/>
                    <a:gd name="connsiteX12" fmla="*/ 167135 w 308524"/>
                    <a:gd name="connsiteY12" fmla="*/ 303442 h 301889"/>
                    <a:gd name="connsiteX13" fmla="*/ 166803 w 308524"/>
                    <a:gd name="connsiteY13" fmla="*/ 303774 h 301889"/>
                    <a:gd name="connsiteX14" fmla="*/ 172443 w 308524"/>
                    <a:gd name="connsiteY14" fmla="*/ 303774 h 301889"/>
                    <a:gd name="connsiteX15" fmla="*/ 232157 w 308524"/>
                    <a:gd name="connsiteY15" fmla="*/ 284201 h 301889"/>
                    <a:gd name="connsiteX16" fmla="*/ 300166 w 308524"/>
                    <a:gd name="connsiteY16" fmla="*/ 199937 h 301889"/>
                    <a:gd name="connsiteX17" fmla="*/ 310781 w 308524"/>
                    <a:gd name="connsiteY17" fmla="*/ 150506 h 301889"/>
                    <a:gd name="connsiteX18" fmla="*/ 309455 w 308524"/>
                    <a:gd name="connsiteY18" fmla="*/ 104725 h 301889"/>
                    <a:gd name="connsiteX19" fmla="*/ 168462 w 308524"/>
                    <a:gd name="connsiteY19" fmla="*/ 301783 h 301889"/>
                    <a:gd name="connsiteX20" fmla="*/ 168462 w 308524"/>
                    <a:gd name="connsiteY20" fmla="*/ 301783 h 301889"/>
                    <a:gd name="connsiteX21" fmla="*/ 168462 w 308524"/>
                    <a:gd name="connsiteY21" fmla="*/ 301783 h 3018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308524" h="301889">
                      <a:moveTo>
                        <a:pt x="309455" y="104725"/>
                      </a:moveTo>
                      <a:cubicBezTo>
                        <a:pt x="301493" y="64916"/>
                        <a:pt x="278270" y="37712"/>
                        <a:pt x="242110" y="20793"/>
                      </a:cubicBezTo>
                      <a:cubicBezTo>
                        <a:pt x="240783" y="18803"/>
                        <a:pt x="238461" y="17476"/>
                        <a:pt x="236138" y="16812"/>
                      </a:cubicBezTo>
                      <a:cubicBezTo>
                        <a:pt x="215238" y="7855"/>
                        <a:pt x="193675" y="1552"/>
                        <a:pt x="170784" y="2215"/>
                      </a:cubicBezTo>
                      <a:cubicBezTo>
                        <a:pt x="161827" y="3874"/>
                        <a:pt x="148225" y="225"/>
                        <a:pt x="143913" y="225"/>
                      </a:cubicBezTo>
                      <a:cubicBezTo>
                        <a:pt x="120027" y="-1102"/>
                        <a:pt x="96805" y="3542"/>
                        <a:pt x="74246" y="11504"/>
                      </a:cubicBezTo>
                      <a:cubicBezTo>
                        <a:pt x="49033" y="20462"/>
                        <a:pt x="29460" y="36385"/>
                        <a:pt x="14863" y="58612"/>
                      </a:cubicBezTo>
                      <a:cubicBezTo>
                        <a:pt x="4247" y="74536"/>
                        <a:pt x="1593" y="92451"/>
                        <a:pt x="598" y="111028"/>
                      </a:cubicBezTo>
                      <a:cubicBezTo>
                        <a:pt x="-1724" y="152497"/>
                        <a:pt x="1925" y="192638"/>
                        <a:pt x="25811" y="228467"/>
                      </a:cubicBezTo>
                      <a:cubicBezTo>
                        <a:pt x="39412" y="248704"/>
                        <a:pt x="54673" y="266286"/>
                        <a:pt x="74577" y="280551"/>
                      </a:cubicBezTo>
                      <a:cubicBezTo>
                        <a:pt x="93819" y="293821"/>
                        <a:pt x="114387" y="302447"/>
                        <a:pt x="137609" y="303774"/>
                      </a:cubicBezTo>
                      <a:cubicBezTo>
                        <a:pt x="147230" y="303774"/>
                        <a:pt x="157183" y="303774"/>
                        <a:pt x="166803" y="303774"/>
                      </a:cubicBezTo>
                      <a:cubicBezTo>
                        <a:pt x="166803" y="303774"/>
                        <a:pt x="166803" y="303442"/>
                        <a:pt x="167135" y="303442"/>
                      </a:cubicBezTo>
                      <a:cubicBezTo>
                        <a:pt x="167135" y="303442"/>
                        <a:pt x="167135" y="303774"/>
                        <a:pt x="166803" y="303774"/>
                      </a:cubicBezTo>
                      <a:cubicBezTo>
                        <a:pt x="168794" y="303774"/>
                        <a:pt x="170452" y="303774"/>
                        <a:pt x="172443" y="303774"/>
                      </a:cubicBezTo>
                      <a:cubicBezTo>
                        <a:pt x="194006" y="302115"/>
                        <a:pt x="214243" y="296807"/>
                        <a:pt x="232157" y="284201"/>
                      </a:cubicBezTo>
                      <a:cubicBezTo>
                        <a:pt x="262678" y="262637"/>
                        <a:pt x="284905" y="234107"/>
                        <a:pt x="300166" y="199937"/>
                      </a:cubicBezTo>
                      <a:cubicBezTo>
                        <a:pt x="307132" y="184013"/>
                        <a:pt x="307796" y="167094"/>
                        <a:pt x="310781" y="150506"/>
                      </a:cubicBezTo>
                      <a:cubicBezTo>
                        <a:pt x="311445" y="136573"/>
                        <a:pt x="309786" y="106384"/>
                        <a:pt x="309455" y="104725"/>
                      </a:cubicBezTo>
                      <a:close/>
                      <a:moveTo>
                        <a:pt x="168462" y="301783"/>
                      </a:moveTo>
                      <a:cubicBezTo>
                        <a:pt x="168130" y="302115"/>
                        <a:pt x="168130" y="302115"/>
                        <a:pt x="168462" y="301783"/>
                      </a:cubicBezTo>
                      <a:cubicBezTo>
                        <a:pt x="168130" y="302115"/>
                        <a:pt x="168130" y="302115"/>
                        <a:pt x="168462" y="301783"/>
                      </a:cubicBezTo>
                      <a:close/>
                    </a:path>
                  </a:pathLst>
                </a:custGeom>
                <a:solidFill>
                  <a:srgbClr val="ED1C24"/>
                </a:solidFill>
                <a:ln w="3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3" name="Freeform: Shape 16">
                  <a:extLst>
                    <a:ext uri="{FF2B5EF4-FFF2-40B4-BE49-F238E27FC236}">
                      <a16:creationId xmlns:a16="http://schemas.microsoft.com/office/drawing/2014/main" id="{3E727ABA-171D-4CC3-B92D-9F2B13F98F95}"/>
                    </a:ext>
                  </a:extLst>
                </p:cNvPr>
                <p:cNvSpPr/>
                <p:nvPr/>
              </p:nvSpPr>
              <p:spPr>
                <a:xfrm>
                  <a:off x="3972795" y="4220164"/>
                  <a:ext cx="142651" cy="281985"/>
                </a:xfrm>
                <a:custGeom>
                  <a:avLst/>
                  <a:gdLst>
                    <a:gd name="connsiteX0" fmla="*/ 73980 w 142651"/>
                    <a:gd name="connsiteY0" fmla="*/ 0 h 281985"/>
                    <a:gd name="connsiteX1" fmla="*/ 141988 w 142651"/>
                    <a:gd name="connsiteY1" fmla="*/ 84264 h 281985"/>
                    <a:gd name="connsiteX2" fmla="*/ 143978 w 142651"/>
                    <a:gd name="connsiteY2" fmla="*/ 129713 h 281985"/>
                    <a:gd name="connsiteX3" fmla="*/ 133362 w 142651"/>
                    <a:gd name="connsiteY3" fmla="*/ 179143 h 281985"/>
                    <a:gd name="connsiteX4" fmla="*/ 65354 w 142651"/>
                    <a:gd name="connsiteY4" fmla="*/ 263407 h 281985"/>
                    <a:gd name="connsiteX5" fmla="*/ 5640 w 142651"/>
                    <a:gd name="connsiteY5" fmla="*/ 282980 h 281985"/>
                    <a:gd name="connsiteX6" fmla="*/ 0 w 142651"/>
                    <a:gd name="connsiteY6" fmla="*/ 282980 h 281985"/>
                    <a:gd name="connsiteX7" fmla="*/ 72321 w 142651"/>
                    <a:gd name="connsiteY7" fmla="*/ 182461 h 281985"/>
                    <a:gd name="connsiteX8" fmla="*/ 85591 w 142651"/>
                    <a:gd name="connsiteY8" fmla="*/ 69003 h 281985"/>
                    <a:gd name="connsiteX9" fmla="*/ 73980 w 142651"/>
                    <a:gd name="connsiteY9" fmla="*/ 0 h 281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42651" h="281985">
                      <a:moveTo>
                        <a:pt x="73980" y="0"/>
                      </a:moveTo>
                      <a:cubicBezTo>
                        <a:pt x="110472" y="16919"/>
                        <a:pt x="134026" y="44454"/>
                        <a:pt x="141988" y="84264"/>
                      </a:cubicBezTo>
                      <a:cubicBezTo>
                        <a:pt x="142320" y="85923"/>
                        <a:pt x="143978" y="116112"/>
                        <a:pt x="143978" y="129713"/>
                      </a:cubicBezTo>
                      <a:cubicBezTo>
                        <a:pt x="140993" y="146300"/>
                        <a:pt x="140661" y="163220"/>
                        <a:pt x="133362" y="179143"/>
                      </a:cubicBezTo>
                      <a:cubicBezTo>
                        <a:pt x="118102" y="213313"/>
                        <a:pt x="95875" y="241844"/>
                        <a:pt x="65354" y="263407"/>
                      </a:cubicBezTo>
                      <a:cubicBezTo>
                        <a:pt x="47440" y="276014"/>
                        <a:pt x="27203" y="281322"/>
                        <a:pt x="5640" y="282980"/>
                      </a:cubicBezTo>
                      <a:cubicBezTo>
                        <a:pt x="3649" y="282980"/>
                        <a:pt x="1990" y="282980"/>
                        <a:pt x="0" y="282980"/>
                      </a:cubicBezTo>
                      <a:cubicBezTo>
                        <a:pt x="2986" y="276345"/>
                        <a:pt x="58719" y="220280"/>
                        <a:pt x="72321" y="182461"/>
                      </a:cubicBezTo>
                      <a:cubicBezTo>
                        <a:pt x="85259" y="145637"/>
                        <a:pt x="88908" y="107818"/>
                        <a:pt x="85591" y="69003"/>
                      </a:cubicBezTo>
                      <a:cubicBezTo>
                        <a:pt x="83600" y="45449"/>
                        <a:pt x="78624" y="22891"/>
                        <a:pt x="73980" y="0"/>
                      </a:cubicBezTo>
                      <a:close/>
                    </a:path>
                  </a:pathLst>
                </a:custGeom>
                <a:solidFill>
                  <a:srgbClr val="CF504F"/>
                </a:solidFill>
                <a:ln w="3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4" name="Freeform: Shape 17">
                  <a:extLst>
                    <a:ext uri="{FF2B5EF4-FFF2-40B4-BE49-F238E27FC236}">
                      <a16:creationId xmlns:a16="http://schemas.microsoft.com/office/drawing/2014/main" id="{9E9EA966-7819-430B-B42B-85B2F38A4892}"/>
                    </a:ext>
                  </a:extLst>
                </p:cNvPr>
                <p:cNvSpPr/>
                <p:nvPr/>
              </p:nvSpPr>
              <p:spPr>
                <a:xfrm>
                  <a:off x="3885014" y="4061908"/>
                  <a:ext cx="185778" cy="182461"/>
                </a:xfrm>
                <a:custGeom>
                  <a:avLst/>
                  <a:gdLst>
                    <a:gd name="connsiteX0" fmla="*/ 176358 w 185778"/>
                    <a:gd name="connsiteY0" fmla="*/ 32524 h 182460"/>
                    <a:gd name="connsiteX1" fmla="*/ 105364 w 185778"/>
                    <a:gd name="connsiteY1" fmla="*/ 76646 h 182460"/>
                    <a:gd name="connsiteX2" fmla="*/ 95411 w 185778"/>
                    <a:gd name="connsiteY2" fmla="*/ 90579 h 182460"/>
                    <a:gd name="connsiteX3" fmla="*/ 93089 w 185778"/>
                    <a:gd name="connsiteY3" fmla="*/ 78968 h 182460"/>
                    <a:gd name="connsiteX4" fmla="*/ 11479 w 185778"/>
                    <a:gd name="connsiteY4" fmla="*/ 1671 h 182460"/>
                    <a:gd name="connsiteX5" fmla="*/ 532 w 185778"/>
                    <a:gd name="connsiteY5" fmla="*/ 10297 h 182460"/>
                    <a:gd name="connsiteX6" fmla="*/ 35697 w 185778"/>
                    <a:gd name="connsiteY6" fmla="*/ 74656 h 182460"/>
                    <a:gd name="connsiteX7" fmla="*/ 86454 w 185778"/>
                    <a:gd name="connsiteY7" fmla="*/ 95887 h 182460"/>
                    <a:gd name="connsiteX8" fmla="*/ 90435 w 185778"/>
                    <a:gd name="connsiteY8" fmla="*/ 103186 h 182460"/>
                    <a:gd name="connsiteX9" fmla="*/ 76502 w 185778"/>
                    <a:gd name="connsiteY9" fmla="*/ 141669 h 182460"/>
                    <a:gd name="connsiteX10" fmla="*/ 69867 w 185778"/>
                    <a:gd name="connsiteY10" fmla="*/ 174511 h 182460"/>
                    <a:gd name="connsiteX11" fmla="*/ 75838 w 185778"/>
                    <a:gd name="connsiteY11" fmla="*/ 182805 h 182460"/>
                    <a:gd name="connsiteX12" fmla="*/ 85127 w 185778"/>
                    <a:gd name="connsiteY12" fmla="*/ 176834 h 182460"/>
                    <a:gd name="connsiteX13" fmla="*/ 92757 w 185778"/>
                    <a:gd name="connsiteY13" fmla="*/ 142664 h 182460"/>
                    <a:gd name="connsiteX14" fmla="*/ 118302 w 185778"/>
                    <a:gd name="connsiteY14" fmla="*/ 85935 h 182460"/>
                    <a:gd name="connsiteX15" fmla="*/ 181334 w 185778"/>
                    <a:gd name="connsiteY15" fmla="*/ 47784 h 182460"/>
                    <a:gd name="connsiteX16" fmla="*/ 186642 w 185778"/>
                    <a:gd name="connsiteY16" fmla="*/ 42476 h 182460"/>
                    <a:gd name="connsiteX17" fmla="*/ 176358 w 185778"/>
                    <a:gd name="connsiteY17" fmla="*/ 32524 h 1824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85778" h="182460">
                      <a:moveTo>
                        <a:pt x="176358" y="32524"/>
                      </a:moveTo>
                      <a:cubicBezTo>
                        <a:pt x="146500" y="37168"/>
                        <a:pt x="122615" y="51765"/>
                        <a:pt x="105364" y="76646"/>
                      </a:cubicBezTo>
                      <a:cubicBezTo>
                        <a:pt x="102046" y="81291"/>
                        <a:pt x="100056" y="86930"/>
                        <a:pt x="95411" y="90579"/>
                      </a:cubicBezTo>
                      <a:cubicBezTo>
                        <a:pt x="94748" y="86598"/>
                        <a:pt x="94084" y="82618"/>
                        <a:pt x="93089" y="78968"/>
                      </a:cubicBezTo>
                      <a:cubicBezTo>
                        <a:pt x="80151" y="38163"/>
                        <a:pt x="54938" y="9965"/>
                        <a:pt x="11479" y="1671"/>
                      </a:cubicBezTo>
                      <a:cubicBezTo>
                        <a:pt x="-464" y="-1315"/>
                        <a:pt x="-795" y="-1315"/>
                        <a:pt x="532" y="10297"/>
                      </a:cubicBezTo>
                      <a:cubicBezTo>
                        <a:pt x="3849" y="36173"/>
                        <a:pt x="14797" y="58400"/>
                        <a:pt x="35697" y="74656"/>
                      </a:cubicBezTo>
                      <a:cubicBezTo>
                        <a:pt x="50625" y="86267"/>
                        <a:pt x="67876" y="92570"/>
                        <a:pt x="86454" y="95887"/>
                      </a:cubicBezTo>
                      <a:cubicBezTo>
                        <a:pt x="91762" y="96883"/>
                        <a:pt x="93089" y="97878"/>
                        <a:pt x="90435" y="103186"/>
                      </a:cubicBezTo>
                      <a:cubicBezTo>
                        <a:pt x="84464" y="115460"/>
                        <a:pt x="80151" y="128399"/>
                        <a:pt x="76502" y="141669"/>
                      </a:cubicBezTo>
                      <a:cubicBezTo>
                        <a:pt x="74179" y="152616"/>
                        <a:pt x="71857" y="163564"/>
                        <a:pt x="69867" y="174511"/>
                      </a:cubicBezTo>
                      <a:cubicBezTo>
                        <a:pt x="68871" y="179488"/>
                        <a:pt x="69535" y="182473"/>
                        <a:pt x="75838" y="182805"/>
                      </a:cubicBezTo>
                      <a:cubicBezTo>
                        <a:pt x="80814" y="182805"/>
                        <a:pt x="84132" y="183469"/>
                        <a:pt x="85127" y="176834"/>
                      </a:cubicBezTo>
                      <a:cubicBezTo>
                        <a:pt x="86454" y="165223"/>
                        <a:pt x="89108" y="153611"/>
                        <a:pt x="92757" y="142664"/>
                      </a:cubicBezTo>
                      <a:cubicBezTo>
                        <a:pt x="98065" y="122427"/>
                        <a:pt x="106027" y="102854"/>
                        <a:pt x="118302" y="85935"/>
                      </a:cubicBezTo>
                      <a:cubicBezTo>
                        <a:pt x="133894" y="64371"/>
                        <a:pt x="154131" y="50438"/>
                        <a:pt x="181334" y="47784"/>
                      </a:cubicBezTo>
                      <a:cubicBezTo>
                        <a:pt x="184983" y="47452"/>
                        <a:pt x="186310" y="46457"/>
                        <a:pt x="186642" y="42476"/>
                      </a:cubicBezTo>
                      <a:cubicBezTo>
                        <a:pt x="187305" y="33851"/>
                        <a:pt x="184319" y="31197"/>
                        <a:pt x="176358" y="32524"/>
                      </a:cubicBezTo>
                      <a:close/>
                    </a:path>
                  </a:pathLst>
                </a:custGeom>
                <a:solidFill>
                  <a:srgbClr val="47A267"/>
                </a:solidFill>
                <a:ln w="3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8" name="Graphic 205">
                <a:extLst>
                  <a:ext uri="{FF2B5EF4-FFF2-40B4-BE49-F238E27FC236}">
                    <a16:creationId xmlns:a16="http://schemas.microsoft.com/office/drawing/2014/main" id="{09E191B3-1790-4A01-B154-93D43D098F8C}"/>
                  </a:ext>
                </a:extLst>
              </p:cNvPr>
              <p:cNvGrpSpPr/>
              <p:nvPr/>
            </p:nvGrpSpPr>
            <p:grpSpPr>
              <a:xfrm>
                <a:off x="234240" y="3642026"/>
                <a:ext cx="1777698" cy="1613569"/>
                <a:chOff x="234240" y="3642026"/>
                <a:chExt cx="1777698" cy="1613569"/>
              </a:xfrm>
            </p:grpSpPr>
            <p:sp>
              <p:nvSpPr>
                <p:cNvPr id="39" name="Freeform: Shape 19">
                  <a:extLst>
                    <a:ext uri="{FF2B5EF4-FFF2-40B4-BE49-F238E27FC236}">
                      <a16:creationId xmlns:a16="http://schemas.microsoft.com/office/drawing/2014/main" id="{66AB7F87-4F59-443E-BCE2-FC8407726E09}"/>
                    </a:ext>
                  </a:extLst>
                </p:cNvPr>
                <p:cNvSpPr/>
                <p:nvPr/>
              </p:nvSpPr>
              <p:spPr>
                <a:xfrm>
                  <a:off x="254894" y="3719288"/>
                  <a:ext cx="1752032" cy="1478181"/>
                </a:xfrm>
                <a:custGeom>
                  <a:avLst/>
                  <a:gdLst>
                    <a:gd name="connsiteX0" fmla="*/ 1776969 w 1776969"/>
                    <a:gd name="connsiteY0" fmla="*/ 0 h 1478181"/>
                    <a:gd name="connsiteX1" fmla="*/ 1776969 w 1776969"/>
                    <a:gd name="connsiteY1" fmla="*/ 1478182 h 1478181"/>
                    <a:gd name="connsiteX2" fmla="*/ 0 w 1776969"/>
                    <a:gd name="connsiteY2" fmla="*/ 1478182 h 1478181"/>
                    <a:gd name="connsiteX3" fmla="*/ 0 w 1776969"/>
                    <a:gd name="connsiteY3" fmla="*/ 0 h 14781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76969" h="1478181">
                      <a:moveTo>
                        <a:pt x="1776969" y="0"/>
                      </a:moveTo>
                      <a:lnTo>
                        <a:pt x="1776969" y="1478182"/>
                      </a:lnTo>
                      <a:lnTo>
                        <a:pt x="0" y="147818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C460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" name="Freeform: Shape 20">
                  <a:extLst>
                    <a:ext uri="{FF2B5EF4-FFF2-40B4-BE49-F238E27FC236}">
                      <a16:creationId xmlns:a16="http://schemas.microsoft.com/office/drawing/2014/main" id="{1F19D776-DEDF-436D-A2B7-A4E7400B8399}"/>
                    </a:ext>
                  </a:extLst>
                </p:cNvPr>
                <p:cNvSpPr/>
                <p:nvPr/>
              </p:nvSpPr>
              <p:spPr>
                <a:xfrm>
                  <a:off x="234240" y="4834130"/>
                  <a:ext cx="1772300" cy="362980"/>
                </a:xfrm>
                <a:custGeom>
                  <a:avLst/>
                  <a:gdLst>
                    <a:gd name="connsiteX0" fmla="*/ 1772301 w 1772300"/>
                    <a:gd name="connsiteY0" fmla="*/ 0 h 362980"/>
                    <a:gd name="connsiteX1" fmla="*/ 1772301 w 1772300"/>
                    <a:gd name="connsiteY1" fmla="*/ 362980 h 362980"/>
                    <a:gd name="connsiteX2" fmla="*/ 0 w 1772300"/>
                    <a:gd name="connsiteY2" fmla="*/ 362980 h 362980"/>
                    <a:gd name="connsiteX3" fmla="*/ 0 w 1772300"/>
                    <a:gd name="connsiteY3" fmla="*/ 0 h 3629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72300" h="362980">
                      <a:moveTo>
                        <a:pt x="1772301" y="0"/>
                      </a:moveTo>
                      <a:lnTo>
                        <a:pt x="1772301" y="362980"/>
                      </a:lnTo>
                      <a:lnTo>
                        <a:pt x="0" y="36298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E711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1" name="Freeform: Shape 21">
                  <a:extLst>
                    <a:ext uri="{FF2B5EF4-FFF2-40B4-BE49-F238E27FC236}">
                      <a16:creationId xmlns:a16="http://schemas.microsoft.com/office/drawing/2014/main" id="{37885239-6950-4556-92C9-A14EC6645E5E}"/>
                    </a:ext>
                  </a:extLst>
                </p:cNvPr>
                <p:cNvSpPr/>
                <p:nvPr/>
              </p:nvSpPr>
              <p:spPr>
                <a:xfrm>
                  <a:off x="307186" y="4905909"/>
                  <a:ext cx="1626408" cy="220005"/>
                </a:xfrm>
                <a:custGeom>
                  <a:avLst/>
                  <a:gdLst>
                    <a:gd name="connsiteX0" fmla="*/ 1626408 w 1626408"/>
                    <a:gd name="connsiteY0" fmla="*/ 0 h 220005"/>
                    <a:gd name="connsiteX1" fmla="*/ 1626408 w 1626408"/>
                    <a:gd name="connsiteY1" fmla="*/ 220006 h 220005"/>
                    <a:gd name="connsiteX2" fmla="*/ 0 w 1626408"/>
                    <a:gd name="connsiteY2" fmla="*/ 220006 h 220005"/>
                    <a:gd name="connsiteX3" fmla="*/ 0 w 1626408"/>
                    <a:gd name="connsiteY3" fmla="*/ 0 h 2200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26408" h="220005">
                      <a:moveTo>
                        <a:pt x="1626408" y="0"/>
                      </a:moveTo>
                      <a:lnTo>
                        <a:pt x="1626408" y="220006"/>
                      </a:lnTo>
                      <a:lnTo>
                        <a:pt x="0" y="22000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C460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2" name="Freeform: Shape 22">
                  <a:extLst>
                    <a:ext uri="{FF2B5EF4-FFF2-40B4-BE49-F238E27FC236}">
                      <a16:creationId xmlns:a16="http://schemas.microsoft.com/office/drawing/2014/main" id="{A3630F45-5296-46A8-9FB8-D33B64F6A5BD}"/>
                    </a:ext>
                  </a:extLst>
                </p:cNvPr>
                <p:cNvSpPr/>
                <p:nvPr/>
              </p:nvSpPr>
              <p:spPr>
                <a:xfrm>
                  <a:off x="239124" y="4460244"/>
                  <a:ext cx="1772300" cy="362980"/>
                </a:xfrm>
                <a:custGeom>
                  <a:avLst/>
                  <a:gdLst>
                    <a:gd name="connsiteX0" fmla="*/ 1772301 w 1772300"/>
                    <a:gd name="connsiteY0" fmla="*/ 0 h 362980"/>
                    <a:gd name="connsiteX1" fmla="*/ 1772301 w 1772300"/>
                    <a:gd name="connsiteY1" fmla="*/ 362980 h 362980"/>
                    <a:gd name="connsiteX2" fmla="*/ 0 w 1772300"/>
                    <a:gd name="connsiteY2" fmla="*/ 362980 h 362980"/>
                    <a:gd name="connsiteX3" fmla="*/ 0 w 1772300"/>
                    <a:gd name="connsiteY3" fmla="*/ 0 h 3629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72300" h="362980">
                      <a:moveTo>
                        <a:pt x="1772301" y="0"/>
                      </a:moveTo>
                      <a:lnTo>
                        <a:pt x="1772301" y="362980"/>
                      </a:lnTo>
                      <a:lnTo>
                        <a:pt x="0" y="36298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E711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3" name="Freeform: Shape 23">
                  <a:extLst>
                    <a:ext uri="{FF2B5EF4-FFF2-40B4-BE49-F238E27FC236}">
                      <a16:creationId xmlns:a16="http://schemas.microsoft.com/office/drawing/2014/main" id="{F3D87BC2-26F6-496C-839F-7F55B9ECEC6E}"/>
                    </a:ext>
                  </a:extLst>
                </p:cNvPr>
                <p:cNvSpPr/>
                <p:nvPr/>
              </p:nvSpPr>
              <p:spPr>
                <a:xfrm>
                  <a:off x="312654" y="4532023"/>
                  <a:ext cx="1626408" cy="220005"/>
                </a:xfrm>
                <a:custGeom>
                  <a:avLst/>
                  <a:gdLst>
                    <a:gd name="connsiteX0" fmla="*/ 1626408 w 1626408"/>
                    <a:gd name="connsiteY0" fmla="*/ 0 h 220005"/>
                    <a:gd name="connsiteX1" fmla="*/ 1626408 w 1626408"/>
                    <a:gd name="connsiteY1" fmla="*/ 220006 h 220005"/>
                    <a:gd name="connsiteX2" fmla="*/ 0 w 1626408"/>
                    <a:gd name="connsiteY2" fmla="*/ 220006 h 220005"/>
                    <a:gd name="connsiteX3" fmla="*/ 0 w 1626408"/>
                    <a:gd name="connsiteY3" fmla="*/ 0 h 2200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26408" h="220005">
                      <a:moveTo>
                        <a:pt x="1626408" y="0"/>
                      </a:moveTo>
                      <a:lnTo>
                        <a:pt x="1626408" y="220006"/>
                      </a:lnTo>
                      <a:lnTo>
                        <a:pt x="0" y="22000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C460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4" name="Freeform: Shape 24">
                  <a:extLst>
                    <a:ext uri="{FF2B5EF4-FFF2-40B4-BE49-F238E27FC236}">
                      <a16:creationId xmlns:a16="http://schemas.microsoft.com/office/drawing/2014/main" id="{8F14D0BF-0225-4900-9F98-C00DD9165015}"/>
                    </a:ext>
                  </a:extLst>
                </p:cNvPr>
                <p:cNvSpPr/>
                <p:nvPr/>
              </p:nvSpPr>
              <p:spPr>
                <a:xfrm>
                  <a:off x="239614" y="4086085"/>
                  <a:ext cx="1772300" cy="362980"/>
                </a:xfrm>
                <a:custGeom>
                  <a:avLst/>
                  <a:gdLst>
                    <a:gd name="connsiteX0" fmla="*/ 1772301 w 1772300"/>
                    <a:gd name="connsiteY0" fmla="*/ 0 h 362980"/>
                    <a:gd name="connsiteX1" fmla="*/ 1772301 w 1772300"/>
                    <a:gd name="connsiteY1" fmla="*/ 362980 h 362980"/>
                    <a:gd name="connsiteX2" fmla="*/ 0 w 1772300"/>
                    <a:gd name="connsiteY2" fmla="*/ 362980 h 362980"/>
                    <a:gd name="connsiteX3" fmla="*/ 0 w 1772300"/>
                    <a:gd name="connsiteY3" fmla="*/ 0 h 3629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72300" h="362980">
                      <a:moveTo>
                        <a:pt x="1772301" y="0"/>
                      </a:moveTo>
                      <a:lnTo>
                        <a:pt x="1772301" y="362980"/>
                      </a:lnTo>
                      <a:lnTo>
                        <a:pt x="0" y="36298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E711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5" name="Freeform: Shape 25">
                  <a:extLst>
                    <a:ext uri="{FF2B5EF4-FFF2-40B4-BE49-F238E27FC236}">
                      <a16:creationId xmlns:a16="http://schemas.microsoft.com/office/drawing/2014/main" id="{0CD8E3D8-F628-42FE-9770-C0E2DC6A6CAC}"/>
                    </a:ext>
                  </a:extLst>
                </p:cNvPr>
                <p:cNvSpPr/>
                <p:nvPr/>
              </p:nvSpPr>
              <p:spPr>
                <a:xfrm>
                  <a:off x="312560" y="4157864"/>
                  <a:ext cx="1626408" cy="220005"/>
                </a:xfrm>
                <a:custGeom>
                  <a:avLst/>
                  <a:gdLst>
                    <a:gd name="connsiteX0" fmla="*/ 1626408 w 1626408"/>
                    <a:gd name="connsiteY0" fmla="*/ 0 h 220005"/>
                    <a:gd name="connsiteX1" fmla="*/ 1626408 w 1626408"/>
                    <a:gd name="connsiteY1" fmla="*/ 220006 h 220005"/>
                    <a:gd name="connsiteX2" fmla="*/ 0 w 1626408"/>
                    <a:gd name="connsiteY2" fmla="*/ 220006 h 220005"/>
                    <a:gd name="connsiteX3" fmla="*/ 0 w 1626408"/>
                    <a:gd name="connsiteY3" fmla="*/ 0 h 2200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26408" h="220005">
                      <a:moveTo>
                        <a:pt x="1626408" y="0"/>
                      </a:moveTo>
                      <a:lnTo>
                        <a:pt x="1626408" y="220006"/>
                      </a:lnTo>
                      <a:lnTo>
                        <a:pt x="0" y="22000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C460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6" name="Freeform: Shape 26">
                  <a:extLst>
                    <a:ext uri="{FF2B5EF4-FFF2-40B4-BE49-F238E27FC236}">
                      <a16:creationId xmlns:a16="http://schemas.microsoft.com/office/drawing/2014/main" id="{8A208983-F3BB-4827-8BE2-1AA6EAD53D14}"/>
                    </a:ext>
                  </a:extLst>
                </p:cNvPr>
                <p:cNvSpPr/>
                <p:nvPr/>
              </p:nvSpPr>
              <p:spPr>
                <a:xfrm>
                  <a:off x="239638" y="3708541"/>
                  <a:ext cx="1772300" cy="362980"/>
                </a:xfrm>
                <a:custGeom>
                  <a:avLst/>
                  <a:gdLst>
                    <a:gd name="connsiteX0" fmla="*/ 1772301 w 1772300"/>
                    <a:gd name="connsiteY0" fmla="*/ 0 h 362980"/>
                    <a:gd name="connsiteX1" fmla="*/ 1772301 w 1772300"/>
                    <a:gd name="connsiteY1" fmla="*/ 362980 h 362980"/>
                    <a:gd name="connsiteX2" fmla="*/ 0 w 1772300"/>
                    <a:gd name="connsiteY2" fmla="*/ 362980 h 362980"/>
                    <a:gd name="connsiteX3" fmla="*/ 0 w 1772300"/>
                    <a:gd name="connsiteY3" fmla="*/ 0 h 3629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72300" h="362980">
                      <a:moveTo>
                        <a:pt x="1772301" y="0"/>
                      </a:moveTo>
                      <a:lnTo>
                        <a:pt x="1772301" y="362980"/>
                      </a:lnTo>
                      <a:lnTo>
                        <a:pt x="0" y="36298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E711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" name="Freeform: Shape 27">
                  <a:extLst>
                    <a:ext uri="{FF2B5EF4-FFF2-40B4-BE49-F238E27FC236}">
                      <a16:creationId xmlns:a16="http://schemas.microsoft.com/office/drawing/2014/main" id="{0C29CCDC-14D5-4899-8DF6-A70090DEB697}"/>
                    </a:ext>
                  </a:extLst>
                </p:cNvPr>
                <p:cNvSpPr/>
                <p:nvPr/>
              </p:nvSpPr>
              <p:spPr>
                <a:xfrm>
                  <a:off x="312584" y="3780320"/>
                  <a:ext cx="1626408" cy="220005"/>
                </a:xfrm>
                <a:custGeom>
                  <a:avLst/>
                  <a:gdLst>
                    <a:gd name="connsiteX0" fmla="*/ 1626408 w 1626408"/>
                    <a:gd name="connsiteY0" fmla="*/ 0 h 220005"/>
                    <a:gd name="connsiteX1" fmla="*/ 1626408 w 1626408"/>
                    <a:gd name="connsiteY1" fmla="*/ 220006 h 220005"/>
                    <a:gd name="connsiteX2" fmla="*/ 0 w 1626408"/>
                    <a:gd name="connsiteY2" fmla="*/ 220006 h 220005"/>
                    <a:gd name="connsiteX3" fmla="*/ 0 w 1626408"/>
                    <a:gd name="connsiteY3" fmla="*/ 0 h 2200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26408" h="220005">
                      <a:moveTo>
                        <a:pt x="1626408" y="0"/>
                      </a:moveTo>
                      <a:lnTo>
                        <a:pt x="1626408" y="220006"/>
                      </a:lnTo>
                      <a:lnTo>
                        <a:pt x="0" y="22000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C460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8" name="Freeform: Shape 28">
                  <a:extLst>
                    <a:ext uri="{FF2B5EF4-FFF2-40B4-BE49-F238E27FC236}">
                      <a16:creationId xmlns:a16="http://schemas.microsoft.com/office/drawing/2014/main" id="{7FD6DC40-F8D3-4CA5-88F4-209057F3DEEF}"/>
                    </a:ext>
                  </a:extLst>
                </p:cNvPr>
                <p:cNvSpPr/>
                <p:nvPr/>
              </p:nvSpPr>
              <p:spPr>
                <a:xfrm>
                  <a:off x="421974" y="3653113"/>
                  <a:ext cx="252685" cy="1602482"/>
                </a:xfrm>
                <a:custGeom>
                  <a:avLst/>
                  <a:gdLst>
                    <a:gd name="connsiteX0" fmla="*/ 0 w 252685"/>
                    <a:gd name="connsiteY0" fmla="*/ 0 h 1602482"/>
                    <a:gd name="connsiteX1" fmla="*/ 252686 w 252685"/>
                    <a:gd name="connsiteY1" fmla="*/ 0 h 1602482"/>
                    <a:gd name="connsiteX2" fmla="*/ 252686 w 252685"/>
                    <a:gd name="connsiteY2" fmla="*/ 1602482 h 1602482"/>
                    <a:gd name="connsiteX3" fmla="*/ 0 w 252685"/>
                    <a:gd name="connsiteY3" fmla="*/ 1602482 h 16024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2685" h="1602482">
                      <a:moveTo>
                        <a:pt x="0" y="0"/>
                      </a:moveTo>
                      <a:lnTo>
                        <a:pt x="252686" y="0"/>
                      </a:lnTo>
                      <a:lnTo>
                        <a:pt x="252686" y="1602482"/>
                      </a:lnTo>
                      <a:lnTo>
                        <a:pt x="0" y="1602482"/>
                      </a:lnTo>
                      <a:close/>
                    </a:path>
                  </a:pathLst>
                </a:custGeom>
                <a:solidFill>
                  <a:srgbClr val="CE711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9" name="Freeform: Shape 29">
                  <a:extLst>
                    <a:ext uri="{FF2B5EF4-FFF2-40B4-BE49-F238E27FC236}">
                      <a16:creationId xmlns:a16="http://schemas.microsoft.com/office/drawing/2014/main" id="{A40CDD1B-22AF-427B-A1AF-8FD86E0D162B}"/>
                    </a:ext>
                  </a:extLst>
                </p:cNvPr>
                <p:cNvSpPr/>
                <p:nvPr/>
              </p:nvSpPr>
              <p:spPr>
                <a:xfrm>
                  <a:off x="472161" y="3719057"/>
                  <a:ext cx="152895" cy="1471179"/>
                </a:xfrm>
                <a:custGeom>
                  <a:avLst/>
                  <a:gdLst>
                    <a:gd name="connsiteX0" fmla="*/ 0 w 152895"/>
                    <a:gd name="connsiteY0" fmla="*/ 0 h 1471179"/>
                    <a:gd name="connsiteX1" fmla="*/ 152895 w 152895"/>
                    <a:gd name="connsiteY1" fmla="*/ 0 h 1471179"/>
                    <a:gd name="connsiteX2" fmla="*/ 152895 w 152895"/>
                    <a:gd name="connsiteY2" fmla="*/ 1471179 h 1471179"/>
                    <a:gd name="connsiteX3" fmla="*/ 0 w 152895"/>
                    <a:gd name="connsiteY3" fmla="*/ 1471179 h 14711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2895" h="1471179">
                      <a:moveTo>
                        <a:pt x="0" y="0"/>
                      </a:moveTo>
                      <a:lnTo>
                        <a:pt x="152895" y="0"/>
                      </a:lnTo>
                      <a:lnTo>
                        <a:pt x="152895" y="1471179"/>
                      </a:lnTo>
                      <a:lnTo>
                        <a:pt x="0" y="1471179"/>
                      </a:lnTo>
                      <a:close/>
                    </a:path>
                  </a:pathLst>
                </a:custGeom>
                <a:solidFill>
                  <a:srgbClr val="AC460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" name="Freeform: Shape 30">
                  <a:extLst>
                    <a:ext uri="{FF2B5EF4-FFF2-40B4-BE49-F238E27FC236}">
                      <a16:creationId xmlns:a16="http://schemas.microsoft.com/office/drawing/2014/main" id="{19531D21-E133-4360-B39B-821E7A43F5F3}"/>
                    </a:ext>
                  </a:extLst>
                </p:cNvPr>
                <p:cNvSpPr/>
                <p:nvPr/>
              </p:nvSpPr>
              <p:spPr>
                <a:xfrm>
                  <a:off x="1539509" y="3642026"/>
                  <a:ext cx="252685" cy="1602482"/>
                </a:xfrm>
                <a:custGeom>
                  <a:avLst/>
                  <a:gdLst>
                    <a:gd name="connsiteX0" fmla="*/ 0 w 252685"/>
                    <a:gd name="connsiteY0" fmla="*/ 0 h 1602482"/>
                    <a:gd name="connsiteX1" fmla="*/ 252685 w 252685"/>
                    <a:gd name="connsiteY1" fmla="*/ 0 h 1602482"/>
                    <a:gd name="connsiteX2" fmla="*/ 252685 w 252685"/>
                    <a:gd name="connsiteY2" fmla="*/ 1602482 h 1602482"/>
                    <a:gd name="connsiteX3" fmla="*/ 0 w 252685"/>
                    <a:gd name="connsiteY3" fmla="*/ 1602482 h 16024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2685" h="1602482">
                      <a:moveTo>
                        <a:pt x="0" y="0"/>
                      </a:moveTo>
                      <a:lnTo>
                        <a:pt x="252685" y="0"/>
                      </a:lnTo>
                      <a:lnTo>
                        <a:pt x="252685" y="1602482"/>
                      </a:lnTo>
                      <a:lnTo>
                        <a:pt x="0" y="1602482"/>
                      </a:lnTo>
                      <a:close/>
                    </a:path>
                  </a:pathLst>
                </a:custGeom>
                <a:solidFill>
                  <a:srgbClr val="CE711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1" name="Freeform: Shape 31">
                  <a:extLst>
                    <a:ext uri="{FF2B5EF4-FFF2-40B4-BE49-F238E27FC236}">
                      <a16:creationId xmlns:a16="http://schemas.microsoft.com/office/drawing/2014/main" id="{BB0BC7E6-ECEB-45B3-91E7-5D2139EF4AA7}"/>
                    </a:ext>
                  </a:extLst>
                </p:cNvPr>
                <p:cNvSpPr/>
                <p:nvPr/>
              </p:nvSpPr>
              <p:spPr>
                <a:xfrm>
                  <a:off x="1589696" y="3707969"/>
                  <a:ext cx="152895" cy="1471179"/>
                </a:xfrm>
                <a:custGeom>
                  <a:avLst/>
                  <a:gdLst>
                    <a:gd name="connsiteX0" fmla="*/ 0 w 152895"/>
                    <a:gd name="connsiteY0" fmla="*/ 0 h 1471179"/>
                    <a:gd name="connsiteX1" fmla="*/ 152895 w 152895"/>
                    <a:gd name="connsiteY1" fmla="*/ 0 h 1471179"/>
                    <a:gd name="connsiteX2" fmla="*/ 152895 w 152895"/>
                    <a:gd name="connsiteY2" fmla="*/ 1471179 h 1471179"/>
                    <a:gd name="connsiteX3" fmla="*/ 0 w 152895"/>
                    <a:gd name="connsiteY3" fmla="*/ 1471179 h 14711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2895" h="1471179">
                      <a:moveTo>
                        <a:pt x="0" y="0"/>
                      </a:moveTo>
                      <a:lnTo>
                        <a:pt x="152895" y="0"/>
                      </a:lnTo>
                      <a:lnTo>
                        <a:pt x="152895" y="1471179"/>
                      </a:lnTo>
                      <a:lnTo>
                        <a:pt x="0" y="1471179"/>
                      </a:lnTo>
                      <a:close/>
                    </a:path>
                  </a:pathLst>
                </a:custGeom>
                <a:solidFill>
                  <a:srgbClr val="AC460B"/>
                </a:solidFill>
                <a:ln w="58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86" name="Right Arrow 56">
            <a:extLst>
              <a:ext uri="{FF2B5EF4-FFF2-40B4-BE49-F238E27FC236}">
                <a16:creationId xmlns:a16="http://schemas.microsoft.com/office/drawing/2014/main" id="{CA16F6F9-0928-4452-8BE7-DCA19580DC7B}"/>
              </a:ext>
            </a:extLst>
          </p:cNvPr>
          <p:cNvSpPr/>
          <p:nvPr/>
        </p:nvSpPr>
        <p:spPr>
          <a:xfrm flipH="1">
            <a:off x="2770389" y="4354109"/>
            <a:ext cx="4914737" cy="847357"/>
          </a:xfrm>
          <a:prstGeom prst="rightArrow">
            <a:avLst>
              <a:gd name="adj1" fmla="val 66050"/>
              <a:gd name="adj2" fmla="val 7567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err="1" smtClean="0"/>
              <a:t>Evaluasi</a:t>
            </a:r>
            <a:r>
              <a:rPr lang="en-US" altLang="ko-KR" sz="1600" dirty="0" smtClean="0"/>
              <a:t> </a:t>
            </a:r>
            <a:r>
              <a:rPr lang="en-US" altLang="ko-KR" sz="1600" dirty="0" err="1" smtClean="0"/>
              <a:t>dan</a:t>
            </a:r>
            <a:r>
              <a:rPr lang="en-US" altLang="ko-KR" sz="1600" dirty="0" smtClean="0"/>
              <a:t> </a:t>
            </a:r>
            <a:r>
              <a:rPr lang="en-US" altLang="ko-KR" sz="1600" dirty="0" err="1" smtClean="0"/>
              <a:t>Refleksi</a:t>
            </a:r>
            <a:endParaRPr lang="ko-KR" altLang="en-US" sz="2700" dirty="0"/>
          </a:p>
        </p:txBody>
      </p:sp>
      <p:sp>
        <p:nvSpPr>
          <p:cNvPr id="87" name="Rounded Rectangle 7">
            <a:extLst>
              <a:ext uri="{FF2B5EF4-FFF2-40B4-BE49-F238E27FC236}">
                <a16:creationId xmlns:a16="http://schemas.microsoft.com/office/drawing/2014/main" id="{20E5122D-E363-4B80-AC3E-DEC332DE0190}"/>
              </a:ext>
            </a:extLst>
          </p:cNvPr>
          <p:cNvSpPr/>
          <p:nvPr/>
        </p:nvSpPr>
        <p:spPr>
          <a:xfrm>
            <a:off x="3111810" y="4638551"/>
            <a:ext cx="282673" cy="278472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1" name="Google Shape;1591;p46"/>
          <p:cNvSpPr txBox="1">
            <a:spLocks noGrp="1"/>
          </p:cNvSpPr>
          <p:nvPr>
            <p:ph type="title"/>
          </p:nvPr>
        </p:nvSpPr>
        <p:spPr>
          <a:xfrm>
            <a:off x="581292" y="370103"/>
            <a:ext cx="3405376" cy="55587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Kelebihan PTK</a:t>
            </a:r>
            <a:endParaRPr dirty="0"/>
          </a:p>
        </p:txBody>
      </p:sp>
      <p:grpSp>
        <p:nvGrpSpPr>
          <p:cNvPr id="1596" name="Google Shape;1596;p46"/>
          <p:cNvGrpSpPr/>
          <p:nvPr/>
        </p:nvGrpSpPr>
        <p:grpSpPr>
          <a:xfrm flipV="1">
            <a:off x="1068189" y="1086598"/>
            <a:ext cx="449351" cy="125682"/>
            <a:chOff x="826998" y="3699099"/>
            <a:chExt cx="449351" cy="134550"/>
          </a:xfrm>
        </p:grpSpPr>
        <p:sp>
          <p:nvSpPr>
            <p:cNvPr id="1597" name="Google Shape;1597;p46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46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46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5785;p61"/>
          <p:cNvGrpSpPr/>
          <p:nvPr/>
        </p:nvGrpSpPr>
        <p:grpSpPr>
          <a:xfrm>
            <a:off x="1998152" y="1624263"/>
            <a:ext cx="5704271" cy="1224513"/>
            <a:chOff x="5194708" y="3484366"/>
            <a:chExt cx="3148148" cy="987304"/>
          </a:xfrm>
        </p:grpSpPr>
        <p:grpSp>
          <p:nvGrpSpPr>
            <p:cNvPr id="12" name="Google Shape;5786;p61"/>
            <p:cNvGrpSpPr/>
            <p:nvPr/>
          </p:nvGrpSpPr>
          <p:grpSpPr>
            <a:xfrm>
              <a:off x="7531521" y="3484366"/>
              <a:ext cx="811335" cy="987304"/>
              <a:chOff x="3379425" y="1617275"/>
              <a:chExt cx="1090650" cy="1327200"/>
            </a:xfrm>
          </p:grpSpPr>
          <p:sp>
            <p:nvSpPr>
              <p:cNvPr id="25" name="Google Shape;5787;p61"/>
              <p:cNvSpPr/>
              <p:nvPr/>
            </p:nvSpPr>
            <p:spPr>
              <a:xfrm>
                <a:off x="3554475" y="1792400"/>
                <a:ext cx="740475" cy="740375"/>
              </a:xfrm>
              <a:custGeom>
                <a:avLst/>
                <a:gdLst/>
                <a:ahLst/>
                <a:cxnLst/>
                <a:rect l="l" t="t" r="r" b="b"/>
                <a:pathLst>
                  <a:path w="29619" h="29615" extrusionOk="0">
                    <a:moveTo>
                      <a:pt x="14809" y="1"/>
                    </a:moveTo>
                    <a:cubicBezTo>
                      <a:pt x="6631" y="1"/>
                      <a:pt x="0" y="6631"/>
                      <a:pt x="0" y="14809"/>
                    </a:cubicBezTo>
                    <a:cubicBezTo>
                      <a:pt x="0" y="22988"/>
                      <a:pt x="6631" y="29615"/>
                      <a:pt x="14809" y="29615"/>
                    </a:cubicBezTo>
                    <a:cubicBezTo>
                      <a:pt x="22987" y="29615"/>
                      <a:pt x="29618" y="22988"/>
                      <a:pt x="29618" y="14809"/>
                    </a:cubicBezTo>
                    <a:cubicBezTo>
                      <a:pt x="29618" y="6631"/>
                      <a:pt x="22987" y="1"/>
                      <a:pt x="14809" y="1"/>
                    </a:cubicBez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5788;p61"/>
              <p:cNvSpPr/>
              <p:nvPr/>
            </p:nvSpPr>
            <p:spPr>
              <a:xfrm>
                <a:off x="3379425" y="1617275"/>
                <a:ext cx="1090650" cy="1273950"/>
              </a:xfrm>
              <a:custGeom>
                <a:avLst/>
                <a:gdLst/>
                <a:ahLst/>
                <a:cxnLst/>
                <a:rect l="l" t="t" r="r" b="b"/>
                <a:pathLst>
                  <a:path w="43626" h="50958" extrusionOk="0">
                    <a:moveTo>
                      <a:pt x="21811" y="0"/>
                    </a:moveTo>
                    <a:cubicBezTo>
                      <a:pt x="9785" y="0"/>
                      <a:pt x="0" y="9788"/>
                      <a:pt x="0" y="21814"/>
                    </a:cubicBezTo>
                    <a:cubicBezTo>
                      <a:pt x="8" y="22289"/>
                      <a:pt x="401" y="22672"/>
                      <a:pt x="876" y="22672"/>
                    </a:cubicBezTo>
                    <a:cubicBezTo>
                      <a:pt x="1355" y="22672"/>
                      <a:pt x="1744" y="22289"/>
                      <a:pt x="1755" y="21814"/>
                    </a:cubicBezTo>
                    <a:cubicBezTo>
                      <a:pt x="1755" y="10757"/>
                      <a:pt x="10754" y="1755"/>
                      <a:pt x="21811" y="1755"/>
                    </a:cubicBezTo>
                    <a:cubicBezTo>
                      <a:pt x="32869" y="1755"/>
                      <a:pt x="41867" y="10753"/>
                      <a:pt x="41867" y="21814"/>
                    </a:cubicBezTo>
                    <a:cubicBezTo>
                      <a:pt x="41871" y="32872"/>
                      <a:pt x="32869" y="41870"/>
                      <a:pt x="21811" y="41870"/>
                    </a:cubicBezTo>
                    <a:cubicBezTo>
                      <a:pt x="21329" y="41870"/>
                      <a:pt x="20932" y="42263"/>
                      <a:pt x="20935" y="42750"/>
                    </a:cubicBezTo>
                    <a:lnTo>
                      <a:pt x="20935" y="50957"/>
                    </a:lnTo>
                    <a:lnTo>
                      <a:pt x="22691" y="50942"/>
                    </a:lnTo>
                    <a:lnTo>
                      <a:pt x="22691" y="43610"/>
                    </a:lnTo>
                    <a:cubicBezTo>
                      <a:pt x="34312" y="43147"/>
                      <a:pt x="43626" y="33547"/>
                      <a:pt x="43626" y="21814"/>
                    </a:cubicBezTo>
                    <a:cubicBezTo>
                      <a:pt x="43626" y="9785"/>
                      <a:pt x="33841" y="0"/>
                      <a:pt x="21811" y="0"/>
                    </a:cubicBez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5789;p61"/>
              <p:cNvSpPr/>
              <p:nvPr/>
            </p:nvSpPr>
            <p:spPr>
              <a:xfrm>
                <a:off x="3775050" y="2771175"/>
                <a:ext cx="300875" cy="173300"/>
              </a:xfrm>
              <a:custGeom>
                <a:avLst/>
                <a:gdLst/>
                <a:ahLst/>
                <a:cxnLst/>
                <a:rect l="l" t="t" r="r" b="b"/>
                <a:pathLst>
                  <a:path w="12035" h="6932" extrusionOk="0">
                    <a:moveTo>
                      <a:pt x="11087" y="1"/>
                    </a:moveTo>
                    <a:cubicBezTo>
                      <a:pt x="10861" y="1"/>
                      <a:pt x="10636" y="87"/>
                      <a:pt x="10465" y="260"/>
                    </a:cubicBezTo>
                    <a:lnTo>
                      <a:pt x="6866" y="3859"/>
                    </a:lnTo>
                    <a:lnTo>
                      <a:pt x="5979" y="4742"/>
                    </a:lnTo>
                    <a:lnTo>
                      <a:pt x="5110" y="3874"/>
                    </a:lnTo>
                    <a:lnTo>
                      <a:pt x="1496" y="260"/>
                    </a:lnTo>
                    <a:cubicBezTo>
                      <a:pt x="1342" y="153"/>
                      <a:pt x="1166" y="102"/>
                      <a:pt x="990" y="102"/>
                    </a:cubicBezTo>
                    <a:cubicBezTo>
                      <a:pt x="731" y="102"/>
                      <a:pt x="475" y="214"/>
                      <a:pt x="298" y="427"/>
                    </a:cubicBezTo>
                    <a:cubicBezTo>
                      <a:pt x="1" y="783"/>
                      <a:pt x="23" y="1306"/>
                      <a:pt x="350" y="1636"/>
                    </a:cubicBezTo>
                    <a:lnTo>
                      <a:pt x="5389" y="6675"/>
                    </a:lnTo>
                    <a:cubicBezTo>
                      <a:pt x="5559" y="6846"/>
                      <a:pt x="5784" y="6931"/>
                      <a:pt x="6009" y="6931"/>
                    </a:cubicBezTo>
                    <a:cubicBezTo>
                      <a:pt x="6234" y="6931"/>
                      <a:pt x="6459" y="6846"/>
                      <a:pt x="6632" y="6675"/>
                    </a:cubicBezTo>
                    <a:lnTo>
                      <a:pt x="11667" y="1636"/>
                    </a:lnTo>
                    <a:cubicBezTo>
                      <a:pt x="12016" y="1250"/>
                      <a:pt x="12034" y="668"/>
                      <a:pt x="11712" y="260"/>
                    </a:cubicBezTo>
                    <a:cubicBezTo>
                      <a:pt x="11539" y="87"/>
                      <a:pt x="11313" y="1"/>
                      <a:pt x="11087" y="1"/>
                    </a:cubicBez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5790;p61"/>
            <p:cNvGrpSpPr/>
            <p:nvPr/>
          </p:nvGrpSpPr>
          <p:grpSpPr>
            <a:xfrm>
              <a:off x="6752546" y="3484366"/>
              <a:ext cx="811428" cy="987304"/>
              <a:chOff x="2332275" y="1617275"/>
              <a:chExt cx="1090775" cy="1327200"/>
            </a:xfrm>
          </p:grpSpPr>
          <p:sp>
            <p:nvSpPr>
              <p:cNvPr id="22" name="Google Shape;5791;p61"/>
              <p:cNvSpPr/>
              <p:nvPr/>
            </p:nvSpPr>
            <p:spPr>
              <a:xfrm>
                <a:off x="2507425" y="1792400"/>
                <a:ext cx="740375" cy="740375"/>
              </a:xfrm>
              <a:custGeom>
                <a:avLst/>
                <a:gdLst/>
                <a:ahLst/>
                <a:cxnLst/>
                <a:rect l="l" t="t" r="r" b="b"/>
                <a:pathLst>
                  <a:path w="29615" h="29615" extrusionOk="0">
                    <a:moveTo>
                      <a:pt x="14810" y="1"/>
                    </a:moveTo>
                    <a:cubicBezTo>
                      <a:pt x="6631" y="1"/>
                      <a:pt x="1" y="6631"/>
                      <a:pt x="1" y="14809"/>
                    </a:cubicBezTo>
                    <a:cubicBezTo>
                      <a:pt x="1" y="22988"/>
                      <a:pt x="6631" y="29615"/>
                      <a:pt x="14810" y="29615"/>
                    </a:cubicBezTo>
                    <a:cubicBezTo>
                      <a:pt x="22988" y="29615"/>
                      <a:pt x="29615" y="22988"/>
                      <a:pt x="29615" y="14809"/>
                    </a:cubicBezTo>
                    <a:cubicBezTo>
                      <a:pt x="29615" y="6631"/>
                      <a:pt x="22988" y="1"/>
                      <a:pt x="14810" y="1"/>
                    </a:cubicBez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5792;p61"/>
              <p:cNvSpPr/>
              <p:nvPr/>
            </p:nvSpPr>
            <p:spPr>
              <a:xfrm>
                <a:off x="2332275" y="1617275"/>
                <a:ext cx="1090775" cy="1273950"/>
              </a:xfrm>
              <a:custGeom>
                <a:avLst/>
                <a:gdLst/>
                <a:ahLst/>
                <a:cxnLst/>
                <a:rect l="l" t="t" r="r" b="b"/>
                <a:pathLst>
                  <a:path w="43631" h="50958" extrusionOk="0">
                    <a:moveTo>
                      <a:pt x="21816" y="0"/>
                    </a:moveTo>
                    <a:cubicBezTo>
                      <a:pt x="9786" y="0"/>
                      <a:pt x="1" y="9788"/>
                      <a:pt x="1" y="21814"/>
                    </a:cubicBezTo>
                    <a:cubicBezTo>
                      <a:pt x="12" y="22289"/>
                      <a:pt x="402" y="22672"/>
                      <a:pt x="880" y="22672"/>
                    </a:cubicBezTo>
                    <a:cubicBezTo>
                      <a:pt x="1355" y="22672"/>
                      <a:pt x="1745" y="22289"/>
                      <a:pt x="1756" y="21814"/>
                    </a:cubicBezTo>
                    <a:cubicBezTo>
                      <a:pt x="1756" y="10757"/>
                      <a:pt x="10754" y="1755"/>
                      <a:pt x="21812" y="1755"/>
                    </a:cubicBezTo>
                    <a:cubicBezTo>
                      <a:pt x="32869" y="1755"/>
                      <a:pt x="41871" y="10753"/>
                      <a:pt x="41871" y="21814"/>
                    </a:cubicBezTo>
                    <a:cubicBezTo>
                      <a:pt x="41871" y="32872"/>
                      <a:pt x="32873" y="41870"/>
                      <a:pt x="21816" y="41870"/>
                    </a:cubicBezTo>
                    <a:cubicBezTo>
                      <a:pt x="21329" y="41870"/>
                      <a:pt x="20936" y="42263"/>
                      <a:pt x="20936" y="42750"/>
                    </a:cubicBezTo>
                    <a:lnTo>
                      <a:pt x="20936" y="50957"/>
                    </a:lnTo>
                    <a:lnTo>
                      <a:pt x="22691" y="50942"/>
                    </a:lnTo>
                    <a:lnTo>
                      <a:pt x="22691" y="43610"/>
                    </a:lnTo>
                    <a:cubicBezTo>
                      <a:pt x="34317" y="43147"/>
                      <a:pt x="43630" y="33547"/>
                      <a:pt x="43627" y="21814"/>
                    </a:cubicBezTo>
                    <a:cubicBezTo>
                      <a:pt x="43627" y="9785"/>
                      <a:pt x="33842" y="0"/>
                      <a:pt x="21816" y="0"/>
                    </a:cubicBez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5793;p61"/>
              <p:cNvSpPr/>
              <p:nvPr/>
            </p:nvSpPr>
            <p:spPr>
              <a:xfrm>
                <a:off x="2727925" y="2771175"/>
                <a:ext cx="300950" cy="173300"/>
              </a:xfrm>
              <a:custGeom>
                <a:avLst/>
                <a:gdLst/>
                <a:ahLst/>
                <a:cxnLst/>
                <a:rect l="l" t="t" r="r" b="b"/>
                <a:pathLst>
                  <a:path w="12038" h="6932" extrusionOk="0">
                    <a:moveTo>
                      <a:pt x="11088" y="1"/>
                    </a:moveTo>
                    <a:cubicBezTo>
                      <a:pt x="10863" y="1"/>
                      <a:pt x="10637" y="87"/>
                      <a:pt x="10465" y="260"/>
                    </a:cubicBezTo>
                    <a:lnTo>
                      <a:pt x="6869" y="3859"/>
                    </a:lnTo>
                    <a:lnTo>
                      <a:pt x="5982" y="4742"/>
                    </a:lnTo>
                    <a:lnTo>
                      <a:pt x="5110" y="3874"/>
                    </a:lnTo>
                    <a:lnTo>
                      <a:pt x="1496" y="260"/>
                    </a:lnTo>
                    <a:cubicBezTo>
                      <a:pt x="1342" y="153"/>
                      <a:pt x="1165" y="102"/>
                      <a:pt x="990" y="102"/>
                    </a:cubicBezTo>
                    <a:cubicBezTo>
                      <a:pt x="731" y="102"/>
                      <a:pt x="475" y="214"/>
                      <a:pt x="297" y="427"/>
                    </a:cubicBezTo>
                    <a:cubicBezTo>
                      <a:pt x="1" y="783"/>
                      <a:pt x="27" y="1306"/>
                      <a:pt x="353" y="1636"/>
                    </a:cubicBezTo>
                    <a:lnTo>
                      <a:pt x="5388" y="6675"/>
                    </a:lnTo>
                    <a:cubicBezTo>
                      <a:pt x="5561" y="6846"/>
                      <a:pt x="5785" y="6931"/>
                      <a:pt x="6010" y="6931"/>
                    </a:cubicBezTo>
                    <a:cubicBezTo>
                      <a:pt x="6234" y="6931"/>
                      <a:pt x="6459" y="6846"/>
                      <a:pt x="6632" y="6675"/>
                    </a:cubicBezTo>
                    <a:lnTo>
                      <a:pt x="11667" y="1636"/>
                    </a:lnTo>
                    <a:cubicBezTo>
                      <a:pt x="12019" y="1250"/>
                      <a:pt x="12038" y="668"/>
                      <a:pt x="11711" y="260"/>
                    </a:cubicBezTo>
                    <a:cubicBezTo>
                      <a:pt x="11539" y="87"/>
                      <a:pt x="11313" y="1"/>
                      <a:pt x="11088" y="1"/>
                    </a:cubicBez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5794;p61"/>
            <p:cNvGrpSpPr/>
            <p:nvPr/>
          </p:nvGrpSpPr>
          <p:grpSpPr>
            <a:xfrm>
              <a:off x="5973664" y="3484366"/>
              <a:ext cx="811335" cy="987304"/>
              <a:chOff x="1285250" y="1617275"/>
              <a:chExt cx="1090650" cy="1327200"/>
            </a:xfrm>
          </p:grpSpPr>
          <p:sp>
            <p:nvSpPr>
              <p:cNvPr id="19" name="Google Shape;5795;p61"/>
              <p:cNvSpPr/>
              <p:nvPr/>
            </p:nvSpPr>
            <p:spPr>
              <a:xfrm>
                <a:off x="1460300" y="1792400"/>
                <a:ext cx="740475" cy="740375"/>
              </a:xfrm>
              <a:custGeom>
                <a:avLst/>
                <a:gdLst/>
                <a:ahLst/>
                <a:cxnLst/>
                <a:rect l="l" t="t" r="r" b="b"/>
                <a:pathLst>
                  <a:path w="29619" h="29615" extrusionOk="0">
                    <a:moveTo>
                      <a:pt x="14809" y="1"/>
                    </a:moveTo>
                    <a:cubicBezTo>
                      <a:pt x="6631" y="1"/>
                      <a:pt x="0" y="6631"/>
                      <a:pt x="0" y="14809"/>
                    </a:cubicBezTo>
                    <a:cubicBezTo>
                      <a:pt x="0" y="22988"/>
                      <a:pt x="6631" y="29615"/>
                      <a:pt x="14809" y="29615"/>
                    </a:cubicBezTo>
                    <a:cubicBezTo>
                      <a:pt x="22987" y="29615"/>
                      <a:pt x="29618" y="22988"/>
                      <a:pt x="29618" y="14809"/>
                    </a:cubicBezTo>
                    <a:cubicBezTo>
                      <a:pt x="29618" y="6631"/>
                      <a:pt x="22987" y="1"/>
                      <a:pt x="14809" y="1"/>
                    </a:cubicBez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5796;p61"/>
              <p:cNvSpPr/>
              <p:nvPr/>
            </p:nvSpPr>
            <p:spPr>
              <a:xfrm>
                <a:off x="1285250" y="1617275"/>
                <a:ext cx="1090650" cy="1273950"/>
              </a:xfrm>
              <a:custGeom>
                <a:avLst/>
                <a:gdLst/>
                <a:ahLst/>
                <a:cxnLst/>
                <a:rect l="l" t="t" r="r" b="b"/>
                <a:pathLst>
                  <a:path w="43626" h="50958" extrusionOk="0">
                    <a:moveTo>
                      <a:pt x="21811" y="0"/>
                    </a:moveTo>
                    <a:cubicBezTo>
                      <a:pt x="9785" y="0"/>
                      <a:pt x="0" y="9788"/>
                      <a:pt x="0" y="21814"/>
                    </a:cubicBezTo>
                    <a:cubicBezTo>
                      <a:pt x="8" y="22289"/>
                      <a:pt x="401" y="22672"/>
                      <a:pt x="876" y="22672"/>
                    </a:cubicBezTo>
                    <a:cubicBezTo>
                      <a:pt x="1355" y="22672"/>
                      <a:pt x="1744" y="22289"/>
                      <a:pt x="1755" y="21814"/>
                    </a:cubicBezTo>
                    <a:cubicBezTo>
                      <a:pt x="1755" y="10757"/>
                      <a:pt x="10754" y="1755"/>
                      <a:pt x="21811" y="1755"/>
                    </a:cubicBezTo>
                    <a:cubicBezTo>
                      <a:pt x="32869" y="1755"/>
                      <a:pt x="41867" y="10753"/>
                      <a:pt x="41867" y="21814"/>
                    </a:cubicBezTo>
                    <a:cubicBezTo>
                      <a:pt x="41871" y="32872"/>
                      <a:pt x="32869" y="41870"/>
                      <a:pt x="21811" y="41870"/>
                    </a:cubicBezTo>
                    <a:cubicBezTo>
                      <a:pt x="21329" y="41870"/>
                      <a:pt x="20932" y="42263"/>
                      <a:pt x="20936" y="42750"/>
                    </a:cubicBezTo>
                    <a:lnTo>
                      <a:pt x="20936" y="50957"/>
                    </a:lnTo>
                    <a:lnTo>
                      <a:pt x="22691" y="50942"/>
                    </a:lnTo>
                    <a:lnTo>
                      <a:pt x="22691" y="43610"/>
                    </a:lnTo>
                    <a:cubicBezTo>
                      <a:pt x="34312" y="43147"/>
                      <a:pt x="43626" y="33547"/>
                      <a:pt x="43626" y="21814"/>
                    </a:cubicBezTo>
                    <a:cubicBezTo>
                      <a:pt x="43626" y="9785"/>
                      <a:pt x="33841" y="0"/>
                      <a:pt x="21811" y="0"/>
                    </a:cubicBez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5797;p61"/>
              <p:cNvSpPr/>
              <p:nvPr/>
            </p:nvSpPr>
            <p:spPr>
              <a:xfrm>
                <a:off x="1680900" y="2771175"/>
                <a:ext cx="300850" cy="173300"/>
              </a:xfrm>
              <a:custGeom>
                <a:avLst/>
                <a:gdLst/>
                <a:ahLst/>
                <a:cxnLst/>
                <a:rect l="l" t="t" r="r" b="b"/>
                <a:pathLst>
                  <a:path w="12034" h="6932" extrusionOk="0">
                    <a:moveTo>
                      <a:pt x="11086" y="1"/>
                    </a:moveTo>
                    <a:cubicBezTo>
                      <a:pt x="10860" y="1"/>
                      <a:pt x="10635" y="87"/>
                      <a:pt x="10464" y="260"/>
                    </a:cubicBezTo>
                    <a:lnTo>
                      <a:pt x="6865" y="3859"/>
                    </a:lnTo>
                    <a:lnTo>
                      <a:pt x="5978" y="4742"/>
                    </a:lnTo>
                    <a:lnTo>
                      <a:pt x="5110" y="3874"/>
                    </a:lnTo>
                    <a:lnTo>
                      <a:pt x="1495" y="260"/>
                    </a:lnTo>
                    <a:cubicBezTo>
                      <a:pt x="1341" y="153"/>
                      <a:pt x="1165" y="102"/>
                      <a:pt x="989" y="102"/>
                    </a:cubicBezTo>
                    <a:cubicBezTo>
                      <a:pt x="730" y="102"/>
                      <a:pt x="474" y="214"/>
                      <a:pt x="297" y="427"/>
                    </a:cubicBezTo>
                    <a:cubicBezTo>
                      <a:pt x="0" y="783"/>
                      <a:pt x="22" y="1306"/>
                      <a:pt x="349" y="1636"/>
                    </a:cubicBezTo>
                    <a:lnTo>
                      <a:pt x="5388" y="6675"/>
                    </a:lnTo>
                    <a:cubicBezTo>
                      <a:pt x="5559" y="6846"/>
                      <a:pt x="5783" y="6931"/>
                      <a:pt x="6008" y="6931"/>
                    </a:cubicBezTo>
                    <a:cubicBezTo>
                      <a:pt x="6233" y="6931"/>
                      <a:pt x="6458" y="6846"/>
                      <a:pt x="6631" y="6675"/>
                    </a:cubicBezTo>
                    <a:lnTo>
                      <a:pt x="11666" y="1636"/>
                    </a:lnTo>
                    <a:cubicBezTo>
                      <a:pt x="12015" y="1250"/>
                      <a:pt x="12034" y="668"/>
                      <a:pt x="11711" y="260"/>
                    </a:cubicBezTo>
                    <a:cubicBezTo>
                      <a:pt x="11538" y="87"/>
                      <a:pt x="11312" y="1"/>
                      <a:pt x="11086" y="1"/>
                    </a:cubicBez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5798;p61"/>
            <p:cNvGrpSpPr/>
            <p:nvPr/>
          </p:nvGrpSpPr>
          <p:grpSpPr>
            <a:xfrm>
              <a:off x="5194708" y="3484366"/>
              <a:ext cx="811409" cy="987304"/>
              <a:chOff x="238125" y="1617275"/>
              <a:chExt cx="1090750" cy="1327200"/>
            </a:xfrm>
          </p:grpSpPr>
          <p:sp>
            <p:nvSpPr>
              <p:cNvPr id="16" name="Google Shape;5799;p61"/>
              <p:cNvSpPr/>
              <p:nvPr/>
            </p:nvSpPr>
            <p:spPr>
              <a:xfrm>
                <a:off x="413250" y="1792400"/>
                <a:ext cx="740375" cy="740375"/>
              </a:xfrm>
              <a:custGeom>
                <a:avLst/>
                <a:gdLst/>
                <a:ahLst/>
                <a:cxnLst/>
                <a:rect l="l" t="t" r="r" b="b"/>
                <a:pathLst>
                  <a:path w="29615" h="29615" extrusionOk="0">
                    <a:moveTo>
                      <a:pt x="14810" y="1"/>
                    </a:moveTo>
                    <a:cubicBezTo>
                      <a:pt x="6631" y="1"/>
                      <a:pt x="1" y="6631"/>
                      <a:pt x="1" y="14809"/>
                    </a:cubicBezTo>
                    <a:cubicBezTo>
                      <a:pt x="1" y="22988"/>
                      <a:pt x="6631" y="29615"/>
                      <a:pt x="14810" y="29615"/>
                    </a:cubicBezTo>
                    <a:cubicBezTo>
                      <a:pt x="22988" y="29615"/>
                      <a:pt x="29615" y="22988"/>
                      <a:pt x="29615" y="14809"/>
                    </a:cubicBezTo>
                    <a:cubicBezTo>
                      <a:pt x="29615" y="6631"/>
                      <a:pt x="22988" y="1"/>
                      <a:pt x="14810" y="1"/>
                    </a:cubicBez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5800;p61"/>
              <p:cNvSpPr/>
              <p:nvPr/>
            </p:nvSpPr>
            <p:spPr>
              <a:xfrm>
                <a:off x="238125" y="1617275"/>
                <a:ext cx="1090750" cy="1273950"/>
              </a:xfrm>
              <a:custGeom>
                <a:avLst/>
                <a:gdLst/>
                <a:ahLst/>
                <a:cxnLst/>
                <a:rect l="l" t="t" r="r" b="b"/>
                <a:pathLst>
                  <a:path w="43630" h="50958" extrusionOk="0">
                    <a:moveTo>
                      <a:pt x="21815" y="0"/>
                    </a:moveTo>
                    <a:cubicBezTo>
                      <a:pt x="9785" y="0"/>
                      <a:pt x="0" y="9788"/>
                      <a:pt x="0" y="21814"/>
                    </a:cubicBezTo>
                    <a:cubicBezTo>
                      <a:pt x="11" y="22289"/>
                      <a:pt x="401" y="22672"/>
                      <a:pt x="879" y="22672"/>
                    </a:cubicBezTo>
                    <a:cubicBezTo>
                      <a:pt x="1354" y="22672"/>
                      <a:pt x="1744" y="22289"/>
                      <a:pt x="1755" y="21814"/>
                    </a:cubicBezTo>
                    <a:cubicBezTo>
                      <a:pt x="1755" y="10757"/>
                      <a:pt x="10753" y="1755"/>
                      <a:pt x="21811" y="1755"/>
                    </a:cubicBezTo>
                    <a:cubicBezTo>
                      <a:pt x="32869" y="1755"/>
                      <a:pt x="41870" y="10753"/>
                      <a:pt x="41870" y="21814"/>
                    </a:cubicBezTo>
                    <a:cubicBezTo>
                      <a:pt x="41870" y="32872"/>
                      <a:pt x="32872" y="41870"/>
                      <a:pt x="21815" y="41870"/>
                    </a:cubicBezTo>
                    <a:cubicBezTo>
                      <a:pt x="21329" y="41870"/>
                      <a:pt x="20935" y="42263"/>
                      <a:pt x="20935" y="42750"/>
                    </a:cubicBezTo>
                    <a:lnTo>
                      <a:pt x="20935" y="50957"/>
                    </a:lnTo>
                    <a:lnTo>
                      <a:pt x="22694" y="50942"/>
                    </a:lnTo>
                    <a:lnTo>
                      <a:pt x="22694" y="43610"/>
                    </a:lnTo>
                    <a:cubicBezTo>
                      <a:pt x="34316" y="43147"/>
                      <a:pt x="43629" y="33547"/>
                      <a:pt x="43626" y="21814"/>
                    </a:cubicBezTo>
                    <a:cubicBezTo>
                      <a:pt x="43626" y="9785"/>
                      <a:pt x="33841" y="0"/>
                      <a:pt x="21815" y="0"/>
                    </a:cubicBez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5801;p61"/>
              <p:cNvSpPr/>
              <p:nvPr/>
            </p:nvSpPr>
            <p:spPr>
              <a:xfrm>
                <a:off x="633750" y="2771175"/>
                <a:ext cx="300950" cy="173300"/>
              </a:xfrm>
              <a:custGeom>
                <a:avLst/>
                <a:gdLst/>
                <a:ahLst/>
                <a:cxnLst/>
                <a:rect l="l" t="t" r="r" b="b"/>
                <a:pathLst>
                  <a:path w="12038" h="6932" extrusionOk="0">
                    <a:moveTo>
                      <a:pt x="11088" y="1"/>
                    </a:moveTo>
                    <a:cubicBezTo>
                      <a:pt x="10863" y="1"/>
                      <a:pt x="10637" y="87"/>
                      <a:pt x="10465" y="260"/>
                    </a:cubicBezTo>
                    <a:lnTo>
                      <a:pt x="6869" y="3859"/>
                    </a:lnTo>
                    <a:lnTo>
                      <a:pt x="5982" y="4742"/>
                    </a:lnTo>
                    <a:lnTo>
                      <a:pt x="5110" y="3874"/>
                    </a:lnTo>
                    <a:lnTo>
                      <a:pt x="1496" y="260"/>
                    </a:lnTo>
                    <a:cubicBezTo>
                      <a:pt x="1342" y="153"/>
                      <a:pt x="1165" y="102"/>
                      <a:pt x="990" y="102"/>
                    </a:cubicBezTo>
                    <a:cubicBezTo>
                      <a:pt x="731" y="102"/>
                      <a:pt x="475" y="214"/>
                      <a:pt x="298" y="427"/>
                    </a:cubicBezTo>
                    <a:cubicBezTo>
                      <a:pt x="1" y="783"/>
                      <a:pt x="27" y="1306"/>
                      <a:pt x="353" y="1636"/>
                    </a:cubicBezTo>
                    <a:lnTo>
                      <a:pt x="5389" y="6675"/>
                    </a:lnTo>
                    <a:cubicBezTo>
                      <a:pt x="5561" y="6846"/>
                      <a:pt x="5786" y="6931"/>
                      <a:pt x="6010" y="6931"/>
                    </a:cubicBezTo>
                    <a:cubicBezTo>
                      <a:pt x="6235" y="6931"/>
                      <a:pt x="6459" y="6846"/>
                      <a:pt x="6632" y="6675"/>
                    </a:cubicBezTo>
                    <a:lnTo>
                      <a:pt x="11667" y="1636"/>
                    </a:lnTo>
                    <a:cubicBezTo>
                      <a:pt x="12019" y="1250"/>
                      <a:pt x="12038" y="668"/>
                      <a:pt x="11711" y="260"/>
                    </a:cubicBezTo>
                    <a:cubicBezTo>
                      <a:pt x="11539" y="87"/>
                      <a:pt x="11313" y="1"/>
                      <a:pt x="11088" y="1"/>
                    </a:cubicBezTo>
                    <a:close/>
                  </a:path>
                </a:pathLst>
              </a:cu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2057669" y="3019601"/>
            <a:ext cx="14795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595959"/>
                </a:solidFill>
                <a:latin typeface="Roboto"/>
              </a:rPr>
              <a:t>Timbul</a:t>
            </a:r>
            <a:r>
              <a:rPr lang="en-US" sz="1600" dirty="0">
                <a:solidFill>
                  <a:srgbClr val="595959"/>
                </a:solidFill>
                <a:latin typeface="Roboto"/>
              </a:rPr>
              <a:t> rasa </a:t>
            </a:r>
            <a:r>
              <a:rPr lang="en-US" sz="1600" dirty="0" err="1">
                <a:solidFill>
                  <a:srgbClr val="595959"/>
                </a:solidFill>
                <a:latin typeface="Roboto"/>
              </a:rPr>
              <a:t>memiliki</a:t>
            </a:r>
            <a:endParaRPr lang="en-US" sz="1600" dirty="0">
              <a:solidFill>
                <a:srgbClr val="595959"/>
              </a:solidFill>
              <a:latin typeface="Roboto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79671" y="3019601"/>
            <a:ext cx="17960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595959"/>
                </a:solidFill>
                <a:latin typeface="Roboto"/>
              </a:rPr>
              <a:t>Peningkatan</a:t>
            </a:r>
            <a:r>
              <a:rPr lang="en-US" sz="1600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sz="1600" dirty="0" err="1">
                <a:solidFill>
                  <a:srgbClr val="595959"/>
                </a:solidFill>
                <a:latin typeface="Roboto"/>
              </a:rPr>
              <a:t>kemampuan</a:t>
            </a:r>
            <a:r>
              <a:rPr lang="en-US" sz="1600" dirty="0">
                <a:solidFill>
                  <a:srgbClr val="595959"/>
                </a:solidFill>
                <a:latin typeface="Roboto"/>
              </a:rPr>
              <a:t> guru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2160" y="3019601"/>
            <a:ext cx="18649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595959"/>
                </a:solidFill>
                <a:latin typeface="Roboto"/>
              </a:rPr>
              <a:t>Berkembangnya</a:t>
            </a:r>
            <a:r>
              <a:rPr lang="en-US" sz="1600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sz="1600" dirty="0" err="1">
                <a:solidFill>
                  <a:srgbClr val="595959"/>
                </a:solidFill>
                <a:latin typeface="Roboto"/>
              </a:rPr>
              <a:t>pemikiran</a:t>
            </a:r>
            <a:r>
              <a:rPr lang="en-US" sz="1600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sz="1600" dirty="0" err="1">
                <a:solidFill>
                  <a:srgbClr val="595959"/>
                </a:solidFill>
                <a:latin typeface="Roboto"/>
              </a:rPr>
              <a:t>kritis</a:t>
            </a:r>
            <a:endParaRPr lang="en-US" sz="1600" dirty="0">
              <a:solidFill>
                <a:srgbClr val="595959"/>
              </a:solidFill>
              <a:latin typeface="Roboto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75674" y="3019601"/>
            <a:ext cx="1560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595959"/>
                </a:solidFill>
                <a:latin typeface="Roboto"/>
              </a:rPr>
              <a:t>Meningkatkan</a:t>
            </a:r>
            <a:r>
              <a:rPr lang="en-US" sz="1600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sz="1600" dirty="0" err="1">
                <a:solidFill>
                  <a:srgbClr val="595959"/>
                </a:solidFill>
                <a:latin typeface="Roboto"/>
              </a:rPr>
              <a:t>kreativitas</a:t>
            </a:r>
            <a:r>
              <a:rPr lang="en-US" sz="1600" dirty="0">
                <a:solidFill>
                  <a:srgbClr val="595959"/>
                </a:solidFill>
                <a:latin typeface="Roboto"/>
              </a:rPr>
              <a:t> guru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4" name="Google Shape;1794;p50"/>
          <p:cNvSpPr txBox="1">
            <a:spLocks noGrp="1"/>
          </p:cNvSpPr>
          <p:nvPr>
            <p:ph type="title"/>
          </p:nvPr>
        </p:nvSpPr>
        <p:spPr>
          <a:xfrm>
            <a:off x="488298" y="266115"/>
            <a:ext cx="3457111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Kelemahan PTK</a:t>
            </a:r>
            <a:endParaRPr dirty="0"/>
          </a:p>
        </p:txBody>
      </p:sp>
      <p:grpSp>
        <p:nvGrpSpPr>
          <p:cNvPr id="1804" name="Google Shape;1804;p50"/>
          <p:cNvGrpSpPr/>
          <p:nvPr/>
        </p:nvGrpSpPr>
        <p:grpSpPr>
          <a:xfrm>
            <a:off x="577512" y="948667"/>
            <a:ext cx="449351" cy="134550"/>
            <a:chOff x="826998" y="3699099"/>
            <a:chExt cx="449351" cy="134550"/>
          </a:xfrm>
        </p:grpSpPr>
        <p:sp>
          <p:nvSpPr>
            <p:cNvPr id="1805" name="Google Shape;1805;p50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50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1807;p50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5907;p61"/>
          <p:cNvGrpSpPr/>
          <p:nvPr/>
        </p:nvGrpSpPr>
        <p:grpSpPr>
          <a:xfrm>
            <a:off x="1870348" y="2160848"/>
            <a:ext cx="4589757" cy="1689258"/>
            <a:chOff x="6777990" y="3710194"/>
            <a:chExt cx="1646915" cy="677382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</p:grpSpPr>
        <p:grpSp>
          <p:nvGrpSpPr>
            <p:cNvPr id="18" name="Google Shape;5908;p61"/>
            <p:cNvGrpSpPr/>
            <p:nvPr/>
          </p:nvGrpSpPr>
          <p:grpSpPr>
            <a:xfrm>
              <a:off x="6777990" y="3874492"/>
              <a:ext cx="411129" cy="513083"/>
              <a:chOff x="6777990" y="3874492"/>
              <a:chExt cx="411129" cy="513083"/>
            </a:xfrm>
          </p:grpSpPr>
          <p:cxnSp>
            <p:nvCxnSpPr>
              <p:cNvPr id="28" name="Google Shape;5909;p61"/>
              <p:cNvCxnSpPr/>
              <p:nvPr/>
            </p:nvCxnSpPr>
            <p:spPr>
              <a:xfrm>
                <a:off x="6977019" y="4216875"/>
                <a:ext cx="0" cy="170700"/>
              </a:xfrm>
              <a:prstGeom prst="straightConnector1">
                <a:avLst/>
              </a:prstGeom>
              <a:ln>
                <a:headEnd type="none" w="med" len="med"/>
                <a:tailEnd type="diamond" w="med" len="med"/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</p:cxnSp>
          <p:sp>
            <p:nvSpPr>
              <p:cNvPr id="29" name="Google Shape;5910;p61"/>
              <p:cNvSpPr/>
              <p:nvPr/>
            </p:nvSpPr>
            <p:spPr>
              <a:xfrm>
                <a:off x="6777990" y="3874492"/>
                <a:ext cx="411129" cy="356237"/>
              </a:xfrm>
              <a:custGeom>
                <a:avLst/>
                <a:gdLst/>
                <a:ahLst/>
                <a:cxnLst/>
                <a:rect l="l" t="t" r="r" b="b"/>
                <a:pathLst>
                  <a:path w="69272" h="60023" extrusionOk="0">
                    <a:moveTo>
                      <a:pt x="17333" y="0"/>
                    </a:moveTo>
                    <a:lnTo>
                      <a:pt x="0" y="30011"/>
                    </a:lnTo>
                    <a:lnTo>
                      <a:pt x="17333" y="60023"/>
                    </a:lnTo>
                    <a:lnTo>
                      <a:pt x="51939" y="60023"/>
                    </a:lnTo>
                    <a:lnTo>
                      <a:pt x="69271" y="30011"/>
                    </a:lnTo>
                    <a:lnTo>
                      <a:pt x="51939" y="0"/>
                    </a:lnTo>
                    <a:close/>
                  </a:path>
                </a:pathLst>
              </a:custGeom>
              <a:ln>
                <a:headEnd type="none" w="sm" len="sm"/>
                <a:tailEnd type="none" w="sm" len="sm"/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" name="Google Shape;5911;p61"/>
            <p:cNvGrpSpPr/>
            <p:nvPr/>
          </p:nvGrpSpPr>
          <p:grpSpPr>
            <a:xfrm>
              <a:off x="7188425" y="3710194"/>
              <a:ext cx="411123" cy="520535"/>
              <a:chOff x="7188425" y="3710194"/>
              <a:chExt cx="411123" cy="520535"/>
            </a:xfrm>
          </p:grpSpPr>
          <p:cxnSp>
            <p:nvCxnSpPr>
              <p:cNvPr id="26" name="Google Shape;5912;p61"/>
              <p:cNvCxnSpPr/>
              <p:nvPr/>
            </p:nvCxnSpPr>
            <p:spPr>
              <a:xfrm rot="10800000">
                <a:off x="7393988" y="3710194"/>
                <a:ext cx="0" cy="170700"/>
              </a:xfrm>
              <a:prstGeom prst="straightConnector1">
                <a:avLst/>
              </a:prstGeom>
              <a:ln>
                <a:headEnd type="none" w="med" len="med"/>
                <a:tailEnd type="diamond" w="med" len="med"/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</p:cxnSp>
          <p:sp>
            <p:nvSpPr>
              <p:cNvPr id="27" name="Google Shape;5913;p61"/>
              <p:cNvSpPr/>
              <p:nvPr/>
            </p:nvSpPr>
            <p:spPr>
              <a:xfrm>
                <a:off x="7188425" y="3874492"/>
                <a:ext cx="411123" cy="356237"/>
              </a:xfrm>
              <a:custGeom>
                <a:avLst/>
                <a:gdLst/>
                <a:ahLst/>
                <a:cxnLst/>
                <a:rect l="l" t="t" r="r" b="b"/>
                <a:pathLst>
                  <a:path w="69271" h="60023" extrusionOk="0">
                    <a:moveTo>
                      <a:pt x="17274" y="0"/>
                    </a:moveTo>
                    <a:lnTo>
                      <a:pt x="0" y="30011"/>
                    </a:lnTo>
                    <a:lnTo>
                      <a:pt x="17274" y="60023"/>
                    </a:lnTo>
                    <a:lnTo>
                      <a:pt x="51939" y="60023"/>
                    </a:lnTo>
                    <a:lnTo>
                      <a:pt x="69271" y="30011"/>
                    </a:lnTo>
                    <a:lnTo>
                      <a:pt x="51939" y="0"/>
                    </a:lnTo>
                    <a:close/>
                  </a:path>
                </a:pathLst>
              </a:custGeom>
              <a:ln>
                <a:headEnd type="none" w="sm" len="sm"/>
                <a:tailEnd type="none" w="sm" len="sm"/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" name="Google Shape;5914;p61"/>
            <p:cNvGrpSpPr/>
            <p:nvPr/>
          </p:nvGrpSpPr>
          <p:grpSpPr>
            <a:xfrm>
              <a:off x="7603341" y="3874492"/>
              <a:ext cx="411474" cy="513083"/>
              <a:chOff x="7603341" y="3874492"/>
              <a:chExt cx="411474" cy="513083"/>
            </a:xfrm>
          </p:grpSpPr>
          <p:cxnSp>
            <p:nvCxnSpPr>
              <p:cNvPr id="24" name="Google Shape;5915;p61"/>
              <p:cNvCxnSpPr/>
              <p:nvPr/>
            </p:nvCxnSpPr>
            <p:spPr>
              <a:xfrm>
                <a:off x="7809095" y="4216875"/>
                <a:ext cx="0" cy="170700"/>
              </a:xfrm>
              <a:prstGeom prst="straightConnector1">
                <a:avLst/>
              </a:prstGeom>
              <a:ln>
                <a:headEnd type="none" w="med" len="med"/>
                <a:tailEnd type="diamond" w="med" len="med"/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</p:cxnSp>
          <p:sp>
            <p:nvSpPr>
              <p:cNvPr id="25" name="Google Shape;5916;p61"/>
              <p:cNvSpPr/>
              <p:nvPr/>
            </p:nvSpPr>
            <p:spPr>
              <a:xfrm>
                <a:off x="7603341" y="3874492"/>
                <a:ext cx="411474" cy="356237"/>
              </a:xfrm>
              <a:custGeom>
                <a:avLst/>
                <a:gdLst/>
                <a:ahLst/>
                <a:cxnLst/>
                <a:rect l="l" t="t" r="r" b="b"/>
                <a:pathLst>
                  <a:path w="69330" h="60023" extrusionOk="0">
                    <a:moveTo>
                      <a:pt x="17333" y="0"/>
                    </a:moveTo>
                    <a:lnTo>
                      <a:pt x="1" y="30011"/>
                    </a:lnTo>
                    <a:lnTo>
                      <a:pt x="17333" y="60023"/>
                    </a:lnTo>
                    <a:lnTo>
                      <a:pt x="51998" y="60023"/>
                    </a:lnTo>
                    <a:lnTo>
                      <a:pt x="69330" y="30011"/>
                    </a:lnTo>
                    <a:lnTo>
                      <a:pt x="51998" y="0"/>
                    </a:lnTo>
                    <a:close/>
                  </a:path>
                </a:pathLst>
              </a:custGeom>
              <a:ln>
                <a:headEnd type="none" w="sm" len="sm"/>
                <a:tailEnd type="none" w="sm" len="sm"/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" name="Google Shape;5917;p61"/>
            <p:cNvGrpSpPr/>
            <p:nvPr/>
          </p:nvGrpSpPr>
          <p:grpSpPr>
            <a:xfrm>
              <a:off x="8013776" y="3722847"/>
              <a:ext cx="411129" cy="507881"/>
              <a:chOff x="8013776" y="3722847"/>
              <a:chExt cx="411129" cy="507881"/>
            </a:xfrm>
          </p:grpSpPr>
          <p:cxnSp>
            <p:nvCxnSpPr>
              <p:cNvPr id="22" name="Google Shape;5918;p61"/>
              <p:cNvCxnSpPr/>
              <p:nvPr/>
            </p:nvCxnSpPr>
            <p:spPr>
              <a:xfrm rot="10800000">
                <a:off x="8219339" y="3722847"/>
                <a:ext cx="0" cy="169800"/>
              </a:xfrm>
              <a:prstGeom prst="straightConnector1">
                <a:avLst/>
              </a:prstGeom>
              <a:ln>
                <a:headEnd type="none" w="med" len="med"/>
                <a:tailEnd type="diamond" w="med" len="med"/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</p:cxnSp>
          <p:sp>
            <p:nvSpPr>
              <p:cNvPr id="23" name="Google Shape;5919;p61"/>
              <p:cNvSpPr/>
              <p:nvPr/>
            </p:nvSpPr>
            <p:spPr>
              <a:xfrm>
                <a:off x="8013776" y="3874492"/>
                <a:ext cx="411129" cy="356237"/>
              </a:xfrm>
              <a:custGeom>
                <a:avLst/>
                <a:gdLst/>
                <a:ahLst/>
                <a:cxnLst/>
                <a:rect l="l" t="t" r="r" b="b"/>
                <a:pathLst>
                  <a:path w="69272" h="60023" extrusionOk="0">
                    <a:moveTo>
                      <a:pt x="17333" y="0"/>
                    </a:moveTo>
                    <a:lnTo>
                      <a:pt x="0" y="30011"/>
                    </a:lnTo>
                    <a:lnTo>
                      <a:pt x="17333" y="60023"/>
                    </a:lnTo>
                    <a:lnTo>
                      <a:pt x="51939" y="60023"/>
                    </a:lnTo>
                    <a:lnTo>
                      <a:pt x="69271" y="30011"/>
                    </a:lnTo>
                    <a:lnTo>
                      <a:pt x="51939" y="0"/>
                    </a:lnTo>
                    <a:close/>
                  </a:path>
                </a:pathLst>
              </a:custGeom>
              <a:ln>
                <a:headEnd type="none" w="sm" len="sm"/>
                <a:tailEnd type="none" w="sm" len="sm"/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577512" y="4004718"/>
            <a:ext cx="30095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595959"/>
                </a:solidFill>
                <a:latin typeface="Roboto"/>
              </a:rPr>
              <a:t>Kurang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mendalamnya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pengetahuan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dan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keterampilan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dalam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teknik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dasar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penelitian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pada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pihak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peneliti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860857" y="1288169"/>
            <a:ext cx="1883010" cy="739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595959"/>
                </a:solidFill>
                <a:latin typeface="Roboto"/>
              </a:rPr>
              <a:t>Sulit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menemukan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dan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merumuskan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masalah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5269986" y="1288771"/>
            <a:ext cx="22499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595959"/>
                </a:solidFill>
                <a:latin typeface="Roboto"/>
              </a:rPr>
              <a:t>Sulit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mengelola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waktu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kegiatan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rutin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dan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</a:rPr>
              <a:t>penelitian</a:t>
            </a:r>
            <a:r>
              <a:rPr lang="en-US" dirty="0">
                <a:solidFill>
                  <a:srgbClr val="595959"/>
                </a:solidFill>
                <a:latin typeface="Roboto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45823" y="4015253"/>
            <a:ext cx="240322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595959"/>
                </a:solidFill>
                <a:latin typeface="Roboto"/>
              </a:rPr>
              <a:t>Sulit</a:t>
            </a:r>
            <a:r>
              <a:rPr lang="en-US" dirty="0" smtClean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 smtClean="0">
                <a:solidFill>
                  <a:srgbClr val="595959"/>
                </a:solidFill>
                <a:latin typeface="Roboto"/>
              </a:rPr>
              <a:t>melakukan</a:t>
            </a:r>
            <a:r>
              <a:rPr lang="en-US" dirty="0" smtClean="0">
                <a:solidFill>
                  <a:srgbClr val="595959"/>
                </a:solidFill>
                <a:latin typeface="Roboto"/>
              </a:rPr>
              <a:t> </a:t>
            </a:r>
            <a:r>
              <a:rPr lang="en-US" dirty="0" err="1" smtClean="0">
                <a:solidFill>
                  <a:srgbClr val="595959"/>
                </a:solidFill>
                <a:latin typeface="Roboto"/>
              </a:rPr>
              <a:t>perubahan</a:t>
            </a:r>
            <a:r>
              <a:rPr lang="id-ID" dirty="0" smtClean="0">
                <a:solidFill>
                  <a:srgbClr val="595959"/>
                </a:solidFill>
                <a:latin typeface="Roboto"/>
              </a:rPr>
              <a:t>.</a:t>
            </a:r>
            <a:endParaRPr lang="en-US" dirty="0">
              <a:solidFill>
                <a:srgbClr val="595959"/>
              </a:solidFill>
              <a:latin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3" name="Google Shape;1583;p45"/>
          <p:cNvGrpSpPr/>
          <p:nvPr/>
        </p:nvGrpSpPr>
        <p:grpSpPr>
          <a:xfrm>
            <a:off x="1451098" y="3510399"/>
            <a:ext cx="449351" cy="134550"/>
            <a:chOff x="826998" y="3699099"/>
            <a:chExt cx="449351" cy="134550"/>
          </a:xfrm>
        </p:grpSpPr>
        <p:sp>
          <p:nvSpPr>
            <p:cNvPr id="1584" name="Google Shape;1584;p45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45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45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682" y="1405056"/>
            <a:ext cx="4796518" cy="21053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31"/>
          <p:cNvSpPr txBox="1">
            <a:spLocks noGrp="1"/>
          </p:cNvSpPr>
          <p:nvPr>
            <p:ph type="title"/>
          </p:nvPr>
        </p:nvSpPr>
        <p:spPr>
          <a:xfrm>
            <a:off x="1344071" y="273531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Eksperimen</a:t>
            </a:r>
            <a:endParaRPr dirty="0"/>
          </a:p>
        </p:txBody>
      </p:sp>
      <p:grpSp>
        <p:nvGrpSpPr>
          <p:cNvPr id="945" name="Google Shape;945;p31"/>
          <p:cNvGrpSpPr/>
          <p:nvPr/>
        </p:nvGrpSpPr>
        <p:grpSpPr>
          <a:xfrm>
            <a:off x="4359356" y="950573"/>
            <a:ext cx="449351" cy="134550"/>
            <a:chOff x="826998" y="3699099"/>
            <a:chExt cx="449351" cy="134550"/>
          </a:xfrm>
        </p:grpSpPr>
        <p:sp>
          <p:nvSpPr>
            <p:cNvPr id="946" name="Google Shape;946;p31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1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1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90863" y="1760022"/>
            <a:ext cx="6670500" cy="2732973"/>
            <a:chOff x="570547" y="1555485"/>
            <a:chExt cx="6670500" cy="2732973"/>
          </a:xfrm>
        </p:grpSpPr>
        <p:grpSp>
          <p:nvGrpSpPr>
            <p:cNvPr id="4" name="Group 3"/>
            <p:cNvGrpSpPr/>
            <p:nvPr/>
          </p:nvGrpSpPr>
          <p:grpSpPr>
            <a:xfrm>
              <a:off x="570547" y="1555485"/>
              <a:ext cx="6670500" cy="2732973"/>
              <a:chOff x="544590" y="1495327"/>
              <a:chExt cx="6670500" cy="2732973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570547" y="1495327"/>
                <a:ext cx="6644543" cy="2732973"/>
                <a:chOff x="792683" y="1361384"/>
                <a:chExt cx="7474336" cy="3008400"/>
              </a:xfrm>
            </p:grpSpPr>
            <p:sp>
              <p:nvSpPr>
                <p:cNvPr id="9" name="Subtitle 2"/>
                <p:cNvSpPr txBox="1">
                  <a:spLocks/>
                </p:cNvSpPr>
                <p:nvPr/>
              </p:nvSpPr>
              <p:spPr>
                <a:xfrm>
                  <a:off x="1786299" y="1361384"/>
                  <a:ext cx="6480720" cy="720080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>
                      <a:lumMod val="40000"/>
                      <a:lumOff val="6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spcFirstLastPara="1" wrap="square" lIns="91425" tIns="91425" rIns="91425" bIns="91425" anchor="t" anchorCtr="0">
                  <a:norm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L="457200" marR="0" lvl="0" indent="-31750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2"/>
                    </a:buClr>
                    <a:buSzPts val="1400"/>
                    <a:buFont typeface="Roboto"/>
                    <a:buChar char="●"/>
                    <a:defRPr sz="1400" b="0" i="0" u="none" strike="noStrike" cap="none">
                      <a:solidFill>
                        <a:schemeClr val="dk2"/>
                      </a:solidFill>
                      <a:latin typeface="Roboto"/>
                      <a:ea typeface="Roboto"/>
                      <a:cs typeface="Roboto"/>
                      <a:sym typeface="Roboto"/>
                    </a:defRPr>
                  </a:lvl1pPr>
                  <a:lvl2pPr marL="914400" marR="0" lvl="1" indent="-317500" algn="l" rtl="0">
                    <a:lnSpc>
                      <a:spcPct val="100000"/>
                    </a:lnSpc>
                    <a:spcBef>
                      <a:spcPts val="1600"/>
                    </a:spcBef>
                    <a:spcAft>
                      <a:spcPts val="0"/>
                    </a:spcAft>
                    <a:buClr>
                      <a:schemeClr val="dk2"/>
                    </a:buClr>
                    <a:buSzPts val="1400"/>
                    <a:buFont typeface="Roboto"/>
                    <a:buChar char="○"/>
                    <a:defRPr sz="1400" b="0" i="0" u="none" strike="noStrike" cap="none">
                      <a:solidFill>
                        <a:schemeClr val="dk2"/>
                      </a:solidFill>
                      <a:latin typeface="Roboto"/>
                      <a:ea typeface="Roboto"/>
                      <a:cs typeface="Roboto"/>
                      <a:sym typeface="Roboto"/>
                    </a:defRPr>
                  </a:lvl2pPr>
                  <a:lvl3pPr marL="1371600" marR="0" lvl="2" indent="-317500" algn="l" rtl="0">
                    <a:lnSpc>
                      <a:spcPct val="100000"/>
                    </a:lnSpc>
                    <a:spcBef>
                      <a:spcPts val="1600"/>
                    </a:spcBef>
                    <a:spcAft>
                      <a:spcPts val="0"/>
                    </a:spcAft>
                    <a:buClr>
                      <a:schemeClr val="dk2"/>
                    </a:buClr>
                    <a:buSzPts val="1400"/>
                    <a:buFont typeface="Roboto"/>
                    <a:buChar char="■"/>
                    <a:defRPr sz="1400" b="0" i="0" u="none" strike="noStrike" cap="none">
                      <a:solidFill>
                        <a:schemeClr val="dk2"/>
                      </a:solidFill>
                      <a:latin typeface="Roboto"/>
                      <a:ea typeface="Roboto"/>
                      <a:cs typeface="Roboto"/>
                      <a:sym typeface="Roboto"/>
                    </a:defRPr>
                  </a:lvl3pPr>
                  <a:lvl4pPr marL="1828800" marR="0" lvl="3" indent="-317500" algn="l" rtl="0">
                    <a:lnSpc>
                      <a:spcPct val="100000"/>
                    </a:lnSpc>
                    <a:spcBef>
                      <a:spcPts val="1600"/>
                    </a:spcBef>
                    <a:spcAft>
                      <a:spcPts val="0"/>
                    </a:spcAft>
                    <a:buClr>
                      <a:schemeClr val="dk2"/>
                    </a:buClr>
                    <a:buSzPts val="1400"/>
                    <a:buFont typeface="Roboto"/>
                    <a:buChar char="●"/>
                    <a:defRPr sz="1400" b="0" i="0" u="none" strike="noStrike" cap="none">
                      <a:solidFill>
                        <a:schemeClr val="dk2"/>
                      </a:solidFill>
                      <a:latin typeface="Roboto"/>
                      <a:ea typeface="Roboto"/>
                      <a:cs typeface="Roboto"/>
                      <a:sym typeface="Roboto"/>
                    </a:defRPr>
                  </a:lvl4pPr>
                  <a:lvl5pPr marL="2286000" marR="0" lvl="4" indent="-317500" algn="l" rtl="0">
                    <a:lnSpc>
                      <a:spcPct val="100000"/>
                    </a:lnSpc>
                    <a:spcBef>
                      <a:spcPts val="1600"/>
                    </a:spcBef>
                    <a:spcAft>
                      <a:spcPts val="0"/>
                    </a:spcAft>
                    <a:buClr>
                      <a:schemeClr val="dk2"/>
                    </a:buClr>
                    <a:buSzPts val="1400"/>
                    <a:buFont typeface="Roboto"/>
                    <a:buChar char="○"/>
                    <a:defRPr sz="1400" b="0" i="0" u="none" strike="noStrike" cap="none">
                      <a:solidFill>
                        <a:schemeClr val="dk2"/>
                      </a:solidFill>
                      <a:latin typeface="Roboto"/>
                      <a:ea typeface="Roboto"/>
                      <a:cs typeface="Roboto"/>
                      <a:sym typeface="Roboto"/>
                    </a:defRPr>
                  </a:lvl5pPr>
                  <a:lvl6pPr marL="2743200" marR="0" lvl="5" indent="-317500" algn="l" rtl="0">
                    <a:lnSpc>
                      <a:spcPct val="100000"/>
                    </a:lnSpc>
                    <a:spcBef>
                      <a:spcPts val="1600"/>
                    </a:spcBef>
                    <a:spcAft>
                      <a:spcPts val="0"/>
                    </a:spcAft>
                    <a:buClr>
                      <a:schemeClr val="dk2"/>
                    </a:buClr>
                    <a:buSzPts val="1400"/>
                    <a:buFont typeface="Roboto"/>
                    <a:buChar char="■"/>
                    <a:defRPr sz="1400" b="0" i="0" u="none" strike="noStrike" cap="none">
                      <a:solidFill>
                        <a:schemeClr val="dk2"/>
                      </a:solidFill>
                      <a:latin typeface="Roboto"/>
                      <a:ea typeface="Roboto"/>
                      <a:cs typeface="Roboto"/>
                      <a:sym typeface="Roboto"/>
                    </a:defRPr>
                  </a:lvl6pPr>
                  <a:lvl7pPr marL="3200400" marR="0" lvl="6" indent="-317500" algn="l" rtl="0">
                    <a:lnSpc>
                      <a:spcPct val="100000"/>
                    </a:lnSpc>
                    <a:spcBef>
                      <a:spcPts val="1600"/>
                    </a:spcBef>
                    <a:spcAft>
                      <a:spcPts val="0"/>
                    </a:spcAft>
                    <a:buClr>
                      <a:schemeClr val="dk2"/>
                    </a:buClr>
                    <a:buSzPts val="1400"/>
                    <a:buFont typeface="Roboto"/>
                    <a:buChar char="●"/>
                    <a:defRPr sz="1400" b="0" i="0" u="none" strike="noStrike" cap="none">
                      <a:solidFill>
                        <a:schemeClr val="dk2"/>
                      </a:solidFill>
                      <a:latin typeface="Roboto"/>
                      <a:ea typeface="Roboto"/>
                      <a:cs typeface="Roboto"/>
                      <a:sym typeface="Roboto"/>
                    </a:defRPr>
                  </a:lvl7pPr>
                  <a:lvl8pPr marL="3657600" marR="0" lvl="7" indent="-317500" algn="l" rtl="0">
                    <a:lnSpc>
                      <a:spcPct val="100000"/>
                    </a:lnSpc>
                    <a:spcBef>
                      <a:spcPts val="1600"/>
                    </a:spcBef>
                    <a:spcAft>
                      <a:spcPts val="0"/>
                    </a:spcAft>
                    <a:buClr>
                      <a:schemeClr val="dk2"/>
                    </a:buClr>
                    <a:buSzPts val="1400"/>
                    <a:buFont typeface="Roboto"/>
                    <a:buChar char="○"/>
                    <a:defRPr sz="1400" b="0" i="0" u="none" strike="noStrike" cap="none">
                      <a:solidFill>
                        <a:schemeClr val="dk2"/>
                      </a:solidFill>
                      <a:latin typeface="Roboto"/>
                      <a:ea typeface="Roboto"/>
                      <a:cs typeface="Roboto"/>
                      <a:sym typeface="Roboto"/>
                    </a:defRPr>
                  </a:lvl8pPr>
                  <a:lvl9pPr marL="4114800" marR="0" lvl="8" indent="-317500" algn="l" rtl="0">
                    <a:lnSpc>
                      <a:spcPct val="100000"/>
                    </a:lnSpc>
                    <a:spcBef>
                      <a:spcPts val="1600"/>
                    </a:spcBef>
                    <a:spcAft>
                      <a:spcPts val="1600"/>
                    </a:spcAft>
                    <a:buClr>
                      <a:schemeClr val="dk2"/>
                    </a:buClr>
                    <a:buSzPts val="1400"/>
                    <a:buFont typeface="Roboto"/>
                    <a:buChar char="■"/>
                    <a:defRPr sz="1400" b="0" i="0" u="none" strike="noStrike" cap="none">
                      <a:solidFill>
                        <a:schemeClr val="dk2"/>
                      </a:solidFill>
                      <a:latin typeface="Roboto"/>
                      <a:ea typeface="Roboto"/>
                      <a:cs typeface="Roboto"/>
                      <a:sym typeface="Roboto"/>
                    </a:defRPr>
                  </a:lvl9pPr>
                </a:lstStyle>
                <a:p>
                  <a:pPr marL="0" indent="0" algn="just">
                    <a:buNone/>
                  </a:pPr>
                  <a:r>
                    <a:rPr lang="id-ID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P</a:t>
                  </a:r>
                  <a:r>
                    <a:rPr lang="en-US" dirty="0" err="1" smtClean="0">
                      <a:solidFill>
                        <a:srgbClr val="595959"/>
                      </a:solidFill>
                      <a:cs typeface="Andalus" pitchFamily="18" charset="-78"/>
                    </a:rPr>
                    <a:t>enelitian</a:t>
                  </a:r>
                  <a:r>
                    <a:rPr lang="en-US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 yang </a:t>
                  </a:r>
                  <a:r>
                    <a:rPr lang="en-US" dirty="0" err="1" smtClean="0">
                      <a:solidFill>
                        <a:srgbClr val="595959"/>
                      </a:solidFill>
                      <a:cs typeface="Andalus" pitchFamily="18" charset="-78"/>
                    </a:rPr>
                    <a:t>direncanakan</a:t>
                  </a:r>
                  <a:r>
                    <a:rPr lang="en-US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 </a:t>
                  </a:r>
                  <a:r>
                    <a:rPr lang="en-US" dirty="0" err="1" smtClean="0">
                      <a:solidFill>
                        <a:srgbClr val="595959"/>
                      </a:solidFill>
                      <a:cs typeface="Andalus" pitchFamily="18" charset="-78"/>
                    </a:rPr>
                    <a:t>untuk</a:t>
                  </a:r>
                  <a:r>
                    <a:rPr lang="en-US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 </a:t>
                  </a:r>
                  <a:r>
                    <a:rPr lang="en-US" dirty="0" err="1" smtClean="0">
                      <a:solidFill>
                        <a:srgbClr val="595959"/>
                      </a:solidFill>
                      <a:cs typeface="Andalus" pitchFamily="18" charset="-78"/>
                    </a:rPr>
                    <a:t>menghasilkan</a:t>
                  </a:r>
                  <a:r>
                    <a:rPr lang="en-US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 data </a:t>
                  </a:r>
                  <a:r>
                    <a:rPr lang="en-US" dirty="0" err="1" smtClean="0">
                      <a:solidFill>
                        <a:srgbClr val="595959"/>
                      </a:solidFill>
                      <a:cs typeface="Andalus" pitchFamily="18" charset="-78"/>
                    </a:rPr>
                    <a:t>untuk</a:t>
                  </a:r>
                  <a:r>
                    <a:rPr lang="en-US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 </a:t>
                  </a:r>
                  <a:r>
                    <a:rPr lang="en-US" dirty="0" err="1" smtClean="0">
                      <a:solidFill>
                        <a:srgbClr val="595959"/>
                      </a:solidFill>
                      <a:cs typeface="Andalus" pitchFamily="18" charset="-78"/>
                    </a:rPr>
                    <a:t>menjawab</a:t>
                  </a:r>
                  <a:r>
                    <a:rPr lang="en-US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 </a:t>
                  </a:r>
                  <a:r>
                    <a:rPr lang="en-US" dirty="0" err="1" smtClean="0">
                      <a:solidFill>
                        <a:srgbClr val="595959"/>
                      </a:solidFill>
                      <a:cs typeface="Andalus" pitchFamily="18" charset="-78"/>
                    </a:rPr>
                    <a:t>suatu</a:t>
                  </a:r>
                  <a:r>
                    <a:rPr lang="en-US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 </a:t>
                  </a:r>
                  <a:r>
                    <a:rPr lang="en-US" dirty="0" err="1" smtClean="0">
                      <a:solidFill>
                        <a:srgbClr val="595959"/>
                      </a:solidFill>
                      <a:cs typeface="Andalus" pitchFamily="18" charset="-78"/>
                    </a:rPr>
                    <a:t>masalah</a:t>
                  </a:r>
                  <a:r>
                    <a:rPr lang="en-US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 </a:t>
                  </a:r>
                  <a:r>
                    <a:rPr lang="en-US" dirty="0" err="1" smtClean="0">
                      <a:solidFill>
                        <a:srgbClr val="595959"/>
                      </a:solidFill>
                      <a:cs typeface="Andalus" pitchFamily="18" charset="-78"/>
                    </a:rPr>
                    <a:t>atau</a:t>
                  </a:r>
                  <a:r>
                    <a:rPr lang="en-US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 </a:t>
                  </a:r>
                  <a:r>
                    <a:rPr lang="en-US" dirty="0" err="1" smtClean="0">
                      <a:solidFill>
                        <a:srgbClr val="595959"/>
                      </a:solidFill>
                      <a:cs typeface="Andalus" pitchFamily="18" charset="-78"/>
                    </a:rPr>
                    <a:t>menguji</a:t>
                  </a:r>
                  <a:r>
                    <a:rPr lang="en-US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 </a:t>
                  </a:r>
                  <a:r>
                    <a:rPr lang="en-US" dirty="0" err="1" smtClean="0">
                      <a:solidFill>
                        <a:srgbClr val="595959"/>
                      </a:solidFill>
                      <a:cs typeface="Andalus" pitchFamily="18" charset="-78"/>
                    </a:rPr>
                    <a:t>suatu</a:t>
                  </a:r>
                  <a:r>
                    <a:rPr lang="en-US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 </a:t>
                  </a:r>
                  <a:r>
                    <a:rPr lang="en-US" dirty="0" err="1" smtClean="0">
                      <a:solidFill>
                        <a:srgbClr val="595959"/>
                      </a:solidFill>
                      <a:cs typeface="Andalus" pitchFamily="18" charset="-78"/>
                    </a:rPr>
                    <a:t>hipotesis</a:t>
                  </a:r>
                  <a:r>
                    <a:rPr lang="en-US" dirty="0" smtClean="0">
                      <a:solidFill>
                        <a:srgbClr val="595959"/>
                      </a:solidFill>
                      <a:cs typeface="Andalus" pitchFamily="18" charset="-78"/>
                    </a:rPr>
                    <a:t>. </a:t>
                  </a:r>
                  <a:endParaRPr lang="en-SG" dirty="0">
                    <a:solidFill>
                      <a:srgbClr val="595959"/>
                    </a:solidFill>
                    <a:cs typeface="Andalus" pitchFamily="18" charset="-78"/>
                  </a:endParaRPr>
                </a:p>
              </p:txBody>
            </p:sp>
            <p:sp>
              <p:nvSpPr>
                <p:cNvPr id="10" name="Subtitle 2"/>
                <p:cNvSpPr txBox="1">
                  <a:spLocks/>
                </p:cNvSpPr>
                <p:nvPr/>
              </p:nvSpPr>
              <p:spPr>
                <a:xfrm>
                  <a:off x="1786298" y="2520546"/>
                  <a:ext cx="6480720" cy="720080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>
                      <a:lumMod val="40000"/>
                      <a:lumOff val="6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lIns="91440" tIns="45720" rIns="91440" bIns="45720" rtlCol="0">
                  <a:noAutofit/>
                </a:bodyPr>
                <a:lstStyle/>
                <a:p>
                  <a:pPr lvl="0" algn="just">
                    <a:spcBef>
                      <a:spcPct val="20000"/>
                    </a:spcBef>
                  </a:pP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Penelitian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eksperimen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merupakan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metode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sistematis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 smtClean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guna</a:t>
                  </a:r>
                  <a:r>
                    <a:rPr lang="en-US" dirty="0" smtClean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membangun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hubungan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yang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mengandung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fenomena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sebab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akibat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. </a:t>
                  </a:r>
                  <a:endParaRPr kumimoji="0" lang="en-SG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Roboto"/>
                    <a:cs typeface="Andalus" pitchFamily="18" charset="-78"/>
                  </a:endParaRPr>
                </a:p>
              </p:txBody>
            </p:sp>
            <p:sp>
              <p:nvSpPr>
                <p:cNvPr id="11" name="Subtitle 2"/>
                <p:cNvSpPr txBox="1">
                  <a:spLocks/>
                </p:cNvSpPr>
                <p:nvPr/>
              </p:nvSpPr>
              <p:spPr>
                <a:xfrm>
                  <a:off x="1786298" y="3649704"/>
                  <a:ext cx="6480720" cy="720080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>
                      <a:lumMod val="40000"/>
                      <a:lumOff val="6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lIns="91440" tIns="45720" rIns="91440" bIns="45720" rtlCol="0">
                  <a:noAutofit/>
                </a:bodyPr>
                <a:lstStyle/>
                <a:p>
                  <a:pPr lvl="0" algn="just">
                    <a:spcBef>
                      <a:spcPct val="20000"/>
                    </a:spcBef>
                  </a:pP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Penelitian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eksperimen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merupakan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metode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inti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dari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model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penelitian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yang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menggunakan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pendekatan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 </a:t>
                  </a:r>
                  <a:r>
                    <a:rPr lang="en-US" dirty="0" err="1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kuantitatif</a:t>
                  </a:r>
                  <a:r>
                    <a:rPr lang="en-US" dirty="0">
                      <a:solidFill>
                        <a:srgbClr val="595959"/>
                      </a:solidFill>
                      <a:latin typeface="Roboto"/>
                      <a:cs typeface="Andalus" pitchFamily="18" charset="-78"/>
                    </a:rPr>
                    <a:t>.</a:t>
                  </a:r>
                  <a:endParaRPr kumimoji="0" lang="en-SG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595959"/>
                    </a:solidFill>
                    <a:effectLst/>
                    <a:uLnTx/>
                    <a:uFillTx/>
                    <a:latin typeface="Roboto"/>
                    <a:cs typeface="Andalus" pitchFamily="18" charset="-78"/>
                  </a:endParaRPr>
                </a:p>
              </p:txBody>
            </p:sp>
            <p:sp>
              <p:nvSpPr>
                <p:cNvPr id="12" name="Right Arrow 11"/>
                <p:cNvSpPr/>
                <p:nvPr/>
              </p:nvSpPr>
              <p:spPr>
                <a:xfrm>
                  <a:off x="792683" y="1455201"/>
                  <a:ext cx="705584" cy="554256"/>
                </a:xfrm>
                <a:prstGeom prst="rightArrow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/>
                </a:p>
              </p:txBody>
            </p:sp>
          </p:grpSp>
          <p:sp>
            <p:nvSpPr>
              <p:cNvPr id="16" name="Right Arrow 15"/>
              <p:cNvSpPr/>
              <p:nvPr/>
            </p:nvSpPr>
            <p:spPr>
              <a:xfrm>
                <a:off x="544590" y="2610058"/>
                <a:ext cx="627251" cy="503512"/>
              </a:xfrm>
              <a:prstGeom prst="rightArrow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sp>
          <p:nvSpPr>
            <p:cNvPr id="17" name="Right Arrow 16"/>
            <p:cNvSpPr/>
            <p:nvPr/>
          </p:nvSpPr>
          <p:spPr>
            <a:xfrm>
              <a:off x="570547" y="3653189"/>
              <a:ext cx="627251" cy="503512"/>
            </a:xfrm>
            <a:prstGeom prst="right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" name="Google Shape;1320;p41"/>
          <p:cNvSpPr txBox="1">
            <a:spLocks noGrp="1"/>
          </p:cNvSpPr>
          <p:nvPr>
            <p:ph type="title"/>
          </p:nvPr>
        </p:nvSpPr>
        <p:spPr>
          <a:xfrm>
            <a:off x="1201263" y="142958"/>
            <a:ext cx="6751611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 smtClean="0"/>
              <a:t>Jenis</a:t>
            </a:r>
            <a:r>
              <a:rPr lang="id-ID" dirty="0" smtClean="0"/>
              <a:t> - </a:t>
            </a:r>
            <a:r>
              <a:rPr lang="id-ID" dirty="0"/>
              <a:t>J</a:t>
            </a:r>
            <a:r>
              <a:rPr lang="en-US" dirty="0" err="1" smtClean="0"/>
              <a:t>enis</a:t>
            </a:r>
            <a:r>
              <a:rPr lang="en-US" dirty="0" smtClean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Eksperimen</a:t>
            </a:r>
            <a:endParaRPr dirty="0"/>
          </a:p>
        </p:txBody>
      </p:sp>
      <p:grpSp>
        <p:nvGrpSpPr>
          <p:cNvPr id="1465" name="Google Shape;1465;p41"/>
          <p:cNvGrpSpPr/>
          <p:nvPr/>
        </p:nvGrpSpPr>
        <p:grpSpPr>
          <a:xfrm>
            <a:off x="4352392" y="763934"/>
            <a:ext cx="449351" cy="134550"/>
            <a:chOff x="826998" y="3699099"/>
            <a:chExt cx="449351" cy="134550"/>
          </a:xfrm>
        </p:grpSpPr>
        <p:sp>
          <p:nvSpPr>
            <p:cNvPr id="1466" name="Google Shape;1466;p41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41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41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8" name="Google Shape;6275;p63"/>
          <p:cNvGrpSpPr/>
          <p:nvPr/>
        </p:nvGrpSpPr>
        <p:grpSpPr>
          <a:xfrm>
            <a:off x="3238470" y="1860900"/>
            <a:ext cx="2481317" cy="2018519"/>
            <a:chOff x="732428" y="1198513"/>
            <a:chExt cx="845921" cy="690752"/>
          </a:xfrm>
        </p:grpSpPr>
        <p:grpSp>
          <p:nvGrpSpPr>
            <p:cNvPr id="169" name="Google Shape;6276;p63"/>
            <p:cNvGrpSpPr/>
            <p:nvPr/>
          </p:nvGrpSpPr>
          <p:grpSpPr>
            <a:xfrm>
              <a:off x="823030" y="1198513"/>
              <a:ext cx="755319" cy="690752"/>
              <a:chOff x="823030" y="1198513"/>
              <a:chExt cx="755319" cy="690752"/>
            </a:xfrm>
          </p:grpSpPr>
          <p:sp>
            <p:nvSpPr>
              <p:cNvPr id="180" name="Google Shape;6277;p63"/>
              <p:cNvSpPr/>
              <p:nvPr/>
            </p:nvSpPr>
            <p:spPr>
              <a:xfrm>
                <a:off x="823030" y="1198513"/>
                <a:ext cx="755319" cy="690752"/>
              </a:xfrm>
              <a:custGeom>
                <a:avLst/>
                <a:gdLst/>
                <a:ahLst/>
                <a:cxnLst/>
                <a:rect l="l" t="t" r="r" b="b"/>
                <a:pathLst>
                  <a:path w="46769" h="42771" extrusionOk="0">
                    <a:moveTo>
                      <a:pt x="21384" y="0"/>
                    </a:moveTo>
                    <a:cubicBezTo>
                      <a:pt x="9575" y="0"/>
                      <a:pt x="0" y="9575"/>
                      <a:pt x="0" y="21386"/>
                    </a:cubicBezTo>
                    <a:cubicBezTo>
                      <a:pt x="0" y="33196"/>
                      <a:pt x="9575" y="42770"/>
                      <a:pt x="21384" y="42770"/>
                    </a:cubicBezTo>
                    <a:cubicBezTo>
                      <a:pt x="33196" y="42770"/>
                      <a:pt x="42770" y="33196"/>
                      <a:pt x="42770" y="21386"/>
                    </a:cubicBezTo>
                    <a:cubicBezTo>
                      <a:pt x="42770" y="16313"/>
                      <a:pt x="41002" y="11653"/>
                      <a:pt x="38053" y="7988"/>
                    </a:cubicBezTo>
                    <a:lnTo>
                      <a:pt x="42775" y="7988"/>
                    </a:lnTo>
                    <a:cubicBezTo>
                      <a:pt x="44970" y="7988"/>
                      <a:pt x="46769" y="6191"/>
                      <a:pt x="46769" y="3994"/>
                    </a:cubicBezTo>
                    <a:cubicBezTo>
                      <a:pt x="46769" y="1797"/>
                      <a:pt x="44972" y="0"/>
                      <a:pt x="42775" y="0"/>
                    </a:cubicBezTo>
                    <a:lnTo>
                      <a:pt x="22286" y="0"/>
                    </a:lnTo>
                    <a:cubicBezTo>
                      <a:pt x="22196" y="0"/>
                      <a:pt x="22105" y="5"/>
                      <a:pt x="22018" y="10"/>
                    </a:cubicBezTo>
                    <a:cubicBezTo>
                      <a:pt x="21807" y="3"/>
                      <a:pt x="21597" y="0"/>
                      <a:pt x="21384" y="0"/>
                    </a:cubicBezTo>
                    <a:close/>
                  </a:path>
                </a:pathLst>
              </a:custGeom>
              <a:solidFill>
                <a:srgbClr val="325D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6278;p63"/>
              <p:cNvSpPr/>
              <p:nvPr/>
            </p:nvSpPr>
            <p:spPr>
              <a:xfrm>
                <a:off x="1470047" y="1217877"/>
                <a:ext cx="88760" cy="88744"/>
              </a:xfrm>
              <a:custGeom>
                <a:avLst/>
                <a:gdLst/>
                <a:ahLst/>
                <a:cxnLst/>
                <a:rect l="l" t="t" r="r" b="b"/>
                <a:pathLst>
                  <a:path w="5496" h="5495" extrusionOk="0">
                    <a:moveTo>
                      <a:pt x="2747" y="1"/>
                    </a:moveTo>
                    <a:cubicBezTo>
                      <a:pt x="1231" y="1"/>
                      <a:pt x="1" y="1230"/>
                      <a:pt x="1" y="2749"/>
                    </a:cubicBezTo>
                    <a:cubicBezTo>
                      <a:pt x="1" y="4265"/>
                      <a:pt x="1231" y="5495"/>
                      <a:pt x="2747" y="5495"/>
                    </a:cubicBezTo>
                    <a:cubicBezTo>
                      <a:pt x="4265" y="5495"/>
                      <a:pt x="5495" y="4265"/>
                      <a:pt x="5495" y="2749"/>
                    </a:cubicBezTo>
                    <a:cubicBezTo>
                      <a:pt x="5495" y="1230"/>
                      <a:pt x="4265" y="1"/>
                      <a:pt x="2747" y="1"/>
                    </a:cubicBezTo>
                    <a:close/>
                  </a:path>
                </a:pathLst>
              </a:custGeom>
              <a:solidFill>
                <a:srgbClr val="E3E9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0" name="Google Shape;6279;p63"/>
            <p:cNvGrpSpPr/>
            <p:nvPr/>
          </p:nvGrpSpPr>
          <p:grpSpPr>
            <a:xfrm>
              <a:off x="732428" y="1239937"/>
              <a:ext cx="739912" cy="607886"/>
              <a:chOff x="732428" y="1239937"/>
              <a:chExt cx="739912" cy="607886"/>
            </a:xfrm>
          </p:grpSpPr>
          <p:sp>
            <p:nvSpPr>
              <p:cNvPr id="178" name="Google Shape;6280;p63"/>
              <p:cNvSpPr/>
              <p:nvPr/>
            </p:nvSpPr>
            <p:spPr>
              <a:xfrm>
                <a:off x="732428" y="1239937"/>
                <a:ext cx="739912" cy="607886"/>
              </a:xfrm>
              <a:custGeom>
                <a:avLst/>
                <a:gdLst/>
                <a:ahLst/>
                <a:cxnLst/>
                <a:rect l="l" t="t" r="r" b="b"/>
                <a:pathLst>
                  <a:path w="45815" h="37640" extrusionOk="0">
                    <a:moveTo>
                      <a:pt x="26994" y="1"/>
                    </a:moveTo>
                    <a:cubicBezTo>
                      <a:pt x="16602" y="1"/>
                      <a:pt x="8175" y="8427"/>
                      <a:pt x="8175" y="18821"/>
                    </a:cubicBezTo>
                    <a:cubicBezTo>
                      <a:pt x="8169" y="22642"/>
                      <a:pt x="9333" y="26373"/>
                      <a:pt x="11509" y="29515"/>
                    </a:cubicBezTo>
                    <a:lnTo>
                      <a:pt x="3994" y="29515"/>
                    </a:lnTo>
                    <a:cubicBezTo>
                      <a:pt x="1797" y="29515"/>
                      <a:pt x="1" y="31311"/>
                      <a:pt x="1" y="33508"/>
                    </a:cubicBezTo>
                    <a:cubicBezTo>
                      <a:pt x="1" y="35704"/>
                      <a:pt x="1797" y="37502"/>
                      <a:pt x="3994" y="37502"/>
                    </a:cubicBezTo>
                    <a:lnTo>
                      <a:pt x="24483" y="37502"/>
                    </a:lnTo>
                    <a:cubicBezTo>
                      <a:pt x="24546" y="37502"/>
                      <a:pt x="24608" y="37500"/>
                      <a:pt x="24671" y="37497"/>
                    </a:cubicBezTo>
                    <a:cubicBezTo>
                      <a:pt x="25441" y="37592"/>
                      <a:pt x="26218" y="37640"/>
                      <a:pt x="26994" y="37640"/>
                    </a:cubicBezTo>
                    <a:cubicBezTo>
                      <a:pt x="37389" y="37640"/>
                      <a:pt x="45815" y="29214"/>
                      <a:pt x="45815" y="18821"/>
                    </a:cubicBezTo>
                    <a:cubicBezTo>
                      <a:pt x="45815" y="8427"/>
                      <a:pt x="37389" y="1"/>
                      <a:pt x="26994" y="1"/>
                    </a:cubicBezTo>
                    <a:close/>
                  </a:path>
                </a:pathLst>
              </a:custGeom>
              <a:solidFill>
                <a:srgbClr val="667E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6281;p63"/>
              <p:cNvSpPr/>
              <p:nvPr/>
            </p:nvSpPr>
            <p:spPr>
              <a:xfrm>
                <a:off x="751614" y="1735807"/>
                <a:ext cx="88760" cy="88744"/>
              </a:xfrm>
              <a:custGeom>
                <a:avLst/>
                <a:gdLst/>
                <a:ahLst/>
                <a:cxnLst/>
                <a:rect l="l" t="t" r="r" b="b"/>
                <a:pathLst>
                  <a:path w="5496" h="5495" extrusionOk="0">
                    <a:moveTo>
                      <a:pt x="2747" y="0"/>
                    </a:moveTo>
                    <a:cubicBezTo>
                      <a:pt x="1231" y="0"/>
                      <a:pt x="1" y="1230"/>
                      <a:pt x="1" y="2747"/>
                    </a:cubicBezTo>
                    <a:cubicBezTo>
                      <a:pt x="1" y="4265"/>
                      <a:pt x="1231" y="5495"/>
                      <a:pt x="2747" y="5495"/>
                    </a:cubicBezTo>
                    <a:cubicBezTo>
                      <a:pt x="4265" y="5495"/>
                      <a:pt x="5495" y="4265"/>
                      <a:pt x="5495" y="2747"/>
                    </a:cubicBezTo>
                    <a:cubicBezTo>
                      <a:pt x="5495" y="1230"/>
                      <a:pt x="4265" y="0"/>
                      <a:pt x="2747" y="0"/>
                    </a:cubicBezTo>
                    <a:close/>
                  </a:path>
                </a:pathLst>
              </a:custGeom>
              <a:solidFill>
                <a:srgbClr val="E3E9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1" name="Google Shape;6282;p63"/>
            <p:cNvGrpSpPr/>
            <p:nvPr/>
          </p:nvGrpSpPr>
          <p:grpSpPr>
            <a:xfrm>
              <a:off x="732428" y="1277018"/>
              <a:ext cx="702832" cy="533758"/>
              <a:chOff x="732428" y="1277018"/>
              <a:chExt cx="702832" cy="533758"/>
            </a:xfrm>
          </p:grpSpPr>
          <p:sp>
            <p:nvSpPr>
              <p:cNvPr id="176" name="Google Shape;6283;p63"/>
              <p:cNvSpPr/>
              <p:nvPr/>
            </p:nvSpPr>
            <p:spPr>
              <a:xfrm>
                <a:off x="732428" y="1277018"/>
                <a:ext cx="702832" cy="533758"/>
              </a:xfrm>
              <a:custGeom>
                <a:avLst/>
                <a:gdLst/>
                <a:ahLst/>
                <a:cxnLst/>
                <a:rect l="l" t="t" r="r" b="b"/>
                <a:pathLst>
                  <a:path w="43519" h="33050" extrusionOk="0">
                    <a:moveTo>
                      <a:pt x="26994" y="1"/>
                    </a:moveTo>
                    <a:cubicBezTo>
                      <a:pt x="22006" y="1"/>
                      <a:pt x="17535" y="2211"/>
                      <a:pt x="14504" y="5705"/>
                    </a:cubicBezTo>
                    <a:lnTo>
                      <a:pt x="3994" y="5705"/>
                    </a:lnTo>
                    <a:cubicBezTo>
                      <a:pt x="1797" y="5705"/>
                      <a:pt x="1" y="7501"/>
                      <a:pt x="1" y="9698"/>
                    </a:cubicBezTo>
                    <a:cubicBezTo>
                      <a:pt x="1" y="11894"/>
                      <a:pt x="1797" y="13692"/>
                      <a:pt x="3994" y="13692"/>
                    </a:cubicBezTo>
                    <a:lnTo>
                      <a:pt x="10714" y="13692"/>
                    </a:lnTo>
                    <a:cubicBezTo>
                      <a:pt x="10552" y="14627"/>
                      <a:pt x="10470" y="15575"/>
                      <a:pt x="10472" y="16525"/>
                    </a:cubicBezTo>
                    <a:cubicBezTo>
                      <a:pt x="10472" y="25651"/>
                      <a:pt x="17870" y="33049"/>
                      <a:pt x="26996" y="33049"/>
                    </a:cubicBezTo>
                    <a:cubicBezTo>
                      <a:pt x="36122" y="33049"/>
                      <a:pt x="43519" y="25651"/>
                      <a:pt x="43519" y="16525"/>
                    </a:cubicBezTo>
                    <a:cubicBezTo>
                      <a:pt x="43519" y="7399"/>
                      <a:pt x="36122" y="1"/>
                      <a:pt x="26994" y="1"/>
                    </a:cubicBezTo>
                    <a:close/>
                  </a:path>
                </a:pathLst>
              </a:custGeom>
              <a:solidFill>
                <a:srgbClr val="445D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6284;p63"/>
              <p:cNvSpPr/>
              <p:nvPr/>
            </p:nvSpPr>
            <p:spPr>
              <a:xfrm>
                <a:off x="751695" y="1390407"/>
                <a:ext cx="88728" cy="88744"/>
              </a:xfrm>
              <a:custGeom>
                <a:avLst/>
                <a:gdLst/>
                <a:ahLst/>
                <a:cxnLst/>
                <a:rect l="l" t="t" r="r" b="b"/>
                <a:pathLst>
                  <a:path w="5494" h="5495" extrusionOk="0">
                    <a:moveTo>
                      <a:pt x="2747" y="0"/>
                    </a:moveTo>
                    <a:cubicBezTo>
                      <a:pt x="1230" y="0"/>
                      <a:pt x="1" y="1230"/>
                      <a:pt x="1" y="2748"/>
                    </a:cubicBezTo>
                    <a:cubicBezTo>
                      <a:pt x="1" y="4264"/>
                      <a:pt x="1230" y="5494"/>
                      <a:pt x="2747" y="5494"/>
                    </a:cubicBezTo>
                    <a:cubicBezTo>
                      <a:pt x="4263" y="5494"/>
                      <a:pt x="5493" y="4264"/>
                      <a:pt x="5493" y="2748"/>
                    </a:cubicBezTo>
                    <a:cubicBezTo>
                      <a:pt x="5493" y="1230"/>
                      <a:pt x="4263" y="0"/>
                      <a:pt x="2747" y="0"/>
                    </a:cubicBezTo>
                    <a:close/>
                  </a:path>
                </a:pathLst>
              </a:custGeom>
              <a:solidFill>
                <a:srgbClr val="E3E9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2" name="Google Shape;6285;p63"/>
            <p:cNvGrpSpPr/>
            <p:nvPr/>
          </p:nvGrpSpPr>
          <p:grpSpPr>
            <a:xfrm>
              <a:off x="931170" y="1306653"/>
              <a:ext cx="647179" cy="474455"/>
              <a:chOff x="931170" y="1306653"/>
              <a:chExt cx="647179" cy="474455"/>
            </a:xfrm>
          </p:grpSpPr>
          <p:sp>
            <p:nvSpPr>
              <p:cNvPr id="174" name="Google Shape;6286;p63"/>
              <p:cNvSpPr/>
              <p:nvPr/>
            </p:nvSpPr>
            <p:spPr>
              <a:xfrm>
                <a:off x="931170" y="1306653"/>
                <a:ext cx="647179" cy="474455"/>
              </a:xfrm>
              <a:custGeom>
                <a:avLst/>
                <a:gdLst/>
                <a:ahLst/>
                <a:cxnLst/>
                <a:rect l="l" t="t" r="r" b="b"/>
                <a:pathLst>
                  <a:path w="40073" h="29378" extrusionOk="0">
                    <a:moveTo>
                      <a:pt x="14688" y="1"/>
                    </a:moveTo>
                    <a:cubicBezTo>
                      <a:pt x="6578" y="1"/>
                      <a:pt x="1" y="6578"/>
                      <a:pt x="1" y="14690"/>
                    </a:cubicBezTo>
                    <a:cubicBezTo>
                      <a:pt x="1" y="22801"/>
                      <a:pt x="6578" y="29377"/>
                      <a:pt x="14688" y="29377"/>
                    </a:cubicBezTo>
                    <a:cubicBezTo>
                      <a:pt x="19883" y="29377"/>
                      <a:pt x="24445" y="26682"/>
                      <a:pt x="27057" y="22613"/>
                    </a:cubicBezTo>
                    <a:lnTo>
                      <a:pt x="36079" y="22613"/>
                    </a:lnTo>
                    <a:cubicBezTo>
                      <a:pt x="38276" y="22613"/>
                      <a:pt x="40073" y="20817"/>
                      <a:pt x="40073" y="18620"/>
                    </a:cubicBezTo>
                    <a:cubicBezTo>
                      <a:pt x="40073" y="16424"/>
                      <a:pt x="38276" y="14626"/>
                      <a:pt x="36079" y="14626"/>
                    </a:cubicBezTo>
                    <a:lnTo>
                      <a:pt x="29376" y="14626"/>
                    </a:lnTo>
                    <a:cubicBezTo>
                      <a:pt x="29342" y="6544"/>
                      <a:pt x="22780" y="1"/>
                      <a:pt x="14688" y="1"/>
                    </a:cubicBezTo>
                    <a:close/>
                  </a:path>
                </a:pathLst>
              </a:custGeom>
              <a:solidFill>
                <a:srgbClr val="869F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6287;p63"/>
              <p:cNvSpPr/>
              <p:nvPr/>
            </p:nvSpPr>
            <p:spPr>
              <a:xfrm>
                <a:off x="1470047" y="1560806"/>
                <a:ext cx="88760" cy="88744"/>
              </a:xfrm>
              <a:custGeom>
                <a:avLst/>
                <a:gdLst/>
                <a:ahLst/>
                <a:cxnLst/>
                <a:rect l="l" t="t" r="r" b="b"/>
                <a:pathLst>
                  <a:path w="5496" h="5495" extrusionOk="0">
                    <a:moveTo>
                      <a:pt x="2747" y="0"/>
                    </a:moveTo>
                    <a:cubicBezTo>
                      <a:pt x="1231" y="0"/>
                      <a:pt x="1" y="1230"/>
                      <a:pt x="1" y="2746"/>
                    </a:cubicBezTo>
                    <a:cubicBezTo>
                      <a:pt x="1" y="4265"/>
                      <a:pt x="1231" y="5494"/>
                      <a:pt x="2747" y="5494"/>
                    </a:cubicBezTo>
                    <a:cubicBezTo>
                      <a:pt x="4265" y="5494"/>
                      <a:pt x="5495" y="4265"/>
                      <a:pt x="5495" y="2746"/>
                    </a:cubicBezTo>
                    <a:cubicBezTo>
                      <a:pt x="5495" y="1230"/>
                      <a:pt x="4265" y="0"/>
                      <a:pt x="2747" y="0"/>
                    </a:cubicBezTo>
                    <a:close/>
                  </a:path>
                </a:pathLst>
              </a:custGeom>
              <a:solidFill>
                <a:srgbClr val="E3E9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3" name="Google Shape;6288;p63"/>
            <p:cNvSpPr/>
            <p:nvPr/>
          </p:nvSpPr>
          <p:spPr>
            <a:xfrm>
              <a:off x="986565" y="1362064"/>
              <a:ext cx="363666" cy="363650"/>
            </a:xfrm>
            <a:custGeom>
              <a:avLst/>
              <a:gdLst/>
              <a:ahLst/>
              <a:cxnLst/>
              <a:rect l="l" t="t" r="r" b="b"/>
              <a:pathLst>
                <a:path w="22518" h="22517" extrusionOk="0">
                  <a:moveTo>
                    <a:pt x="11258" y="0"/>
                  </a:moveTo>
                  <a:cubicBezTo>
                    <a:pt x="8273" y="0"/>
                    <a:pt x="5409" y="1187"/>
                    <a:pt x="3298" y="3297"/>
                  </a:cubicBezTo>
                  <a:cubicBezTo>
                    <a:pt x="1186" y="5409"/>
                    <a:pt x="1" y="8272"/>
                    <a:pt x="1" y="11259"/>
                  </a:cubicBezTo>
                  <a:cubicBezTo>
                    <a:pt x="1" y="14244"/>
                    <a:pt x="1186" y="17109"/>
                    <a:pt x="3298" y="19219"/>
                  </a:cubicBezTo>
                  <a:cubicBezTo>
                    <a:pt x="5409" y="21331"/>
                    <a:pt x="8273" y="22516"/>
                    <a:pt x="11258" y="22516"/>
                  </a:cubicBezTo>
                  <a:cubicBezTo>
                    <a:pt x="14245" y="22516"/>
                    <a:pt x="17108" y="21331"/>
                    <a:pt x="19220" y="19219"/>
                  </a:cubicBezTo>
                  <a:cubicBezTo>
                    <a:pt x="21331" y="17109"/>
                    <a:pt x="22517" y="14244"/>
                    <a:pt x="22517" y="11259"/>
                  </a:cubicBezTo>
                  <a:cubicBezTo>
                    <a:pt x="22517" y="8272"/>
                    <a:pt x="21331" y="5409"/>
                    <a:pt x="19220" y="3297"/>
                  </a:cubicBezTo>
                  <a:cubicBezTo>
                    <a:pt x="17108" y="1187"/>
                    <a:pt x="14245" y="0"/>
                    <a:pt x="11258" y="0"/>
                  </a:cubicBezTo>
                  <a:close/>
                </a:path>
              </a:pathLst>
            </a:custGeom>
            <a:solidFill>
              <a:srgbClr val="E3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625005" y="2338830"/>
            <a:ext cx="24625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1600" dirty="0">
                <a:solidFill>
                  <a:srgbClr val="595959"/>
                </a:solidFill>
                <a:latin typeface="Roboto"/>
                <a:cs typeface="Andalus" pitchFamily="18" charset="-78"/>
              </a:rPr>
              <a:t>Pre-Experimental Design</a:t>
            </a:r>
            <a:endParaRPr lang="en-SG" sz="1600" dirty="0">
              <a:solidFill>
                <a:srgbClr val="595959"/>
              </a:solidFill>
              <a:latin typeface="Roboto"/>
              <a:cs typeface="Andalus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20993" y="1868709"/>
            <a:ext cx="25539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rgbClr val="595959"/>
                </a:solidFill>
                <a:latin typeface="Roboto"/>
                <a:cs typeface="Andalus" pitchFamily="18" charset="-78"/>
              </a:rPr>
              <a:t>True Experimental Design</a:t>
            </a:r>
            <a:endParaRPr lang="en-SG" sz="1600" dirty="0">
              <a:solidFill>
                <a:srgbClr val="595959"/>
              </a:solidFill>
              <a:latin typeface="Roboto"/>
              <a:cs typeface="Andalus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85547" y="2919594"/>
            <a:ext cx="16642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rgbClr val="595959"/>
                </a:solidFill>
                <a:latin typeface="Roboto"/>
                <a:cs typeface="Andalus" pitchFamily="18" charset="-78"/>
              </a:rPr>
              <a:t>Factorial Design</a:t>
            </a:r>
            <a:endParaRPr lang="en-SG" sz="1600" dirty="0">
              <a:solidFill>
                <a:srgbClr val="595959"/>
              </a:solidFill>
              <a:latin typeface="Roboto"/>
              <a:cs typeface="Andalus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749" y="3439568"/>
            <a:ext cx="266771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rgbClr val="595959"/>
                </a:solidFill>
                <a:latin typeface="Roboto"/>
                <a:cs typeface="Andalus" pitchFamily="18" charset="-78"/>
              </a:rPr>
              <a:t>Quasi Experimental Design</a:t>
            </a:r>
            <a:endParaRPr lang="en-SG" sz="1600" dirty="0">
              <a:solidFill>
                <a:srgbClr val="595959"/>
              </a:solidFill>
              <a:latin typeface="Roboto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32"/>
          <p:cNvSpPr txBox="1">
            <a:spLocks noGrp="1"/>
          </p:cNvSpPr>
          <p:nvPr>
            <p:ph type="title"/>
          </p:nvPr>
        </p:nvSpPr>
        <p:spPr>
          <a:xfrm>
            <a:off x="-112889" y="200498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sz="3200" dirty="0" err="1">
                <a:solidFill>
                  <a:srgbClr val="0E4776"/>
                </a:solidFill>
                <a:cs typeface="Times New Roman" panose="02020603050405020304" pitchFamily="18" charset="0"/>
              </a:rPr>
              <a:t>Karakteristik</a:t>
            </a:r>
            <a:r>
              <a:rPr lang="en-US" sz="3200" dirty="0">
                <a:solidFill>
                  <a:srgbClr val="0E4776"/>
                </a:solidFill>
                <a:cs typeface="Times New Roman" panose="02020603050405020304" pitchFamily="18" charset="0"/>
              </a:rPr>
              <a:t> </a:t>
            </a:r>
            <a:r>
              <a:rPr lang="id-ID" sz="3200" dirty="0" err="1" smtClean="0">
                <a:solidFill>
                  <a:srgbClr val="0E4776"/>
                </a:solidFill>
                <a:cs typeface="Times New Roman" panose="02020603050405020304" pitchFamily="18" charset="0"/>
              </a:rPr>
              <a:t>P</a:t>
            </a:r>
            <a:r>
              <a:rPr lang="en-US" sz="3200" dirty="0" err="1" smtClean="0">
                <a:solidFill>
                  <a:srgbClr val="0E4776"/>
                </a:solidFill>
                <a:cs typeface="Times New Roman" panose="02020603050405020304" pitchFamily="18" charset="0"/>
              </a:rPr>
              <a:t>enelitian</a:t>
            </a:r>
            <a:r>
              <a:rPr lang="en-US" sz="3200" dirty="0" smtClean="0">
                <a:solidFill>
                  <a:srgbClr val="0E4776"/>
                </a:solidFill>
                <a:cs typeface="Times New Roman" panose="02020603050405020304" pitchFamily="18" charset="0"/>
              </a:rPr>
              <a:t> </a:t>
            </a:r>
            <a:r>
              <a:rPr lang="id-ID" sz="3200" dirty="0" err="1" smtClean="0">
                <a:solidFill>
                  <a:srgbClr val="0E4776"/>
                </a:solidFill>
                <a:cs typeface="Times New Roman" panose="02020603050405020304" pitchFamily="18" charset="0"/>
              </a:rPr>
              <a:t>E</a:t>
            </a:r>
            <a:r>
              <a:rPr lang="en-US" sz="3200" dirty="0" err="1" smtClean="0">
                <a:solidFill>
                  <a:srgbClr val="0E4776"/>
                </a:solidFill>
                <a:cs typeface="Times New Roman" panose="02020603050405020304" pitchFamily="18" charset="0"/>
              </a:rPr>
              <a:t>ksperimen</a:t>
            </a:r>
            <a:endParaRPr lang="en-US" sz="3200" dirty="0">
              <a:solidFill>
                <a:srgbClr val="0E4776"/>
              </a:solidFill>
              <a:cs typeface="Times New Roman" panose="02020603050405020304" pitchFamily="18" charset="0"/>
            </a:endParaRPr>
          </a:p>
        </p:txBody>
      </p:sp>
      <p:sp>
        <p:nvSpPr>
          <p:cNvPr id="954" name="Google Shape;954;p32"/>
          <p:cNvSpPr txBox="1">
            <a:spLocks noGrp="1"/>
          </p:cNvSpPr>
          <p:nvPr>
            <p:ph type="subTitle" idx="1"/>
          </p:nvPr>
        </p:nvSpPr>
        <p:spPr>
          <a:xfrm>
            <a:off x="383465" y="2266862"/>
            <a:ext cx="4314716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6350" algn="l"/>
            <a:r>
              <a:rPr lang="id-ID" dirty="0">
                <a:solidFill>
                  <a:srgbClr val="595959"/>
                </a:solidFill>
                <a:cs typeface="Times New Roman" panose="02020603050405020304" pitchFamily="18" charset="0"/>
              </a:rPr>
              <a:t>Menggunakan </a:t>
            </a:r>
            <a:r>
              <a:rPr lang="id-ID" dirty="0" smtClean="0">
                <a:solidFill>
                  <a:srgbClr val="595959"/>
                </a:solidFill>
                <a:cs typeface="Times New Roman" panose="02020603050405020304" pitchFamily="18" charset="0"/>
              </a:rPr>
              <a:t>kelompok kontrol </a:t>
            </a:r>
            <a:r>
              <a:rPr lang="id-ID" dirty="0">
                <a:solidFill>
                  <a:srgbClr val="595959"/>
                </a:solidFill>
                <a:cs typeface="Times New Roman" panose="02020603050405020304" pitchFamily="18" charset="0"/>
              </a:rPr>
              <a:t>sebagai garis </a:t>
            </a:r>
            <a:r>
              <a:rPr lang="id-ID" dirty="0" smtClean="0">
                <a:solidFill>
                  <a:srgbClr val="595959"/>
                </a:solidFill>
                <a:cs typeface="Times New Roman" panose="02020603050405020304" pitchFamily="18" charset="0"/>
              </a:rPr>
              <a:t>dasar untuk </a:t>
            </a:r>
            <a:r>
              <a:rPr lang="id-ID" dirty="0">
                <a:solidFill>
                  <a:srgbClr val="595959"/>
                </a:solidFill>
                <a:cs typeface="Times New Roman" panose="02020603050405020304" pitchFamily="18" charset="0"/>
              </a:rPr>
              <a:t>dibandingkan dengan kelompok yang dikenai perlakuan eksperimental.</a:t>
            </a:r>
          </a:p>
        </p:txBody>
      </p:sp>
      <p:sp>
        <p:nvSpPr>
          <p:cNvPr id="956" name="Google Shape;956;p32"/>
          <p:cNvSpPr txBox="1">
            <a:spLocks noGrp="1"/>
          </p:cNvSpPr>
          <p:nvPr>
            <p:ph type="title" idx="3"/>
          </p:nvPr>
        </p:nvSpPr>
        <p:spPr>
          <a:xfrm>
            <a:off x="1515049" y="1620361"/>
            <a:ext cx="18882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957" name="Google Shape;957;p32"/>
          <p:cNvSpPr txBox="1">
            <a:spLocks noGrp="1"/>
          </p:cNvSpPr>
          <p:nvPr>
            <p:ph type="subTitle" idx="4"/>
          </p:nvPr>
        </p:nvSpPr>
        <p:spPr>
          <a:xfrm>
            <a:off x="5563059" y="2263391"/>
            <a:ext cx="23592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id-ID" dirty="0" smtClean="0">
                <a:solidFill>
                  <a:srgbClr val="595959"/>
                </a:solidFill>
                <a:cs typeface="Times New Roman" panose="02020603050405020304" pitchFamily="18" charset="0"/>
              </a:rPr>
              <a:t>Menggunakan sedikitnya </a:t>
            </a:r>
            <a:r>
              <a:rPr lang="id-ID" dirty="0">
                <a:solidFill>
                  <a:srgbClr val="595959"/>
                </a:solidFill>
                <a:cs typeface="Times New Roman" panose="02020603050405020304" pitchFamily="18" charset="0"/>
              </a:rPr>
              <a:t>dua </a:t>
            </a:r>
            <a:r>
              <a:rPr lang="id-ID" dirty="0" smtClean="0">
                <a:solidFill>
                  <a:srgbClr val="595959"/>
                </a:solidFill>
                <a:cs typeface="Times New Roman" panose="02020603050405020304" pitchFamily="18" charset="0"/>
              </a:rPr>
              <a:t>kelompok.</a:t>
            </a:r>
            <a:endParaRPr lang="id-ID" dirty="0">
              <a:solidFill>
                <a:srgbClr val="595959"/>
              </a:solidFill>
              <a:cs typeface="Times New Roman" panose="02020603050405020304" pitchFamily="18" charset="0"/>
            </a:endParaRPr>
          </a:p>
        </p:txBody>
      </p:sp>
      <p:sp>
        <p:nvSpPr>
          <p:cNvPr id="959" name="Google Shape;959;p32"/>
          <p:cNvSpPr txBox="1">
            <a:spLocks noGrp="1"/>
          </p:cNvSpPr>
          <p:nvPr>
            <p:ph type="title" idx="6"/>
          </p:nvPr>
        </p:nvSpPr>
        <p:spPr>
          <a:xfrm>
            <a:off x="5702911" y="1606482"/>
            <a:ext cx="18882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960" name="Google Shape;960;p32"/>
          <p:cNvSpPr txBox="1">
            <a:spLocks noGrp="1"/>
          </p:cNvSpPr>
          <p:nvPr>
            <p:ph type="subTitle" idx="7"/>
          </p:nvPr>
        </p:nvSpPr>
        <p:spPr>
          <a:xfrm>
            <a:off x="1380963" y="4027983"/>
            <a:ext cx="3508306" cy="7247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6350" algn="l"/>
            <a:r>
              <a:rPr lang="id-ID" dirty="0">
                <a:solidFill>
                  <a:srgbClr val="595959"/>
                </a:solidFill>
                <a:cs typeface="Times New Roman" panose="02020603050405020304" pitchFamily="18" charset="0"/>
              </a:rPr>
              <a:t>Harus mempertimbangkan kesahihan ke dalam (internal validity).</a:t>
            </a:r>
          </a:p>
        </p:txBody>
      </p:sp>
      <p:sp>
        <p:nvSpPr>
          <p:cNvPr id="962" name="Google Shape;962;p32"/>
          <p:cNvSpPr txBox="1">
            <a:spLocks noGrp="1"/>
          </p:cNvSpPr>
          <p:nvPr>
            <p:ph type="title" idx="9"/>
          </p:nvPr>
        </p:nvSpPr>
        <p:spPr>
          <a:xfrm>
            <a:off x="2191016" y="3458200"/>
            <a:ext cx="18882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963" name="Google Shape;963;p32"/>
          <p:cNvSpPr txBox="1">
            <a:spLocks noGrp="1"/>
          </p:cNvSpPr>
          <p:nvPr>
            <p:ph type="subTitle" idx="13"/>
          </p:nvPr>
        </p:nvSpPr>
        <p:spPr>
          <a:xfrm>
            <a:off x="5367527" y="4068315"/>
            <a:ext cx="3221263" cy="68437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6350" algn="l"/>
            <a:r>
              <a:rPr lang="sv-SE" dirty="0">
                <a:solidFill>
                  <a:srgbClr val="595959"/>
                </a:solidFill>
                <a:cs typeface="Times New Roman" panose="02020603050405020304" pitchFamily="18" charset="0"/>
              </a:rPr>
              <a:t>Harus mempertimbangkan kesahihan keluar (external validity).</a:t>
            </a:r>
            <a:endParaRPr lang="id-ID" dirty="0">
              <a:solidFill>
                <a:srgbClr val="595959"/>
              </a:solidFill>
              <a:cs typeface="Times New Roman" panose="02020603050405020304" pitchFamily="18" charset="0"/>
            </a:endParaRPr>
          </a:p>
        </p:txBody>
      </p:sp>
      <p:sp>
        <p:nvSpPr>
          <p:cNvPr id="965" name="Google Shape;965;p32"/>
          <p:cNvSpPr txBox="1">
            <a:spLocks noGrp="1"/>
          </p:cNvSpPr>
          <p:nvPr>
            <p:ph type="title" idx="15"/>
          </p:nvPr>
        </p:nvSpPr>
        <p:spPr>
          <a:xfrm>
            <a:off x="6034059" y="3458200"/>
            <a:ext cx="18882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grpSp>
        <p:nvGrpSpPr>
          <p:cNvPr id="966" name="Google Shape;966;p32"/>
          <p:cNvGrpSpPr/>
          <p:nvPr/>
        </p:nvGrpSpPr>
        <p:grpSpPr>
          <a:xfrm>
            <a:off x="3629865" y="857142"/>
            <a:ext cx="449351" cy="134550"/>
            <a:chOff x="826998" y="3699099"/>
            <a:chExt cx="449351" cy="134550"/>
          </a:xfrm>
        </p:grpSpPr>
        <p:sp>
          <p:nvSpPr>
            <p:cNvPr id="967" name="Google Shape;967;p32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2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2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Google Shape;1130;p37"/>
          <p:cNvSpPr txBox="1">
            <a:spLocks noGrp="1"/>
          </p:cNvSpPr>
          <p:nvPr>
            <p:ph type="title"/>
          </p:nvPr>
        </p:nvSpPr>
        <p:spPr>
          <a:xfrm>
            <a:off x="1389442" y="13261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Langkah-langkah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Eksperimen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dirty="0"/>
          </a:p>
        </p:txBody>
      </p:sp>
      <p:sp>
        <p:nvSpPr>
          <p:cNvPr id="1119" name="Google Shape;1119;p37"/>
          <p:cNvSpPr/>
          <p:nvPr/>
        </p:nvSpPr>
        <p:spPr>
          <a:xfrm>
            <a:off x="3831202" y="1281168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0" name="Google Shape;1120;p37"/>
          <p:cNvSpPr/>
          <p:nvPr/>
        </p:nvSpPr>
        <p:spPr>
          <a:xfrm>
            <a:off x="5248800" y="1281168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1" name="Google Shape;1121;p37"/>
          <p:cNvSpPr/>
          <p:nvPr/>
        </p:nvSpPr>
        <p:spPr>
          <a:xfrm>
            <a:off x="5248800" y="2429324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22" name="Google Shape;1122;p37"/>
          <p:cNvCxnSpPr>
            <a:stCxn id="1119" idx="6"/>
            <a:endCxn id="1120" idx="2"/>
          </p:cNvCxnSpPr>
          <p:nvPr/>
        </p:nvCxnSpPr>
        <p:spPr>
          <a:xfrm>
            <a:off x="4438102" y="1584618"/>
            <a:ext cx="810600" cy="600"/>
          </a:xfrm>
          <a:prstGeom prst="bentConnector3">
            <a:avLst>
              <a:gd name="adj1" fmla="val 49997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23" name="Google Shape;1123;p37"/>
          <p:cNvCxnSpPr>
            <a:stCxn id="1120" idx="4"/>
            <a:endCxn id="1124" idx="0"/>
          </p:cNvCxnSpPr>
          <p:nvPr/>
        </p:nvCxnSpPr>
        <p:spPr>
          <a:xfrm rot="5400000">
            <a:off x="4572900" y="1449918"/>
            <a:ext cx="541200" cy="1417500"/>
          </a:xfrm>
          <a:prstGeom prst="bentConnector3">
            <a:avLst>
              <a:gd name="adj1" fmla="val 50005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25" name="Google Shape;1125;p37"/>
          <p:cNvCxnSpPr>
            <a:stCxn id="1124" idx="6"/>
            <a:endCxn id="1121" idx="2"/>
          </p:cNvCxnSpPr>
          <p:nvPr/>
        </p:nvCxnSpPr>
        <p:spPr>
          <a:xfrm>
            <a:off x="4438102" y="2732774"/>
            <a:ext cx="810600" cy="600"/>
          </a:xfrm>
          <a:prstGeom prst="bentConnector3">
            <a:avLst>
              <a:gd name="adj1" fmla="val 49997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26" name="Google Shape;1126;p37"/>
          <p:cNvCxnSpPr>
            <a:stCxn id="1121" idx="4"/>
            <a:endCxn id="1127" idx="0"/>
          </p:cNvCxnSpPr>
          <p:nvPr/>
        </p:nvCxnSpPr>
        <p:spPr>
          <a:xfrm rot="5400000">
            <a:off x="4591050" y="2579924"/>
            <a:ext cx="504900" cy="1417500"/>
          </a:xfrm>
          <a:prstGeom prst="bentConnector3">
            <a:avLst>
              <a:gd name="adj1" fmla="val 50001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24" name="Google Shape;1124;p37"/>
          <p:cNvSpPr/>
          <p:nvPr/>
        </p:nvSpPr>
        <p:spPr>
          <a:xfrm>
            <a:off x="3831202" y="2429324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7" name="Google Shape;1127;p37"/>
          <p:cNvSpPr/>
          <p:nvPr/>
        </p:nvSpPr>
        <p:spPr>
          <a:xfrm>
            <a:off x="3831202" y="3541134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8" name="Google Shape;1128;p37"/>
          <p:cNvSpPr/>
          <p:nvPr/>
        </p:nvSpPr>
        <p:spPr>
          <a:xfrm>
            <a:off x="5248800" y="3541134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29" name="Google Shape;1129;p37"/>
          <p:cNvCxnSpPr>
            <a:endCxn id="1128" idx="2"/>
          </p:cNvCxnSpPr>
          <p:nvPr/>
        </p:nvCxnSpPr>
        <p:spPr>
          <a:xfrm>
            <a:off x="4437900" y="3842184"/>
            <a:ext cx="810900" cy="24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51" name="Google Shape;1151;p37"/>
          <p:cNvSpPr txBox="1"/>
          <p:nvPr/>
        </p:nvSpPr>
        <p:spPr>
          <a:xfrm>
            <a:off x="5986099" y="1292122"/>
            <a:ext cx="2135100" cy="69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Mengidentifikasikan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permasalahan</a:t>
            </a:r>
            <a:endParaRPr lang="id-ID" dirty="0">
              <a:solidFill>
                <a:srgbClr val="595959"/>
              </a:solidFill>
              <a:latin typeface="Roboto"/>
            </a:endParaRPr>
          </a:p>
        </p:txBody>
      </p:sp>
      <p:sp>
        <p:nvSpPr>
          <p:cNvPr id="1153" name="Google Shape;1153;p37"/>
          <p:cNvSpPr txBox="1"/>
          <p:nvPr/>
        </p:nvSpPr>
        <p:spPr>
          <a:xfrm>
            <a:off x="5986099" y="2429268"/>
            <a:ext cx="2135100" cy="69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Membuat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rencana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penelitian</a:t>
            </a:r>
            <a:endParaRPr lang="id-ID" dirty="0">
              <a:solidFill>
                <a:srgbClr val="595959"/>
              </a:solidFill>
              <a:latin typeface="Roboto"/>
            </a:endParaRPr>
          </a:p>
        </p:txBody>
      </p:sp>
      <p:sp>
        <p:nvSpPr>
          <p:cNvPr id="1155" name="Google Shape;1155;p37"/>
          <p:cNvSpPr txBox="1"/>
          <p:nvPr/>
        </p:nvSpPr>
        <p:spPr>
          <a:xfrm>
            <a:off x="5986099" y="3570834"/>
            <a:ext cx="2457714" cy="6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Mengumpulkan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data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hasil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eksperimen</a:t>
            </a:r>
            <a:endParaRPr lang="id-ID" dirty="0">
              <a:solidFill>
                <a:srgbClr val="595959"/>
              </a:solidFill>
              <a:latin typeface="Roboto"/>
              <a:cs typeface="Times New Roman" panose="02020603050405020304" pitchFamily="18" charset="0"/>
            </a:endParaRPr>
          </a:p>
        </p:txBody>
      </p:sp>
      <p:sp>
        <p:nvSpPr>
          <p:cNvPr id="1157" name="Google Shape;1157;p37"/>
          <p:cNvSpPr txBox="1"/>
          <p:nvPr/>
        </p:nvSpPr>
        <p:spPr>
          <a:xfrm>
            <a:off x="676805" y="3449334"/>
            <a:ext cx="2996903" cy="6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Melakukan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kegiatan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eksperimen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memberi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perlakukan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pada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kelompok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eksperimen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)</a:t>
            </a:r>
            <a:endParaRPr lang="id-ID" dirty="0">
              <a:solidFill>
                <a:srgbClr val="595959"/>
              </a:solidFill>
              <a:latin typeface="Roboto"/>
            </a:endParaRPr>
          </a:p>
        </p:txBody>
      </p:sp>
      <p:sp>
        <p:nvSpPr>
          <p:cNvPr id="1159" name="Google Shape;1159;p37"/>
          <p:cNvSpPr txBox="1"/>
          <p:nvPr/>
        </p:nvSpPr>
        <p:spPr>
          <a:xfrm>
            <a:off x="664868" y="2322476"/>
            <a:ext cx="3166236" cy="442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Melakukan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studi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litelatur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relevan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mempormulasikan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hipotesis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penelitian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menentukan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definisi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operasional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variabel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.</a:t>
            </a:r>
            <a:endParaRPr lang="id-ID" dirty="0">
              <a:solidFill>
                <a:srgbClr val="595959"/>
              </a:solidFill>
              <a:latin typeface="Roboto"/>
              <a:cs typeface="Times New Roman" panose="02020603050405020304" pitchFamily="18" charset="0"/>
            </a:endParaRPr>
          </a:p>
        </p:txBody>
      </p:sp>
      <p:sp>
        <p:nvSpPr>
          <p:cNvPr id="1161" name="Google Shape;1161;p37"/>
          <p:cNvSpPr txBox="1"/>
          <p:nvPr/>
        </p:nvSpPr>
        <p:spPr>
          <a:xfrm>
            <a:off x="678012" y="1326012"/>
            <a:ext cx="3324281" cy="386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Melakukan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kajian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secara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induktif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berkaitan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permasalahan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hendak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dipecahkan</a:t>
            </a:r>
            <a:endParaRPr lang="id-ID" dirty="0">
              <a:solidFill>
                <a:srgbClr val="595959"/>
              </a:solidFill>
              <a:latin typeface="Roboto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163" name="Google Shape;1163;p37"/>
          <p:cNvGrpSpPr/>
          <p:nvPr/>
        </p:nvGrpSpPr>
        <p:grpSpPr>
          <a:xfrm>
            <a:off x="7994462" y="394424"/>
            <a:ext cx="449351" cy="134550"/>
            <a:chOff x="826998" y="3699099"/>
            <a:chExt cx="449351" cy="134550"/>
          </a:xfrm>
        </p:grpSpPr>
        <p:sp>
          <p:nvSpPr>
            <p:cNvPr id="1164" name="Google Shape;1164;p37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7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7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" name="Google Shape;1163;p37"/>
          <p:cNvGrpSpPr/>
          <p:nvPr/>
        </p:nvGrpSpPr>
        <p:grpSpPr>
          <a:xfrm>
            <a:off x="669456" y="394425"/>
            <a:ext cx="449351" cy="134550"/>
            <a:chOff x="826998" y="3699099"/>
            <a:chExt cx="449351" cy="134550"/>
          </a:xfrm>
        </p:grpSpPr>
        <p:sp>
          <p:nvSpPr>
            <p:cNvPr id="52" name="Google Shape;1164;p37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165;p37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166;p37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55" name="Google Shape;1123;p37"/>
          <p:cNvCxnSpPr/>
          <p:nvPr/>
        </p:nvCxnSpPr>
        <p:spPr>
          <a:xfrm rot="5400000">
            <a:off x="4586968" y="3707484"/>
            <a:ext cx="541200" cy="1417500"/>
          </a:xfrm>
          <a:prstGeom prst="bentConnector3">
            <a:avLst>
              <a:gd name="adj1" fmla="val 50005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5" name="Google Shape;956;p32"/>
          <p:cNvSpPr txBox="1">
            <a:spLocks/>
          </p:cNvSpPr>
          <p:nvPr/>
        </p:nvSpPr>
        <p:spPr>
          <a:xfrm>
            <a:off x="3795541" y="1357677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01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66" name="Google Shape;956;p32"/>
          <p:cNvSpPr txBox="1">
            <a:spLocks/>
          </p:cNvSpPr>
          <p:nvPr/>
        </p:nvSpPr>
        <p:spPr>
          <a:xfrm>
            <a:off x="5230994" y="1364316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 smtClean="0">
                <a:solidFill>
                  <a:srgbClr val="0E4776"/>
                </a:solidFill>
                <a:latin typeface="Mukta"/>
              </a:rPr>
              <a:t>2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67" name="Google Shape;956;p32"/>
          <p:cNvSpPr txBox="1">
            <a:spLocks/>
          </p:cNvSpPr>
          <p:nvPr/>
        </p:nvSpPr>
        <p:spPr>
          <a:xfrm>
            <a:off x="3811149" y="2502967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>
                <a:solidFill>
                  <a:srgbClr val="0E4776"/>
                </a:solidFill>
                <a:latin typeface="Mukta"/>
              </a:rPr>
              <a:t>3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68" name="Google Shape;956;p32"/>
          <p:cNvSpPr txBox="1">
            <a:spLocks/>
          </p:cNvSpPr>
          <p:nvPr/>
        </p:nvSpPr>
        <p:spPr>
          <a:xfrm>
            <a:off x="5227761" y="2483062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>
                <a:solidFill>
                  <a:srgbClr val="0E4776"/>
                </a:solidFill>
                <a:latin typeface="Mukta"/>
              </a:rPr>
              <a:t>4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69" name="Google Shape;956;p32"/>
          <p:cNvSpPr txBox="1">
            <a:spLocks/>
          </p:cNvSpPr>
          <p:nvPr/>
        </p:nvSpPr>
        <p:spPr>
          <a:xfrm>
            <a:off x="3804107" y="3627779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>
                <a:solidFill>
                  <a:srgbClr val="0E4776"/>
                </a:solidFill>
                <a:latin typeface="Mukta"/>
              </a:rPr>
              <a:t>5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70" name="Google Shape;956;p32"/>
          <p:cNvSpPr txBox="1">
            <a:spLocks/>
          </p:cNvSpPr>
          <p:nvPr/>
        </p:nvSpPr>
        <p:spPr>
          <a:xfrm>
            <a:off x="5241442" y="3601808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>
                <a:solidFill>
                  <a:srgbClr val="0E4776"/>
                </a:solidFill>
                <a:latin typeface="Mukta"/>
              </a:rPr>
              <a:t>6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Google Shape;1130;p37"/>
          <p:cNvSpPr txBox="1">
            <a:spLocks noGrp="1"/>
          </p:cNvSpPr>
          <p:nvPr>
            <p:ph type="title"/>
          </p:nvPr>
        </p:nvSpPr>
        <p:spPr>
          <a:xfrm>
            <a:off x="1389442" y="13261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Langkah-langkah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Eksperimen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dirty="0"/>
          </a:p>
        </p:txBody>
      </p:sp>
      <p:sp>
        <p:nvSpPr>
          <p:cNvPr id="1119" name="Google Shape;1119;p37"/>
          <p:cNvSpPr/>
          <p:nvPr/>
        </p:nvSpPr>
        <p:spPr>
          <a:xfrm>
            <a:off x="3593617" y="1890768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0" name="Google Shape;1120;p37"/>
          <p:cNvSpPr/>
          <p:nvPr/>
        </p:nvSpPr>
        <p:spPr>
          <a:xfrm>
            <a:off x="5011215" y="1890768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1" name="Google Shape;1121;p37"/>
          <p:cNvSpPr/>
          <p:nvPr/>
        </p:nvSpPr>
        <p:spPr>
          <a:xfrm>
            <a:off x="5011215" y="3038924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22" name="Google Shape;1122;p37"/>
          <p:cNvCxnSpPr>
            <a:stCxn id="1119" idx="6"/>
            <a:endCxn id="1120" idx="2"/>
          </p:cNvCxnSpPr>
          <p:nvPr/>
        </p:nvCxnSpPr>
        <p:spPr>
          <a:xfrm>
            <a:off x="4200517" y="2194218"/>
            <a:ext cx="810600" cy="600"/>
          </a:xfrm>
          <a:prstGeom prst="bentConnector3">
            <a:avLst>
              <a:gd name="adj1" fmla="val 49997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23" name="Google Shape;1123;p37"/>
          <p:cNvCxnSpPr>
            <a:stCxn id="1120" idx="4"/>
            <a:endCxn id="1124" idx="0"/>
          </p:cNvCxnSpPr>
          <p:nvPr/>
        </p:nvCxnSpPr>
        <p:spPr>
          <a:xfrm rot="5400000">
            <a:off x="4335315" y="2059518"/>
            <a:ext cx="541200" cy="1417500"/>
          </a:xfrm>
          <a:prstGeom prst="bentConnector3">
            <a:avLst>
              <a:gd name="adj1" fmla="val 50005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25" name="Google Shape;1125;p37"/>
          <p:cNvCxnSpPr>
            <a:stCxn id="1124" idx="6"/>
            <a:endCxn id="1121" idx="2"/>
          </p:cNvCxnSpPr>
          <p:nvPr/>
        </p:nvCxnSpPr>
        <p:spPr>
          <a:xfrm>
            <a:off x="4200517" y="3342374"/>
            <a:ext cx="810600" cy="600"/>
          </a:xfrm>
          <a:prstGeom prst="bentConnector3">
            <a:avLst>
              <a:gd name="adj1" fmla="val 49997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24" name="Google Shape;1124;p37"/>
          <p:cNvSpPr/>
          <p:nvPr/>
        </p:nvSpPr>
        <p:spPr>
          <a:xfrm>
            <a:off x="3593617" y="3038924"/>
            <a:ext cx="606900" cy="606900"/>
          </a:xfrm>
          <a:prstGeom prst="flowChartConnector">
            <a:avLst/>
          </a:prstGeom>
          <a:solidFill>
            <a:srgbClr val="AADBEE">
              <a:alpha val="57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1" name="Google Shape;1151;p37"/>
          <p:cNvSpPr txBox="1"/>
          <p:nvPr/>
        </p:nvSpPr>
        <p:spPr>
          <a:xfrm>
            <a:off x="5768397" y="3024936"/>
            <a:ext cx="2568562" cy="609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dirty="0" err="1" smtClean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Membuat</a:t>
            </a:r>
            <a:r>
              <a:rPr lang="en-US" dirty="0" smtClean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laporan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penelitian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eksperimen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.</a:t>
            </a:r>
            <a:endParaRPr lang="id-ID" dirty="0">
              <a:solidFill>
                <a:srgbClr val="595959"/>
              </a:solidFill>
              <a:latin typeface="Roboto"/>
              <a:cs typeface="Times New Roman" panose="02020603050405020304" pitchFamily="18" charset="0"/>
            </a:endParaRPr>
          </a:p>
        </p:txBody>
      </p:sp>
      <p:sp>
        <p:nvSpPr>
          <p:cNvPr id="1161" name="Google Shape;1161;p37"/>
          <p:cNvSpPr txBox="1"/>
          <p:nvPr/>
        </p:nvSpPr>
        <p:spPr>
          <a:xfrm>
            <a:off x="269238" y="3036468"/>
            <a:ext cx="3324281" cy="386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Melakukan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analisis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data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teknik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statistika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sesuai</a:t>
            </a:r>
            <a:endParaRPr lang="id-ID" dirty="0">
              <a:solidFill>
                <a:srgbClr val="595959"/>
              </a:solidFill>
              <a:latin typeface="Roboto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163" name="Google Shape;1163;p37"/>
          <p:cNvGrpSpPr/>
          <p:nvPr/>
        </p:nvGrpSpPr>
        <p:grpSpPr>
          <a:xfrm>
            <a:off x="7994462" y="394424"/>
            <a:ext cx="449351" cy="134550"/>
            <a:chOff x="826998" y="3699099"/>
            <a:chExt cx="449351" cy="134550"/>
          </a:xfrm>
        </p:grpSpPr>
        <p:sp>
          <p:nvSpPr>
            <p:cNvPr id="1164" name="Google Shape;1164;p37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7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7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" name="Google Shape;1163;p37"/>
          <p:cNvGrpSpPr/>
          <p:nvPr/>
        </p:nvGrpSpPr>
        <p:grpSpPr>
          <a:xfrm>
            <a:off x="669456" y="394425"/>
            <a:ext cx="449351" cy="134550"/>
            <a:chOff x="826998" y="3699099"/>
            <a:chExt cx="449351" cy="134550"/>
          </a:xfrm>
        </p:grpSpPr>
        <p:sp>
          <p:nvSpPr>
            <p:cNvPr id="52" name="Google Shape;1164;p37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165;p37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166;p37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1157;p37"/>
          <p:cNvSpPr txBox="1"/>
          <p:nvPr/>
        </p:nvSpPr>
        <p:spPr>
          <a:xfrm>
            <a:off x="268263" y="1957165"/>
            <a:ext cx="3364301" cy="694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Mengelompokan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mendeskripsikan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data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setiap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variabel</a:t>
            </a:r>
            <a:endParaRPr lang="id-ID" dirty="0">
              <a:solidFill>
                <a:srgbClr val="595959"/>
              </a:solidFill>
              <a:latin typeface="Roboto"/>
            </a:endParaRPr>
          </a:p>
        </p:txBody>
      </p:sp>
      <p:sp>
        <p:nvSpPr>
          <p:cNvPr id="35" name="Google Shape;1157;p37"/>
          <p:cNvSpPr txBox="1"/>
          <p:nvPr/>
        </p:nvSpPr>
        <p:spPr>
          <a:xfrm>
            <a:off x="5768397" y="1957165"/>
            <a:ext cx="3222435" cy="645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Mengelompokan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mendeskripsikan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data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setiap</a:t>
            </a:r>
            <a:r>
              <a:rPr lang="en-US" dirty="0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595959"/>
                </a:solidFill>
                <a:latin typeface="Roboto"/>
                <a:cs typeface="Times New Roman" panose="02020603050405020304" pitchFamily="18" charset="0"/>
              </a:rPr>
              <a:t>variabel</a:t>
            </a:r>
            <a:endParaRPr lang="id-ID" dirty="0">
              <a:solidFill>
                <a:srgbClr val="595959"/>
              </a:solidFill>
              <a:latin typeface="Roboto"/>
            </a:endParaRPr>
          </a:p>
        </p:txBody>
      </p:sp>
      <p:sp>
        <p:nvSpPr>
          <p:cNvPr id="36" name="Google Shape;956;p32"/>
          <p:cNvSpPr txBox="1">
            <a:spLocks/>
          </p:cNvSpPr>
          <p:nvPr/>
        </p:nvSpPr>
        <p:spPr>
          <a:xfrm>
            <a:off x="3575811" y="1962210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>
                <a:solidFill>
                  <a:srgbClr val="0E4776"/>
                </a:solidFill>
                <a:latin typeface="Mukta"/>
              </a:rPr>
              <a:t>7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37" name="Google Shape;956;p32"/>
          <p:cNvSpPr txBox="1">
            <a:spLocks/>
          </p:cNvSpPr>
          <p:nvPr/>
        </p:nvSpPr>
        <p:spPr>
          <a:xfrm>
            <a:off x="4975603" y="1957165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>
                <a:solidFill>
                  <a:srgbClr val="0E4776"/>
                </a:solidFill>
                <a:latin typeface="Mukta"/>
              </a:rPr>
              <a:t>8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38" name="Google Shape;956;p32"/>
          <p:cNvSpPr txBox="1">
            <a:spLocks/>
          </p:cNvSpPr>
          <p:nvPr/>
        </p:nvSpPr>
        <p:spPr>
          <a:xfrm>
            <a:off x="3575811" y="3103254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600" b="1" dirty="0" smtClean="0">
                <a:solidFill>
                  <a:srgbClr val="0E4776"/>
                </a:solidFill>
                <a:latin typeface="Mukta"/>
              </a:rPr>
              <a:t>0</a:t>
            </a:r>
            <a:r>
              <a:rPr lang="id-ID" sz="1600" b="1" dirty="0" smtClean="0">
                <a:solidFill>
                  <a:srgbClr val="0E4776"/>
                </a:solidFill>
                <a:latin typeface="Mukta"/>
              </a:rPr>
              <a:t>9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  <p:sp>
        <p:nvSpPr>
          <p:cNvPr id="39" name="Google Shape;956;p32"/>
          <p:cNvSpPr txBox="1">
            <a:spLocks/>
          </p:cNvSpPr>
          <p:nvPr/>
        </p:nvSpPr>
        <p:spPr>
          <a:xfrm>
            <a:off x="4993409" y="3098099"/>
            <a:ext cx="642512" cy="4312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d-ID" sz="1600" b="1" dirty="0" smtClean="0">
                <a:solidFill>
                  <a:srgbClr val="0E4776"/>
                </a:solidFill>
                <a:latin typeface="Mukta"/>
              </a:rPr>
              <a:t>10</a:t>
            </a:r>
            <a:endParaRPr lang="en" sz="1600" b="1" dirty="0">
              <a:solidFill>
                <a:srgbClr val="0E4776"/>
              </a:solidFill>
              <a:latin typeface="Mukta"/>
            </a:endParaRPr>
          </a:p>
        </p:txBody>
      </p:sp>
    </p:spTree>
    <p:extLst>
      <p:ext uri="{BB962C8B-B14F-4D97-AF65-F5344CB8AC3E}">
        <p14:creationId xmlns:p14="http://schemas.microsoft.com/office/powerpoint/2010/main" val="18285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8" name="Google Shape;1278;p40"/>
          <p:cNvSpPr/>
          <p:nvPr/>
        </p:nvSpPr>
        <p:spPr>
          <a:xfrm rot="-105">
            <a:off x="6272668" y="1793720"/>
            <a:ext cx="968532" cy="949577"/>
          </a:xfrm>
          <a:custGeom>
            <a:avLst/>
            <a:gdLst/>
            <a:ahLst/>
            <a:cxnLst/>
            <a:rect l="l" t="t" r="r" b="b"/>
            <a:pathLst>
              <a:path w="5941" h="5825" extrusionOk="0">
                <a:moveTo>
                  <a:pt x="3762" y="1"/>
                </a:moveTo>
                <a:cubicBezTo>
                  <a:pt x="3403" y="1"/>
                  <a:pt x="2991" y="63"/>
                  <a:pt x="2534" y="222"/>
                </a:cubicBezTo>
                <a:cubicBezTo>
                  <a:pt x="2004" y="394"/>
                  <a:pt x="1415" y="595"/>
                  <a:pt x="855" y="1715"/>
                </a:cubicBezTo>
                <a:cubicBezTo>
                  <a:pt x="560" y="2289"/>
                  <a:pt x="1" y="3162"/>
                  <a:pt x="1" y="4047"/>
                </a:cubicBezTo>
                <a:cubicBezTo>
                  <a:pt x="1" y="4747"/>
                  <a:pt x="1931" y="5824"/>
                  <a:pt x="3281" y="5824"/>
                </a:cubicBezTo>
                <a:cubicBezTo>
                  <a:pt x="3606" y="5824"/>
                  <a:pt x="3897" y="5762"/>
                  <a:pt x="4120" y="5617"/>
                </a:cubicBezTo>
                <a:cubicBezTo>
                  <a:pt x="5269" y="4856"/>
                  <a:pt x="5426" y="4450"/>
                  <a:pt x="5612" y="3923"/>
                </a:cubicBezTo>
                <a:cubicBezTo>
                  <a:pt x="5829" y="3349"/>
                  <a:pt x="5941" y="1125"/>
                  <a:pt x="5254" y="487"/>
                </a:cubicBezTo>
                <a:cubicBezTo>
                  <a:pt x="5004" y="257"/>
                  <a:pt x="4490" y="1"/>
                  <a:pt x="3762" y="1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9" name="Google Shape;1279;p40"/>
          <p:cNvSpPr/>
          <p:nvPr/>
        </p:nvSpPr>
        <p:spPr>
          <a:xfrm rot="-105">
            <a:off x="1684960" y="1755398"/>
            <a:ext cx="968532" cy="949577"/>
          </a:xfrm>
          <a:custGeom>
            <a:avLst/>
            <a:gdLst/>
            <a:ahLst/>
            <a:cxnLst/>
            <a:rect l="l" t="t" r="r" b="b"/>
            <a:pathLst>
              <a:path w="5941" h="5825" extrusionOk="0">
                <a:moveTo>
                  <a:pt x="3762" y="1"/>
                </a:moveTo>
                <a:cubicBezTo>
                  <a:pt x="3403" y="1"/>
                  <a:pt x="2991" y="63"/>
                  <a:pt x="2534" y="222"/>
                </a:cubicBezTo>
                <a:cubicBezTo>
                  <a:pt x="2004" y="394"/>
                  <a:pt x="1415" y="595"/>
                  <a:pt x="855" y="1715"/>
                </a:cubicBezTo>
                <a:cubicBezTo>
                  <a:pt x="560" y="2289"/>
                  <a:pt x="1" y="3162"/>
                  <a:pt x="1" y="4047"/>
                </a:cubicBezTo>
                <a:cubicBezTo>
                  <a:pt x="1" y="4747"/>
                  <a:pt x="1931" y="5824"/>
                  <a:pt x="3281" y="5824"/>
                </a:cubicBezTo>
                <a:cubicBezTo>
                  <a:pt x="3606" y="5824"/>
                  <a:pt x="3897" y="5762"/>
                  <a:pt x="4120" y="5617"/>
                </a:cubicBezTo>
                <a:cubicBezTo>
                  <a:pt x="5269" y="4856"/>
                  <a:pt x="5426" y="4450"/>
                  <a:pt x="5612" y="3923"/>
                </a:cubicBezTo>
                <a:cubicBezTo>
                  <a:pt x="5829" y="3349"/>
                  <a:pt x="5941" y="1125"/>
                  <a:pt x="5254" y="487"/>
                </a:cubicBezTo>
                <a:cubicBezTo>
                  <a:pt x="5004" y="257"/>
                  <a:pt x="4490" y="1"/>
                  <a:pt x="3762" y="1"/>
                </a:cubicBezTo>
                <a:close/>
              </a:path>
            </a:pathLst>
          </a:custGeom>
          <a:solidFill>
            <a:srgbClr val="AADBEE">
              <a:alpha val="54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0" name="Google Shape;1280;p40"/>
          <p:cNvSpPr txBox="1">
            <a:spLocks noGrp="1"/>
          </p:cNvSpPr>
          <p:nvPr>
            <p:ph type="title"/>
          </p:nvPr>
        </p:nvSpPr>
        <p:spPr>
          <a:xfrm>
            <a:off x="1521511" y="153576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lebihan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Eksperimen</a:t>
            </a:r>
            <a:endParaRPr dirty="0"/>
          </a:p>
        </p:txBody>
      </p:sp>
      <p:sp>
        <p:nvSpPr>
          <p:cNvPr id="1281" name="Google Shape;1281;p40"/>
          <p:cNvSpPr txBox="1">
            <a:spLocks noGrp="1"/>
          </p:cNvSpPr>
          <p:nvPr>
            <p:ph type="subTitle" idx="1"/>
          </p:nvPr>
        </p:nvSpPr>
        <p:spPr>
          <a:xfrm>
            <a:off x="626478" y="3285469"/>
            <a:ext cx="4372445" cy="8975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buClr>
                <a:schemeClr val="dk1"/>
              </a:buClr>
              <a:buSzPts val="1100"/>
            </a:pP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membuktikan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tidaknya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sebab-akibat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dihasilkan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eksperimen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kuat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bahkan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paling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kuat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dibandingkan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non-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eksperimental</a:t>
            </a:r>
            <a:endParaRPr dirty="0"/>
          </a:p>
        </p:txBody>
      </p:sp>
      <p:sp>
        <p:nvSpPr>
          <p:cNvPr id="1282" name="Google Shape;1282;p40"/>
          <p:cNvSpPr txBox="1">
            <a:spLocks noGrp="1"/>
          </p:cNvSpPr>
          <p:nvPr>
            <p:ph type="title" idx="2"/>
          </p:nvPr>
        </p:nvSpPr>
        <p:spPr>
          <a:xfrm>
            <a:off x="814023" y="2802521"/>
            <a:ext cx="2710406" cy="15510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akurat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83" name="Google Shape;1283;p40"/>
          <p:cNvSpPr txBox="1">
            <a:spLocks noGrp="1"/>
          </p:cNvSpPr>
          <p:nvPr>
            <p:ph type="subTitle" idx="3"/>
          </p:nvPr>
        </p:nvSpPr>
        <p:spPr>
          <a:xfrm>
            <a:off x="5068970" y="3285469"/>
            <a:ext cx="4165243" cy="8975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l"/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sebuah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kita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menarik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sebuah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kesimpulan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valid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eksperimen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menghasilkan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sebuah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data</a:t>
            </a:r>
            <a:r>
              <a:rPr lang="id-ID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84" name="Google Shape;1284;p40"/>
          <p:cNvSpPr txBox="1">
            <a:spLocks noGrp="1"/>
          </p:cNvSpPr>
          <p:nvPr>
            <p:ph type="title" idx="4"/>
          </p:nvPr>
        </p:nvSpPr>
        <p:spPr>
          <a:xfrm>
            <a:off x="4998923" y="2857985"/>
            <a:ext cx="3948262" cy="3527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Kesimpulan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didapatkan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valid</a:t>
            </a:r>
          </a:p>
        </p:txBody>
      </p:sp>
      <p:sp>
        <p:nvSpPr>
          <p:cNvPr id="1286" name="Google Shape;1286;p40"/>
          <p:cNvSpPr/>
          <p:nvPr/>
        </p:nvSpPr>
        <p:spPr>
          <a:xfrm>
            <a:off x="1970737" y="2090129"/>
            <a:ext cx="352815" cy="226089"/>
          </a:xfrm>
          <a:custGeom>
            <a:avLst/>
            <a:gdLst/>
            <a:ahLst/>
            <a:cxnLst/>
            <a:rect l="l" t="t" r="r" b="b"/>
            <a:pathLst>
              <a:path w="1818" h="1165" extrusionOk="0">
                <a:moveTo>
                  <a:pt x="1" y="1165"/>
                </a:moveTo>
                <a:lnTo>
                  <a:pt x="1" y="1165"/>
                </a:lnTo>
                <a:lnTo>
                  <a:pt x="1" y="1165"/>
                </a:lnTo>
                <a:close/>
                <a:moveTo>
                  <a:pt x="1" y="1150"/>
                </a:moveTo>
                <a:lnTo>
                  <a:pt x="1" y="1165"/>
                </a:lnTo>
                <a:lnTo>
                  <a:pt x="1" y="1150"/>
                </a:lnTo>
                <a:close/>
                <a:moveTo>
                  <a:pt x="1818" y="15"/>
                </a:moveTo>
                <a:lnTo>
                  <a:pt x="1818" y="15"/>
                </a:lnTo>
                <a:lnTo>
                  <a:pt x="1818" y="15"/>
                </a:lnTo>
                <a:close/>
                <a:moveTo>
                  <a:pt x="1818" y="1"/>
                </a:moveTo>
                <a:lnTo>
                  <a:pt x="1818" y="1"/>
                </a:lnTo>
                <a:lnTo>
                  <a:pt x="1818" y="15"/>
                </a:lnTo>
                <a:lnTo>
                  <a:pt x="1818" y="1"/>
                </a:lnTo>
                <a:lnTo>
                  <a:pt x="1818" y="1"/>
                </a:lnTo>
                <a:close/>
                <a:moveTo>
                  <a:pt x="1803" y="1"/>
                </a:moveTo>
                <a:lnTo>
                  <a:pt x="1818" y="1"/>
                </a:lnTo>
                <a:close/>
              </a:path>
            </a:pathLst>
          </a:custGeom>
          <a:solidFill>
            <a:srgbClr val="F5AC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8" name="Google Shape;1288;p40"/>
          <p:cNvSpPr/>
          <p:nvPr/>
        </p:nvSpPr>
        <p:spPr>
          <a:xfrm>
            <a:off x="2873157" y="2290308"/>
            <a:ext cx="326033" cy="297700"/>
          </a:xfrm>
          <a:custGeom>
            <a:avLst/>
            <a:gdLst/>
            <a:ahLst/>
            <a:cxnLst/>
            <a:rect l="l" t="t" r="r" b="b"/>
            <a:pathLst>
              <a:path w="1680" h="1534" extrusionOk="0">
                <a:moveTo>
                  <a:pt x="1241" y="0"/>
                </a:moveTo>
                <a:cubicBezTo>
                  <a:pt x="1147" y="0"/>
                  <a:pt x="1052" y="35"/>
                  <a:pt x="978" y="108"/>
                </a:cubicBezTo>
                <a:lnTo>
                  <a:pt x="172" y="872"/>
                </a:lnTo>
                <a:cubicBezTo>
                  <a:pt x="15" y="1011"/>
                  <a:pt x="0" y="1261"/>
                  <a:pt x="153" y="1413"/>
                </a:cubicBezTo>
                <a:cubicBezTo>
                  <a:pt x="226" y="1494"/>
                  <a:pt x="328" y="1533"/>
                  <a:pt x="431" y="1533"/>
                </a:cubicBezTo>
                <a:cubicBezTo>
                  <a:pt x="527" y="1533"/>
                  <a:pt x="624" y="1499"/>
                  <a:pt x="698" y="1432"/>
                </a:cubicBezTo>
                <a:lnTo>
                  <a:pt x="1508" y="667"/>
                </a:lnTo>
                <a:cubicBezTo>
                  <a:pt x="1664" y="529"/>
                  <a:pt x="1679" y="279"/>
                  <a:pt x="1523" y="126"/>
                </a:cubicBezTo>
                <a:cubicBezTo>
                  <a:pt x="1450" y="44"/>
                  <a:pt x="1346" y="0"/>
                  <a:pt x="1241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12" name="Google Shape;1312;p40"/>
          <p:cNvGrpSpPr/>
          <p:nvPr/>
        </p:nvGrpSpPr>
        <p:grpSpPr>
          <a:xfrm>
            <a:off x="7151592" y="448820"/>
            <a:ext cx="449351" cy="134550"/>
            <a:chOff x="826998" y="3699099"/>
            <a:chExt cx="449351" cy="134550"/>
          </a:xfrm>
        </p:grpSpPr>
        <p:sp>
          <p:nvSpPr>
            <p:cNvPr id="1313" name="Google Shape;1313;p40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40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40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1312;p40"/>
          <p:cNvGrpSpPr/>
          <p:nvPr/>
        </p:nvGrpSpPr>
        <p:grpSpPr>
          <a:xfrm>
            <a:off x="963879" y="426243"/>
            <a:ext cx="449351" cy="134550"/>
            <a:chOff x="826998" y="3699099"/>
            <a:chExt cx="449351" cy="134550"/>
          </a:xfrm>
        </p:grpSpPr>
        <p:sp>
          <p:nvSpPr>
            <p:cNvPr id="41" name="Google Shape;1313;p40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314;p40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315;p40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" name="Rectangle 43"/>
          <p:cNvSpPr/>
          <p:nvPr/>
        </p:nvSpPr>
        <p:spPr>
          <a:xfrm>
            <a:off x="1188554" y="1237041"/>
            <a:ext cx="69168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Ada </a:t>
            </a:r>
            <a:r>
              <a:rPr lang="en-US" dirty="0" err="1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dua</a:t>
            </a:r>
            <a:r>
              <a:rPr lang="en-US" dirty="0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kelebihan</a:t>
            </a:r>
            <a:r>
              <a:rPr lang="en-US" dirty="0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utama</a:t>
            </a:r>
            <a:r>
              <a:rPr lang="en-US" dirty="0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dari</a:t>
            </a:r>
            <a:r>
              <a:rPr lang="en-US" dirty="0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penelitian</a:t>
            </a:r>
            <a:r>
              <a:rPr lang="en-US" dirty="0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eksperimental</a:t>
            </a:r>
            <a:r>
              <a:rPr lang="en-US" dirty="0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 (Christensen, 2007) </a:t>
            </a:r>
            <a:r>
              <a:rPr lang="en-US" dirty="0" err="1" smtClean="0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yaitu</a:t>
            </a:r>
            <a:r>
              <a:rPr lang="en-US" dirty="0" smtClean="0">
                <a:solidFill>
                  <a:srgbClr val="0070C0"/>
                </a:solidFill>
                <a:latin typeface="Mukta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rgbClr val="0070C0"/>
              </a:solidFill>
              <a:latin typeface="Mukta"/>
              <a:cs typeface="Times New Roman" panose="02020603050405020304" pitchFamily="18" charset="0"/>
            </a:endParaRPr>
          </a:p>
        </p:txBody>
      </p:sp>
      <p:grpSp>
        <p:nvGrpSpPr>
          <p:cNvPr id="45" name="Google Shape;8290;p74"/>
          <p:cNvGrpSpPr/>
          <p:nvPr/>
        </p:nvGrpSpPr>
        <p:grpSpPr>
          <a:xfrm>
            <a:off x="1993404" y="2045085"/>
            <a:ext cx="351644" cy="351959"/>
            <a:chOff x="3508282" y="3810341"/>
            <a:chExt cx="351644" cy="351959"/>
          </a:xfrm>
        </p:grpSpPr>
        <p:sp>
          <p:nvSpPr>
            <p:cNvPr id="46" name="Google Shape;8291;p74"/>
            <p:cNvSpPr/>
            <p:nvPr/>
          </p:nvSpPr>
          <p:spPr>
            <a:xfrm>
              <a:off x="3508282" y="3810341"/>
              <a:ext cx="133180" cy="64232"/>
            </a:xfrm>
            <a:custGeom>
              <a:avLst/>
              <a:gdLst/>
              <a:ahLst/>
              <a:cxnLst/>
              <a:rect l="l" t="t" r="r" b="b"/>
              <a:pathLst>
                <a:path w="8895" h="4290" extrusionOk="0">
                  <a:moveTo>
                    <a:pt x="2503" y="1"/>
                  </a:moveTo>
                  <a:cubicBezTo>
                    <a:pt x="1115" y="1"/>
                    <a:pt x="1" y="1115"/>
                    <a:pt x="1" y="2503"/>
                  </a:cubicBezTo>
                  <a:cubicBezTo>
                    <a:pt x="1" y="3491"/>
                    <a:pt x="800" y="4290"/>
                    <a:pt x="1788" y="4290"/>
                  </a:cubicBezTo>
                  <a:cubicBezTo>
                    <a:pt x="2797" y="4290"/>
                    <a:pt x="7191" y="3491"/>
                    <a:pt x="7191" y="2503"/>
                  </a:cubicBezTo>
                  <a:lnTo>
                    <a:pt x="8600" y="2503"/>
                  </a:lnTo>
                  <a:cubicBezTo>
                    <a:pt x="8600" y="1809"/>
                    <a:pt x="8894" y="1178"/>
                    <a:pt x="8432" y="737"/>
                  </a:cubicBezTo>
                  <a:cubicBezTo>
                    <a:pt x="7990" y="274"/>
                    <a:pt x="3197" y="1"/>
                    <a:pt x="2503" y="1"/>
                  </a:cubicBezTo>
                  <a:close/>
                </a:path>
              </a:pathLst>
            </a:custGeom>
            <a:solidFill>
              <a:srgbClr val="E2E8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8292;p74"/>
            <p:cNvSpPr/>
            <p:nvPr/>
          </p:nvSpPr>
          <p:spPr>
            <a:xfrm>
              <a:off x="3535053" y="3847802"/>
              <a:ext cx="58872" cy="26771"/>
            </a:xfrm>
            <a:custGeom>
              <a:avLst/>
              <a:gdLst/>
              <a:ahLst/>
              <a:cxnLst/>
              <a:rect l="l" t="t" r="r" b="b"/>
              <a:pathLst>
                <a:path w="3932" h="1788" extrusionOk="0">
                  <a:moveTo>
                    <a:pt x="1808" y="1"/>
                  </a:moveTo>
                  <a:cubicBezTo>
                    <a:pt x="1808" y="989"/>
                    <a:pt x="1009" y="1788"/>
                    <a:pt x="0" y="1788"/>
                  </a:cubicBezTo>
                  <a:lnTo>
                    <a:pt x="3932" y="1788"/>
                  </a:lnTo>
                  <a:lnTo>
                    <a:pt x="3932" y="1"/>
                  </a:ln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8293;p74"/>
            <p:cNvSpPr/>
            <p:nvPr/>
          </p:nvSpPr>
          <p:spPr>
            <a:xfrm>
              <a:off x="3545743" y="3810341"/>
              <a:ext cx="239261" cy="351959"/>
            </a:xfrm>
            <a:custGeom>
              <a:avLst/>
              <a:gdLst/>
              <a:ahLst/>
              <a:cxnLst/>
              <a:rect l="l" t="t" r="r" b="b"/>
              <a:pathLst>
                <a:path w="15980" h="23507" extrusionOk="0">
                  <a:moveTo>
                    <a:pt x="1" y="1"/>
                  </a:moveTo>
                  <a:cubicBezTo>
                    <a:pt x="653" y="1"/>
                    <a:pt x="1304" y="253"/>
                    <a:pt x="1767" y="737"/>
                  </a:cubicBezTo>
                  <a:cubicBezTo>
                    <a:pt x="1872" y="821"/>
                    <a:pt x="1956" y="926"/>
                    <a:pt x="2040" y="1031"/>
                  </a:cubicBezTo>
                  <a:cubicBezTo>
                    <a:pt x="2335" y="1451"/>
                    <a:pt x="2503" y="1977"/>
                    <a:pt x="2503" y="2503"/>
                  </a:cubicBezTo>
                  <a:lnTo>
                    <a:pt x="2503" y="21004"/>
                  </a:lnTo>
                  <a:cubicBezTo>
                    <a:pt x="2503" y="22371"/>
                    <a:pt x="3617" y="23506"/>
                    <a:pt x="5005" y="23506"/>
                  </a:cubicBezTo>
                  <a:lnTo>
                    <a:pt x="8747" y="23506"/>
                  </a:lnTo>
                  <a:cubicBezTo>
                    <a:pt x="9209" y="23065"/>
                    <a:pt x="11312" y="23212"/>
                    <a:pt x="11312" y="22539"/>
                  </a:cubicBezTo>
                  <a:lnTo>
                    <a:pt x="15979" y="19217"/>
                  </a:lnTo>
                  <a:lnTo>
                    <a:pt x="15979" y="2503"/>
                  </a:lnTo>
                  <a:cubicBezTo>
                    <a:pt x="15979" y="1115"/>
                    <a:pt x="14865" y="1"/>
                    <a:pt x="13477" y="1"/>
                  </a:cubicBezTo>
                  <a:close/>
                </a:path>
              </a:pathLst>
            </a:custGeom>
            <a:solidFill>
              <a:srgbClr val="F5F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8294;p74"/>
            <p:cNvSpPr/>
            <p:nvPr/>
          </p:nvSpPr>
          <p:spPr>
            <a:xfrm>
              <a:off x="3583205" y="4082317"/>
              <a:ext cx="201799" cy="79983"/>
            </a:xfrm>
            <a:custGeom>
              <a:avLst/>
              <a:gdLst/>
              <a:ahLst/>
              <a:cxnLst/>
              <a:rect l="l" t="t" r="r" b="b"/>
              <a:pathLst>
                <a:path w="13478" h="5342" extrusionOk="0">
                  <a:moveTo>
                    <a:pt x="1" y="1"/>
                  </a:moveTo>
                  <a:lnTo>
                    <a:pt x="1" y="2839"/>
                  </a:lnTo>
                  <a:cubicBezTo>
                    <a:pt x="1" y="4206"/>
                    <a:pt x="1115" y="5341"/>
                    <a:pt x="2503" y="5341"/>
                  </a:cubicBezTo>
                  <a:lnTo>
                    <a:pt x="6245" y="5341"/>
                  </a:lnTo>
                  <a:cubicBezTo>
                    <a:pt x="6707" y="4900"/>
                    <a:pt x="8810" y="5047"/>
                    <a:pt x="8810" y="4374"/>
                  </a:cubicBezTo>
                  <a:lnTo>
                    <a:pt x="13477" y="1052"/>
                  </a:lnTo>
                  <a:lnTo>
                    <a:pt x="13477" y="1"/>
                  </a:ln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8295;p74"/>
            <p:cNvSpPr/>
            <p:nvPr/>
          </p:nvSpPr>
          <p:spPr>
            <a:xfrm>
              <a:off x="3545429" y="3810341"/>
              <a:ext cx="232328" cy="15437"/>
            </a:xfrm>
            <a:custGeom>
              <a:avLst/>
              <a:gdLst/>
              <a:ahLst/>
              <a:cxnLst/>
              <a:rect l="l" t="t" r="r" b="b"/>
              <a:pathLst>
                <a:path w="15517" h="1031" extrusionOk="0">
                  <a:moveTo>
                    <a:pt x="1" y="1"/>
                  </a:moveTo>
                  <a:cubicBezTo>
                    <a:pt x="674" y="1"/>
                    <a:pt x="1304" y="253"/>
                    <a:pt x="1788" y="737"/>
                  </a:cubicBezTo>
                  <a:cubicBezTo>
                    <a:pt x="1872" y="821"/>
                    <a:pt x="1956" y="926"/>
                    <a:pt x="2040" y="1031"/>
                  </a:cubicBezTo>
                  <a:lnTo>
                    <a:pt x="15517" y="1031"/>
                  </a:lnTo>
                  <a:cubicBezTo>
                    <a:pt x="15054" y="379"/>
                    <a:pt x="14297" y="1"/>
                    <a:pt x="13498" y="1"/>
                  </a:cubicBez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8296;p74"/>
            <p:cNvSpPr/>
            <p:nvPr/>
          </p:nvSpPr>
          <p:spPr>
            <a:xfrm>
              <a:off x="3620666" y="4097753"/>
              <a:ext cx="239261" cy="64546"/>
            </a:xfrm>
            <a:custGeom>
              <a:avLst/>
              <a:gdLst/>
              <a:ahLst/>
              <a:cxnLst/>
              <a:rect l="l" t="t" r="r" b="b"/>
              <a:pathLst>
                <a:path w="15980" h="4311" extrusionOk="0">
                  <a:moveTo>
                    <a:pt x="715" y="0"/>
                  </a:moveTo>
                  <a:cubicBezTo>
                    <a:pt x="1704" y="0"/>
                    <a:pt x="2503" y="820"/>
                    <a:pt x="2503" y="1808"/>
                  </a:cubicBezTo>
                  <a:cubicBezTo>
                    <a:pt x="2503" y="2355"/>
                    <a:pt x="2313" y="2901"/>
                    <a:pt x="1977" y="3343"/>
                  </a:cubicBezTo>
                  <a:cubicBezTo>
                    <a:pt x="1914" y="3406"/>
                    <a:pt x="1851" y="3490"/>
                    <a:pt x="1767" y="3574"/>
                  </a:cubicBezTo>
                  <a:cubicBezTo>
                    <a:pt x="1304" y="4037"/>
                    <a:pt x="673" y="4310"/>
                    <a:pt x="1" y="4310"/>
                  </a:cubicBezTo>
                  <a:lnTo>
                    <a:pt x="13477" y="4310"/>
                  </a:lnTo>
                  <a:cubicBezTo>
                    <a:pt x="14129" y="4310"/>
                    <a:pt x="14760" y="4037"/>
                    <a:pt x="15243" y="3574"/>
                  </a:cubicBezTo>
                  <a:cubicBezTo>
                    <a:pt x="15306" y="3490"/>
                    <a:pt x="15390" y="3406"/>
                    <a:pt x="15454" y="3343"/>
                  </a:cubicBezTo>
                  <a:cubicBezTo>
                    <a:pt x="15790" y="2901"/>
                    <a:pt x="15979" y="2355"/>
                    <a:pt x="15979" y="1808"/>
                  </a:cubicBezTo>
                  <a:cubicBezTo>
                    <a:pt x="15979" y="820"/>
                    <a:pt x="15180" y="21"/>
                    <a:pt x="14192" y="0"/>
                  </a:cubicBezTo>
                  <a:close/>
                </a:path>
              </a:pathLst>
            </a:custGeom>
            <a:solidFill>
              <a:srgbClr val="F5F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297;p74"/>
            <p:cNvSpPr/>
            <p:nvPr/>
          </p:nvSpPr>
          <p:spPr>
            <a:xfrm>
              <a:off x="3620666" y="4147791"/>
              <a:ext cx="231385" cy="14508"/>
            </a:xfrm>
            <a:custGeom>
              <a:avLst/>
              <a:gdLst/>
              <a:ahLst/>
              <a:cxnLst/>
              <a:rect l="l" t="t" r="r" b="b"/>
              <a:pathLst>
                <a:path w="15454" h="969" extrusionOk="0">
                  <a:moveTo>
                    <a:pt x="1977" y="1"/>
                  </a:moveTo>
                  <a:cubicBezTo>
                    <a:pt x="1914" y="64"/>
                    <a:pt x="1851" y="148"/>
                    <a:pt x="1767" y="232"/>
                  </a:cubicBezTo>
                  <a:cubicBezTo>
                    <a:pt x="1304" y="695"/>
                    <a:pt x="673" y="968"/>
                    <a:pt x="1" y="968"/>
                  </a:cubicBezTo>
                  <a:lnTo>
                    <a:pt x="13477" y="968"/>
                  </a:lnTo>
                  <a:cubicBezTo>
                    <a:pt x="14129" y="968"/>
                    <a:pt x="14760" y="695"/>
                    <a:pt x="15243" y="232"/>
                  </a:cubicBezTo>
                  <a:cubicBezTo>
                    <a:pt x="15306" y="148"/>
                    <a:pt x="15390" y="64"/>
                    <a:pt x="15454" y="1"/>
                  </a:cubicBez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8298;p74"/>
            <p:cNvSpPr/>
            <p:nvPr/>
          </p:nvSpPr>
          <p:spPr>
            <a:xfrm>
              <a:off x="3604301" y="4097753"/>
              <a:ext cx="53841" cy="27085"/>
            </a:xfrm>
            <a:custGeom>
              <a:avLst/>
              <a:gdLst/>
              <a:ahLst/>
              <a:cxnLst/>
              <a:rect l="l" t="t" r="r" b="b"/>
              <a:pathLst>
                <a:path w="3596" h="1809" extrusionOk="0">
                  <a:moveTo>
                    <a:pt x="1787" y="0"/>
                  </a:moveTo>
                  <a:cubicBezTo>
                    <a:pt x="799" y="0"/>
                    <a:pt x="0" y="820"/>
                    <a:pt x="0" y="1808"/>
                  </a:cubicBezTo>
                  <a:lnTo>
                    <a:pt x="3596" y="1808"/>
                  </a:lnTo>
                  <a:cubicBezTo>
                    <a:pt x="3575" y="820"/>
                    <a:pt x="2776" y="0"/>
                    <a:pt x="1787" y="0"/>
                  </a:cubicBezTo>
                  <a:close/>
                </a:path>
              </a:pathLst>
            </a:custGeom>
            <a:solidFill>
              <a:srgbClr val="E2E8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299;p74"/>
            <p:cNvSpPr/>
            <p:nvPr/>
          </p:nvSpPr>
          <p:spPr>
            <a:xfrm>
              <a:off x="3606187" y="3867401"/>
              <a:ext cx="159292" cy="25124"/>
            </a:xfrm>
            <a:custGeom>
              <a:avLst/>
              <a:gdLst/>
              <a:ahLst/>
              <a:cxnLst/>
              <a:rect l="l" t="t" r="r" b="b"/>
              <a:pathLst>
                <a:path w="10639" h="1678" extrusionOk="0">
                  <a:moveTo>
                    <a:pt x="4353" y="0"/>
                  </a:moveTo>
                  <a:cubicBezTo>
                    <a:pt x="3901" y="0"/>
                    <a:pt x="3449" y="195"/>
                    <a:pt x="3133" y="584"/>
                  </a:cubicBezTo>
                  <a:cubicBezTo>
                    <a:pt x="2954" y="836"/>
                    <a:pt x="2681" y="962"/>
                    <a:pt x="2410" y="962"/>
                  </a:cubicBezTo>
                  <a:cubicBezTo>
                    <a:pt x="2140" y="962"/>
                    <a:pt x="1872" y="836"/>
                    <a:pt x="1703" y="584"/>
                  </a:cubicBezTo>
                  <a:cubicBezTo>
                    <a:pt x="1388" y="226"/>
                    <a:pt x="947" y="16"/>
                    <a:pt x="484" y="16"/>
                  </a:cubicBezTo>
                  <a:cubicBezTo>
                    <a:pt x="477" y="16"/>
                    <a:pt x="471" y="16"/>
                    <a:pt x="464" y="16"/>
                  </a:cubicBezTo>
                  <a:cubicBezTo>
                    <a:pt x="1" y="16"/>
                    <a:pt x="7" y="731"/>
                    <a:pt x="484" y="731"/>
                  </a:cubicBezTo>
                  <a:cubicBezTo>
                    <a:pt x="757" y="731"/>
                    <a:pt x="1031" y="878"/>
                    <a:pt x="1199" y="1109"/>
                  </a:cubicBezTo>
                  <a:cubicBezTo>
                    <a:pt x="1514" y="1488"/>
                    <a:pt x="1966" y="1677"/>
                    <a:pt x="2418" y="1677"/>
                  </a:cubicBezTo>
                  <a:cubicBezTo>
                    <a:pt x="2870" y="1677"/>
                    <a:pt x="3322" y="1488"/>
                    <a:pt x="3638" y="1109"/>
                  </a:cubicBezTo>
                  <a:cubicBezTo>
                    <a:pt x="3806" y="857"/>
                    <a:pt x="4079" y="731"/>
                    <a:pt x="4353" y="731"/>
                  </a:cubicBezTo>
                  <a:cubicBezTo>
                    <a:pt x="4626" y="731"/>
                    <a:pt x="4899" y="857"/>
                    <a:pt x="5067" y="1109"/>
                  </a:cubicBezTo>
                  <a:cubicBezTo>
                    <a:pt x="5383" y="1488"/>
                    <a:pt x="5835" y="1677"/>
                    <a:pt x="6287" y="1677"/>
                  </a:cubicBezTo>
                  <a:cubicBezTo>
                    <a:pt x="6739" y="1677"/>
                    <a:pt x="7191" y="1488"/>
                    <a:pt x="7506" y="1109"/>
                  </a:cubicBezTo>
                  <a:cubicBezTo>
                    <a:pt x="7685" y="857"/>
                    <a:pt x="7958" y="731"/>
                    <a:pt x="8229" y="731"/>
                  </a:cubicBezTo>
                  <a:cubicBezTo>
                    <a:pt x="8500" y="731"/>
                    <a:pt x="8768" y="857"/>
                    <a:pt x="8936" y="1109"/>
                  </a:cubicBezTo>
                  <a:cubicBezTo>
                    <a:pt x="9251" y="1467"/>
                    <a:pt x="9693" y="1677"/>
                    <a:pt x="10176" y="1677"/>
                  </a:cubicBezTo>
                  <a:cubicBezTo>
                    <a:pt x="10639" y="1677"/>
                    <a:pt x="10639" y="962"/>
                    <a:pt x="10176" y="962"/>
                  </a:cubicBezTo>
                  <a:cubicBezTo>
                    <a:pt x="9882" y="962"/>
                    <a:pt x="9609" y="815"/>
                    <a:pt x="9461" y="584"/>
                  </a:cubicBezTo>
                  <a:cubicBezTo>
                    <a:pt x="9136" y="195"/>
                    <a:pt x="8678" y="0"/>
                    <a:pt x="8224" y="0"/>
                  </a:cubicBezTo>
                  <a:cubicBezTo>
                    <a:pt x="7769" y="0"/>
                    <a:pt x="7317" y="195"/>
                    <a:pt x="7002" y="584"/>
                  </a:cubicBezTo>
                  <a:cubicBezTo>
                    <a:pt x="6833" y="836"/>
                    <a:pt x="6565" y="962"/>
                    <a:pt x="6295" y="962"/>
                  </a:cubicBezTo>
                  <a:cubicBezTo>
                    <a:pt x="6024" y="962"/>
                    <a:pt x="5751" y="836"/>
                    <a:pt x="5572" y="584"/>
                  </a:cubicBezTo>
                  <a:cubicBezTo>
                    <a:pt x="5257" y="195"/>
                    <a:pt x="4805" y="0"/>
                    <a:pt x="4353" y="0"/>
                  </a:cubicBezTo>
                  <a:close/>
                </a:path>
              </a:pathLst>
            </a:custGeom>
            <a:solidFill>
              <a:srgbClr val="243F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8300;p74"/>
            <p:cNvSpPr/>
            <p:nvPr/>
          </p:nvSpPr>
          <p:spPr>
            <a:xfrm>
              <a:off x="3606187" y="3904159"/>
              <a:ext cx="159292" cy="25184"/>
            </a:xfrm>
            <a:custGeom>
              <a:avLst/>
              <a:gdLst/>
              <a:ahLst/>
              <a:cxnLst/>
              <a:rect l="l" t="t" r="r" b="b"/>
              <a:pathLst>
                <a:path w="10639" h="1682" extrusionOk="0">
                  <a:moveTo>
                    <a:pt x="484" y="0"/>
                  </a:moveTo>
                  <a:cubicBezTo>
                    <a:pt x="1" y="0"/>
                    <a:pt x="1" y="736"/>
                    <a:pt x="484" y="736"/>
                  </a:cubicBezTo>
                  <a:cubicBezTo>
                    <a:pt x="757" y="736"/>
                    <a:pt x="1031" y="883"/>
                    <a:pt x="1199" y="1093"/>
                  </a:cubicBezTo>
                  <a:cubicBezTo>
                    <a:pt x="1514" y="1482"/>
                    <a:pt x="1966" y="1677"/>
                    <a:pt x="2418" y="1677"/>
                  </a:cubicBezTo>
                  <a:cubicBezTo>
                    <a:pt x="2870" y="1677"/>
                    <a:pt x="3322" y="1482"/>
                    <a:pt x="3638" y="1093"/>
                  </a:cubicBezTo>
                  <a:cubicBezTo>
                    <a:pt x="3806" y="852"/>
                    <a:pt x="4079" y="731"/>
                    <a:pt x="4353" y="731"/>
                  </a:cubicBezTo>
                  <a:cubicBezTo>
                    <a:pt x="4626" y="731"/>
                    <a:pt x="4899" y="852"/>
                    <a:pt x="5067" y="1093"/>
                  </a:cubicBezTo>
                  <a:cubicBezTo>
                    <a:pt x="5383" y="1482"/>
                    <a:pt x="5835" y="1677"/>
                    <a:pt x="6287" y="1677"/>
                  </a:cubicBezTo>
                  <a:cubicBezTo>
                    <a:pt x="6739" y="1677"/>
                    <a:pt x="7191" y="1482"/>
                    <a:pt x="7506" y="1093"/>
                  </a:cubicBezTo>
                  <a:cubicBezTo>
                    <a:pt x="7685" y="852"/>
                    <a:pt x="7958" y="731"/>
                    <a:pt x="8229" y="731"/>
                  </a:cubicBezTo>
                  <a:cubicBezTo>
                    <a:pt x="8500" y="731"/>
                    <a:pt x="8768" y="852"/>
                    <a:pt x="8936" y="1093"/>
                  </a:cubicBezTo>
                  <a:cubicBezTo>
                    <a:pt x="9251" y="1472"/>
                    <a:pt x="9693" y="1682"/>
                    <a:pt x="10176" y="1682"/>
                  </a:cubicBezTo>
                  <a:cubicBezTo>
                    <a:pt x="10639" y="1682"/>
                    <a:pt x="10639" y="967"/>
                    <a:pt x="10176" y="967"/>
                  </a:cubicBezTo>
                  <a:cubicBezTo>
                    <a:pt x="9882" y="967"/>
                    <a:pt x="9609" y="820"/>
                    <a:pt x="9461" y="589"/>
                  </a:cubicBezTo>
                  <a:cubicBezTo>
                    <a:pt x="9136" y="200"/>
                    <a:pt x="8678" y="5"/>
                    <a:pt x="8224" y="5"/>
                  </a:cubicBezTo>
                  <a:cubicBezTo>
                    <a:pt x="7769" y="5"/>
                    <a:pt x="7317" y="200"/>
                    <a:pt x="7002" y="589"/>
                  </a:cubicBezTo>
                  <a:cubicBezTo>
                    <a:pt x="6833" y="841"/>
                    <a:pt x="6565" y="967"/>
                    <a:pt x="6295" y="967"/>
                  </a:cubicBezTo>
                  <a:cubicBezTo>
                    <a:pt x="6024" y="967"/>
                    <a:pt x="5751" y="841"/>
                    <a:pt x="5572" y="589"/>
                  </a:cubicBezTo>
                  <a:cubicBezTo>
                    <a:pt x="5257" y="200"/>
                    <a:pt x="4805" y="5"/>
                    <a:pt x="4353" y="5"/>
                  </a:cubicBezTo>
                  <a:cubicBezTo>
                    <a:pt x="3901" y="5"/>
                    <a:pt x="3449" y="200"/>
                    <a:pt x="3133" y="589"/>
                  </a:cubicBezTo>
                  <a:cubicBezTo>
                    <a:pt x="2954" y="841"/>
                    <a:pt x="2681" y="967"/>
                    <a:pt x="2410" y="967"/>
                  </a:cubicBezTo>
                  <a:cubicBezTo>
                    <a:pt x="2140" y="967"/>
                    <a:pt x="1872" y="841"/>
                    <a:pt x="1703" y="589"/>
                  </a:cubicBezTo>
                  <a:cubicBezTo>
                    <a:pt x="1388" y="231"/>
                    <a:pt x="947" y="21"/>
                    <a:pt x="484" y="0"/>
                  </a:cubicBezTo>
                  <a:close/>
                </a:path>
              </a:pathLst>
            </a:custGeom>
            <a:solidFill>
              <a:srgbClr val="243F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301;p74"/>
            <p:cNvSpPr/>
            <p:nvPr/>
          </p:nvSpPr>
          <p:spPr>
            <a:xfrm>
              <a:off x="3606187" y="3940976"/>
              <a:ext cx="159292" cy="25199"/>
            </a:xfrm>
            <a:custGeom>
              <a:avLst/>
              <a:gdLst/>
              <a:ahLst/>
              <a:cxnLst/>
              <a:rect l="l" t="t" r="r" b="b"/>
              <a:pathLst>
                <a:path w="10639" h="1683" extrusionOk="0">
                  <a:moveTo>
                    <a:pt x="484" y="1"/>
                  </a:moveTo>
                  <a:cubicBezTo>
                    <a:pt x="1" y="1"/>
                    <a:pt x="1" y="737"/>
                    <a:pt x="484" y="737"/>
                  </a:cubicBezTo>
                  <a:cubicBezTo>
                    <a:pt x="757" y="737"/>
                    <a:pt x="1031" y="884"/>
                    <a:pt x="1199" y="1094"/>
                  </a:cubicBezTo>
                  <a:cubicBezTo>
                    <a:pt x="1514" y="1483"/>
                    <a:pt x="1966" y="1678"/>
                    <a:pt x="2418" y="1678"/>
                  </a:cubicBezTo>
                  <a:cubicBezTo>
                    <a:pt x="2870" y="1678"/>
                    <a:pt x="3322" y="1483"/>
                    <a:pt x="3638" y="1094"/>
                  </a:cubicBezTo>
                  <a:cubicBezTo>
                    <a:pt x="3806" y="852"/>
                    <a:pt x="4079" y="732"/>
                    <a:pt x="4353" y="732"/>
                  </a:cubicBezTo>
                  <a:cubicBezTo>
                    <a:pt x="4626" y="732"/>
                    <a:pt x="4899" y="852"/>
                    <a:pt x="5067" y="1094"/>
                  </a:cubicBezTo>
                  <a:cubicBezTo>
                    <a:pt x="5383" y="1483"/>
                    <a:pt x="5835" y="1678"/>
                    <a:pt x="6287" y="1678"/>
                  </a:cubicBezTo>
                  <a:cubicBezTo>
                    <a:pt x="6739" y="1678"/>
                    <a:pt x="7191" y="1483"/>
                    <a:pt x="7506" y="1094"/>
                  </a:cubicBezTo>
                  <a:cubicBezTo>
                    <a:pt x="7685" y="852"/>
                    <a:pt x="7958" y="732"/>
                    <a:pt x="8229" y="732"/>
                  </a:cubicBezTo>
                  <a:cubicBezTo>
                    <a:pt x="8500" y="732"/>
                    <a:pt x="8768" y="852"/>
                    <a:pt x="8936" y="1094"/>
                  </a:cubicBezTo>
                  <a:cubicBezTo>
                    <a:pt x="9251" y="1473"/>
                    <a:pt x="9693" y="1683"/>
                    <a:pt x="10176" y="1683"/>
                  </a:cubicBezTo>
                  <a:cubicBezTo>
                    <a:pt x="10639" y="1683"/>
                    <a:pt x="10639" y="968"/>
                    <a:pt x="10176" y="968"/>
                  </a:cubicBezTo>
                  <a:cubicBezTo>
                    <a:pt x="9882" y="968"/>
                    <a:pt x="9609" y="821"/>
                    <a:pt x="9461" y="590"/>
                  </a:cubicBezTo>
                  <a:cubicBezTo>
                    <a:pt x="9136" y="201"/>
                    <a:pt x="8678" y="6"/>
                    <a:pt x="8224" y="6"/>
                  </a:cubicBezTo>
                  <a:cubicBezTo>
                    <a:pt x="7769" y="6"/>
                    <a:pt x="7317" y="201"/>
                    <a:pt x="7002" y="590"/>
                  </a:cubicBezTo>
                  <a:cubicBezTo>
                    <a:pt x="6833" y="842"/>
                    <a:pt x="6565" y="968"/>
                    <a:pt x="6295" y="968"/>
                  </a:cubicBezTo>
                  <a:cubicBezTo>
                    <a:pt x="6024" y="968"/>
                    <a:pt x="5751" y="842"/>
                    <a:pt x="5572" y="590"/>
                  </a:cubicBezTo>
                  <a:cubicBezTo>
                    <a:pt x="5257" y="201"/>
                    <a:pt x="4805" y="6"/>
                    <a:pt x="4353" y="6"/>
                  </a:cubicBezTo>
                  <a:cubicBezTo>
                    <a:pt x="3901" y="6"/>
                    <a:pt x="3449" y="201"/>
                    <a:pt x="3133" y="590"/>
                  </a:cubicBezTo>
                  <a:cubicBezTo>
                    <a:pt x="2954" y="842"/>
                    <a:pt x="2681" y="968"/>
                    <a:pt x="2410" y="968"/>
                  </a:cubicBezTo>
                  <a:cubicBezTo>
                    <a:pt x="2140" y="968"/>
                    <a:pt x="1872" y="842"/>
                    <a:pt x="1703" y="590"/>
                  </a:cubicBezTo>
                  <a:cubicBezTo>
                    <a:pt x="1388" y="232"/>
                    <a:pt x="947" y="22"/>
                    <a:pt x="484" y="1"/>
                  </a:cubicBezTo>
                  <a:close/>
                </a:path>
              </a:pathLst>
            </a:custGeom>
            <a:solidFill>
              <a:srgbClr val="243F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302;p74"/>
            <p:cNvSpPr/>
            <p:nvPr/>
          </p:nvSpPr>
          <p:spPr>
            <a:xfrm>
              <a:off x="3711639" y="3882434"/>
              <a:ext cx="147030" cy="147015"/>
            </a:xfrm>
            <a:custGeom>
              <a:avLst/>
              <a:gdLst/>
              <a:ahLst/>
              <a:cxnLst/>
              <a:rect l="l" t="t" r="r" b="b"/>
              <a:pathLst>
                <a:path w="9820" h="9819" extrusionOk="0">
                  <a:moveTo>
                    <a:pt x="9819" y="0"/>
                  </a:moveTo>
                  <a:cubicBezTo>
                    <a:pt x="6665" y="169"/>
                    <a:pt x="3953" y="1220"/>
                    <a:pt x="1977" y="3196"/>
                  </a:cubicBezTo>
                  <a:cubicBezTo>
                    <a:pt x="1" y="5193"/>
                    <a:pt x="421" y="6434"/>
                    <a:pt x="232" y="9587"/>
                  </a:cubicBezTo>
                  <a:cubicBezTo>
                    <a:pt x="3407" y="9398"/>
                    <a:pt x="4647" y="9819"/>
                    <a:pt x="6623" y="7842"/>
                  </a:cubicBezTo>
                  <a:cubicBezTo>
                    <a:pt x="7107" y="7359"/>
                    <a:pt x="7548" y="6812"/>
                    <a:pt x="7927" y="6245"/>
                  </a:cubicBezTo>
                  <a:lnTo>
                    <a:pt x="6203" y="5950"/>
                  </a:lnTo>
                  <a:lnTo>
                    <a:pt x="6224" y="5929"/>
                  </a:lnTo>
                  <a:cubicBezTo>
                    <a:pt x="8326" y="4668"/>
                    <a:pt x="9672" y="2460"/>
                    <a:pt x="9819" y="42"/>
                  </a:cubicBezTo>
                  <a:lnTo>
                    <a:pt x="9819" y="0"/>
                  </a:lnTo>
                  <a:close/>
                </a:path>
              </a:pathLst>
            </a:custGeom>
            <a:solidFill>
              <a:srgbClr val="5D74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303;p74"/>
            <p:cNvSpPr/>
            <p:nvPr/>
          </p:nvSpPr>
          <p:spPr>
            <a:xfrm>
              <a:off x="3682996" y="3930915"/>
              <a:ext cx="127191" cy="127176"/>
            </a:xfrm>
            <a:custGeom>
              <a:avLst/>
              <a:gdLst/>
              <a:ahLst/>
              <a:cxnLst/>
              <a:rect l="l" t="t" r="r" b="b"/>
              <a:pathLst>
                <a:path w="8495" h="8494" extrusionOk="0">
                  <a:moveTo>
                    <a:pt x="8494" y="0"/>
                  </a:moveTo>
                  <a:lnTo>
                    <a:pt x="8494" y="0"/>
                  </a:lnTo>
                  <a:cubicBezTo>
                    <a:pt x="4983" y="2061"/>
                    <a:pt x="2061" y="4983"/>
                    <a:pt x="0" y="8494"/>
                  </a:cubicBezTo>
                  <a:cubicBezTo>
                    <a:pt x="3512" y="6434"/>
                    <a:pt x="6434" y="3511"/>
                    <a:pt x="8494" y="0"/>
                  </a:cubicBezTo>
                  <a:close/>
                </a:path>
              </a:pathLst>
            </a:custGeom>
            <a:solidFill>
              <a:srgbClr val="243F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" name="Google Shape;8290;p74"/>
          <p:cNvGrpSpPr/>
          <p:nvPr/>
        </p:nvGrpSpPr>
        <p:grpSpPr>
          <a:xfrm>
            <a:off x="6621410" y="2077201"/>
            <a:ext cx="351644" cy="351959"/>
            <a:chOff x="3508282" y="3810341"/>
            <a:chExt cx="351644" cy="351959"/>
          </a:xfrm>
        </p:grpSpPr>
        <p:sp>
          <p:nvSpPr>
            <p:cNvPr id="60" name="Google Shape;8291;p74"/>
            <p:cNvSpPr/>
            <p:nvPr/>
          </p:nvSpPr>
          <p:spPr>
            <a:xfrm>
              <a:off x="3508282" y="3810341"/>
              <a:ext cx="133180" cy="64232"/>
            </a:xfrm>
            <a:custGeom>
              <a:avLst/>
              <a:gdLst/>
              <a:ahLst/>
              <a:cxnLst/>
              <a:rect l="l" t="t" r="r" b="b"/>
              <a:pathLst>
                <a:path w="8895" h="4290" extrusionOk="0">
                  <a:moveTo>
                    <a:pt x="2503" y="1"/>
                  </a:moveTo>
                  <a:cubicBezTo>
                    <a:pt x="1115" y="1"/>
                    <a:pt x="1" y="1115"/>
                    <a:pt x="1" y="2503"/>
                  </a:cubicBezTo>
                  <a:cubicBezTo>
                    <a:pt x="1" y="3491"/>
                    <a:pt x="800" y="4290"/>
                    <a:pt x="1788" y="4290"/>
                  </a:cubicBezTo>
                  <a:cubicBezTo>
                    <a:pt x="2797" y="4290"/>
                    <a:pt x="7191" y="3491"/>
                    <a:pt x="7191" y="2503"/>
                  </a:cubicBezTo>
                  <a:lnTo>
                    <a:pt x="8600" y="2503"/>
                  </a:lnTo>
                  <a:cubicBezTo>
                    <a:pt x="8600" y="1809"/>
                    <a:pt x="8894" y="1178"/>
                    <a:pt x="8432" y="737"/>
                  </a:cubicBezTo>
                  <a:cubicBezTo>
                    <a:pt x="7990" y="274"/>
                    <a:pt x="3197" y="1"/>
                    <a:pt x="2503" y="1"/>
                  </a:cubicBezTo>
                  <a:close/>
                </a:path>
              </a:pathLst>
            </a:custGeom>
            <a:solidFill>
              <a:srgbClr val="E2E8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292;p74"/>
            <p:cNvSpPr/>
            <p:nvPr/>
          </p:nvSpPr>
          <p:spPr>
            <a:xfrm>
              <a:off x="3535053" y="3847802"/>
              <a:ext cx="58872" cy="26771"/>
            </a:xfrm>
            <a:custGeom>
              <a:avLst/>
              <a:gdLst/>
              <a:ahLst/>
              <a:cxnLst/>
              <a:rect l="l" t="t" r="r" b="b"/>
              <a:pathLst>
                <a:path w="3932" h="1788" extrusionOk="0">
                  <a:moveTo>
                    <a:pt x="1808" y="1"/>
                  </a:moveTo>
                  <a:cubicBezTo>
                    <a:pt x="1808" y="989"/>
                    <a:pt x="1009" y="1788"/>
                    <a:pt x="0" y="1788"/>
                  </a:cubicBezTo>
                  <a:lnTo>
                    <a:pt x="3932" y="1788"/>
                  </a:lnTo>
                  <a:lnTo>
                    <a:pt x="3932" y="1"/>
                  </a:ln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293;p74"/>
            <p:cNvSpPr/>
            <p:nvPr/>
          </p:nvSpPr>
          <p:spPr>
            <a:xfrm>
              <a:off x="3545743" y="3810341"/>
              <a:ext cx="239261" cy="351959"/>
            </a:xfrm>
            <a:custGeom>
              <a:avLst/>
              <a:gdLst/>
              <a:ahLst/>
              <a:cxnLst/>
              <a:rect l="l" t="t" r="r" b="b"/>
              <a:pathLst>
                <a:path w="15980" h="23507" extrusionOk="0">
                  <a:moveTo>
                    <a:pt x="1" y="1"/>
                  </a:moveTo>
                  <a:cubicBezTo>
                    <a:pt x="653" y="1"/>
                    <a:pt x="1304" y="253"/>
                    <a:pt x="1767" y="737"/>
                  </a:cubicBezTo>
                  <a:cubicBezTo>
                    <a:pt x="1872" y="821"/>
                    <a:pt x="1956" y="926"/>
                    <a:pt x="2040" y="1031"/>
                  </a:cubicBezTo>
                  <a:cubicBezTo>
                    <a:pt x="2335" y="1451"/>
                    <a:pt x="2503" y="1977"/>
                    <a:pt x="2503" y="2503"/>
                  </a:cubicBezTo>
                  <a:lnTo>
                    <a:pt x="2503" y="21004"/>
                  </a:lnTo>
                  <a:cubicBezTo>
                    <a:pt x="2503" y="22371"/>
                    <a:pt x="3617" y="23506"/>
                    <a:pt x="5005" y="23506"/>
                  </a:cubicBezTo>
                  <a:lnTo>
                    <a:pt x="8747" y="23506"/>
                  </a:lnTo>
                  <a:cubicBezTo>
                    <a:pt x="9209" y="23065"/>
                    <a:pt x="11312" y="23212"/>
                    <a:pt x="11312" y="22539"/>
                  </a:cubicBezTo>
                  <a:lnTo>
                    <a:pt x="15979" y="19217"/>
                  </a:lnTo>
                  <a:lnTo>
                    <a:pt x="15979" y="2503"/>
                  </a:lnTo>
                  <a:cubicBezTo>
                    <a:pt x="15979" y="1115"/>
                    <a:pt x="14865" y="1"/>
                    <a:pt x="13477" y="1"/>
                  </a:cubicBezTo>
                  <a:close/>
                </a:path>
              </a:pathLst>
            </a:custGeom>
            <a:solidFill>
              <a:srgbClr val="F5F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294;p74"/>
            <p:cNvSpPr/>
            <p:nvPr/>
          </p:nvSpPr>
          <p:spPr>
            <a:xfrm>
              <a:off x="3583205" y="4082317"/>
              <a:ext cx="201799" cy="79983"/>
            </a:xfrm>
            <a:custGeom>
              <a:avLst/>
              <a:gdLst/>
              <a:ahLst/>
              <a:cxnLst/>
              <a:rect l="l" t="t" r="r" b="b"/>
              <a:pathLst>
                <a:path w="13478" h="5342" extrusionOk="0">
                  <a:moveTo>
                    <a:pt x="1" y="1"/>
                  </a:moveTo>
                  <a:lnTo>
                    <a:pt x="1" y="2839"/>
                  </a:lnTo>
                  <a:cubicBezTo>
                    <a:pt x="1" y="4206"/>
                    <a:pt x="1115" y="5341"/>
                    <a:pt x="2503" y="5341"/>
                  </a:cubicBezTo>
                  <a:lnTo>
                    <a:pt x="6245" y="5341"/>
                  </a:lnTo>
                  <a:cubicBezTo>
                    <a:pt x="6707" y="4900"/>
                    <a:pt x="8810" y="5047"/>
                    <a:pt x="8810" y="4374"/>
                  </a:cubicBezTo>
                  <a:lnTo>
                    <a:pt x="13477" y="1052"/>
                  </a:lnTo>
                  <a:lnTo>
                    <a:pt x="13477" y="1"/>
                  </a:ln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295;p74"/>
            <p:cNvSpPr/>
            <p:nvPr/>
          </p:nvSpPr>
          <p:spPr>
            <a:xfrm>
              <a:off x="3545429" y="3810341"/>
              <a:ext cx="232328" cy="15437"/>
            </a:xfrm>
            <a:custGeom>
              <a:avLst/>
              <a:gdLst/>
              <a:ahLst/>
              <a:cxnLst/>
              <a:rect l="l" t="t" r="r" b="b"/>
              <a:pathLst>
                <a:path w="15517" h="1031" extrusionOk="0">
                  <a:moveTo>
                    <a:pt x="1" y="1"/>
                  </a:moveTo>
                  <a:cubicBezTo>
                    <a:pt x="674" y="1"/>
                    <a:pt x="1304" y="253"/>
                    <a:pt x="1788" y="737"/>
                  </a:cubicBezTo>
                  <a:cubicBezTo>
                    <a:pt x="1872" y="821"/>
                    <a:pt x="1956" y="926"/>
                    <a:pt x="2040" y="1031"/>
                  </a:cubicBezTo>
                  <a:lnTo>
                    <a:pt x="15517" y="1031"/>
                  </a:lnTo>
                  <a:cubicBezTo>
                    <a:pt x="15054" y="379"/>
                    <a:pt x="14297" y="1"/>
                    <a:pt x="13498" y="1"/>
                  </a:cubicBez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8296;p74"/>
            <p:cNvSpPr/>
            <p:nvPr/>
          </p:nvSpPr>
          <p:spPr>
            <a:xfrm>
              <a:off x="3620666" y="4097753"/>
              <a:ext cx="239261" cy="64546"/>
            </a:xfrm>
            <a:custGeom>
              <a:avLst/>
              <a:gdLst/>
              <a:ahLst/>
              <a:cxnLst/>
              <a:rect l="l" t="t" r="r" b="b"/>
              <a:pathLst>
                <a:path w="15980" h="4311" extrusionOk="0">
                  <a:moveTo>
                    <a:pt x="715" y="0"/>
                  </a:moveTo>
                  <a:cubicBezTo>
                    <a:pt x="1704" y="0"/>
                    <a:pt x="2503" y="820"/>
                    <a:pt x="2503" y="1808"/>
                  </a:cubicBezTo>
                  <a:cubicBezTo>
                    <a:pt x="2503" y="2355"/>
                    <a:pt x="2313" y="2901"/>
                    <a:pt x="1977" y="3343"/>
                  </a:cubicBezTo>
                  <a:cubicBezTo>
                    <a:pt x="1914" y="3406"/>
                    <a:pt x="1851" y="3490"/>
                    <a:pt x="1767" y="3574"/>
                  </a:cubicBezTo>
                  <a:cubicBezTo>
                    <a:pt x="1304" y="4037"/>
                    <a:pt x="673" y="4310"/>
                    <a:pt x="1" y="4310"/>
                  </a:cubicBezTo>
                  <a:lnTo>
                    <a:pt x="13477" y="4310"/>
                  </a:lnTo>
                  <a:cubicBezTo>
                    <a:pt x="14129" y="4310"/>
                    <a:pt x="14760" y="4037"/>
                    <a:pt x="15243" y="3574"/>
                  </a:cubicBezTo>
                  <a:cubicBezTo>
                    <a:pt x="15306" y="3490"/>
                    <a:pt x="15390" y="3406"/>
                    <a:pt x="15454" y="3343"/>
                  </a:cubicBezTo>
                  <a:cubicBezTo>
                    <a:pt x="15790" y="2901"/>
                    <a:pt x="15979" y="2355"/>
                    <a:pt x="15979" y="1808"/>
                  </a:cubicBezTo>
                  <a:cubicBezTo>
                    <a:pt x="15979" y="820"/>
                    <a:pt x="15180" y="21"/>
                    <a:pt x="14192" y="0"/>
                  </a:cubicBezTo>
                  <a:close/>
                </a:path>
              </a:pathLst>
            </a:custGeom>
            <a:solidFill>
              <a:srgbClr val="F5F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8297;p74"/>
            <p:cNvSpPr/>
            <p:nvPr/>
          </p:nvSpPr>
          <p:spPr>
            <a:xfrm>
              <a:off x="3620666" y="4147791"/>
              <a:ext cx="231385" cy="14508"/>
            </a:xfrm>
            <a:custGeom>
              <a:avLst/>
              <a:gdLst/>
              <a:ahLst/>
              <a:cxnLst/>
              <a:rect l="l" t="t" r="r" b="b"/>
              <a:pathLst>
                <a:path w="15454" h="969" extrusionOk="0">
                  <a:moveTo>
                    <a:pt x="1977" y="1"/>
                  </a:moveTo>
                  <a:cubicBezTo>
                    <a:pt x="1914" y="64"/>
                    <a:pt x="1851" y="148"/>
                    <a:pt x="1767" y="232"/>
                  </a:cubicBezTo>
                  <a:cubicBezTo>
                    <a:pt x="1304" y="695"/>
                    <a:pt x="673" y="968"/>
                    <a:pt x="1" y="968"/>
                  </a:cubicBezTo>
                  <a:lnTo>
                    <a:pt x="13477" y="968"/>
                  </a:lnTo>
                  <a:cubicBezTo>
                    <a:pt x="14129" y="968"/>
                    <a:pt x="14760" y="695"/>
                    <a:pt x="15243" y="232"/>
                  </a:cubicBezTo>
                  <a:cubicBezTo>
                    <a:pt x="15306" y="148"/>
                    <a:pt x="15390" y="64"/>
                    <a:pt x="15454" y="1"/>
                  </a:cubicBez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8298;p74"/>
            <p:cNvSpPr/>
            <p:nvPr/>
          </p:nvSpPr>
          <p:spPr>
            <a:xfrm>
              <a:off x="3604301" y="4097753"/>
              <a:ext cx="53841" cy="27085"/>
            </a:xfrm>
            <a:custGeom>
              <a:avLst/>
              <a:gdLst/>
              <a:ahLst/>
              <a:cxnLst/>
              <a:rect l="l" t="t" r="r" b="b"/>
              <a:pathLst>
                <a:path w="3596" h="1809" extrusionOk="0">
                  <a:moveTo>
                    <a:pt x="1787" y="0"/>
                  </a:moveTo>
                  <a:cubicBezTo>
                    <a:pt x="799" y="0"/>
                    <a:pt x="0" y="820"/>
                    <a:pt x="0" y="1808"/>
                  </a:cubicBezTo>
                  <a:lnTo>
                    <a:pt x="3596" y="1808"/>
                  </a:lnTo>
                  <a:cubicBezTo>
                    <a:pt x="3575" y="820"/>
                    <a:pt x="2776" y="0"/>
                    <a:pt x="1787" y="0"/>
                  </a:cubicBezTo>
                  <a:close/>
                </a:path>
              </a:pathLst>
            </a:custGeom>
            <a:solidFill>
              <a:srgbClr val="E2E8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8299;p74"/>
            <p:cNvSpPr/>
            <p:nvPr/>
          </p:nvSpPr>
          <p:spPr>
            <a:xfrm>
              <a:off x="3606187" y="3867401"/>
              <a:ext cx="159292" cy="25124"/>
            </a:xfrm>
            <a:custGeom>
              <a:avLst/>
              <a:gdLst/>
              <a:ahLst/>
              <a:cxnLst/>
              <a:rect l="l" t="t" r="r" b="b"/>
              <a:pathLst>
                <a:path w="10639" h="1678" extrusionOk="0">
                  <a:moveTo>
                    <a:pt x="4353" y="0"/>
                  </a:moveTo>
                  <a:cubicBezTo>
                    <a:pt x="3901" y="0"/>
                    <a:pt x="3449" y="195"/>
                    <a:pt x="3133" y="584"/>
                  </a:cubicBezTo>
                  <a:cubicBezTo>
                    <a:pt x="2954" y="836"/>
                    <a:pt x="2681" y="962"/>
                    <a:pt x="2410" y="962"/>
                  </a:cubicBezTo>
                  <a:cubicBezTo>
                    <a:pt x="2140" y="962"/>
                    <a:pt x="1872" y="836"/>
                    <a:pt x="1703" y="584"/>
                  </a:cubicBezTo>
                  <a:cubicBezTo>
                    <a:pt x="1388" y="226"/>
                    <a:pt x="947" y="16"/>
                    <a:pt x="484" y="16"/>
                  </a:cubicBezTo>
                  <a:cubicBezTo>
                    <a:pt x="477" y="16"/>
                    <a:pt x="471" y="16"/>
                    <a:pt x="464" y="16"/>
                  </a:cubicBezTo>
                  <a:cubicBezTo>
                    <a:pt x="1" y="16"/>
                    <a:pt x="7" y="731"/>
                    <a:pt x="484" y="731"/>
                  </a:cubicBezTo>
                  <a:cubicBezTo>
                    <a:pt x="757" y="731"/>
                    <a:pt x="1031" y="878"/>
                    <a:pt x="1199" y="1109"/>
                  </a:cubicBezTo>
                  <a:cubicBezTo>
                    <a:pt x="1514" y="1488"/>
                    <a:pt x="1966" y="1677"/>
                    <a:pt x="2418" y="1677"/>
                  </a:cubicBezTo>
                  <a:cubicBezTo>
                    <a:pt x="2870" y="1677"/>
                    <a:pt x="3322" y="1488"/>
                    <a:pt x="3638" y="1109"/>
                  </a:cubicBezTo>
                  <a:cubicBezTo>
                    <a:pt x="3806" y="857"/>
                    <a:pt x="4079" y="731"/>
                    <a:pt x="4353" y="731"/>
                  </a:cubicBezTo>
                  <a:cubicBezTo>
                    <a:pt x="4626" y="731"/>
                    <a:pt x="4899" y="857"/>
                    <a:pt x="5067" y="1109"/>
                  </a:cubicBezTo>
                  <a:cubicBezTo>
                    <a:pt x="5383" y="1488"/>
                    <a:pt x="5835" y="1677"/>
                    <a:pt x="6287" y="1677"/>
                  </a:cubicBezTo>
                  <a:cubicBezTo>
                    <a:pt x="6739" y="1677"/>
                    <a:pt x="7191" y="1488"/>
                    <a:pt x="7506" y="1109"/>
                  </a:cubicBezTo>
                  <a:cubicBezTo>
                    <a:pt x="7685" y="857"/>
                    <a:pt x="7958" y="731"/>
                    <a:pt x="8229" y="731"/>
                  </a:cubicBezTo>
                  <a:cubicBezTo>
                    <a:pt x="8500" y="731"/>
                    <a:pt x="8768" y="857"/>
                    <a:pt x="8936" y="1109"/>
                  </a:cubicBezTo>
                  <a:cubicBezTo>
                    <a:pt x="9251" y="1467"/>
                    <a:pt x="9693" y="1677"/>
                    <a:pt x="10176" y="1677"/>
                  </a:cubicBezTo>
                  <a:cubicBezTo>
                    <a:pt x="10639" y="1677"/>
                    <a:pt x="10639" y="962"/>
                    <a:pt x="10176" y="962"/>
                  </a:cubicBezTo>
                  <a:cubicBezTo>
                    <a:pt x="9882" y="962"/>
                    <a:pt x="9609" y="815"/>
                    <a:pt x="9461" y="584"/>
                  </a:cubicBezTo>
                  <a:cubicBezTo>
                    <a:pt x="9136" y="195"/>
                    <a:pt x="8678" y="0"/>
                    <a:pt x="8224" y="0"/>
                  </a:cubicBezTo>
                  <a:cubicBezTo>
                    <a:pt x="7769" y="0"/>
                    <a:pt x="7317" y="195"/>
                    <a:pt x="7002" y="584"/>
                  </a:cubicBezTo>
                  <a:cubicBezTo>
                    <a:pt x="6833" y="836"/>
                    <a:pt x="6565" y="962"/>
                    <a:pt x="6295" y="962"/>
                  </a:cubicBezTo>
                  <a:cubicBezTo>
                    <a:pt x="6024" y="962"/>
                    <a:pt x="5751" y="836"/>
                    <a:pt x="5572" y="584"/>
                  </a:cubicBezTo>
                  <a:cubicBezTo>
                    <a:pt x="5257" y="195"/>
                    <a:pt x="4805" y="0"/>
                    <a:pt x="4353" y="0"/>
                  </a:cubicBezTo>
                  <a:close/>
                </a:path>
              </a:pathLst>
            </a:custGeom>
            <a:solidFill>
              <a:srgbClr val="243F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8300;p74"/>
            <p:cNvSpPr/>
            <p:nvPr/>
          </p:nvSpPr>
          <p:spPr>
            <a:xfrm>
              <a:off x="3606187" y="3904159"/>
              <a:ext cx="159292" cy="25184"/>
            </a:xfrm>
            <a:custGeom>
              <a:avLst/>
              <a:gdLst/>
              <a:ahLst/>
              <a:cxnLst/>
              <a:rect l="l" t="t" r="r" b="b"/>
              <a:pathLst>
                <a:path w="10639" h="1682" extrusionOk="0">
                  <a:moveTo>
                    <a:pt x="484" y="0"/>
                  </a:moveTo>
                  <a:cubicBezTo>
                    <a:pt x="1" y="0"/>
                    <a:pt x="1" y="736"/>
                    <a:pt x="484" y="736"/>
                  </a:cubicBezTo>
                  <a:cubicBezTo>
                    <a:pt x="757" y="736"/>
                    <a:pt x="1031" y="883"/>
                    <a:pt x="1199" y="1093"/>
                  </a:cubicBezTo>
                  <a:cubicBezTo>
                    <a:pt x="1514" y="1482"/>
                    <a:pt x="1966" y="1677"/>
                    <a:pt x="2418" y="1677"/>
                  </a:cubicBezTo>
                  <a:cubicBezTo>
                    <a:pt x="2870" y="1677"/>
                    <a:pt x="3322" y="1482"/>
                    <a:pt x="3638" y="1093"/>
                  </a:cubicBezTo>
                  <a:cubicBezTo>
                    <a:pt x="3806" y="852"/>
                    <a:pt x="4079" y="731"/>
                    <a:pt x="4353" y="731"/>
                  </a:cubicBezTo>
                  <a:cubicBezTo>
                    <a:pt x="4626" y="731"/>
                    <a:pt x="4899" y="852"/>
                    <a:pt x="5067" y="1093"/>
                  </a:cubicBezTo>
                  <a:cubicBezTo>
                    <a:pt x="5383" y="1482"/>
                    <a:pt x="5835" y="1677"/>
                    <a:pt x="6287" y="1677"/>
                  </a:cubicBezTo>
                  <a:cubicBezTo>
                    <a:pt x="6739" y="1677"/>
                    <a:pt x="7191" y="1482"/>
                    <a:pt x="7506" y="1093"/>
                  </a:cubicBezTo>
                  <a:cubicBezTo>
                    <a:pt x="7685" y="852"/>
                    <a:pt x="7958" y="731"/>
                    <a:pt x="8229" y="731"/>
                  </a:cubicBezTo>
                  <a:cubicBezTo>
                    <a:pt x="8500" y="731"/>
                    <a:pt x="8768" y="852"/>
                    <a:pt x="8936" y="1093"/>
                  </a:cubicBezTo>
                  <a:cubicBezTo>
                    <a:pt x="9251" y="1472"/>
                    <a:pt x="9693" y="1682"/>
                    <a:pt x="10176" y="1682"/>
                  </a:cubicBezTo>
                  <a:cubicBezTo>
                    <a:pt x="10639" y="1682"/>
                    <a:pt x="10639" y="967"/>
                    <a:pt x="10176" y="967"/>
                  </a:cubicBezTo>
                  <a:cubicBezTo>
                    <a:pt x="9882" y="967"/>
                    <a:pt x="9609" y="820"/>
                    <a:pt x="9461" y="589"/>
                  </a:cubicBezTo>
                  <a:cubicBezTo>
                    <a:pt x="9136" y="200"/>
                    <a:pt x="8678" y="5"/>
                    <a:pt x="8224" y="5"/>
                  </a:cubicBezTo>
                  <a:cubicBezTo>
                    <a:pt x="7769" y="5"/>
                    <a:pt x="7317" y="200"/>
                    <a:pt x="7002" y="589"/>
                  </a:cubicBezTo>
                  <a:cubicBezTo>
                    <a:pt x="6833" y="841"/>
                    <a:pt x="6565" y="967"/>
                    <a:pt x="6295" y="967"/>
                  </a:cubicBezTo>
                  <a:cubicBezTo>
                    <a:pt x="6024" y="967"/>
                    <a:pt x="5751" y="841"/>
                    <a:pt x="5572" y="589"/>
                  </a:cubicBezTo>
                  <a:cubicBezTo>
                    <a:pt x="5257" y="200"/>
                    <a:pt x="4805" y="5"/>
                    <a:pt x="4353" y="5"/>
                  </a:cubicBezTo>
                  <a:cubicBezTo>
                    <a:pt x="3901" y="5"/>
                    <a:pt x="3449" y="200"/>
                    <a:pt x="3133" y="589"/>
                  </a:cubicBezTo>
                  <a:cubicBezTo>
                    <a:pt x="2954" y="841"/>
                    <a:pt x="2681" y="967"/>
                    <a:pt x="2410" y="967"/>
                  </a:cubicBezTo>
                  <a:cubicBezTo>
                    <a:pt x="2140" y="967"/>
                    <a:pt x="1872" y="841"/>
                    <a:pt x="1703" y="589"/>
                  </a:cubicBezTo>
                  <a:cubicBezTo>
                    <a:pt x="1388" y="231"/>
                    <a:pt x="947" y="21"/>
                    <a:pt x="484" y="0"/>
                  </a:cubicBezTo>
                  <a:close/>
                </a:path>
              </a:pathLst>
            </a:custGeom>
            <a:solidFill>
              <a:srgbClr val="243F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8301;p74"/>
            <p:cNvSpPr/>
            <p:nvPr/>
          </p:nvSpPr>
          <p:spPr>
            <a:xfrm>
              <a:off x="3606187" y="3940976"/>
              <a:ext cx="159292" cy="25199"/>
            </a:xfrm>
            <a:custGeom>
              <a:avLst/>
              <a:gdLst/>
              <a:ahLst/>
              <a:cxnLst/>
              <a:rect l="l" t="t" r="r" b="b"/>
              <a:pathLst>
                <a:path w="10639" h="1683" extrusionOk="0">
                  <a:moveTo>
                    <a:pt x="484" y="1"/>
                  </a:moveTo>
                  <a:cubicBezTo>
                    <a:pt x="1" y="1"/>
                    <a:pt x="1" y="737"/>
                    <a:pt x="484" y="737"/>
                  </a:cubicBezTo>
                  <a:cubicBezTo>
                    <a:pt x="757" y="737"/>
                    <a:pt x="1031" y="884"/>
                    <a:pt x="1199" y="1094"/>
                  </a:cubicBezTo>
                  <a:cubicBezTo>
                    <a:pt x="1514" y="1483"/>
                    <a:pt x="1966" y="1678"/>
                    <a:pt x="2418" y="1678"/>
                  </a:cubicBezTo>
                  <a:cubicBezTo>
                    <a:pt x="2870" y="1678"/>
                    <a:pt x="3322" y="1483"/>
                    <a:pt x="3638" y="1094"/>
                  </a:cubicBezTo>
                  <a:cubicBezTo>
                    <a:pt x="3806" y="852"/>
                    <a:pt x="4079" y="732"/>
                    <a:pt x="4353" y="732"/>
                  </a:cubicBezTo>
                  <a:cubicBezTo>
                    <a:pt x="4626" y="732"/>
                    <a:pt x="4899" y="852"/>
                    <a:pt x="5067" y="1094"/>
                  </a:cubicBezTo>
                  <a:cubicBezTo>
                    <a:pt x="5383" y="1483"/>
                    <a:pt x="5835" y="1678"/>
                    <a:pt x="6287" y="1678"/>
                  </a:cubicBezTo>
                  <a:cubicBezTo>
                    <a:pt x="6739" y="1678"/>
                    <a:pt x="7191" y="1483"/>
                    <a:pt x="7506" y="1094"/>
                  </a:cubicBezTo>
                  <a:cubicBezTo>
                    <a:pt x="7685" y="852"/>
                    <a:pt x="7958" y="732"/>
                    <a:pt x="8229" y="732"/>
                  </a:cubicBezTo>
                  <a:cubicBezTo>
                    <a:pt x="8500" y="732"/>
                    <a:pt x="8768" y="852"/>
                    <a:pt x="8936" y="1094"/>
                  </a:cubicBezTo>
                  <a:cubicBezTo>
                    <a:pt x="9251" y="1473"/>
                    <a:pt x="9693" y="1683"/>
                    <a:pt x="10176" y="1683"/>
                  </a:cubicBezTo>
                  <a:cubicBezTo>
                    <a:pt x="10639" y="1683"/>
                    <a:pt x="10639" y="968"/>
                    <a:pt x="10176" y="968"/>
                  </a:cubicBezTo>
                  <a:cubicBezTo>
                    <a:pt x="9882" y="968"/>
                    <a:pt x="9609" y="821"/>
                    <a:pt x="9461" y="590"/>
                  </a:cubicBezTo>
                  <a:cubicBezTo>
                    <a:pt x="9136" y="201"/>
                    <a:pt x="8678" y="6"/>
                    <a:pt x="8224" y="6"/>
                  </a:cubicBezTo>
                  <a:cubicBezTo>
                    <a:pt x="7769" y="6"/>
                    <a:pt x="7317" y="201"/>
                    <a:pt x="7002" y="590"/>
                  </a:cubicBezTo>
                  <a:cubicBezTo>
                    <a:pt x="6833" y="842"/>
                    <a:pt x="6565" y="968"/>
                    <a:pt x="6295" y="968"/>
                  </a:cubicBezTo>
                  <a:cubicBezTo>
                    <a:pt x="6024" y="968"/>
                    <a:pt x="5751" y="842"/>
                    <a:pt x="5572" y="590"/>
                  </a:cubicBezTo>
                  <a:cubicBezTo>
                    <a:pt x="5257" y="201"/>
                    <a:pt x="4805" y="6"/>
                    <a:pt x="4353" y="6"/>
                  </a:cubicBezTo>
                  <a:cubicBezTo>
                    <a:pt x="3901" y="6"/>
                    <a:pt x="3449" y="201"/>
                    <a:pt x="3133" y="590"/>
                  </a:cubicBezTo>
                  <a:cubicBezTo>
                    <a:pt x="2954" y="842"/>
                    <a:pt x="2681" y="968"/>
                    <a:pt x="2410" y="968"/>
                  </a:cubicBezTo>
                  <a:cubicBezTo>
                    <a:pt x="2140" y="968"/>
                    <a:pt x="1872" y="842"/>
                    <a:pt x="1703" y="590"/>
                  </a:cubicBezTo>
                  <a:cubicBezTo>
                    <a:pt x="1388" y="232"/>
                    <a:pt x="947" y="22"/>
                    <a:pt x="484" y="1"/>
                  </a:cubicBezTo>
                  <a:close/>
                </a:path>
              </a:pathLst>
            </a:custGeom>
            <a:solidFill>
              <a:srgbClr val="243F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8302;p74"/>
            <p:cNvSpPr/>
            <p:nvPr/>
          </p:nvSpPr>
          <p:spPr>
            <a:xfrm>
              <a:off x="3711639" y="3882434"/>
              <a:ext cx="147030" cy="147015"/>
            </a:xfrm>
            <a:custGeom>
              <a:avLst/>
              <a:gdLst/>
              <a:ahLst/>
              <a:cxnLst/>
              <a:rect l="l" t="t" r="r" b="b"/>
              <a:pathLst>
                <a:path w="9820" h="9819" extrusionOk="0">
                  <a:moveTo>
                    <a:pt x="9819" y="0"/>
                  </a:moveTo>
                  <a:cubicBezTo>
                    <a:pt x="6665" y="169"/>
                    <a:pt x="3953" y="1220"/>
                    <a:pt x="1977" y="3196"/>
                  </a:cubicBezTo>
                  <a:cubicBezTo>
                    <a:pt x="1" y="5193"/>
                    <a:pt x="421" y="6434"/>
                    <a:pt x="232" y="9587"/>
                  </a:cubicBezTo>
                  <a:cubicBezTo>
                    <a:pt x="3407" y="9398"/>
                    <a:pt x="4647" y="9819"/>
                    <a:pt x="6623" y="7842"/>
                  </a:cubicBezTo>
                  <a:cubicBezTo>
                    <a:pt x="7107" y="7359"/>
                    <a:pt x="7548" y="6812"/>
                    <a:pt x="7927" y="6245"/>
                  </a:cubicBezTo>
                  <a:lnTo>
                    <a:pt x="6203" y="5950"/>
                  </a:lnTo>
                  <a:lnTo>
                    <a:pt x="6224" y="5929"/>
                  </a:lnTo>
                  <a:cubicBezTo>
                    <a:pt x="8326" y="4668"/>
                    <a:pt x="9672" y="2460"/>
                    <a:pt x="9819" y="42"/>
                  </a:cubicBezTo>
                  <a:lnTo>
                    <a:pt x="9819" y="0"/>
                  </a:lnTo>
                  <a:close/>
                </a:path>
              </a:pathLst>
            </a:custGeom>
            <a:solidFill>
              <a:srgbClr val="5D74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8303;p74"/>
            <p:cNvSpPr/>
            <p:nvPr/>
          </p:nvSpPr>
          <p:spPr>
            <a:xfrm>
              <a:off x="3682996" y="3930915"/>
              <a:ext cx="127191" cy="127176"/>
            </a:xfrm>
            <a:custGeom>
              <a:avLst/>
              <a:gdLst/>
              <a:ahLst/>
              <a:cxnLst/>
              <a:rect l="l" t="t" r="r" b="b"/>
              <a:pathLst>
                <a:path w="8495" h="8494" extrusionOk="0">
                  <a:moveTo>
                    <a:pt x="8494" y="0"/>
                  </a:moveTo>
                  <a:lnTo>
                    <a:pt x="8494" y="0"/>
                  </a:lnTo>
                  <a:cubicBezTo>
                    <a:pt x="4983" y="2061"/>
                    <a:pt x="2061" y="4983"/>
                    <a:pt x="0" y="8494"/>
                  </a:cubicBezTo>
                  <a:cubicBezTo>
                    <a:pt x="3512" y="6434"/>
                    <a:pt x="6434" y="3511"/>
                    <a:pt x="8494" y="0"/>
                  </a:cubicBezTo>
                  <a:close/>
                </a:path>
              </a:pathLst>
            </a:custGeom>
            <a:solidFill>
              <a:srgbClr val="243F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1075;p35"/>
          <p:cNvSpPr txBox="1">
            <a:spLocks noGrp="1"/>
          </p:cNvSpPr>
          <p:nvPr>
            <p:ph type="title"/>
          </p:nvPr>
        </p:nvSpPr>
        <p:spPr>
          <a:xfrm>
            <a:off x="471644" y="49549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lemahan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Eksperimen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6" name="Google Shape;1076;p35"/>
          <p:cNvSpPr txBox="1">
            <a:spLocks noGrp="1"/>
          </p:cNvSpPr>
          <p:nvPr>
            <p:ph type="subTitle" idx="1"/>
          </p:nvPr>
        </p:nvSpPr>
        <p:spPr>
          <a:xfrm>
            <a:off x="170969" y="1936967"/>
            <a:ext cx="4570364" cy="62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</a:pPr>
            <a:r>
              <a:rPr lang="id-ID" dirty="0">
                <a:ea typeface="Calibri" panose="020F0502020204030204" pitchFamily="34" charset="0"/>
                <a:cs typeface="Times New Roman" panose="02020603050405020304" pitchFamily="18" charset="0"/>
              </a:rPr>
              <a:t>Banyak kejadian di masa lampau yang dapat mempengaruhi validitas penelitian eksperimental yang disebabkan oleh adanya interaksi antar individu.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77" name="Google Shape;1077;p35"/>
          <p:cNvSpPr txBox="1">
            <a:spLocks noGrp="1"/>
          </p:cNvSpPr>
          <p:nvPr>
            <p:ph type="title" idx="2"/>
          </p:nvPr>
        </p:nvSpPr>
        <p:spPr>
          <a:xfrm>
            <a:off x="1864302" y="1770167"/>
            <a:ext cx="1183698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d-ID" i="1" dirty="0">
                <a:ea typeface="Calibri" panose="020F0502020204030204" pitchFamily="34" charset="0"/>
                <a:cs typeface="Times New Roman" panose="02020603050405020304" pitchFamily="18" charset="0"/>
              </a:rPr>
              <a:t>History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78" name="Google Shape;1078;p35"/>
          <p:cNvSpPr txBox="1">
            <a:spLocks noGrp="1"/>
          </p:cNvSpPr>
          <p:nvPr>
            <p:ph type="title" idx="3"/>
          </p:nvPr>
        </p:nvSpPr>
        <p:spPr>
          <a:xfrm>
            <a:off x="1175692" y="1169778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1082" name="Google Shape;1082;p35"/>
          <p:cNvSpPr txBox="1">
            <a:spLocks noGrp="1"/>
          </p:cNvSpPr>
          <p:nvPr>
            <p:ph type="subTitle" idx="7"/>
          </p:nvPr>
        </p:nvSpPr>
        <p:spPr>
          <a:xfrm>
            <a:off x="4816933" y="1936967"/>
            <a:ext cx="4214178" cy="4675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buClr>
                <a:schemeClr val="dk1"/>
              </a:buClr>
              <a:buSzPts val="1100"/>
            </a:pPr>
            <a:r>
              <a:rPr lang="id-ID" dirty="0">
                <a:ea typeface="Calibri" panose="020F0502020204030204" pitchFamily="34" charset="0"/>
                <a:cs typeface="Times New Roman" panose="02020603050405020304" pitchFamily="18" charset="0"/>
              </a:rPr>
              <a:t>Beberapa perubahan dapat terjadi pada </a:t>
            </a:r>
            <a:r>
              <a:rPr lang="id-ID" i="1" dirty="0">
                <a:ea typeface="Calibri" panose="020F0502020204030204" pitchFamily="34" charset="0"/>
                <a:cs typeface="Times New Roman" panose="02020603050405020304" pitchFamily="18" charset="0"/>
              </a:rPr>
              <a:t>dependent variable </a:t>
            </a:r>
            <a:r>
              <a:rPr lang="id-ID" dirty="0">
                <a:ea typeface="Calibri" panose="020F0502020204030204" pitchFamily="34" charset="0"/>
                <a:cs typeface="Times New Roman" panose="02020603050405020304" pitchFamily="18" charset="0"/>
              </a:rPr>
              <a:t>yang berfungsi dalam kurun waktu dan bukannya kejadian yang spesifik ataupun kondisi tertentu.</a:t>
            </a:r>
            <a:endParaRPr dirty="0"/>
          </a:p>
        </p:txBody>
      </p:sp>
      <p:sp>
        <p:nvSpPr>
          <p:cNvPr id="1083" name="Google Shape;1083;p35"/>
          <p:cNvSpPr txBox="1">
            <a:spLocks noGrp="1"/>
          </p:cNvSpPr>
          <p:nvPr>
            <p:ph type="title" idx="8"/>
          </p:nvPr>
        </p:nvSpPr>
        <p:spPr>
          <a:xfrm>
            <a:off x="5990977" y="1740143"/>
            <a:ext cx="1617728" cy="3030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d-ID" i="1" dirty="0">
                <a:ea typeface="Calibri" panose="020F0502020204030204" pitchFamily="34" charset="0"/>
                <a:cs typeface="Times New Roman" panose="02020603050405020304" pitchFamily="18" charset="0"/>
              </a:rPr>
              <a:t>Maturation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84" name="Google Shape;1084;p35"/>
          <p:cNvSpPr txBox="1">
            <a:spLocks noGrp="1"/>
          </p:cNvSpPr>
          <p:nvPr>
            <p:ph type="title" idx="9"/>
          </p:nvPr>
        </p:nvSpPr>
        <p:spPr>
          <a:xfrm>
            <a:off x="5437835" y="1204654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id-ID" dirty="0" smtClean="0"/>
              <a:t>2</a:t>
            </a:r>
            <a:endParaRPr dirty="0"/>
          </a:p>
        </p:txBody>
      </p:sp>
      <p:sp>
        <p:nvSpPr>
          <p:cNvPr id="1085" name="Google Shape;1085;p35"/>
          <p:cNvSpPr txBox="1">
            <a:spLocks noGrp="1"/>
          </p:cNvSpPr>
          <p:nvPr>
            <p:ph type="subTitle" idx="13"/>
          </p:nvPr>
        </p:nvSpPr>
        <p:spPr>
          <a:xfrm>
            <a:off x="358755" y="3829385"/>
            <a:ext cx="4178075" cy="633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</a:pPr>
            <a:r>
              <a:rPr lang="id-ID" dirty="0">
                <a:ea typeface="Calibri" panose="020F0502020204030204" pitchFamily="34" charset="0"/>
                <a:cs typeface="Times New Roman" panose="02020603050405020304" pitchFamily="18" charset="0"/>
              </a:rPr>
              <a:t>Proses pengujian juga dapat menimbulkan distorsi yang akan mempengaruhi hasil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d-ID" dirty="0">
                <a:ea typeface="Calibri" panose="020F0502020204030204" pitchFamily="34" charset="0"/>
                <a:cs typeface="Times New Roman" panose="02020603050405020304" pitchFamily="18" charset="0"/>
              </a:rPr>
              <a:t>hasil eksperimen.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86" name="Google Shape;1086;p35"/>
          <p:cNvSpPr txBox="1">
            <a:spLocks noGrp="1"/>
          </p:cNvSpPr>
          <p:nvPr>
            <p:ph type="title" idx="14"/>
          </p:nvPr>
        </p:nvSpPr>
        <p:spPr>
          <a:xfrm>
            <a:off x="1794934" y="3575993"/>
            <a:ext cx="1253066" cy="29956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d-ID" i="1" dirty="0"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87" name="Google Shape;1087;p35"/>
          <p:cNvSpPr txBox="1">
            <a:spLocks noGrp="1"/>
          </p:cNvSpPr>
          <p:nvPr>
            <p:ph type="title" idx="15"/>
          </p:nvPr>
        </p:nvSpPr>
        <p:spPr>
          <a:xfrm>
            <a:off x="1175692" y="3057908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id-ID" dirty="0" smtClean="0"/>
              <a:t>3</a:t>
            </a:r>
            <a:endParaRPr dirty="0"/>
          </a:p>
        </p:txBody>
      </p:sp>
      <p:sp>
        <p:nvSpPr>
          <p:cNvPr id="1091" name="Google Shape;1091;p35"/>
          <p:cNvSpPr txBox="1">
            <a:spLocks noGrp="1"/>
          </p:cNvSpPr>
          <p:nvPr>
            <p:ph type="subTitle" idx="19"/>
          </p:nvPr>
        </p:nvSpPr>
        <p:spPr>
          <a:xfrm>
            <a:off x="4836101" y="3829385"/>
            <a:ext cx="3920667" cy="6334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</a:pPr>
            <a:r>
              <a:rPr lang="id-ID" dirty="0">
                <a:ea typeface="Calibri" panose="020F0502020204030204" pitchFamily="34" charset="0"/>
                <a:cs typeface="Times New Roman" panose="02020603050405020304" pitchFamily="18" charset="0"/>
              </a:rPr>
              <a:t>Instrumen yang digunakan dalam penelitian eksperimen kadang kala sudah tidak sesuai lagi dengan standar yang berlaku.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92" name="Google Shape;1092;p35"/>
          <p:cNvSpPr txBox="1">
            <a:spLocks noGrp="1"/>
          </p:cNvSpPr>
          <p:nvPr>
            <p:ph type="title" idx="20"/>
          </p:nvPr>
        </p:nvSpPr>
        <p:spPr>
          <a:xfrm>
            <a:off x="5990977" y="3616408"/>
            <a:ext cx="2316000" cy="2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d-ID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Instrumentation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93" name="Google Shape;1093;p35"/>
          <p:cNvSpPr txBox="1">
            <a:spLocks noGrp="1"/>
          </p:cNvSpPr>
          <p:nvPr>
            <p:ph type="title" idx="21"/>
          </p:nvPr>
        </p:nvSpPr>
        <p:spPr>
          <a:xfrm>
            <a:off x="5641841" y="3123823"/>
            <a:ext cx="2316000" cy="43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id-ID" dirty="0" smtClean="0"/>
              <a:t>4</a:t>
            </a:r>
            <a:endParaRPr dirty="0"/>
          </a:p>
        </p:txBody>
      </p:sp>
      <p:grpSp>
        <p:nvGrpSpPr>
          <p:cNvPr id="1094" name="Google Shape;1094;p35"/>
          <p:cNvGrpSpPr/>
          <p:nvPr/>
        </p:nvGrpSpPr>
        <p:grpSpPr>
          <a:xfrm>
            <a:off x="4122645" y="650953"/>
            <a:ext cx="449351" cy="134550"/>
            <a:chOff x="826998" y="3699099"/>
            <a:chExt cx="449351" cy="134550"/>
          </a:xfrm>
        </p:grpSpPr>
        <p:sp>
          <p:nvSpPr>
            <p:cNvPr id="1095" name="Google Shape;1095;p35"/>
            <p:cNvSpPr/>
            <p:nvPr/>
          </p:nvSpPr>
          <p:spPr>
            <a:xfrm rot="6311946">
              <a:off x="834358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5"/>
            <p:cNvSpPr/>
            <p:nvPr/>
          </p:nvSpPr>
          <p:spPr>
            <a:xfrm rot="6311946">
              <a:off x="1156972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5"/>
            <p:cNvSpPr/>
            <p:nvPr/>
          </p:nvSpPr>
          <p:spPr>
            <a:xfrm rot="6311946">
              <a:off x="995665" y="3715925"/>
              <a:ext cx="112017" cy="100898"/>
            </a:xfrm>
            <a:custGeom>
              <a:avLst/>
              <a:gdLst/>
              <a:ahLst/>
              <a:cxnLst/>
              <a:rect l="l" t="t" r="r" b="b"/>
              <a:pathLst>
                <a:path w="633" h="570" extrusionOk="0">
                  <a:moveTo>
                    <a:pt x="342" y="1"/>
                  </a:moveTo>
                  <a:cubicBezTo>
                    <a:pt x="315" y="1"/>
                    <a:pt x="287" y="5"/>
                    <a:pt x="259" y="14"/>
                  </a:cubicBezTo>
                  <a:cubicBezTo>
                    <a:pt x="101" y="39"/>
                    <a:pt x="0" y="172"/>
                    <a:pt x="25" y="330"/>
                  </a:cubicBezTo>
                  <a:cubicBezTo>
                    <a:pt x="70" y="469"/>
                    <a:pt x="178" y="569"/>
                    <a:pt x="312" y="569"/>
                  </a:cubicBezTo>
                  <a:cubicBezTo>
                    <a:pt x="330" y="569"/>
                    <a:pt x="348" y="567"/>
                    <a:pt x="367" y="564"/>
                  </a:cubicBezTo>
                  <a:cubicBezTo>
                    <a:pt x="525" y="538"/>
                    <a:pt x="632" y="380"/>
                    <a:pt x="607" y="222"/>
                  </a:cubicBezTo>
                  <a:cubicBezTo>
                    <a:pt x="581" y="92"/>
                    <a:pt x="469" y="1"/>
                    <a:pt x="3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8665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rie Breakthrough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0E4776"/>
      </a:accent1>
      <a:accent2>
        <a:srgbClr val="02ACD0"/>
      </a:accent2>
      <a:accent3>
        <a:srgbClr val="AADBEE"/>
      </a:accent3>
      <a:accent4>
        <a:srgbClr val="F5AD9A"/>
      </a:accent4>
      <a:accent5>
        <a:srgbClr val="ED8984"/>
      </a:accent5>
      <a:accent6>
        <a:srgbClr val="EC686A"/>
      </a:accent6>
      <a:hlink>
        <a:srgbClr val="02ACD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985</Words>
  <Application>Microsoft Office PowerPoint</Application>
  <PresentationFormat>On-screen Show (16:9)</PresentationFormat>
  <Paragraphs>208</Paragraphs>
  <Slides>25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맑은 고딕</vt:lpstr>
      <vt:lpstr>Andalus</vt:lpstr>
      <vt:lpstr>Arial</vt:lpstr>
      <vt:lpstr>Calibri</vt:lpstr>
      <vt:lpstr>Mukta</vt:lpstr>
      <vt:lpstr>Roboto</vt:lpstr>
      <vt:lpstr>Times New Roman</vt:lpstr>
      <vt:lpstr>Curie Breakthrough by Slidesgo</vt:lpstr>
      <vt:lpstr>PENELITIAN EKSPERIMEN DAN PTK</vt:lpstr>
      <vt:lpstr>PENELITIAN EKSPERIMEN</vt:lpstr>
      <vt:lpstr>Pengertian Penelitian Eksperimen</vt:lpstr>
      <vt:lpstr>Jenis - Jenis Penelitian Eksperimen</vt:lpstr>
      <vt:lpstr>Karakteristik Penelitian Eksperimen</vt:lpstr>
      <vt:lpstr>Langkah-langkah Penelitian Eksperimen </vt:lpstr>
      <vt:lpstr>Langkah-langkah Penelitian Eksperimen </vt:lpstr>
      <vt:lpstr>Kelebihan Penelitian Eksperimen</vt:lpstr>
      <vt:lpstr>Kelemahan Penelitian Eksperimen</vt:lpstr>
      <vt:lpstr>Kelemahan Penelitian Eksperimen</vt:lpstr>
      <vt:lpstr>PENELITIAN PTK (PENELITIAN TINDAKAN KELAS)</vt:lpstr>
      <vt:lpstr>Pengertian PTK</vt:lpstr>
      <vt:lpstr>Jenis - Jenis Penelitian Tindakan Kelas (PTK)</vt:lpstr>
      <vt:lpstr>Karakteristik PTK</vt:lpstr>
      <vt:lpstr>Karakteristik PTK</vt:lpstr>
      <vt:lpstr>Langkah-langkah PTK </vt:lpstr>
      <vt:lpstr>Model PTK</vt:lpstr>
      <vt:lpstr>PowerPoint Presentation</vt:lpstr>
      <vt:lpstr>Model Riel</vt:lpstr>
      <vt:lpstr>Model Kemmis dan Taggart </vt:lpstr>
      <vt:lpstr>Model DDAER </vt:lpstr>
      <vt:lpstr>Prosedur PTK</vt:lpstr>
      <vt:lpstr>Kelebihan PTK</vt:lpstr>
      <vt:lpstr>Kelemahan PTK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PENELITIAN EKSPERIMEN DAN PTK</dc:title>
  <dc:creator>LENOVO</dc:creator>
  <cp:lastModifiedBy>FE UNY</cp:lastModifiedBy>
  <cp:revision>24</cp:revision>
  <dcterms:modified xsi:type="dcterms:W3CDTF">2020-11-11T05:29:56Z</dcterms:modified>
</cp:coreProperties>
</file>