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93" r:id="rId3"/>
    <p:sldId id="294" r:id="rId4"/>
    <p:sldId id="295" r:id="rId5"/>
    <p:sldId id="29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7"/>
    <p:restoredTop sz="92876"/>
  </p:normalViewPr>
  <p:slideViewPr>
    <p:cSldViewPr snapToGrid="0" snapToObjects="1" showGuides="1">
      <p:cViewPr varScale="1">
        <p:scale>
          <a:sx n="52" d="100"/>
          <a:sy n="52" d="100"/>
        </p:scale>
        <p:origin x="616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1684F-1E5B-044E-BFFE-9A664A50F2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5BD5A4-4B94-BD46-8F4F-2AA4AA2B0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86127-8F72-BC40-BD4A-5280D246B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78F2F-35EA-494F-81A3-79B0FA71BB89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7128B-9F48-2D42-874D-C139F5B54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E60506-8CAE-7A4D-BAF1-861034B5F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7D23-EA90-1748-A795-62678B711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260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4C3E5-7DC3-9A42-839E-936367831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E2BD54-DC35-DE4F-A052-97456B43A5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B74E5-69A1-6341-A5FF-539F93765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78F2F-35EA-494F-81A3-79B0FA71BB89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2DC43-82B8-3044-AB20-85852C026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880B1-7B26-6147-8DCC-2093365BE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7D23-EA90-1748-A795-62678B711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999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0059A9-15A2-DC46-B2F9-C5F9AF2188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1D9EEF-84C8-924B-8FF6-0BE5E42459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6F0F14-6F21-8E46-9D4E-D69352F1D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78F2F-35EA-494F-81A3-79B0FA71BB89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FAA12C-1B29-FF4B-A00F-05E5463E2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A1F72E-66B7-DA41-8580-0FB3759B2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7D23-EA90-1748-A795-62678B711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118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BDEFE-66B5-8B49-93EB-773C4F8A6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B941C-8764-D546-A50A-2BAF6EED8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90868D-6394-F94E-A517-D3F288A66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78F2F-35EA-494F-81A3-79B0FA71BB89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B6087F-E0B2-D447-B415-65AE65F5B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FFA37-DBEE-9943-AC3D-93EDE9E0A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7D23-EA90-1748-A795-62678B711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486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D4B7D-2CA9-9545-904D-BDF9033CD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CEB90A-6D1A-3E4A-AB4F-B1ADF31C7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7777C8-7299-6548-ACE6-762E508A8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78F2F-35EA-494F-81A3-79B0FA71BB89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81472D-42CE-AE4C-9096-C5AFE72C8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4263F-6A8A-6E4D-B875-228B393DE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7D23-EA90-1748-A795-62678B711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381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2796B-79B9-CE4F-9876-96F8A84E2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51E31-6466-4E4D-BC95-37F3C5D12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41C682-3FCE-FF47-B9E8-5CAFDF9DBC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96EFD7-1C45-8848-9834-B9E6420A0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78F2F-35EA-494F-81A3-79B0FA71BB89}" type="datetimeFigureOut">
              <a:rPr lang="en-US" smtClean="0"/>
              <a:t>3/4/20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0036DE-C4F7-1F4A-936E-6ACE34793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4798F2-6E9E-9443-99E6-60C760813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7D23-EA90-1748-A795-62678B711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478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32B20-9C8B-3A4C-9444-E3D4CD0B0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54F38A-37A1-1B4F-BCFA-694269BA72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2AFD93-A746-314A-8735-B5948B3A5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060AD1-3210-8441-ABC0-3B2A2059CF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AAB481-C29F-C947-AF4C-38656E3B98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028605-789B-9341-BE4E-AE652CEB5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78F2F-35EA-494F-81A3-79B0FA71BB89}" type="datetimeFigureOut">
              <a:rPr lang="en-US" smtClean="0"/>
              <a:t>3/4/20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D04DD4-8785-7B45-B4A7-20B1D29F1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201C3A-1298-0E4D-AB38-44187E247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7D23-EA90-1748-A795-62678B711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542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CAD31-F51B-5241-8524-5F8143E74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4E2794-249A-7C48-BA20-238A4A4D4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78F2F-35EA-494F-81A3-79B0FA71BB89}" type="datetimeFigureOut">
              <a:rPr lang="en-US" smtClean="0"/>
              <a:t>3/4/20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51C98B-A224-0340-9A1A-6344C72DA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241C53-AD90-7B46-B14A-C0C46F72E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7D23-EA90-1748-A795-62678B711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534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65B4A0-2098-304C-ABBF-EACCFBF3A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78F2F-35EA-494F-81A3-79B0FA71BB89}" type="datetimeFigureOut">
              <a:rPr lang="en-US" smtClean="0"/>
              <a:t>3/4/20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A83251-2FFD-7D45-8BC6-87A577A93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06A439-67AF-8F49-AC85-F588656DE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7D23-EA90-1748-A795-62678B711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76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FA603-2E14-4D4B-A716-7B84B3CC3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4BE64-02F7-3A40-8DEB-0D51B66ED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43BF4B-9BEB-0948-A4A4-CBFDBE1BC0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41C8C3-AB20-B445-BCBB-7CB464A95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78F2F-35EA-494F-81A3-79B0FA71BB89}" type="datetimeFigureOut">
              <a:rPr lang="en-US" smtClean="0"/>
              <a:t>3/4/20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3342AC-D327-8041-9DED-98AF3C9F6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E40D29-CFC3-FC45-866E-8E1AFE2E1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7D23-EA90-1748-A795-62678B711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911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1CFB3-4E77-3A42-94A5-9CCCDA454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C43B9C-5FCE-D846-A81B-296F8AB59D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17083C-CC72-164E-9E6F-5779071EB9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8D620B-6FF8-B84F-9117-E4B4B3116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78F2F-35EA-494F-81A3-79B0FA71BB89}" type="datetimeFigureOut">
              <a:rPr lang="en-US" smtClean="0"/>
              <a:t>3/4/20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EF414E-A8A5-4842-85F5-7996253D6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F82CA4-4713-E24A-944A-317999A6E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7D23-EA90-1748-A795-62678B711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376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F82F06-BCF0-A147-9E79-1E1D319DF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1691A-A266-344C-88B3-22A771482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EC1B2-881D-244C-A9DF-19BEF2CF2D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78F2F-35EA-494F-81A3-79B0FA71BB89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F21A4-C0A1-FB41-AD86-962F652DEA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C96C1-4784-9244-82FB-862E353152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27D23-EA90-1748-A795-62678B711B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146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2818C-A573-9644-A08D-BC5A3243A8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5D9F39-BAC8-3844-A1DD-D1A7B0F412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822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6D754-D66E-B54D-A545-DA30BFB99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Imunisasi</a:t>
            </a:r>
            <a:r>
              <a:rPr lang="en-US" dirty="0"/>
              <a:t> </a:t>
            </a:r>
            <a:r>
              <a:rPr lang="en-US" dirty="0" err="1"/>
              <a:t>Anak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72164-A63E-ED4D-ACA9-790E5FE58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Bayi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lahir</a:t>
            </a:r>
            <a:endParaRPr lang="en-US" dirty="0"/>
          </a:p>
          <a:p>
            <a:r>
              <a:rPr lang="en-US" dirty="0"/>
              <a:t>Hepatitis B*</a:t>
            </a:r>
          </a:p>
          <a:p>
            <a:r>
              <a:rPr lang="en-US" dirty="0"/>
              <a:t>Polio*</a:t>
            </a:r>
          </a:p>
          <a:p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BCG (TBC)</a:t>
            </a:r>
          </a:p>
          <a:p>
            <a:r>
              <a:rPr lang="en-US" dirty="0"/>
              <a:t>2 </a:t>
            </a:r>
            <a:r>
              <a:rPr lang="en-US" dirty="0" err="1"/>
              <a:t>bulan</a:t>
            </a:r>
            <a:r>
              <a:rPr lang="en-US" dirty="0"/>
              <a:t> Hepatitis B</a:t>
            </a:r>
          </a:p>
          <a:p>
            <a:r>
              <a:rPr lang="en-US" dirty="0"/>
              <a:t>Polio *</a:t>
            </a:r>
          </a:p>
          <a:p>
            <a:r>
              <a:rPr lang="en-US" dirty="0"/>
              <a:t>DPT (</a:t>
            </a:r>
            <a:r>
              <a:rPr lang="en-US" dirty="0" err="1"/>
              <a:t>batuk</a:t>
            </a:r>
            <a:r>
              <a:rPr lang="en-US" dirty="0"/>
              <a:t> </a:t>
            </a:r>
            <a:r>
              <a:rPr lang="en-US" dirty="0" err="1"/>
              <a:t>rejan</a:t>
            </a:r>
            <a:r>
              <a:rPr lang="en-US" dirty="0"/>
              <a:t>)*</a:t>
            </a:r>
          </a:p>
          <a:p>
            <a:r>
              <a:rPr lang="en-US" dirty="0"/>
              <a:t>HIB*</a:t>
            </a:r>
          </a:p>
          <a:p>
            <a:r>
              <a:rPr lang="en-US" dirty="0" err="1"/>
              <a:t>Pcv</a:t>
            </a:r>
            <a:r>
              <a:rPr lang="en-US" dirty="0"/>
              <a:t> (</a:t>
            </a:r>
            <a:r>
              <a:rPr lang="en-US" dirty="0" err="1"/>
              <a:t>untuk</a:t>
            </a:r>
            <a:r>
              <a:rPr lang="en-US" dirty="0"/>
              <a:t> Pneumonia</a:t>
            </a:r>
          </a:p>
          <a:p>
            <a:r>
              <a:rPr lang="en-US" dirty="0"/>
              <a:t>Rotavirus (</a:t>
            </a:r>
            <a:r>
              <a:rPr lang="en-US" dirty="0" err="1"/>
              <a:t>diare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virus)</a:t>
            </a:r>
          </a:p>
        </p:txBody>
      </p:sp>
    </p:spTree>
    <p:extLst>
      <p:ext uri="{BB962C8B-B14F-4D97-AF65-F5344CB8AC3E}">
        <p14:creationId xmlns:p14="http://schemas.microsoft.com/office/powerpoint/2010/main" val="3622423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76CA5-E27D-DA43-8808-44D6B2DD1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A33AC-4A7F-1F40-85E4-F9B6A8CBF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3 </a:t>
            </a:r>
            <a:r>
              <a:rPr lang="en-US" dirty="0" err="1"/>
              <a:t>bulan</a:t>
            </a:r>
            <a:endParaRPr lang="en-US" dirty="0"/>
          </a:p>
          <a:p>
            <a:r>
              <a:rPr lang="en-US" dirty="0"/>
              <a:t>Hep B*</a:t>
            </a:r>
          </a:p>
          <a:p>
            <a:r>
              <a:rPr lang="en-US" dirty="0"/>
              <a:t>Polio</a:t>
            </a:r>
          </a:p>
          <a:p>
            <a:r>
              <a:rPr lang="en-US" dirty="0"/>
              <a:t>DPT*</a:t>
            </a:r>
          </a:p>
          <a:p>
            <a:r>
              <a:rPr lang="en-US" dirty="0" err="1"/>
              <a:t>HiB</a:t>
            </a:r>
            <a:r>
              <a:rPr lang="en-US" dirty="0"/>
              <a:t>*</a:t>
            </a:r>
          </a:p>
          <a:p>
            <a:r>
              <a:rPr lang="en-US" dirty="0"/>
              <a:t>4 </a:t>
            </a:r>
            <a:r>
              <a:rPr lang="en-US" dirty="0" err="1"/>
              <a:t>bulan</a:t>
            </a:r>
            <a:endParaRPr lang="en-US" dirty="0"/>
          </a:p>
          <a:p>
            <a:r>
              <a:rPr lang="en-US" dirty="0" err="1"/>
              <a:t>Heb</a:t>
            </a:r>
            <a:r>
              <a:rPr lang="en-US" dirty="0"/>
              <a:t> b*</a:t>
            </a:r>
          </a:p>
          <a:p>
            <a:r>
              <a:rPr lang="en-US" dirty="0"/>
              <a:t>Polio*</a:t>
            </a:r>
          </a:p>
          <a:p>
            <a:r>
              <a:rPr lang="en-US" dirty="0"/>
              <a:t>DPT*</a:t>
            </a:r>
          </a:p>
          <a:p>
            <a:r>
              <a:rPr lang="en-US" dirty="0" err="1"/>
              <a:t>HiB</a:t>
            </a:r>
            <a:r>
              <a:rPr lang="en-US" dirty="0"/>
              <a:t>*</a:t>
            </a:r>
          </a:p>
          <a:p>
            <a:r>
              <a:rPr lang="en-US" dirty="0" err="1"/>
              <a:t>Ipv</a:t>
            </a:r>
            <a:r>
              <a:rPr lang="en-US" dirty="0"/>
              <a:t>* (polio inject)</a:t>
            </a:r>
          </a:p>
          <a:p>
            <a:r>
              <a:rPr lang="en-US" dirty="0"/>
              <a:t>Rotavirus</a:t>
            </a:r>
          </a:p>
          <a:p>
            <a:r>
              <a:rPr lang="en-US" dirty="0" err="1"/>
              <a:t>Pcv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024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383A7-9DD3-1143-8FF6-9511C6024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DD58E-F125-A14D-B07C-AAA5DDE89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6 </a:t>
            </a:r>
            <a:r>
              <a:rPr lang="en-US" dirty="0" err="1"/>
              <a:t>bulan</a:t>
            </a:r>
            <a:endParaRPr lang="en-US" dirty="0"/>
          </a:p>
          <a:p>
            <a:r>
              <a:rPr lang="en-US" dirty="0"/>
              <a:t>Influenza</a:t>
            </a:r>
          </a:p>
          <a:p>
            <a:r>
              <a:rPr lang="en-US" dirty="0"/>
              <a:t>Rotavirus</a:t>
            </a:r>
          </a:p>
          <a:p>
            <a:r>
              <a:rPr lang="en-US" dirty="0" err="1"/>
              <a:t>Pcv</a:t>
            </a:r>
            <a:endParaRPr lang="en-US" dirty="0"/>
          </a:p>
          <a:p>
            <a:r>
              <a:rPr lang="en-US" dirty="0"/>
              <a:t>9 </a:t>
            </a:r>
            <a:r>
              <a:rPr lang="en-US" dirty="0" err="1"/>
              <a:t>bulan</a:t>
            </a:r>
            <a:endParaRPr lang="en-US" dirty="0"/>
          </a:p>
          <a:p>
            <a:r>
              <a:rPr lang="en-US" dirty="0" err="1"/>
              <a:t>Campak</a:t>
            </a:r>
            <a:r>
              <a:rPr lang="en-US" dirty="0"/>
              <a:t> </a:t>
            </a:r>
          </a:p>
          <a:p>
            <a:r>
              <a:rPr lang="en-US" dirty="0"/>
              <a:t>12 </a:t>
            </a:r>
            <a:r>
              <a:rPr lang="en-US" dirty="0" err="1"/>
              <a:t>Bulan</a:t>
            </a:r>
            <a:endParaRPr lang="en-US" dirty="0"/>
          </a:p>
          <a:p>
            <a:r>
              <a:rPr lang="en-US" dirty="0" err="1"/>
              <a:t>Pcv</a:t>
            </a:r>
            <a:endParaRPr lang="en-US" dirty="0"/>
          </a:p>
          <a:p>
            <a:r>
              <a:rPr lang="en-US" dirty="0" err="1"/>
              <a:t>Varisela</a:t>
            </a:r>
            <a:endParaRPr lang="en-US" dirty="0"/>
          </a:p>
          <a:p>
            <a:r>
              <a:rPr lang="en-US" dirty="0"/>
              <a:t>Javanese </a:t>
            </a:r>
            <a:r>
              <a:rPr lang="en-US" dirty="0" err="1"/>
              <a:t>ensefalitis</a:t>
            </a:r>
            <a:r>
              <a:rPr lang="en-US" dirty="0"/>
              <a:t> (</a:t>
            </a:r>
            <a:r>
              <a:rPr lang="en-US" dirty="0" err="1"/>
              <a:t>radang</a:t>
            </a:r>
            <a:r>
              <a:rPr lang="en-US" dirty="0"/>
              <a:t> </a:t>
            </a:r>
            <a:r>
              <a:rPr lang="en-US" dirty="0" err="1"/>
              <a:t>selaput</a:t>
            </a:r>
            <a:r>
              <a:rPr lang="en-US" dirty="0"/>
              <a:t> </a:t>
            </a:r>
            <a:r>
              <a:rPr lang="en-US" dirty="0" err="1"/>
              <a:t>otak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06375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41A62-E6EA-D944-B247-A905CCFCC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FA602-CE7F-B641-9D41-B2413AEE7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18 </a:t>
            </a:r>
            <a:r>
              <a:rPr lang="en-US" dirty="0" err="1"/>
              <a:t>bulan</a:t>
            </a:r>
            <a:endParaRPr lang="en-US" dirty="0"/>
          </a:p>
          <a:p>
            <a:r>
              <a:rPr lang="en-US" dirty="0" err="1"/>
              <a:t>Campak</a:t>
            </a:r>
            <a:endParaRPr lang="en-US" dirty="0"/>
          </a:p>
          <a:p>
            <a:r>
              <a:rPr lang="en-US" dirty="0"/>
              <a:t>Polio*</a:t>
            </a:r>
          </a:p>
          <a:p>
            <a:r>
              <a:rPr lang="en-US" dirty="0" err="1"/>
              <a:t>Dpt</a:t>
            </a:r>
            <a:r>
              <a:rPr lang="en-US" dirty="0"/>
              <a:t>*</a:t>
            </a:r>
          </a:p>
          <a:p>
            <a:r>
              <a:rPr lang="en-US" dirty="0"/>
              <a:t>Hib*</a:t>
            </a:r>
          </a:p>
          <a:p>
            <a:r>
              <a:rPr lang="en-US" dirty="0"/>
              <a:t>24 </a:t>
            </a:r>
            <a:r>
              <a:rPr lang="en-US" dirty="0" err="1"/>
              <a:t>Bulan</a:t>
            </a:r>
            <a:endParaRPr lang="en-US" dirty="0"/>
          </a:p>
          <a:p>
            <a:r>
              <a:rPr lang="en-US" dirty="0" err="1"/>
              <a:t>Tiphoid</a:t>
            </a:r>
            <a:endParaRPr lang="en-US" dirty="0"/>
          </a:p>
          <a:p>
            <a:r>
              <a:rPr lang="en-US" dirty="0"/>
              <a:t>Hep A</a:t>
            </a:r>
          </a:p>
          <a:p>
            <a:r>
              <a:rPr lang="en-US" dirty="0"/>
              <a:t>Japanese </a:t>
            </a:r>
            <a:r>
              <a:rPr lang="en-US" dirty="0" err="1"/>
              <a:t>ensefalitis</a:t>
            </a:r>
            <a:r>
              <a:rPr lang="en-US" dirty="0"/>
              <a:t> </a:t>
            </a:r>
          </a:p>
          <a:p>
            <a:r>
              <a:rPr lang="en-US" dirty="0"/>
              <a:t>30 </a:t>
            </a:r>
            <a:r>
              <a:rPr lang="en-US" dirty="0" err="1"/>
              <a:t>bulan</a:t>
            </a:r>
            <a:r>
              <a:rPr lang="en-US" dirty="0"/>
              <a:t> Hepatitis A</a:t>
            </a:r>
          </a:p>
          <a:p>
            <a:r>
              <a:rPr lang="en-US" dirty="0"/>
              <a:t>5 </a:t>
            </a:r>
            <a:r>
              <a:rPr lang="en-US" dirty="0" err="1"/>
              <a:t>tahun</a:t>
            </a:r>
            <a:r>
              <a:rPr lang="en-US" dirty="0"/>
              <a:t> DPT*, MMR, </a:t>
            </a:r>
            <a:r>
              <a:rPr lang="en-US" dirty="0" err="1"/>
              <a:t>Tiphoyd</a:t>
            </a:r>
            <a:endParaRPr lang="en-US" dirty="0"/>
          </a:p>
          <a:p>
            <a:r>
              <a:rPr lang="en-US" dirty="0"/>
              <a:t>6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Campak</a:t>
            </a:r>
            <a:endParaRPr lang="en-US" dirty="0"/>
          </a:p>
          <a:p>
            <a:r>
              <a:rPr lang="en-US" dirty="0"/>
              <a:t>10 </a:t>
            </a:r>
            <a:r>
              <a:rPr lang="en-US" dirty="0" err="1"/>
              <a:t>Tahun</a:t>
            </a:r>
            <a:r>
              <a:rPr lang="en-US" dirty="0"/>
              <a:t> HPV</a:t>
            </a:r>
          </a:p>
        </p:txBody>
      </p:sp>
    </p:spTree>
    <p:extLst>
      <p:ext uri="{BB962C8B-B14F-4D97-AF65-F5344CB8AC3E}">
        <p14:creationId xmlns:p14="http://schemas.microsoft.com/office/powerpoint/2010/main" val="980819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Macintosh PowerPoint</Application>
  <PresentationFormat>Widescreen</PresentationFormat>
  <Paragraphs>47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Imunisasi Anak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2020-03-04T11:01:14Z</dcterms:created>
  <dcterms:modified xsi:type="dcterms:W3CDTF">2020-03-04T11:01:40Z</dcterms:modified>
</cp:coreProperties>
</file>