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68" r:id="rId4"/>
    <p:sldId id="269" r:id="rId5"/>
    <p:sldId id="262" r:id="rId6"/>
    <p:sldId id="259" r:id="rId7"/>
    <p:sldId id="263" r:id="rId8"/>
    <p:sldId id="257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4589"/>
  </p:normalViewPr>
  <p:slideViewPr>
    <p:cSldViewPr snapToGrid="0" snapToObjects="1" showGuides="1">
      <p:cViewPr>
        <p:scale>
          <a:sx n="61" d="100"/>
          <a:sy n="61" d="100"/>
        </p:scale>
        <p:origin x="2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0CC40-7000-5048-9D98-0549C3F5B0EF}" type="datetimeFigureOut">
              <a:rPr lang="en-US" smtClean="0"/>
              <a:t>2/6/20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BFF13-42E3-E54A-AC82-53FF7A730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1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640C-7589-A645-99EF-EAA227C3D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Sehat</a:t>
            </a:r>
            <a:r>
              <a:rPr lang="en-US" dirty="0"/>
              <a:t> zaman now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3C0FA-65CF-AE46-B1E6-75F431EBCF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Willy </a:t>
            </a:r>
            <a:r>
              <a:rPr lang="en-US" dirty="0" err="1"/>
              <a:t>ihsan</a:t>
            </a:r>
            <a:r>
              <a:rPr lang="en-US" dirty="0"/>
              <a:t> r</a:t>
            </a:r>
          </a:p>
        </p:txBody>
      </p:sp>
    </p:spTree>
    <p:extLst>
      <p:ext uri="{BB962C8B-B14F-4D97-AF65-F5344CB8AC3E}">
        <p14:creationId xmlns:p14="http://schemas.microsoft.com/office/powerpoint/2010/main" val="143575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46A00311-EB24-3046-B67F-B5D17D79899C}"/>
              </a:ext>
            </a:extLst>
          </p:cNvPr>
          <p:cNvSpPr/>
          <p:nvPr/>
        </p:nvSpPr>
        <p:spPr>
          <a:xfrm>
            <a:off x="237067" y="-36512"/>
            <a:ext cx="3871396" cy="6858000"/>
          </a:xfrm>
          <a:custGeom>
            <a:avLst/>
            <a:gdLst>
              <a:gd name="connsiteX0" fmla="*/ 0 w 3115733"/>
              <a:gd name="connsiteY0" fmla="*/ 0 h 6858000"/>
              <a:gd name="connsiteX1" fmla="*/ 3115733 w 3115733"/>
              <a:gd name="connsiteY1" fmla="*/ 0 h 6858000"/>
              <a:gd name="connsiteX2" fmla="*/ 3115733 w 3115733"/>
              <a:gd name="connsiteY2" fmla="*/ 6858000 h 6858000"/>
              <a:gd name="connsiteX3" fmla="*/ 0 w 3115733"/>
              <a:gd name="connsiteY3" fmla="*/ 6858000 h 6858000"/>
              <a:gd name="connsiteX4" fmla="*/ 0 w 3115733"/>
              <a:gd name="connsiteY4" fmla="*/ 0 h 6858000"/>
              <a:gd name="connsiteX0" fmla="*/ 0 w 3559762"/>
              <a:gd name="connsiteY0" fmla="*/ 0 h 6858000"/>
              <a:gd name="connsiteX1" fmla="*/ 3115733 w 3559762"/>
              <a:gd name="connsiteY1" fmla="*/ 0 h 6858000"/>
              <a:gd name="connsiteX2" fmla="*/ 3115733 w 3559762"/>
              <a:gd name="connsiteY2" fmla="*/ 6858000 h 6858000"/>
              <a:gd name="connsiteX3" fmla="*/ 0 w 3559762"/>
              <a:gd name="connsiteY3" fmla="*/ 6858000 h 6858000"/>
              <a:gd name="connsiteX4" fmla="*/ 0 w 3559762"/>
              <a:gd name="connsiteY4" fmla="*/ 0 h 6858000"/>
              <a:gd name="connsiteX0" fmla="*/ 0 w 3871396"/>
              <a:gd name="connsiteY0" fmla="*/ 0 h 6858000"/>
              <a:gd name="connsiteX1" fmla="*/ 3115733 w 3871396"/>
              <a:gd name="connsiteY1" fmla="*/ 0 h 6858000"/>
              <a:gd name="connsiteX2" fmla="*/ 3115733 w 3871396"/>
              <a:gd name="connsiteY2" fmla="*/ 6858000 h 6858000"/>
              <a:gd name="connsiteX3" fmla="*/ 0 w 3871396"/>
              <a:gd name="connsiteY3" fmla="*/ 6858000 h 6858000"/>
              <a:gd name="connsiteX4" fmla="*/ 0 w 387139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96" h="6858000">
                <a:moveTo>
                  <a:pt x="0" y="0"/>
                </a:moveTo>
                <a:lnTo>
                  <a:pt x="3115733" y="0"/>
                </a:lnTo>
                <a:cubicBezTo>
                  <a:pt x="4114799" y="2387600"/>
                  <a:pt x="4131733" y="4605867"/>
                  <a:pt x="3115733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E15129-5093-1442-87D0-374ED3027269}"/>
              </a:ext>
            </a:extLst>
          </p:cNvPr>
          <p:cNvSpPr/>
          <p:nvPr/>
        </p:nvSpPr>
        <p:spPr>
          <a:xfrm>
            <a:off x="1" y="0"/>
            <a:ext cx="3871396" cy="6858000"/>
          </a:xfrm>
          <a:custGeom>
            <a:avLst/>
            <a:gdLst>
              <a:gd name="connsiteX0" fmla="*/ 0 w 3115733"/>
              <a:gd name="connsiteY0" fmla="*/ 0 h 6858000"/>
              <a:gd name="connsiteX1" fmla="*/ 3115733 w 3115733"/>
              <a:gd name="connsiteY1" fmla="*/ 0 h 6858000"/>
              <a:gd name="connsiteX2" fmla="*/ 3115733 w 3115733"/>
              <a:gd name="connsiteY2" fmla="*/ 6858000 h 6858000"/>
              <a:gd name="connsiteX3" fmla="*/ 0 w 3115733"/>
              <a:gd name="connsiteY3" fmla="*/ 6858000 h 6858000"/>
              <a:gd name="connsiteX4" fmla="*/ 0 w 3115733"/>
              <a:gd name="connsiteY4" fmla="*/ 0 h 6858000"/>
              <a:gd name="connsiteX0" fmla="*/ 0 w 3559762"/>
              <a:gd name="connsiteY0" fmla="*/ 0 h 6858000"/>
              <a:gd name="connsiteX1" fmla="*/ 3115733 w 3559762"/>
              <a:gd name="connsiteY1" fmla="*/ 0 h 6858000"/>
              <a:gd name="connsiteX2" fmla="*/ 3115733 w 3559762"/>
              <a:gd name="connsiteY2" fmla="*/ 6858000 h 6858000"/>
              <a:gd name="connsiteX3" fmla="*/ 0 w 3559762"/>
              <a:gd name="connsiteY3" fmla="*/ 6858000 h 6858000"/>
              <a:gd name="connsiteX4" fmla="*/ 0 w 3559762"/>
              <a:gd name="connsiteY4" fmla="*/ 0 h 6858000"/>
              <a:gd name="connsiteX0" fmla="*/ 0 w 3871396"/>
              <a:gd name="connsiteY0" fmla="*/ 0 h 6858000"/>
              <a:gd name="connsiteX1" fmla="*/ 3115733 w 3871396"/>
              <a:gd name="connsiteY1" fmla="*/ 0 h 6858000"/>
              <a:gd name="connsiteX2" fmla="*/ 3115733 w 3871396"/>
              <a:gd name="connsiteY2" fmla="*/ 6858000 h 6858000"/>
              <a:gd name="connsiteX3" fmla="*/ 0 w 3871396"/>
              <a:gd name="connsiteY3" fmla="*/ 6858000 h 6858000"/>
              <a:gd name="connsiteX4" fmla="*/ 0 w 387139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96" h="6858000">
                <a:moveTo>
                  <a:pt x="0" y="0"/>
                </a:moveTo>
                <a:lnTo>
                  <a:pt x="3115733" y="0"/>
                </a:lnTo>
                <a:cubicBezTo>
                  <a:pt x="4114799" y="2387600"/>
                  <a:pt x="4131733" y="4605867"/>
                  <a:pt x="3115733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Sehat</a:t>
            </a:r>
            <a:r>
              <a:rPr lang="en-US" sz="4400" dirty="0">
                <a:solidFill>
                  <a:schemeClr val="bg1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Zaman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Now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E26571-531A-2141-B57D-9D3C4F28314C}"/>
              </a:ext>
            </a:extLst>
          </p:cNvPr>
          <p:cNvSpPr txBox="1"/>
          <p:nvPr/>
        </p:nvSpPr>
        <p:spPr>
          <a:xfrm>
            <a:off x="4345529" y="611286"/>
            <a:ext cx="5375987" cy="584775"/>
          </a:xfrm>
          <a:prstGeom prst="rect">
            <a:avLst/>
          </a:prstGeom>
          <a:gradFill>
            <a:gsLst>
              <a:gs pos="9000">
                <a:schemeClr val="bg1">
                  <a:lumMod val="65000"/>
                  <a:lumOff val="35000"/>
                  <a:alpha val="13000"/>
                </a:schemeClr>
              </a:gs>
              <a:gs pos="56000">
                <a:schemeClr val="bg1">
                  <a:lumMod val="85000"/>
                </a:schemeClr>
              </a:gs>
            </a:gsLst>
            <a:lin ang="2520000" scaled="0"/>
          </a:gra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Makan</a:t>
            </a:r>
            <a:r>
              <a:rPr lang="en-US" sz="32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makanan</a:t>
            </a:r>
            <a:r>
              <a:rPr lang="en-US" sz="32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Bergizi</a:t>
            </a:r>
            <a:endParaRPr lang="en-US" sz="32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1DFFA9-B0DB-494F-8929-AB67C2955E29}"/>
              </a:ext>
            </a:extLst>
          </p:cNvPr>
          <p:cNvSpPr txBox="1"/>
          <p:nvPr/>
        </p:nvSpPr>
        <p:spPr>
          <a:xfrm>
            <a:off x="4914468" y="2352598"/>
            <a:ext cx="3347216" cy="584775"/>
          </a:xfrm>
          <a:prstGeom prst="rect">
            <a:avLst/>
          </a:prstGeom>
          <a:gradFill>
            <a:gsLst>
              <a:gs pos="9000">
                <a:schemeClr val="bg1">
                  <a:lumMod val="65000"/>
                  <a:lumOff val="35000"/>
                  <a:alpha val="13000"/>
                </a:schemeClr>
              </a:gs>
              <a:gs pos="56000">
                <a:schemeClr val="bg1">
                  <a:lumMod val="85000"/>
                </a:schemeClr>
              </a:gs>
            </a:gsLst>
            <a:lin ang="2520000" scaled="0"/>
          </a:gra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rgbClr val="BF9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Berolahraga</a:t>
            </a:r>
            <a:endParaRPr lang="en-US" sz="3200" dirty="0">
              <a:ln w="0"/>
              <a:solidFill>
                <a:srgbClr val="BF9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6BDAC-A818-0D40-A2F5-6DAD80C23937}"/>
              </a:ext>
            </a:extLst>
          </p:cNvPr>
          <p:cNvSpPr txBox="1"/>
          <p:nvPr/>
        </p:nvSpPr>
        <p:spPr>
          <a:xfrm>
            <a:off x="4975787" y="4068422"/>
            <a:ext cx="4745730" cy="584775"/>
          </a:xfrm>
          <a:prstGeom prst="rect">
            <a:avLst/>
          </a:prstGeom>
          <a:gradFill>
            <a:gsLst>
              <a:gs pos="9000">
                <a:schemeClr val="bg1">
                  <a:lumMod val="65000"/>
                  <a:lumOff val="35000"/>
                  <a:alpha val="13000"/>
                </a:schemeClr>
              </a:gs>
              <a:gs pos="56000">
                <a:schemeClr val="bg1">
                  <a:lumMod val="85000"/>
                </a:schemeClr>
              </a:gs>
            </a:gsLst>
            <a:lin ang="2520000" scaled="0"/>
          </a:gra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Istirahat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yang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Cukup</a:t>
            </a:r>
            <a:endParaRPr lang="en-US" sz="32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9E858C-4C2F-4145-914D-72ABBC43A50E}"/>
              </a:ext>
            </a:extLst>
          </p:cNvPr>
          <p:cNvSpPr txBox="1"/>
          <p:nvPr/>
        </p:nvSpPr>
        <p:spPr>
          <a:xfrm>
            <a:off x="4482062" y="5784246"/>
            <a:ext cx="5050256" cy="584775"/>
          </a:xfrm>
          <a:prstGeom prst="rect">
            <a:avLst/>
          </a:prstGeom>
          <a:gradFill>
            <a:gsLst>
              <a:gs pos="9000">
                <a:schemeClr val="bg1">
                  <a:lumMod val="65000"/>
                  <a:lumOff val="35000"/>
                  <a:alpha val="13000"/>
                </a:schemeClr>
              </a:gs>
              <a:gs pos="56000">
                <a:schemeClr val="bg1">
                  <a:lumMod val="85000"/>
                </a:schemeClr>
              </a:gs>
            </a:gsLst>
            <a:lin ang="2520000" scaled="0"/>
          </a:gra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Rutin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Cek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Kesehatan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29FDF5-0FE7-F546-B43E-70EE3981C959}"/>
              </a:ext>
            </a:extLst>
          </p:cNvPr>
          <p:cNvGrpSpPr/>
          <p:nvPr/>
        </p:nvGrpSpPr>
        <p:grpSpPr>
          <a:xfrm>
            <a:off x="2916793" y="279400"/>
            <a:ext cx="1168400" cy="1168400"/>
            <a:chOff x="2916793" y="279400"/>
            <a:chExt cx="1168400" cy="11684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547C85E-71AA-E74C-AFF4-83638E6C3F82}"/>
                </a:ext>
              </a:extLst>
            </p:cNvPr>
            <p:cNvSpPr/>
            <p:nvPr/>
          </p:nvSpPr>
          <p:spPr>
            <a:xfrm>
              <a:off x="2916793" y="279400"/>
              <a:ext cx="1168400" cy="1168400"/>
            </a:xfrm>
            <a:prstGeom prst="ellipse">
              <a:avLst/>
            </a:prstGeom>
            <a:solidFill>
              <a:srgbClr val="FFFF00"/>
            </a:solidFill>
            <a:ln w="190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 descr="Table setting">
              <a:extLst>
                <a:ext uri="{FF2B5EF4-FFF2-40B4-BE49-F238E27FC236}">
                  <a16:creationId xmlns:a16="http://schemas.microsoft.com/office/drawing/2014/main" id="{944F8083-916C-A543-B4DD-22423781A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3895" y="388990"/>
              <a:ext cx="914400" cy="9144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157543E-8C5A-6D44-B825-A8AE42B1C9A0}"/>
              </a:ext>
            </a:extLst>
          </p:cNvPr>
          <p:cNvGrpSpPr/>
          <p:nvPr/>
        </p:nvGrpSpPr>
        <p:grpSpPr>
          <a:xfrm>
            <a:off x="3313662" y="1953064"/>
            <a:ext cx="1168400" cy="1168400"/>
            <a:chOff x="3313662" y="1953064"/>
            <a:chExt cx="1168400" cy="11684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9C99FCD-074A-B344-A228-B2B1CC9DB6E2}"/>
                </a:ext>
              </a:extLst>
            </p:cNvPr>
            <p:cNvSpPr/>
            <p:nvPr/>
          </p:nvSpPr>
          <p:spPr>
            <a:xfrm>
              <a:off x="3313662" y="1953064"/>
              <a:ext cx="1168400" cy="1168400"/>
            </a:xfrm>
            <a:prstGeom prst="ellipse">
              <a:avLst/>
            </a:prstGeom>
            <a:solidFill>
              <a:srgbClr val="00B0F0"/>
            </a:solidFill>
            <a:ln w="190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7" descr="Cycling">
              <a:extLst>
                <a:ext uri="{FF2B5EF4-FFF2-40B4-BE49-F238E27FC236}">
                  <a16:creationId xmlns:a16="http://schemas.microsoft.com/office/drawing/2014/main" id="{7077D1FC-ABB9-DA47-B0F8-88E6BFCAD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89403" y="2036320"/>
              <a:ext cx="914400" cy="9144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3FA0B9-4BD1-FB43-98FF-089435B10A17}"/>
              </a:ext>
            </a:extLst>
          </p:cNvPr>
          <p:cNvGrpSpPr/>
          <p:nvPr/>
        </p:nvGrpSpPr>
        <p:grpSpPr>
          <a:xfrm>
            <a:off x="3435390" y="3668888"/>
            <a:ext cx="1168400" cy="1168400"/>
            <a:chOff x="3435390" y="3668888"/>
            <a:chExt cx="1168400" cy="1168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910A366-7961-CC4E-B0FB-C9382556FE0B}"/>
                </a:ext>
              </a:extLst>
            </p:cNvPr>
            <p:cNvSpPr/>
            <p:nvPr/>
          </p:nvSpPr>
          <p:spPr>
            <a:xfrm>
              <a:off x="3435390" y="3668888"/>
              <a:ext cx="1168400" cy="1168400"/>
            </a:xfrm>
            <a:prstGeom prst="ellipse">
              <a:avLst/>
            </a:prstGeom>
            <a:solidFill>
              <a:srgbClr val="00B050"/>
            </a:solidFill>
            <a:ln w="190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4" descr="Sleep">
              <a:extLst>
                <a:ext uri="{FF2B5EF4-FFF2-40B4-BE49-F238E27FC236}">
                  <a16:creationId xmlns:a16="http://schemas.microsoft.com/office/drawing/2014/main" id="{42BC5E5B-CE03-0E4F-8413-CEB24A030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62390" y="3808632"/>
              <a:ext cx="914400" cy="9144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46C615-7B79-4544-B099-31E956942080}"/>
              </a:ext>
            </a:extLst>
          </p:cNvPr>
          <p:cNvGrpSpPr/>
          <p:nvPr/>
        </p:nvGrpSpPr>
        <p:grpSpPr>
          <a:xfrm>
            <a:off x="2992993" y="5410200"/>
            <a:ext cx="1168400" cy="1168400"/>
            <a:chOff x="2992993" y="5410200"/>
            <a:chExt cx="1168400" cy="1168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9946A8-5477-1142-B498-397FE18D48EA}"/>
                </a:ext>
              </a:extLst>
            </p:cNvPr>
            <p:cNvSpPr/>
            <p:nvPr/>
          </p:nvSpPr>
          <p:spPr>
            <a:xfrm>
              <a:off x="2992993" y="5410200"/>
              <a:ext cx="1168400" cy="1168400"/>
            </a:xfrm>
            <a:prstGeom prst="ellipse">
              <a:avLst/>
            </a:prstGeom>
            <a:solidFill>
              <a:srgbClr val="C00000"/>
            </a:solidFill>
            <a:ln w="190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26" descr="Checklist">
              <a:extLst>
                <a:ext uri="{FF2B5EF4-FFF2-40B4-BE49-F238E27FC236}">
                  <a16:creationId xmlns:a16="http://schemas.microsoft.com/office/drawing/2014/main" id="{60AAD20A-393D-994F-A228-3327F763F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76337" y="5572376"/>
              <a:ext cx="879224" cy="879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355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8" grpId="1" animBg="1"/>
      <p:bldP spid="9" grpId="1" animBg="1"/>
      <p:bldP spid="10" grpId="1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292C9EF-7D2E-F84E-BD84-028297A4A630}"/>
              </a:ext>
            </a:extLst>
          </p:cNvPr>
          <p:cNvSpPr/>
          <p:nvPr/>
        </p:nvSpPr>
        <p:spPr>
          <a:xfrm>
            <a:off x="0" y="0"/>
            <a:ext cx="1440000" cy="6858000"/>
          </a:xfrm>
          <a:prstGeom prst="roundRect">
            <a:avLst>
              <a:gd name="adj" fmla="val 79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3600" dirty="0" err="1"/>
              <a:t>Manfaat</a:t>
            </a:r>
            <a:r>
              <a:rPr lang="en-US" sz="3600" dirty="0"/>
              <a:t> </a:t>
            </a:r>
            <a:r>
              <a:rPr lang="en-US" sz="3600" dirty="0" err="1"/>
              <a:t>Sehat</a:t>
            </a:r>
            <a:endParaRPr lang="en-US" sz="36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8609DE9-E7B6-BD43-92FC-FD1C0CDE6E00}"/>
              </a:ext>
            </a:extLst>
          </p:cNvPr>
          <p:cNvSpPr/>
          <p:nvPr/>
        </p:nvSpPr>
        <p:spPr>
          <a:xfrm>
            <a:off x="1485900" y="0"/>
            <a:ext cx="3456000" cy="6858000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8CE737B-F207-2D47-B7AF-90BF72CBFBC4}"/>
              </a:ext>
            </a:extLst>
          </p:cNvPr>
          <p:cNvSpPr/>
          <p:nvPr/>
        </p:nvSpPr>
        <p:spPr>
          <a:xfrm>
            <a:off x="1558440" y="868680"/>
            <a:ext cx="4320000" cy="86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7013"/>
            <a:r>
              <a:rPr lang="en-ID" sz="2400" dirty="0" err="1">
                <a:latin typeface="Century Gothic" panose="020B0502020202020204" pitchFamily="34" charset="0"/>
              </a:rPr>
              <a:t>Kualitas</a:t>
            </a:r>
            <a:r>
              <a:rPr lang="en-ID" sz="2400" dirty="0">
                <a:latin typeface="Century Gothic" panose="020B0502020202020204" pitchFamily="34" charset="0"/>
              </a:rPr>
              <a:t> </a:t>
            </a:r>
            <a:r>
              <a:rPr lang="en-ID" sz="2400" dirty="0" err="1">
                <a:latin typeface="Century Gothic" panose="020B0502020202020204" pitchFamily="34" charset="0"/>
              </a:rPr>
              <a:t>Hidup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12FF039-800D-5840-B349-179B13C606B8}"/>
              </a:ext>
            </a:extLst>
          </p:cNvPr>
          <p:cNvSpPr/>
          <p:nvPr/>
        </p:nvSpPr>
        <p:spPr>
          <a:xfrm>
            <a:off x="1558440" y="2170920"/>
            <a:ext cx="4320000" cy="864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"/>
            <a:r>
              <a:rPr lang="id-ID" sz="2400" dirty="0">
                <a:latin typeface="Century Gothic" panose="020B0502020202020204" pitchFamily="34" charset="0"/>
              </a:rPr>
              <a:t>Munculnya Penyakit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D9FC869-F3E7-E340-B235-36391068FD7B}"/>
              </a:ext>
            </a:extLst>
          </p:cNvPr>
          <p:cNvSpPr/>
          <p:nvPr/>
        </p:nvSpPr>
        <p:spPr>
          <a:xfrm>
            <a:off x="1558440" y="3473160"/>
            <a:ext cx="4320000" cy="864000"/>
          </a:xfrm>
          <a:prstGeom prst="roundRect">
            <a:avLst>
              <a:gd name="adj" fmla="val 50000"/>
            </a:avLst>
          </a:prstGeom>
          <a:solidFill>
            <a:srgbClr val="BC5BC4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7013"/>
            <a:r>
              <a:rPr lang="en-US" sz="2400" dirty="0" err="1">
                <a:latin typeface="Century Gothic" panose="020B0502020202020204" pitchFamily="34" charset="0"/>
              </a:rPr>
              <a:t>Hidup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Teratur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3FE9F27-9CB2-6D46-B495-ECDACA0C6B50}"/>
              </a:ext>
            </a:extLst>
          </p:cNvPr>
          <p:cNvSpPr/>
          <p:nvPr/>
        </p:nvSpPr>
        <p:spPr>
          <a:xfrm>
            <a:off x="1558440" y="4775400"/>
            <a:ext cx="4320000" cy="8640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"/>
            <a:r>
              <a:rPr lang="en-US" sz="2400" dirty="0" err="1">
                <a:latin typeface="Century Gothic" panose="020B0502020202020204" pitchFamily="34" charset="0"/>
              </a:rPr>
              <a:t>Berat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Badan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Teratur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7FD4269-34CA-FD4C-BA03-96244FD223FB}"/>
              </a:ext>
            </a:extLst>
          </p:cNvPr>
          <p:cNvSpPr/>
          <p:nvPr/>
        </p:nvSpPr>
        <p:spPr>
          <a:xfrm>
            <a:off x="5049900" y="160578"/>
            <a:ext cx="6696000" cy="136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9438"/>
            <a:r>
              <a:rPr lang="en-US" sz="2400" dirty="0"/>
              <a:t>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, Mental,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endParaRPr lang="en-ID" sz="2400" dirty="0">
              <a:latin typeface="Century Gothic" panose="020B0502020202020204" pitchFamily="34" charset="0"/>
            </a:endParaRPr>
          </a:p>
          <a:p>
            <a:pPr marL="579438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9B0BDA0-01B4-FD48-AA51-2F07D2012663}"/>
              </a:ext>
            </a:extLst>
          </p:cNvPr>
          <p:cNvSpPr/>
          <p:nvPr/>
        </p:nvSpPr>
        <p:spPr>
          <a:xfrm>
            <a:off x="5364194" y="1966818"/>
            <a:ext cx="6696000" cy="1368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id-ID" sz="2400" dirty="0">
                <a:latin typeface="Century Gothic" panose="020B0502020202020204" pitchFamily="34" charset="0"/>
              </a:rPr>
              <a:t>Muncul penyakit degeneratif, seperti hipertensi, jantung koroner, diabetes dll.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B6A4C2D-8B2E-644C-9273-EA41C6C5D219}"/>
              </a:ext>
            </a:extLst>
          </p:cNvPr>
          <p:cNvSpPr/>
          <p:nvPr/>
        </p:nvSpPr>
        <p:spPr>
          <a:xfrm>
            <a:off x="5364194" y="3786558"/>
            <a:ext cx="6696000" cy="1368000"/>
          </a:xfrm>
          <a:prstGeom prst="roundRect">
            <a:avLst>
              <a:gd name="adj" fmla="val 50000"/>
            </a:avLst>
          </a:prstGeom>
          <a:solidFill>
            <a:srgbClr val="BC5BC4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5438" algn="just"/>
            <a:r>
              <a:rPr lang="id-ID" sz="2400" dirty="0">
                <a:latin typeface="Century Gothic" panose="020B0502020202020204" pitchFamily="34" charset="0"/>
              </a:rPr>
              <a:t>Kegiatan tidak ada hambatan/ pantangan 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DE26D1C-25E1-1940-8241-76997A43125D}"/>
              </a:ext>
            </a:extLst>
          </p:cNvPr>
          <p:cNvSpPr/>
          <p:nvPr/>
        </p:nvSpPr>
        <p:spPr>
          <a:xfrm>
            <a:off x="5207032" y="5515425"/>
            <a:ext cx="6696000" cy="13680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47688" algn="just"/>
            <a:r>
              <a:rPr lang="en-ID" sz="2400" dirty="0" err="1">
                <a:latin typeface="Century Gothic" panose="020B0502020202020204" pitchFamily="34" charset="0"/>
              </a:rPr>
              <a:t>Obesitas</a:t>
            </a:r>
            <a:r>
              <a:rPr lang="en-ID" sz="2400" dirty="0">
                <a:latin typeface="Century Gothic" panose="020B0502020202020204" pitchFamily="34" charset="0"/>
              </a:rPr>
              <a:t> </a:t>
            </a:r>
            <a:r>
              <a:rPr lang="en-ID" sz="2400" dirty="0" err="1">
                <a:latin typeface="Century Gothic" panose="020B0502020202020204" pitchFamily="34" charset="0"/>
              </a:rPr>
              <a:t>penyebab</a:t>
            </a:r>
            <a:r>
              <a:rPr lang="en-ID" sz="2400" dirty="0">
                <a:latin typeface="Century Gothic" panose="020B0502020202020204" pitchFamily="34" charset="0"/>
              </a:rPr>
              <a:t> </a:t>
            </a:r>
            <a:r>
              <a:rPr lang="en-ID" sz="2400" dirty="0" err="1">
                <a:latin typeface="Century Gothic" panose="020B0502020202020204" pitchFamily="34" charset="0"/>
              </a:rPr>
              <a:t>munculnya</a:t>
            </a:r>
            <a:r>
              <a:rPr lang="en-ID" sz="2400" dirty="0">
                <a:latin typeface="Century Gothic" panose="020B0502020202020204" pitchFamily="34" charset="0"/>
              </a:rPr>
              <a:t> </a:t>
            </a:r>
            <a:r>
              <a:rPr lang="en-ID" sz="2400" dirty="0" err="1">
                <a:latin typeface="Century Gothic" panose="020B0502020202020204" pitchFamily="34" charset="0"/>
              </a:rPr>
              <a:t>penyakit</a:t>
            </a:r>
            <a:r>
              <a:rPr lang="en-ID" sz="2400" dirty="0">
                <a:latin typeface="Century Gothic" panose="020B0502020202020204" pitchFamily="34" charset="0"/>
              </a:rPr>
              <a:t> degenerative.</a:t>
            </a:r>
            <a:endParaRPr lang="en-ID" sz="2400" dirty="0"/>
          </a:p>
          <a:p>
            <a:pPr marL="547688"/>
            <a:endParaRPr lang="en-US" sz="24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60BE897-20AE-7444-BE33-440222655AB0}"/>
              </a:ext>
            </a:extLst>
          </p:cNvPr>
          <p:cNvSpPr/>
          <p:nvPr/>
        </p:nvSpPr>
        <p:spPr>
          <a:xfrm>
            <a:off x="4941900" y="0"/>
            <a:ext cx="972000" cy="6858000"/>
          </a:xfrm>
          <a:prstGeom prst="roundRect">
            <a:avLst>
              <a:gd name="adj" fmla="val 79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440CCB-7AAA-6347-9AA3-0BA2ADB42226}"/>
              </a:ext>
            </a:extLst>
          </p:cNvPr>
          <p:cNvSpPr/>
          <p:nvPr/>
        </p:nvSpPr>
        <p:spPr>
          <a:xfrm>
            <a:off x="4941901" y="147078"/>
            <a:ext cx="972000" cy="1585602"/>
          </a:xfrm>
          <a:custGeom>
            <a:avLst/>
            <a:gdLst>
              <a:gd name="connsiteX0" fmla="*/ 0 w 936540"/>
              <a:gd name="connsiteY0" fmla="*/ 0 h 864000"/>
              <a:gd name="connsiteX1" fmla="*/ 936540 w 936540"/>
              <a:gd name="connsiteY1" fmla="*/ 0 h 864000"/>
              <a:gd name="connsiteX2" fmla="*/ 936540 w 936540"/>
              <a:gd name="connsiteY2" fmla="*/ 864000 h 864000"/>
              <a:gd name="connsiteX3" fmla="*/ 0 w 936540"/>
              <a:gd name="connsiteY3" fmla="*/ 864000 h 864000"/>
              <a:gd name="connsiteX4" fmla="*/ 0 w 936540"/>
              <a:gd name="connsiteY4" fmla="*/ 0 h 864000"/>
              <a:gd name="connsiteX0" fmla="*/ 0 w 985967"/>
              <a:gd name="connsiteY0" fmla="*/ 683740 h 1547740"/>
              <a:gd name="connsiteX1" fmla="*/ 985967 w 985967"/>
              <a:gd name="connsiteY1" fmla="*/ 0 h 1547740"/>
              <a:gd name="connsiteX2" fmla="*/ 936540 w 985967"/>
              <a:gd name="connsiteY2" fmla="*/ 1547740 h 1547740"/>
              <a:gd name="connsiteX3" fmla="*/ 0 w 985967"/>
              <a:gd name="connsiteY3" fmla="*/ 1547740 h 1547740"/>
              <a:gd name="connsiteX4" fmla="*/ 0 w 985967"/>
              <a:gd name="connsiteY4" fmla="*/ 683740 h 1547740"/>
              <a:gd name="connsiteX0" fmla="*/ 0 w 985967"/>
              <a:gd name="connsiteY0" fmla="*/ 683740 h 1547740"/>
              <a:gd name="connsiteX1" fmla="*/ 985967 w 985967"/>
              <a:gd name="connsiteY1" fmla="*/ 0 h 1547740"/>
              <a:gd name="connsiteX2" fmla="*/ 985967 w 985967"/>
              <a:gd name="connsiteY2" fmla="*/ 1358270 h 1547740"/>
              <a:gd name="connsiteX3" fmla="*/ 0 w 985967"/>
              <a:gd name="connsiteY3" fmla="*/ 1547740 h 1547740"/>
              <a:gd name="connsiteX4" fmla="*/ 0 w 985967"/>
              <a:gd name="connsiteY4" fmla="*/ 683740 h 1547740"/>
              <a:gd name="connsiteX0" fmla="*/ 0 w 985967"/>
              <a:gd name="connsiteY0" fmla="*/ 683740 h 1547740"/>
              <a:gd name="connsiteX1" fmla="*/ 985967 w 985967"/>
              <a:gd name="connsiteY1" fmla="*/ 0 h 1547740"/>
              <a:gd name="connsiteX2" fmla="*/ 978721 w 985967"/>
              <a:gd name="connsiteY2" fmla="*/ 1358270 h 1547740"/>
              <a:gd name="connsiteX3" fmla="*/ 0 w 985967"/>
              <a:gd name="connsiteY3" fmla="*/ 1547740 h 1547740"/>
              <a:gd name="connsiteX4" fmla="*/ 0 w 985967"/>
              <a:gd name="connsiteY4" fmla="*/ 683740 h 154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967" h="1547740">
                <a:moveTo>
                  <a:pt x="0" y="683740"/>
                </a:moveTo>
                <a:lnTo>
                  <a:pt x="985967" y="0"/>
                </a:lnTo>
                <a:cubicBezTo>
                  <a:pt x="983552" y="452757"/>
                  <a:pt x="981136" y="905513"/>
                  <a:pt x="978721" y="1358270"/>
                </a:cubicBezTo>
                <a:lnTo>
                  <a:pt x="0" y="1547740"/>
                </a:lnTo>
                <a:lnTo>
                  <a:pt x="0" y="683740"/>
                </a:lnTo>
                <a:close/>
              </a:path>
            </a:pathLst>
          </a:custGeom>
          <a:solidFill>
            <a:schemeClr val="accent2">
              <a:alpha val="66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A698B0D6-885C-CF4C-B608-3A519872AF0B}"/>
              </a:ext>
            </a:extLst>
          </p:cNvPr>
          <p:cNvSpPr/>
          <p:nvPr/>
        </p:nvSpPr>
        <p:spPr>
          <a:xfrm>
            <a:off x="4941900" y="1976109"/>
            <a:ext cx="972687" cy="1348635"/>
          </a:xfrm>
          <a:custGeom>
            <a:avLst/>
            <a:gdLst>
              <a:gd name="connsiteX0" fmla="*/ 0 w 936540"/>
              <a:gd name="connsiteY0" fmla="*/ 0 h 864000"/>
              <a:gd name="connsiteX1" fmla="*/ 936540 w 936540"/>
              <a:gd name="connsiteY1" fmla="*/ 0 h 864000"/>
              <a:gd name="connsiteX2" fmla="*/ 936540 w 936540"/>
              <a:gd name="connsiteY2" fmla="*/ 864000 h 864000"/>
              <a:gd name="connsiteX3" fmla="*/ 0 w 936540"/>
              <a:gd name="connsiteY3" fmla="*/ 864000 h 864000"/>
              <a:gd name="connsiteX4" fmla="*/ 0 w 936540"/>
              <a:gd name="connsiteY4" fmla="*/ 0 h 864000"/>
              <a:gd name="connsiteX0" fmla="*/ 0 w 985967"/>
              <a:gd name="connsiteY0" fmla="*/ 683740 h 1547740"/>
              <a:gd name="connsiteX1" fmla="*/ 985967 w 985967"/>
              <a:gd name="connsiteY1" fmla="*/ 0 h 1547740"/>
              <a:gd name="connsiteX2" fmla="*/ 936540 w 985967"/>
              <a:gd name="connsiteY2" fmla="*/ 1547740 h 1547740"/>
              <a:gd name="connsiteX3" fmla="*/ 0 w 985967"/>
              <a:gd name="connsiteY3" fmla="*/ 1547740 h 1547740"/>
              <a:gd name="connsiteX4" fmla="*/ 0 w 985967"/>
              <a:gd name="connsiteY4" fmla="*/ 683740 h 1547740"/>
              <a:gd name="connsiteX0" fmla="*/ 0 w 985967"/>
              <a:gd name="connsiteY0" fmla="*/ 683740 h 1547740"/>
              <a:gd name="connsiteX1" fmla="*/ 985967 w 985967"/>
              <a:gd name="connsiteY1" fmla="*/ 0 h 1547740"/>
              <a:gd name="connsiteX2" fmla="*/ 985967 w 985967"/>
              <a:gd name="connsiteY2" fmla="*/ 1358270 h 1547740"/>
              <a:gd name="connsiteX3" fmla="*/ 0 w 985967"/>
              <a:gd name="connsiteY3" fmla="*/ 1547740 h 1547740"/>
              <a:gd name="connsiteX4" fmla="*/ 0 w 985967"/>
              <a:gd name="connsiteY4" fmla="*/ 683740 h 1547740"/>
              <a:gd name="connsiteX0" fmla="*/ 0 w 985967"/>
              <a:gd name="connsiteY0" fmla="*/ 683740 h 1547740"/>
              <a:gd name="connsiteX1" fmla="*/ 985967 w 985967"/>
              <a:gd name="connsiteY1" fmla="*/ 0 h 1547740"/>
              <a:gd name="connsiteX2" fmla="*/ 978721 w 985967"/>
              <a:gd name="connsiteY2" fmla="*/ 1358270 h 1547740"/>
              <a:gd name="connsiteX3" fmla="*/ 0 w 985967"/>
              <a:gd name="connsiteY3" fmla="*/ 1547740 h 1547740"/>
              <a:gd name="connsiteX4" fmla="*/ 0 w 985967"/>
              <a:gd name="connsiteY4" fmla="*/ 683740 h 1547740"/>
              <a:gd name="connsiteX0" fmla="*/ 0 w 985967"/>
              <a:gd name="connsiteY0" fmla="*/ 181672 h 1045672"/>
              <a:gd name="connsiteX1" fmla="*/ 985967 w 985967"/>
              <a:gd name="connsiteY1" fmla="*/ 0 h 1045672"/>
              <a:gd name="connsiteX2" fmla="*/ 978721 w 985967"/>
              <a:gd name="connsiteY2" fmla="*/ 856202 h 1045672"/>
              <a:gd name="connsiteX3" fmla="*/ 0 w 985967"/>
              <a:gd name="connsiteY3" fmla="*/ 1045672 h 1045672"/>
              <a:gd name="connsiteX4" fmla="*/ 0 w 985967"/>
              <a:gd name="connsiteY4" fmla="*/ 181672 h 1045672"/>
              <a:gd name="connsiteX0" fmla="*/ 0 w 986664"/>
              <a:gd name="connsiteY0" fmla="*/ 181672 h 1316431"/>
              <a:gd name="connsiteX1" fmla="*/ 985967 w 986664"/>
              <a:gd name="connsiteY1" fmla="*/ 0 h 1316431"/>
              <a:gd name="connsiteX2" fmla="*/ 985967 w 986664"/>
              <a:gd name="connsiteY2" fmla="*/ 1316431 h 1316431"/>
              <a:gd name="connsiteX3" fmla="*/ 0 w 986664"/>
              <a:gd name="connsiteY3" fmla="*/ 1045672 h 1316431"/>
              <a:gd name="connsiteX4" fmla="*/ 0 w 986664"/>
              <a:gd name="connsiteY4" fmla="*/ 181672 h 131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664" h="1316431">
                <a:moveTo>
                  <a:pt x="0" y="181672"/>
                </a:moveTo>
                <a:lnTo>
                  <a:pt x="985967" y="0"/>
                </a:lnTo>
                <a:cubicBezTo>
                  <a:pt x="983552" y="452757"/>
                  <a:pt x="988382" y="863674"/>
                  <a:pt x="985967" y="1316431"/>
                </a:cubicBezTo>
                <a:lnTo>
                  <a:pt x="0" y="1045672"/>
                </a:lnTo>
                <a:lnTo>
                  <a:pt x="0" y="181672"/>
                </a:lnTo>
                <a:close/>
              </a:path>
            </a:pathLst>
          </a:custGeom>
          <a:solidFill>
            <a:srgbClr val="FF0000">
              <a:alpha val="68000"/>
            </a:srgb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BBC06E4C-B54C-194C-8E94-8DB245FB8646}"/>
              </a:ext>
            </a:extLst>
          </p:cNvPr>
          <p:cNvSpPr/>
          <p:nvPr/>
        </p:nvSpPr>
        <p:spPr>
          <a:xfrm>
            <a:off x="4941214" y="3456608"/>
            <a:ext cx="979832" cy="1705444"/>
          </a:xfrm>
          <a:custGeom>
            <a:avLst/>
            <a:gdLst>
              <a:gd name="connsiteX0" fmla="*/ 0 w 936540"/>
              <a:gd name="connsiteY0" fmla="*/ 0 h 864000"/>
              <a:gd name="connsiteX1" fmla="*/ 936540 w 936540"/>
              <a:gd name="connsiteY1" fmla="*/ 0 h 864000"/>
              <a:gd name="connsiteX2" fmla="*/ 936540 w 936540"/>
              <a:gd name="connsiteY2" fmla="*/ 864000 h 864000"/>
              <a:gd name="connsiteX3" fmla="*/ 0 w 936540"/>
              <a:gd name="connsiteY3" fmla="*/ 864000 h 864000"/>
              <a:gd name="connsiteX4" fmla="*/ 0 w 936540"/>
              <a:gd name="connsiteY4" fmla="*/ 0 h 864000"/>
              <a:gd name="connsiteX0" fmla="*/ 0 w 985967"/>
              <a:gd name="connsiteY0" fmla="*/ 683740 h 1547740"/>
              <a:gd name="connsiteX1" fmla="*/ 985967 w 985967"/>
              <a:gd name="connsiteY1" fmla="*/ 0 h 1547740"/>
              <a:gd name="connsiteX2" fmla="*/ 936540 w 985967"/>
              <a:gd name="connsiteY2" fmla="*/ 1547740 h 1547740"/>
              <a:gd name="connsiteX3" fmla="*/ 0 w 985967"/>
              <a:gd name="connsiteY3" fmla="*/ 1547740 h 1547740"/>
              <a:gd name="connsiteX4" fmla="*/ 0 w 985967"/>
              <a:gd name="connsiteY4" fmla="*/ 683740 h 1547740"/>
              <a:gd name="connsiteX0" fmla="*/ 0 w 985967"/>
              <a:gd name="connsiteY0" fmla="*/ 683740 h 1547740"/>
              <a:gd name="connsiteX1" fmla="*/ 985967 w 985967"/>
              <a:gd name="connsiteY1" fmla="*/ 0 h 1547740"/>
              <a:gd name="connsiteX2" fmla="*/ 985967 w 985967"/>
              <a:gd name="connsiteY2" fmla="*/ 1358270 h 1547740"/>
              <a:gd name="connsiteX3" fmla="*/ 0 w 985967"/>
              <a:gd name="connsiteY3" fmla="*/ 1547740 h 1547740"/>
              <a:gd name="connsiteX4" fmla="*/ 0 w 985967"/>
              <a:gd name="connsiteY4" fmla="*/ 683740 h 1547740"/>
              <a:gd name="connsiteX0" fmla="*/ 0 w 985967"/>
              <a:gd name="connsiteY0" fmla="*/ 683740 h 1547740"/>
              <a:gd name="connsiteX1" fmla="*/ 985967 w 985967"/>
              <a:gd name="connsiteY1" fmla="*/ 0 h 1547740"/>
              <a:gd name="connsiteX2" fmla="*/ 978721 w 985967"/>
              <a:gd name="connsiteY2" fmla="*/ 1358270 h 1547740"/>
              <a:gd name="connsiteX3" fmla="*/ 0 w 985967"/>
              <a:gd name="connsiteY3" fmla="*/ 1547740 h 1547740"/>
              <a:gd name="connsiteX4" fmla="*/ 0 w 985967"/>
              <a:gd name="connsiteY4" fmla="*/ 683740 h 1547740"/>
              <a:gd name="connsiteX0" fmla="*/ 0 w 985967"/>
              <a:gd name="connsiteY0" fmla="*/ 181672 h 1045672"/>
              <a:gd name="connsiteX1" fmla="*/ 985967 w 985967"/>
              <a:gd name="connsiteY1" fmla="*/ 0 h 1045672"/>
              <a:gd name="connsiteX2" fmla="*/ 978721 w 985967"/>
              <a:gd name="connsiteY2" fmla="*/ 856202 h 1045672"/>
              <a:gd name="connsiteX3" fmla="*/ 0 w 985967"/>
              <a:gd name="connsiteY3" fmla="*/ 1045672 h 1045672"/>
              <a:gd name="connsiteX4" fmla="*/ 0 w 985967"/>
              <a:gd name="connsiteY4" fmla="*/ 181672 h 1045672"/>
              <a:gd name="connsiteX0" fmla="*/ 0 w 986664"/>
              <a:gd name="connsiteY0" fmla="*/ 181672 h 1316431"/>
              <a:gd name="connsiteX1" fmla="*/ 985967 w 986664"/>
              <a:gd name="connsiteY1" fmla="*/ 0 h 1316431"/>
              <a:gd name="connsiteX2" fmla="*/ 985967 w 986664"/>
              <a:gd name="connsiteY2" fmla="*/ 1316431 h 1316431"/>
              <a:gd name="connsiteX3" fmla="*/ 0 w 986664"/>
              <a:gd name="connsiteY3" fmla="*/ 1045672 h 1316431"/>
              <a:gd name="connsiteX4" fmla="*/ 0 w 986664"/>
              <a:gd name="connsiteY4" fmla="*/ 181672 h 1316431"/>
              <a:gd name="connsiteX0" fmla="*/ 0 w 993535"/>
              <a:gd name="connsiteY0" fmla="*/ 181672 h 1846392"/>
              <a:gd name="connsiteX1" fmla="*/ 985967 w 993535"/>
              <a:gd name="connsiteY1" fmla="*/ 0 h 1846392"/>
              <a:gd name="connsiteX2" fmla="*/ 993214 w 993535"/>
              <a:gd name="connsiteY2" fmla="*/ 1846392 h 1846392"/>
              <a:gd name="connsiteX3" fmla="*/ 0 w 993535"/>
              <a:gd name="connsiteY3" fmla="*/ 1045672 h 1846392"/>
              <a:gd name="connsiteX4" fmla="*/ 0 w 993535"/>
              <a:gd name="connsiteY4" fmla="*/ 181672 h 1846392"/>
              <a:gd name="connsiteX0" fmla="*/ 0 w 993911"/>
              <a:gd name="connsiteY0" fmla="*/ 0 h 1664720"/>
              <a:gd name="connsiteX1" fmla="*/ 993213 w 993911"/>
              <a:gd name="connsiteY1" fmla="*/ 341315 h 1664720"/>
              <a:gd name="connsiteX2" fmla="*/ 993214 w 993911"/>
              <a:gd name="connsiteY2" fmla="*/ 1664720 h 1664720"/>
              <a:gd name="connsiteX3" fmla="*/ 0 w 993911"/>
              <a:gd name="connsiteY3" fmla="*/ 864000 h 1664720"/>
              <a:gd name="connsiteX4" fmla="*/ 0 w 993911"/>
              <a:gd name="connsiteY4" fmla="*/ 0 h 166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11" h="1664720">
                <a:moveTo>
                  <a:pt x="0" y="0"/>
                </a:moveTo>
                <a:lnTo>
                  <a:pt x="993213" y="341315"/>
                </a:lnTo>
                <a:cubicBezTo>
                  <a:pt x="990798" y="794072"/>
                  <a:pt x="995629" y="1211963"/>
                  <a:pt x="993214" y="1664720"/>
                </a:cubicBezTo>
                <a:lnTo>
                  <a:pt x="0" y="864000"/>
                </a:lnTo>
                <a:lnTo>
                  <a:pt x="0" y="0"/>
                </a:lnTo>
                <a:close/>
              </a:path>
            </a:pathLst>
          </a:custGeom>
          <a:solidFill>
            <a:srgbClr val="BC5BC4">
              <a:alpha val="64000"/>
            </a:srgb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117324A8-BD49-B747-8CDB-D9621C0C710F}"/>
              </a:ext>
            </a:extLst>
          </p:cNvPr>
          <p:cNvSpPr/>
          <p:nvPr/>
        </p:nvSpPr>
        <p:spPr>
          <a:xfrm>
            <a:off x="4934068" y="4763306"/>
            <a:ext cx="986288" cy="2105494"/>
          </a:xfrm>
          <a:custGeom>
            <a:avLst/>
            <a:gdLst>
              <a:gd name="connsiteX0" fmla="*/ 0 w 936540"/>
              <a:gd name="connsiteY0" fmla="*/ 0 h 864000"/>
              <a:gd name="connsiteX1" fmla="*/ 936540 w 936540"/>
              <a:gd name="connsiteY1" fmla="*/ 0 h 864000"/>
              <a:gd name="connsiteX2" fmla="*/ 936540 w 936540"/>
              <a:gd name="connsiteY2" fmla="*/ 864000 h 864000"/>
              <a:gd name="connsiteX3" fmla="*/ 0 w 936540"/>
              <a:gd name="connsiteY3" fmla="*/ 864000 h 864000"/>
              <a:gd name="connsiteX4" fmla="*/ 0 w 936540"/>
              <a:gd name="connsiteY4" fmla="*/ 0 h 864000"/>
              <a:gd name="connsiteX0" fmla="*/ 0 w 985967"/>
              <a:gd name="connsiteY0" fmla="*/ 683740 h 1547740"/>
              <a:gd name="connsiteX1" fmla="*/ 985967 w 985967"/>
              <a:gd name="connsiteY1" fmla="*/ 0 h 1547740"/>
              <a:gd name="connsiteX2" fmla="*/ 936540 w 985967"/>
              <a:gd name="connsiteY2" fmla="*/ 1547740 h 1547740"/>
              <a:gd name="connsiteX3" fmla="*/ 0 w 985967"/>
              <a:gd name="connsiteY3" fmla="*/ 1547740 h 1547740"/>
              <a:gd name="connsiteX4" fmla="*/ 0 w 985967"/>
              <a:gd name="connsiteY4" fmla="*/ 683740 h 1547740"/>
              <a:gd name="connsiteX0" fmla="*/ 0 w 985967"/>
              <a:gd name="connsiteY0" fmla="*/ 683740 h 1547740"/>
              <a:gd name="connsiteX1" fmla="*/ 985967 w 985967"/>
              <a:gd name="connsiteY1" fmla="*/ 0 h 1547740"/>
              <a:gd name="connsiteX2" fmla="*/ 985967 w 985967"/>
              <a:gd name="connsiteY2" fmla="*/ 1358270 h 1547740"/>
              <a:gd name="connsiteX3" fmla="*/ 0 w 985967"/>
              <a:gd name="connsiteY3" fmla="*/ 1547740 h 1547740"/>
              <a:gd name="connsiteX4" fmla="*/ 0 w 985967"/>
              <a:gd name="connsiteY4" fmla="*/ 683740 h 1547740"/>
              <a:gd name="connsiteX0" fmla="*/ 0 w 985967"/>
              <a:gd name="connsiteY0" fmla="*/ 683740 h 1547740"/>
              <a:gd name="connsiteX1" fmla="*/ 985967 w 985967"/>
              <a:gd name="connsiteY1" fmla="*/ 0 h 1547740"/>
              <a:gd name="connsiteX2" fmla="*/ 978721 w 985967"/>
              <a:gd name="connsiteY2" fmla="*/ 1358270 h 1547740"/>
              <a:gd name="connsiteX3" fmla="*/ 0 w 985967"/>
              <a:gd name="connsiteY3" fmla="*/ 1547740 h 1547740"/>
              <a:gd name="connsiteX4" fmla="*/ 0 w 985967"/>
              <a:gd name="connsiteY4" fmla="*/ 683740 h 1547740"/>
              <a:gd name="connsiteX0" fmla="*/ 0 w 985967"/>
              <a:gd name="connsiteY0" fmla="*/ 181672 h 1045672"/>
              <a:gd name="connsiteX1" fmla="*/ 985967 w 985967"/>
              <a:gd name="connsiteY1" fmla="*/ 0 h 1045672"/>
              <a:gd name="connsiteX2" fmla="*/ 978721 w 985967"/>
              <a:gd name="connsiteY2" fmla="*/ 856202 h 1045672"/>
              <a:gd name="connsiteX3" fmla="*/ 0 w 985967"/>
              <a:gd name="connsiteY3" fmla="*/ 1045672 h 1045672"/>
              <a:gd name="connsiteX4" fmla="*/ 0 w 985967"/>
              <a:gd name="connsiteY4" fmla="*/ 181672 h 1045672"/>
              <a:gd name="connsiteX0" fmla="*/ 0 w 986664"/>
              <a:gd name="connsiteY0" fmla="*/ 181672 h 1316431"/>
              <a:gd name="connsiteX1" fmla="*/ 985967 w 986664"/>
              <a:gd name="connsiteY1" fmla="*/ 0 h 1316431"/>
              <a:gd name="connsiteX2" fmla="*/ 985967 w 986664"/>
              <a:gd name="connsiteY2" fmla="*/ 1316431 h 1316431"/>
              <a:gd name="connsiteX3" fmla="*/ 0 w 986664"/>
              <a:gd name="connsiteY3" fmla="*/ 1045672 h 1316431"/>
              <a:gd name="connsiteX4" fmla="*/ 0 w 986664"/>
              <a:gd name="connsiteY4" fmla="*/ 181672 h 1316431"/>
              <a:gd name="connsiteX0" fmla="*/ 0 w 993535"/>
              <a:gd name="connsiteY0" fmla="*/ 181672 h 1846392"/>
              <a:gd name="connsiteX1" fmla="*/ 985967 w 993535"/>
              <a:gd name="connsiteY1" fmla="*/ 0 h 1846392"/>
              <a:gd name="connsiteX2" fmla="*/ 993214 w 993535"/>
              <a:gd name="connsiteY2" fmla="*/ 1846392 h 1846392"/>
              <a:gd name="connsiteX3" fmla="*/ 0 w 993535"/>
              <a:gd name="connsiteY3" fmla="*/ 1045672 h 1846392"/>
              <a:gd name="connsiteX4" fmla="*/ 0 w 993535"/>
              <a:gd name="connsiteY4" fmla="*/ 181672 h 1846392"/>
              <a:gd name="connsiteX0" fmla="*/ 0 w 993911"/>
              <a:gd name="connsiteY0" fmla="*/ 0 h 1664720"/>
              <a:gd name="connsiteX1" fmla="*/ 993213 w 993911"/>
              <a:gd name="connsiteY1" fmla="*/ 341315 h 1664720"/>
              <a:gd name="connsiteX2" fmla="*/ 993214 w 993911"/>
              <a:gd name="connsiteY2" fmla="*/ 1664720 h 1664720"/>
              <a:gd name="connsiteX3" fmla="*/ 0 w 993911"/>
              <a:gd name="connsiteY3" fmla="*/ 864000 h 1664720"/>
              <a:gd name="connsiteX4" fmla="*/ 0 w 993911"/>
              <a:gd name="connsiteY4" fmla="*/ 0 h 1664720"/>
              <a:gd name="connsiteX0" fmla="*/ 0 w 993911"/>
              <a:gd name="connsiteY0" fmla="*/ 0 h 2055217"/>
              <a:gd name="connsiteX1" fmla="*/ 993213 w 993911"/>
              <a:gd name="connsiteY1" fmla="*/ 341315 h 2055217"/>
              <a:gd name="connsiteX2" fmla="*/ 993214 w 993911"/>
              <a:gd name="connsiteY2" fmla="*/ 2055217 h 2055217"/>
              <a:gd name="connsiteX3" fmla="*/ 0 w 993911"/>
              <a:gd name="connsiteY3" fmla="*/ 864000 h 2055217"/>
              <a:gd name="connsiteX4" fmla="*/ 0 w 993911"/>
              <a:gd name="connsiteY4" fmla="*/ 0 h 2055217"/>
              <a:gd name="connsiteX0" fmla="*/ 0 w 1000460"/>
              <a:gd name="connsiteY0" fmla="*/ 0 h 2055217"/>
              <a:gd name="connsiteX1" fmla="*/ 1000460 w 1000460"/>
              <a:gd name="connsiteY1" fmla="*/ 752732 h 2055217"/>
              <a:gd name="connsiteX2" fmla="*/ 993214 w 1000460"/>
              <a:gd name="connsiteY2" fmla="*/ 2055217 h 2055217"/>
              <a:gd name="connsiteX3" fmla="*/ 0 w 1000460"/>
              <a:gd name="connsiteY3" fmla="*/ 864000 h 2055217"/>
              <a:gd name="connsiteX4" fmla="*/ 0 w 1000460"/>
              <a:gd name="connsiteY4" fmla="*/ 0 h 205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460" h="2055217">
                <a:moveTo>
                  <a:pt x="0" y="0"/>
                </a:moveTo>
                <a:lnTo>
                  <a:pt x="1000460" y="752732"/>
                </a:lnTo>
                <a:cubicBezTo>
                  <a:pt x="998045" y="1205489"/>
                  <a:pt x="995629" y="1602460"/>
                  <a:pt x="993214" y="2055217"/>
                </a:cubicBezTo>
                <a:lnTo>
                  <a:pt x="0" y="864000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67000"/>
            </a:srgb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1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ent Arrow 13">
            <a:extLst>
              <a:ext uri="{FF2B5EF4-FFF2-40B4-BE49-F238E27FC236}">
                <a16:creationId xmlns:a16="http://schemas.microsoft.com/office/drawing/2014/main" id="{AA3636C3-B313-E842-B93F-869F4D4B0417}"/>
              </a:ext>
            </a:extLst>
          </p:cNvPr>
          <p:cNvSpPr/>
          <p:nvPr/>
        </p:nvSpPr>
        <p:spPr>
          <a:xfrm flipH="1">
            <a:off x="2408400" y="3477985"/>
            <a:ext cx="3780000" cy="0"/>
          </a:xfrm>
          <a:prstGeom prst="bentArrow">
            <a:avLst>
              <a:gd name="adj1" fmla="val 1942"/>
              <a:gd name="adj2" fmla="val 1835"/>
              <a:gd name="adj3" fmla="val 0"/>
              <a:gd name="adj4" fmla="val 20965"/>
            </a:avLst>
          </a:prstGeom>
          <a:ln>
            <a:noFill/>
          </a:ln>
          <a:scene3d>
            <a:camera prst="orthographicFront">
              <a:rot lat="1800000" lon="0" rev="0"/>
            </a:camera>
            <a:lightRig rig="threePt" dir="t">
              <a:rot lat="0" lon="0" rev="3600000"/>
            </a:lightRig>
          </a:scene3d>
          <a:sp3d extrusionH="1651000"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D18872-2B27-9547-A132-AFCBC7D2DB9F}"/>
              </a:ext>
            </a:extLst>
          </p:cNvPr>
          <p:cNvGrpSpPr/>
          <p:nvPr/>
        </p:nvGrpSpPr>
        <p:grpSpPr>
          <a:xfrm>
            <a:off x="1751778" y="827060"/>
            <a:ext cx="4320000" cy="7075693"/>
            <a:chOff x="1751778" y="827060"/>
            <a:chExt cx="4320000" cy="7075693"/>
          </a:xfrm>
        </p:grpSpPr>
        <p:sp>
          <p:nvSpPr>
            <p:cNvPr id="13" name="Bent Arrow 12">
              <a:extLst>
                <a:ext uri="{FF2B5EF4-FFF2-40B4-BE49-F238E27FC236}">
                  <a16:creationId xmlns:a16="http://schemas.microsoft.com/office/drawing/2014/main" id="{ECFF85A9-0C32-264D-844B-F6AD654BEAF2}"/>
                </a:ext>
              </a:extLst>
            </p:cNvPr>
            <p:cNvSpPr/>
            <p:nvPr/>
          </p:nvSpPr>
          <p:spPr>
            <a:xfrm flipH="1">
              <a:off x="1751778" y="1602753"/>
              <a:ext cx="4320000" cy="6300000"/>
            </a:xfrm>
            <a:prstGeom prst="bentArrow">
              <a:avLst>
                <a:gd name="adj1" fmla="val 1942"/>
                <a:gd name="adj2" fmla="val 1835"/>
                <a:gd name="adj3" fmla="val 0"/>
                <a:gd name="adj4" fmla="val 20965"/>
              </a:avLst>
            </a:prstGeom>
            <a:solidFill>
              <a:srgbClr val="00B0F0"/>
            </a:solidFill>
            <a:ln>
              <a:noFill/>
            </a:ln>
            <a:scene3d>
              <a:camera prst="orthographicFront">
                <a:rot lat="1800000" lon="0" rev="0"/>
              </a:camera>
              <a:lightRig rig="threePt" dir="t">
                <a:rot lat="0" lon="0" rev="3600000"/>
              </a:lightRig>
            </a:scene3d>
            <a:sp3d extrusionH="3492500"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69844E-0836-BB4E-999F-7B9FDD00165D}"/>
                </a:ext>
              </a:extLst>
            </p:cNvPr>
            <p:cNvSpPr/>
            <p:nvPr/>
          </p:nvSpPr>
          <p:spPr>
            <a:xfrm>
              <a:off x="1751778" y="827060"/>
              <a:ext cx="200247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D" sz="2400" b="1" dirty="0" err="1">
                  <a:latin typeface="Century Gothic" panose="020B0502020202020204" pitchFamily="34" charset="0"/>
                </a:rPr>
                <a:t>Pengeloaan</a:t>
              </a:r>
              <a:endParaRPr lang="en-ID" sz="2400" b="1" dirty="0">
                <a:latin typeface="Century Gothic" panose="020B0502020202020204" pitchFamily="34" charset="0"/>
              </a:endParaRPr>
            </a:p>
            <a:p>
              <a:r>
                <a:rPr lang="en-ID" sz="2400" b="1" dirty="0">
                  <a:latin typeface="Century Gothic" panose="020B0502020202020204" pitchFamily="34" charset="0"/>
                </a:rPr>
                <a:t>(</a:t>
              </a:r>
              <a:r>
                <a:rPr lang="en-ID" sz="2400" b="1" dirty="0" err="1">
                  <a:latin typeface="Century Gothic" panose="020B0502020202020204" pitchFamily="34" charset="0"/>
                </a:rPr>
                <a:t>Limbah</a:t>
              </a:r>
              <a:r>
                <a:rPr lang="en-ID" sz="2400" b="1" dirty="0">
                  <a:latin typeface="Century Gothic" panose="020B0502020202020204" pitchFamily="34" charset="0"/>
                </a:rPr>
                <a:t>)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FA9985-E947-B746-A29E-899318972A4D}"/>
              </a:ext>
            </a:extLst>
          </p:cNvPr>
          <p:cNvGrpSpPr/>
          <p:nvPr/>
        </p:nvGrpSpPr>
        <p:grpSpPr>
          <a:xfrm>
            <a:off x="1727556" y="4020711"/>
            <a:ext cx="4320000" cy="7032042"/>
            <a:chOff x="1727556" y="4020711"/>
            <a:chExt cx="4320000" cy="7032042"/>
          </a:xfrm>
        </p:grpSpPr>
        <p:sp>
          <p:nvSpPr>
            <p:cNvPr id="15" name="Bent Arrow 14">
              <a:extLst>
                <a:ext uri="{FF2B5EF4-FFF2-40B4-BE49-F238E27FC236}">
                  <a16:creationId xmlns:a16="http://schemas.microsoft.com/office/drawing/2014/main" id="{63F89CE4-B008-A046-989F-4C2D3ACCFD22}"/>
                </a:ext>
              </a:extLst>
            </p:cNvPr>
            <p:cNvSpPr/>
            <p:nvPr/>
          </p:nvSpPr>
          <p:spPr>
            <a:xfrm flipH="1">
              <a:off x="1727556" y="4752753"/>
              <a:ext cx="4320000" cy="6300000"/>
            </a:xfrm>
            <a:prstGeom prst="bentArrow">
              <a:avLst>
                <a:gd name="adj1" fmla="val 1942"/>
                <a:gd name="adj2" fmla="val 1835"/>
                <a:gd name="adj3" fmla="val 0"/>
                <a:gd name="adj4" fmla="val 20965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>
                <a:rot lat="1800000" lon="0" rev="0"/>
              </a:camera>
              <a:lightRig rig="threePt" dir="t">
                <a:rot lat="0" lon="0" rev="3600000"/>
              </a:lightRig>
            </a:scene3d>
            <a:sp3d extrusionH="3492500"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BF624C-880E-134F-A7C2-32CFD777AFAA}"/>
                </a:ext>
              </a:extLst>
            </p:cNvPr>
            <p:cNvSpPr/>
            <p:nvPr/>
          </p:nvSpPr>
          <p:spPr>
            <a:xfrm>
              <a:off x="2151475" y="4020711"/>
              <a:ext cx="352051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err="1">
                  <a:latin typeface="Century Gothic" panose="020B0502020202020204" pitchFamily="34" charset="0"/>
                </a:rPr>
                <a:t>Ketersediaan</a:t>
              </a:r>
              <a:endParaRPr lang="en-US" sz="28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US" sz="2800" b="1" dirty="0" err="1">
                  <a:latin typeface="Century Gothic" panose="020B0502020202020204" pitchFamily="34" charset="0"/>
                </a:rPr>
                <a:t>Iklim</a:t>
              </a:r>
              <a:r>
                <a:rPr lang="en-US" sz="2800" b="1" dirty="0">
                  <a:latin typeface="Century Gothic" panose="020B0502020202020204" pitchFamily="34" charset="0"/>
                </a:rPr>
                <a:t> </a:t>
              </a:r>
              <a:r>
                <a:rPr lang="en-US" sz="2800" b="1" dirty="0" err="1">
                  <a:latin typeface="Century Gothic" panose="020B0502020202020204" pitchFamily="34" charset="0"/>
                </a:rPr>
                <a:t>dan</a:t>
              </a:r>
              <a:r>
                <a:rPr lang="en-US" sz="2800" b="1" dirty="0">
                  <a:latin typeface="Century Gothic" panose="020B0502020202020204" pitchFamily="34" charset="0"/>
                </a:rPr>
                <a:t> </a:t>
              </a:r>
              <a:r>
                <a:rPr lang="en-US" sz="2800" b="1" dirty="0" err="1">
                  <a:latin typeface="Century Gothic" panose="020B0502020202020204" pitchFamily="34" charset="0"/>
                </a:rPr>
                <a:t>Topografi</a:t>
              </a:r>
              <a:endParaRPr lang="en-US" sz="32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B4549E-B43B-004A-B129-D608B7BEAB43}"/>
              </a:ext>
            </a:extLst>
          </p:cNvPr>
          <p:cNvGrpSpPr/>
          <p:nvPr/>
        </p:nvGrpSpPr>
        <p:grpSpPr>
          <a:xfrm>
            <a:off x="6096000" y="794570"/>
            <a:ext cx="3780000" cy="6485143"/>
            <a:chOff x="6096000" y="794570"/>
            <a:chExt cx="3780000" cy="6485143"/>
          </a:xfrm>
        </p:grpSpPr>
        <p:sp>
          <p:nvSpPr>
            <p:cNvPr id="4" name="Bent Arrow 3">
              <a:extLst>
                <a:ext uri="{FF2B5EF4-FFF2-40B4-BE49-F238E27FC236}">
                  <a16:creationId xmlns:a16="http://schemas.microsoft.com/office/drawing/2014/main" id="{48BC56CC-4776-D64F-9512-E23C400C1B6D}"/>
                </a:ext>
              </a:extLst>
            </p:cNvPr>
            <p:cNvSpPr/>
            <p:nvPr/>
          </p:nvSpPr>
          <p:spPr>
            <a:xfrm>
              <a:off x="6096000" y="979713"/>
              <a:ext cx="3780000" cy="6300000"/>
            </a:xfrm>
            <a:prstGeom prst="bentArrow">
              <a:avLst>
                <a:gd name="adj1" fmla="val 1942"/>
                <a:gd name="adj2" fmla="val 1835"/>
                <a:gd name="adj3" fmla="val 0"/>
                <a:gd name="adj4" fmla="val 20965"/>
              </a:avLst>
            </a:prstGeom>
            <a:solidFill>
              <a:srgbClr val="76D6FF"/>
            </a:solidFill>
            <a:ln>
              <a:noFill/>
            </a:ln>
            <a:scene3d>
              <a:camera prst="orthographicFront">
                <a:rot lat="1800000" lon="0" rev="0"/>
              </a:camera>
              <a:lightRig rig="threePt" dir="t">
                <a:rot lat="0" lon="0" rev="3600000"/>
              </a:lightRig>
            </a:scene3d>
            <a:sp3d extrusionH="1651000"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290DB7-D6D8-1A4E-9937-CA6BDDBC9412}"/>
                </a:ext>
              </a:extLst>
            </p:cNvPr>
            <p:cNvSpPr txBox="1"/>
            <p:nvPr/>
          </p:nvSpPr>
          <p:spPr>
            <a:xfrm>
              <a:off x="7053819" y="794570"/>
              <a:ext cx="12218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Century Gothic" panose="020B0502020202020204" pitchFamily="34" charset="0"/>
                </a:rPr>
                <a:t>Sampah</a:t>
              </a:r>
              <a:endParaRPr lang="en-US" b="1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721BF4-5EBD-E247-B1DB-0CE40A557CCA}"/>
              </a:ext>
            </a:extLst>
          </p:cNvPr>
          <p:cNvGrpSpPr/>
          <p:nvPr/>
        </p:nvGrpSpPr>
        <p:grpSpPr>
          <a:xfrm>
            <a:off x="6142200" y="1921242"/>
            <a:ext cx="4140000" cy="6485143"/>
            <a:chOff x="6142200" y="1921242"/>
            <a:chExt cx="4140000" cy="6485143"/>
          </a:xfrm>
        </p:grpSpPr>
        <p:sp>
          <p:nvSpPr>
            <p:cNvPr id="9" name="Bent Arrow 8">
              <a:extLst>
                <a:ext uri="{FF2B5EF4-FFF2-40B4-BE49-F238E27FC236}">
                  <a16:creationId xmlns:a16="http://schemas.microsoft.com/office/drawing/2014/main" id="{FD3E025B-7665-4C4F-A351-5CB9B8D87218}"/>
                </a:ext>
              </a:extLst>
            </p:cNvPr>
            <p:cNvSpPr/>
            <p:nvPr/>
          </p:nvSpPr>
          <p:spPr>
            <a:xfrm>
              <a:off x="6142200" y="2106385"/>
              <a:ext cx="4140000" cy="6300000"/>
            </a:xfrm>
            <a:prstGeom prst="bentArrow">
              <a:avLst>
                <a:gd name="adj1" fmla="val 1942"/>
                <a:gd name="adj2" fmla="val 1835"/>
                <a:gd name="adj3" fmla="val 0"/>
                <a:gd name="adj4" fmla="val 20965"/>
              </a:avLst>
            </a:prstGeom>
            <a:solidFill>
              <a:srgbClr val="76D6FF"/>
            </a:solidFill>
            <a:ln>
              <a:noFill/>
            </a:ln>
            <a:scene3d>
              <a:camera prst="orthographicFront">
                <a:rot lat="1800000" lon="0" rev="0"/>
              </a:camera>
              <a:lightRig rig="threePt" dir="t">
                <a:rot lat="0" lon="0" rev="3600000"/>
              </a:lightRig>
            </a:scene3d>
            <a:sp3d extrusionH="1651000"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842F17-C574-EF49-BE7B-48073AD7151E}"/>
                </a:ext>
              </a:extLst>
            </p:cNvPr>
            <p:cNvSpPr txBox="1"/>
            <p:nvPr/>
          </p:nvSpPr>
          <p:spPr>
            <a:xfrm>
              <a:off x="7053819" y="1921242"/>
              <a:ext cx="2342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Century Gothic" panose="020B0502020202020204" pitchFamily="34" charset="0"/>
                </a:rPr>
                <a:t>Serangga</a:t>
              </a:r>
              <a:r>
                <a:rPr lang="en-US" sz="2000" b="1" dirty="0">
                  <a:latin typeface="Century Gothic" panose="020B0502020202020204" pitchFamily="34" charset="0"/>
                </a:rPr>
                <a:t>/ Hama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1BEE4C8-7B7B-AE44-955C-5F237C2D62E7}"/>
              </a:ext>
            </a:extLst>
          </p:cNvPr>
          <p:cNvGrpSpPr/>
          <p:nvPr/>
        </p:nvGrpSpPr>
        <p:grpSpPr>
          <a:xfrm>
            <a:off x="6096000" y="3077875"/>
            <a:ext cx="4500000" cy="6455182"/>
            <a:chOff x="6096000" y="3077875"/>
            <a:chExt cx="4500000" cy="6455182"/>
          </a:xfrm>
        </p:grpSpPr>
        <p:sp>
          <p:nvSpPr>
            <p:cNvPr id="10" name="Bent Arrow 9">
              <a:extLst>
                <a:ext uri="{FF2B5EF4-FFF2-40B4-BE49-F238E27FC236}">
                  <a16:creationId xmlns:a16="http://schemas.microsoft.com/office/drawing/2014/main" id="{B1657E2A-9C84-6D44-AD0C-A73F6F09B86F}"/>
                </a:ext>
              </a:extLst>
            </p:cNvPr>
            <p:cNvSpPr/>
            <p:nvPr/>
          </p:nvSpPr>
          <p:spPr>
            <a:xfrm>
              <a:off x="6096000" y="3233057"/>
              <a:ext cx="4500000" cy="6300000"/>
            </a:xfrm>
            <a:prstGeom prst="bentArrow">
              <a:avLst>
                <a:gd name="adj1" fmla="val 1942"/>
                <a:gd name="adj2" fmla="val 1835"/>
                <a:gd name="adj3" fmla="val 0"/>
                <a:gd name="adj4" fmla="val 20965"/>
              </a:avLst>
            </a:prstGeom>
            <a:solidFill>
              <a:srgbClr val="76D6FF"/>
            </a:solidFill>
            <a:ln>
              <a:noFill/>
            </a:ln>
            <a:scene3d>
              <a:camera prst="orthographicFront">
                <a:rot lat="1800000" lon="0" rev="0"/>
              </a:camera>
              <a:lightRig rig="threePt" dir="t">
                <a:rot lat="0" lon="0" rev="3600000"/>
              </a:lightRig>
            </a:scene3d>
            <a:sp3d extrusionH="1651000"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625B91-90A4-1A4A-978F-6B165CCDC138}"/>
                </a:ext>
              </a:extLst>
            </p:cNvPr>
            <p:cNvSpPr txBox="1"/>
            <p:nvPr/>
          </p:nvSpPr>
          <p:spPr>
            <a:xfrm>
              <a:off x="6947244" y="3077875"/>
              <a:ext cx="3648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Century Gothic" panose="020B0502020202020204" pitchFamily="34" charset="0"/>
                </a:rPr>
                <a:t>Polusi</a:t>
              </a:r>
              <a:r>
                <a:rPr lang="en-US" sz="2000" b="1" dirty="0">
                  <a:latin typeface="Century Gothic" panose="020B0502020202020204" pitchFamily="34" charset="0"/>
                </a:rPr>
                <a:t> Air, Tanah, </a:t>
              </a:r>
              <a:r>
                <a:rPr lang="en-US" sz="2000" b="1" dirty="0" err="1">
                  <a:latin typeface="Century Gothic" panose="020B0502020202020204" pitchFamily="34" charset="0"/>
                </a:rPr>
                <a:t>dan</a:t>
              </a:r>
              <a:r>
                <a:rPr lang="en-US" sz="2000" b="1" dirty="0">
                  <a:latin typeface="Century Gothic" panose="020B0502020202020204" pitchFamily="34" charset="0"/>
                </a:rPr>
                <a:t> Udara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7BF55E8-04D9-8B43-A58B-6535F82FEE3E}"/>
              </a:ext>
            </a:extLst>
          </p:cNvPr>
          <p:cNvGrpSpPr/>
          <p:nvPr/>
        </p:nvGrpSpPr>
        <p:grpSpPr>
          <a:xfrm>
            <a:off x="6119100" y="5311622"/>
            <a:ext cx="5271322" cy="6504603"/>
            <a:chOff x="6119100" y="5311622"/>
            <a:chExt cx="5271322" cy="6504603"/>
          </a:xfrm>
        </p:grpSpPr>
        <p:sp>
          <p:nvSpPr>
            <p:cNvPr id="12" name="Bent Arrow 11">
              <a:extLst>
                <a:ext uri="{FF2B5EF4-FFF2-40B4-BE49-F238E27FC236}">
                  <a16:creationId xmlns:a16="http://schemas.microsoft.com/office/drawing/2014/main" id="{E67264E6-2E58-DC4D-98E8-4C0D073CDFC6}"/>
                </a:ext>
              </a:extLst>
            </p:cNvPr>
            <p:cNvSpPr/>
            <p:nvPr/>
          </p:nvSpPr>
          <p:spPr>
            <a:xfrm>
              <a:off x="6119100" y="5516225"/>
              <a:ext cx="5220000" cy="6300000"/>
            </a:xfrm>
            <a:prstGeom prst="bentArrow">
              <a:avLst>
                <a:gd name="adj1" fmla="val 1942"/>
                <a:gd name="adj2" fmla="val 1835"/>
                <a:gd name="adj3" fmla="val 0"/>
                <a:gd name="adj4" fmla="val 20965"/>
              </a:avLst>
            </a:prstGeom>
            <a:solidFill>
              <a:srgbClr val="94A038"/>
            </a:solidFill>
            <a:ln>
              <a:noFill/>
            </a:ln>
            <a:scene3d>
              <a:camera prst="orthographicFront">
                <a:rot lat="1800000" lon="0" rev="0"/>
              </a:camera>
              <a:lightRig rig="threePt" dir="t">
                <a:rot lat="0" lon="0" rev="3600000"/>
              </a:lightRig>
            </a:scene3d>
            <a:sp3d extrusionH="1651000"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208F28-12AA-2B44-9A13-7B249FB9C7FA}"/>
                </a:ext>
              </a:extLst>
            </p:cNvPr>
            <p:cNvSpPr txBox="1"/>
            <p:nvPr/>
          </p:nvSpPr>
          <p:spPr>
            <a:xfrm>
              <a:off x="7058787" y="5311622"/>
              <a:ext cx="4331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Century Gothic" panose="020B0502020202020204" pitchFamily="34" charset="0"/>
                </a:rPr>
                <a:t>Makanan</a:t>
              </a:r>
              <a:r>
                <a:rPr lang="en-US" sz="2800" b="1" dirty="0">
                  <a:latin typeface="Century Gothic" panose="020B0502020202020204" pitchFamily="34" charset="0"/>
                </a:rPr>
                <a:t> </a:t>
              </a:r>
              <a:r>
                <a:rPr lang="en-US" sz="2800" b="1" dirty="0" err="1">
                  <a:latin typeface="Century Gothic" panose="020B0502020202020204" pitchFamily="34" charset="0"/>
                </a:rPr>
                <a:t>dan</a:t>
              </a:r>
              <a:r>
                <a:rPr lang="en-US" sz="2800" b="1" dirty="0">
                  <a:latin typeface="Century Gothic" panose="020B0502020202020204" pitchFamily="34" charset="0"/>
                </a:rPr>
                <a:t> Air </a:t>
              </a:r>
              <a:r>
                <a:rPr lang="en-US" sz="2800" b="1" dirty="0" err="1">
                  <a:latin typeface="Century Gothic" panose="020B0502020202020204" pitchFamily="34" charset="0"/>
                </a:rPr>
                <a:t>Bersih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24D4D38-3E2D-FD4C-AA28-ADDDD07B7C35}"/>
              </a:ext>
            </a:extLst>
          </p:cNvPr>
          <p:cNvGrpSpPr/>
          <p:nvPr/>
        </p:nvGrpSpPr>
        <p:grpSpPr>
          <a:xfrm>
            <a:off x="6119100" y="4252936"/>
            <a:ext cx="4860000" cy="6421705"/>
            <a:chOff x="6119100" y="4252936"/>
            <a:chExt cx="4860000" cy="6421705"/>
          </a:xfrm>
        </p:grpSpPr>
        <p:sp>
          <p:nvSpPr>
            <p:cNvPr id="11" name="Bent Arrow 10">
              <a:extLst>
                <a:ext uri="{FF2B5EF4-FFF2-40B4-BE49-F238E27FC236}">
                  <a16:creationId xmlns:a16="http://schemas.microsoft.com/office/drawing/2014/main" id="{E7A4567B-8250-4C41-A3B5-50395828F6DD}"/>
                </a:ext>
              </a:extLst>
            </p:cNvPr>
            <p:cNvSpPr/>
            <p:nvPr/>
          </p:nvSpPr>
          <p:spPr>
            <a:xfrm>
              <a:off x="6119100" y="4374641"/>
              <a:ext cx="4860000" cy="6300000"/>
            </a:xfrm>
            <a:prstGeom prst="bentArrow">
              <a:avLst>
                <a:gd name="adj1" fmla="val 1942"/>
                <a:gd name="adj2" fmla="val 1835"/>
                <a:gd name="adj3" fmla="val 0"/>
                <a:gd name="adj4" fmla="val 20965"/>
              </a:avLst>
            </a:prstGeom>
            <a:solidFill>
              <a:srgbClr val="94A038"/>
            </a:solidFill>
            <a:ln>
              <a:noFill/>
            </a:ln>
            <a:scene3d>
              <a:camera prst="orthographicFront">
                <a:rot lat="1800000" lon="0" rev="0"/>
              </a:camera>
              <a:lightRig rig="threePt" dir="t">
                <a:rot lat="0" lon="0" rev="3600000"/>
              </a:lightRig>
            </a:scene3d>
            <a:sp3d extrusionH="1651000"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3AEFAB-D99E-8E49-B7E6-D5B0C95B0FEB}"/>
                </a:ext>
              </a:extLst>
            </p:cNvPr>
            <p:cNvSpPr txBox="1"/>
            <p:nvPr/>
          </p:nvSpPr>
          <p:spPr>
            <a:xfrm>
              <a:off x="7094214" y="4252936"/>
              <a:ext cx="2909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Century Gothic" panose="020B0502020202020204" pitchFamily="34" charset="0"/>
                </a:rPr>
                <a:t>Lingkungan</a:t>
              </a:r>
              <a:r>
                <a:rPr lang="en-US" sz="2400" b="1" dirty="0">
                  <a:latin typeface="Century Gothic" panose="020B0502020202020204" pitchFamily="34" charset="0"/>
                </a:rPr>
                <a:t> Aman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275CACD-B918-9443-9D9A-301ED831BF57}"/>
              </a:ext>
            </a:extLst>
          </p:cNvPr>
          <p:cNvSpPr/>
          <p:nvPr/>
        </p:nvSpPr>
        <p:spPr>
          <a:xfrm>
            <a:off x="2028466" y="2283293"/>
            <a:ext cx="2929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KESLING</a:t>
            </a:r>
          </a:p>
        </p:txBody>
      </p:sp>
    </p:spTree>
    <p:extLst>
      <p:ext uri="{BB962C8B-B14F-4D97-AF65-F5344CB8AC3E}">
        <p14:creationId xmlns:p14="http://schemas.microsoft.com/office/powerpoint/2010/main" val="115544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00602E05-57CE-8A41-8FF5-0EED02E4F6EB}"/>
              </a:ext>
            </a:extLst>
          </p:cNvPr>
          <p:cNvSpPr/>
          <p:nvPr/>
        </p:nvSpPr>
        <p:spPr>
          <a:xfrm flipH="1">
            <a:off x="9448572" y="13567"/>
            <a:ext cx="2783066" cy="6844433"/>
          </a:xfrm>
          <a:custGeom>
            <a:avLst/>
            <a:gdLst>
              <a:gd name="connsiteX0" fmla="*/ 0 w 2734773"/>
              <a:gd name="connsiteY0" fmla="*/ 6857999 h 6857999"/>
              <a:gd name="connsiteX1" fmla="*/ 0 w 2734773"/>
              <a:gd name="connsiteY1" fmla="*/ 0 h 6857999"/>
              <a:gd name="connsiteX2" fmla="*/ 2734773 w 2734773"/>
              <a:gd name="connsiteY2" fmla="*/ 6857999 h 6857999"/>
              <a:gd name="connsiteX3" fmla="*/ 0 w 2734773"/>
              <a:gd name="connsiteY3" fmla="*/ 6857999 h 6857999"/>
              <a:gd name="connsiteX0" fmla="*/ 36576 w 2771349"/>
              <a:gd name="connsiteY0" fmla="*/ 6839711 h 6839711"/>
              <a:gd name="connsiteX1" fmla="*/ 0 w 2771349"/>
              <a:gd name="connsiteY1" fmla="*/ 0 h 6839711"/>
              <a:gd name="connsiteX2" fmla="*/ 2771349 w 2771349"/>
              <a:gd name="connsiteY2" fmla="*/ 6839711 h 6839711"/>
              <a:gd name="connsiteX3" fmla="*/ 36576 w 2771349"/>
              <a:gd name="connsiteY3" fmla="*/ 6839711 h 683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349" h="6839711">
                <a:moveTo>
                  <a:pt x="36576" y="6839711"/>
                </a:moveTo>
                <a:lnTo>
                  <a:pt x="0" y="0"/>
                </a:lnTo>
                <a:lnTo>
                  <a:pt x="2771349" y="6839711"/>
                </a:lnTo>
                <a:lnTo>
                  <a:pt x="36576" y="6839711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D5FFC45D-5EA0-7945-BDB8-A4C1A76DA1E4}"/>
              </a:ext>
            </a:extLst>
          </p:cNvPr>
          <p:cNvSpPr/>
          <p:nvPr/>
        </p:nvSpPr>
        <p:spPr>
          <a:xfrm>
            <a:off x="10364901" y="5404433"/>
            <a:ext cx="1800000" cy="1440000"/>
          </a:xfrm>
          <a:prstGeom prst="parallelogram">
            <a:avLst>
              <a:gd name="adj" fmla="val 4088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74262FA3-1F79-F641-B25A-6A50EF52370A}"/>
              </a:ext>
            </a:extLst>
          </p:cNvPr>
          <p:cNvSpPr/>
          <p:nvPr/>
        </p:nvSpPr>
        <p:spPr>
          <a:xfrm>
            <a:off x="3112595" y="866682"/>
            <a:ext cx="1883634" cy="2235332"/>
          </a:xfrm>
          <a:custGeom>
            <a:avLst/>
            <a:gdLst>
              <a:gd name="connsiteX0" fmla="*/ 1117970 w 1883634"/>
              <a:gd name="connsiteY0" fmla="*/ 0 h 2235332"/>
              <a:gd name="connsiteX1" fmla="*/ 1883634 w 1883634"/>
              <a:gd name="connsiteY1" fmla="*/ 0 h 2235332"/>
              <a:gd name="connsiteX2" fmla="*/ 1105920 w 1883634"/>
              <a:gd name="connsiteY2" fmla="*/ 2235332 h 2235332"/>
              <a:gd name="connsiteX3" fmla="*/ 1003664 w 1883634"/>
              <a:gd name="connsiteY3" fmla="*/ 2230168 h 2235332"/>
              <a:gd name="connsiteX4" fmla="*/ 0 w 1883634"/>
              <a:gd name="connsiteY4" fmla="*/ 1117970 h 2235332"/>
              <a:gd name="connsiteX5" fmla="*/ 1117970 w 1883634"/>
              <a:gd name="connsiteY5" fmla="*/ 0 h 223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3634" h="2235332">
                <a:moveTo>
                  <a:pt x="1117970" y="0"/>
                </a:moveTo>
                <a:lnTo>
                  <a:pt x="1883634" y="0"/>
                </a:lnTo>
                <a:lnTo>
                  <a:pt x="1105920" y="2235332"/>
                </a:lnTo>
                <a:lnTo>
                  <a:pt x="1003664" y="2230168"/>
                </a:lnTo>
                <a:cubicBezTo>
                  <a:pt x="439921" y="2172917"/>
                  <a:pt x="0" y="1696818"/>
                  <a:pt x="0" y="1117970"/>
                </a:cubicBezTo>
                <a:cubicBezTo>
                  <a:pt x="0" y="500532"/>
                  <a:pt x="500532" y="0"/>
                  <a:pt x="1117970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01E290B9-5EA9-D947-A474-008365B22520}"/>
              </a:ext>
            </a:extLst>
          </p:cNvPr>
          <p:cNvSpPr/>
          <p:nvPr/>
        </p:nvSpPr>
        <p:spPr>
          <a:xfrm>
            <a:off x="2240686" y="3955738"/>
            <a:ext cx="1680803" cy="2215853"/>
          </a:xfrm>
          <a:custGeom>
            <a:avLst/>
            <a:gdLst>
              <a:gd name="connsiteX0" fmla="*/ 1117970 w 1680803"/>
              <a:gd name="connsiteY0" fmla="*/ 0 h 2215853"/>
              <a:gd name="connsiteX1" fmla="*/ 1680803 w 1680803"/>
              <a:gd name="connsiteY1" fmla="*/ 0 h 2215853"/>
              <a:gd name="connsiteX2" fmla="*/ 909866 w 1680803"/>
              <a:gd name="connsiteY2" fmla="*/ 2215853 h 2215853"/>
              <a:gd name="connsiteX3" fmla="*/ 892660 w 1680803"/>
              <a:gd name="connsiteY3" fmla="*/ 2213227 h 2215853"/>
              <a:gd name="connsiteX4" fmla="*/ 0 w 1680803"/>
              <a:gd name="connsiteY4" fmla="*/ 1117970 h 2215853"/>
              <a:gd name="connsiteX5" fmla="*/ 1117970 w 1680803"/>
              <a:gd name="connsiteY5" fmla="*/ 0 h 221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0803" h="2215853">
                <a:moveTo>
                  <a:pt x="1117970" y="0"/>
                </a:moveTo>
                <a:lnTo>
                  <a:pt x="1680803" y="0"/>
                </a:lnTo>
                <a:lnTo>
                  <a:pt x="909866" y="2215853"/>
                </a:lnTo>
                <a:lnTo>
                  <a:pt x="892660" y="2213227"/>
                </a:lnTo>
                <a:cubicBezTo>
                  <a:pt x="383220" y="2108981"/>
                  <a:pt x="0" y="1658228"/>
                  <a:pt x="0" y="1117970"/>
                </a:cubicBezTo>
                <a:cubicBezTo>
                  <a:pt x="0" y="500532"/>
                  <a:pt x="500532" y="0"/>
                  <a:pt x="1117970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E917EC88-895B-D348-8BA8-FFC78558CAE5}"/>
              </a:ext>
            </a:extLst>
          </p:cNvPr>
          <p:cNvSpPr/>
          <p:nvPr/>
        </p:nvSpPr>
        <p:spPr>
          <a:xfrm>
            <a:off x="1306550" y="0"/>
            <a:ext cx="3991214" cy="6858000"/>
          </a:xfrm>
          <a:custGeom>
            <a:avLst/>
            <a:gdLst>
              <a:gd name="connsiteX0" fmla="*/ 2386028 w 3991214"/>
              <a:gd name="connsiteY0" fmla="*/ 0 h 6858000"/>
              <a:gd name="connsiteX1" fmla="*/ 3991214 w 3991214"/>
              <a:gd name="connsiteY1" fmla="*/ 0 h 6858000"/>
              <a:gd name="connsiteX2" fmla="*/ 3689679 w 3991214"/>
              <a:gd name="connsiteY2" fmla="*/ 866682 h 6858000"/>
              <a:gd name="connsiteX3" fmla="*/ 2924015 w 3991214"/>
              <a:gd name="connsiteY3" fmla="*/ 866682 h 6858000"/>
              <a:gd name="connsiteX4" fmla="*/ 1806045 w 3991214"/>
              <a:gd name="connsiteY4" fmla="*/ 1984652 h 6858000"/>
              <a:gd name="connsiteX5" fmla="*/ 2809709 w 3991214"/>
              <a:gd name="connsiteY5" fmla="*/ 3096850 h 6858000"/>
              <a:gd name="connsiteX6" fmla="*/ 2911965 w 3991214"/>
              <a:gd name="connsiteY6" fmla="*/ 3102014 h 6858000"/>
              <a:gd name="connsiteX7" fmla="*/ 2614938 w 3991214"/>
              <a:gd name="connsiteY7" fmla="*/ 3955737 h 6858000"/>
              <a:gd name="connsiteX8" fmla="*/ 2052105 w 3991214"/>
              <a:gd name="connsiteY8" fmla="*/ 3955737 h 6858000"/>
              <a:gd name="connsiteX9" fmla="*/ 934135 w 3991214"/>
              <a:gd name="connsiteY9" fmla="*/ 5073707 h 6858000"/>
              <a:gd name="connsiteX10" fmla="*/ 1826795 w 3991214"/>
              <a:gd name="connsiteY10" fmla="*/ 6168964 h 6858000"/>
              <a:gd name="connsiteX11" fmla="*/ 1844001 w 3991214"/>
              <a:gd name="connsiteY11" fmla="*/ 6171590 h 6858000"/>
              <a:gd name="connsiteX12" fmla="*/ 1605186 w 3991214"/>
              <a:gd name="connsiteY12" fmla="*/ 6858000 h 6858000"/>
              <a:gd name="connsiteX13" fmla="*/ 0 w 3991214"/>
              <a:gd name="connsiteY13" fmla="*/ 6858000 h 6858000"/>
              <a:gd name="connsiteX14" fmla="*/ 2386028 w 3991214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1214" h="6858000">
                <a:moveTo>
                  <a:pt x="2386028" y="0"/>
                </a:moveTo>
                <a:lnTo>
                  <a:pt x="3991214" y="0"/>
                </a:lnTo>
                <a:lnTo>
                  <a:pt x="3689679" y="866682"/>
                </a:lnTo>
                <a:lnTo>
                  <a:pt x="2924015" y="866682"/>
                </a:lnTo>
                <a:cubicBezTo>
                  <a:pt x="2306577" y="866682"/>
                  <a:pt x="1806045" y="1367214"/>
                  <a:pt x="1806045" y="1984652"/>
                </a:cubicBezTo>
                <a:cubicBezTo>
                  <a:pt x="1806045" y="2563500"/>
                  <a:pt x="2245966" y="3039599"/>
                  <a:pt x="2809709" y="3096850"/>
                </a:cubicBezTo>
                <a:lnTo>
                  <a:pt x="2911965" y="3102014"/>
                </a:lnTo>
                <a:lnTo>
                  <a:pt x="2614938" y="3955737"/>
                </a:lnTo>
                <a:lnTo>
                  <a:pt x="2052105" y="3955737"/>
                </a:lnTo>
                <a:cubicBezTo>
                  <a:pt x="1434667" y="3955737"/>
                  <a:pt x="934135" y="4456269"/>
                  <a:pt x="934135" y="5073707"/>
                </a:cubicBezTo>
                <a:cubicBezTo>
                  <a:pt x="934135" y="5613965"/>
                  <a:pt x="1317355" y="6064718"/>
                  <a:pt x="1826795" y="6168964"/>
                </a:cubicBezTo>
                <a:lnTo>
                  <a:pt x="1844001" y="6171590"/>
                </a:lnTo>
                <a:lnTo>
                  <a:pt x="1605186" y="6858000"/>
                </a:lnTo>
                <a:lnTo>
                  <a:pt x="0" y="6858000"/>
                </a:lnTo>
                <a:lnTo>
                  <a:pt x="2386028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6E6A2216-8D70-984E-8D20-69E56AB51497}"/>
              </a:ext>
            </a:extLst>
          </p:cNvPr>
          <p:cNvSpPr/>
          <p:nvPr/>
        </p:nvSpPr>
        <p:spPr>
          <a:xfrm>
            <a:off x="4218515" y="866682"/>
            <a:ext cx="7416155" cy="2235940"/>
          </a:xfrm>
          <a:custGeom>
            <a:avLst/>
            <a:gdLst>
              <a:gd name="connsiteX0" fmla="*/ 777714 w 7416155"/>
              <a:gd name="connsiteY0" fmla="*/ 0 h 2235940"/>
              <a:gd name="connsiteX1" fmla="*/ 6298185 w 7416155"/>
              <a:gd name="connsiteY1" fmla="*/ 0 h 2235940"/>
              <a:gd name="connsiteX2" fmla="*/ 7416155 w 7416155"/>
              <a:gd name="connsiteY2" fmla="*/ 1117970 h 2235940"/>
              <a:gd name="connsiteX3" fmla="*/ 6298185 w 7416155"/>
              <a:gd name="connsiteY3" fmla="*/ 2235940 h 2235940"/>
              <a:gd name="connsiteX4" fmla="*/ 12050 w 7416155"/>
              <a:gd name="connsiteY4" fmla="*/ 2235940 h 2235940"/>
              <a:gd name="connsiteX5" fmla="*/ 0 w 7416155"/>
              <a:gd name="connsiteY5" fmla="*/ 2235332 h 2235940"/>
              <a:gd name="connsiteX6" fmla="*/ 777714 w 7416155"/>
              <a:gd name="connsiteY6" fmla="*/ 0 h 223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6155" h="2235940">
                <a:moveTo>
                  <a:pt x="777714" y="0"/>
                </a:moveTo>
                <a:lnTo>
                  <a:pt x="6298185" y="0"/>
                </a:lnTo>
                <a:cubicBezTo>
                  <a:pt x="6915623" y="0"/>
                  <a:pt x="7416155" y="500532"/>
                  <a:pt x="7416155" y="1117970"/>
                </a:cubicBezTo>
                <a:cubicBezTo>
                  <a:pt x="7416155" y="1735408"/>
                  <a:pt x="6915623" y="2235940"/>
                  <a:pt x="6298185" y="2235940"/>
                </a:cubicBezTo>
                <a:lnTo>
                  <a:pt x="12050" y="2235940"/>
                </a:lnTo>
                <a:lnTo>
                  <a:pt x="0" y="2235332"/>
                </a:lnTo>
                <a:lnTo>
                  <a:pt x="77771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87375"/>
            <a:r>
              <a:rPr lang="en-US" sz="2400" dirty="0" err="1">
                <a:solidFill>
                  <a:schemeClr val="tx1"/>
                </a:solidFill>
              </a:rPr>
              <a:t>Lingkungan</a:t>
            </a:r>
            <a:r>
              <a:rPr lang="en-US" sz="2400" dirty="0">
                <a:solidFill>
                  <a:schemeClr val="tx1"/>
                </a:solidFill>
              </a:rPr>
              <a:t> social </a:t>
            </a:r>
            <a:r>
              <a:rPr lang="en-US" sz="2400" dirty="0" err="1">
                <a:solidFill>
                  <a:schemeClr val="tx1"/>
                </a:solidFill>
              </a:rPr>
              <a:t>sehat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lingkungan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dimana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manusia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sebagai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makhluk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sosial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membutuhkan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bantuan</a:t>
            </a:r>
            <a:r>
              <a:rPr lang="en-US" sz="2400" dirty="0">
                <a:solidFill>
                  <a:schemeClr val="tx1"/>
                </a:solidFill>
              </a:rPr>
              <a:t> orang lain, </a:t>
            </a:r>
            <a:r>
              <a:rPr lang="en-US" sz="2400" dirty="0" err="1">
                <a:solidFill>
                  <a:schemeClr val="tx1"/>
                </a:solidFill>
              </a:rPr>
              <a:t>sehingga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interaksi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individu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individu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lainnya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harus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terjalin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baik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marL="492125" algn="just"/>
            <a:endParaRPr lang="en-US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89754765-2428-1245-AEE7-234E830BFFC3}"/>
              </a:ext>
            </a:extLst>
          </p:cNvPr>
          <p:cNvSpPr/>
          <p:nvPr/>
        </p:nvSpPr>
        <p:spPr>
          <a:xfrm>
            <a:off x="3150551" y="3955737"/>
            <a:ext cx="8277630" cy="2235940"/>
          </a:xfrm>
          <a:custGeom>
            <a:avLst/>
            <a:gdLst>
              <a:gd name="connsiteX0" fmla="*/ 770937 w 8277630"/>
              <a:gd name="connsiteY0" fmla="*/ 0 h 2235940"/>
              <a:gd name="connsiteX1" fmla="*/ 7159660 w 8277630"/>
              <a:gd name="connsiteY1" fmla="*/ 0 h 2235940"/>
              <a:gd name="connsiteX2" fmla="*/ 8277630 w 8277630"/>
              <a:gd name="connsiteY2" fmla="*/ 1117970 h 2235940"/>
              <a:gd name="connsiteX3" fmla="*/ 7159660 w 8277630"/>
              <a:gd name="connsiteY3" fmla="*/ 2235940 h 2235940"/>
              <a:gd name="connsiteX4" fmla="*/ 208104 w 8277630"/>
              <a:gd name="connsiteY4" fmla="*/ 2235940 h 2235940"/>
              <a:gd name="connsiteX5" fmla="*/ 93798 w 8277630"/>
              <a:gd name="connsiteY5" fmla="*/ 2230168 h 2235940"/>
              <a:gd name="connsiteX6" fmla="*/ 0 w 8277630"/>
              <a:gd name="connsiteY6" fmla="*/ 2215853 h 2235940"/>
              <a:gd name="connsiteX7" fmla="*/ 770937 w 8277630"/>
              <a:gd name="connsiteY7" fmla="*/ 0 h 223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7630" h="2235940">
                <a:moveTo>
                  <a:pt x="770937" y="0"/>
                </a:moveTo>
                <a:lnTo>
                  <a:pt x="7159660" y="0"/>
                </a:lnTo>
                <a:cubicBezTo>
                  <a:pt x="7777098" y="0"/>
                  <a:pt x="8277630" y="500532"/>
                  <a:pt x="8277630" y="1117970"/>
                </a:cubicBezTo>
                <a:cubicBezTo>
                  <a:pt x="8277630" y="1735408"/>
                  <a:pt x="7777098" y="2235940"/>
                  <a:pt x="7159660" y="2235940"/>
                </a:cubicBezTo>
                <a:lnTo>
                  <a:pt x="208104" y="2235940"/>
                </a:lnTo>
                <a:cubicBezTo>
                  <a:pt x="169514" y="2235940"/>
                  <a:pt x="131381" y="2233985"/>
                  <a:pt x="93798" y="2230168"/>
                </a:cubicBezTo>
                <a:lnTo>
                  <a:pt x="0" y="2215853"/>
                </a:lnTo>
                <a:lnTo>
                  <a:pt x="770937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714375"/>
            <a:r>
              <a:rPr lang="en-US" sz="2400" dirty="0" err="1">
                <a:solidFill>
                  <a:schemeClr val="tx1"/>
                </a:solidFill>
              </a:rPr>
              <a:t>Interaksi</a:t>
            </a:r>
            <a:r>
              <a:rPr lang="en-US" sz="2400" dirty="0">
                <a:solidFill>
                  <a:schemeClr val="tx1"/>
                </a:solidFill>
              </a:rPr>
              <a:t> social </a:t>
            </a:r>
            <a:r>
              <a:rPr lang="en-US" sz="2400" dirty="0" err="1">
                <a:solidFill>
                  <a:schemeClr val="tx1"/>
                </a:solidFill>
              </a:rPr>
              <a:t>merupakan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hubungan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berupa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tindakan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berdasarkan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nilai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norma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sosial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berlaku</a:t>
            </a:r>
            <a:r>
              <a:rPr lang="en-US" sz="2400" dirty="0">
                <a:solidFill>
                  <a:schemeClr val="tx1"/>
                </a:solidFill>
              </a:rPr>
              <a:t> di </a:t>
            </a:r>
            <a:r>
              <a:rPr lang="en-US" sz="2400" dirty="0" err="1">
                <a:solidFill>
                  <a:schemeClr val="tx1"/>
                </a:solidFill>
              </a:rPr>
              <a:t>masyarakat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7511F530-3760-014C-A495-85D9E354D278}"/>
              </a:ext>
            </a:extLst>
          </p:cNvPr>
          <p:cNvSpPr/>
          <p:nvPr/>
        </p:nvSpPr>
        <p:spPr>
          <a:xfrm>
            <a:off x="1115382" y="0"/>
            <a:ext cx="3702987" cy="6858000"/>
          </a:xfrm>
          <a:prstGeom prst="parallelogram">
            <a:avLst>
              <a:gd name="adj" fmla="val 63552"/>
            </a:avLst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2C7BD61E-83A5-564E-80F0-19F04D20765C}"/>
              </a:ext>
            </a:extLst>
          </p:cNvPr>
          <p:cNvSpPr/>
          <p:nvPr/>
        </p:nvSpPr>
        <p:spPr>
          <a:xfrm>
            <a:off x="924694" y="13567"/>
            <a:ext cx="3702987" cy="6858000"/>
          </a:xfrm>
          <a:prstGeom prst="parallelogram">
            <a:avLst>
              <a:gd name="adj" fmla="val 6599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950465-C895-C747-80E3-4330D1A962A7}"/>
              </a:ext>
            </a:extLst>
          </p:cNvPr>
          <p:cNvSpPr/>
          <p:nvPr/>
        </p:nvSpPr>
        <p:spPr>
          <a:xfrm>
            <a:off x="-23999" y="-20551"/>
            <a:ext cx="4405434" cy="6912417"/>
          </a:xfrm>
          <a:custGeom>
            <a:avLst/>
            <a:gdLst>
              <a:gd name="connsiteX0" fmla="*/ 0 w 6120000"/>
              <a:gd name="connsiteY0" fmla="*/ 0 h 6858000"/>
              <a:gd name="connsiteX1" fmla="*/ 6120000 w 6120000"/>
              <a:gd name="connsiteY1" fmla="*/ 0 h 6858000"/>
              <a:gd name="connsiteX2" fmla="*/ 6120000 w 6120000"/>
              <a:gd name="connsiteY2" fmla="*/ 6858000 h 6858000"/>
              <a:gd name="connsiteX3" fmla="*/ 0 w 6120000"/>
              <a:gd name="connsiteY3" fmla="*/ 6858000 h 6858000"/>
              <a:gd name="connsiteX4" fmla="*/ 0 w 6120000"/>
              <a:gd name="connsiteY4" fmla="*/ 0 h 6858000"/>
              <a:gd name="connsiteX0" fmla="*/ 0 w 6120000"/>
              <a:gd name="connsiteY0" fmla="*/ 0 h 6858000"/>
              <a:gd name="connsiteX1" fmla="*/ 6120000 w 6120000"/>
              <a:gd name="connsiteY1" fmla="*/ 0 h 6858000"/>
              <a:gd name="connsiteX2" fmla="*/ 3395088 w 6120000"/>
              <a:gd name="connsiteY2" fmla="*/ 6858000 h 6858000"/>
              <a:gd name="connsiteX3" fmla="*/ 0 w 6120000"/>
              <a:gd name="connsiteY3" fmla="*/ 6858000 h 6858000"/>
              <a:gd name="connsiteX4" fmla="*/ 0 w 6120000"/>
              <a:gd name="connsiteY4" fmla="*/ 0 h 6858000"/>
              <a:gd name="connsiteX0" fmla="*/ 0 w 6135723"/>
              <a:gd name="connsiteY0" fmla="*/ 0 h 6858000"/>
              <a:gd name="connsiteX1" fmla="*/ 6135723 w 6135723"/>
              <a:gd name="connsiteY1" fmla="*/ 45021 h 6858000"/>
              <a:gd name="connsiteX2" fmla="*/ 3395088 w 6135723"/>
              <a:gd name="connsiteY2" fmla="*/ 6858000 h 6858000"/>
              <a:gd name="connsiteX3" fmla="*/ 0 w 6135723"/>
              <a:gd name="connsiteY3" fmla="*/ 6858000 h 6858000"/>
              <a:gd name="connsiteX4" fmla="*/ 0 w 6135723"/>
              <a:gd name="connsiteY4" fmla="*/ 0 h 6858000"/>
              <a:gd name="connsiteX0" fmla="*/ 0 w 6135723"/>
              <a:gd name="connsiteY0" fmla="*/ 0 h 6891765"/>
              <a:gd name="connsiteX1" fmla="*/ 6135723 w 6135723"/>
              <a:gd name="connsiteY1" fmla="*/ 45021 h 6891765"/>
              <a:gd name="connsiteX2" fmla="*/ 2734734 w 6135723"/>
              <a:gd name="connsiteY2" fmla="*/ 6891765 h 6891765"/>
              <a:gd name="connsiteX3" fmla="*/ 0 w 6135723"/>
              <a:gd name="connsiteY3" fmla="*/ 6858000 h 6891765"/>
              <a:gd name="connsiteX4" fmla="*/ 0 w 6135723"/>
              <a:gd name="connsiteY4" fmla="*/ 0 h 689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723" h="6891765">
                <a:moveTo>
                  <a:pt x="0" y="0"/>
                </a:moveTo>
                <a:lnTo>
                  <a:pt x="6135723" y="45021"/>
                </a:lnTo>
                <a:lnTo>
                  <a:pt x="2734734" y="689176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 l="-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99E0D5B9-683B-984C-A984-181E720F6FA1}"/>
              </a:ext>
            </a:extLst>
          </p:cNvPr>
          <p:cNvSpPr/>
          <p:nvPr/>
        </p:nvSpPr>
        <p:spPr>
          <a:xfrm>
            <a:off x="-530893" y="20753"/>
            <a:ext cx="4405434" cy="1462884"/>
          </a:xfrm>
          <a:prstGeom prst="parallelogram">
            <a:avLst>
              <a:gd name="adj" fmla="val 40889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BB95B1-1B89-9D42-8DBF-65D3969778BA}"/>
              </a:ext>
            </a:extLst>
          </p:cNvPr>
          <p:cNvSpPr/>
          <p:nvPr/>
        </p:nvSpPr>
        <p:spPr>
          <a:xfrm>
            <a:off x="28290" y="224744"/>
            <a:ext cx="3509294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Kesehatan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Sosial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00602E05-57CE-8A41-8FF5-0EED02E4F6EB}"/>
              </a:ext>
            </a:extLst>
          </p:cNvPr>
          <p:cNvSpPr/>
          <p:nvPr/>
        </p:nvSpPr>
        <p:spPr>
          <a:xfrm flipH="1">
            <a:off x="9448572" y="13567"/>
            <a:ext cx="2783066" cy="6844433"/>
          </a:xfrm>
          <a:custGeom>
            <a:avLst/>
            <a:gdLst>
              <a:gd name="connsiteX0" fmla="*/ 0 w 2734773"/>
              <a:gd name="connsiteY0" fmla="*/ 6857999 h 6857999"/>
              <a:gd name="connsiteX1" fmla="*/ 0 w 2734773"/>
              <a:gd name="connsiteY1" fmla="*/ 0 h 6857999"/>
              <a:gd name="connsiteX2" fmla="*/ 2734773 w 2734773"/>
              <a:gd name="connsiteY2" fmla="*/ 6857999 h 6857999"/>
              <a:gd name="connsiteX3" fmla="*/ 0 w 2734773"/>
              <a:gd name="connsiteY3" fmla="*/ 6857999 h 6857999"/>
              <a:gd name="connsiteX0" fmla="*/ 36576 w 2771349"/>
              <a:gd name="connsiteY0" fmla="*/ 6839711 h 6839711"/>
              <a:gd name="connsiteX1" fmla="*/ 0 w 2771349"/>
              <a:gd name="connsiteY1" fmla="*/ 0 h 6839711"/>
              <a:gd name="connsiteX2" fmla="*/ 2771349 w 2771349"/>
              <a:gd name="connsiteY2" fmla="*/ 6839711 h 6839711"/>
              <a:gd name="connsiteX3" fmla="*/ 36576 w 2771349"/>
              <a:gd name="connsiteY3" fmla="*/ 6839711 h 683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349" h="6839711">
                <a:moveTo>
                  <a:pt x="36576" y="6839711"/>
                </a:moveTo>
                <a:lnTo>
                  <a:pt x="0" y="0"/>
                </a:lnTo>
                <a:lnTo>
                  <a:pt x="2771349" y="6839711"/>
                </a:lnTo>
                <a:lnTo>
                  <a:pt x="36576" y="6839711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D5FFC45D-5EA0-7945-BDB8-A4C1A76DA1E4}"/>
              </a:ext>
            </a:extLst>
          </p:cNvPr>
          <p:cNvSpPr/>
          <p:nvPr/>
        </p:nvSpPr>
        <p:spPr>
          <a:xfrm>
            <a:off x="10364901" y="5404433"/>
            <a:ext cx="1800000" cy="1440000"/>
          </a:xfrm>
          <a:prstGeom prst="parallelogram">
            <a:avLst>
              <a:gd name="adj" fmla="val 4088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BCEA8147-E47E-4F4B-9ABB-7FDDB2BADFA6}"/>
              </a:ext>
            </a:extLst>
          </p:cNvPr>
          <p:cNvSpPr/>
          <p:nvPr/>
        </p:nvSpPr>
        <p:spPr>
          <a:xfrm>
            <a:off x="5868803" y="-1924"/>
            <a:ext cx="6442025" cy="2066400"/>
          </a:xfrm>
          <a:custGeom>
            <a:avLst/>
            <a:gdLst>
              <a:gd name="connsiteX0" fmla="*/ 203685 w 6442025"/>
              <a:gd name="connsiteY0" fmla="*/ 0 h 2066400"/>
              <a:gd name="connsiteX1" fmla="*/ 5408825 w 6442025"/>
              <a:gd name="connsiteY1" fmla="*/ 0 h 2066400"/>
              <a:gd name="connsiteX2" fmla="*/ 6442025 w 6442025"/>
              <a:gd name="connsiteY2" fmla="*/ 1033200 h 2066400"/>
              <a:gd name="connsiteX3" fmla="*/ 5408825 w 6442025"/>
              <a:gd name="connsiteY3" fmla="*/ 2066400 h 2066400"/>
              <a:gd name="connsiteX4" fmla="*/ 203685 w 6442025"/>
              <a:gd name="connsiteY4" fmla="*/ 2066400 h 2066400"/>
              <a:gd name="connsiteX5" fmla="*/ 98046 w 6442025"/>
              <a:gd name="connsiteY5" fmla="*/ 2061066 h 2066400"/>
              <a:gd name="connsiteX6" fmla="*/ 46150 w 6442025"/>
              <a:gd name="connsiteY6" fmla="*/ 2053145 h 2066400"/>
              <a:gd name="connsiteX7" fmla="*/ 709875 w 6442025"/>
              <a:gd name="connsiteY7" fmla="*/ 20298 h 2066400"/>
              <a:gd name="connsiteX8" fmla="*/ 0 w 6442025"/>
              <a:gd name="connsiteY8" fmla="*/ 20298 h 2066400"/>
              <a:gd name="connsiteX9" fmla="*/ 98046 w 6442025"/>
              <a:gd name="connsiteY9" fmla="*/ 5334 h 2066400"/>
              <a:gd name="connsiteX10" fmla="*/ 203685 w 6442025"/>
              <a:gd name="connsiteY10" fmla="*/ 0 h 206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42025" h="2066400">
                <a:moveTo>
                  <a:pt x="203685" y="0"/>
                </a:moveTo>
                <a:lnTo>
                  <a:pt x="5408825" y="0"/>
                </a:lnTo>
                <a:cubicBezTo>
                  <a:pt x="5979446" y="0"/>
                  <a:pt x="6442025" y="462579"/>
                  <a:pt x="6442025" y="1033200"/>
                </a:cubicBezTo>
                <a:cubicBezTo>
                  <a:pt x="6442025" y="1603821"/>
                  <a:pt x="5979446" y="2066400"/>
                  <a:pt x="5408825" y="2066400"/>
                </a:cubicBezTo>
                <a:lnTo>
                  <a:pt x="203685" y="2066400"/>
                </a:lnTo>
                <a:cubicBezTo>
                  <a:pt x="168021" y="2066400"/>
                  <a:pt x="132780" y="2064593"/>
                  <a:pt x="98046" y="2061066"/>
                </a:cubicBezTo>
                <a:lnTo>
                  <a:pt x="46150" y="2053145"/>
                </a:lnTo>
                <a:lnTo>
                  <a:pt x="709875" y="20298"/>
                </a:lnTo>
                <a:lnTo>
                  <a:pt x="0" y="20298"/>
                </a:lnTo>
                <a:lnTo>
                  <a:pt x="98046" y="5334"/>
                </a:lnTo>
                <a:cubicBezTo>
                  <a:pt x="132780" y="1807"/>
                  <a:pt x="168021" y="0"/>
                  <a:pt x="203685" y="0"/>
                </a:cubicBezTo>
                <a:close/>
              </a:path>
            </a:pathLst>
          </a:custGeom>
          <a:ln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35000"/>
            <a:r>
              <a:rPr lang="en-ID" sz="2000" dirty="0" err="1"/>
              <a:t>Mampu</a:t>
            </a:r>
            <a:r>
              <a:rPr lang="en-ID" sz="2000" dirty="0"/>
              <a:t> </a:t>
            </a:r>
            <a:r>
              <a:rPr lang="en-ID" sz="2000" dirty="0" err="1"/>
              <a:t>menyediakan</a:t>
            </a:r>
            <a:r>
              <a:rPr lang="en-ID" sz="2000" dirty="0"/>
              <a:t> </a:t>
            </a:r>
            <a:r>
              <a:rPr lang="en-ID" sz="2000" dirty="0" err="1"/>
              <a:t>kebutuhan</a:t>
            </a:r>
            <a:r>
              <a:rPr lang="en-ID" sz="2000" dirty="0"/>
              <a:t> </a:t>
            </a:r>
            <a:r>
              <a:rPr lang="en-ID" sz="2000" dirty="0" err="1"/>
              <a:t>bagi</a:t>
            </a:r>
            <a:r>
              <a:rPr lang="en-ID" sz="2000" dirty="0"/>
              <a:t> </a:t>
            </a:r>
            <a:r>
              <a:rPr lang="en-ID" sz="2000" dirty="0" err="1"/>
              <a:t>seluruh</a:t>
            </a:r>
            <a:r>
              <a:rPr lang="en-ID" sz="2000" dirty="0"/>
              <a:t> </a:t>
            </a:r>
            <a:r>
              <a:rPr lang="en-ID" sz="2000" dirty="0" err="1"/>
              <a:t>umat</a:t>
            </a:r>
            <a:r>
              <a:rPr lang="en-ID" sz="2000" dirty="0"/>
              <a:t> </a:t>
            </a:r>
            <a:r>
              <a:rPr lang="en-ID" sz="2000" dirty="0" err="1"/>
              <a:t>manusia</a:t>
            </a:r>
            <a:r>
              <a:rPr lang="en-ID" sz="2000" dirty="0"/>
              <a:t> yang </a:t>
            </a:r>
            <a:r>
              <a:rPr lang="en-ID" sz="2000" dirty="0" err="1"/>
              <a:t>mencakup</a:t>
            </a:r>
            <a:r>
              <a:rPr lang="en-ID" sz="2000" dirty="0"/>
              <a:t> </a:t>
            </a:r>
            <a:r>
              <a:rPr lang="en-ID" sz="2000" dirty="0" err="1"/>
              <a:t>kebutuhan</a:t>
            </a:r>
            <a:r>
              <a:rPr lang="en-ID" sz="2000" dirty="0"/>
              <a:t> </a:t>
            </a:r>
            <a:r>
              <a:rPr lang="en-ID" sz="2000" dirty="0" err="1"/>
              <a:t>pangan</a:t>
            </a:r>
            <a:r>
              <a:rPr lang="en-ID" sz="2000" dirty="0"/>
              <a:t>, </a:t>
            </a:r>
            <a:r>
              <a:rPr lang="en-ID" sz="2000" dirty="0" err="1"/>
              <a:t>obat-obatan</a:t>
            </a:r>
            <a:r>
              <a:rPr lang="en-ID" sz="2000" dirty="0"/>
              <a:t>, </a:t>
            </a:r>
            <a:r>
              <a:rPr lang="en-ID" sz="2000" dirty="0" err="1"/>
              <a:t>sandang</a:t>
            </a:r>
            <a:r>
              <a:rPr lang="en-ID" sz="2000" dirty="0"/>
              <a:t>, </a:t>
            </a:r>
            <a:r>
              <a:rPr lang="en-ID" sz="2000" dirty="0" err="1"/>
              <a:t>papan</a:t>
            </a:r>
            <a:r>
              <a:rPr lang="en-ID" sz="2000" dirty="0"/>
              <a:t> </a:t>
            </a:r>
            <a:r>
              <a:rPr lang="en-ID" sz="2000" dirty="0" err="1"/>
              <a:t>dsb</a:t>
            </a:r>
            <a:r>
              <a:rPr lang="en-ID" sz="2000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E72FF2D-8F88-2447-B8C7-6662042235B4}"/>
              </a:ext>
            </a:extLst>
          </p:cNvPr>
          <p:cNvSpPr/>
          <p:nvPr/>
        </p:nvSpPr>
        <p:spPr>
          <a:xfrm>
            <a:off x="5200705" y="2207563"/>
            <a:ext cx="7110123" cy="2036829"/>
          </a:xfrm>
          <a:custGeom>
            <a:avLst/>
            <a:gdLst>
              <a:gd name="connsiteX0" fmla="*/ 175550 w 7110123"/>
              <a:gd name="connsiteY0" fmla="*/ 0 h 2066400"/>
              <a:gd name="connsiteX1" fmla="*/ 6076923 w 7110123"/>
              <a:gd name="connsiteY1" fmla="*/ 0 h 2066400"/>
              <a:gd name="connsiteX2" fmla="*/ 7110123 w 7110123"/>
              <a:gd name="connsiteY2" fmla="*/ 1033200 h 2066400"/>
              <a:gd name="connsiteX3" fmla="*/ 6076923 w 7110123"/>
              <a:gd name="connsiteY3" fmla="*/ 2066400 h 2066400"/>
              <a:gd name="connsiteX4" fmla="*/ 175550 w 7110123"/>
              <a:gd name="connsiteY4" fmla="*/ 2066400 h 2066400"/>
              <a:gd name="connsiteX5" fmla="*/ 69911 w 7110123"/>
              <a:gd name="connsiteY5" fmla="*/ 2061066 h 2066400"/>
              <a:gd name="connsiteX6" fmla="*/ 0 w 7110123"/>
              <a:gd name="connsiteY6" fmla="*/ 2050396 h 2066400"/>
              <a:gd name="connsiteX7" fmla="*/ 665025 w 7110123"/>
              <a:gd name="connsiteY7" fmla="*/ 13567 h 2066400"/>
              <a:gd name="connsiteX8" fmla="*/ 15967 w 7110123"/>
              <a:gd name="connsiteY8" fmla="*/ 13567 h 2066400"/>
              <a:gd name="connsiteX9" fmla="*/ 69911 w 7110123"/>
              <a:gd name="connsiteY9" fmla="*/ 5334 h 2066400"/>
              <a:gd name="connsiteX10" fmla="*/ 175550 w 7110123"/>
              <a:gd name="connsiteY10" fmla="*/ 0 h 206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10123" h="2066400">
                <a:moveTo>
                  <a:pt x="175550" y="0"/>
                </a:moveTo>
                <a:lnTo>
                  <a:pt x="6076923" y="0"/>
                </a:lnTo>
                <a:cubicBezTo>
                  <a:pt x="6647544" y="0"/>
                  <a:pt x="7110123" y="462579"/>
                  <a:pt x="7110123" y="1033200"/>
                </a:cubicBezTo>
                <a:cubicBezTo>
                  <a:pt x="7110123" y="1603821"/>
                  <a:pt x="6647544" y="2066400"/>
                  <a:pt x="6076923" y="2066400"/>
                </a:cubicBezTo>
                <a:lnTo>
                  <a:pt x="175550" y="2066400"/>
                </a:lnTo>
                <a:cubicBezTo>
                  <a:pt x="139886" y="2066400"/>
                  <a:pt x="104645" y="2064593"/>
                  <a:pt x="69911" y="2061066"/>
                </a:cubicBezTo>
                <a:lnTo>
                  <a:pt x="0" y="2050396"/>
                </a:lnTo>
                <a:lnTo>
                  <a:pt x="665025" y="13567"/>
                </a:lnTo>
                <a:lnTo>
                  <a:pt x="15967" y="13567"/>
                </a:lnTo>
                <a:lnTo>
                  <a:pt x="69911" y="5334"/>
                </a:lnTo>
                <a:cubicBezTo>
                  <a:pt x="104645" y="1807"/>
                  <a:pt x="139886" y="0"/>
                  <a:pt x="175550" y="0"/>
                </a:cubicBezTo>
                <a:close/>
              </a:path>
            </a:pathLst>
          </a:custGeom>
          <a:ln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82625" indent="-47625"/>
            <a:r>
              <a:rPr lang="en-ID" sz="2000" dirty="0"/>
              <a:t> </a:t>
            </a:r>
            <a:r>
              <a:rPr lang="en-ID" sz="2000" dirty="0" err="1"/>
              <a:t>Mampu</a:t>
            </a:r>
            <a:r>
              <a:rPr lang="en-ID" sz="2000" dirty="0"/>
              <a:t> </a:t>
            </a:r>
            <a:r>
              <a:rPr lang="en-ID" sz="2000" dirty="0" err="1"/>
              <a:t>mengolah</a:t>
            </a:r>
            <a:r>
              <a:rPr lang="en-ID" sz="2000" dirty="0"/>
              <a:t> </a:t>
            </a:r>
            <a:r>
              <a:rPr lang="en-ID" sz="2000" dirty="0" err="1"/>
              <a:t>nutrisi</a:t>
            </a:r>
            <a:r>
              <a:rPr lang="en-ID" sz="2000" dirty="0"/>
              <a:t> yang </a:t>
            </a:r>
            <a:r>
              <a:rPr lang="en-ID" sz="2000" dirty="0" err="1"/>
              <a:t>ada</a:t>
            </a:r>
            <a:r>
              <a:rPr lang="en-ID" sz="2000" dirty="0"/>
              <a:t> di </a:t>
            </a:r>
            <a:r>
              <a:rPr lang="en-ID" sz="2000" dirty="0" err="1"/>
              <a:t>alam</a:t>
            </a:r>
            <a:r>
              <a:rPr lang="en-ID" sz="2000" dirty="0"/>
              <a:t>, </a:t>
            </a:r>
            <a:r>
              <a:rPr lang="en-ID" sz="2000" dirty="0" err="1"/>
              <a:t>membentuk</a:t>
            </a:r>
            <a:r>
              <a:rPr lang="en-ID" sz="2000" dirty="0"/>
              <a:t> </a:t>
            </a:r>
            <a:r>
              <a:rPr lang="en-ID" sz="2000" dirty="0" err="1"/>
              <a:t>tanah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menjaganya</a:t>
            </a:r>
            <a:r>
              <a:rPr lang="en-ID" sz="2000" dirty="0"/>
              <a:t> agar </a:t>
            </a:r>
            <a:r>
              <a:rPr lang="en-ID" sz="2000" dirty="0" err="1"/>
              <a:t>tetap</a:t>
            </a:r>
            <a:r>
              <a:rPr lang="en-ID" sz="2000" dirty="0"/>
              <a:t> </a:t>
            </a:r>
            <a:r>
              <a:rPr lang="en-ID" sz="2000" dirty="0" err="1"/>
              <a:t>subur</a:t>
            </a:r>
            <a:r>
              <a:rPr lang="en-ID" sz="2000" dirty="0"/>
              <a:t>, </a:t>
            </a:r>
            <a:r>
              <a:rPr lang="en-ID" sz="2000" dirty="0" err="1"/>
              <a:t>menjadi</a:t>
            </a:r>
            <a:r>
              <a:rPr lang="en-ID" sz="2000" dirty="0"/>
              <a:t> habitat yang </a:t>
            </a:r>
            <a:r>
              <a:rPr lang="en-ID" sz="2000" dirty="0" err="1"/>
              <a:t>baik</a:t>
            </a:r>
            <a:r>
              <a:rPr lang="en-ID" sz="2000" dirty="0"/>
              <a:t> </a:t>
            </a:r>
            <a:r>
              <a:rPr lang="en-ID" sz="2000" dirty="0" err="1"/>
              <a:t>bagi</a:t>
            </a:r>
            <a:r>
              <a:rPr lang="en-ID" sz="2000" dirty="0"/>
              <a:t> </a:t>
            </a:r>
            <a:r>
              <a:rPr lang="en-ID" sz="2000" dirty="0" err="1"/>
              <a:t>seluruh</a:t>
            </a:r>
            <a:r>
              <a:rPr lang="en-ID" sz="2000" dirty="0"/>
              <a:t> </a:t>
            </a:r>
            <a:r>
              <a:rPr lang="en-ID" sz="2000" dirty="0" err="1"/>
              <a:t>makhluk</a:t>
            </a:r>
            <a:r>
              <a:rPr lang="en-ID" sz="2000" dirty="0"/>
              <a:t> </a:t>
            </a:r>
            <a:r>
              <a:rPr lang="en-ID" sz="2000" dirty="0" err="1"/>
              <a:t>hidup</a:t>
            </a:r>
            <a:r>
              <a:rPr lang="en-ID" sz="2000" dirty="0"/>
              <a:t> di </a:t>
            </a:r>
            <a:r>
              <a:rPr lang="en-ID" sz="2000" dirty="0" err="1"/>
              <a:t>bumi</a:t>
            </a:r>
            <a:r>
              <a:rPr lang="en-ID" sz="2000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D7A9A255-D9EE-1746-8E4B-D01822522EB1}"/>
              </a:ext>
            </a:extLst>
          </p:cNvPr>
          <p:cNvSpPr/>
          <p:nvPr/>
        </p:nvSpPr>
        <p:spPr>
          <a:xfrm>
            <a:off x="4445079" y="4584994"/>
            <a:ext cx="7920879" cy="1978267"/>
          </a:xfrm>
          <a:custGeom>
            <a:avLst/>
            <a:gdLst>
              <a:gd name="connsiteX0" fmla="*/ 242264 w 7920879"/>
              <a:gd name="connsiteY0" fmla="*/ 0 h 2066400"/>
              <a:gd name="connsiteX1" fmla="*/ 6887679 w 7920879"/>
              <a:gd name="connsiteY1" fmla="*/ 0 h 2066400"/>
              <a:gd name="connsiteX2" fmla="*/ 7920879 w 7920879"/>
              <a:gd name="connsiteY2" fmla="*/ 1033200 h 2066400"/>
              <a:gd name="connsiteX3" fmla="*/ 6887679 w 7920879"/>
              <a:gd name="connsiteY3" fmla="*/ 2066400 h 2066400"/>
              <a:gd name="connsiteX4" fmla="*/ 242264 w 7920879"/>
              <a:gd name="connsiteY4" fmla="*/ 2066400 h 2066400"/>
              <a:gd name="connsiteX5" fmla="*/ 34038 w 7920879"/>
              <a:gd name="connsiteY5" fmla="*/ 2045409 h 2066400"/>
              <a:gd name="connsiteX6" fmla="*/ 0 w 7920879"/>
              <a:gd name="connsiteY6" fmla="*/ 2036657 h 2066400"/>
              <a:gd name="connsiteX7" fmla="*/ 625127 w 7920879"/>
              <a:gd name="connsiteY7" fmla="*/ 20832 h 2066400"/>
              <a:gd name="connsiteX8" fmla="*/ 35080 w 7920879"/>
              <a:gd name="connsiteY8" fmla="*/ 20832 h 2066400"/>
              <a:gd name="connsiteX9" fmla="*/ 136625 w 7920879"/>
              <a:gd name="connsiteY9" fmla="*/ 5334 h 2066400"/>
              <a:gd name="connsiteX10" fmla="*/ 242264 w 7920879"/>
              <a:gd name="connsiteY10" fmla="*/ 0 h 206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20879" h="2066400">
                <a:moveTo>
                  <a:pt x="242264" y="0"/>
                </a:moveTo>
                <a:lnTo>
                  <a:pt x="6887679" y="0"/>
                </a:lnTo>
                <a:cubicBezTo>
                  <a:pt x="7458300" y="0"/>
                  <a:pt x="7920879" y="462579"/>
                  <a:pt x="7920879" y="1033200"/>
                </a:cubicBezTo>
                <a:cubicBezTo>
                  <a:pt x="7920879" y="1603821"/>
                  <a:pt x="7458300" y="2066400"/>
                  <a:pt x="6887679" y="2066400"/>
                </a:cubicBezTo>
                <a:lnTo>
                  <a:pt x="242264" y="2066400"/>
                </a:lnTo>
                <a:cubicBezTo>
                  <a:pt x="170937" y="2066400"/>
                  <a:pt x="101297" y="2059172"/>
                  <a:pt x="34038" y="2045409"/>
                </a:cubicBezTo>
                <a:lnTo>
                  <a:pt x="0" y="2036657"/>
                </a:lnTo>
                <a:lnTo>
                  <a:pt x="625127" y="20832"/>
                </a:lnTo>
                <a:lnTo>
                  <a:pt x="35080" y="20832"/>
                </a:lnTo>
                <a:lnTo>
                  <a:pt x="136625" y="5334"/>
                </a:lnTo>
                <a:cubicBezTo>
                  <a:pt x="171359" y="1807"/>
                  <a:pt x="206600" y="0"/>
                  <a:pt x="242264" y="0"/>
                </a:cubicBezTo>
                <a:close/>
              </a:path>
            </a:pathLst>
          </a:custGeom>
          <a:ln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35000"/>
            <a:endParaRPr lang="en-ID" sz="2000" dirty="0"/>
          </a:p>
          <a:p>
            <a:pPr marL="635000" indent="-95250"/>
            <a:endParaRPr lang="en-ID" sz="2000" dirty="0"/>
          </a:p>
          <a:p>
            <a:pPr marL="635000" indent="-95250"/>
            <a:r>
              <a:rPr lang="en-ID" sz="2000" dirty="0"/>
              <a:t> </a:t>
            </a:r>
            <a:r>
              <a:rPr lang="en-ID" sz="2000" dirty="0" err="1"/>
              <a:t>Mengatur</a:t>
            </a:r>
            <a:r>
              <a:rPr lang="en-ID" sz="2000" dirty="0"/>
              <a:t> </a:t>
            </a:r>
            <a:r>
              <a:rPr lang="en-ID" sz="2000" dirty="0" err="1"/>
              <a:t>keberlangsungan</a:t>
            </a:r>
            <a:r>
              <a:rPr lang="en-ID" sz="2000" dirty="0"/>
              <a:t> </a:t>
            </a:r>
            <a:r>
              <a:rPr lang="en-ID" sz="2000" dirty="0" err="1"/>
              <a:t>lingkungan</a:t>
            </a:r>
            <a:r>
              <a:rPr lang="en-ID" sz="2000" dirty="0"/>
              <a:t>, </a:t>
            </a:r>
            <a:r>
              <a:rPr lang="en-ID" sz="2000" dirty="0" err="1"/>
              <a:t>mengontrol</a:t>
            </a:r>
            <a:r>
              <a:rPr lang="en-ID" sz="2000" dirty="0"/>
              <a:t> </a:t>
            </a:r>
            <a:r>
              <a:rPr lang="en-ID" sz="2000" dirty="0" err="1"/>
              <a:t>iklim</a:t>
            </a:r>
            <a:r>
              <a:rPr lang="en-ID" sz="2000" dirty="0"/>
              <a:t> agar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terjadi</a:t>
            </a:r>
            <a:r>
              <a:rPr lang="en-ID" sz="2000" dirty="0"/>
              <a:t> </a:t>
            </a:r>
            <a:r>
              <a:rPr lang="en-ID" sz="2000" dirty="0" err="1"/>
              <a:t>cuaca</a:t>
            </a:r>
            <a:r>
              <a:rPr lang="en-ID" sz="2000" dirty="0"/>
              <a:t> </a:t>
            </a:r>
            <a:r>
              <a:rPr lang="en-ID" sz="2000" dirty="0" err="1"/>
              <a:t>ekstrem</a:t>
            </a:r>
            <a:r>
              <a:rPr lang="en-ID" sz="2000" dirty="0"/>
              <a:t>, </a:t>
            </a:r>
            <a:r>
              <a:rPr lang="en-ID" sz="2000" dirty="0" err="1"/>
              <a:t>mampu</a:t>
            </a:r>
            <a:r>
              <a:rPr lang="en-ID" sz="2000" dirty="0"/>
              <a:t> </a:t>
            </a:r>
            <a:r>
              <a:rPr lang="en-ID" sz="2000" dirty="0" err="1"/>
              <a:t>menyerap</a:t>
            </a:r>
            <a:r>
              <a:rPr lang="en-ID" sz="2000" dirty="0"/>
              <a:t> </a:t>
            </a:r>
            <a:r>
              <a:rPr lang="en-ID" sz="2000" dirty="0" err="1"/>
              <a:t>emisi</a:t>
            </a:r>
            <a:r>
              <a:rPr lang="en-ID" sz="2000" dirty="0"/>
              <a:t> </a:t>
            </a:r>
            <a:r>
              <a:rPr lang="en-ID" sz="2000" dirty="0" err="1"/>
              <a:t>karbon</a:t>
            </a:r>
            <a:r>
              <a:rPr lang="en-ID" sz="2000" dirty="0"/>
              <a:t> </a:t>
            </a:r>
            <a:r>
              <a:rPr lang="en-ID" sz="2000" dirty="0" err="1"/>
              <a:t>penyebab</a:t>
            </a:r>
            <a:r>
              <a:rPr lang="en-ID" sz="2000" dirty="0"/>
              <a:t> </a:t>
            </a:r>
            <a:r>
              <a:rPr lang="en-ID" sz="2000" dirty="0" err="1"/>
              <a:t>pemanasan</a:t>
            </a:r>
            <a:r>
              <a:rPr lang="en-ID" sz="2000" dirty="0"/>
              <a:t> global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membersihkan</a:t>
            </a:r>
            <a:r>
              <a:rPr lang="en-ID" sz="2000" dirty="0"/>
              <a:t> air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udara</a:t>
            </a:r>
            <a:r>
              <a:rPr lang="en-ID" sz="2000" dirty="0"/>
              <a:t>.</a:t>
            </a:r>
          </a:p>
          <a:p>
            <a:pPr marL="635000"/>
            <a:r>
              <a:rPr lang="en-ID" sz="2000" dirty="0" err="1"/>
              <a:t>Menyumbang</a:t>
            </a:r>
            <a:r>
              <a:rPr lang="en-ID" sz="2000" dirty="0"/>
              <a:t> </a:t>
            </a:r>
            <a:r>
              <a:rPr lang="en-ID" sz="2000" dirty="0" err="1"/>
              <a:t>kualitas</a:t>
            </a:r>
            <a:r>
              <a:rPr lang="en-ID" sz="2000" dirty="0"/>
              <a:t> </a:t>
            </a:r>
            <a:r>
              <a:rPr lang="en-ID" sz="2000" dirty="0" err="1"/>
              <a:t>hidup</a:t>
            </a:r>
            <a:r>
              <a:rPr lang="en-ID" sz="2000" dirty="0"/>
              <a:t> </a:t>
            </a:r>
            <a:r>
              <a:rPr lang="en-ID" sz="2000" dirty="0" err="1"/>
              <a:t>manusia</a:t>
            </a:r>
            <a:r>
              <a:rPr lang="en-ID" sz="2000" dirty="0"/>
              <a:t>, </a:t>
            </a:r>
            <a:r>
              <a:rPr lang="en-ID" sz="2000" dirty="0" err="1"/>
              <a:t>melalui</a:t>
            </a:r>
            <a:r>
              <a:rPr lang="en-ID" sz="2000" dirty="0"/>
              <a:t> </a:t>
            </a:r>
            <a:r>
              <a:rPr lang="en-ID" sz="2000" dirty="0" err="1"/>
              <a:t>budaya</a:t>
            </a:r>
            <a:r>
              <a:rPr lang="en-ID" sz="2000" dirty="0"/>
              <a:t> yang </a:t>
            </a:r>
            <a:r>
              <a:rPr lang="en-ID" sz="2000" dirty="0" err="1"/>
              <a:t>menimbulkan</a:t>
            </a:r>
            <a:r>
              <a:rPr lang="en-ID" sz="2000" dirty="0"/>
              <a:t> </a:t>
            </a:r>
            <a:r>
              <a:rPr lang="en-ID" sz="2000" dirty="0" err="1"/>
              <a:t>manfaat</a:t>
            </a:r>
            <a:r>
              <a:rPr lang="en-ID" sz="2000" dirty="0"/>
              <a:t> </a:t>
            </a:r>
            <a:r>
              <a:rPr lang="en-ID" sz="2000" dirty="0" err="1"/>
              <a:t>fisik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psikis</a:t>
            </a:r>
            <a:r>
              <a:rPr lang="en-ID" sz="2000" dirty="0"/>
              <a:t>, </a:t>
            </a:r>
            <a:r>
              <a:rPr lang="en-ID" sz="2000" dirty="0" err="1"/>
              <a:t>mengurangi</a:t>
            </a:r>
            <a:r>
              <a:rPr lang="en-ID" sz="2000" dirty="0"/>
              <a:t> stress, </a:t>
            </a:r>
            <a:r>
              <a:rPr lang="en-ID" sz="2000" dirty="0" err="1"/>
              <a:t>mencipta</a:t>
            </a:r>
            <a:r>
              <a:rPr lang="en-ID" sz="2000" dirty="0"/>
              <a:t> </a:t>
            </a:r>
            <a:r>
              <a:rPr lang="en-ID" sz="2000" dirty="0" err="1"/>
              <a:t>seni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hubungan</a:t>
            </a:r>
            <a:r>
              <a:rPr lang="en-ID" sz="2000" dirty="0"/>
              <a:t> </a:t>
            </a:r>
            <a:r>
              <a:rPr lang="en-ID" sz="2000" dirty="0" err="1"/>
              <a:t>baik</a:t>
            </a:r>
            <a:r>
              <a:rPr lang="en-ID" sz="2000" dirty="0"/>
              <a:t> </a:t>
            </a:r>
            <a:r>
              <a:rPr lang="en-ID" sz="2000" dirty="0" err="1"/>
              <a:t>antara</a:t>
            </a:r>
            <a:r>
              <a:rPr lang="en-ID" sz="2000" dirty="0"/>
              <a:t> </a:t>
            </a:r>
            <a:r>
              <a:rPr lang="en-ID" sz="2000" dirty="0" err="1"/>
              <a:t>manusia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ekosistem</a:t>
            </a:r>
            <a:r>
              <a:rPr lang="en-ID" sz="2000" dirty="0"/>
              <a:t>.</a:t>
            </a:r>
          </a:p>
          <a:p>
            <a:pPr marL="1301750" indent="-47625"/>
            <a:r>
              <a:rPr lang="en-ID" sz="2000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7815279C-6573-9B4C-A3F7-11F50A60107C}"/>
              </a:ext>
            </a:extLst>
          </p:cNvPr>
          <p:cNvSpPr/>
          <p:nvPr/>
        </p:nvSpPr>
        <p:spPr>
          <a:xfrm>
            <a:off x="1306550" y="0"/>
            <a:ext cx="3991214" cy="6858000"/>
          </a:xfrm>
          <a:prstGeom prst="parallelogram">
            <a:avLst>
              <a:gd name="adj" fmla="val 5659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7511F530-3760-014C-A495-85D9E354D278}"/>
              </a:ext>
            </a:extLst>
          </p:cNvPr>
          <p:cNvSpPr/>
          <p:nvPr/>
        </p:nvSpPr>
        <p:spPr>
          <a:xfrm>
            <a:off x="1115382" y="0"/>
            <a:ext cx="3702987" cy="6858000"/>
          </a:xfrm>
          <a:prstGeom prst="parallelogram">
            <a:avLst>
              <a:gd name="adj" fmla="val 63552"/>
            </a:avLst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2C7BD61E-83A5-564E-80F0-19F04D20765C}"/>
              </a:ext>
            </a:extLst>
          </p:cNvPr>
          <p:cNvSpPr/>
          <p:nvPr/>
        </p:nvSpPr>
        <p:spPr>
          <a:xfrm>
            <a:off x="924694" y="13567"/>
            <a:ext cx="3702987" cy="6858000"/>
          </a:xfrm>
          <a:prstGeom prst="parallelogram">
            <a:avLst>
              <a:gd name="adj" fmla="val 6599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11AD9B-013A-844C-A7C9-106429E78A48}"/>
              </a:ext>
            </a:extLst>
          </p:cNvPr>
          <p:cNvCxnSpPr>
            <a:cxnSpLocks/>
          </p:cNvCxnSpPr>
          <p:nvPr/>
        </p:nvCxnSpPr>
        <p:spPr>
          <a:xfrm flipH="1">
            <a:off x="4197128" y="58188"/>
            <a:ext cx="2334751" cy="71025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0950465-C895-C747-80E3-4330D1A962A7}"/>
              </a:ext>
            </a:extLst>
          </p:cNvPr>
          <p:cNvSpPr/>
          <p:nvPr/>
        </p:nvSpPr>
        <p:spPr>
          <a:xfrm>
            <a:off x="-23999" y="-21693"/>
            <a:ext cx="4393860" cy="6913559"/>
          </a:xfrm>
          <a:custGeom>
            <a:avLst/>
            <a:gdLst>
              <a:gd name="connsiteX0" fmla="*/ 0 w 6120000"/>
              <a:gd name="connsiteY0" fmla="*/ 0 h 6858000"/>
              <a:gd name="connsiteX1" fmla="*/ 6120000 w 6120000"/>
              <a:gd name="connsiteY1" fmla="*/ 0 h 6858000"/>
              <a:gd name="connsiteX2" fmla="*/ 6120000 w 6120000"/>
              <a:gd name="connsiteY2" fmla="*/ 6858000 h 6858000"/>
              <a:gd name="connsiteX3" fmla="*/ 0 w 6120000"/>
              <a:gd name="connsiteY3" fmla="*/ 6858000 h 6858000"/>
              <a:gd name="connsiteX4" fmla="*/ 0 w 6120000"/>
              <a:gd name="connsiteY4" fmla="*/ 0 h 6858000"/>
              <a:gd name="connsiteX0" fmla="*/ 0 w 6120000"/>
              <a:gd name="connsiteY0" fmla="*/ 0 h 6858000"/>
              <a:gd name="connsiteX1" fmla="*/ 6120000 w 6120000"/>
              <a:gd name="connsiteY1" fmla="*/ 0 h 6858000"/>
              <a:gd name="connsiteX2" fmla="*/ 3395088 w 6120000"/>
              <a:gd name="connsiteY2" fmla="*/ 6858000 h 6858000"/>
              <a:gd name="connsiteX3" fmla="*/ 0 w 6120000"/>
              <a:gd name="connsiteY3" fmla="*/ 6858000 h 6858000"/>
              <a:gd name="connsiteX4" fmla="*/ 0 w 6120000"/>
              <a:gd name="connsiteY4" fmla="*/ 0 h 6858000"/>
              <a:gd name="connsiteX0" fmla="*/ 0 w 6135723"/>
              <a:gd name="connsiteY0" fmla="*/ 0 h 6858000"/>
              <a:gd name="connsiteX1" fmla="*/ 6135723 w 6135723"/>
              <a:gd name="connsiteY1" fmla="*/ 45021 h 6858000"/>
              <a:gd name="connsiteX2" fmla="*/ 3395088 w 6135723"/>
              <a:gd name="connsiteY2" fmla="*/ 6858000 h 6858000"/>
              <a:gd name="connsiteX3" fmla="*/ 0 w 6135723"/>
              <a:gd name="connsiteY3" fmla="*/ 6858000 h 6858000"/>
              <a:gd name="connsiteX4" fmla="*/ 0 w 6135723"/>
              <a:gd name="connsiteY4" fmla="*/ 0 h 6858000"/>
              <a:gd name="connsiteX0" fmla="*/ 0 w 6135723"/>
              <a:gd name="connsiteY0" fmla="*/ 0 h 6891765"/>
              <a:gd name="connsiteX1" fmla="*/ 6135723 w 6135723"/>
              <a:gd name="connsiteY1" fmla="*/ 45021 h 6891765"/>
              <a:gd name="connsiteX2" fmla="*/ 2734734 w 6135723"/>
              <a:gd name="connsiteY2" fmla="*/ 6891765 h 6891765"/>
              <a:gd name="connsiteX3" fmla="*/ 0 w 6135723"/>
              <a:gd name="connsiteY3" fmla="*/ 6858000 h 6891765"/>
              <a:gd name="connsiteX4" fmla="*/ 0 w 6135723"/>
              <a:gd name="connsiteY4" fmla="*/ 0 h 6891765"/>
              <a:gd name="connsiteX0" fmla="*/ 0 w 6119603"/>
              <a:gd name="connsiteY0" fmla="*/ 1139 h 6892904"/>
              <a:gd name="connsiteX1" fmla="*/ 6119603 w 6119603"/>
              <a:gd name="connsiteY1" fmla="*/ 0 h 6892904"/>
              <a:gd name="connsiteX2" fmla="*/ 2734734 w 6119603"/>
              <a:gd name="connsiteY2" fmla="*/ 6892904 h 6892904"/>
              <a:gd name="connsiteX3" fmla="*/ 0 w 6119603"/>
              <a:gd name="connsiteY3" fmla="*/ 6859139 h 6892904"/>
              <a:gd name="connsiteX4" fmla="*/ 0 w 6119603"/>
              <a:gd name="connsiteY4" fmla="*/ 1139 h 689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9603" h="6892904">
                <a:moveTo>
                  <a:pt x="0" y="1139"/>
                </a:moveTo>
                <a:lnTo>
                  <a:pt x="6119603" y="0"/>
                </a:lnTo>
                <a:lnTo>
                  <a:pt x="2734734" y="6892904"/>
                </a:lnTo>
                <a:lnTo>
                  <a:pt x="0" y="6859139"/>
                </a:lnTo>
                <a:lnTo>
                  <a:pt x="0" y="1139"/>
                </a:lnTo>
                <a:close/>
              </a:path>
            </a:pathLst>
          </a:custGeom>
          <a:blipFill>
            <a:blip r:embed="rId2"/>
            <a:stretch>
              <a:fillRect l="-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99E0D5B9-683B-984C-A984-181E720F6FA1}"/>
              </a:ext>
            </a:extLst>
          </p:cNvPr>
          <p:cNvSpPr/>
          <p:nvPr/>
        </p:nvSpPr>
        <p:spPr>
          <a:xfrm>
            <a:off x="49822" y="34439"/>
            <a:ext cx="4405434" cy="1463492"/>
          </a:xfrm>
          <a:prstGeom prst="parallelogram">
            <a:avLst>
              <a:gd name="adj" fmla="val 40889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BB95B1-1B89-9D42-8DBF-65D3969778BA}"/>
              </a:ext>
            </a:extLst>
          </p:cNvPr>
          <p:cNvSpPr/>
          <p:nvPr/>
        </p:nvSpPr>
        <p:spPr>
          <a:xfrm>
            <a:off x="560536" y="81121"/>
            <a:ext cx="3113353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Manfaat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7D526816-DE9D-444E-B351-4CFB1EAFA761}"/>
              </a:ext>
            </a:extLst>
          </p:cNvPr>
          <p:cNvSpPr/>
          <p:nvPr/>
        </p:nvSpPr>
        <p:spPr>
          <a:xfrm>
            <a:off x="5039289" y="-14171"/>
            <a:ext cx="1539390" cy="2032847"/>
          </a:xfrm>
          <a:custGeom>
            <a:avLst/>
            <a:gdLst>
              <a:gd name="connsiteX0" fmla="*/ 829515 w 1539390"/>
              <a:gd name="connsiteY0" fmla="*/ 0 h 2032847"/>
              <a:gd name="connsiteX1" fmla="*/ 1539390 w 1539390"/>
              <a:gd name="connsiteY1" fmla="*/ 0 h 2032847"/>
              <a:gd name="connsiteX2" fmla="*/ 875665 w 1539390"/>
              <a:gd name="connsiteY2" fmla="*/ 2032847 h 2032847"/>
              <a:gd name="connsiteX3" fmla="*/ 824974 w 1539390"/>
              <a:gd name="connsiteY3" fmla="*/ 2025111 h 2032847"/>
              <a:gd name="connsiteX4" fmla="*/ 0 w 1539390"/>
              <a:gd name="connsiteY4" fmla="*/ 1012902 h 2032847"/>
              <a:gd name="connsiteX5" fmla="*/ 824974 w 1539390"/>
              <a:gd name="connsiteY5" fmla="*/ 693 h 2032847"/>
              <a:gd name="connsiteX6" fmla="*/ 829515 w 1539390"/>
              <a:gd name="connsiteY6" fmla="*/ 0 h 203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9390" h="2032847">
                <a:moveTo>
                  <a:pt x="829515" y="0"/>
                </a:moveTo>
                <a:lnTo>
                  <a:pt x="1539390" y="0"/>
                </a:lnTo>
                <a:lnTo>
                  <a:pt x="875665" y="2032847"/>
                </a:lnTo>
                <a:lnTo>
                  <a:pt x="824974" y="2025111"/>
                </a:lnTo>
                <a:cubicBezTo>
                  <a:pt x="354162" y="1928769"/>
                  <a:pt x="0" y="1512195"/>
                  <a:pt x="0" y="1012902"/>
                </a:cubicBezTo>
                <a:cubicBezTo>
                  <a:pt x="0" y="513609"/>
                  <a:pt x="354162" y="97035"/>
                  <a:pt x="824974" y="693"/>
                </a:cubicBezTo>
                <a:lnTo>
                  <a:pt x="82951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97908EBF-6B75-704C-A720-08B82BEE26DF}"/>
              </a:ext>
            </a:extLst>
          </p:cNvPr>
          <p:cNvSpPr/>
          <p:nvPr/>
        </p:nvSpPr>
        <p:spPr>
          <a:xfrm>
            <a:off x="4271267" y="2222348"/>
            <a:ext cx="1522675" cy="2036829"/>
          </a:xfrm>
          <a:custGeom>
            <a:avLst/>
            <a:gdLst>
              <a:gd name="connsiteX0" fmla="*/ 873617 w 1522675"/>
              <a:gd name="connsiteY0" fmla="*/ 0 h 2036829"/>
              <a:gd name="connsiteX1" fmla="*/ 1522675 w 1522675"/>
              <a:gd name="connsiteY1" fmla="*/ 0 h 2036829"/>
              <a:gd name="connsiteX2" fmla="*/ 857650 w 1522675"/>
              <a:gd name="connsiteY2" fmla="*/ 2036829 h 2036829"/>
              <a:gd name="connsiteX3" fmla="*/ 824974 w 1522675"/>
              <a:gd name="connsiteY3" fmla="*/ 2031842 h 2036829"/>
              <a:gd name="connsiteX4" fmla="*/ 0 w 1522675"/>
              <a:gd name="connsiteY4" fmla="*/ 1019633 h 2036829"/>
              <a:gd name="connsiteX5" fmla="*/ 824974 w 1522675"/>
              <a:gd name="connsiteY5" fmla="*/ 7424 h 2036829"/>
              <a:gd name="connsiteX6" fmla="*/ 873617 w 1522675"/>
              <a:gd name="connsiteY6" fmla="*/ 0 h 203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2675" h="2036829">
                <a:moveTo>
                  <a:pt x="873617" y="0"/>
                </a:moveTo>
                <a:lnTo>
                  <a:pt x="1522675" y="0"/>
                </a:lnTo>
                <a:lnTo>
                  <a:pt x="857650" y="2036829"/>
                </a:lnTo>
                <a:lnTo>
                  <a:pt x="824974" y="2031842"/>
                </a:lnTo>
                <a:cubicBezTo>
                  <a:pt x="354162" y="1935500"/>
                  <a:pt x="0" y="1518927"/>
                  <a:pt x="0" y="1019633"/>
                </a:cubicBezTo>
                <a:cubicBezTo>
                  <a:pt x="0" y="520340"/>
                  <a:pt x="354162" y="103766"/>
                  <a:pt x="824974" y="7424"/>
                </a:cubicBezTo>
                <a:lnTo>
                  <a:pt x="873617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3464ABA4-DBF7-3644-96F5-F7C1AAB65E51}"/>
              </a:ext>
            </a:extLst>
          </p:cNvPr>
          <p:cNvSpPr/>
          <p:nvPr/>
        </p:nvSpPr>
        <p:spPr>
          <a:xfrm>
            <a:off x="3599012" y="4533869"/>
            <a:ext cx="1465049" cy="2015825"/>
          </a:xfrm>
          <a:custGeom>
            <a:avLst/>
            <a:gdLst>
              <a:gd name="connsiteX0" fmla="*/ 826016 w 1416063"/>
              <a:gd name="connsiteY0" fmla="*/ 0 h 2015825"/>
              <a:gd name="connsiteX1" fmla="*/ 1416063 w 1416063"/>
              <a:gd name="connsiteY1" fmla="*/ 0 h 2015825"/>
              <a:gd name="connsiteX2" fmla="*/ 790936 w 1416063"/>
              <a:gd name="connsiteY2" fmla="*/ 2015825 h 2015825"/>
              <a:gd name="connsiteX3" fmla="*/ 725958 w 1416063"/>
              <a:gd name="connsiteY3" fmla="*/ 1999117 h 2015825"/>
              <a:gd name="connsiteX4" fmla="*/ 0 w 1416063"/>
              <a:gd name="connsiteY4" fmla="*/ 1012368 h 2015825"/>
              <a:gd name="connsiteX5" fmla="*/ 824974 w 1416063"/>
              <a:gd name="connsiteY5" fmla="*/ 159 h 2015825"/>
              <a:gd name="connsiteX6" fmla="*/ 826016 w 1416063"/>
              <a:gd name="connsiteY6" fmla="*/ 0 h 2015825"/>
              <a:gd name="connsiteX0" fmla="*/ 826016 w 1465049"/>
              <a:gd name="connsiteY0" fmla="*/ 0 h 2015825"/>
              <a:gd name="connsiteX1" fmla="*/ 1465049 w 1465049"/>
              <a:gd name="connsiteY1" fmla="*/ 16328 h 2015825"/>
              <a:gd name="connsiteX2" fmla="*/ 790936 w 1465049"/>
              <a:gd name="connsiteY2" fmla="*/ 2015825 h 2015825"/>
              <a:gd name="connsiteX3" fmla="*/ 725958 w 1465049"/>
              <a:gd name="connsiteY3" fmla="*/ 1999117 h 2015825"/>
              <a:gd name="connsiteX4" fmla="*/ 0 w 1465049"/>
              <a:gd name="connsiteY4" fmla="*/ 1012368 h 2015825"/>
              <a:gd name="connsiteX5" fmla="*/ 824974 w 1465049"/>
              <a:gd name="connsiteY5" fmla="*/ 159 h 2015825"/>
              <a:gd name="connsiteX6" fmla="*/ 826016 w 1465049"/>
              <a:gd name="connsiteY6" fmla="*/ 0 h 201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5049" h="2015825">
                <a:moveTo>
                  <a:pt x="826016" y="0"/>
                </a:moveTo>
                <a:lnTo>
                  <a:pt x="1465049" y="16328"/>
                </a:lnTo>
                <a:lnTo>
                  <a:pt x="790936" y="2015825"/>
                </a:lnTo>
                <a:lnTo>
                  <a:pt x="725958" y="1999117"/>
                </a:lnTo>
                <a:cubicBezTo>
                  <a:pt x="305374" y="1868303"/>
                  <a:pt x="0" y="1475998"/>
                  <a:pt x="0" y="1012368"/>
                </a:cubicBezTo>
                <a:cubicBezTo>
                  <a:pt x="0" y="513075"/>
                  <a:pt x="354162" y="96501"/>
                  <a:pt x="824974" y="159"/>
                </a:cubicBezTo>
                <a:lnTo>
                  <a:pt x="82601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8DFFE4B4-3EE2-9A4B-87F6-9CAC5596F791}"/>
              </a:ext>
            </a:extLst>
          </p:cNvPr>
          <p:cNvSpPr/>
          <p:nvPr/>
        </p:nvSpPr>
        <p:spPr>
          <a:xfrm>
            <a:off x="4455256" y="-13606"/>
            <a:ext cx="1469875" cy="2066400"/>
          </a:xfrm>
          <a:custGeom>
            <a:avLst/>
            <a:gdLst>
              <a:gd name="connsiteX0" fmla="*/ 674680 w 1469875"/>
              <a:gd name="connsiteY0" fmla="*/ 0 h 2066400"/>
              <a:gd name="connsiteX1" fmla="*/ 1423725 w 1469875"/>
              <a:gd name="connsiteY1" fmla="*/ 0 h 2066400"/>
              <a:gd name="connsiteX2" fmla="*/ 1419184 w 1469875"/>
              <a:gd name="connsiteY2" fmla="*/ 693 h 2066400"/>
              <a:gd name="connsiteX3" fmla="*/ 594210 w 1469875"/>
              <a:gd name="connsiteY3" fmla="*/ 1012902 h 2066400"/>
              <a:gd name="connsiteX4" fmla="*/ 1419184 w 1469875"/>
              <a:gd name="connsiteY4" fmla="*/ 2025111 h 2066400"/>
              <a:gd name="connsiteX5" fmla="*/ 1469875 w 1469875"/>
              <a:gd name="connsiteY5" fmla="*/ 2032847 h 2066400"/>
              <a:gd name="connsiteX6" fmla="*/ 1458920 w 1469875"/>
              <a:gd name="connsiteY6" fmla="*/ 2066400 h 2066400"/>
              <a:gd name="connsiteX7" fmla="*/ 0 w 1469875"/>
              <a:gd name="connsiteY7" fmla="*/ 2066400 h 2066400"/>
              <a:gd name="connsiteX8" fmla="*/ 674680 w 1469875"/>
              <a:gd name="connsiteY8" fmla="*/ 0 h 206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9875" h="2066400">
                <a:moveTo>
                  <a:pt x="674680" y="0"/>
                </a:moveTo>
                <a:lnTo>
                  <a:pt x="1423725" y="0"/>
                </a:lnTo>
                <a:lnTo>
                  <a:pt x="1419184" y="693"/>
                </a:lnTo>
                <a:cubicBezTo>
                  <a:pt x="948372" y="97035"/>
                  <a:pt x="594210" y="513609"/>
                  <a:pt x="594210" y="1012902"/>
                </a:cubicBezTo>
                <a:cubicBezTo>
                  <a:pt x="594210" y="1512195"/>
                  <a:pt x="948372" y="1928769"/>
                  <a:pt x="1419184" y="2025111"/>
                </a:cubicBezTo>
                <a:lnTo>
                  <a:pt x="1469875" y="2032847"/>
                </a:lnTo>
                <a:lnTo>
                  <a:pt x="1458920" y="2066400"/>
                </a:lnTo>
                <a:lnTo>
                  <a:pt x="0" y="2066400"/>
                </a:lnTo>
                <a:lnTo>
                  <a:pt x="67468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23B80CB1-4299-F147-9E74-6A35DDDD14BA}"/>
              </a:ext>
            </a:extLst>
          </p:cNvPr>
          <p:cNvSpPr/>
          <p:nvPr/>
        </p:nvSpPr>
        <p:spPr>
          <a:xfrm>
            <a:off x="3695474" y="2221699"/>
            <a:ext cx="1484542" cy="2065867"/>
          </a:xfrm>
          <a:custGeom>
            <a:avLst/>
            <a:gdLst>
              <a:gd name="connsiteX0" fmla="*/ 674506 w 1484542"/>
              <a:gd name="connsiteY0" fmla="*/ 0 h 2065867"/>
              <a:gd name="connsiteX1" fmla="*/ 1484542 w 1484542"/>
              <a:gd name="connsiteY1" fmla="*/ 0 h 2065867"/>
              <a:gd name="connsiteX2" fmla="*/ 1435899 w 1484542"/>
              <a:gd name="connsiteY2" fmla="*/ 7424 h 2065867"/>
              <a:gd name="connsiteX3" fmla="*/ 610925 w 1484542"/>
              <a:gd name="connsiteY3" fmla="*/ 1019633 h 2065867"/>
              <a:gd name="connsiteX4" fmla="*/ 1435899 w 1484542"/>
              <a:gd name="connsiteY4" fmla="*/ 2031842 h 2065867"/>
              <a:gd name="connsiteX5" fmla="*/ 1468575 w 1484542"/>
              <a:gd name="connsiteY5" fmla="*/ 2036829 h 2065867"/>
              <a:gd name="connsiteX6" fmla="*/ 1459094 w 1484542"/>
              <a:gd name="connsiteY6" fmla="*/ 2065867 h 2065867"/>
              <a:gd name="connsiteX7" fmla="*/ 0 w 1484542"/>
              <a:gd name="connsiteY7" fmla="*/ 2065867 h 2065867"/>
              <a:gd name="connsiteX8" fmla="*/ 674506 w 1484542"/>
              <a:gd name="connsiteY8" fmla="*/ 0 h 20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4542" h="2065867">
                <a:moveTo>
                  <a:pt x="674506" y="0"/>
                </a:moveTo>
                <a:lnTo>
                  <a:pt x="1484542" y="0"/>
                </a:lnTo>
                <a:lnTo>
                  <a:pt x="1435899" y="7424"/>
                </a:lnTo>
                <a:cubicBezTo>
                  <a:pt x="965087" y="103766"/>
                  <a:pt x="610925" y="520340"/>
                  <a:pt x="610925" y="1019633"/>
                </a:cubicBezTo>
                <a:cubicBezTo>
                  <a:pt x="610925" y="1518927"/>
                  <a:pt x="965087" y="1935500"/>
                  <a:pt x="1435899" y="2031842"/>
                </a:cubicBezTo>
                <a:lnTo>
                  <a:pt x="1468575" y="2036829"/>
                </a:lnTo>
                <a:lnTo>
                  <a:pt x="1459094" y="2065867"/>
                </a:lnTo>
                <a:lnTo>
                  <a:pt x="0" y="2065867"/>
                </a:lnTo>
                <a:lnTo>
                  <a:pt x="67450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07BA62C-FFA8-1842-9279-EB7A68F371D9}"/>
              </a:ext>
            </a:extLst>
          </p:cNvPr>
          <p:cNvSpPr/>
          <p:nvPr/>
        </p:nvSpPr>
        <p:spPr>
          <a:xfrm>
            <a:off x="2881475" y="4533869"/>
            <a:ext cx="1543553" cy="2065867"/>
          </a:xfrm>
          <a:custGeom>
            <a:avLst/>
            <a:gdLst>
              <a:gd name="connsiteX0" fmla="*/ 640646 w 1543553"/>
              <a:gd name="connsiteY0" fmla="*/ 0 h 2065867"/>
              <a:gd name="connsiteX1" fmla="*/ 1543553 w 1543553"/>
              <a:gd name="connsiteY1" fmla="*/ 0 h 2065867"/>
              <a:gd name="connsiteX2" fmla="*/ 1542511 w 1543553"/>
              <a:gd name="connsiteY2" fmla="*/ 159 h 2065867"/>
              <a:gd name="connsiteX3" fmla="*/ 717537 w 1543553"/>
              <a:gd name="connsiteY3" fmla="*/ 1012368 h 2065867"/>
              <a:gd name="connsiteX4" fmla="*/ 1443495 w 1543553"/>
              <a:gd name="connsiteY4" fmla="*/ 1999117 h 2065867"/>
              <a:gd name="connsiteX5" fmla="*/ 1508473 w 1543553"/>
              <a:gd name="connsiteY5" fmla="*/ 2015825 h 2065867"/>
              <a:gd name="connsiteX6" fmla="*/ 1492954 w 1543553"/>
              <a:gd name="connsiteY6" fmla="*/ 2065867 h 2065867"/>
              <a:gd name="connsiteX7" fmla="*/ 0 w 1543553"/>
              <a:gd name="connsiteY7" fmla="*/ 2065867 h 2065867"/>
              <a:gd name="connsiteX8" fmla="*/ 640646 w 1543553"/>
              <a:gd name="connsiteY8" fmla="*/ 0 h 20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3553" h="2065867">
                <a:moveTo>
                  <a:pt x="640646" y="0"/>
                </a:moveTo>
                <a:lnTo>
                  <a:pt x="1543553" y="0"/>
                </a:lnTo>
                <a:lnTo>
                  <a:pt x="1542511" y="159"/>
                </a:lnTo>
                <a:cubicBezTo>
                  <a:pt x="1071699" y="96501"/>
                  <a:pt x="717537" y="513075"/>
                  <a:pt x="717537" y="1012368"/>
                </a:cubicBezTo>
                <a:cubicBezTo>
                  <a:pt x="717537" y="1475998"/>
                  <a:pt x="1022911" y="1868303"/>
                  <a:pt x="1443495" y="1999117"/>
                </a:cubicBezTo>
                <a:lnTo>
                  <a:pt x="1508473" y="2015825"/>
                </a:lnTo>
                <a:lnTo>
                  <a:pt x="1492954" y="2065867"/>
                </a:lnTo>
                <a:lnTo>
                  <a:pt x="0" y="2065867"/>
                </a:lnTo>
                <a:lnTo>
                  <a:pt x="64064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Graphic 59" descr="Classroom">
            <a:extLst>
              <a:ext uri="{FF2B5EF4-FFF2-40B4-BE49-F238E27FC236}">
                <a16:creationId xmlns:a16="http://schemas.microsoft.com/office/drawing/2014/main" id="{A5C01BD5-AA77-184E-AE19-A2A9F1AB3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3301" y="5040460"/>
            <a:ext cx="1155468" cy="1155468"/>
          </a:xfrm>
          <a:prstGeom prst="rect">
            <a:avLst/>
          </a:prstGeom>
        </p:spPr>
      </p:pic>
      <p:pic>
        <p:nvPicPr>
          <p:cNvPr id="48" name="Graphic 47" descr="Pencil">
            <a:extLst>
              <a:ext uri="{FF2B5EF4-FFF2-40B4-BE49-F238E27FC236}">
                <a16:creationId xmlns:a16="http://schemas.microsoft.com/office/drawing/2014/main" id="{BE9C217F-FC19-1244-ABC0-F890D7279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5492" y="2695045"/>
            <a:ext cx="914400" cy="914400"/>
          </a:xfrm>
          <a:prstGeom prst="rect">
            <a:avLst/>
          </a:prstGeom>
        </p:spPr>
      </p:pic>
      <p:pic>
        <p:nvPicPr>
          <p:cNvPr id="50" name="Graphic 49" descr="Solar system">
            <a:extLst>
              <a:ext uri="{FF2B5EF4-FFF2-40B4-BE49-F238E27FC236}">
                <a16:creationId xmlns:a16="http://schemas.microsoft.com/office/drawing/2014/main" id="{C267C1F6-052E-5F44-B2EF-C3E3DAA3B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36907" y="308306"/>
            <a:ext cx="1175938" cy="11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0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" grpId="0" animBg="1"/>
      <p:bldP spid="41" grpId="0" animBg="1"/>
      <p:bldP spid="39" grpId="0" animBg="1"/>
      <p:bldP spid="25" grpId="0" animBg="1"/>
      <p:bldP spid="20" grpId="0" animBg="1"/>
      <p:bldP spid="23" grpId="0" animBg="1"/>
      <p:bldP spid="2" grpId="0" animBg="1"/>
      <p:bldP spid="9" grpId="0" animBg="1"/>
      <p:bldP spid="21" grpId="0"/>
      <p:bldP spid="46" grpId="0" animBg="1"/>
      <p:bldP spid="45" grpId="0" animBg="1"/>
      <p:bldP spid="44" grpId="0" animBg="1"/>
      <p:bldP spid="42" grpId="0" animBg="1"/>
      <p:bldP spid="40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20E4E-A31D-ED42-A88F-A197F64C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833" y="964849"/>
            <a:ext cx="9603275" cy="1049235"/>
          </a:xfrm>
        </p:spPr>
        <p:txBody>
          <a:bodyPr/>
          <a:lstStyle/>
          <a:p>
            <a:r>
              <a:rPr lang="en-US" dirty="0" err="1"/>
              <a:t>sEHAT</a:t>
            </a:r>
            <a:r>
              <a:rPr lang="en-US" dirty="0"/>
              <a:t> ZAMAN NOW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663DB8-48E3-1E44-AF81-F25D24985775}"/>
              </a:ext>
            </a:extLst>
          </p:cNvPr>
          <p:cNvGrpSpPr/>
          <p:nvPr/>
        </p:nvGrpSpPr>
        <p:grpSpPr>
          <a:xfrm>
            <a:off x="4281281" y="375905"/>
            <a:ext cx="3803917" cy="4380740"/>
            <a:chOff x="4281281" y="375905"/>
            <a:chExt cx="3803917" cy="438074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A7A06B4-C9A5-FA4B-B035-F8C233E7F734}"/>
                </a:ext>
              </a:extLst>
            </p:cNvPr>
            <p:cNvSpPr/>
            <p:nvPr/>
          </p:nvSpPr>
          <p:spPr>
            <a:xfrm>
              <a:off x="4281281" y="375905"/>
              <a:ext cx="3803917" cy="4380740"/>
            </a:xfrm>
            <a:custGeom>
              <a:avLst/>
              <a:gdLst>
                <a:gd name="connsiteX0" fmla="*/ 1403873 w 2424075"/>
                <a:gd name="connsiteY0" fmla="*/ 0 h 2791660"/>
                <a:gd name="connsiteX1" fmla="*/ 2396561 w 2424075"/>
                <a:gd name="connsiteY1" fmla="*/ 411185 h 2791660"/>
                <a:gd name="connsiteX2" fmla="*/ 2424075 w 2424075"/>
                <a:gd name="connsiteY2" fmla="*/ 441457 h 2791660"/>
                <a:gd name="connsiteX3" fmla="*/ 2341925 w 2424075"/>
                <a:gd name="connsiteY3" fmla="*/ 531843 h 2791660"/>
                <a:gd name="connsiteX4" fmla="*/ 2028597 w 2424075"/>
                <a:gd name="connsiteY4" fmla="*/ 1281299 h 2791660"/>
                <a:gd name="connsiteX5" fmla="*/ 2027024 w 2424075"/>
                <a:gd name="connsiteY5" fmla="*/ 1312464 h 2791660"/>
                <a:gd name="connsiteX6" fmla="*/ 1922143 w 2424075"/>
                <a:gd name="connsiteY6" fmla="*/ 1362988 h 2791660"/>
                <a:gd name="connsiteX7" fmla="*/ 1187439 w 2424075"/>
                <a:gd name="connsiteY7" fmla="*/ 2597421 h 2791660"/>
                <a:gd name="connsiteX8" fmla="*/ 1194687 w 2424075"/>
                <a:gd name="connsiteY8" fmla="*/ 2740959 h 2791660"/>
                <a:gd name="connsiteX9" fmla="*/ 1202425 w 2424075"/>
                <a:gd name="connsiteY9" fmla="*/ 2791660 h 2791660"/>
                <a:gd name="connsiteX10" fmla="*/ 1120944 w 2424075"/>
                <a:gd name="connsiteY10" fmla="*/ 2779224 h 2791660"/>
                <a:gd name="connsiteX11" fmla="*/ 0 w 2424075"/>
                <a:gd name="connsiteY11" fmla="*/ 1403873 h 2791660"/>
                <a:gd name="connsiteX12" fmla="*/ 1403873 w 2424075"/>
                <a:gd name="connsiteY12" fmla="*/ 0 h 279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4075" h="2791660">
                  <a:moveTo>
                    <a:pt x="1403873" y="0"/>
                  </a:moveTo>
                  <a:cubicBezTo>
                    <a:pt x="1791542" y="0"/>
                    <a:pt x="2142510" y="157134"/>
                    <a:pt x="2396561" y="411185"/>
                  </a:cubicBezTo>
                  <a:lnTo>
                    <a:pt x="2424075" y="441457"/>
                  </a:lnTo>
                  <a:lnTo>
                    <a:pt x="2341925" y="531843"/>
                  </a:lnTo>
                  <a:cubicBezTo>
                    <a:pt x="2170265" y="739848"/>
                    <a:pt x="2057354" y="998134"/>
                    <a:pt x="2028597" y="1281299"/>
                  </a:cubicBezTo>
                  <a:lnTo>
                    <a:pt x="2027024" y="1312464"/>
                  </a:lnTo>
                  <a:lnTo>
                    <a:pt x="1922143" y="1362988"/>
                  </a:lnTo>
                  <a:cubicBezTo>
                    <a:pt x="1484520" y="1600719"/>
                    <a:pt x="1187439" y="2064376"/>
                    <a:pt x="1187439" y="2597421"/>
                  </a:cubicBezTo>
                  <a:cubicBezTo>
                    <a:pt x="1187439" y="2645880"/>
                    <a:pt x="1189894" y="2693765"/>
                    <a:pt x="1194687" y="2740959"/>
                  </a:cubicBezTo>
                  <a:lnTo>
                    <a:pt x="1202425" y="2791660"/>
                  </a:lnTo>
                  <a:lnTo>
                    <a:pt x="1120944" y="2779224"/>
                  </a:lnTo>
                  <a:cubicBezTo>
                    <a:pt x="481222" y="2648319"/>
                    <a:pt x="0" y="2082294"/>
                    <a:pt x="0" y="1403873"/>
                  </a:cubicBezTo>
                  <a:cubicBezTo>
                    <a:pt x="0" y="628535"/>
                    <a:pt x="628535" y="0"/>
                    <a:pt x="140387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6D6F40-62ED-F140-A571-784B7103E1DA}"/>
                </a:ext>
              </a:extLst>
            </p:cNvPr>
            <p:cNvSpPr/>
            <p:nvPr/>
          </p:nvSpPr>
          <p:spPr>
            <a:xfrm>
              <a:off x="5323872" y="816595"/>
              <a:ext cx="17187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INDIVIDU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793B5D-6545-914F-9569-894F9E1BAA20}"/>
                </a:ext>
              </a:extLst>
            </p:cNvPr>
            <p:cNvSpPr txBox="1"/>
            <p:nvPr/>
          </p:nvSpPr>
          <p:spPr>
            <a:xfrm>
              <a:off x="4805749" y="1352134"/>
              <a:ext cx="2718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Age, Sex, Physic, Genetic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AF781F-C1B2-6345-9008-039026D93303}"/>
              </a:ext>
            </a:extLst>
          </p:cNvPr>
          <p:cNvGrpSpPr/>
          <p:nvPr/>
        </p:nvGrpSpPr>
        <p:grpSpPr>
          <a:xfrm>
            <a:off x="6379250" y="4240557"/>
            <a:ext cx="4373562" cy="2532792"/>
            <a:chOff x="6379250" y="4240557"/>
            <a:chExt cx="4373562" cy="2532792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4418096-12E9-B047-8E0B-FD57CA753F27}"/>
                </a:ext>
              </a:extLst>
            </p:cNvPr>
            <p:cNvSpPr/>
            <p:nvPr/>
          </p:nvSpPr>
          <p:spPr>
            <a:xfrm>
              <a:off x="6379250" y="4240557"/>
              <a:ext cx="4373562" cy="2532792"/>
            </a:xfrm>
            <a:custGeom>
              <a:avLst/>
              <a:gdLst>
                <a:gd name="connsiteX0" fmla="*/ 1202596 w 2787086"/>
                <a:gd name="connsiteY0" fmla="*/ 0 h 1614041"/>
                <a:gd name="connsiteX1" fmla="*/ 1230109 w 2787086"/>
                <a:gd name="connsiteY1" fmla="*/ 30272 h 1614041"/>
                <a:gd name="connsiteX2" fmla="*/ 2222797 w 2787086"/>
                <a:gd name="connsiteY2" fmla="*/ 441457 h 1614041"/>
                <a:gd name="connsiteX3" fmla="*/ 2769248 w 2787086"/>
                <a:gd name="connsiteY3" fmla="*/ 331134 h 1614041"/>
                <a:gd name="connsiteX4" fmla="*/ 2787086 w 2787086"/>
                <a:gd name="connsiteY4" fmla="*/ 322541 h 1614041"/>
                <a:gd name="connsiteX5" fmla="*/ 2785512 w 2787086"/>
                <a:gd name="connsiteY5" fmla="*/ 353706 h 1614041"/>
                <a:gd name="connsiteX6" fmla="*/ 1388887 w 2787086"/>
                <a:gd name="connsiteY6" fmla="*/ 1614041 h 1614041"/>
                <a:gd name="connsiteX7" fmla="*/ 13536 w 2787086"/>
                <a:gd name="connsiteY7" fmla="*/ 493097 h 1614041"/>
                <a:gd name="connsiteX8" fmla="*/ 0 w 2787086"/>
                <a:gd name="connsiteY8" fmla="*/ 404407 h 1614041"/>
                <a:gd name="connsiteX9" fmla="*/ 57910 w 2787086"/>
                <a:gd name="connsiteY9" fmla="*/ 413245 h 1614041"/>
                <a:gd name="connsiteX10" fmla="*/ 201448 w 2787086"/>
                <a:gd name="connsiteY10" fmla="*/ 420493 h 1614041"/>
                <a:gd name="connsiteX11" fmla="*/ 1194136 w 2787086"/>
                <a:gd name="connsiteY11" fmla="*/ 9308 h 1614041"/>
                <a:gd name="connsiteX12" fmla="*/ 1202596 w 2787086"/>
                <a:gd name="connsiteY12" fmla="*/ 0 h 161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87086" h="1614041">
                  <a:moveTo>
                    <a:pt x="1202596" y="0"/>
                  </a:moveTo>
                  <a:lnTo>
                    <a:pt x="1230109" y="30272"/>
                  </a:lnTo>
                  <a:cubicBezTo>
                    <a:pt x="1484160" y="284323"/>
                    <a:pt x="1835128" y="441457"/>
                    <a:pt x="2222797" y="441457"/>
                  </a:cubicBezTo>
                  <a:cubicBezTo>
                    <a:pt x="2416631" y="441457"/>
                    <a:pt x="2601291" y="402174"/>
                    <a:pt x="2769248" y="331134"/>
                  </a:cubicBezTo>
                  <a:lnTo>
                    <a:pt x="2787086" y="322541"/>
                  </a:lnTo>
                  <a:lnTo>
                    <a:pt x="2785512" y="353706"/>
                  </a:lnTo>
                  <a:cubicBezTo>
                    <a:pt x="2713620" y="1061618"/>
                    <a:pt x="2115766" y="1614041"/>
                    <a:pt x="1388887" y="1614041"/>
                  </a:cubicBezTo>
                  <a:cubicBezTo>
                    <a:pt x="710466" y="1614041"/>
                    <a:pt x="144441" y="1132819"/>
                    <a:pt x="13536" y="493097"/>
                  </a:cubicBezTo>
                  <a:lnTo>
                    <a:pt x="0" y="404407"/>
                  </a:lnTo>
                  <a:lnTo>
                    <a:pt x="57910" y="413245"/>
                  </a:lnTo>
                  <a:cubicBezTo>
                    <a:pt x="105104" y="418038"/>
                    <a:pt x="152989" y="420493"/>
                    <a:pt x="201448" y="420493"/>
                  </a:cubicBezTo>
                  <a:cubicBezTo>
                    <a:pt x="589117" y="420493"/>
                    <a:pt x="940085" y="263359"/>
                    <a:pt x="1194136" y="9308"/>
                  </a:cubicBezTo>
                  <a:lnTo>
                    <a:pt x="120259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6A6A0D-8A04-0D49-9A57-8EEF5E6D015F}"/>
                </a:ext>
              </a:extLst>
            </p:cNvPr>
            <p:cNvSpPr txBox="1"/>
            <p:nvPr/>
          </p:nvSpPr>
          <p:spPr>
            <a:xfrm>
              <a:off x="7570414" y="5277711"/>
              <a:ext cx="1991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Nilai </a:t>
              </a:r>
              <a:r>
                <a:rPr lang="en-US" sz="2000" dirty="0" err="1"/>
                <a:t>dan</a:t>
              </a:r>
              <a:r>
                <a:rPr lang="en-US" sz="2000" dirty="0"/>
                <a:t> Norma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EC563B-E04C-EC49-B4FC-905BFAB2E11F}"/>
                </a:ext>
              </a:extLst>
            </p:cNvPr>
            <p:cNvSpPr txBox="1"/>
            <p:nvPr/>
          </p:nvSpPr>
          <p:spPr>
            <a:xfrm>
              <a:off x="7997502" y="5961269"/>
              <a:ext cx="15381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</a:rPr>
                <a:t>SOCIAL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213EE4-5E6A-6646-848B-972F4000CD99}"/>
              </a:ext>
            </a:extLst>
          </p:cNvPr>
          <p:cNvGrpSpPr/>
          <p:nvPr/>
        </p:nvGrpSpPr>
        <p:grpSpPr>
          <a:xfrm>
            <a:off x="8377101" y="325206"/>
            <a:ext cx="3774015" cy="4219377"/>
            <a:chOff x="8377101" y="325206"/>
            <a:chExt cx="3774015" cy="4219377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F09EA6F-F8BA-A740-A87C-1414A27C2AD3}"/>
                </a:ext>
              </a:extLst>
            </p:cNvPr>
            <p:cNvSpPr/>
            <p:nvPr/>
          </p:nvSpPr>
          <p:spPr>
            <a:xfrm>
              <a:off x="8377101" y="325206"/>
              <a:ext cx="3774015" cy="4219377"/>
            </a:xfrm>
            <a:custGeom>
              <a:avLst/>
              <a:gdLst>
                <a:gd name="connsiteX0" fmla="*/ 1001147 w 2405020"/>
                <a:gd name="connsiteY0" fmla="*/ 0 h 2688830"/>
                <a:gd name="connsiteX1" fmla="*/ 2405020 w 2405020"/>
                <a:gd name="connsiteY1" fmla="*/ 1403873 h 2688830"/>
                <a:gd name="connsiteX2" fmla="*/ 1670316 w 2405020"/>
                <a:gd name="connsiteY2" fmla="*/ 2638306 h 2688830"/>
                <a:gd name="connsiteX3" fmla="*/ 1565436 w 2405020"/>
                <a:gd name="connsiteY3" fmla="*/ 2688830 h 2688830"/>
                <a:gd name="connsiteX4" fmla="*/ 1571110 w 2405020"/>
                <a:gd name="connsiteY4" fmla="*/ 2576457 h 2688830"/>
                <a:gd name="connsiteX5" fmla="*/ 450166 w 2405020"/>
                <a:gd name="connsiteY5" fmla="*/ 1201106 h 2688830"/>
                <a:gd name="connsiteX6" fmla="*/ 368685 w 2405020"/>
                <a:gd name="connsiteY6" fmla="*/ 1188670 h 2688830"/>
                <a:gd name="connsiteX7" fmla="*/ 355149 w 2405020"/>
                <a:gd name="connsiteY7" fmla="*/ 1099980 h 2688830"/>
                <a:gd name="connsiteX8" fmla="*/ 63095 w 2405020"/>
                <a:gd name="connsiteY8" fmla="*/ 489915 h 2688830"/>
                <a:gd name="connsiteX9" fmla="*/ 0 w 2405020"/>
                <a:gd name="connsiteY9" fmla="*/ 420493 h 2688830"/>
                <a:gd name="connsiteX10" fmla="*/ 8459 w 2405020"/>
                <a:gd name="connsiteY10" fmla="*/ 411185 h 2688830"/>
                <a:gd name="connsiteX11" fmla="*/ 1001147 w 2405020"/>
                <a:gd name="connsiteY11" fmla="*/ 0 h 268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5020" h="2688830">
                  <a:moveTo>
                    <a:pt x="1001147" y="0"/>
                  </a:moveTo>
                  <a:cubicBezTo>
                    <a:pt x="1776485" y="0"/>
                    <a:pt x="2405020" y="628535"/>
                    <a:pt x="2405020" y="1403873"/>
                  </a:cubicBezTo>
                  <a:cubicBezTo>
                    <a:pt x="2405020" y="1936918"/>
                    <a:pt x="2107939" y="2400576"/>
                    <a:pt x="1670316" y="2638306"/>
                  </a:cubicBezTo>
                  <a:lnTo>
                    <a:pt x="1565436" y="2688830"/>
                  </a:lnTo>
                  <a:lnTo>
                    <a:pt x="1571110" y="2576457"/>
                  </a:lnTo>
                  <a:cubicBezTo>
                    <a:pt x="1571110" y="1898036"/>
                    <a:pt x="1089888" y="1332012"/>
                    <a:pt x="450166" y="1201106"/>
                  </a:cubicBezTo>
                  <a:lnTo>
                    <a:pt x="368685" y="1188670"/>
                  </a:lnTo>
                  <a:lnTo>
                    <a:pt x="355149" y="1099980"/>
                  </a:lnTo>
                  <a:cubicBezTo>
                    <a:pt x="308397" y="871508"/>
                    <a:pt x="206145" y="663252"/>
                    <a:pt x="63095" y="489915"/>
                  </a:cubicBezTo>
                  <a:lnTo>
                    <a:pt x="0" y="420493"/>
                  </a:lnTo>
                  <a:lnTo>
                    <a:pt x="8459" y="411185"/>
                  </a:lnTo>
                  <a:cubicBezTo>
                    <a:pt x="262510" y="157134"/>
                    <a:pt x="613478" y="0"/>
                    <a:pt x="100114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086066D-4E9F-CA41-9004-76634F91C8D8}"/>
                </a:ext>
              </a:extLst>
            </p:cNvPr>
            <p:cNvSpPr txBox="1"/>
            <p:nvPr/>
          </p:nvSpPr>
          <p:spPr>
            <a:xfrm>
              <a:off x="8688565" y="970075"/>
              <a:ext cx="2719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LINGKUNGAN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7FC1D7-6BF6-8542-8FC6-F765E976E114}"/>
                </a:ext>
              </a:extLst>
            </p:cNvPr>
            <p:cNvSpPr txBox="1"/>
            <p:nvPr/>
          </p:nvSpPr>
          <p:spPr>
            <a:xfrm>
              <a:off x="8936502" y="1620111"/>
              <a:ext cx="25683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/>
                <a:t>Sehat</a:t>
              </a:r>
              <a:r>
                <a:rPr lang="en-US" sz="2000" dirty="0"/>
                <a:t>, </a:t>
              </a:r>
              <a:r>
                <a:rPr lang="en-US" sz="2000" dirty="0" err="1"/>
                <a:t>aman</a:t>
              </a:r>
              <a:r>
                <a:rPr lang="en-US" sz="2000" dirty="0"/>
                <a:t>,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bersih</a:t>
              </a:r>
              <a:endParaRPr lang="en-US" sz="2000" dirty="0"/>
            </a:p>
            <a:p>
              <a:pPr algn="ctr"/>
              <a:endParaRPr lang="en-US" sz="20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A5A5B2-1757-5644-99AF-6D771941D1FD}"/>
              </a:ext>
            </a:extLst>
          </p:cNvPr>
          <p:cNvGrpSpPr/>
          <p:nvPr/>
        </p:nvGrpSpPr>
        <p:grpSpPr>
          <a:xfrm>
            <a:off x="7639951" y="2342557"/>
            <a:ext cx="1234033" cy="1873190"/>
            <a:chOff x="7639951" y="2342557"/>
            <a:chExt cx="1234033" cy="187319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6DB0206-690E-8C40-8CE9-43DD9176CEED}"/>
                </a:ext>
              </a:extLst>
            </p:cNvPr>
            <p:cNvSpPr/>
            <p:nvPr/>
          </p:nvSpPr>
          <p:spPr>
            <a:xfrm>
              <a:off x="7639951" y="2342557"/>
              <a:ext cx="1234033" cy="1873190"/>
            </a:xfrm>
            <a:custGeom>
              <a:avLst/>
              <a:gdLst>
                <a:gd name="connsiteX0" fmla="*/ 569963 w 786397"/>
                <a:gd name="connsiteY0" fmla="*/ 0 h 1193705"/>
                <a:gd name="connsiteX1" fmla="*/ 713501 w 786397"/>
                <a:gd name="connsiteY1" fmla="*/ 7248 h 1193705"/>
                <a:gd name="connsiteX2" fmla="*/ 771411 w 786397"/>
                <a:gd name="connsiteY2" fmla="*/ 16086 h 1193705"/>
                <a:gd name="connsiteX3" fmla="*/ 779149 w 786397"/>
                <a:gd name="connsiteY3" fmla="*/ 66787 h 1193705"/>
                <a:gd name="connsiteX4" fmla="*/ 786397 w 786397"/>
                <a:gd name="connsiteY4" fmla="*/ 210325 h 1193705"/>
                <a:gd name="connsiteX5" fmla="*/ 465821 w 786397"/>
                <a:gd name="connsiteY5" fmla="*/ 1103319 h 1193705"/>
                <a:gd name="connsiteX6" fmla="*/ 383672 w 786397"/>
                <a:gd name="connsiteY6" fmla="*/ 1193705 h 1193705"/>
                <a:gd name="connsiteX7" fmla="*/ 320576 w 786397"/>
                <a:gd name="connsiteY7" fmla="*/ 1124283 h 1193705"/>
                <a:gd name="connsiteX8" fmla="*/ 0 w 786397"/>
                <a:gd name="connsiteY8" fmla="*/ 231289 h 1193705"/>
                <a:gd name="connsiteX9" fmla="*/ 5675 w 786397"/>
                <a:gd name="connsiteY9" fmla="*/ 118916 h 1193705"/>
                <a:gd name="connsiteX10" fmla="*/ 23512 w 786397"/>
                <a:gd name="connsiteY10" fmla="*/ 110323 h 1193705"/>
                <a:gd name="connsiteX11" fmla="*/ 569963 w 786397"/>
                <a:gd name="connsiteY11" fmla="*/ 0 h 119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6397" h="1193705">
                  <a:moveTo>
                    <a:pt x="569963" y="0"/>
                  </a:moveTo>
                  <a:cubicBezTo>
                    <a:pt x="618422" y="0"/>
                    <a:pt x="666307" y="2455"/>
                    <a:pt x="713501" y="7248"/>
                  </a:cubicBezTo>
                  <a:lnTo>
                    <a:pt x="771411" y="16086"/>
                  </a:lnTo>
                  <a:lnTo>
                    <a:pt x="779149" y="66787"/>
                  </a:lnTo>
                  <a:cubicBezTo>
                    <a:pt x="783942" y="113981"/>
                    <a:pt x="786397" y="161866"/>
                    <a:pt x="786397" y="210325"/>
                  </a:cubicBezTo>
                  <a:cubicBezTo>
                    <a:pt x="786397" y="549535"/>
                    <a:pt x="666091" y="860647"/>
                    <a:pt x="465821" y="1103319"/>
                  </a:cubicBezTo>
                  <a:lnTo>
                    <a:pt x="383672" y="1193705"/>
                  </a:lnTo>
                  <a:lnTo>
                    <a:pt x="320576" y="1124283"/>
                  </a:lnTo>
                  <a:cubicBezTo>
                    <a:pt x="120306" y="881611"/>
                    <a:pt x="0" y="570499"/>
                    <a:pt x="0" y="231289"/>
                  </a:cubicBezTo>
                  <a:lnTo>
                    <a:pt x="5675" y="118916"/>
                  </a:lnTo>
                  <a:lnTo>
                    <a:pt x="23512" y="110323"/>
                  </a:lnTo>
                  <a:cubicBezTo>
                    <a:pt x="191469" y="39284"/>
                    <a:pt x="376129" y="0"/>
                    <a:pt x="569963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8142C6-7E27-4542-AD44-35CA271E2317}"/>
                </a:ext>
              </a:extLst>
            </p:cNvPr>
            <p:cNvSpPr txBox="1"/>
            <p:nvPr/>
          </p:nvSpPr>
          <p:spPr>
            <a:xfrm>
              <a:off x="7745705" y="2834958"/>
              <a:ext cx="110653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HEALTH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952AD7-BBB8-9144-80C6-E2CB12034E99}"/>
              </a:ext>
            </a:extLst>
          </p:cNvPr>
          <p:cNvGrpSpPr/>
          <p:nvPr/>
        </p:nvGrpSpPr>
        <p:grpSpPr>
          <a:xfrm>
            <a:off x="6220858" y="2508996"/>
            <a:ext cx="1910658" cy="2346432"/>
            <a:chOff x="6220858" y="2508996"/>
            <a:chExt cx="1910658" cy="234643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43C1691-4046-614F-A2C4-C873CDC3C11E}"/>
                </a:ext>
              </a:extLst>
            </p:cNvPr>
            <p:cNvSpPr/>
            <p:nvPr/>
          </p:nvSpPr>
          <p:spPr>
            <a:xfrm>
              <a:off x="6220858" y="2508996"/>
              <a:ext cx="1910658" cy="2346432"/>
            </a:xfrm>
            <a:custGeom>
              <a:avLst/>
              <a:gdLst>
                <a:gd name="connsiteX0" fmla="*/ 839585 w 1217582"/>
                <a:gd name="connsiteY0" fmla="*/ 0 h 1495282"/>
                <a:gd name="connsiteX1" fmla="*/ 833910 w 1217582"/>
                <a:gd name="connsiteY1" fmla="*/ 112373 h 1495282"/>
                <a:gd name="connsiteX2" fmla="*/ 1154486 w 1217582"/>
                <a:gd name="connsiteY2" fmla="*/ 1005367 h 1495282"/>
                <a:gd name="connsiteX3" fmla="*/ 1217582 w 1217582"/>
                <a:gd name="connsiteY3" fmla="*/ 1074789 h 1495282"/>
                <a:gd name="connsiteX4" fmla="*/ 1209122 w 1217582"/>
                <a:gd name="connsiteY4" fmla="*/ 1084097 h 1495282"/>
                <a:gd name="connsiteX5" fmla="*/ 216434 w 1217582"/>
                <a:gd name="connsiteY5" fmla="*/ 1495282 h 1495282"/>
                <a:gd name="connsiteX6" fmla="*/ 72896 w 1217582"/>
                <a:gd name="connsiteY6" fmla="*/ 1488034 h 1495282"/>
                <a:gd name="connsiteX7" fmla="*/ 14986 w 1217582"/>
                <a:gd name="connsiteY7" fmla="*/ 1479196 h 1495282"/>
                <a:gd name="connsiteX8" fmla="*/ 7248 w 1217582"/>
                <a:gd name="connsiteY8" fmla="*/ 1428495 h 1495282"/>
                <a:gd name="connsiteX9" fmla="*/ 0 w 1217582"/>
                <a:gd name="connsiteY9" fmla="*/ 1284957 h 1495282"/>
                <a:gd name="connsiteX10" fmla="*/ 734704 w 1217582"/>
                <a:gd name="connsiteY10" fmla="*/ 50524 h 1495282"/>
                <a:gd name="connsiteX11" fmla="*/ 839585 w 1217582"/>
                <a:gd name="connsiteY11" fmla="*/ 0 h 149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7582" h="1495282">
                  <a:moveTo>
                    <a:pt x="839585" y="0"/>
                  </a:moveTo>
                  <a:lnTo>
                    <a:pt x="833910" y="112373"/>
                  </a:lnTo>
                  <a:cubicBezTo>
                    <a:pt x="833910" y="451583"/>
                    <a:pt x="954216" y="762695"/>
                    <a:pt x="1154486" y="1005367"/>
                  </a:cubicBezTo>
                  <a:lnTo>
                    <a:pt x="1217582" y="1074789"/>
                  </a:lnTo>
                  <a:lnTo>
                    <a:pt x="1209122" y="1084097"/>
                  </a:lnTo>
                  <a:cubicBezTo>
                    <a:pt x="955071" y="1338148"/>
                    <a:pt x="604103" y="1495282"/>
                    <a:pt x="216434" y="1495282"/>
                  </a:cubicBezTo>
                  <a:cubicBezTo>
                    <a:pt x="167975" y="1495282"/>
                    <a:pt x="120090" y="1492827"/>
                    <a:pt x="72896" y="1488034"/>
                  </a:cubicBezTo>
                  <a:lnTo>
                    <a:pt x="14986" y="1479196"/>
                  </a:lnTo>
                  <a:lnTo>
                    <a:pt x="7248" y="1428495"/>
                  </a:lnTo>
                  <a:cubicBezTo>
                    <a:pt x="2455" y="1381301"/>
                    <a:pt x="0" y="1333416"/>
                    <a:pt x="0" y="1284957"/>
                  </a:cubicBezTo>
                  <a:cubicBezTo>
                    <a:pt x="0" y="751912"/>
                    <a:pt x="297081" y="288255"/>
                    <a:pt x="734704" y="50524"/>
                  </a:cubicBezTo>
                  <a:lnTo>
                    <a:pt x="839585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8BD2B1-8496-E646-A7C2-F2EE85425825}"/>
                </a:ext>
              </a:extLst>
            </p:cNvPr>
            <p:cNvSpPr txBox="1"/>
            <p:nvPr/>
          </p:nvSpPr>
          <p:spPr>
            <a:xfrm>
              <a:off x="6436412" y="3589997"/>
              <a:ext cx="14686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Interaksi</a:t>
              </a:r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Sosial</a:t>
              </a:r>
              <a:endParaRPr lang="en-US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1C90EB-2504-334B-9EB6-6B864399A166}"/>
              </a:ext>
            </a:extLst>
          </p:cNvPr>
          <p:cNvGrpSpPr/>
          <p:nvPr/>
        </p:nvGrpSpPr>
        <p:grpSpPr>
          <a:xfrm>
            <a:off x="7657662" y="1011224"/>
            <a:ext cx="1276656" cy="1366805"/>
            <a:chOff x="7653503" y="1056677"/>
            <a:chExt cx="1276656" cy="1366805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DFA0C41-928D-DE4A-941E-7584CC9F23F9}"/>
                </a:ext>
              </a:extLst>
            </p:cNvPr>
            <p:cNvSpPr/>
            <p:nvPr/>
          </p:nvSpPr>
          <p:spPr>
            <a:xfrm>
              <a:off x="7653503" y="1056677"/>
              <a:ext cx="1201611" cy="1366805"/>
            </a:xfrm>
            <a:custGeom>
              <a:avLst/>
              <a:gdLst>
                <a:gd name="connsiteX0" fmla="*/ 397051 w 765736"/>
                <a:gd name="connsiteY0" fmla="*/ 0 h 871007"/>
                <a:gd name="connsiteX1" fmla="*/ 460146 w 765736"/>
                <a:gd name="connsiteY1" fmla="*/ 69422 h 871007"/>
                <a:gd name="connsiteX2" fmla="*/ 752200 w 765736"/>
                <a:gd name="connsiteY2" fmla="*/ 679487 h 871007"/>
                <a:gd name="connsiteX3" fmla="*/ 765736 w 765736"/>
                <a:gd name="connsiteY3" fmla="*/ 768177 h 871007"/>
                <a:gd name="connsiteX4" fmla="*/ 707826 w 765736"/>
                <a:gd name="connsiteY4" fmla="*/ 759339 h 871007"/>
                <a:gd name="connsiteX5" fmla="*/ 564288 w 765736"/>
                <a:gd name="connsiteY5" fmla="*/ 752091 h 871007"/>
                <a:gd name="connsiteX6" fmla="*/ 17837 w 765736"/>
                <a:gd name="connsiteY6" fmla="*/ 862414 h 871007"/>
                <a:gd name="connsiteX7" fmla="*/ 0 w 765736"/>
                <a:gd name="connsiteY7" fmla="*/ 871007 h 871007"/>
                <a:gd name="connsiteX8" fmla="*/ 1573 w 765736"/>
                <a:gd name="connsiteY8" fmla="*/ 839842 h 871007"/>
                <a:gd name="connsiteX9" fmla="*/ 314901 w 765736"/>
                <a:gd name="connsiteY9" fmla="*/ 90386 h 871007"/>
                <a:gd name="connsiteX10" fmla="*/ 397051 w 765736"/>
                <a:gd name="connsiteY10" fmla="*/ 0 h 87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736" h="871007">
                  <a:moveTo>
                    <a:pt x="397051" y="0"/>
                  </a:moveTo>
                  <a:lnTo>
                    <a:pt x="460146" y="69422"/>
                  </a:lnTo>
                  <a:cubicBezTo>
                    <a:pt x="603196" y="242759"/>
                    <a:pt x="705448" y="451015"/>
                    <a:pt x="752200" y="679487"/>
                  </a:cubicBezTo>
                  <a:lnTo>
                    <a:pt x="765736" y="768177"/>
                  </a:lnTo>
                  <a:lnTo>
                    <a:pt x="707826" y="759339"/>
                  </a:lnTo>
                  <a:cubicBezTo>
                    <a:pt x="660632" y="754546"/>
                    <a:pt x="612747" y="752091"/>
                    <a:pt x="564288" y="752091"/>
                  </a:cubicBezTo>
                  <a:cubicBezTo>
                    <a:pt x="370454" y="752091"/>
                    <a:pt x="185794" y="791375"/>
                    <a:pt x="17837" y="862414"/>
                  </a:cubicBezTo>
                  <a:lnTo>
                    <a:pt x="0" y="871007"/>
                  </a:lnTo>
                  <a:lnTo>
                    <a:pt x="1573" y="839842"/>
                  </a:lnTo>
                  <a:cubicBezTo>
                    <a:pt x="30330" y="556677"/>
                    <a:pt x="143241" y="298391"/>
                    <a:pt x="314901" y="90386"/>
                  </a:cubicBezTo>
                  <a:lnTo>
                    <a:pt x="397051" y="0"/>
                  </a:lnTo>
                  <a:close/>
                </a:path>
              </a:pathLst>
            </a:custGeom>
            <a:solidFill>
              <a:srgbClr val="94A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E5B716-C864-3644-88BF-B13083A602B9}"/>
                </a:ext>
              </a:extLst>
            </p:cNvPr>
            <p:cNvSpPr txBox="1"/>
            <p:nvPr/>
          </p:nvSpPr>
          <p:spPr>
            <a:xfrm>
              <a:off x="7659462" y="1341305"/>
              <a:ext cx="12706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Pola </a:t>
              </a:r>
            </a:p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Hidup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sehat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1E2484-4260-8E47-A54C-514CBF94D369}"/>
              </a:ext>
            </a:extLst>
          </p:cNvPr>
          <p:cNvGrpSpPr/>
          <p:nvPr/>
        </p:nvGrpSpPr>
        <p:grpSpPr>
          <a:xfrm>
            <a:off x="8345288" y="2314735"/>
            <a:ext cx="2527137" cy="2540693"/>
            <a:chOff x="8345288" y="2314735"/>
            <a:chExt cx="2527137" cy="2540693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A85BEFE-8212-A34C-A2EA-E0DA17F5B8C5}"/>
                </a:ext>
              </a:extLst>
            </p:cNvPr>
            <p:cNvSpPr/>
            <p:nvPr/>
          </p:nvSpPr>
          <p:spPr>
            <a:xfrm>
              <a:off x="8345288" y="2314735"/>
              <a:ext cx="2495324" cy="2540693"/>
            </a:xfrm>
            <a:custGeom>
              <a:avLst/>
              <a:gdLst>
                <a:gd name="connsiteX0" fmla="*/ 387739 w 1590164"/>
                <a:gd name="connsiteY0" fmla="*/ 0 h 1619076"/>
                <a:gd name="connsiteX1" fmla="*/ 469220 w 1590164"/>
                <a:gd name="connsiteY1" fmla="*/ 12436 h 1619076"/>
                <a:gd name="connsiteX2" fmla="*/ 1590164 w 1590164"/>
                <a:gd name="connsiteY2" fmla="*/ 1387787 h 1619076"/>
                <a:gd name="connsiteX3" fmla="*/ 1584490 w 1590164"/>
                <a:gd name="connsiteY3" fmla="*/ 1500160 h 1619076"/>
                <a:gd name="connsiteX4" fmla="*/ 1566652 w 1590164"/>
                <a:gd name="connsiteY4" fmla="*/ 1508753 h 1619076"/>
                <a:gd name="connsiteX5" fmla="*/ 1020201 w 1590164"/>
                <a:gd name="connsiteY5" fmla="*/ 1619076 h 1619076"/>
                <a:gd name="connsiteX6" fmla="*/ 27513 w 1590164"/>
                <a:gd name="connsiteY6" fmla="*/ 1207891 h 1619076"/>
                <a:gd name="connsiteX7" fmla="*/ 0 w 1590164"/>
                <a:gd name="connsiteY7" fmla="*/ 1177619 h 1619076"/>
                <a:gd name="connsiteX8" fmla="*/ 82149 w 1590164"/>
                <a:gd name="connsiteY8" fmla="*/ 1087233 h 1619076"/>
                <a:gd name="connsiteX9" fmla="*/ 402725 w 1590164"/>
                <a:gd name="connsiteY9" fmla="*/ 194239 h 1619076"/>
                <a:gd name="connsiteX10" fmla="*/ 395477 w 1590164"/>
                <a:gd name="connsiteY10" fmla="*/ 50701 h 1619076"/>
                <a:gd name="connsiteX11" fmla="*/ 387739 w 1590164"/>
                <a:gd name="connsiteY11" fmla="*/ 0 h 161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0164" h="1619076">
                  <a:moveTo>
                    <a:pt x="387739" y="0"/>
                  </a:moveTo>
                  <a:lnTo>
                    <a:pt x="469220" y="12436"/>
                  </a:lnTo>
                  <a:cubicBezTo>
                    <a:pt x="1108942" y="143342"/>
                    <a:pt x="1590164" y="709366"/>
                    <a:pt x="1590164" y="1387787"/>
                  </a:cubicBezTo>
                  <a:lnTo>
                    <a:pt x="1584490" y="1500160"/>
                  </a:lnTo>
                  <a:lnTo>
                    <a:pt x="1566652" y="1508753"/>
                  </a:lnTo>
                  <a:cubicBezTo>
                    <a:pt x="1398695" y="1579793"/>
                    <a:pt x="1214035" y="1619076"/>
                    <a:pt x="1020201" y="1619076"/>
                  </a:cubicBezTo>
                  <a:cubicBezTo>
                    <a:pt x="632532" y="1619076"/>
                    <a:pt x="281564" y="1461942"/>
                    <a:pt x="27513" y="1207891"/>
                  </a:cubicBezTo>
                  <a:lnTo>
                    <a:pt x="0" y="1177619"/>
                  </a:lnTo>
                  <a:lnTo>
                    <a:pt x="82149" y="1087233"/>
                  </a:lnTo>
                  <a:cubicBezTo>
                    <a:pt x="282419" y="844561"/>
                    <a:pt x="402725" y="533449"/>
                    <a:pt x="402725" y="194239"/>
                  </a:cubicBezTo>
                  <a:cubicBezTo>
                    <a:pt x="402725" y="145780"/>
                    <a:pt x="400270" y="97895"/>
                    <a:pt x="395477" y="50701"/>
                  </a:cubicBezTo>
                  <a:lnTo>
                    <a:pt x="38773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C50AB0-6805-5D40-B3CC-BF4AE7D4FE71}"/>
                </a:ext>
              </a:extLst>
            </p:cNvPr>
            <p:cNvSpPr txBox="1"/>
            <p:nvPr/>
          </p:nvSpPr>
          <p:spPr>
            <a:xfrm>
              <a:off x="8615997" y="3738763"/>
              <a:ext cx="22564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Hidup</a:t>
              </a:r>
              <a:r>
                <a:rPr lang="en-US" sz="2400" dirty="0"/>
                <a:t> </a:t>
              </a:r>
              <a:r>
                <a:rPr lang="en-US" sz="2400" dirty="0" err="1"/>
                <a:t>sejahtera</a:t>
              </a:r>
              <a:endParaRPr lang="en-US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1DC5AC-8565-9C4B-9812-2C7ED703D82D}"/>
                </a:ext>
              </a:extLst>
            </p:cNvPr>
            <p:cNvSpPr txBox="1"/>
            <p:nvPr/>
          </p:nvSpPr>
          <p:spPr>
            <a:xfrm>
              <a:off x="8874259" y="326178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434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80BD-6743-204B-9AD0-13536D94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Germas</a:t>
            </a:r>
            <a:r>
              <a:rPr lang="en-US" dirty="0"/>
              <a:t> (</a:t>
            </a:r>
            <a:r>
              <a:rPr lang="en-US" dirty="0" err="1"/>
              <a:t>gerakan</a:t>
            </a:r>
            <a:r>
              <a:rPr lang="en-US" dirty="0"/>
              <a:t> Masyarakat HIDUP </a:t>
            </a:r>
            <a:r>
              <a:rPr lang="en-US" dirty="0" err="1"/>
              <a:t>sehat</a:t>
            </a:r>
            <a:r>
              <a:rPr lang="en-US" dirty="0"/>
              <a:t>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22F553-E10B-D644-9C27-96B380295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8073" y="2464594"/>
            <a:ext cx="6635853" cy="3085974"/>
          </a:xfrm>
        </p:spPr>
      </p:pic>
    </p:spTree>
    <p:extLst>
      <p:ext uri="{BB962C8B-B14F-4D97-AF65-F5344CB8AC3E}">
        <p14:creationId xmlns:p14="http://schemas.microsoft.com/office/powerpoint/2010/main" val="41169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2824F9-B1C6-904C-BCEC-2EAB312E2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519" y="0"/>
            <a:ext cx="4302961" cy="634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7009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395</TotalTime>
  <Words>277</Words>
  <Application>Microsoft Macintosh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Ayuthaya</vt:lpstr>
      <vt:lpstr>Calibri</vt:lpstr>
      <vt:lpstr>Century Gothic</vt:lpstr>
      <vt:lpstr>Gill Sans MT</vt:lpstr>
      <vt:lpstr>Gallery</vt:lpstr>
      <vt:lpstr>Sehat zaman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sEHAT ZAMAN NOW</vt:lpstr>
      <vt:lpstr>Germas (gerakan Masyarakat HIDUP sehat)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Sehat zaman now</dc:title>
  <dc:creator>Microsoft Office User</dc:creator>
  <cp:lastModifiedBy>Microsoft Office User</cp:lastModifiedBy>
  <cp:revision>22</cp:revision>
  <dcterms:created xsi:type="dcterms:W3CDTF">2020-02-04T06:20:45Z</dcterms:created>
  <dcterms:modified xsi:type="dcterms:W3CDTF">2020-02-06T03:38:24Z</dcterms:modified>
</cp:coreProperties>
</file>