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/>
    <p:restoredTop sz="92437"/>
  </p:normalViewPr>
  <p:slideViewPr>
    <p:cSldViewPr snapToGrid="0" snapToObjects="1" showGuides="1">
      <p:cViewPr varScale="1">
        <p:scale>
          <a:sx n="52" d="100"/>
          <a:sy n="5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C6388-E208-AF44-BB14-E06CF011D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1A2C35-5B77-E545-9295-5705452D8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368FC-4668-B743-940B-8F9877A5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1C701-0297-C54A-A33A-AB212A88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A71ED-105F-5F48-AB19-B9914B11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0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2A91-CC63-E643-B7C3-E974B5EB5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D159D-5CAD-D44D-8666-059FFAB49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5B0AA-FF99-8F43-8EAC-2C81D763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23FFA-CA9E-C14A-8293-0504A11B9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6F8A6-9C49-6B4B-9111-9FFA016C1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1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DF4A9A-BC4F-5247-927E-3B57CA3B9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564553-0912-B34C-AD83-F41B952B0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5015C-48A1-E24B-8C2A-C5F0ED0B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3E029-EBDB-3542-9EE2-57DEA65C7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FBC73-6BDD-BD4C-8F87-C715CFF8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1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10D84-F1D8-F54E-B6AC-B6229DCCE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0B195-B8DE-D040-BD56-EEA30D7FD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BBF28-452B-2F4B-B624-D8DD3E2D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82735-0EFC-3E4A-9BC5-FC5FB846B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6F51E-1DD2-5949-BD54-6EFD3814D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8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8D194-97DD-A548-86FE-4F63D85A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23513-A042-CE45-A6A9-A86E976B9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B22B9-4F87-A44C-8767-3A8BDEA1E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07DF2-5396-CF4F-9058-0516C09E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4ACB-155D-EC4C-94B5-F8E47826F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9EBBA-0C3E-AB4D-AA44-ECBC3D24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9723-17F4-F549-9770-4EC5CBF36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DB6F2-8F6D-6946-BA27-B9DE2202A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85FA3-7EAF-F442-8C18-2CE31E9B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17039-E226-0B49-82E3-71FF72562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E7C74-261E-2649-B3C8-D5791189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6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D16E7-C136-0046-89C9-B7B0B964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2DE38B-C643-DC47-AF93-5782E215B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1C654-D4D8-D144-8BB3-CDC01D956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C0F6EB-53F2-7041-BF0C-E8915B4EB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C8D695-120F-A946-83CC-213B9ADA7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6BD61E-F1FB-0341-AACF-984224992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3C2A92-579C-E844-BDB0-C4881C59A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07E5B-1336-1D48-B768-5A0604CE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30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CDCE8-C969-FD4C-A598-DE6EE692F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35DD96-1DFB-8F4D-912C-43CAEC327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48BBBD-50E6-6B48-8524-0ED7F94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E11682-FE0A-1146-931D-DC34AAB7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2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6AF17A-597A-7749-A634-85545BF7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45D330-6C2C-D54D-9676-8BE8179E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50C13-B660-5347-ABE3-C3A26835E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1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53F54-3747-984D-8177-998965C7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2519F-A6D8-2547-AEB0-C919FA199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0C0A0-3A46-B74C-ACAE-81789ABEE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9DA2F-CEC6-8647-A803-1E4A2426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1AECB-B012-7D4F-B54F-6550E255C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ECFD0F-07A9-8147-9D8A-005968F42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3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A7D00-C477-F140-8349-1E617C361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667A62-E619-0647-9875-D57DB997ED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E393E-B376-E74D-8F29-0F486ADD5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CD274-564B-C84F-A301-9DC5C24D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16776-53D8-F745-82BD-05CD39B4C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EB2DF-D6C5-504D-AAC9-9E0F7BAC0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45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87EEAB-45E8-FB4C-BFBD-00ACD867E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0EF31-5F0D-7746-9043-520748E86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E3382-F5A2-F24F-A350-4C9EA960F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8359-0EB3-0A4D-BA0B-2128C5F02176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80AB1-E8CE-A94D-B4C7-C01F205A4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B99CC-BFC7-1B47-849F-179592531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44B58-FBF0-BA48-AA77-6F4FC2876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6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A562-10F7-7E49-9A7F-51C48A001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Sehat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2244C-9A0F-E843-8530-362B60AA4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Menurut</a:t>
            </a:r>
            <a:r>
              <a:rPr lang="en-ID" dirty="0"/>
              <a:t> WHO (1947) </a:t>
            </a:r>
            <a:r>
              <a:rPr lang="en-ID" dirty="0" err="1"/>
              <a:t>Sehat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diartikan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yang </a:t>
            </a:r>
            <a:r>
              <a:rPr lang="en-ID" dirty="0" err="1"/>
              <a:t>sempurna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, mental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penyakit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 </a:t>
            </a:r>
          </a:p>
          <a:p>
            <a:r>
              <a:rPr lang="en-ID" dirty="0" err="1"/>
              <a:t>Menurut</a:t>
            </a:r>
            <a:r>
              <a:rPr lang="en-ID" dirty="0"/>
              <a:t> DEPKES RI </a:t>
            </a:r>
            <a:r>
              <a:rPr lang="en-ID" dirty="0" err="1"/>
              <a:t>sehat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sehat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, </a:t>
            </a:r>
            <a:r>
              <a:rPr lang="en-ID" dirty="0" err="1"/>
              <a:t>jiwa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social yang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produktif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.</a:t>
            </a:r>
          </a:p>
          <a:p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sehat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</a:t>
            </a:r>
            <a:r>
              <a:rPr lang="en-ID" dirty="0" err="1"/>
              <a:t>jasmani</a:t>
            </a:r>
            <a:r>
              <a:rPr lang="en-ID" dirty="0"/>
              <a:t>, </a:t>
            </a:r>
            <a:r>
              <a:rPr lang="en-ID" dirty="0" err="1"/>
              <a:t>rohani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penyakit</a:t>
            </a:r>
            <a:r>
              <a:rPr lang="en-ID" dirty="0"/>
              <a:t>, </a:t>
            </a:r>
            <a:r>
              <a:rPr lang="en-ID" dirty="0" err="1"/>
              <a:t>cacat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3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72380-D9C6-C14E-B0E8-B5984C44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Sakit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6801C-8E91-8C4F-B352-B459A8C6B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E8A4BA-C546-6E43-8BD9-C7609F8994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48" t="49637" r="357" b="1460"/>
          <a:stretch/>
        </p:blipFill>
        <p:spPr>
          <a:xfrm>
            <a:off x="469640" y="3265714"/>
            <a:ext cx="11252719" cy="272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08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C10939-7AA5-F846-9E63-EE3048383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31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dirty="0" err="1"/>
              <a:t>Terima</a:t>
            </a:r>
            <a:r>
              <a:rPr lang="en-US" sz="8000" dirty="0"/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103959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55</Words>
  <Application>Microsoft Macintosh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Sehat</vt:lpstr>
      <vt:lpstr>Sakit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Sehat dan Sakit</dc:title>
  <dc:creator>Microsoft Office User</dc:creator>
  <cp:lastModifiedBy>willyihsan@student.uns.ac.id</cp:lastModifiedBy>
  <cp:revision>4</cp:revision>
  <dcterms:created xsi:type="dcterms:W3CDTF">2020-01-30T00:15:36Z</dcterms:created>
  <dcterms:modified xsi:type="dcterms:W3CDTF">2020-10-22T00:23:44Z</dcterms:modified>
</cp:coreProperties>
</file>