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54" r:id="rId4"/>
  </p:sldMasterIdLst>
  <p:notesMasterIdLst>
    <p:notesMasterId r:id="rId13"/>
  </p:notesMasterIdLst>
  <p:handoutMasterIdLst>
    <p:handoutMasterId r:id="rId14"/>
  </p:handoutMasterIdLst>
  <p:sldIdLst>
    <p:sldId id="261" r:id="rId5"/>
    <p:sldId id="356" r:id="rId6"/>
    <p:sldId id="364" r:id="rId7"/>
    <p:sldId id="273" r:id="rId8"/>
    <p:sldId id="365" r:id="rId9"/>
    <p:sldId id="366" r:id="rId10"/>
    <p:sldId id="316" r:id="rId11"/>
    <p:sldId id="31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8C09"/>
    <a:srgbClr val="EEC621"/>
    <a:srgbClr val="F69E1D"/>
    <a:srgbClr val="EEEEEE"/>
    <a:srgbClr val="87175F"/>
    <a:srgbClr val="43467B"/>
    <a:srgbClr val="AEA422"/>
    <a:srgbClr val="E19E6B"/>
    <a:srgbClr val="75503A"/>
    <a:srgbClr val="DDB6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DBED569-4797-4DF1-A0F4-6AAB3CD982D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034" autoAdjust="0"/>
  </p:normalViewPr>
  <p:slideViewPr>
    <p:cSldViewPr>
      <p:cViewPr varScale="1">
        <p:scale>
          <a:sx n="77" d="100"/>
          <a:sy n="77" d="100"/>
        </p:scale>
        <p:origin x="498" y="90"/>
      </p:cViewPr>
      <p:guideLst/>
    </p:cSldViewPr>
  </p:slideViewPr>
  <p:outlineViewPr>
    <p:cViewPr>
      <p:scale>
        <a:sx n="33" d="100"/>
        <a:sy n="33" d="100"/>
      </p:scale>
      <p:origin x="0" y="-2082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0" d="100"/>
          <a:sy n="60" d="100"/>
        </p:scale>
        <p:origin x="3187" y="3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D:\UNY\Akuntansi%20UMKM%20dan%20Koperasi\Perkembangan%20UMKM%20Indonesia%20tahun%202017-2018.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none" spc="120" normalizeH="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id-ID" sz="1800" cap="none" dirty="0">
                <a:latin typeface="Times New Roman" panose="02020603050405020304" pitchFamily="18" charset="0"/>
                <a:cs typeface="Times New Roman" panose="02020603050405020304" pitchFamily="18" charset="0"/>
              </a:rPr>
              <a:t>Kontribusi Usaha Mikro, Kecil, Dan Menengah (UMKM) Dan Usaha Besar (UB) Terhadap PDB Nasional Tahun 2017-2018 Menurut Harga Konstan Tahun 2000</a:t>
            </a:r>
            <a:r>
              <a:rPr lang="en-US" sz="1800" cap="none" dirty="0">
                <a:latin typeface="Times New Roman" panose="02020603050405020304" pitchFamily="18" charset="0"/>
                <a:cs typeface="Times New Roman" panose="02020603050405020304" pitchFamily="18" charset="0"/>
              </a:rPr>
              <a:t> (Dalam</a:t>
            </a:r>
            <a:r>
              <a:rPr lang="en-US" sz="1800" cap="none" baseline="0" dirty="0">
                <a:latin typeface="Times New Roman" panose="02020603050405020304" pitchFamily="18" charset="0"/>
                <a:cs typeface="Times New Roman" panose="02020603050405020304" pitchFamily="18" charset="0"/>
              </a:rPr>
              <a:t> %)</a:t>
            </a:r>
            <a:endParaRPr lang="id-ID" sz="1800" cap="none" dirty="0">
              <a:latin typeface="Times New Roman" panose="02020603050405020304" pitchFamily="18" charset="0"/>
              <a:cs typeface="Times New Roman" panose="02020603050405020304" pitchFamily="18" charset="0"/>
            </a:endParaRPr>
          </a:p>
        </c:rich>
      </c:tx>
      <c:layout>
        <c:manualLayout>
          <c:xMode val="edge"/>
          <c:yMode val="edge"/>
          <c:x val="0.16364542657294909"/>
          <c:y val="2.9316489509659785E-3"/>
        </c:manualLayout>
      </c:layout>
      <c:overlay val="0"/>
      <c:spPr>
        <a:noFill/>
        <a:ln>
          <a:noFill/>
        </a:ln>
        <a:effectLst/>
      </c:spPr>
      <c:txPr>
        <a:bodyPr rot="0" spcFirstLastPara="1" vertOverflow="ellipsis" vert="horz" wrap="square" anchor="ctr" anchorCtr="1"/>
        <a:lstStyle/>
        <a:p>
          <a:pPr>
            <a:defRPr sz="1800" b="1" i="0" u="none" strike="noStrike" kern="1200" cap="none" spc="120" normalizeH="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id-ID"/>
        </a:p>
      </c:txPr>
    </c:title>
    <c:autoTitleDeleted val="0"/>
    <c:plotArea>
      <c:layout/>
      <c:barChart>
        <c:barDir val="col"/>
        <c:grouping val="stacked"/>
        <c:varyColors val="0"/>
        <c:ser>
          <c:idx val="0"/>
          <c:order val="0"/>
          <c:tx>
            <c:strRef>
              <c:f>'Kontribusi UMKM ke PDB'!$G$11</c:f>
              <c:strCache>
                <c:ptCount val="1"/>
                <c:pt idx="0">
                  <c:v>Usaha Mikro</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id-ID"/>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'Kontribusi UMKM ke PDB'!$F$12:$F$13</c:f>
              <c:strCache>
                <c:ptCount val="2"/>
                <c:pt idx="0">
                  <c:v>Tahun 2017</c:v>
                </c:pt>
                <c:pt idx="1">
                  <c:v>Tahun 2018</c:v>
                </c:pt>
              </c:strCache>
            </c:strRef>
          </c:cat>
          <c:val>
            <c:numRef>
              <c:f>'Kontribusi UMKM ke PDB'!$G$12:$G$13</c:f>
              <c:numCache>
                <c:formatCode>0.00</c:formatCode>
                <c:ptCount val="2"/>
                <c:pt idx="0">
                  <c:v>29.509060916829522</c:v>
                </c:pt>
                <c:pt idx="1">
                  <c:v>29.29265497224397</c:v>
                </c:pt>
              </c:numCache>
            </c:numRef>
          </c:val>
          <c:extLst>
            <c:ext xmlns:c16="http://schemas.microsoft.com/office/drawing/2014/chart" uri="{C3380CC4-5D6E-409C-BE32-E72D297353CC}">
              <c16:uniqueId val="{00000000-D43E-43C2-A3FB-0BB7B15CAF04}"/>
            </c:ext>
          </c:extLst>
        </c:ser>
        <c:ser>
          <c:idx val="1"/>
          <c:order val="1"/>
          <c:tx>
            <c:strRef>
              <c:f>'Kontribusi UMKM ke PDB'!$H$11</c:f>
              <c:strCache>
                <c:ptCount val="1"/>
                <c:pt idx="0">
                  <c:v>Usaha Kecil</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id-ID"/>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'Kontribusi UMKM ke PDB'!$F$12:$F$13</c:f>
              <c:strCache>
                <c:ptCount val="2"/>
                <c:pt idx="0">
                  <c:v>Tahun 2017</c:v>
                </c:pt>
                <c:pt idx="1">
                  <c:v>Tahun 2018</c:v>
                </c:pt>
              </c:strCache>
            </c:strRef>
          </c:cat>
          <c:val>
            <c:numRef>
              <c:f>'Kontribusi UMKM ke PDB'!$H$12:$H$13</c:f>
              <c:numCache>
                <c:formatCode>0.00</c:formatCode>
                <c:ptCount val="2"/>
                <c:pt idx="0">
                  <c:v>13.391009058928224</c:v>
                </c:pt>
                <c:pt idx="1">
                  <c:v>13.563423671071201</c:v>
                </c:pt>
              </c:numCache>
            </c:numRef>
          </c:val>
          <c:extLst>
            <c:ext xmlns:c16="http://schemas.microsoft.com/office/drawing/2014/chart" uri="{C3380CC4-5D6E-409C-BE32-E72D297353CC}">
              <c16:uniqueId val="{00000001-D43E-43C2-A3FB-0BB7B15CAF04}"/>
            </c:ext>
          </c:extLst>
        </c:ser>
        <c:ser>
          <c:idx val="2"/>
          <c:order val="2"/>
          <c:tx>
            <c:strRef>
              <c:f>'Kontribusi UMKM ke PDB'!$I$11</c:f>
              <c:strCache>
                <c:ptCount val="1"/>
                <c:pt idx="0">
                  <c:v>Usaha Menengah</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id-ID"/>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'Kontribusi UMKM ke PDB'!$F$12:$F$13</c:f>
              <c:strCache>
                <c:ptCount val="2"/>
                <c:pt idx="0">
                  <c:v>Tahun 2017</c:v>
                </c:pt>
                <c:pt idx="1">
                  <c:v>Tahun 2018</c:v>
                </c:pt>
              </c:strCache>
            </c:strRef>
          </c:cat>
          <c:val>
            <c:numRef>
              <c:f>'Kontribusi UMKM ke PDB'!$I$12:$I$13</c:f>
              <c:numCache>
                <c:formatCode>0.00</c:formatCode>
                <c:ptCount val="2"/>
                <c:pt idx="0">
                  <c:v>14.396638326972285</c:v>
                </c:pt>
                <c:pt idx="1">
                  <c:v>14.382270037555628</c:v>
                </c:pt>
              </c:numCache>
            </c:numRef>
          </c:val>
          <c:extLst>
            <c:ext xmlns:c16="http://schemas.microsoft.com/office/drawing/2014/chart" uri="{C3380CC4-5D6E-409C-BE32-E72D297353CC}">
              <c16:uniqueId val="{00000002-D43E-43C2-A3FB-0BB7B15CAF04}"/>
            </c:ext>
          </c:extLst>
        </c:ser>
        <c:ser>
          <c:idx val="3"/>
          <c:order val="3"/>
          <c:tx>
            <c:strRef>
              <c:f>'Kontribusi UMKM ke PDB'!$J$11</c:f>
              <c:strCache>
                <c:ptCount val="1"/>
                <c:pt idx="0">
                  <c:v>Usaha Besar</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id-ID"/>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'Kontribusi UMKM ke PDB'!$F$12:$F$13</c:f>
              <c:strCache>
                <c:ptCount val="2"/>
                <c:pt idx="0">
                  <c:v>Tahun 2017</c:v>
                </c:pt>
                <c:pt idx="1">
                  <c:v>Tahun 2018</c:v>
                </c:pt>
              </c:strCache>
            </c:strRef>
          </c:cat>
          <c:val>
            <c:numRef>
              <c:f>'Kontribusi UMKM ke PDB'!$J$12:$J$13</c:f>
              <c:numCache>
                <c:formatCode>0.00</c:formatCode>
                <c:ptCount val="2"/>
                <c:pt idx="0">
                  <c:v>42.703291697269968</c:v>
                </c:pt>
                <c:pt idx="1">
                  <c:v>42.7616513191292</c:v>
                </c:pt>
              </c:numCache>
            </c:numRef>
          </c:val>
          <c:extLst>
            <c:ext xmlns:c16="http://schemas.microsoft.com/office/drawing/2014/chart" uri="{C3380CC4-5D6E-409C-BE32-E72D297353CC}">
              <c16:uniqueId val="{00000003-D43E-43C2-A3FB-0BB7B15CAF04}"/>
            </c:ext>
          </c:extLst>
        </c:ser>
        <c:dLbls>
          <c:dLblPos val="ctr"/>
          <c:showLegendKey val="0"/>
          <c:showVal val="1"/>
          <c:showCatName val="0"/>
          <c:showSerName val="0"/>
          <c:showPercent val="0"/>
          <c:showBubbleSize val="0"/>
        </c:dLbls>
        <c:gapWidth val="79"/>
        <c:overlap val="100"/>
        <c:axId val="381705904"/>
        <c:axId val="381699672"/>
      </c:barChart>
      <c:catAx>
        <c:axId val="3817059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id-ID"/>
          </a:p>
        </c:txPr>
        <c:crossAx val="381699672"/>
        <c:crosses val="autoZero"/>
        <c:auto val="1"/>
        <c:lblAlgn val="ctr"/>
        <c:lblOffset val="100"/>
        <c:noMultiLvlLbl val="0"/>
      </c:catAx>
      <c:valAx>
        <c:axId val="381699672"/>
        <c:scaling>
          <c:orientation val="minMax"/>
        </c:scaling>
        <c:delete val="1"/>
        <c:axPos val="l"/>
        <c:numFmt formatCode="0.00" sourceLinked="1"/>
        <c:majorTickMark val="none"/>
        <c:minorTickMark val="none"/>
        <c:tickLblPos val="nextTo"/>
        <c:crossAx val="38170590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id-ID"/>
        </a:p>
      </c:txPr>
    </c:legend>
    <c:plotVisOnly val="1"/>
    <c:dispBlanksAs val="gap"/>
    <c:showDLblsOverMax val="0"/>
  </c:chart>
  <c:spPr>
    <a:noFill/>
    <a:ln>
      <a:noFill/>
    </a:ln>
    <a:effectLst/>
  </c:spPr>
  <c:txPr>
    <a:bodyPr/>
    <a:lstStyle/>
    <a:p>
      <a:pPr>
        <a:defRPr/>
      </a:pPr>
      <a:endParaRPr lang="id-ID"/>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F33-483B-8984-67AD3F15958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4-5F33-483B-8984-67AD3F15958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3-5F33-483B-8984-67AD3F15958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2-5F33-483B-8984-67AD3F159586}"/>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5F33-483B-8984-67AD3F159586}"/>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id-ID"/>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id-ID"/>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C9E465-BE95-4AC4-AAFE-F8F4461768E6}" type="doc">
      <dgm:prSet loTypeId="urn:microsoft.com/office/officeart/2005/8/layout/pyramid2" loCatId="list" qsTypeId="urn:microsoft.com/office/officeart/2005/8/quickstyle/simple1" qsCatId="simple" csTypeId="urn:microsoft.com/office/officeart/2005/8/colors/colorful5" csCatId="colorful" phldr="1"/>
      <dgm:spPr/>
      <dgm:t>
        <a:bodyPr/>
        <a:lstStyle/>
        <a:p>
          <a:endParaRPr lang="id-ID"/>
        </a:p>
      </dgm:t>
    </dgm:pt>
    <dgm:pt modelId="{A53DF563-1AC4-42AA-A4F3-0DB8F5A11504}">
      <dgm:prSet phldrT="[Text]" custT="1"/>
      <dgm:spPr/>
      <dgm:t>
        <a:bodyPr/>
        <a:lstStyle/>
        <a:p>
          <a:pPr algn="ctr"/>
          <a:r>
            <a:rPr lang="en-US" sz="3200" dirty="0">
              <a:latin typeface="Cambria" panose="02040503050406030204" pitchFamily="18" charset="0"/>
            </a:rPr>
            <a:t>Definisi UMKM</a:t>
          </a:r>
          <a:endParaRPr lang="id-ID" sz="3200" dirty="0">
            <a:latin typeface="Cambria" panose="02040503050406030204" pitchFamily="18" charset="0"/>
          </a:endParaRPr>
        </a:p>
      </dgm:t>
    </dgm:pt>
    <dgm:pt modelId="{A35BFD8E-A96D-4492-8D2A-EC2B9D45E078}" type="parTrans" cxnId="{8064FD78-C101-4408-8408-0730C3F10FAD}">
      <dgm:prSet/>
      <dgm:spPr/>
      <dgm:t>
        <a:bodyPr/>
        <a:lstStyle/>
        <a:p>
          <a:pPr algn="ctr"/>
          <a:endParaRPr lang="id-ID" sz="3200"/>
        </a:p>
      </dgm:t>
    </dgm:pt>
    <dgm:pt modelId="{666E1A44-AC3A-4026-8200-E9FB1371D989}" type="sibTrans" cxnId="{8064FD78-C101-4408-8408-0730C3F10FAD}">
      <dgm:prSet/>
      <dgm:spPr/>
      <dgm:t>
        <a:bodyPr/>
        <a:lstStyle/>
        <a:p>
          <a:pPr algn="ctr"/>
          <a:endParaRPr lang="id-ID" sz="3200"/>
        </a:p>
      </dgm:t>
    </dgm:pt>
    <dgm:pt modelId="{ADF29EB6-31CC-4ABD-BD60-6972E22D27EE}">
      <dgm:prSet phldrT="[Text]" custT="1"/>
      <dgm:spPr/>
      <dgm:t>
        <a:bodyPr/>
        <a:lstStyle/>
        <a:p>
          <a:pPr algn="ctr">
            <a:lnSpc>
              <a:spcPct val="100000"/>
            </a:lnSpc>
            <a:spcAft>
              <a:spcPts val="0"/>
            </a:spcAft>
          </a:pPr>
          <a:r>
            <a:rPr lang="en-US" sz="3200" dirty="0">
              <a:latin typeface="Cambria" panose="02040503050406030204" pitchFamily="18" charset="0"/>
            </a:rPr>
            <a:t>Tantangan UMKM</a:t>
          </a:r>
          <a:endParaRPr lang="id-ID" sz="3200" dirty="0">
            <a:latin typeface="Cambria" panose="02040503050406030204" pitchFamily="18" charset="0"/>
          </a:endParaRPr>
        </a:p>
      </dgm:t>
    </dgm:pt>
    <dgm:pt modelId="{933508DA-DFD9-405D-8157-B01250394BF9}" type="parTrans" cxnId="{D10A221E-FCFF-438F-ADCD-E31C3DBB25EF}">
      <dgm:prSet/>
      <dgm:spPr/>
      <dgm:t>
        <a:bodyPr/>
        <a:lstStyle/>
        <a:p>
          <a:pPr algn="ctr"/>
          <a:endParaRPr lang="id-ID" sz="3200"/>
        </a:p>
      </dgm:t>
    </dgm:pt>
    <dgm:pt modelId="{AFCC745B-3FA0-4C37-99F1-95F17AD75B0A}" type="sibTrans" cxnId="{D10A221E-FCFF-438F-ADCD-E31C3DBB25EF}">
      <dgm:prSet/>
      <dgm:spPr/>
      <dgm:t>
        <a:bodyPr/>
        <a:lstStyle/>
        <a:p>
          <a:pPr algn="ctr"/>
          <a:endParaRPr lang="id-ID" sz="3200"/>
        </a:p>
      </dgm:t>
    </dgm:pt>
    <dgm:pt modelId="{530A72E5-AC6A-4F13-B26A-5A9431F11B76}">
      <dgm:prSet phldrT="[Text]" custT="1"/>
      <dgm:spPr/>
      <dgm:t>
        <a:bodyPr/>
        <a:lstStyle/>
        <a:p>
          <a:pPr algn="ctr"/>
          <a:r>
            <a:rPr lang="en-US" sz="3200" dirty="0">
              <a:latin typeface="Cambria" panose="02040503050406030204" pitchFamily="18" charset="0"/>
            </a:rPr>
            <a:t>Peran Akuntansi di UMKM</a:t>
          </a:r>
          <a:endParaRPr lang="id-ID" sz="3200" dirty="0">
            <a:latin typeface="Cambria" panose="02040503050406030204" pitchFamily="18" charset="0"/>
          </a:endParaRPr>
        </a:p>
      </dgm:t>
    </dgm:pt>
    <dgm:pt modelId="{161E8174-328B-4DA6-9482-E5FC5FDC983F}" type="parTrans" cxnId="{55F2E46A-E628-4859-ABD5-981F20CC5F16}">
      <dgm:prSet/>
      <dgm:spPr/>
      <dgm:t>
        <a:bodyPr/>
        <a:lstStyle/>
        <a:p>
          <a:pPr algn="ctr"/>
          <a:endParaRPr lang="id-ID" sz="3200"/>
        </a:p>
      </dgm:t>
    </dgm:pt>
    <dgm:pt modelId="{78177185-12BA-402C-A114-65DB354B1546}" type="sibTrans" cxnId="{55F2E46A-E628-4859-ABD5-981F20CC5F16}">
      <dgm:prSet/>
      <dgm:spPr/>
      <dgm:t>
        <a:bodyPr/>
        <a:lstStyle/>
        <a:p>
          <a:pPr algn="ctr"/>
          <a:endParaRPr lang="id-ID" sz="3200"/>
        </a:p>
      </dgm:t>
    </dgm:pt>
    <dgm:pt modelId="{3AC708E5-9A03-4F9C-B1C0-0E0FFC8D0263}">
      <dgm:prSet custT="1"/>
      <dgm:spPr/>
      <dgm:t>
        <a:bodyPr/>
        <a:lstStyle/>
        <a:p>
          <a:pPr algn="ctr"/>
          <a:r>
            <a:rPr lang="en-US" sz="3200" dirty="0">
              <a:latin typeface="Cambria" panose="02040503050406030204" pitchFamily="18" charset="0"/>
            </a:rPr>
            <a:t>Karakteristik UMKM</a:t>
          </a:r>
          <a:endParaRPr lang="id-ID" sz="3200" dirty="0">
            <a:latin typeface="Cambria" panose="02040503050406030204" pitchFamily="18" charset="0"/>
          </a:endParaRPr>
        </a:p>
      </dgm:t>
    </dgm:pt>
    <dgm:pt modelId="{D9AFB759-D24F-46C3-B041-EC6CFEAEC7DB}" type="parTrans" cxnId="{C5B63CAF-8A4D-4334-8CBF-461151FABF15}">
      <dgm:prSet/>
      <dgm:spPr/>
      <dgm:t>
        <a:bodyPr/>
        <a:lstStyle/>
        <a:p>
          <a:pPr algn="ctr"/>
          <a:endParaRPr lang="id-ID" sz="3200"/>
        </a:p>
      </dgm:t>
    </dgm:pt>
    <dgm:pt modelId="{E7F036C1-6FE4-4F90-82EA-BBFAEB5F0E60}" type="sibTrans" cxnId="{C5B63CAF-8A4D-4334-8CBF-461151FABF15}">
      <dgm:prSet/>
      <dgm:spPr/>
      <dgm:t>
        <a:bodyPr/>
        <a:lstStyle/>
        <a:p>
          <a:pPr algn="ctr"/>
          <a:endParaRPr lang="id-ID" sz="3200"/>
        </a:p>
      </dgm:t>
    </dgm:pt>
    <dgm:pt modelId="{A1A2C5CB-15EE-4438-AB6D-5B370D0B14D5}" type="pres">
      <dgm:prSet presAssocID="{DEC9E465-BE95-4AC4-AAFE-F8F4461768E6}" presName="compositeShape" presStyleCnt="0">
        <dgm:presLayoutVars>
          <dgm:dir/>
          <dgm:resizeHandles/>
        </dgm:presLayoutVars>
      </dgm:prSet>
      <dgm:spPr/>
    </dgm:pt>
    <dgm:pt modelId="{967EBCFC-AE26-4885-8BDD-DAC31BE5DFDD}" type="pres">
      <dgm:prSet presAssocID="{DEC9E465-BE95-4AC4-AAFE-F8F4461768E6}" presName="pyramid" presStyleLbl="node1" presStyleIdx="0" presStyleCnt="1" custLinFactNeighborX="-33525" custLinFactNeighborY="-2983"/>
      <dgm:spPr/>
    </dgm:pt>
    <dgm:pt modelId="{88033849-5947-4B36-BE1A-5494FF9CAE95}" type="pres">
      <dgm:prSet presAssocID="{DEC9E465-BE95-4AC4-AAFE-F8F4461768E6}" presName="theList" presStyleCnt="0"/>
      <dgm:spPr/>
    </dgm:pt>
    <dgm:pt modelId="{DDAFB974-7D5D-463D-9088-1ECF82D0C993}" type="pres">
      <dgm:prSet presAssocID="{A53DF563-1AC4-42AA-A4F3-0DB8F5A11504}" presName="aNode" presStyleLbl="fgAcc1" presStyleIdx="0" presStyleCnt="4" custScaleX="204500">
        <dgm:presLayoutVars>
          <dgm:bulletEnabled val="1"/>
        </dgm:presLayoutVars>
      </dgm:prSet>
      <dgm:spPr/>
    </dgm:pt>
    <dgm:pt modelId="{4B9EE3A0-4B69-4BE7-9A3F-64E70E2A55F1}" type="pres">
      <dgm:prSet presAssocID="{A53DF563-1AC4-42AA-A4F3-0DB8F5A11504}" presName="aSpace" presStyleCnt="0"/>
      <dgm:spPr/>
    </dgm:pt>
    <dgm:pt modelId="{CE16E7EF-3FDC-402D-8828-F2CA8D451B58}" type="pres">
      <dgm:prSet presAssocID="{3AC708E5-9A03-4F9C-B1C0-0E0FFC8D0263}" presName="aNode" presStyleLbl="fgAcc1" presStyleIdx="1" presStyleCnt="4" custScaleX="202293">
        <dgm:presLayoutVars>
          <dgm:bulletEnabled val="1"/>
        </dgm:presLayoutVars>
      </dgm:prSet>
      <dgm:spPr/>
    </dgm:pt>
    <dgm:pt modelId="{3E1955F8-B867-41F3-9B8C-64763C5EBEB7}" type="pres">
      <dgm:prSet presAssocID="{3AC708E5-9A03-4F9C-B1C0-0E0FFC8D0263}" presName="aSpace" presStyleCnt="0"/>
      <dgm:spPr/>
    </dgm:pt>
    <dgm:pt modelId="{71A1DC93-AE91-437F-8EAD-3F2CF74C6D50}" type="pres">
      <dgm:prSet presAssocID="{ADF29EB6-31CC-4ABD-BD60-6972E22D27EE}" presName="aNode" presStyleLbl="fgAcc1" presStyleIdx="2" presStyleCnt="4" custScaleX="204500">
        <dgm:presLayoutVars>
          <dgm:bulletEnabled val="1"/>
        </dgm:presLayoutVars>
      </dgm:prSet>
      <dgm:spPr/>
    </dgm:pt>
    <dgm:pt modelId="{D429DA2E-470E-46E7-8291-5D9CCB87FAFA}" type="pres">
      <dgm:prSet presAssocID="{ADF29EB6-31CC-4ABD-BD60-6972E22D27EE}" presName="aSpace" presStyleCnt="0"/>
      <dgm:spPr/>
    </dgm:pt>
    <dgm:pt modelId="{3721BB4B-D81A-4CCC-9958-94E01410798F}" type="pres">
      <dgm:prSet presAssocID="{530A72E5-AC6A-4F13-B26A-5A9431F11B76}" presName="aNode" presStyleLbl="fgAcc1" presStyleIdx="3" presStyleCnt="4" custScaleX="204500">
        <dgm:presLayoutVars>
          <dgm:bulletEnabled val="1"/>
        </dgm:presLayoutVars>
      </dgm:prSet>
      <dgm:spPr/>
    </dgm:pt>
    <dgm:pt modelId="{4FF3610F-4F0B-41BC-B090-57A058A9298F}" type="pres">
      <dgm:prSet presAssocID="{530A72E5-AC6A-4F13-B26A-5A9431F11B76}" presName="aSpace" presStyleCnt="0"/>
      <dgm:spPr/>
    </dgm:pt>
  </dgm:ptLst>
  <dgm:cxnLst>
    <dgm:cxn modelId="{D10A221E-FCFF-438F-ADCD-E31C3DBB25EF}" srcId="{DEC9E465-BE95-4AC4-AAFE-F8F4461768E6}" destId="{ADF29EB6-31CC-4ABD-BD60-6972E22D27EE}" srcOrd="2" destOrd="0" parTransId="{933508DA-DFD9-405D-8157-B01250394BF9}" sibTransId="{AFCC745B-3FA0-4C37-99F1-95F17AD75B0A}"/>
    <dgm:cxn modelId="{BEFF4022-4C3B-49C8-91CD-152E7E6916B5}" type="presOf" srcId="{530A72E5-AC6A-4F13-B26A-5A9431F11B76}" destId="{3721BB4B-D81A-4CCC-9958-94E01410798F}" srcOrd="0" destOrd="0" presId="urn:microsoft.com/office/officeart/2005/8/layout/pyramid2"/>
    <dgm:cxn modelId="{F46F8525-A601-4947-A64D-1EFE148F5315}" type="presOf" srcId="{3AC708E5-9A03-4F9C-B1C0-0E0FFC8D0263}" destId="{CE16E7EF-3FDC-402D-8828-F2CA8D451B58}" srcOrd="0" destOrd="0" presId="urn:microsoft.com/office/officeart/2005/8/layout/pyramid2"/>
    <dgm:cxn modelId="{55F2E46A-E628-4859-ABD5-981F20CC5F16}" srcId="{DEC9E465-BE95-4AC4-AAFE-F8F4461768E6}" destId="{530A72E5-AC6A-4F13-B26A-5A9431F11B76}" srcOrd="3" destOrd="0" parTransId="{161E8174-328B-4DA6-9482-E5FC5FDC983F}" sibTransId="{78177185-12BA-402C-A114-65DB354B1546}"/>
    <dgm:cxn modelId="{EE4E096D-A3BA-4C5E-A552-AA3CA22F0A01}" type="presOf" srcId="{ADF29EB6-31CC-4ABD-BD60-6972E22D27EE}" destId="{71A1DC93-AE91-437F-8EAD-3F2CF74C6D50}" srcOrd="0" destOrd="0" presId="urn:microsoft.com/office/officeart/2005/8/layout/pyramid2"/>
    <dgm:cxn modelId="{8064FD78-C101-4408-8408-0730C3F10FAD}" srcId="{DEC9E465-BE95-4AC4-AAFE-F8F4461768E6}" destId="{A53DF563-1AC4-42AA-A4F3-0DB8F5A11504}" srcOrd="0" destOrd="0" parTransId="{A35BFD8E-A96D-4492-8D2A-EC2B9D45E078}" sibTransId="{666E1A44-AC3A-4026-8200-E9FB1371D989}"/>
    <dgm:cxn modelId="{FF61ECA7-7550-4757-ACAA-4654CD0553D5}" type="presOf" srcId="{DEC9E465-BE95-4AC4-AAFE-F8F4461768E6}" destId="{A1A2C5CB-15EE-4438-AB6D-5B370D0B14D5}" srcOrd="0" destOrd="0" presId="urn:microsoft.com/office/officeart/2005/8/layout/pyramid2"/>
    <dgm:cxn modelId="{C5B63CAF-8A4D-4334-8CBF-461151FABF15}" srcId="{DEC9E465-BE95-4AC4-AAFE-F8F4461768E6}" destId="{3AC708E5-9A03-4F9C-B1C0-0E0FFC8D0263}" srcOrd="1" destOrd="0" parTransId="{D9AFB759-D24F-46C3-B041-EC6CFEAEC7DB}" sibTransId="{E7F036C1-6FE4-4F90-82EA-BBFAEB5F0E60}"/>
    <dgm:cxn modelId="{A9DC24C2-D525-4F87-9CBF-162FE8C29C79}" type="presOf" srcId="{A53DF563-1AC4-42AA-A4F3-0DB8F5A11504}" destId="{DDAFB974-7D5D-463D-9088-1ECF82D0C993}" srcOrd="0" destOrd="0" presId="urn:microsoft.com/office/officeart/2005/8/layout/pyramid2"/>
    <dgm:cxn modelId="{6690E3F7-EF94-4D88-AE84-E089718E5B1A}" type="presParOf" srcId="{A1A2C5CB-15EE-4438-AB6D-5B370D0B14D5}" destId="{967EBCFC-AE26-4885-8BDD-DAC31BE5DFDD}" srcOrd="0" destOrd="0" presId="urn:microsoft.com/office/officeart/2005/8/layout/pyramid2"/>
    <dgm:cxn modelId="{E429DAB4-6CDD-471F-8615-96AFAEF88D2E}" type="presParOf" srcId="{A1A2C5CB-15EE-4438-AB6D-5B370D0B14D5}" destId="{88033849-5947-4B36-BE1A-5494FF9CAE95}" srcOrd="1" destOrd="0" presId="urn:microsoft.com/office/officeart/2005/8/layout/pyramid2"/>
    <dgm:cxn modelId="{401F21BA-D699-4334-A92B-99D4192CA9DF}" type="presParOf" srcId="{88033849-5947-4B36-BE1A-5494FF9CAE95}" destId="{DDAFB974-7D5D-463D-9088-1ECF82D0C993}" srcOrd="0" destOrd="0" presId="urn:microsoft.com/office/officeart/2005/8/layout/pyramid2"/>
    <dgm:cxn modelId="{DACCE9AB-95A8-4739-B94F-220894078CFD}" type="presParOf" srcId="{88033849-5947-4B36-BE1A-5494FF9CAE95}" destId="{4B9EE3A0-4B69-4BE7-9A3F-64E70E2A55F1}" srcOrd="1" destOrd="0" presId="urn:microsoft.com/office/officeart/2005/8/layout/pyramid2"/>
    <dgm:cxn modelId="{2E871ADD-4065-49DD-AB65-13AF228F3864}" type="presParOf" srcId="{88033849-5947-4B36-BE1A-5494FF9CAE95}" destId="{CE16E7EF-3FDC-402D-8828-F2CA8D451B58}" srcOrd="2" destOrd="0" presId="urn:microsoft.com/office/officeart/2005/8/layout/pyramid2"/>
    <dgm:cxn modelId="{E2049DCF-6088-4642-B5EB-95D67D9CE303}" type="presParOf" srcId="{88033849-5947-4B36-BE1A-5494FF9CAE95}" destId="{3E1955F8-B867-41F3-9B8C-64763C5EBEB7}" srcOrd="3" destOrd="0" presId="urn:microsoft.com/office/officeart/2005/8/layout/pyramid2"/>
    <dgm:cxn modelId="{0DE92FD0-8C93-49CD-A56F-01A2DE89E65D}" type="presParOf" srcId="{88033849-5947-4B36-BE1A-5494FF9CAE95}" destId="{71A1DC93-AE91-437F-8EAD-3F2CF74C6D50}" srcOrd="4" destOrd="0" presId="urn:microsoft.com/office/officeart/2005/8/layout/pyramid2"/>
    <dgm:cxn modelId="{5EFF8723-EA4E-45D3-B771-94DC8F3DFDB4}" type="presParOf" srcId="{88033849-5947-4B36-BE1A-5494FF9CAE95}" destId="{D429DA2E-470E-46E7-8291-5D9CCB87FAFA}" srcOrd="5" destOrd="0" presId="urn:microsoft.com/office/officeart/2005/8/layout/pyramid2"/>
    <dgm:cxn modelId="{5735C679-AEE0-48C5-B590-49A2310ACC41}" type="presParOf" srcId="{88033849-5947-4B36-BE1A-5494FF9CAE95}" destId="{3721BB4B-D81A-4CCC-9958-94E01410798F}" srcOrd="6" destOrd="0" presId="urn:microsoft.com/office/officeart/2005/8/layout/pyramid2"/>
    <dgm:cxn modelId="{AC6BEE7E-1113-4677-B494-98E3BCE8C9C5}" type="presParOf" srcId="{88033849-5947-4B36-BE1A-5494FF9CAE95}" destId="{4FF3610F-4F0B-41BC-B090-57A058A9298F}"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864763-B133-4C5E-A3D7-1A9C1B81FFEE}"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id-ID"/>
        </a:p>
      </dgm:t>
    </dgm:pt>
    <dgm:pt modelId="{4EDA5C6E-A633-442D-94DB-3DAAE756AF90}">
      <dgm:prSet phldrT="[Text]" custT="1"/>
      <dgm:spPr/>
      <dgm:t>
        <a:bodyPr/>
        <a:lstStyle/>
        <a:p>
          <a:r>
            <a:rPr lang="en-US" sz="2400" b="1" dirty="0">
              <a:latin typeface="Calibri" panose="020F0502020204030204" pitchFamily="34" charset="0"/>
              <a:cs typeface="Calibri" panose="020F0502020204030204" pitchFamily="34" charset="0"/>
            </a:rPr>
            <a:t>Kejelasan Tugas</a:t>
          </a:r>
          <a:endParaRPr lang="id-ID" sz="2400" b="1" dirty="0">
            <a:latin typeface="Calibri" panose="020F0502020204030204" pitchFamily="34" charset="0"/>
            <a:cs typeface="Calibri" panose="020F0502020204030204" pitchFamily="34" charset="0"/>
          </a:endParaRPr>
        </a:p>
      </dgm:t>
    </dgm:pt>
    <dgm:pt modelId="{B96E9255-509E-43F3-8F22-F8BF0270006A}" type="parTrans" cxnId="{04552CBE-E18C-4FD1-B95E-62454DAE4517}">
      <dgm:prSet/>
      <dgm:spPr/>
      <dgm:t>
        <a:bodyPr/>
        <a:lstStyle/>
        <a:p>
          <a:endParaRPr lang="id-ID" sz="2000">
            <a:latin typeface="Calibri" panose="020F0502020204030204" pitchFamily="34" charset="0"/>
            <a:cs typeface="Calibri" panose="020F0502020204030204" pitchFamily="34" charset="0"/>
          </a:endParaRPr>
        </a:p>
      </dgm:t>
    </dgm:pt>
    <dgm:pt modelId="{05810666-1E0F-4C60-B61B-E7C9467ED03E}" type="sibTrans" cxnId="{04552CBE-E18C-4FD1-B95E-62454DAE4517}">
      <dgm:prSet/>
      <dgm:spPr/>
      <dgm:t>
        <a:bodyPr/>
        <a:lstStyle/>
        <a:p>
          <a:endParaRPr lang="id-ID" sz="2000">
            <a:latin typeface="Calibri" panose="020F0502020204030204" pitchFamily="34" charset="0"/>
            <a:cs typeface="Calibri" panose="020F0502020204030204" pitchFamily="34" charset="0"/>
          </a:endParaRPr>
        </a:p>
      </dgm:t>
    </dgm:pt>
    <dgm:pt modelId="{33AD9007-1EA8-4738-9618-D5A07883D64C}">
      <dgm:prSet phldrT="[Text]" custT="1"/>
      <dgm:spPr/>
      <dgm:t>
        <a:bodyPr anchor="ctr"/>
        <a:lstStyle/>
        <a:p>
          <a:pPr algn="just">
            <a:buNone/>
          </a:pPr>
          <a:r>
            <a:rPr lang="en-US" sz="2000" dirty="0">
              <a:latin typeface="Calibri" panose="020F0502020204030204" pitchFamily="34" charset="0"/>
              <a:cs typeface="Calibri" panose="020F0502020204030204" pitchFamily="34" charset="0"/>
            </a:rPr>
            <a:t>	Tidak adanya pembagian</a:t>
          </a:r>
          <a:r>
            <a:rPr lang="id-ID" sz="2000" dirty="0">
              <a:latin typeface="Calibri" panose="020F0502020204030204" pitchFamily="34" charset="0"/>
              <a:cs typeface="Calibri" panose="020F0502020204030204" pitchFamily="34" charset="0"/>
            </a:rPr>
            <a:t> tugas yang jelas antara bidang administrasi dan operasi</a:t>
          </a:r>
          <a:r>
            <a:rPr lang="en-US" sz="2000" dirty="0">
              <a:latin typeface="Calibri" panose="020F0502020204030204" pitchFamily="34" charset="0"/>
              <a:cs typeface="Calibri" panose="020F0502020204030204" pitchFamily="34" charset="0"/>
            </a:rPr>
            <a:t>.</a:t>
          </a:r>
          <a:endParaRPr lang="id-ID" sz="2000" dirty="0">
            <a:latin typeface="Calibri" panose="020F0502020204030204" pitchFamily="34" charset="0"/>
            <a:cs typeface="Calibri" panose="020F0502020204030204" pitchFamily="34" charset="0"/>
          </a:endParaRPr>
        </a:p>
      </dgm:t>
    </dgm:pt>
    <dgm:pt modelId="{1833189C-F963-44E4-994E-2F570D6B44D3}" type="parTrans" cxnId="{9E52D1CB-F09B-4B7D-A1C1-B54DEA65D8CC}">
      <dgm:prSet/>
      <dgm:spPr/>
      <dgm:t>
        <a:bodyPr/>
        <a:lstStyle/>
        <a:p>
          <a:endParaRPr lang="id-ID" sz="2000">
            <a:latin typeface="Calibri" panose="020F0502020204030204" pitchFamily="34" charset="0"/>
            <a:cs typeface="Calibri" panose="020F0502020204030204" pitchFamily="34" charset="0"/>
          </a:endParaRPr>
        </a:p>
      </dgm:t>
    </dgm:pt>
    <dgm:pt modelId="{DC341429-F638-4150-8EB8-3D05A2D25A67}" type="sibTrans" cxnId="{9E52D1CB-F09B-4B7D-A1C1-B54DEA65D8CC}">
      <dgm:prSet/>
      <dgm:spPr/>
      <dgm:t>
        <a:bodyPr/>
        <a:lstStyle/>
        <a:p>
          <a:endParaRPr lang="id-ID" sz="2000">
            <a:latin typeface="Calibri" panose="020F0502020204030204" pitchFamily="34" charset="0"/>
            <a:cs typeface="Calibri" panose="020F0502020204030204" pitchFamily="34" charset="0"/>
          </a:endParaRPr>
        </a:p>
      </dgm:t>
    </dgm:pt>
    <dgm:pt modelId="{B22F3798-0E4A-4B2E-85AA-1B3BE702EB96}">
      <dgm:prSet phldrT="[Text]" custT="1"/>
      <dgm:spPr/>
      <dgm:t>
        <a:bodyPr/>
        <a:lstStyle/>
        <a:p>
          <a:pPr algn="l"/>
          <a:r>
            <a:rPr lang="en-US" sz="2200" b="1" dirty="0">
              <a:latin typeface="Calibri" panose="020F0502020204030204" pitchFamily="34" charset="0"/>
              <a:cs typeface="Calibri" panose="020F0502020204030204" pitchFamily="34" charset="0"/>
            </a:rPr>
            <a:t>Akses ke Lembaga Kredit Formal</a:t>
          </a:r>
          <a:endParaRPr lang="id-ID" sz="2200" b="1" dirty="0">
            <a:latin typeface="Calibri" panose="020F0502020204030204" pitchFamily="34" charset="0"/>
            <a:cs typeface="Calibri" panose="020F0502020204030204" pitchFamily="34" charset="0"/>
          </a:endParaRPr>
        </a:p>
      </dgm:t>
    </dgm:pt>
    <dgm:pt modelId="{E190AFC0-380C-423C-B8C7-6E7956785EBA}" type="parTrans" cxnId="{F12F737E-DB07-48E8-9CB2-087F9C3F6EDA}">
      <dgm:prSet/>
      <dgm:spPr/>
      <dgm:t>
        <a:bodyPr/>
        <a:lstStyle/>
        <a:p>
          <a:endParaRPr lang="id-ID" sz="2000">
            <a:latin typeface="Calibri" panose="020F0502020204030204" pitchFamily="34" charset="0"/>
            <a:cs typeface="Calibri" panose="020F0502020204030204" pitchFamily="34" charset="0"/>
          </a:endParaRPr>
        </a:p>
      </dgm:t>
    </dgm:pt>
    <dgm:pt modelId="{909BD56D-F819-4CE9-A000-4B34596E7971}" type="sibTrans" cxnId="{F12F737E-DB07-48E8-9CB2-087F9C3F6EDA}">
      <dgm:prSet/>
      <dgm:spPr/>
      <dgm:t>
        <a:bodyPr/>
        <a:lstStyle/>
        <a:p>
          <a:endParaRPr lang="id-ID" sz="2000">
            <a:latin typeface="Calibri" panose="020F0502020204030204" pitchFamily="34" charset="0"/>
            <a:cs typeface="Calibri" panose="020F0502020204030204" pitchFamily="34" charset="0"/>
          </a:endParaRPr>
        </a:p>
      </dgm:t>
    </dgm:pt>
    <dgm:pt modelId="{DD5C3B88-11B5-4155-BDAB-504B3D496B2A}">
      <dgm:prSet phldrT="[Text]" custT="1"/>
      <dgm:spPr/>
      <dgm:t>
        <a:bodyPr/>
        <a:lstStyle/>
        <a:p>
          <a:r>
            <a:rPr lang="en-US" sz="2400" b="1" dirty="0">
              <a:latin typeface="Calibri" panose="020F0502020204030204" pitchFamily="34" charset="0"/>
              <a:cs typeface="Calibri" panose="020F0502020204030204" pitchFamily="34" charset="0"/>
            </a:rPr>
            <a:t>Status Hukum</a:t>
          </a:r>
          <a:endParaRPr lang="id-ID" sz="2400" b="1" dirty="0">
            <a:latin typeface="Calibri" panose="020F0502020204030204" pitchFamily="34" charset="0"/>
            <a:cs typeface="Calibri" panose="020F0502020204030204" pitchFamily="34" charset="0"/>
          </a:endParaRPr>
        </a:p>
      </dgm:t>
    </dgm:pt>
    <dgm:pt modelId="{57805F4C-FED3-4F5E-83EB-28A17710566F}" type="parTrans" cxnId="{36D2D76E-39C5-4B92-91F2-751E9EED64CA}">
      <dgm:prSet/>
      <dgm:spPr/>
      <dgm:t>
        <a:bodyPr/>
        <a:lstStyle/>
        <a:p>
          <a:endParaRPr lang="id-ID" sz="2000">
            <a:latin typeface="Calibri" panose="020F0502020204030204" pitchFamily="34" charset="0"/>
            <a:cs typeface="Calibri" panose="020F0502020204030204" pitchFamily="34" charset="0"/>
          </a:endParaRPr>
        </a:p>
      </dgm:t>
    </dgm:pt>
    <dgm:pt modelId="{58C5697B-EB0D-42E9-AD4A-066A9A7D70AC}" type="sibTrans" cxnId="{36D2D76E-39C5-4B92-91F2-751E9EED64CA}">
      <dgm:prSet/>
      <dgm:spPr/>
      <dgm:t>
        <a:bodyPr/>
        <a:lstStyle/>
        <a:p>
          <a:endParaRPr lang="id-ID" sz="2000">
            <a:latin typeface="Calibri" panose="020F0502020204030204" pitchFamily="34" charset="0"/>
            <a:cs typeface="Calibri" panose="020F0502020204030204" pitchFamily="34" charset="0"/>
          </a:endParaRPr>
        </a:p>
      </dgm:t>
    </dgm:pt>
    <dgm:pt modelId="{99D347B9-FD86-4928-A164-F393F60AF5E9}">
      <dgm:prSet phldrT="[Text]" custT="1"/>
      <dgm:spPr/>
      <dgm:t>
        <a:bodyPr anchor="ctr"/>
        <a:lstStyle/>
        <a:p>
          <a:pPr>
            <a:buNone/>
          </a:pPr>
          <a:r>
            <a:rPr lang="en-US" sz="2000" dirty="0">
              <a:latin typeface="Calibri" panose="020F0502020204030204" pitchFamily="34" charset="0"/>
              <a:cs typeface="Calibri" panose="020F0502020204030204" pitchFamily="34" charset="0"/>
            </a:rPr>
            <a:t>	Banyak UMKM yang status hukumnya kurang jelas.</a:t>
          </a:r>
          <a:endParaRPr lang="id-ID" sz="2000" dirty="0">
            <a:latin typeface="Calibri" panose="020F0502020204030204" pitchFamily="34" charset="0"/>
            <a:cs typeface="Calibri" panose="020F0502020204030204" pitchFamily="34" charset="0"/>
          </a:endParaRPr>
        </a:p>
      </dgm:t>
    </dgm:pt>
    <dgm:pt modelId="{ECB3DE93-457D-4097-80F3-8ECC844492F9}" type="parTrans" cxnId="{7B69ACFB-E2E4-49C9-8A5B-E26622B7C1C4}">
      <dgm:prSet/>
      <dgm:spPr/>
      <dgm:t>
        <a:bodyPr/>
        <a:lstStyle/>
        <a:p>
          <a:endParaRPr lang="id-ID" sz="2000">
            <a:latin typeface="Calibri" panose="020F0502020204030204" pitchFamily="34" charset="0"/>
            <a:cs typeface="Calibri" panose="020F0502020204030204" pitchFamily="34" charset="0"/>
          </a:endParaRPr>
        </a:p>
      </dgm:t>
    </dgm:pt>
    <dgm:pt modelId="{612ED6E9-B0F1-481E-AD4F-E904BE01C216}" type="sibTrans" cxnId="{7B69ACFB-E2E4-49C9-8A5B-E26622B7C1C4}">
      <dgm:prSet/>
      <dgm:spPr/>
      <dgm:t>
        <a:bodyPr/>
        <a:lstStyle/>
        <a:p>
          <a:endParaRPr lang="id-ID" sz="2000">
            <a:latin typeface="Calibri" panose="020F0502020204030204" pitchFamily="34" charset="0"/>
            <a:cs typeface="Calibri" panose="020F0502020204030204" pitchFamily="34" charset="0"/>
          </a:endParaRPr>
        </a:p>
      </dgm:t>
    </dgm:pt>
    <dgm:pt modelId="{C6C24076-F9BF-485D-BC9F-CBAE0CB09E7B}">
      <dgm:prSet custT="1"/>
      <dgm:spPr/>
      <dgm:t>
        <a:bodyPr/>
        <a:lstStyle/>
        <a:p>
          <a:r>
            <a:rPr lang="en-US" sz="2400" b="1" dirty="0">
              <a:latin typeface="Calibri" panose="020F0502020204030204" pitchFamily="34" charset="0"/>
              <a:cs typeface="Calibri" panose="020F0502020204030204" pitchFamily="34" charset="0"/>
            </a:rPr>
            <a:t>Teknologi Informasi</a:t>
          </a:r>
          <a:endParaRPr lang="id-ID" sz="2400" b="1" dirty="0">
            <a:latin typeface="Calibri" panose="020F0502020204030204" pitchFamily="34" charset="0"/>
            <a:cs typeface="Calibri" panose="020F0502020204030204" pitchFamily="34" charset="0"/>
          </a:endParaRPr>
        </a:p>
      </dgm:t>
    </dgm:pt>
    <dgm:pt modelId="{43B25778-2010-4BF0-A2F7-27DB3593A360}" type="parTrans" cxnId="{9F89A0A6-B04B-4E4A-AA75-43D9F1793A29}">
      <dgm:prSet/>
      <dgm:spPr/>
      <dgm:t>
        <a:bodyPr/>
        <a:lstStyle/>
        <a:p>
          <a:endParaRPr lang="id-ID" sz="2000">
            <a:latin typeface="Calibri" panose="020F0502020204030204" pitchFamily="34" charset="0"/>
            <a:cs typeface="Calibri" panose="020F0502020204030204" pitchFamily="34" charset="0"/>
          </a:endParaRPr>
        </a:p>
      </dgm:t>
    </dgm:pt>
    <dgm:pt modelId="{82BC7EFF-28B2-4EF2-8CB8-C6FA5C5FA691}" type="sibTrans" cxnId="{9F89A0A6-B04B-4E4A-AA75-43D9F1793A29}">
      <dgm:prSet/>
      <dgm:spPr/>
      <dgm:t>
        <a:bodyPr/>
        <a:lstStyle/>
        <a:p>
          <a:endParaRPr lang="id-ID" sz="2000">
            <a:latin typeface="Calibri" panose="020F0502020204030204" pitchFamily="34" charset="0"/>
            <a:cs typeface="Calibri" panose="020F0502020204030204" pitchFamily="34" charset="0"/>
          </a:endParaRPr>
        </a:p>
      </dgm:t>
    </dgm:pt>
    <dgm:pt modelId="{012833EA-35CE-46F3-A423-1C2F18C8E3E7}">
      <dgm:prSet custT="1"/>
      <dgm:spPr/>
      <dgm:t>
        <a:bodyPr anchor="ctr"/>
        <a:lstStyle/>
        <a:p>
          <a:pPr>
            <a:buNone/>
          </a:pPr>
          <a:r>
            <a:rPr lang="en-US" sz="2000" dirty="0">
              <a:latin typeface="Calibri" panose="020F0502020204030204" pitchFamily="34" charset="0"/>
              <a:cs typeface="Calibri" panose="020F0502020204030204" pitchFamily="34" charset="0"/>
            </a:rPr>
            <a:t>	Era digitalisasi membuat UMKM harus lebih mampu manfaatkan teknologi informasi.</a:t>
          </a:r>
          <a:endParaRPr lang="id-ID" sz="2000" dirty="0">
            <a:latin typeface="Calibri" panose="020F0502020204030204" pitchFamily="34" charset="0"/>
            <a:cs typeface="Calibri" panose="020F0502020204030204" pitchFamily="34" charset="0"/>
          </a:endParaRPr>
        </a:p>
      </dgm:t>
    </dgm:pt>
    <dgm:pt modelId="{C828BD2C-4BFA-407B-9058-31441D4F74BD}" type="parTrans" cxnId="{071990A3-0FA1-4AB3-B179-C2236FAE6030}">
      <dgm:prSet/>
      <dgm:spPr/>
      <dgm:t>
        <a:bodyPr/>
        <a:lstStyle/>
        <a:p>
          <a:endParaRPr lang="id-ID" sz="2000">
            <a:latin typeface="Calibri" panose="020F0502020204030204" pitchFamily="34" charset="0"/>
            <a:cs typeface="Calibri" panose="020F0502020204030204" pitchFamily="34" charset="0"/>
          </a:endParaRPr>
        </a:p>
      </dgm:t>
    </dgm:pt>
    <dgm:pt modelId="{BAC75E2C-6C46-416D-95F7-67727AE02AB4}" type="sibTrans" cxnId="{071990A3-0FA1-4AB3-B179-C2236FAE6030}">
      <dgm:prSet/>
      <dgm:spPr/>
      <dgm:t>
        <a:bodyPr/>
        <a:lstStyle/>
        <a:p>
          <a:endParaRPr lang="id-ID" sz="2000">
            <a:latin typeface="Calibri" panose="020F0502020204030204" pitchFamily="34" charset="0"/>
            <a:cs typeface="Calibri" panose="020F0502020204030204" pitchFamily="34" charset="0"/>
          </a:endParaRPr>
        </a:p>
      </dgm:t>
    </dgm:pt>
    <dgm:pt modelId="{DAF52714-991C-4209-AA91-1CAD840608D9}">
      <dgm:prSet phldrT="[Text]" custT="1"/>
      <dgm:spPr/>
      <dgm:t>
        <a:bodyPr anchor="ctr"/>
        <a:lstStyle/>
        <a:p>
          <a:pPr algn="l">
            <a:buNone/>
          </a:pPr>
          <a:r>
            <a:rPr lang="en-US" sz="2000" dirty="0">
              <a:latin typeface="Calibri" panose="020F0502020204030204" pitchFamily="34" charset="0"/>
              <a:cs typeface="Calibri" panose="020F0502020204030204" pitchFamily="34" charset="0"/>
            </a:rPr>
            <a:t>	Akses rendah, </a:t>
          </a:r>
          <a:r>
            <a:rPr lang="id-ID" sz="2000" dirty="0">
              <a:latin typeface="Calibri" panose="020F0502020204030204" pitchFamily="34" charset="0"/>
              <a:cs typeface="Calibri" panose="020F0502020204030204" pitchFamily="34" charset="0"/>
            </a:rPr>
            <a:t>cenderung menggantungkan pembiayaan usahanya dari</a:t>
          </a:r>
          <a:r>
            <a:rPr lang="en-US" sz="2000" dirty="0">
              <a:latin typeface="Calibri" panose="020F0502020204030204" pitchFamily="34" charset="0"/>
              <a:cs typeface="Calibri" panose="020F0502020204030204" pitchFamily="34" charset="0"/>
            </a:rPr>
            <a:t> modal sendiri atau sumber-sumber lain.</a:t>
          </a:r>
          <a:endParaRPr lang="id-ID" sz="2000" dirty="0">
            <a:latin typeface="Calibri" panose="020F0502020204030204" pitchFamily="34" charset="0"/>
            <a:cs typeface="Calibri" panose="020F0502020204030204" pitchFamily="34" charset="0"/>
          </a:endParaRPr>
        </a:p>
      </dgm:t>
    </dgm:pt>
    <dgm:pt modelId="{97AD9F09-3D63-4046-990C-25AC5B11CD53}" type="sibTrans" cxnId="{05794CF3-F1E5-4B49-A84B-1833AE0CC4FD}">
      <dgm:prSet/>
      <dgm:spPr/>
      <dgm:t>
        <a:bodyPr/>
        <a:lstStyle/>
        <a:p>
          <a:endParaRPr lang="id-ID" sz="2000">
            <a:latin typeface="Calibri" panose="020F0502020204030204" pitchFamily="34" charset="0"/>
            <a:cs typeface="Calibri" panose="020F0502020204030204" pitchFamily="34" charset="0"/>
          </a:endParaRPr>
        </a:p>
      </dgm:t>
    </dgm:pt>
    <dgm:pt modelId="{BDEEEC48-11B0-4B92-BED6-F350B6D260C6}" type="parTrans" cxnId="{05794CF3-F1E5-4B49-A84B-1833AE0CC4FD}">
      <dgm:prSet/>
      <dgm:spPr/>
      <dgm:t>
        <a:bodyPr/>
        <a:lstStyle/>
        <a:p>
          <a:endParaRPr lang="id-ID" sz="2000">
            <a:latin typeface="Calibri" panose="020F0502020204030204" pitchFamily="34" charset="0"/>
            <a:cs typeface="Calibri" panose="020F0502020204030204" pitchFamily="34" charset="0"/>
          </a:endParaRPr>
        </a:p>
      </dgm:t>
    </dgm:pt>
    <dgm:pt modelId="{0BB732B9-7196-453A-89A7-07AEE5FAF5FE}" type="pres">
      <dgm:prSet presAssocID="{FD864763-B133-4C5E-A3D7-1A9C1B81FFEE}" presName="linear" presStyleCnt="0">
        <dgm:presLayoutVars>
          <dgm:animLvl val="lvl"/>
          <dgm:resizeHandles val="exact"/>
        </dgm:presLayoutVars>
      </dgm:prSet>
      <dgm:spPr/>
    </dgm:pt>
    <dgm:pt modelId="{DA1EC3F2-2D6E-4730-A801-AAF72AC57E06}" type="pres">
      <dgm:prSet presAssocID="{4EDA5C6E-A633-442D-94DB-3DAAE756AF90}" presName="parentText" presStyleLbl="node1" presStyleIdx="0" presStyleCnt="4">
        <dgm:presLayoutVars>
          <dgm:chMax val="0"/>
          <dgm:bulletEnabled val="1"/>
        </dgm:presLayoutVars>
      </dgm:prSet>
      <dgm:spPr/>
    </dgm:pt>
    <dgm:pt modelId="{8E3D0F10-BBB2-4054-B6E3-7F5E03592EC4}" type="pres">
      <dgm:prSet presAssocID="{4EDA5C6E-A633-442D-94DB-3DAAE756AF90}" presName="childText" presStyleLbl="revTx" presStyleIdx="0" presStyleCnt="4">
        <dgm:presLayoutVars>
          <dgm:bulletEnabled val="1"/>
        </dgm:presLayoutVars>
      </dgm:prSet>
      <dgm:spPr/>
    </dgm:pt>
    <dgm:pt modelId="{8F48AC5B-71A5-43D0-82DF-52F623BBED36}" type="pres">
      <dgm:prSet presAssocID="{B22F3798-0E4A-4B2E-85AA-1B3BE702EB96}" presName="parentText" presStyleLbl="node1" presStyleIdx="1" presStyleCnt="4">
        <dgm:presLayoutVars>
          <dgm:chMax val="0"/>
          <dgm:bulletEnabled val="1"/>
        </dgm:presLayoutVars>
      </dgm:prSet>
      <dgm:spPr/>
    </dgm:pt>
    <dgm:pt modelId="{86CAF96A-BF30-48CB-88E9-2B3E85DCF3B9}" type="pres">
      <dgm:prSet presAssocID="{B22F3798-0E4A-4B2E-85AA-1B3BE702EB96}" presName="childText" presStyleLbl="revTx" presStyleIdx="1" presStyleCnt="4" custScaleY="130162">
        <dgm:presLayoutVars>
          <dgm:bulletEnabled val="1"/>
        </dgm:presLayoutVars>
      </dgm:prSet>
      <dgm:spPr/>
    </dgm:pt>
    <dgm:pt modelId="{32A37165-6619-42B7-9614-F8A43E73E12C}" type="pres">
      <dgm:prSet presAssocID="{DD5C3B88-11B5-4155-BDAB-504B3D496B2A}" presName="parentText" presStyleLbl="node1" presStyleIdx="2" presStyleCnt="4">
        <dgm:presLayoutVars>
          <dgm:chMax val="0"/>
          <dgm:bulletEnabled val="1"/>
        </dgm:presLayoutVars>
      </dgm:prSet>
      <dgm:spPr/>
    </dgm:pt>
    <dgm:pt modelId="{10403785-F532-462B-BE17-310EDF574B12}" type="pres">
      <dgm:prSet presAssocID="{DD5C3B88-11B5-4155-BDAB-504B3D496B2A}" presName="childText" presStyleLbl="revTx" presStyleIdx="2" presStyleCnt="4" custScaleY="78878">
        <dgm:presLayoutVars>
          <dgm:bulletEnabled val="1"/>
        </dgm:presLayoutVars>
      </dgm:prSet>
      <dgm:spPr/>
    </dgm:pt>
    <dgm:pt modelId="{81F262D2-A47E-419F-B690-D9B02A900329}" type="pres">
      <dgm:prSet presAssocID="{C6C24076-F9BF-485D-BC9F-CBAE0CB09E7B}" presName="parentText" presStyleLbl="node1" presStyleIdx="3" presStyleCnt="4">
        <dgm:presLayoutVars>
          <dgm:chMax val="0"/>
          <dgm:bulletEnabled val="1"/>
        </dgm:presLayoutVars>
      </dgm:prSet>
      <dgm:spPr/>
    </dgm:pt>
    <dgm:pt modelId="{839FCE89-70CA-4A73-A138-86B86A39147D}" type="pres">
      <dgm:prSet presAssocID="{C6C24076-F9BF-485D-BC9F-CBAE0CB09E7B}" presName="childText" presStyleLbl="revTx" presStyleIdx="3" presStyleCnt="4">
        <dgm:presLayoutVars>
          <dgm:bulletEnabled val="1"/>
        </dgm:presLayoutVars>
      </dgm:prSet>
      <dgm:spPr/>
    </dgm:pt>
  </dgm:ptLst>
  <dgm:cxnLst>
    <dgm:cxn modelId="{DC98DC0D-AC0B-4600-86F5-698C9E1C1BA4}" type="presOf" srcId="{B22F3798-0E4A-4B2E-85AA-1B3BE702EB96}" destId="{8F48AC5B-71A5-43D0-82DF-52F623BBED36}" srcOrd="0" destOrd="0" presId="urn:microsoft.com/office/officeart/2005/8/layout/vList2"/>
    <dgm:cxn modelId="{D5C62B45-2434-4A5B-B7EF-D01890D6DA7C}" type="presOf" srcId="{DAF52714-991C-4209-AA91-1CAD840608D9}" destId="{86CAF96A-BF30-48CB-88E9-2B3E85DCF3B9}" srcOrd="0" destOrd="0" presId="urn:microsoft.com/office/officeart/2005/8/layout/vList2"/>
    <dgm:cxn modelId="{5FEEB646-8DDA-478E-80DA-55D19CAA439B}" type="presOf" srcId="{DD5C3B88-11B5-4155-BDAB-504B3D496B2A}" destId="{32A37165-6619-42B7-9614-F8A43E73E12C}" srcOrd="0" destOrd="0" presId="urn:microsoft.com/office/officeart/2005/8/layout/vList2"/>
    <dgm:cxn modelId="{40174249-A4FB-4206-91B5-56AC05CE581B}" type="presOf" srcId="{C6C24076-F9BF-485D-BC9F-CBAE0CB09E7B}" destId="{81F262D2-A47E-419F-B690-D9B02A900329}" srcOrd="0" destOrd="0" presId="urn:microsoft.com/office/officeart/2005/8/layout/vList2"/>
    <dgm:cxn modelId="{36D2D76E-39C5-4B92-91F2-751E9EED64CA}" srcId="{FD864763-B133-4C5E-A3D7-1A9C1B81FFEE}" destId="{DD5C3B88-11B5-4155-BDAB-504B3D496B2A}" srcOrd="2" destOrd="0" parTransId="{57805F4C-FED3-4F5E-83EB-28A17710566F}" sibTransId="{58C5697B-EB0D-42E9-AD4A-066A9A7D70AC}"/>
    <dgm:cxn modelId="{F12F737E-DB07-48E8-9CB2-087F9C3F6EDA}" srcId="{FD864763-B133-4C5E-A3D7-1A9C1B81FFEE}" destId="{B22F3798-0E4A-4B2E-85AA-1B3BE702EB96}" srcOrd="1" destOrd="0" parTransId="{E190AFC0-380C-423C-B8C7-6E7956785EBA}" sibTransId="{909BD56D-F819-4CE9-A000-4B34596E7971}"/>
    <dgm:cxn modelId="{D4CFFF7F-7883-4F01-A463-3CE8946AAE31}" type="presOf" srcId="{99D347B9-FD86-4928-A164-F393F60AF5E9}" destId="{10403785-F532-462B-BE17-310EDF574B12}" srcOrd="0" destOrd="0" presId="urn:microsoft.com/office/officeart/2005/8/layout/vList2"/>
    <dgm:cxn modelId="{9D92B898-5D59-4E6C-BE13-144D5260DD21}" type="presOf" srcId="{FD864763-B133-4C5E-A3D7-1A9C1B81FFEE}" destId="{0BB732B9-7196-453A-89A7-07AEE5FAF5FE}" srcOrd="0" destOrd="0" presId="urn:microsoft.com/office/officeart/2005/8/layout/vList2"/>
    <dgm:cxn modelId="{071990A3-0FA1-4AB3-B179-C2236FAE6030}" srcId="{C6C24076-F9BF-485D-BC9F-CBAE0CB09E7B}" destId="{012833EA-35CE-46F3-A423-1C2F18C8E3E7}" srcOrd="0" destOrd="0" parTransId="{C828BD2C-4BFA-407B-9058-31441D4F74BD}" sibTransId="{BAC75E2C-6C46-416D-95F7-67727AE02AB4}"/>
    <dgm:cxn modelId="{9F89A0A6-B04B-4E4A-AA75-43D9F1793A29}" srcId="{FD864763-B133-4C5E-A3D7-1A9C1B81FFEE}" destId="{C6C24076-F9BF-485D-BC9F-CBAE0CB09E7B}" srcOrd="3" destOrd="0" parTransId="{43B25778-2010-4BF0-A2F7-27DB3593A360}" sibTransId="{82BC7EFF-28B2-4EF2-8CB8-C6FA5C5FA691}"/>
    <dgm:cxn modelId="{B2F5DFA6-D389-4151-B0C6-2750C913A046}" type="presOf" srcId="{012833EA-35CE-46F3-A423-1C2F18C8E3E7}" destId="{839FCE89-70CA-4A73-A138-86B86A39147D}" srcOrd="0" destOrd="0" presId="urn:microsoft.com/office/officeart/2005/8/layout/vList2"/>
    <dgm:cxn modelId="{04552CBE-E18C-4FD1-B95E-62454DAE4517}" srcId="{FD864763-B133-4C5E-A3D7-1A9C1B81FFEE}" destId="{4EDA5C6E-A633-442D-94DB-3DAAE756AF90}" srcOrd="0" destOrd="0" parTransId="{B96E9255-509E-43F3-8F22-F8BF0270006A}" sibTransId="{05810666-1E0F-4C60-B61B-E7C9467ED03E}"/>
    <dgm:cxn modelId="{AA44EBC7-F0B1-406E-A7A4-0642FA58D8BF}" type="presOf" srcId="{4EDA5C6E-A633-442D-94DB-3DAAE756AF90}" destId="{DA1EC3F2-2D6E-4730-A801-AAF72AC57E06}" srcOrd="0" destOrd="0" presId="urn:microsoft.com/office/officeart/2005/8/layout/vList2"/>
    <dgm:cxn modelId="{9E52D1CB-F09B-4B7D-A1C1-B54DEA65D8CC}" srcId="{4EDA5C6E-A633-442D-94DB-3DAAE756AF90}" destId="{33AD9007-1EA8-4738-9618-D5A07883D64C}" srcOrd="0" destOrd="0" parTransId="{1833189C-F963-44E4-994E-2F570D6B44D3}" sibTransId="{DC341429-F638-4150-8EB8-3D05A2D25A67}"/>
    <dgm:cxn modelId="{05794CF3-F1E5-4B49-A84B-1833AE0CC4FD}" srcId="{B22F3798-0E4A-4B2E-85AA-1B3BE702EB96}" destId="{DAF52714-991C-4209-AA91-1CAD840608D9}" srcOrd="0" destOrd="0" parTransId="{BDEEEC48-11B0-4B92-BED6-F350B6D260C6}" sibTransId="{97AD9F09-3D63-4046-990C-25AC5B11CD53}"/>
    <dgm:cxn modelId="{57647DF7-1563-4F9D-8648-4BA01D1B6A95}" type="presOf" srcId="{33AD9007-1EA8-4738-9618-D5A07883D64C}" destId="{8E3D0F10-BBB2-4054-B6E3-7F5E03592EC4}" srcOrd="0" destOrd="0" presId="urn:microsoft.com/office/officeart/2005/8/layout/vList2"/>
    <dgm:cxn modelId="{7B69ACFB-E2E4-49C9-8A5B-E26622B7C1C4}" srcId="{DD5C3B88-11B5-4155-BDAB-504B3D496B2A}" destId="{99D347B9-FD86-4928-A164-F393F60AF5E9}" srcOrd="0" destOrd="0" parTransId="{ECB3DE93-457D-4097-80F3-8ECC844492F9}" sibTransId="{612ED6E9-B0F1-481E-AD4F-E904BE01C216}"/>
    <dgm:cxn modelId="{040297DD-09F1-4117-B736-2EF9F23EC4EC}" type="presParOf" srcId="{0BB732B9-7196-453A-89A7-07AEE5FAF5FE}" destId="{DA1EC3F2-2D6E-4730-A801-AAF72AC57E06}" srcOrd="0" destOrd="0" presId="urn:microsoft.com/office/officeart/2005/8/layout/vList2"/>
    <dgm:cxn modelId="{9462F6A2-171D-4A96-A0AF-C6013EFE51F9}" type="presParOf" srcId="{0BB732B9-7196-453A-89A7-07AEE5FAF5FE}" destId="{8E3D0F10-BBB2-4054-B6E3-7F5E03592EC4}" srcOrd="1" destOrd="0" presId="urn:microsoft.com/office/officeart/2005/8/layout/vList2"/>
    <dgm:cxn modelId="{FE5E0F3B-759A-4A5A-9319-E4019DADCA48}" type="presParOf" srcId="{0BB732B9-7196-453A-89A7-07AEE5FAF5FE}" destId="{8F48AC5B-71A5-43D0-82DF-52F623BBED36}" srcOrd="2" destOrd="0" presId="urn:microsoft.com/office/officeart/2005/8/layout/vList2"/>
    <dgm:cxn modelId="{4F80B939-842B-47E6-B7C5-9C9F822EAA3D}" type="presParOf" srcId="{0BB732B9-7196-453A-89A7-07AEE5FAF5FE}" destId="{86CAF96A-BF30-48CB-88E9-2B3E85DCF3B9}" srcOrd="3" destOrd="0" presId="urn:microsoft.com/office/officeart/2005/8/layout/vList2"/>
    <dgm:cxn modelId="{F0CCB1D9-55A8-4355-8FAF-4F8A530CEF95}" type="presParOf" srcId="{0BB732B9-7196-453A-89A7-07AEE5FAF5FE}" destId="{32A37165-6619-42B7-9614-F8A43E73E12C}" srcOrd="4" destOrd="0" presId="urn:microsoft.com/office/officeart/2005/8/layout/vList2"/>
    <dgm:cxn modelId="{2C13FD4E-C3A1-4231-805C-3DE2C6BD6853}" type="presParOf" srcId="{0BB732B9-7196-453A-89A7-07AEE5FAF5FE}" destId="{10403785-F532-462B-BE17-310EDF574B12}" srcOrd="5" destOrd="0" presId="urn:microsoft.com/office/officeart/2005/8/layout/vList2"/>
    <dgm:cxn modelId="{0B185A0D-0647-4632-AB77-613F4E0D603A}" type="presParOf" srcId="{0BB732B9-7196-453A-89A7-07AEE5FAF5FE}" destId="{81F262D2-A47E-419F-B690-D9B02A900329}" srcOrd="6" destOrd="0" presId="urn:microsoft.com/office/officeart/2005/8/layout/vList2"/>
    <dgm:cxn modelId="{4EE2E3AA-7675-45C1-8371-BE01552F494B}" type="presParOf" srcId="{0BB732B9-7196-453A-89A7-07AEE5FAF5FE}" destId="{839FCE89-70CA-4A73-A138-86B86A39147D}"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7EBCFC-AE26-4885-8BDD-DAC31BE5DFDD}">
      <dsp:nvSpPr>
        <dsp:cNvPr id="0" name=""/>
        <dsp:cNvSpPr/>
      </dsp:nvSpPr>
      <dsp:spPr>
        <a:xfrm>
          <a:off x="0" y="0"/>
          <a:ext cx="5268778" cy="5268778"/>
        </a:xfrm>
        <a:prstGeom prst="triangle">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AFB974-7D5D-463D-9088-1ECF82D0C993}">
      <dsp:nvSpPr>
        <dsp:cNvPr id="0" name=""/>
        <dsp:cNvSpPr/>
      </dsp:nvSpPr>
      <dsp:spPr>
        <a:xfrm>
          <a:off x="2323308" y="527392"/>
          <a:ext cx="7003523" cy="936442"/>
        </a:xfrm>
        <a:prstGeom prst="roundRect">
          <a:avLst/>
        </a:prstGeom>
        <a:solidFill>
          <a:schemeClr val="lt1">
            <a:alpha val="90000"/>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Cambria" panose="02040503050406030204" pitchFamily="18" charset="0"/>
            </a:rPr>
            <a:t>Definisi UMKM</a:t>
          </a:r>
          <a:endParaRPr lang="id-ID" sz="3200" kern="1200" dirty="0">
            <a:latin typeface="Cambria" panose="02040503050406030204" pitchFamily="18" charset="0"/>
          </a:endParaRPr>
        </a:p>
      </dsp:txBody>
      <dsp:txXfrm>
        <a:off x="2369021" y="573105"/>
        <a:ext cx="6912097" cy="845016"/>
      </dsp:txXfrm>
    </dsp:sp>
    <dsp:sp modelId="{CE16E7EF-3FDC-402D-8828-F2CA8D451B58}">
      <dsp:nvSpPr>
        <dsp:cNvPr id="0" name=""/>
        <dsp:cNvSpPr/>
      </dsp:nvSpPr>
      <dsp:spPr>
        <a:xfrm>
          <a:off x="2361100" y="1580890"/>
          <a:ext cx="6927939" cy="936442"/>
        </a:xfrm>
        <a:prstGeom prst="roundRect">
          <a:avLst/>
        </a:prstGeom>
        <a:solidFill>
          <a:schemeClr val="lt1">
            <a:alpha val="90000"/>
            <a:hueOff val="0"/>
            <a:satOff val="0"/>
            <a:lumOff val="0"/>
            <a:alphaOff val="0"/>
          </a:schemeClr>
        </a:solidFill>
        <a:ln w="15875" cap="flat" cmpd="sng" algn="ctr">
          <a:solidFill>
            <a:schemeClr val="accent5">
              <a:hueOff val="2774019"/>
              <a:satOff val="471"/>
              <a:lumOff val="-209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Cambria" panose="02040503050406030204" pitchFamily="18" charset="0"/>
            </a:rPr>
            <a:t>Karakteristik UMKM</a:t>
          </a:r>
          <a:endParaRPr lang="id-ID" sz="3200" kern="1200" dirty="0">
            <a:latin typeface="Cambria" panose="02040503050406030204" pitchFamily="18" charset="0"/>
          </a:endParaRPr>
        </a:p>
      </dsp:txBody>
      <dsp:txXfrm>
        <a:off x="2406813" y="1626603"/>
        <a:ext cx="6836513" cy="845016"/>
      </dsp:txXfrm>
    </dsp:sp>
    <dsp:sp modelId="{71A1DC93-AE91-437F-8EAD-3F2CF74C6D50}">
      <dsp:nvSpPr>
        <dsp:cNvPr id="0" name=""/>
        <dsp:cNvSpPr/>
      </dsp:nvSpPr>
      <dsp:spPr>
        <a:xfrm>
          <a:off x="2323308" y="2634389"/>
          <a:ext cx="7003523" cy="936442"/>
        </a:xfrm>
        <a:prstGeom prst="roundRect">
          <a:avLst/>
        </a:prstGeom>
        <a:solidFill>
          <a:schemeClr val="lt1">
            <a:alpha val="90000"/>
            <a:hueOff val="0"/>
            <a:satOff val="0"/>
            <a:lumOff val="0"/>
            <a:alphaOff val="0"/>
          </a:schemeClr>
        </a:solidFill>
        <a:ln w="15875" cap="flat" cmpd="sng" algn="ctr">
          <a:solidFill>
            <a:schemeClr val="accent5">
              <a:hueOff val="5548038"/>
              <a:satOff val="942"/>
              <a:lumOff val="-418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100000"/>
            </a:lnSpc>
            <a:spcBef>
              <a:spcPct val="0"/>
            </a:spcBef>
            <a:spcAft>
              <a:spcPts val="0"/>
            </a:spcAft>
            <a:buNone/>
          </a:pPr>
          <a:r>
            <a:rPr lang="en-US" sz="3200" kern="1200" dirty="0">
              <a:latin typeface="Cambria" panose="02040503050406030204" pitchFamily="18" charset="0"/>
            </a:rPr>
            <a:t>Tantangan UMKM</a:t>
          </a:r>
          <a:endParaRPr lang="id-ID" sz="3200" kern="1200" dirty="0">
            <a:latin typeface="Cambria" panose="02040503050406030204" pitchFamily="18" charset="0"/>
          </a:endParaRPr>
        </a:p>
      </dsp:txBody>
      <dsp:txXfrm>
        <a:off x="2369021" y="2680102"/>
        <a:ext cx="6912097" cy="845016"/>
      </dsp:txXfrm>
    </dsp:sp>
    <dsp:sp modelId="{3721BB4B-D81A-4CCC-9958-94E01410798F}">
      <dsp:nvSpPr>
        <dsp:cNvPr id="0" name=""/>
        <dsp:cNvSpPr/>
      </dsp:nvSpPr>
      <dsp:spPr>
        <a:xfrm>
          <a:off x="2323308" y="3687887"/>
          <a:ext cx="7003523" cy="936442"/>
        </a:xfrm>
        <a:prstGeom prst="roundRect">
          <a:avLst/>
        </a:prstGeom>
        <a:solidFill>
          <a:schemeClr val="lt1">
            <a:alpha val="90000"/>
            <a:hueOff val="0"/>
            <a:satOff val="0"/>
            <a:lumOff val="0"/>
            <a:alphaOff val="0"/>
          </a:schemeClr>
        </a:solidFill>
        <a:ln w="15875" cap="flat" cmpd="sng" algn="ctr">
          <a:solidFill>
            <a:schemeClr val="accent5">
              <a:hueOff val="8322057"/>
              <a:satOff val="1413"/>
              <a:lumOff val="-62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Cambria" panose="02040503050406030204" pitchFamily="18" charset="0"/>
            </a:rPr>
            <a:t>Peran Akuntansi di UMKM</a:t>
          </a:r>
          <a:endParaRPr lang="id-ID" sz="3200" kern="1200" dirty="0">
            <a:latin typeface="Cambria" panose="02040503050406030204" pitchFamily="18" charset="0"/>
          </a:endParaRPr>
        </a:p>
      </dsp:txBody>
      <dsp:txXfrm>
        <a:off x="2369021" y="3733600"/>
        <a:ext cx="6912097" cy="8450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1EC3F2-2D6E-4730-A801-AAF72AC57E06}">
      <dsp:nvSpPr>
        <dsp:cNvPr id="0" name=""/>
        <dsp:cNvSpPr/>
      </dsp:nvSpPr>
      <dsp:spPr>
        <a:xfrm>
          <a:off x="0" y="3015"/>
          <a:ext cx="10632504" cy="57914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Calibri" panose="020F0502020204030204" pitchFamily="34" charset="0"/>
              <a:cs typeface="Calibri" panose="020F0502020204030204" pitchFamily="34" charset="0"/>
            </a:rPr>
            <a:t>Kejelasan Tugas</a:t>
          </a:r>
          <a:endParaRPr lang="id-ID" sz="2400" b="1" kern="1200" dirty="0">
            <a:latin typeface="Calibri" panose="020F0502020204030204" pitchFamily="34" charset="0"/>
            <a:cs typeface="Calibri" panose="020F0502020204030204" pitchFamily="34" charset="0"/>
          </a:endParaRPr>
        </a:p>
      </dsp:txBody>
      <dsp:txXfrm>
        <a:off x="28272" y="31287"/>
        <a:ext cx="10575960" cy="522605"/>
      </dsp:txXfrm>
    </dsp:sp>
    <dsp:sp modelId="{8E3D0F10-BBB2-4054-B6E3-7F5E03592EC4}">
      <dsp:nvSpPr>
        <dsp:cNvPr id="0" name=""/>
        <dsp:cNvSpPr/>
      </dsp:nvSpPr>
      <dsp:spPr>
        <a:xfrm>
          <a:off x="0" y="582165"/>
          <a:ext cx="10632504" cy="49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7582" tIns="25400" rIns="142240" bIns="25400" numCol="1" spcCol="1270" anchor="ctr" anchorCtr="0">
          <a:noAutofit/>
        </a:bodyPr>
        <a:lstStyle/>
        <a:p>
          <a:pPr marL="228600" lvl="1" indent="-228600" algn="just" defTabSz="889000">
            <a:lnSpc>
              <a:spcPct val="90000"/>
            </a:lnSpc>
            <a:spcBef>
              <a:spcPct val="0"/>
            </a:spcBef>
            <a:spcAft>
              <a:spcPct val="20000"/>
            </a:spcAft>
            <a:buNone/>
          </a:pPr>
          <a:r>
            <a:rPr lang="en-US" sz="2000" kern="1200" dirty="0">
              <a:latin typeface="Calibri" panose="020F0502020204030204" pitchFamily="34" charset="0"/>
              <a:cs typeface="Calibri" panose="020F0502020204030204" pitchFamily="34" charset="0"/>
            </a:rPr>
            <a:t>	Tidak adanya pembagian</a:t>
          </a:r>
          <a:r>
            <a:rPr lang="id-ID" sz="2000" kern="1200" dirty="0">
              <a:latin typeface="Calibri" panose="020F0502020204030204" pitchFamily="34" charset="0"/>
              <a:cs typeface="Calibri" panose="020F0502020204030204" pitchFamily="34" charset="0"/>
            </a:rPr>
            <a:t> tugas yang jelas antara bidang administrasi dan operasi</a:t>
          </a:r>
          <a:r>
            <a:rPr lang="en-US" sz="2000" kern="1200" dirty="0">
              <a:latin typeface="Calibri" panose="020F0502020204030204" pitchFamily="34" charset="0"/>
              <a:cs typeface="Calibri" panose="020F0502020204030204" pitchFamily="34" charset="0"/>
            </a:rPr>
            <a:t>.</a:t>
          </a:r>
          <a:endParaRPr lang="id-ID" sz="2000" kern="1200" dirty="0">
            <a:latin typeface="Calibri" panose="020F0502020204030204" pitchFamily="34" charset="0"/>
            <a:cs typeface="Calibri" panose="020F0502020204030204" pitchFamily="34" charset="0"/>
          </a:endParaRPr>
        </a:p>
      </dsp:txBody>
      <dsp:txXfrm>
        <a:off x="0" y="582165"/>
        <a:ext cx="10632504" cy="496800"/>
      </dsp:txXfrm>
    </dsp:sp>
    <dsp:sp modelId="{8F48AC5B-71A5-43D0-82DF-52F623BBED36}">
      <dsp:nvSpPr>
        <dsp:cNvPr id="0" name=""/>
        <dsp:cNvSpPr/>
      </dsp:nvSpPr>
      <dsp:spPr>
        <a:xfrm>
          <a:off x="0" y="1078965"/>
          <a:ext cx="10632504" cy="579149"/>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latin typeface="Calibri" panose="020F0502020204030204" pitchFamily="34" charset="0"/>
              <a:cs typeface="Calibri" panose="020F0502020204030204" pitchFamily="34" charset="0"/>
            </a:rPr>
            <a:t>Akses ke Lembaga Kredit Formal</a:t>
          </a:r>
          <a:endParaRPr lang="id-ID" sz="2200" b="1" kern="1200" dirty="0">
            <a:latin typeface="Calibri" panose="020F0502020204030204" pitchFamily="34" charset="0"/>
            <a:cs typeface="Calibri" panose="020F0502020204030204" pitchFamily="34" charset="0"/>
          </a:endParaRPr>
        </a:p>
      </dsp:txBody>
      <dsp:txXfrm>
        <a:off x="28272" y="1107237"/>
        <a:ext cx="10575960" cy="522605"/>
      </dsp:txXfrm>
    </dsp:sp>
    <dsp:sp modelId="{86CAF96A-BF30-48CB-88E9-2B3E85DCF3B9}">
      <dsp:nvSpPr>
        <dsp:cNvPr id="0" name=""/>
        <dsp:cNvSpPr/>
      </dsp:nvSpPr>
      <dsp:spPr>
        <a:xfrm>
          <a:off x="0" y="1658115"/>
          <a:ext cx="10632504" cy="8083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7582" tIns="25400" rIns="142240" bIns="25400" numCol="1" spcCol="1270" anchor="ctr" anchorCtr="0">
          <a:noAutofit/>
        </a:bodyPr>
        <a:lstStyle/>
        <a:p>
          <a:pPr marL="228600" lvl="1" indent="-228600" algn="l" defTabSz="889000">
            <a:lnSpc>
              <a:spcPct val="90000"/>
            </a:lnSpc>
            <a:spcBef>
              <a:spcPct val="0"/>
            </a:spcBef>
            <a:spcAft>
              <a:spcPct val="20000"/>
            </a:spcAft>
            <a:buNone/>
          </a:pPr>
          <a:r>
            <a:rPr lang="en-US" sz="2000" kern="1200" dirty="0">
              <a:latin typeface="Calibri" panose="020F0502020204030204" pitchFamily="34" charset="0"/>
              <a:cs typeface="Calibri" panose="020F0502020204030204" pitchFamily="34" charset="0"/>
            </a:rPr>
            <a:t>	Akses rendah, </a:t>
          </a:r>
          <a:r>
            <a:rPr lang="id-ID" sz="2000" kern="1200" dirty="0">
              <a:latin typeface="Calibri" panose="020F0502020204030204" pitchFamily="34" charset="0"/>
              <a:cs typeface="Calibri" panose="020F0502020204030204" pitchFamily="34" charset="0"/>
            </a:rPr>
            <a:t>cenderung menggantungkan pembiayaan usahanya dari</a:t>
          </a:r>
          <a:r>
            <a:rPr lang="en-US" sz="2000" kern="1200" dirty="0">
              <a:latin typeface="Calibri" panose="020F0502020204030204" pitchFamily="34" charset="0"/>
              <a:cs typeface="Calibri" panose="020F0502020204030204" pitchFamily="34" charset="0"/>
            </a:rPr>
            <a:t> modal sendiri atau sumber-sumber lain.</a:t>
          </a:r>
          <a:endParaRPr lang="id-ID" sz="2000" kern="1200" dirty="0">
            <a:latin typeface="Calibri" panose="020F0502020204030204" pitchFamily="34" charset="0"/>
            <a:cs typeface="Calibri" panose="020F0502020204030204" pitchFamily="34" charset="0"/>
          </a:endParaRPr>
        </a:p>
      </dsp:txBody>
      <dsp:txXfrm>
        <a:off x="0" y="1658115"/>
        <a:ext cx="10632504" cy="808306"/>
      </dsp:txXfrm>
    </dsp:sp>
    <dsp:sp modelId="{32A37165-6619-42B7-9614-F8A43E73E12C}">
      <dsp:nvSpPr>
        <dsp:cNvPr id="0" name=""/>
        <dsp:cNvSpPr/>
      </dsp:nvSpPr>
      <dsp:spPr>
        <a:xfrm>
          <a:off x="0" y="2466421"/>
          <a:ext cx="10632504" cy="579149"/>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Calibri" panose="020F0502020204030204" pitchFamily="34" charset="0"/>
              <a:cs typeface="Calibri" panose="020F0502020204030204" pitchFamily="34" charset="0"/>
            </a:rPr>
            <a:t>Status Hukum</a:t>
          </a:r>
          <a:endParaRPr lang="id-ID" sz="2400" b="1" kern="1200" dirty="0">
            <a:latin typeface="Calibri" panose="020F0502020204030204" pitchFamily="34" charset="0"/>
            <a:cs typeface="Calibri" panose="020F0502020204030204" pitchFamily="34" charset="0"/>
          </a:endParaRPr>
        </a:p>
      </dsp:txBody>
      <dsp:txXfrm>
        <a:off x="28272" y="2494693"/>
        <a:ext cx="10575960" cy="522605"/>
      </dsp:txXfrm>
    </dsp:sp>
    <dsp:sp modelId="{10403785-F532-462B-BE17-310EDF574B12}">
      <dsp:nvSpPr>
        <dsp:cNvPr id="0" name=""/>
        <dsp:cNvSpPr/>
      </dsp:nvSpPr>
      <dsp:spPr>
        <a:xfrm>
          <a:off x="0" y="3045571"/>
          <a:ext cx="10632504" cy="391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7582" tIns="25400" rIns="142240" bIns="25400" numCol="1" spcCol="1270" anchor="ctr" anchorCtr="0">
          <a:noAutofit/>
        </a:bodyPr>
        <a:lstStyle/>
        <a:p>
          <a:pPr marL="228600" lvl="1" indent="-228600" algn="l" defTabSz="889000">
            <a:lnSpc>
              <a:spcPct val="90000"/>
            </a:lnSpc>
            <a:spcBef>
              <a:spcPct val="0"/>
            </a:spcBef>
            <a:spcAft>
              <a:spcPct val="20000"/>
            </a:spcAft>
            <a:buNone/>
          </a:pPr>
          <a:r>
            <a:rPr lang="en-US" sz="2000" kern="1200" dirty="0">
              <a:latin typeface="Calibri" panose="020F0502020204030204" pitchFamily="34" charset="0"/>
              <a:cs typeface="Calibri" panose="020F0502020204030204" pitchFamily="34" charset="0"/>
            </a:rPr>
            <a:t>	Banyak UMKM yang status hukumnya kurang jelas.</a:t>
          </a:r>
          <a:endParaRPr lang="id-ID" sz="2000" kern="1200" dirty="0">
            <a:latin typeface="Calibri" panose="020F0502020204030204" pitchFamily="34" charset="0"/>
            <a:cs typeface="Calibri" panose="020F0502020204030204" pitchFamily="34" charset="0"/>
          </a:endParaRPr>
        </a:p>
      </dsp:txBody>
      <dsp:txXfrm>
        <a:off x="0" y="3045571"/>
        <a:ext cx="10632504" cy="391865"/>
      </dsp:txXfrm>
    </dsp:sp>
    <dsp:sp modelId="{81F262D2-A47E-419F-B690-D9B02A900329}">
      <dsp:nvSpPr>
        <dsp:cNvPr id="0" name=""/>
        <dsp:cNvSpPr/>
      </dsp:nvSpPr>
      <dsp:spPr>
        <a:xfrm>
          <a:off x="0" y="3437436"/>
          <a:ext cx="10632504" cy="579149"/>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Calibri" panose="020F0502020204030204" pitchFamily="34" charset="0"/>
              <a:cs typeface="Calibri" panose="020F0502020204030204" pitchFamily="34" charset="0"/>
            </a:rPr>
            <a:t>Teknologi Informasi</a:t>
          </a:r>
          <a:endParaRPr lang="id-ID" sz="2400" b="1" kern="1200" dirty="0">
            <a:latin typeface="Calibri" panose="020F0502020204030204" pitchFamily="34" charset="0"/>
            <a:cs typeface="Calibri" panose="020F0502020204030204" pitchFamily="34" charset="0"/>
          </a:endParaRPr>
        </a:p>
      </dsp:txBody>
      <dsp:txXfrm>
        <a:off x="28272" y="3465708"/>
        <a:ext cx="10575960" cy="522605"/>
      </dsp:txXfrm>
    </dsp:sp>
    <dsp:sp modelId="{839FCE89-70CA-4A73-A138-86B86A39147D}">
      <dsp:nvSpPr>
        <dsp:cNvPr id="0" name=""/>
        <dsp:cNvSpPr/>
      </dsp:nvSpPr>
      <dsp:spPr>
        <a:xfrm>
          <a:off x="0" y="4016586"/>
          <a:ext cx="10632504" cy="49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7582" tIns="25400" rIns="142240" bIns="25400" numCol="1" spcCol="1270" anchor="ctr" anchorCtr="0">
          <a:noAutofit/>
        </a:bodyPr>
        <a:lstStyle/>
        <a:p>
          <a:pPr marL="228600" lvl="1" indent="-228600" algn="l" defTabSz="889000">
            <a:lnSpc>
              <a:spcPct val="90000"/>
            </a:lnSpc>
            <a:spcBef>
              <a:spcPct val="0"/>
            </a:spcBef>
            <a:spcAft>
              <a:spcPct val="20000"/>
            </a:spcAft>
            <a:buNone/>
          </a:pPr>
          <a:r>
            <a:rPr lang="en-US" sz="2000" kern="1200" dirty="0">
              <a:latin typeface="Calibri" panose="020F0502020204030204" pitchFamily="34" charset="0"/>
              <a:cs typeface="Calibri" panose="020F0502020204030204" pitchFamily="34" charset="0"/>
            </a:rPr>
            <a:t>	Era digitalisasi membuat UMKM harus lebih mampu manfaatkan teknologi informasi.</a:t>
          </a:r>
          <a:endParaRPr lang="id-ID" sz="2000" kern="1200" dirty="0">
            <a:latin typeface="Calibri" panose="020F0502020204030204" pitchFamily="34" charset="0"/>
            <a:cs typeface="Calibri" panose="020F0502020204030204" pitchFamily="34" charset="0"/>
          </a:endParaRPr>
        </a:p>
      </dsp:txBody>
      <dsp:txXfrm>
        <a:off x="0" y="4016586"/>
        <a:ext cx="10632504" cy="496800"/>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464472-DAE5-4012-9A5A-CB432293B44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Tw Cen MT" panose="020B0602020104020603" pitchFamily="34" charset="0"/>
            </a:endParaRPr>
          </a:p>
        </p:txBody>
      </p:sp>
      <p:sp>
        <p:nvSpPr>
          <p:cNvPr id="3" name="Date Placeholder 2">
            <a:extLst>
              <a:ext uri="{FF2B5EF4-FFF2-40B4-BE49-F238E27FC236}">
                <a16:creationId xmlns:a16="http://schemas.microsoft.com/office/drawing/2014/main" id="{0586DB41-0314-4E22-8F5A-547FA67B06A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233E32-5603-440A-ACDD-7442C88C5FED}" type="datetimeFigureOut">
              <a:rPr lang="en-US" smtClean="0">
                <a:latin typeface="Tw Cen MT" panose="020B0602020104020603" pitchFamily="34" charset="0"/>
              </a:rPr>
              <a:t>9/19/2020</a:t>
            </a:fld>
            <a:endParaRPr lang="en-US" dirty="0">
              <a:latin typeface="Tw Cen MT" panose="020B0602020104020603" pitchFamily="34" charset="0"/>
            </a:endParaRPr>
          </a:p>
        </p:txBody>
      </p:sp>
      <p:sp>
        <p:nvSpPr>
          <p:cNvPr id="4" name="Footer Placeholder 3">
            <a:extLst>
              <a:ext uri="{FF2B5EF4-FFF2-40B4-BE49-F238E27FC236}">
                <a16:creationId xmlns:a16="http://schemas.microsoft.com/office/drawing/2014/main" id="{D563188E-D235-4A3B-823C-E0E10F336CC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Tw Cen MT" panose="020B0602020104020603" pitchFamily="34" charset="0"/>
            </a:endParaRPr>
          </a:p>
        </p:txBody>
      </p:sp>
      <p:sp>
        <p:nvSpPr>
          <p:cNvPr id="5" name="Slide Number Placeholder 4">
            <a:extLst>
              <a:ext uri="{FF2B5EF4-FFF2-40B4-BE49-F238E27FC236}">
                <a16:creationId xmlns:a16="http://schemas.microsoft.com/office/drawing/2014/main" id="{04D3A68C-A1CC-4704-8503-01E13B0AED6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BB1589-0F8A-400D-AEF4-57688446A2F5}" type="slidenum">
              <a:rPr lang="en-US" smtClean="0">
                <a:latin typeface="Tw Cen MT" panose="020B0602020104020603" pitchFamily="34" charset="0"/>
              </a:rPr>
              <a:t>‹#›</a:t>
            </a:fld>
            <a:endParaRPr lang="en-US" dirty="0">
              <a:latin typeface="Tw Cen MT" panose="020B0602020104020603" pitchFamily="34" charset="0"/>
            </a:endParaRPr>
          </a:p>
        </p:txBody>
      </p:sp>
    </p:spTree>
    <p:extLst>
      <p:ext uri="{BB962C8B-B14F-4D97-AF65-F5344CB8AC3E}">
        <p14:creationId xmlns:p14="http://schemas.microsoft.com/office/powerpoint/2010/main" val="2821910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w Cen MT" panose="020B0602020104020603" pitchFamily="34" charset="0"/>
              </a:defRPr>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w Cen MT" panose="020B0602020104020603" pitchFamily="34" charset="0"/>
              </a:defRPr>
            </a:lvl1pPr>
          </a:lstStyle>
          <a:p>
            <a:fld id="{AF4A386A-BFE4-4655-9801-CBB04655F27A}" type="datetimeFigureOut">
              <a:rPr lang="en-US" noProof="0" smtClean="0"/>
              <a:pPr/>
              <a:t>9/19/2020</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w Cen MT" panose="020B0602020104020603" pitchFamily="34" charset="0"/>
              </a:defRPr>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w Cen MT" panose="020B0602020104020603" pitchFamily="34" charset="0"/>
              </a:defRPr>
            </a:lvl1pPr>
          </a:lstStyle>
          <a:p>
            <a:fld id="{DAE5FABD-26C8-4F74-B1E3-45BC91BC9D7B}" type="slidenum">
              <a:rPr lang="en-US" noProof="0" smtClean="0"/>
              <a:pPr/>
              <a:t>‹#›</a:t>
            </a:fld>
            <a:endParaRPr lang="en-US" noProof="0" dirty="0"/>
          </a:p>
        </p:txBody>
      </p:sp>
    </p:spTree>
    <p:extLst>
      <p:ext uri="{BB962C8B-B14F-4D97-AF65-F5344CB8AC3E}">
        <p14:creationId xmlns:p14="http://schemas.microsoft.com/office/powerpoint/2010/main" val="2507753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w Cen MT" panose="020B0602020104020603" pitchFamily="34" charset="0"/>
        <a:ea typeface="+mn-ea"/>
        <a:cs typeface="+mn-cs"/>
      </a:defRPr>
    </a:lvl1pPr>
    <a:lvl2pPr marL="457200" algn="l" defTabSz="914400" rtl="0" eaLnBrk="1" latinLnBrk="0" hangingPunct="1">
      <a:defRPr sz="1200" kern="1200">
        <a:solidFill>
          <a:schemeClr val="tx1"/>
        </a:solidFill>
        <a:latin typeface="Tw Cen MT" panose="020B0602020104020603" pitchFamily="34" charset="0"/>
        <a:ea typeface="+mn-ea"/>
        <a:cs typeface="+mn-cs"/>
      </a:defRPr>
    </a:lvl2pPr>
    <a:lvl3pPr marL="914400" algn="l" defTabSz="914400" rtl="0" eaLnBrk="1" latinLnBrk="0" hangingPunct="1">
      <a:defRPr sz="1200" kern="1200">
        <a:solidFill>
          <a:schemeClr val="tx1"/>
        </a:solidFill>
        <a:latin typeface="Tw Cen MT" panose="020B0602020104020603" pitchFamily="34" charset="0"/>
        <a:ea typeface="+mn-ea"/>
        <a:cs typeface="+mn-cs"/>
      </a:defRPr>
    </a:lvl3pPr>
    <a:lvl4pPr marL="1371600" algn="l" defTabSz="914400" rtl="0" eaLnBrk="1" latinLnBrk="0" hangingPunct="1">
      <a:defRPr sz="1200" kern="1200">
        <a:solidFill>
          <a:schemeClr val="tx1"/>
        </a:solidFill>
        <a:latin typeface="Tw Cen MT" panose="020B0602020104020603" pitchFamily="34" charset="0"/>
        <a:ea typeface="+mn-ea"/>
        <a:cs typeface="+mn-cs"/>
      </a:defRPr>
    </a:lvl4pPr>
    <a:lvl5pPr marL="1828800" algn="l" defTabSz="914400" rtl="0" eaLnBrk="1" latinLnBrk="0" hangingPunct="1">
      <a:defRPr sz="1200" kern="1200">
        <a:solidFill>
          <a:schemeClr val="tx1"/>
        </a:solidFill>
        <a:latin typeface="Tw Cen MT" panose="020B06020201040206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a:t>
            </a:fld>
            <a:endParaRPr lang="en-US" noProof="0" dirty="0"/>
          </a:p>
        </p:txBody>
      </p:sp>
    </p:spTree>
    <p:extLst>
      <p:ext uri="{BB962C8B-B14F-4D97-AF65-F5344CB8AC3E}">
        <p14:creationId xmlns:p14="http://schemas.microsoft.com/office/powerpoint/2010/main" val="3147987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4</a:t>
            </a:fld>
            <a:endParaRPr lang="en-US" noProof="0" dirty="0"/>
          </a:p>
        </p:txBody>
      </p:sp>
    </p:spTree>
    <p:extLst>
      <p:ext uri="{BB962C8B-B14F-4D97-AF65-F5344CB8AC3E}">
        <p14:creationId xmlns:p14="http://schemas.microsoft.com/office/powerpoint/2010/main" val="744910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5</a:t>
            </a:fld>
            <a:endParaRPr lang="en-US" noProof="0" dirty="0"/>
          </a:p>
        </p:txBody>
      </p:sp>
    </p:spTree>
    <p:extLst>
      <p:ext uri="{BB962C8B-B14F-4D97-AF65-F5344CB8AC3E}">
        <p14:creationId xmlns:p14="http://schemas.microsoft.com/office/powerpoint/2010/main" val="2379255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7</a:t>
            </a:fld>
            <a:endParaRPr lang="en-US" noProof="0" dirty="0"/>
          </a:p>
        </p:txBody>
      </p:sp>
    </p:spTree>
    <p:extLst>
      <p:ext uri="{BB962C8B-B14F-4D97-AF65-F5344CB8AC3E}">
        <p14:creationId xmlns:p14="http://schemas.microsoft.com/office/powerpoint/2010/main" val="165908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8</a:t>
            </a:fld>
            <a:endParaRPr lang="en-US" noProof="0" dirty="0"/>
          </a:p>
        </p:txBody>
      </p:sp>
    </p:spTree>
    <p:extLst>
      <p:ext uri="{BB962C8B-B14F-4D97-AF65-F5344CB8AC3E}">
        <p14:creationId xmlns:p14="http://schemas.microsoft.com/office/powerpoint/2010/main" val="12732979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Click to edit Master title style</a:t>
            </a:r>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a:t>Click to edit Master subtitle style</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2625404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21552918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_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695425977"/>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_sea gree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71488657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_Oran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149718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_Pink">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3237540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_Light 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1176658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_Gre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85362088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_Blue_Triangle patch 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605BCA9F-FC20-461D-9118-7EC2AC28D050}"/>
              </a:ext>
              <a:ext uri="{C183D7F6-B498-43B3-948B-1728B52AA6E4}">
                <adec:decorative xmlns:adec="http://schemas.microsoft.com/office/drawing/2017/decorative" val="1"/>
              </a:ext>
            </a:extLst>
          </p:cNvPr>
          <p:cNvSpPr/>
          <p:nvPr userDrawn="1"/>
        </p:nvSpPr>
        <p:spPr>
          <a:xfrm>
            <a:off x="3175958" y="0"/>
            <a:ext cx="9016043" cy="6858000"/>
          </a:xfrm>
          <a:custGeom>
            <a:avLst/>
            <a:gdLst>
              <a:gd name="connsiteX0" fmla="*/ 5153328 w 9016043"/>
              <a:gd name="connsiteY0" fmla="*/ 0 h 6858000"/>
              <a:gd name="connsiteX1" fmla="*/ 9016043 w 9016043"/>
              <a:gd name="connsiteY1" fmla="*/ 0 h 6858000"/>
              <a:gd name="connsiteX2" fmla="*/ 9016043 w 9016043"/>
              <a:gd name="connsiteY2" fmla="*/ 6858000 h 6858000"/>
              <a:gd name="connsiteX3" fmla="*/ 0 w 9016043"/>
              <a:gd name="connsiteY3" fmla="*/ 6858000 h 6858000"/>
              <a:gd name="connsiteX4" fmla="*/ 5153328 w 9016043"/>
              <a:gd name="connsiteY4" fmla="*/ 68183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16043" h="6858000">
                <a:moveTo>
                  <a:pt x="5153328" y="0"/>
                </a:moveTo>
                <a:lnTo>
                  <a:pt x="9016043" y="0"/>
                </a:lnTo>
                <a:lnTo>
                  <a:pt x="9016043" y="6858000"/>
                </a:lnTo>
                <a:lnTo>
                  <a:pt x="0" y="6858000"/>
                </a:lnTo>
                <a:lnTo>
                  <a:pt x="5153328" y="68183"/>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70409251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ubtitle Content and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8F869F17-9BF3-4974-956D-0CBCD60BA35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14213777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A654DBB0-1027-4E5D-B635-00F2F173A24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337710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Click to edit Master title style</a:t>
            </a:r>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a:t>Click to edit Master subtitle style</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13920827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whit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334001" y="112976"/>
            <a:ext cx="6858000" cy="6745024"/>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Text Placeholder 16">
            <a:extLst>
              <a:ext uri="{FF2B5EF4-FFF2-40B4-BE49-F238E27FC236}">
                <a16:creationId xmlns:a16="http://schemas.microsoft.com/office/drawing/2014/main" id="{E59725C5-1168-4A5F-B420-8E0562019687}"/>
              </a:ext>
            </a:extLst>
          </p:cNvPr>
          <p:cNvSpPr>
            <a:spLocks noGrp="1"/>
          </p:cNvSpPr>
          <p:nvPr>
            <p:ph type="body" sz="quarter" idx="19" hasCustomPrompt="1"/>
          </p:nvPr>
        </p:nvSpPr>
        <p:spPr>
          <a:xfrm rot="5400000">
            <a:off x="5238089" y="208890"/>
            <a:ext cx="6745024" cy="6553200"/>
          </a:xfrm>
          <a:gradFill flip="none" rotWithShape="1">
            <a:gsLst>
              <a:gs pos="0">
                <a:schemeClr val="bg1"/>
              </a:gs>
              <a:gs pos="82000">
                <a:schemeClr val="bg1">
                  <a:alpha val="0"/>
                </a:schemeClr>
              </a:gs>
            </a:gsLst>
            <a:lin ang="16200000" scaled="1"/>
            <a:tileRect/>
          </a:gradFill>
          <a:effectLst/>
        </p:spPr>
        <p:txBody>
          <a:bodyPr/>
          <a:lstStyle>
            <a:lvl1pPr marL="0" indent="0">
              <a:buNone/>
              <a:defRPr>
                <a:solidFill>
                  <a:schemeClr val="tx1">
                    <a:alpha val="0"/>
                  </a:schemeClr>
                </a:solidFill>
              </a:defRPr>
            </a:lvl1pPr>
          </a:lstStyle>
          <a:p>
            <a:pPr lvl="0"/>
            <a:r>
              <a:rPr lang="en-US" noProof="0"/>
              <a:t>I</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6" name="Slide Number Placeholder 5">
            <a:extLst>
              <a:ext uri="{FF2B5EF4-FFF2-40B4-BE49-F238E27FC236}">
                <a16:creationId xmlns:a16="http://schemas.microsoft.com/office/drawing/2014/main" id="{7532AFA8-ADE4-4C3E-AF0A-235C724999F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477211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guide id="3" pos="432"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ubtitle Content and half horizontal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48641" y="2667001"/>
            <a:ext cx="11094718" cy="1757126"/>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709677"/>
            <a:ext cx="11094717" cy="1500876"/>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4232B29A-2701-4A73-83CF-09E0AB1B2DD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9464107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ubtitle Content and half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48641" y="2667001"/>
            <a:ext cx="5775959" cy="3543552"/>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6553200" y="2667001"/>
            <a:ext cx="5090157" cy="3543552"/>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6A52166E-5DA9-4AA1-9355-E8DBFDD90AE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96409594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alf Image Title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617492"/>
            <a:ext cx="9890759"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Slide Number Placeholder 5">
            <a:extLst>
              <a:ext uri="{FF2B5EF4-FFF2-40B4-BE49-F238E27FC236}">
                <a16:creationId xmlns:a16="http://schemas.microsoft.com/office/drawing/2014/main" id="{E9FF8476-DF8C-4276-8CF6-44BC91B88C2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27005339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11099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p:nvPr>
        </p:nvSpPr>
        <p:spPr>
          <a:xfrm>
            <a:off x="6446520"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 name="Slide Number Placeholder 5">
            <a:extLst>
              <a:ext uri="{FF2B5EF4-FFF2-40B4-BE49-F238E27FC236}">
                <a16:creationId xmlns:a16="http://schemas.microsoft.com/office/drawing/2014/main" id="{FC5AD12C-F7F6-431D-ABA4-F7E37CACEA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9003048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1721698" y="3735622"/>
            <a:ext cx="5013960" cy="2408917"/>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Text Placeholder 16">
            <a:extLst>
              <a:ext uri="{FF2B5EF4-FFF2-40B4-BE49-F238E27FC236}">
                <a16:creationId xmlns:a16="http://schemas.microsoft.com/office/drawing/2014/main" id="{38376498-C218-4EDB-8416-A59802EF2018}"/>
              </a:ext>
              <a:ext uri="{C183D7F6-B498-43B3-948B-1728B52AA6E4}">
                <adec:decorative xmlns:adec="http://schemas.microsoft.com/office/drawing/2017/decorative" val="1"/>
              </a:ext>
            </a:extLst>
          </p:cNvPr>
          <p:cNvSpPr>
            <a:spLocks noGrp="1"/>
          </p:cNvSpPr>
          <p:nvPr>
            <p:ph type="body" sz="quarter" idx="20" hasCustomPrompt="1"/>
          </p:nvPr>
        </p:nvSpPr>
        <p:spPr>
          <a:xfrm>
            <a:off x="7239000" y="1981199"/>
            <a:ext cx="4389542" cy="4163339"/>
          </a:xfrm>
          <a:solidFill>
            <a:schemeClr val="bg1"/>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hasCustomPrompt="1"/>
          </p:nvPr>
        </p:nvSpPr>
        <p:spPr>
          <a:xfrm>
            <a:off x="7589520" y="2286000"/>
            <a:ext cx="3688080" cy="3581400"/>
          </a:xfrm>
        </p:spPr>
        <p:txBody>
          <a:bodyPr lIns="91440" rIns="91440">
            <a:normAutofit/>
          </a:bodyPr>
          <a:lstStyle>
            <a:lvl1pPr marL="0" indent="0">
              <a:lnSpc>
                <a:spcPct val="100000"/>
              </a:lnSpc>
              <a:spcBef>
                <a:spcPts val="0"/>
              </a:spcBef>
              <a:spcAft>
                <a:spcPts val="0"/>
              </a:spcAft>
              <a:buNone/>
              <a:defRPr sz="3200">
                <a:solidFill>
                  <a:schemeClr val="accent2"/>
                </a:solidFill>
              </a:defRPr>
            </a:lvl1pPr>
            <a:lvl2pPr>
              <a:defRPr sz="1600"/>
            </a:lvl2pPr>
            <a:lvl3pPr>
              <a:defRPr sz="1400"/>
            </a:lvl3pPr>
            <a:lvl4pPr>
              <a:defRPr sz="1200"/>
            </a:lvl4pPr>
            <a:lvl5pPr>
              <a:defRPr sz="1200"/>
            </a:lvl5pPr>
          </a:lstStyle>
          <a:p>
            <a:pPr lvl="0"/>
            <a:r>
              <a:rPr lang="en-US" noProof="0"/>
              <a:t>Important Content</a:t>
            </a:r>
          </a:p>
        </p:txBody>
      </p:sp>
      <p:sp>
        <p:nvSpPr>
          <p:cNvPr id="8" name="Picture Placeholder 7">
            <a:extLst>
              <a:ext uri="{FF2B5EF4-FFF2-40B4-BE49-F238E27FC236}">
                <a16:creationId xmlns:a16="http://schemas.microsoft.com/office/drawing/2014/main" id="{1EC81B64-070E-43F3-BCB5-833AB965D638}"/>
              </a:ext>
              <a:ext uri="{C183D7F6-B498-43B3-948B-1728B52AA6E4}">
                <adec:decorative xmlns:adec="http://schemas.microsoft.com/office/drawing/2017/decorative" val="1"/>
              </a:ext>
            </a:extLst>
          </p:cNvPr>
          <p:cNvSpPr>
            <a:spLocks noGrp="1"/>
          </p:cNvSpPr>
          <p:nvPr>
            <p:ph type="pic" sz="quarter" idx="21" hasCustomPrompt="1"/>
          </p:nvPr>
        </p:nvSpPr>
        <p:spPr>
          <a:xfrm>
            <a:off x="548944" y="3717925"/>
            <a:ext cx="914400" cy="930275"/>
          </a:xfrm>
        </p:spPr>
        <p:txBody>
          <a:bodyPr anchor="ctr"/>
          <a:lstStyle>
            <a:lvl1pPr marL="0" indent="0" algn="ctr">
              <a:buNone/>
              <a:defRPr/>
            </a:lvl1pPr>
          </a:lstStyle>
          <a:p>
            <a:r>
              <a:rPr lang="en-US" noProof="0" dirty="0"/>
              <a:t>Icon</a:t>
            </a:r>
          </a:p>
        </p:txBody>
      </p:sp>
      <p:sp>
        <p:nvSpPr>
          <p:cNvPr id="15" name="Slide Number Placeholder 5">
            <a:extLst>
              <a:ext uri="{FF2B5EF4-FFF2-40B4-BE49-F238E27FC236}">
                <a16:creationId xmlns:a16="http://schemas.microsoft.com/office/drawing/2014/main" id="{8D5893EC-1256-429B-9581-379342C2368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6664319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alf Image Multiple images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7315200" y="4176259"/>
            <a:ext cx="4343400" cy="1968280"/>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4" name="Picture Placeholder 8">
            <a:extLst>
              <a:ext uri="{FF2B5EF4-FFF2-40B4-BE49-F238E27FC236}">
                <a16:creationId xmlns:a16="http://schemas.microsoft.com/office/drawing/2014/main" id="{96DE17A8-F4B7-4571-A6E8-FD28BA425B19}"/>
              </a:ext>
              <a:ext uri="{C183D7F6-B498-43B3-948B-1728B52AA6E4}">
                <adec:decorative xmlns:adec="http://schemas.microsoft.com/office/drawing/2017/decorative" val="1"/>
              </a:ext>
            </a:extLst>
          </p:cNvPr>
          <p:cNvSpPr>
            <a:spLocks noGrp="1"/>
          </p:cNvSpPr>
          <p:nvPr>
            <p:ph type="pic" sz="quarter" idx="19" hasCustomPrompt="1"/>
          </p:nvPr>
        </p:nvSpPr>
        <p:spPr>
          <a:xfrm>
            <a:off x="542834" y="1066801"/>
            <a:ext cx="3505199" cy="50777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5" name="Picture Placeholder 8">
            <a:extLst>
              <a:ext uri="{FF2B5EF4-FFF2-40B4-BE49-F238E27FC236}">
                <a16:creationId xmlns:a16="http://schemas.microsoft.com/office/drawing/2014/main" id="{9D9A0502-98A2-467D-BE1C-CE8391C73BF4}"/>
              </a:ext>
              <a:ext uri="{C183D7F6-B498-43B3-948B-1728B52AA6E4}">
                <adec:decorative xmlns:adec="http://schemas.microsoft.com/office/drawing/2017/decorative" val="1"/>
              </a:ext>
            </a:extLst>
          </p:cNvPr>
          <p:cNvSpPr>
            <a:spLocks noGrp="1"/>
          </p:cNvSpPr>
          <p:nvPr>
            <p:ph type="pic" sz="quarter" idx="20" hasCustomPrompt="1"/>
          </p:nvPr>
        </p:nvSpPr>
        <p:spPr>
          <a:xfrm>
            <a:off x="4191000" y="4343400"/>
            <a:ext cx="2743200" cy="18011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6" name="Picture Placeholder 8">
            <a:extLst>
              <a:ext uri="{FF2B5EF4-FFF2-40B4-BE49-F238E27FC236}">
                <a16:creationId xmlns:a16="http://schemas.microsoft.com/office/drawing/2014/main" id="{8298DB4E-3B92-4CA4-852A-9F647E7219A4}"/>
              </a:ext>
              <a:ext uri="{C183D7F6-B498-43B3-948B-1728B52AA6E4}">
                <adec:decorative xmlns:adec="http://schemas.microsoft.com/office/drawing/2017/decorative" val="1"/>
              </a:ext>
            </a:extLst>
          </p:cNvPr>
          <p:cNvSpPr>
            <a:spLocks noGrp="1"/>
          </p:cNvSpPr>
          <p:nvPr>
            <p:ph type="pic" sz="quarter" idx="21" hasCustomPrompt="1"/>
          </p:nvPr>
        </p:nvSpPr>
        <p:spPr>
          <a:xfrm>
            <a:off x="4191000" y="1066801"/>
            <a:ext cx="2743200" cy="3126023"/>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2E528B4D-15E8-4161-96F7-75D0217AD20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26942956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ull Image with Top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6745024"/>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Slide Number Placeholder 5">
            <a:extLst>
              <a:ext uri="{FF2B5EF4-FFF2-40B4-BE49-F238E27FC236}">
                <a16:creationId xmlns:a16="http://schemas.microsoft.com/office/drawing/2014/main" id="{7C67066A-9B9E-468B-97C6-94BF615FA94E}"/>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A82AF7E6-6C19-4A41-BFA5-44C4F2A371E9}"/>
              </a:ext>
            </a:extLst>
          </p:cNvPr>
          <p:cNvSpPr>
            <a:spLocks noGrp="1"/>
          </p:cNvSpPr>
          <p:nvPr>
            <p:ph type="title"/>
          </p:nvPr>
        </p:nvSpPr>
        <p:spPr>
          <a:xfrm>
            <a:off x="548640" y="548640"/>
            <a:ext cx="11106150" cy="518160"/>
          </a:xfrm>
        </p:spPr>
        <p:txBody>
          <a:bodyPr/>
          <a:lstStyle/>
          <a:p>
            <a:r>
              <a:rPr lang="en-US"/>
              <a:t>Click to edit Master title style</a:t>
            </a:r>
          </a:p>
        </p:txBody>
      </p:sp>
    </p:spTree>
    <p:extLst>
      <p:ext uri="{BB962C8B-B14F-4D97-AF65-F5344CB8AC3E}">
        <p14:creationId xmlns:p14="http://schemas.microsoft.com/office/powerpoint/2010/main" val="3111247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7" name="Slide Number Placeholder 5">
            <a:extLst>
              <a:ext uri="{FF2B5EF4-FFF2-40B4-BE49-F238E27FC236}">
                <a16:creationId xmlns:a16="http://schemas.microsoft.com/office/drawing/2014/main" id="{9FC59837-0A86-4467-BB38-E2AC882F31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78857779-E765-4EC2-825C-B8E41285A0C7}"/>
              </a:ext>
            </a:extLst>
          </p:cNvPr>
          <p:cNvSpPr>
            <a:spLocks noGrp="1"/>
          </p:cNvSpPr>
          <p:nvPr>
            <p:ph type="title"/>
          </p:nvPr>
        </p:nvSpPr>
        <p:spPr>
          <a:xfrm>
            <a:off x="548640" y="548640"/>
            <a:ext cx="11106150" cy="518160"/>
          </a:xfrm>
        </p:spPr>
        <p:txBody>
          <a:bodyPr/>
          <a:lstStyle/>
          <a:p>
            <a:r>
              <a:rPr lang="en-US"/>
              <a:t>Click to edit Master title style</a:t>
            </a:r>
          </a:p>
        </p:txBody>
      </p:sp>
    </p:spTree>
    <p:extLst>
      <p:ext uri="{BB962C8B-B14F-4D97-AF65-F5344CB8AC3E}">
        <p14:creationId xmlns:p14="http://schemas.microsoft.com/office/powerpoint/2010/main" val="100460700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val="1"/>
              </a:ext>
            </a:extLst>
          </p:cNvPr>
          <p:cNvSpPr>
            <a:spLocks noGrp="1"/>
          </p:cNvSpPr>
          <p:nvPr>
            <p:ph type="body" sz="quarter" idx="20" hasCustomPrompt="1"/>
          </p:nvPr>
        </p:nvSpPr>
        <p:spPr>
          <a:xfrm>
            <a:off x="7261801" y="1189969"/>
            <a:ext cx="4389542" cy="4677431"/>
          </a:xfrm>
          <a:solidFill>
            <a:schemeClr val="bg1">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7612321" y="1494770"/>
            <a:ext cx="3688080" cy="3915430"/>
          </a:xfrm>
        </p:spPr>
        <p:txBody>
          <a:bodyPr lIns="91440" rIns="91440">
            <a:normAutofit/>
          </a:bodyPr>
          <a:lstStyle>
            <a:lvl1pPr marL="0" indent="0">
              <a:lnSpc>
                <a:spcPct val="100000"/>
              </a:lnSpc>
              <a:spcBef>
                <a:spcPts val="0"/>
              </a:spcBef>
              <a:spcAft>
                <a:spcPts val="0"/>
              </a:spcAft>
              <a:buNone/>
              <a:defRPr sz="3200"/>
            </a:lvl1pPr>
            <a:lvl2pPr>
              <a:defRPr sz="1600"/>
            </a:lvl2pPr>
            <a:lvl3pPr>
              <a:defRPr sz="1400"/>
            </a:lvl3pPr>
            <a:lvl4pPr>
              <a:defRPr sz="1200"/>
            </a:lvl4pPr>
            <a:lvl5pPr>
              <a:defRPr sz="1200"/>
            </a:lvl5pPr>
          </a:lstStyle>
          <a:p>
            <a:pPr lvl="0"/>
            <a:r>
              <a:rPr lang="en-US" dirty="0"/>
              <a:t>Important Content</a:t>
            </a:r>
            <a:endParaRPr lang="en-GB" dirty="0"/>
          </a:p>
        </p:txBody>
      </p:sp>
      <p:sp>
        <p:nvSpPr>
          <p:cNvPr id="10" name="Slide Number Placeholder 5">
            <a:extLst>
              <a:ext uri="{FF2B5EF4-FFF2-40B4-BE49-F238E27FC236}">
                <a16:creationId xmlns:a16="http://schemas.microsoft.com/office/drawing/2014/main" id="{5AE16EF6-8987-4193-B346-1BEA14401C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5E2D4840-4EB5-4438-9A16-D0006A68A19E}"/>
              </a:ext>
            </a:extLst>
          </p:cNvPr>
          <p:cNvSpPr>
            <a:spLocks noGrp="1"/>
          </p:cNvSpPr>
          <p:nvPr>
            <p:ph type="title"/>
          </p:nvPr>
        </p:nvSpPr>
        <p:spPr>
          <a:xfrm>
            <a:off x="548640" y="548640"/>
            <a:ext cx="11106150" cy="641329"/>
          </a:xfrm>
        </p:spPr>
        <p:txBody>
          <a:bodyPr/>
          <a:lstStyle/>
          <a:p>
            <a:r>
              <a:rPr lang="en-US"/>
              <a:t>Click to edit Master title style</a:t>
            </a:r>
          </a:p>
        </p:txBody>
      </p:sp>
    </p:spTree>
    <p:extLst>
      <p:ext uri="{BB962C8B-B14F-4D97-AF65-F5344CB8AC3E}">
        <p14:creationId xmlns:p14="http://schemas.microsoft.com/office/powerpoint/2010/main" val="1691470651"/>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1" name="Text Placeholder 16">
            <a:extLst>
              <a:ext uri="{FF2B5EF4-FFF2-40B4-BE49-F238E27FC236}">
                <a16:creationId xmlns:a16="http://schemas.microsoft.com/office/drawing/2014/main" id="{50D09E5B-B146-4D08-82EC-846DD89B0B87}"/>
              </a:ext>
              <a:ext uri="{C183D7F6-B498-43B3-948B-1728B52AA6E4}">
                <adec:decorative xmlns:adec="http://schemas.microsoft.com/office/drawing/2017/decorative" val="1"/>
              </a:ext>
            </a:extLst>
          </p:cNvPr>
          <p:cNvSpPr>
            <a:spLocks noGrp="1"/>
          </p:cNvSpPr>
          <p:nvPr>
            <p:ph type="body" sz="quarter" idx="16" hasCustomPrompt="1"/>
          </p:nvPr>
        </p:nvSpPr>
        <p:spPr>
          <a:xfrm>
            <a:off x="660462" y="0"/>
            <a:ext cx="9931338" cy="6823040"/>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2" name="Text Placeholder 16">
            <a:extLst>
              <a:ext uri="{FF2B5EF4-FFF2-40B4-BE49-F238E27FC236}">
                <a16:creationId xmlns:a16="http://schemas.microsoft.com/office/drawing/2014/main" id="{88940597-2E9A-4141-B2D0-C488487F11D7}"/>
              </a:ext>
              <a:ext uri="{C183D7F6-B498-43B3-948B-1728B52AA6E4}">
                <adec:decorative xmlns:adec="http://schemas.microsoft.com/office/drawing/2017/decorative" val="1"/>
              </a:ext>
            </a:extLst>
          </p:cNvPr>
          <p:cNvSpPr>
            <a:spLocks noGrp="1"/>
          </p:cNvSpPr>
          <p:nvPr>
            <p:ph type="body" sz="quarter" idx="17" hasCustomPrompt="1"/>
          </p:nvPr>
        </p:nvSpPr>
        <p:spPr>
          <a:xfrm>
            <a:off x="533400" y="0"/>
            <a:ext cx="50863"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990600" y="609600"/>
            <a:ext cx="7429500" cy="56388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95400" y="1905000"/>
            <a:ext cx="5864382" cy="22752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1295400" y="4297679"/>
            <a:ext cx="407258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13" name="Text Placeholder 16">
            <a:extLst>
              <a:ext uri="{FF2B5EF4-FFF2-40B4-BE49-F238E27FC236}">
                <a16:creationId xmlns:a16="http://schemas.microsoft.com/office/drawing/2014/main" id="{EA44EEDB-C599-41AA-9D84-D53811C28804}"/>
              </a:ext>
              <a:ext uri="{C183D7F6-B498-43B3-948B-1728B52AA6E4}">
                <adec:decorative xmlns:adec="http://schemas.microsoft.com/office/drawing/2017/decorative" val="1"/>
              </a:ext>
            </a:extLst>
          </p:cNvPr>
          <p:cNvSpPr>
            <a:spLocks noGrp="1"/>
          </p:cNvSpPr>
          <p:nvPr>
            <p:ph type="body" sz="quarter" idx="18" hasCustomPrompt="1"/>
          </p:nvPr>
        </p:nvSpPr>
        <p:spPr>
          <a:xfrm>
            <a:off x="450896"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4" name="Text Placeholder 16">
            <a:extLst>
              <a:ext uri="{FF2B5EF4-FFF2-40B4-BE49-F238E27FC236}">
                <a16:creationId xmlns:a16="http://schemas.microsoft.com/office/drawing/2014/main" id="{FE574478-76DE-4613-8FBD-36B353081849}"/>
              </a:ext>
              <a:ext uri="{C183D7F6-B498-43B3-948B-1728B52AA6E4}">
                <adec:decorative xmlns:adec="http://schemas.microsoft.com/office/drawing/2017/decorative" val="1"/>
              </a:ext>
            </a:extLst>
          </p:cNvPr>
          <p:cNvSpPr>
            <a:spLocks noGrp="1"/>
          </p:cNvSpPr>
          <p:nvPr>
            <p:ph type="body" sz="quarter" idx="19" hasCustomPrompt="1"/>
          </p:nvPr>
        </p:nvSpPr>
        <p:spPr>
          <a:xfrm>
            <a:off x="368391"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Tree>
    <p:extLst>
      <p:ext uri="{BB962C8B-B14F-4D97-AF65-F5344CB8AC3E}">
        <p14:creationId xmlns:p14="http://schemas.microsoft.com/office/powerpoint/2010/main" val="36956533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val="1"/>
              </a:ext>
            </a:extLst>
          </p:cNvPr>
          <p:cNvSpPr>
            <a:spLocks noGrp="1"/>
          </p:cNvSpPr>
          <p:nvPr>
            <p:ph type="body" sz="quarter" idx="20" hasCustomPrompt="1"/>
          </p:nvPr>
        </p:nvSpPr>
        <p:spPr>
          <a:xfrm>
            <a:off x="552269" y="1189969"/>
            <a:ext cx="4389542" cy="4677431"/>
          </a:xfrm>
          <a:solidFill>
            <a:schemeClr val="accent2">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902789" y="1494770"/>
            <a:ext cx="3688080" cy="3915430"/>
          </a:xfrm>
        </p:spPr>
        <p:txBody>
          <a:bodyPr lIns="91440" rIns="91440">
            <a:normAutofit/>
          </a:bodyPr>
          <a:lstStyle>
            <a:lvl1pPr marL="0" indent="0">
              <a:lnSpc>
                <a:spcPct val="100000"/>
              </a:lnSpc>
              <a:spcBef>
                <a:spcPts val="0"/>
              </a:spcBef>
              <a:spcAft>
                <a:spcPts val="0"/>
              </a:spcAft>
              <a:buNone/>
              <a:defRPr sz="3200">
                <a:solidFill>
                  <a:schemeClr val="bg1"/>
                </a:solidFill>
              </a:defRPr>
            </a:lvl1pPr>
            <a:lvl2pPr>
              <a:defRPr sz="1600"/>
            </a:lvl2pPr>
            <a:lvl3pPr>
              <a:defRPr sz="1400"/>
            </a:lvl3pPr>
            <a:lvl4pPr>
              <a:defRPr sz="1200"/>
            </a:lvl4pPr>
            <a:lvl5pPr>
              <a:defRPr sz="1200"/>
            </a:lvl5pPr>
          </a:lstStyle>
          <a:p>
            <a:pPr lvl="0"/>
            <a:r>
              <a:rPr lang="en-US" noProof="0"/>
              <a:t>Important Content</a:t>
            </a:r>
          </a:p>
        </p:txBody>
      </p:sp>
      <p:sp>
        <p:nvSpPr>
          <p:cNvPr id="10" name="Slide Number Placeholder 5">
            <a:extLst>
              <a:ext uri="{FF2B5EF4-FFF2-40B4-BE49-F238E27FC236}">
                <a16:creationId xmlns:a16="http://schemas.microsoft.com/office/drawing/2014/main" id="{1AC89BA5-7D71-4838-92DC-A9DD44EC0557}"/>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75614DBA-0879-4C83-B4B4-EECB085A204E}"/>
              </a:ext>
            </a:extLst>
          </p:cNvPr>
          <p:cNvSpPr>
            <a:spLocks noGrp="1"/>
          </p:cNvSpPr>
          <p:nvPr>
            <p:ph type="title"/>
          </p:nvPr>
        </p:nvSpPr>
        <p:spPr>
          <a:xfrm>
            <a:off x="548640" y="548640"/>
            <a:ext cx="11106150" cy="441960"/>
          </a:xfrm>
        </p:spPr>
        <p:txBody>
          <a:bodyPr/>
          <a:lstStyle/>
          <a:p>
            <a:r>
              <a:rPr lang="en-US"/>
              <a:t>Click to edit Master title style</a:t>
            </a:r>
          </a:p>
        </p:txBody>
      </p:sp>
    </p:spTree>
    <p:extLst>
      <p:ext uri="{BB962C8B-B14F-4D97-AF65-F5344CB8AC3E}">
        <p14:creationId xmlns:p14="http://schemas.microsoft.com/office/powerpoint/2010/main" val="121976815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5090157"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5090157" cy="424732"/>
          </a:xfrm>
          <a:noFill/>
        </p:spPr>
        <p:txBody>
          <a:bodyPr wrap="square" lIns="91440" rIns="91440">
            <a:sp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6527803" y="4021648"/>
            <a:ext cx="5090157"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6527803" y="3429000"/>
            <a:ext cx="5090157" cy="424732"/>
          </a:xfrm>
          <a:noFill/>
        </p:spPr>
        <p:txBody>
          <a:bodyPr wrap="square" lIns="91440" rIns="91440">
            <a:spAutoFit/>
          </a:bodyPr>
          <a:lstStyle>
            <a:lvl1pPr marL="0" indent="0">
              <a:buNone/>
              <a:defRPr sz="2400" b="1">
                <a:solidFill>
                  <a:schemeClr val="accent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val="1"/>
              </a:ext>
            </a:extLst>
          </p:cNvPr>
          <p:cNvSpPr>
            <a:spLocks noGrp="1"/>
          </p:cNvSpPr>
          <p:nvPr>
            <p:ph type="pic" sz="quarter" idx="22" hasCustomPrompt="1"/>
          </p:nvPr>
        </p:nvSpPr>
        <p:spPr>
          <a:xfrm>
            <a:off x="6527803" y="2423061"/>
            <a:ext cx="711197" cy="723544"/>
          </a:xfrm>
        </p:spPr>
        <p:txBody>
          <a:bodyPr anchor="ctr"/>
          <a:lstStyle>
            <a:lvl1pPr marL="0" indent="0" algn="ctr">
              <a:buNone/>
              <a:defRPr/>
            </a:lvl1pPr>
          </a:lstStyle>
          <a:p>
            <a:r>
              <a:rPr lang="en-US" noProof="0" dirty="0"/>
              <a:t>Icon</a:t>
            </a:r>
          </a:p>
        </p:txBody>
      </p:sp>
      <p:sp>
        <p:nvSpPr>
          <p:cNvPr id="17" name="Slide Number Placeholder 5">
            <a:extLst>
              <a:ext uri="{FF2B5EF4-FFF2-40B4-BE49-F238E27FC236}">
                <a16:creationId xmlns:a16="http://schemas.microsoft.com/office/drawing/2014/main" id="{C94646A1-59D8-49D7-B0E1-B7771AB22D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9806680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435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4358640" y="3429000"/>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val="1"/>
              </a:ext>
            </a:extLst>
          </p:cNvPr>
          <p:cNvSpPr>
            <a:spLocks noGrp="1"/>
          </p:cNvSpPr>
          <p:nvPr>
            <p:ph type="pic" sz="quarter" idx="22" hasCustomPrompt="1"/>
          </p:nvPr>
        </p:nvSpPr>
        <p:spPr>
          <a:xfrm>
            <a:off x="4358640" y="2423061"/>
            <a:ext cx="711197" cy="723544"/>
          </a:xfrm>
        </p:spPr>
        <p:txBody>
          <a:bodyPr anchor="ctr"/>
          <a:lstStyle>
            <a:lvl1pPr marL="0" indent="0" algn="ctr">
              <a:buNone/>
              <a:defRPr/>
            </a:lvl1pPr>
          </a:lstStyle>
          <a:p>
            <a:r>
              <a:rPr lang="en-US" noProof="0" dirty="0"/>
              <a:t>Icon</a:t>
            </a:r>
          </a:p>
        </p:txBody>
      </p:sp>
      <p:sp>
        <p:nvSpPr>
          <p:cNvPr id="16" name="Content Placeholder 6">
            <a:extLst>
              <a:ext uri="{FF2B5EF4-FFF2-40B4-BE49-F238E27FC236}">
                <a16:creationId xmlns:a16="http://schemas.microsoft.com/office/drawing/2014/main" id="{F4C1E55C-86D8-4053-9865-59D5B4F8A350}"/>
              </a:ext>
            </a:extLst>
          </p:cNvPr>
          <p:cNvSpPr>
            <a:spLocks noGrp="1"/>
          </p:cNvSpPr>
          <p:nvPr>
            <p:ph sz="quarter" idx="23"/>
          </p:nvPr>
        </p:nvSpPr>
        <p:spPr>
          <a:xfrm>
            <a:off x="816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ext Placeholder 7">
            <a:extLst>
              <a:ext uri="{FF2B5EF4-FFF2-40B4-BE49-F238E27FC236}">
                <a16:creationId xmlns:a16="http://schemas.microsoft.com/office/drawing/2014/main" id="{3B68B60C-9D86-4961-A5CE-AB650CA3364D}"/>
              </a:ext>
            </a:extLst>
          </p:cNvPr>
          <p:cNvSpPr>
            <a:spLocks noGrp="1"/>
          </p:cNvSpPr>
          <p:nvPr>
            <p:ph type="body" sz="quarter" idx="24" hasCustomPrompt="1"/>
          </p:nvPr>
        </p:nvSpPr>
        <p:spPr>
          <a:xfrm>
            <a:off x="8168640" y="3429000"/>
            <a:ext cx="3474720" cy="424732"/>
          </a:xfrm>
          <a:noFill/>
        </p:spPr>
        <p:txBody>
          <a:bodyPr wrap="square" lIns="91440" rIns="91440">
            <a:noAutofit/>
          </a:bodyPr>
          <a:lstStyle>
            <a:lvl1pPr marL="0" indent="0">
              <a:buNone/>
              <a:defRPr sz="2400" b="1">
                <a:solidFill>
                  <a:schemeClr val="accent2"/>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AFE200E7-D3F0-41C3-92B0-E09677035AD0}"/>
              </a:ext>
              <a:ext uri="{C183D7F6-B498-43B3-948B-1728B52AA6E4}">
                <adec:decorative xmlns:adec="http://schemas.microsoft.com/office/drawing/2017/decorative" val="1"/>
              </a:ext>
            </a:extLst>
          </p:cNvPr>
          <p:cNvSpPr>
            <a:spLocks noGrp="1"/>
          </p:cNvSpPr>
          <p:nvPr>
            <p:ph type="pic" sz="quarter" idx="25" hasCustomPrompt="1"/>
          </p:nvPr>
        </p:nvSpPr>
        <p:spPr>
          <a:xfrm>
            <a:off x="8168336" y="2423061"/>
            <a:ext cx="711197" cy="723544"/>
          </a:xfrm>
        </p:spPr>
        <p:txBody>
          <a:bodyPr anchor="ctr"/>
          <a:lstStyle>
            <a:lvl1pPr marL="0" indent="0" algn="ctr">
              <a:buNone/>
              <a:defRPr/>
            </a:lvl1pPr>
          </a:lstStyle>
          <a:p>
            <a:r>
              <a:rPr lang="en-US" noProof="0" dirty="0"/>
              <a:t>Icon</a:t>
            </a:r>
          </a:p>
        </p:txBody>
      </p:sp>
      <p:sp>
        <p:nvSpPr>
          <p:cNvPr id="21" name="Slide Number Placeholder 5">
            <a:extLst>
              <a:ext uri="{FF2B5EF4-FFF2-40B4-BE49-F238E27FC236}">
                <a16:creationId xmlns:a16="http://schemas.microsoft.com/office/drawing/2014/main" id="{520633DF-6AFD-4B07-9AFD-09317A9CC68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5668240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Icon Content 2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38400"/>
            <a:ext cx="5901458" cy="975260"/>
          </a:xfrm>
        </p:spPr>
        <p:txBody>
          <a:bodyPr lIns="91440" rIns="91440" anchor="ctr">
            <a:noAutofit/>
          </a:bodyPr>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4391622"/>
            <a:ext cx="5901458" cy="975260"/>
          </a:xfrm>
        </p:spPr>
        <p:txBody>
          <a:bodyPr lIns="91440" rIns="91440" anchor="ctr">
            <a:noAutofit/>
          </a:bodyPr>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4666886"/>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548944" y="4517480"/>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862157401"/>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Icon Content 3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23061"/>
            <a:ext cx="5901458" cy="1005939"/>
          </a:xfrm>
        </p:spPr>
        <p:txBody>
          <a:bodyPr lIns="91440" rIns="91440"/>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810000" cy="424732"/>
          </a:xfrm>
          <a:noFill/>
        </p:spPr>
        <p:txBody>
          <a:bodyPr wrap="square" lIns="91440" rIns="91440" anchor="ctr">
            <a:sp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3556396"/>
            <a:ext cx="5901458" cy="1005939"/>
          </a:xfrm>
        </p:spPr>
        <p:txBody>
          <a:bodyPr lIns="91440" rIns="91440"/>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3846999"/>
            <a:ext cx="3810000" cy="424732"/>
          </a:xfrm>
          <a:noFill/>
        </p:spPr>
        <p:txBody>
          <a:bodyPr wrap="square" lIns="91440" rIns="91440" anchor="ctr">
            <a:sp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548944" y="3697593"/>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5562600" y="4689732"/>
            <a:ext cx="5901458" cy="1005939"/>
          </a:xfrm>
        </p:spPr>
        <p:txBody>
          <a:bodyPr lIns="91440" rIns="91440"/>
          <a:lstStyle>
            <a:lvl1pPr>
              <a:defRPr/>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1524000" y="4980335"/>
            <a:ext cx="3810000" cy="424732"/>
          </a:xfrm>
          <a:noFill/>
        </p:spPr>
        <p:txBody>
          <a:bodyPr wrap="square" lIns="91440" rIns="91440" anchor="ctr">
            <a:spAutoFit/>
          </a:bodyPr>
          <a:lstStyle>
            <a:lvl1pPr marL="0" indent="0">
              <a:buNone/>
              <a:defRPr sz="2400" b="1">
                <a:solidFill>
                  <a:schemeClr val="accent6"/>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val="1"/>
              </a:ext>
            </a:extLst>
          </p:cNvPr>
          <p:cNvSpPr>
            <a:spLocks noGrp="1"/>
          </p:cNvSpPr>
          <p:nvPr>
            <p:ph type="pic" sz="quarter" idx="27" hasCustomPrompt="1"/>
          </p:nvPr>
        </p:nvSpPr>
        <p:spPr>
          <a:xfrm>
            <a:off x="548944" y="4830929"/>
            <a:ext cx="711197" cy="723544"/>
          </a:xfrm>
        </p:spPr>
        <p:txBody>
          <a:bodyPr anchor="ctr"/>
          <a:lstStyle>
            <a:lvl1pPr marL="0" indent="0" algn="ctr">
              <a:buNone/>
              <a:defRPr/>
            </a:lvl1pPr>
          </a:lstStyle>
          <a:p>
            <a:r>
              <a:rPr lang="en-US" noProof="0" dirty="0"/>
              <a:t>Icon</a:t>
            </a:r>
          </a:p>
        </p:txBody>
      </p:sp>
    </p:spTree>
    <p:extLst>
      <p:ext uri="{BB962C8B-B14F-4D97-AF65-F5344CB8AC3E}">
        <p14:creationId xmlns:p14="http://schemas.microsoft.com/office/powerpoint/2010/main" val="284741103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ide patch Icon Content 3 rows">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7151214" y="2035302"/>
            <a:ext cx="4312844" cy="914490"/>
          </a:xfrm>
        </p:spPr>
        <p:txBody>
          <a:bodyPr lIns="91440" rIns="91440" anchor="ctr">
            <a:noAutofit/>
          </a:bodyPr>
          <a:lstStyle>
            <a:lvl1pPr marL="0" indent="0">
              <a:buNone/>
              <a:defRPr sz="1400"/>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624840" y="2280181"/>
            <a:ext cx="4937760" cy="424732"/>
          </a:xfrm>
          <a:noFill/>
        </p:spPr>
        <p:txBody>
          <a:bodyPr wrap="square" lIns="91440" rIns="91440" anchor="ctr">
            <a:noAutofit/>
          </a:bodyPr>
          <a:lstStyle>
            <a:lvl1pPr marL="0" indent="0" algn="r">
              <a:buNone/>
              <a:defRPr sz="2000" b="1">
                <a:solidFill>
                  <a:schemeClr val="tx2"/>
                </a:solidFill>
              </a:defRPr>
            </a:lvl1pPr>
          </a:lstStyle>
          <a:p>
            <a:pPr lvl="0"/>
            <a:r>
              <a:rPr lang="en-US" noProof="0"/>
              <a:t>ADD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756426" y="1935993"/>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6071132" y="3576256"/>
            <a:ext cx="5392925" cy="914490"/>
          </a:xfrm>
        </p:spPr>
        <p:txBody>
          <a:bodyPr lIns="91440" rIns="91440" anchor="ctr">
            <a:noAutofit/>
          </a:bodyPr>
          <a:lstStyle>
            <a:lvl1pPr marL="0" indent="0">
              <a:buNone/>
              <a:defRPr sz="1400"/>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548640" y="3846999"/>
            <a:ext cx="4023360" cy="424732"/>
          </a:xfrm>
          <a:noFill/>
        </p:spPr>
        <p:txBody>
          <a:bodyPr wrap="square" lIns="91440" rIns="91440" anchor="ctr">
            <a:noAutofit/>
          </a:bodyPr>
          <a:lstStyle>
            <a:lvl1pPr marL="0" indent="0" algn="r">
              <a:buNone/>
              <a:defRPr sz="2000" b="1">
                <a:solidFill>
                  <a:schemeClr val="accent5"/>
                </a:solidFill>
              </a:defRPr>
            </a:lvl1pPr>
          </a:lstStyle>
          <a:p>
            <a:pPr lvl="0"/>
            <a:r>
              <a:rPr lang="en-US" noProof="0"/>
              <a:t>ADD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4774508" y="350281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4949699" y="5117210"/>
            <a:ext cx="6514359" cy="914490"/>
          </a:xfrm>
        </p:spPr>
        <p:txBody>
          <a:bodyPr lIns="91440" rIns="91440" anchor="ctr">
            <a:noAutofit/>
          </a:bodyPr>
          <a:lstStyle>
            <a:lvl1pPr marL="0" indent="0">
              <a:buNone/>
              <a:defRPr sz="1400"/>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548641" y="5362089"/>
            <a:ext cx="2956560" cy="424732"/>
          </a:xfrm>
          <a:noFill/>
        </p:spPr>
        <p:txBody>
          <a:bodyPr wrap="square" lIns="91440" rIns="91440" anchor="ctr">
            <a:noAutofit/>
          </a:bodyPr>
          <a:lstStyle>
            <a:lvl1pPr marL="0" indent="0" algn="r">
              <a:buNone/>
              <a:defRPr sz="2000" b="1">
                <a:solidFill>
                  <a:schemeClr val="accent6"/>
                </a:solidFill>
              </a:defRPr>
            </a:lvl1pPr>
          </a:lstStyle>
          <a:p>
            <a:pPr lvl="0"/>
            <a:r>
              <a:rPr lang="en-US" noProof="0"/>
              <a:t>ADD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val="1"/>
              </a:ext>
            </a:extLst>
          </p:cNvPr>
          <p:cNvSpPr>
            <a:spLocks noGrp="1"/>
          </p:cNvSpPr>
          <p:nvPr>
            <p:ph type="pic" sz="quarter" idx="27" hasCustomPrompt="1"/>
          </p:nvPr>
        </p:nvSpPr>
        <p:spPr>
          <a:xfrm>
            <a:off x="3680392" y="501790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35" name="Freeform: Shape 34">
            <a:extLst>
              <a:ext uri="{FF2B5EF4-FFF2-40B4-BE49-F238E27FC236}">
                <a16:creationId xmlns:a16="http://schemas.microsoft.com/office/drawing/2014/main" id="{79F57DF2-7AB9-4D3A-AADE-E93D5621B0F8}"/>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35897438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val="1"/>
              </a:ext>
            </a:extLst>
          </p:cNvPr>
          <p:cNvCxnSpPr/>
          <p:nvPr userDrawn="1"/>
        </p:nvCxnSpPr>
        <p:spPr>
          <a:xfrm>
            <a:off x="2018097"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6B9C406-BFD3-481F-9B48-3DCA3A33014F}"/>
              </a:ext>
              <a:ext uri="{C183D7F6-B498-43B3-948B-1728B52AA6E4}">
                <adec:decorative xmlns:adec="http://schemas.microsoft.com/office/drawing/2017/decorative" val="1"/>
              </a:ext>
            </a:extLst>
          </p:cNvPr>
          <p:cNvCxnSpPr/>
          <p:nvPr userDrawn="1"/>
        </p:nvCxnSpPr>
        <p:spPr>
          <a:xfrm>
            <a:off x="57518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AF3D50D-B3D8-4A41-84D8-4BE250D1BD62}"/>
              </a:ext>
              <a:ext uri="{C183D7F6-B498-43B3-948B-1728B52AA6E4}">
                <adec:decorative xmlns:adec="http://schemas.microsoft.com/office/drawing/2017/decorative" val="1"/>
              </a:ext>
            </a:extLst>
          </p:cNvPr>
          <p:cNvCxnSpPr/>
          <p:nvPr userDrawn="1"/>
        </p:nvCxnSpPr>
        <p:spPr>
          <a:xfrm>
            <a:off x="94856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val="1"/>
              </a:ext>
            </a:extLst>
          </p:cNvPr>
          <p:cNvSpPr>
            <a:spLocks noGrp="1"/>
          </p:cNvSpPr>
          <p:nvPr>
            <p:ph type="pic" sz="quarter" idx="17" hasCustomPrompt="1"/>
          </p:nvPr>
        </p:nvSpPr>
        <p:spPr>
          <a:xfrm>
            <a:off x="533401"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1</a:t>
            </a:r>
          </a:p>
        </p:txBody>
      </p:sp>
      <p:sp>
        <p:nvSpPr>
          <p:cNvPr id="30" name="Picture Placeholder 8">
            <a:extLst>
              <a:ext uri="{FF2B5EF4-FFF2-40B4-BE49-F238E27FC236}">
                <a16:creationId xmlns:a16="http://schemas.microsoft.com/office/drawing/2014/main" id="{6321F101-EC7B-4128-A7FA-373AC507D3D4}"/>
              </a:ext>
              <a:ext uri="{C183D7F6-B498-43B3-948B-1728B52AA6E4}">
                <adec:decorative xmlns:adec="http://schemas.microsoft.com/office/drawing/2017/decorative" val="1"/>
              </a:ext>
            </a:extLst>
          </p:cNvPr>
          <p:cNvSpPr>
            <a:spLocks noGrp="1"/>
          </p:cNvSpPr>
          <p:nvPr>
            <p:ph type="pic" sz="quarter" idx="18" hasCustomPrompt="1"/>
          </p:nvPr>
        </p:nvSpPr>
        <p:spPr>
          <a:xfrm>
            <a:off x="42672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2</a:t>
            </a:r>
          </a:p>
        </p:txBody>
      </p:sp>
      <p:sp>
        <p:nvSpPr>
          <p:cNvPr id="31" name="Picture Placeholder 8">
            <a:extLst>
              <a:ext uri="{FF2B5EF4-FFF2-40B4-BE49-F238E27FC236}">
                <a16:creationId xmlns:a16="http://schemas.microsoft.com/office/drawing/2014/main" id="{229667AF-39CB-43E6-8D30-A2DDF8365C21}"/>
              </a:ext>
              <a:ext uri="{C183D7F6-B498-43B3-948B-1728B52AA6E4}">
                <adec:decorative xmlns:adec="http://schemas.microsoft.com/office/drawing/2017/decorative" val="1"/>
              </a:ext>
            </a:extLst>
          </p:cNvPr>
          <p:cNvSpPr>
            <a:spLocks noGrp="1"/>
          </p:cNvSpPr>
          <p:nvPr>
            <p:ph type="pic" sz="quarter" idx="19" hasCustomPrompt="1"/>
          </p:nvPr>
        </p:nvSpPr>
        <p:spPr>
          <a:xfrm>
            <a:off x="80010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3</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864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3" name="Text Placeholder 7">
            <a:extLst>
              <a:ext uri="{FF2B5EF4-FFF2-40B4-BE49-F238E27FC236}">
                <a16:creationId xmlns:a16="http://schemas.microsoft.com/office/drawing/2014/main" id="{EB4CA538-2AD9-458A-B582-2FBFEAF60CFA}"/>
              </a:ext>
            </a:extLst>
          </p:cNvPr>
          <p:cNvSpPr>
            <a:spLocks noGrp="1"/>
          </p:cNvSpPr>
          <p:nvPr>
            <p:ph type="body" sz="quarter" idx="20" hasCustomPrompt="1"/>
          </p:nvPr>
        </p:nvSpPr>
        <p:spPr>
          <a:xfrm>
            <a:off x="42672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5" name="Text Placeholder 7">
            <a:extLst>
              <a:ext uri="{FF2B5EF4-FFF2-40B4-BE49-F238E27FC236}">
                <a16:creationId xmlns:a16="http://schemas.microsoft.com/office/drawing/2014/main" id="{857C263B-EA99-4350-84C0-08B9746AEC05}"/>
              </a:ext>
            </a:extLst>
          </p:cNvPr>
          <p:cNvSpPr>
            <a:spLocks noGrp="1"/>
          </p:cNvSpPr>
          <p:nvPr>
            <p:ph type="body" sz="quarter" idx="21" hasCustomPrompt="1"/>
          </p:nvPr>
        </p:nvSpPr>
        <p:spPr>
          <a:xfrm>
            <a:off x="80010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Tree>
    <p:extLst>
      <p:ext uri="{BB962C8B-B14F-4D97-AF65-F5344CB8AC3E}">
        <p14:creationId xmlns:p14="http://schemas.microsoft.com/office/powerpoint/2010/main" val="11847593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val="1"/>
              </a:ext>
            </a:extLst>
          </p:cNvPr>
          <p:cNvCxnSpPr/>
          <p:nvPr userDrawn="1"/>
        </p:nvCxnSpPr>
        <p:spPr>
          <a:xfrm>
            <a:off x="1751397" y="5027659"/>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val="1"/>
              </a:ext>
            </a:extLst>
          </p:cNvPr>
          <p:cNvSpPr>
            <a:spLocks noGrp="1"/>
          </p:cNvSpPr>
          <p:nvPr>
            <p:ph type="pic" sz="quarter" idx="17" hasCustomPrompt="1"/>
          </p:nvPr>
        </p:nvSpPr>
        <p:spPr>
          <a:xfrm>
            <a:off x="723902" y="2057402"/>
            <a:ext cx="2743197" cy="274319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1021" y="5307558"/>
            <a:ext cx="3108959" cy="424732"/>
          </a:xfrm>
          <a:noFill/>
        </p:spPr>
        <p:txBody>
          <a:bodyPr wrap="square" lIns="91440" rIns="91440" anchor="t">
            <a:noAutofit/>
          </a:bodyPr>
          <a:lstStyle>
            <a:lvl1pPr marL="0" indent="0" algn="ctr">
              <a:spcBef>
                <a:spcPts val="0"/>
              </a:spcBef>
              <a:spcAft>
                <a:spcPts val="0"/>
              </a:spcAft>
              <a:buNone/>
              <a:defRPr sz="2000" b="1">
                <a:solidFill>
                  <a:schemeClr val="tx2"/>
                </a:solidFill>
                <a:latin typeface="+mj-lt"/>
              </a:defRPr>
            </a:lvl1pPr>
          </a:lstStyle>
          <a:p>
            <a:pPr lvl="0"/>
            <a:r>
              <a:rPr lang="en-US" noProof="0"/>
              <a:t>ADD TEXT </a:t>
            </a:r>
          </a:p>
        </p:txBody>
      </p:sp>
      <p:sp>
        <p:nvSpPr>
          <p:cNvPr id="17" name="Text Placeholder 7">
            <a:extLst>
              <a:ext uri="{FF2B5EF4-FFF2-40B4-BE49-F238E27FC236}">
                <a16:creationId xmlns:a16="http://schemas.microsoft.com/office/drawing/2014/main" id="{2FD9C5C0-2B13-4BD9-BA25-5F692DE9E82D}"/>
              </a:ext>
            </a:extLst>
          </p:cNvPr>
          <p:cNvSpPr>
            <a:spLocks noGrp="1"/>
          </p:cNvSpPr>
          <p:nvPr>
            <p:ph type="body" sz="quarter" idx="18" hasCustomPrompt="1"/>
          </p:nvPr>
        </p:nvSpPr>
        <p:spPr>
          <a:xfrm>
            <a:off x="541021" y="5688559"/>
            <a:ext cx="3108959" cy="323629"/>
          </a:xfrm>
          <a:noFill/>
        </p:spPr>
        <p:txBody>
          <a:bodyPr wrap="square" lIns="91440" rIns="91440" anchor="t">
            <a:noAutofit/>
          </a:bodyPr>
          <a:lstStyle>
            <a:lvl1pPr marL="0" indent="0" algn="ctr">
              <a:spcBef>
                <a:spcPts val="0"/>
              </a:spcBef>
              <a:spcAft>
                <a:spcPts val="0"/>
              </a:spcAft>
              <a:buNone/>
              <a:defRPr sz="1400" b="0">
                <a:solidFill>
                  <a:schemeClr val="tx2"/>
                </a:solidFill>
                <a:latin typeface="+mn-lt"/>
              </a:defRPr>
            </a:lvl1pPr>
          </a:lstStyle>
          <a:p>
            <a:pPr lvl="0"/>
            <a:r>
              <a:rPr lang="en-US" noProof="0"/>
              <a:t>Description</a:t>
            </a:r>
          </a:p>
        </p:txBody>
      </p:sp>
      <p:cxnSp>
        <p:nvCxnSpPr>
          <p:cNvPr id="5" name="Straight Connector 4">
            <a:extLst>
              <a:ext uri="{FF2B5EF4-FFF2-40B4-BE49-F238E27FC236}">
                <a16:creationId xmlns:a16="http://schemas.microsoft.com/office/drawing/2014/main" id="{9971D9F8-CAE6-4680-A029-F96D0F1441FD}"/>
              </a:ext>
            </a:extLst>
          </p:cNvPr>
          <p:cNvCxnSpPr>
            <a:cxnSpLocks/>
          </p:cNvCxnSpPr>
          <p:nvPr userDrawn="1"/>
        </p:nvCxnSpPr>
        <p:spPr>
          <a:xfrm flipH="1">
            <a:off x="3907846"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31598D0-210A-4FC8-9A7B-BFA0921CF214}"/>
              </a:ext>
              <a:ext uri="{C183D7F6-B498-43B3-948B-1728B52AA6E4}">
                <adec:decorative xmlns:adec="http://schemas.microsoft.com/office/drawing/2017/decorative" val="1"/>
              </a:ext>
            </a:extLst>
          </p:cNvPr>
          <p:cNvCxnSpPr>
            <a:cxnSpLocks/>
          </p:cNvCxnSpPr>
          <p:nvPr userDrawn="1"/>
        </p:nvCxnSpPr>
        <p:spPr>
          <a:xfrm rot="16200000">
            <a:off x="5536511"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606439E2-68F5-46DF-9799-ABBEBECFD358}"/>
              </a:ext>
              <a:ext uri="{C183D7F6-B498-43B3-948B-1728B52AA6E4}">
                <adec:decorative xmlns:adec="http://schemas.microsoft.com/office/drawing/2017/decorative" val="1"/>
              </a:ext>
            </a:extLst>
          </p:cNvPr>
          <p:cNvGrpSpPr/>
          <p:nvPr userDrawn="1"/>
        </p:nvGrpSpPr>
        <p:grpSpPr>
          <a:xfrm>
            <a:off x="3906013" y="2754546"/>
            <a:ext cx="3254399" cy="2828600"/>
            <a:chOff x="4431264" y="2199060"/>
            <a:chExt cx="3363136" cy="2828600"/>
          </a:xfrm>
        </p:grpSpPr>
        <p:cxnSp>
          <p:nvCxnSpPr>
            <p:cNvPr id="21" name="Straight Connector 20">
              <a:extLst>
                <a:ext uri="{FF2B5EF4-FFF2-40B4-BE49-F238E27FC236}">
                  <a16:creationId xmlns:a16="http://schemas.microsoft.com/office/drawing/2014/main" id="{E95E9585-55FC-4C03-8122-DED9B077D9F8}"/>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2403E01-A7A9-4801-84C2-A2B3D9B7F577}"/>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5" name="Picture Placeholder 8">
            <a:extLst>
              <a:ext uri="{FF2B5EF4-FFF2-40B4-BE49-F238E27FC236}">
                <a16:creationId xmlns:a16="http://schemas.microsoft.com/office/drawing/2014/main" id="{BDA24073-E1E8-43FF-B135-B2947B97222B}"/>
              </a:ext>
              <a:ext uri="{C183D7F6-B498-43B3-948B-1728B52AA6E4}">
                <adec:decorative xmlns:adec="http://schemas.microsoft.com/office/drawing/2017/decorative" val="1"/>
              </a:ext>
            </a:extLst>
          </p:cNvPr>
          <p:cNvSpPr>
            <a:spLocks noGrp="1"/>
          </p:cNvSpPr>
          <p:nvPr userDrawn="1">
            <p:ph type="pic" sz="quarter" idx="19" hasCustomPrompt="1"/>
          </p:nvPr>
        </p:nvSpPr>
        <p:spPr>
          <a:xfrm>
            <a:off x="5426747"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Picture Placeholder 8">
            <a:extLst>
              <a:ext uri="{FF2B5EF4-FFF2-40B4-BE49-F238E27FC236}">
                <a16:creationId xmlns:a16="http://schemas.microsoft.com/office/drawing/2014/main" id="{DAD1D946-AD65-4E2D-A739-D93BA1AC1DFD}"/>
              </a:ext>
              <a:ext uri="{C183D7F6-B498-43B3-948B-1728B52AA6E4}">
                <adec:decorative xmlns:adec="http://schemas.microsoft.com/office/drawing/2017/decorative" val="1"/>
              </a:ext>
            </a:extLst>
          </p:cNvPr>
          <p:cNvSpPr>
            <a:spLocks noGrp="1"/>
          </p:cNvSpPr>
          <p:nvPr userDrawn="1">
            <p:ph type="pic" sz="quarter" idx="20" hasCustomPrompt="1"/>
          </p:nvPr>
        </p:nvSpPr>
        <p:spPr>
          <a:xfrm>
            <a:off x="4408933"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7" name="Picture Placeholder 8">
            <a:extLst>
              <a:ext uri="{FF2B5EF4-FFF2-40B4-BE49-F238E27FC236}">
                <a16:creationId xmlns:a16="http://schemas.microsoft.com/office/drawing/2014/main" id="{036FD13F-5CDF-4A6F-A890-1F23EA59027F}"/>
              </a:ext>
              <a:ext uri="{C183D7F6-B498-43B3-948B-1728B52AA6E4}">
                <adec:decorative xmlns:adec="http://schemas.microsoft.com/office/drawing/2017/decorative" val="1"/>
              </a:ext>
            </a:extLst>
          </p:cNvPr>
          <p:cNvSpPr>
            <a:spLocks noGrp="1"/>
          </p:cNvSpPr>
          <p:nvPr userDrawn="1">
            <p:ph type="pic" sz="quarter" idx="21" hasCustomPrompt="1"/>
          </p:nvPr>
        </p:nvSpPr>
        <p:spPr>
          <a:xfrm>
            <a:off x="6458832"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cxnSp>
        <p:nvCxnSpPr>
          <p:cNvPr id="36" name="Straight Connector 35">
            <a:extLst>
              <a:ext uri="{FF2B5EF4-FFF2-40B4-BE49-F238E27FC236}">
                <a16:creationId xmlns:a16="http://schemas.microsoft.com/office/drawing/2014/main" id="{4EA974DF-48E5-46E7-9453-8A47028BC514}"/>
              </a:ext>
              <a:ext uri="{C183D7F6-B498-43B3-948B-1728B52AA6E4}">
                <adec:decorative xmlns:adec="http://schemas.microsoft.com/office/drawing/2017/decorative" val="1"/>
              </a:ext>
            </a:extLst>
          </p:cNvPr>
          <p:cNvCxnSpPr>
            <a:cxnSpLocks/>
          </p:cNvCxnSpPr>
          <p:nvPr userDrawn="1"/>
        </p:nvCxnSpPr>
        <p:spPr>
          <a:xfrm flipH="1">
            <a:off x="7036660"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A85692E-DBD5-4FD7-95CA-849C102632D2}"/>
              </a:ext>
              <a:ext uri="{C183D7F6-B498-43B3-948B-1728B52AA6E4}">
                <adec:decorative xmlns:adec="http://schemas.microsoft.com/office/drawing/2017/decorative" val="1"/>
              </a:ext>
            </a:extLst>
          </p:cNvPr>
          <p:cNvCxnSpPr>
            <a:cxnSpLocks/>
          </p:cNvCxnSpPr>
          <p:nvPr userDrawn="1"/>
        </p:nvCxnSpPr>
        <p:spPr>
          <a:xfrm rot="16200000">
            <a:off x="8665325"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606422F5-A2F2-43D5-84EE-F875A28A728B}"/>
              </a:ext>
              <a:ext uri="{C183D7F6-B498-43B3-948B-1728B52AA6E4}">
                <adec:decorative xmlns:adec="http://schemas.microsoft.com/office/drawing/2017/decorative" val="1"/>
              </a:ext>
            </a:extLst>
          </p:cNvPr>
          <p:cNvGrpSpPr/>
          <p:nvPr userDrawn="1"/>
        </p:nvGrpSpPr>
        <p:grpSpPr>
          <a:xfrm>
            <a:off x="7034827" y="2754546"/>
            <a:ext cx="3254399" cy="2828600"/>
            <a:chOff x="4431264" y="2199060"/>
            <a:chExt cx="3363136" cy="2828600"/>
          </a:xfrm>
        </p:grpSpPr>
        <p:cxnSp>
          <p:nvCxnSpPr>
            <p:cNvPr id="39" name="Straight Connector 38">
              <a:extLst>
                <a:ext uri="{FF2B5EF4-FFF2-40B4-BE49-F238E27FC236}">
                  <a16:creationId xmlns:a16="http://schemas.microsoft.com/office/drawing/2014/main" id="{4BDD12EB-7EFD-4370-A7C6-9E57D6A7C6DF}"/>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5D1AAC8-713E-418F-B7B4-27B58BDFD77C}"/>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41" name="Picture Placeholder 8">
            <a:extLst>
              <a:ext uri="{FF2B5EF4-FFF2-40B4-BE49-F238E27FC236}">
                <a16:creationId xmlns:a16="http://schemas.microsoft.com/office/drawing/2014/main" id="{DEE070FD-95C9-4396-B429-69E1E14E3273}"/>
              </a:ext>
              <a:ext uri="{C183D7F6-B498-43B3-948B-1728B52AA6E4}">
                <adec:decorative xmlns:adec="http://schemas.microsoft.com/office/drawing/2017/decorative" val="1"/>
              </a:ext>
            </a:extLst>
          </p:cNvPr>
          <p:cNvSpPr>
            <a:spLocks noGrp="1"/>
          </p:cNvSpPr>
          <p:nvPr>
            <p:ph type="pic" sz="quarter" idx="22" hasCustomPrompt="1"/>
          </p:nvPr>
        </p:nvSpPr>
        <p:spPr>
          <a:xfrm>
            <a:off x="8555561"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Picture Placeholder 8">
            <a:extLst>
              <a:ext uri="{FF2B5EF4-FFF2-40B4-BE49-F238E27FC236}">
                <a16:creationId xmlns:a16="http://schemas.microsoft.com/office/drawing/2014/main" id="{5A9E7D40-35C3-4F7D-AAB6-D4168037C92B}"/>
              </a:ext>
              <a:ext uri="{C183D7F6-B498-43B3-948B-1728B52AA6E4}">
                <adec:decorative xmlns:adec="http://schemas.microsoft.com/office/drawing/2017/decorative" val="1"/>
              </a:ext>
            </a:extLst>
          </p:cNvPr>
          <p:cNvSpPr>
            <a:spLocks noGrp="1"/>
          </p:cNvSpPr>
          <p:nvPr>
            <p:ph type="pic" sz="quarter" idx="23" hasCustomPrompt="1"/>
          </p:nvPr>
        </p:nvSpPr>
        <p:spPr>
          <a:xfrm>
            <a:off x="7537747"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3" name="Picture Placeholder 8">
            <a:extLst>
              <a:ext uri="{FF2B5EF4-FFF2-40B4-BE49-F238E27FC236}">
                <a16:creationId xmlns:a16="http://schemas.microsoft.com/office/drawing/2014/main" id="{13CB6343-C37E-4656-A566-EA9A3A1BF01D}"/>
              </a:ext>
              <a:ext uri="{C183D7F6-B498-43B3-948B-1728B52AA6E4}">
                <adec:decorative xmlns:adec="http://schemas.microsoft.com/office/drawing/2017/decorative" val="1"/>
              </a:ext>
            </a:extLst>
          </p:cNvPr>
          <p:cNvSpPr>
            <a:spLocks noGrp="1"/>
          </p:cNvSpPr>
          <p:nvPr>
            <p:ph type="pic" sz="quarter" idx="24" hasCustomPrompt="1"/>
          </p:nvPr>
        </p:nvSpPr>
        <p:spPr>
          <a:xfrm>
            <a:off x="9587646"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4" name="Text Placeholder 7">
            <a:extLst>
              <a:ext uri="{FF2B5EF4-FFF2-40B4-BE49-F238E27FC236}">
                <a16:creationId xmlns:a16="http://schemas.microsoft.com/office/drawing/2014/main" id="{847B0A6E-95FE-4876-8783-F2D69813E0D6}"/>
              </a:ext>
            </a:extLst>
          </p:cNvPr>
          <p:cNvSpPr>
            <a:spLocks noGrp="1"/>
          </p:cNvSpPr>
          <p:nvPr>
            <p:ph type="body" sz="quarter" idx="25" hasCustomPrompt="1"/>
          </p:nvPr>
        </p:nvSpPr>
        <p:spPr>
          <a:xfrm>
            <a:off x="7595850"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5" name="Text Placeholder 7">
            <a:extLst>
              <a:ext uri="{FF2B5EF4-FFF2-40B4-BE49-F238E27FC236}">
                <a16:creationId xmlns:a16="http://schemas.microsoft.com/office/drawing/2014/main" id="{4E9CD2A8-E96D-45CF-B252-F6F8267FF344}"/>
              </a:ext>
            </a:extLst>
          </p:cNvPr>
          <p:cNvSpPr>
            <a:spLocks noGrp="1"/>
          </p:cNvSpPr>
          <p:nvPr>
            <p:ph type="body" sz="quarter" idx="26" hasCustomPrompt="1"/>
          </p:nvPr>
        </p:nvSpPr>
        <p:spPr>
          <a:xfrm>
            <a:off x="6557415"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1AE8BBFE-01C4-4028-9B89-8D3A005A4B89}"/>
              </a:ext>
            </a:extLst>
          </p:cNvPr>
          <p:cNvSpPr>
            <a:spLocks noGrp="1"/>
          </p:cNvSpPr>
          <p:nvPr>
            <p:ph type="body" sz="quarter" idx="27" hasCustomPrompt="1"/>
          </p:nvPr>
        </p:nvSpPr>
        <p:spPr>
          <a:xfrm>
            <a:off x="5564282"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7" name="Text Placeholder 7">
            <a:extLst>
              <a:ext uri="{FF2B5EF4-FFF2-40B4-BE49-F238E27FC236}">
                <a16:creationId xmlns:a16="http://schemas.microsoft.com/office/drawing/2014/main" id="{49C15349-435A-457E-9835-D4345AD3ED9F}"/>
              </a:ext>
            </a:extLst>
          </p:cNvPr>
          <p:cNvSpPr>
            <a:spLocks noGrp="1"/>
          </p:cNvSpPr>
          <p:nvPr>
            <p:ph type="body" sz="quarter" idx="28" hasCustomPrompt="1"/>
          </p:nvPr>
        </p:nvSpPr>
        <p:spPr>
          <a:xfrm>
            <a:off x="10727786"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8" name="Text Placeholder 7">
            <a:extLst>
              <a:ext uri="{FF2B5EF4-FFF2-40B4-BE49-F238E27FC236}">
                <a16:creationId xmlns:a16="http://schemas.microsoft.com/office/drawing/2014/main" id="{06DC437D-C5F6-49FA-8BF0-932297827EA8}"/>
              </a:ext>
            </a:extLst>
          </p:cNvPr>
          <p:cNvSpPr>
            <a:spLocks noGrp="1"/>
          </p:cNvSpPr>
          <p:nvPr>
            <p:ph type="body" sz="quarter" idx="29" hasCustomPrompt="1"/>
          </p:nvPr>
        </p:nvSpPr>
        <p:spPr>
          <a:xfrm>
            <a:off x="9689351"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9DB16E7F-EE86-4AF9-871B-5614FE2D4428}"/>
              </a:ext>
            </a:extLst>
          </p:cNvPr>
          <p:cNvSpPr>
            <a:spLocks noGrp="1"/>
          </p:cNvSpPr>
          <p:nvPr>
            <p:ph type="body" sz="quarter" idx="30" hasCustomPrompt="1"/>
          </p:nvPr>
        </p:nvSpPr>
        <p:spPr>
          <a:xfrm>
            <a:off x="8696218"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Tree>
    <p:extLst>
      <p:ext uri="{BB962C8B-B14F-4D97-AF65-F5344CB8AC3E}">
        <p14:creationId xmlns:p14="http://schemas.microsoft.com/office/powerpoint/2010/main" val="36222131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ONLY_Org Char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3960064"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788864"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788864"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46423" y="665228"/>
            <a:ext cx="0" cy="740664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p:cNvSpPr>
          <p:nvPr>
            <p:ph type="pic" sz="quarter" idx="21" hasCustomPrompt="1"/>
          </p:nvPr>
        </p:nvSpPr>
        <p:spPr>
          <a:xfrm>
            <a:off x="18112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15204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15204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p:cNvSpPr>
          <p:nvPr>
            <p:ph type="pic" sz="quarter" idx="27" hasCustomPrompt="1"/>
          </p:nvPr>
        </p:nvSpPr>
        <p:spPr>
          <a:xfrm>
            <a:off x="36400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33492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33492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p:cNvSpPr>
          <p:nvPr>
            <p:ph type="pic" sz="quarter" idx="30" hasCustomPrompt="1"/>
          </p:nvPr>
        </p:nvSpPr>
        <p:spPr>
          <a:xfrm>
            <a:off x="544977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515904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515904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p:cNvSpPr>
          <p:nvPr>
            <p:ph type="pic" sz="quarter" idx="33" hasCustomPrompt="1"/>
          </p:nvPr>
        </p:nvSpPr>
        <p:spPr>
          <a:xfrm>
            <a:off x="72595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9687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9687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p:cNvSpPr>
          <p:nvPr>
            <p:ph type="pic" sz="quarter" idx="36" hasCustomPrompt="1"/>
          </p:nvPr>
        </p:nvSpPr>
        <p:spPr>
          <a:xfrm>
            <a:off x="9066634"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775905"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775905"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260953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_Org Chart 6">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3596641"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425441"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425441"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65169" y="-112012"/>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p:cNvSpPr>
          <p:nvPr>
            <p:ph type="pic" sz="quarter" idx="21" hasCustomPrompt="1"/>
          </p:nvPr>
        </p:nvSpPr>
        <p:spPr>
          <a:xfrm>
            <a:off x="10527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p:cNvSpPr>
          <p:nvPr>
            <p:ph type="pic" sz="quarter" idx="27" hasCustomPrompt="1"/>
          </p:nvPr>
        </p:nvSpPr>
        <p:spPr>
          <a:xfrm>
            <a:off x="28815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p:cNvSpPr>
          <p:nvPr>
            <p:ph type="pic" sz="quarter" idx="30" hasCustomPrompt="1"/>
          </p:nvPr>
        </p:nvSpPr>
        <p:spPr>
          <a:xfrm>
            <a:off x="469127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p:cNvSpPr>
          <p:nvPr>
            <p:ph type="pic" sz="quarter" idx="33" hasCustomPrompt="1"/>
          </p:nvPr>
        </p:nvSpPr>
        <p:spPr>
          <a:xfrm>
            <a:off x="65010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p:cNvSpPr>
          <p:nvPr>
            <p:ph type="pic" sz="quarter" idx="36" hasCustomPrompt="1"/>
          </p:nvPr>
        </p:nvSpPr>
        <p:spPr>
          <a:xfrm>
            <a:off x="8308140"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val="1"/>
              </a:ext>
            </a:extLst>
          </p:cNvPr>
          <p:cNvSpPr>
            <a:spLocks noGrp="1"/>
          </p:cNvSpPr>
          <p:nvPr>
            <p:ph type="pic" sz="quarter" idx="39" hasCustomPrompt="1"/>
          </p:nvPr>
        </p:nvSpPr>
        <p:spPr>
          <a:xfrm>
            <a:off x="10115251"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82655552"/>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Title Slide_DeepYellow">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Tree>
    <p:extLst>
      <p:ext uri="{BB962C8B-B14F-4D97-AF65-F5344CB8AC3E}">
        <p14:creationId xmlns:p14="http://schemas.microsoft.com/office/powerpoint/2010/main" val="376643190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ONLY_Org Chart 1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4178095" y="1905000"/>
            <a:ext cx="1255400" cy="1255400"/>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601136" y="2288331"/>
            <a:ext cx="3108959" cy="290097"/>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601136" y="2566041"/>
            <a:ext cx="3108959" cy="221043"/>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65169" y="-670561"/>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noChangeAspect="1"/>
          </p:cNvSpPr>
          <p:nvPr>
            <p:ph type="pic" sz="quarter" idx="21" hasCustomPrompt="1"/>
          </p:nvPr>
        </p:nvSpPr>
        <p:spPr>
          <a:xfrm>
            <a:off x="10984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noChangeAspect="1"/>
          </p:cNvSpPr>
          <p:nvPr>
            <p:ph type="pic" sz="quarter" idx="27" hasCustomPrompt="1"/>
          </p:nvPr>
        </p:nvSpPr>
        <p:spPr>
          <a:xfrm>
            <a:off x="29272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noChangeAspect="1"/>
          </p:cNvSpPr>
          <p:nvPr>
            <p:ph type="pic" sz="quarter" idx="30" hasCustomPrompt="1"/>
          </p:nvPr>
        </p:nvSpPr>
        <p:spPr>
          <a:xfrm>
            <a:off x="473699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noChangeAspect="1"/>
          </p:cNvSpPr>
          <p:nvPr>
            <p:ph type="pic" sz="quarter" idx="33" hasCustomPrompt="1"/>
          </p:nvPr>
        </p:nvSpPr>
        <p:spPr>
          <a:xfrm>
            <a:off x="65467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noChangeAspect="1"/>
          </p:cNvSpPr>
          <p:nvPr>
            <p:ph type="pic" sz="quarter" idx="36" hasCustomPrompt="1"/>
          </p:nvPr>
        </p:nvSpPr>
        <p:spPr>
          <a:xfrm>
            <a:off x="8353860"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val="1"/>
              </a:ext>
            </a:extLst>
          </p:cNvPr>
          <p:cNvSpPr>
            <a:spLocks noGrp="1" noChangeAspect="1"/>
          </p:cNvSpPr>
          <p:nvPr>
            <p:ph type="pic" sz="quarter" idx="39" hasCustomPrompt="1"/>
          </p:nvPr>
        </p:nvSpPr>
        <p:spPr>
          <a:xfrm>
            <a:off x="10160971"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cxnSp>
        <p:nvCxnSpPr>
          <p:cNvPr id="34" name="Straight Connector 33">
            <a:extLst>
              <a:ext uri="{FF2B5EF4-FFF2-40B4-BE49-F238E27FC236}">
                <a16:creationId xmlns:a16="http://schemas.microsoft.com/office/drawing/2014/main" id="{A69BD202-1C38-47A5-8B06-0AADB78AAE08}"/>
              </a:ext>
              <a:ext uri="{C183D7F6-B498-43B3-948B-1728B52AA6E4}">
                <adec:decorative xmlns:adec="http://schemas.microsoft.com/office/drawing/2017/decorative" val="1"/>
              </a:ext>
            </a:extLst>
          </p:cNvPr>
          <p:cNvCxnSpPr>
            <a:cxnSpLocks/>
          </p:cNvCxnSpPr>
          <p:nvPr userDrawn="1"/>
        </p:nvCxnSpPr>
        <p:spPr>
          <a:xfrm rot="16200000">
            <a:off x="6165169" y="2642433"/>
            <a:ext cx="0" cy="5564151"/>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8" name="Picture Placeholder 8">
            <a:extLst>
              <a:ext uri="{FF2B5EF4-FFF2-40B4-BE49-F238E27FC236}">
                <a16:creationId xmlns:a16="http://schemas.microsoft.com/office/drawing/2014/main" id="{68CF0B9D-069C-46BA-9B77-7BDE114F3E55}"/>
              </a:ext>
              <a:ext uri="{C183D7F6-B498-43B3-948B-1728B52AA6E4}">
                <adec:decorative xmlns:adec="http://schemas.microsoft.com/office/drawing/2017/decorative" val="1"/>
              </a:ext>
            </a:extLst>
          </p:cNvPr>
          <p:cNvSpPr>
            <a:spLocks noGrp="1" noChangeAspect="1"/>
          </p:cNvSpPr>
          <p:nvPr>
            <p:ph type="pic" sz="quarter" idx="45" hasCustomPrompt="1"/>
          </p:nvPr>
        </p:nvSpPr>
        <p:spPr>
          <a:xfrm>
            <a:off x="29272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9" name="Text Placeholder 7">
            <a:extLst>
              <a:ext uri="{FF2B5EF4-FFF2-40B4-BE49-F238E27FC236}">
                <a16:creationId xmlns:a16="http://schemas.microsoft.com/office/drawing/2014/main" id="{6EB5CB55-9BF0-4309-AA93-9540CDA1CE22}"/>
              </a:ext>
            </a:extLst>
          </p:cNvPr>
          <p:cNvSpPr>
            <a:spLocks noGrp="1"/>
          </p:cNvSpPr>
          <p:nvPr>
            <p:ph type="body" sz="quarter" idx="46" hasCustomPrompt="1"/>
          </p:nvPr>
        </p:nvSpPr>
        <p:spPr>
          <a:xfrm>
            <a:off x="25908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0" name="Text Placeholder 7">
            <a:extLst>
              <a:ext uri="{FF2B5EF4-FFF2-40B4-BE49-F238E27FC236}">
                <a16:creationId xmlns:a16="http://schemas.microsoft.com/office/drawing/2014/main" id="{184A6FF6-89E5-41B3-83AD-E1F1AC1C7187}"/>
              </a:ext>
            </a:extLst>
          </p:cNvPr>
          <p:cNvSpPr>
            <a:spLocks noGrp="1"/>
          </p:cNvSpPr>
          <p:nvPr>
            <p:ph type="body" sz="quarter" idx="47" hasCustomPrompt="1"/>
          </p:nvPr>
        </p:nvSpPr>
        <p:spPr>
          <a:xfrm>
            <a:off x="25908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1" name="Picture Placeholder 8">
            <a:extLst>
              <a:ext uri="{FF2B5EF4-FFF2-40B4-BE49-F238E27FC236}">
                <a16:creationId xmlns:a16="http://schemas.microsoft.com/office/drawing/2014/main" id="{65909E03-0C86-44C4-9260-484E8CF6315F}"/>
              </a:ext>
              <a:ext uri="{C183D7F6-B498-43B3-948B-1728B52AA6E4}">
                <adec:decorative xmlns:adec="http://schemas.microsoft.com/office/drawing/2017/decorative" val="1"/>
              </a:ext>
            </a:extLst>
          </p:cNvPr>
          <p:cNvSpPr>
            <a:spLocks noGrp="1" noChangeAspect="1"/>
          </p:cNvSpPr>
          <p:nvPr>
            <p:ph type="pic" sz="quarter" idx="48" hasCustomPrompt="1"/>
          </p:nvPr>
        </p:nvSpPr>
        <p:spPr>
          <a:xfrm>
            <a:off x="473699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Text Placeholder 7">
            <a:extLst>
              <a:ext uri="{FF2B5EF4-FFF2-40B4-BE49-F238E27FC236}">
                <a16:creationId xmlns:a16="http://schemas.microsoft.com/office/drawing/2014/main" id="{0D08C690-4C72-47C4-ADBC-6DBFC463FC37}"/>
              </a:ext>
            </a:extLst>
          </p:cNvPr>
          <p:cNvSpPr>
            <a:spLocks noGrp="1"/>
          </p:cNvSpPr>
          <p:nvPr>
            <p:ph type="body" sz="quarter" idx="49" hasCustomPrompt="1"/>
          </p:nvPr>
        </p:nvSpPr>
        <p:spPr>
          <a:xfrm>
            <a:off x="440055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3" name="Text Placeholder 7">
            <a:extLst>
              <a:ext uri="{FF2B5EF4-FFF2-40B4-BE49-F238E27FC236}">
                <a16:creationId xmlns:a16="http://schemas.microsoft.com/office/drawing/2014/main" id="{FEBB122E-6E5D-4B48-91C0-C6EB8BA3D2D9}"/>
              </a:ext>
            </a:extLst>
          </p:cNvPr>
          <p:cNvSpPr>
            <a:spLocks noGrp="1"/>
          </p:cNvSpPr>
          <p:nvPr>
            <p:ph type="body" sz="quarter" idx="50" hasCustomPrompt="1"/>
          </p:nvPr>
        </p:nvSpPr>
        <p:spPr>
          <a:xfrm>
            <a:off x="440055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4" name="Picture Placeholder 8">
            <a:extLst>
              <a:ext uri="{FF2B5EF4-FFF2-40B4-BE49-F238E27FC236}">
                <a16:creationId xmlns:a16="http://schemas.microsoft.com/office/drawing/2014/main" id="{A968314E-9F6B-4D90-BC2A-C5BB6AC70F5F}"/>
              </a:ext>
              <a:ext uri="{C183D7F6-B498-43B3-948B-1728B52AA6E4}">
                <adec:decorative xmlns:adec="http://schemas.microsoft.com/office/drawing/2017/decorative" val="1"/>
              </a:ext>
            </a:extLst>
          </p:cNvPr>
          <p:cNvSpPr>
            <a:spLocks noGrp="1" noChangeAspect="1"/>
          </p:cNvSpPr>
          <p:nvPr>
            <p:ph type="pic" sz="quarter" idx="51" hasCustomPrompt="1"/>
          </p:nvPr>
        </p:nvSpPr>
        <p:spPr>
          <a:xfrm>
            <a:off x="65467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5" name="Text Placeholder 7">
            <a:extLst>
              <a:ext uri="{FF2B5EF4-FFF2-40B4-BE49-F238E27FC236}">
                <a16:creationId xmlns:a16="http://schemas.microsoft.com/office/drawing/2014/main" id="{98FF5C01-8CE1-475F-A59A-011328494FC8}"/>
              </a:ext>
            </a:extLst>
          </p:cNvPr>
          <p:cNvSpPr>
            <a:spLocks noGrp="1"/>
          </p:cNvSpPr>
          <p:nvPr>
            <p:ph type="body" sz="quarter" idx="52" hasCustomPrompt="1"/>
          </p:nvPr>
        </p:nvSpPr>
        <p:spPr>
          <a:xfrm>
            <a:off x="62103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DC690F93-088F-498C-9B26-2DCE00A1145F}"/>
              </a:ext>
            </a:extLst>
          </p:cNvPr>
          <p:cNvSpPr>
            <a:spLocks noGrp="1"/>
          </p:cNvSpPr>
          <p:nvPr>
            <p:ph type="body" sz="quarter" idx="53" hasCustomPrompt="1"/>
          </p:nvPr>
        </p:nvSpPr>
        <p:spPr>
          <a:xfrm>
            <a:off x="62103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7" name="Picture Placeholder 8">
            <a:extLst>
              <a:ext uri="{FF2B5EF4-FFF2-40B4-BE49-F238E27FC236}">
                <a16:creationId xmlns:a16="http://schemas.microsoft.com/office/drawing/2014/main" id="{1D462CE1-BEE9-45C4-AB54-354D05E69D31}"/>
              </a:ext>
              <a:ext uri="{C183D7F6-B498-43B3-948B-1728B52AA6E4}">
                <adec:decorative xmlns:adec="http://schemas.microsoft.com/office/drawing/2017/decorative" val="1"/>
              </a:ext>
            </a:extLst>
          </p:cNvPr>
          <p:cNvSpPr>
            <a:spLocks noGrp="1" noChangeAspect="1"/>
          </p:cNvSpPr>
          <p:nvPr>
            <p:ph type="pic" sz="quarter" idx="54" hasCustomPrompt="1"/>
          </p:nvPr>
        </p:nvSpPr>
        <p:spPr>
          <a:xfrm>
            <a:off x="8353860"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8" name="Text Placeholder 7">
            <a:extLst>
              <a:ext uri="{FF2B5EF4-FFF2-40B4-BE49-F238E27FC236}">
                <a16:creationId xmlns:a16="http://schemas.microsoft.com/office/drawing/2014/main" id="{9FA2731A-D1B2-4144-8373-12B9313F9BFD}"/>
              </a:ext>
            </a:extLst>
          </p:cNvPr>
          <p:cNvSpPr>
            <a:spLocks noGrp="1"/>
          </p:cNvSpPr>
          <p:nvPr>
            <p:ph type="body" sz="quarter" idx="55" hasCustomPrompt="1"/>
          </p:nvPr>
        </p:nvSpPr>
        <p:spPr>
          <a:xfrm>
            <a:off x="8017411"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F61DF59D-6B27-4EC6-A151-0F9B99DC8051}"/>
              </a:ext>
            </a:extLst>
          </p:cNvPr>
          <p:cNvSpPr>
            <a:spLocks noGrp="1"/>
          </p:cNvSpPr>
          <p:nvPr>
            <p:ph type="body" sz="quarter" idx="56" hasCustomPrompt="1"/>
          </p:nvPr>
        </p:nvSpPr>
        <p:spPr>
          <a:xfrm>
            <a:off x="8017411"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1020462147"/>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0005240"/>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Blue">
    <p:bg>
      <p:bgPr>
        <a:solidFill>
          <a:schemeClr val="tx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6200000">
            <a:off x="381000" y="4840091"/>
            <a:ext cx="1219200" cy="225818"/>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rot="16200000">
            <a:off x="5029200" y="4840092"/>
            <a:ext cx="1219200" cy="225818"/>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1927057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Orange">
    <p:bg>
      <p:bgPr>
        <a:solidFill>
          <a:schemeClr val="accent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6200000">
            <a:off x="381000" y="4840091"/>
            <a:ext cx="1219200" cy="225818"/>
          </a:xfrm>
          <a:solidFill>
            <a:schemeClr val="accent5"/>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rot="16200000">
            <a:off x="5029200" y="4840092"/>
            <a:ext cx="1219200" cy="225818"/>
          </a:xfrm>
          <a:solidFill>
            <a:schemeClr val="accent5"/>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857058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15752666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tx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403172234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5"/>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9861092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_Segue">
    <p:spTree>
      <p:nvGrpSpPr>
        <p:cNvPr id="1" name=""/>
        <p:cNvGrpSpPr/>
        <p:nvPr/>
      </p:nvGrpSpPr>
      <p:grpSpPr>
        <a:xfrm>
          <a:off x="0" y="0"/>
          <a:ext cx="0" cy="0"/>
          <a:chOff x="0" y="0"/>
          <a:chExt cx="0" cy="0"/>
        </a:xfrm>
      </p:grpSpPr>
      <p:sp>
        <p:nvSpPr>
          <p:cNvPr id="25" name="Picture Placeholder 8">
            <a:extLst>
              <a:ext uri="{FF2B5EF4-FFF2-40B4-BE49-F238E27FC236}">
                <a16:creationId xmlns:a16="http://schemas.microsoft.com/office/drawing/2014/main" id="{489EE1C9-68AE-4BDD-B34C-9DE809C4DD0B}"/>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alpha val="84000"/>
            </a:schemeClr>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6" name="Text Placeholder 16">
            <a:extLst>
              <a:ext uri="{FF2B5EF4-FFF2-40B4-BE49-F238E27FC236}">
                <a16:creationId xmlns:a16="http://schemas.microsoft.com/office/drawing/2014/main" id="{9F89ADF8-2320-4EC3-98EA-5CB618A528E6}"/>
              </a:ext>
              <a:ext uri="{C183D7F6-B498-43B3-948B-1728B52AA6E4}">
                <adec:decorative xmlns:adec="http://schemas.microsoft.com/office/drawing/2017/decorative" val="1"/>
              </a:ext>
            </a:extLst>
          </p:cNvPr>
          <p:cNvSpPr>
            <a:spLocks noGrp="1"/>
          </p:cNvSpPr>
          <p:nvPr>
            <p:ph type="body" sz="quarter" idx="12" hasCustomPrompt="1"/>
          </p:nvPr>
        </p:nvSpPr>
        <p:spPr>
          <a:xfrm>
            <a:off x="533400" y="0"/>
            <a:ext cx="6781800" cy="6324600"/>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266825" y="2265916"/>
            <a:ext cx="5314950" cy="3488998"/>
          </a:xfrm>
          <a:noFill/>
        </p:spPr>
        <p:txBody>
          <a:bodyPr anchor="b">
            <a:normAutofit/>
          </a:bodyPr>
          <a:lstStyle>
            <a:lvl1pPr algn="ctr">
              <a:defRPr sz="6000">
                <a:solidFill>
                  <a:schemeClr val="bg1"/>
                </a:solidFill>
              </a:defRPr>
            </a:lvl1pPr>
          </a:lstStyle>
          <a:p>
            <a:r>
              <a:rPr lang="en-US"/>
              <a:t>Click to edit Master title style</a:t>
            </a:r>
            <a:endParaRPr lang="en-GB" dirty="0"/>
          </a:p>
        </p:txBody>
      </p:sp>
      <p:sp>
        <p:nvSpPr>
          <p:cNvPr id="6" name="Slide Number Placeholder 5">
            <a:extLst>
              <a:ext uri="{FF2B5EF4-FFF2-40B4-BE49-F238E27FC236}">
                <a16:creationId xmlns:a16="http://schemas.microsoft.com/office/drawing/2014/main" id="{F074D12B-58A6-47D1-9B2D-697AB265C81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6253759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73FC1AA-8591-43A1-9962-1599E1A8AB30}"/>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735482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5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1"/>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7160B2D8-3756-4781-A8DD-692C3F895981}"/>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31107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5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Tree>
    <p:extLst>
      <p:ext uri="{BB962C8B-B14F-4D97-AF65-F5344CB8AC3E}">
        <p14:creationId xmlns:p14="http://schemas.microsoft.com/office/powerpoint/2010/main" val="305320110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6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5"/>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EEDA9EB-20CE-4EA1-9720-40FBEB45614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5"/>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0636509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7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6"/>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80033509-FE6E-46FC-85C8-B777FBA2F1A5}"/>
              </a:ext>
            </a:extLst>
          </p:cNvPr>
          <p:cNvSpPr>
            <a:spLocks noGrp="1"/>
          </p:cNvSpPr>
          <p:nvPr>
            <p:ph type="sldNum" sz="quarter" idx="4"/>
          </p:nvPr>
        </p:nvSpPr>
        <p:spPr>
          <a:xfrm>
            <a:off x="628788" y="6339840"/>
            <a:ext cx="302281" cy="365760"/>
          </a:xfrm>
          <a:prstGeom prst="rect">
            <a:avLst/>
          </a:prstGeom>
          <a:solidFill>
            <a:schemeClr val="bg1"/>
          </a:solidFill>
          <a:ln>
            <a:solidFill>
              <a:schemeClr val="accent6"/>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4389156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Closing-Thank you 1">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hasCustomPrompt="1"/>
          </p:nvPr>
        </p:nvSpPr>
        <p:spPr>
          <a:xfrm>
            <a:off x="1378135" y="1219200"/>
            <a:ext cx="7232465" cy="9036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THANK yOU</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3932519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Closing-Thank you 2">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16122032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Closing-Thank you 3">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265348575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Closing-Thank you 4">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933450" y="762000"/>
            <a:ext cx="4381500" cy="34290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04480348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Closing-Thank you 5">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1257300" y="1447800"/>
            <a:ext cx="4114800" cy="39624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325539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933450" y="762000"/>
            <a:ext cx="4381500" cy="3429000"/>
          </a:xfrm>
        </p:spPr>
        <p:txBody>
          <a:bodyPr anchor="ctr">
            <a:normAutofit/>
          </a:bodyPr>
          <a:lstStyle>
            <a:lvl1pPr algn="ct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933450" y="4343400"/>
            <a:ext cx="4381500" cy="1355732"/>
          </a:xfrm>
        </p:spPr>
        <p:txBody>
          <a:bodyPr lIns="91440" rIns="91440" anchor="t">
            <a:normAutofit/>
          </a:bodyPr>
          <a:lstStyle>
            <a:lvl1pPr marL="0" indent="0" algn="ctr">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0499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1447800"/>
            <a:ext cx="4114800" cy="3962400"/>
          </a:xfrm>
        </p:spPr>
        <p:txBody>
          <a:bodyPr anchor="ctr">
            <a:normAutofit/>
          </a:bodyPr>
          <a:lstStyle>
            <a:lvl1pPr algn="ct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495801"/>
            <a:ext cx="4876800" cy="609600"/>
          </a:xfrm>
        </p:spPr>
        <p:txBody>
          <a:bodyPr lIns="91440" rIns="91440" anchor="ctr">
            <a:normAutofit/>
          </a:bodyPr>
          <a:lstStyle>
            <a:lvl1pPr marL="0" indent="0" algn="l">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601318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1447800"/>
          </a:xfrm>
        </p:spPr>
        <p:txBody>
          <a:bodyPr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14" name="Slide Number Placeholder 5">
            <a:extLst>
              <a:ext uri="{FF2B5EF4-FFF2-40B4-BE49-F238E27FC236}">
                <a16:creationId xmlns:a16="http://schemas.microsoft.com/office/drawing/2014/main" id="{0621E917-505B-493E-99EE-2E57CB3327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924664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7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Emphasis-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 y="1676400"/>
            <a:ext cx="10837333" cy="424732"/>
          </a:xfrm>
          <a:solidFill>
            <a:schemeClr val="accent1"/>
          </a:solidFill>
        </p:spPr>
        <p:txBody>
          <a:bodyPr wrap="square" lIns="640080" rIns="91440">
            <a:spAutoFit/>
          </a:bodyPr>
          <a:lstStyle>
            <a:lvl1pPr marL="0" indent="0">
              <a:buNone/>
              <a:defRPr sz="2400" b="0">
                <a:solidFill>
                  <a:schemeClr val="bg1"/>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08E95652-9528-4150-8049-C40C3BB1BB08}"/>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30594764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8640" y="548640"/>
            <a:ext cx="11106150"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8640" y="2103120"/>
            <a:ext cx="11106150" cy="422148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24938679"/>
      </p:ext>
    </p:extLst>
  </p:cSld>
  <p:clrMap bg1="lt1" tx1="dk1" bg2="lt2" tx2="dk2" accent1="accent1" accent2="accent2" accent3="accent3" accent4="accent4" accent5="accent5" accent6="accent6" hlink="hlink" folHlink="folHlink"/>
  <p:sldLayoutIdLst>
    <p:sldLayoutId id="2147483955" r:id="rId1"/>
    <p:sldLayoutId id="2147483959" r:id="rId2"/>
    <p:sldLayoutId id="2147483961" r:id="rId3"/>
    <p:sldLayoutId id="2147483962" r:id="rId4"/>
    <p:sldLayoutId id="2147483964" r:id="rId5"/>
    <p:sldLayoutId id="2147483958" r:id="rId6"/>
    <p:sldLayoutId id="2147483963" r:id="rId7"/>
    <p:sldLayoutId id="2147483957" r:id="rId8"/>
    <p:sldLayoutId id="2147483965" r:id="rId9"/>
    <p:sldLayoutId id="2147483966" r:id="rId10"/>
    <p:sldLayoutId id="2147483996" r:id="rId11"/>
    <p:sldLayoutId id="2147483997" r:id="rId12"/>
    <p:sldLayoutId id="2147483998" r:id="rId13"/>
    <p:sldLayoutId id="2147483999" r:id="rId14"/>
    <p:sldLayoutId id="2147484000" r:id="rId15"/>
    <p:sldLayoutId id="2147484001" r:id="rId16"/>
    <p:sldLayoutId id="2147484007" r:id="rId17"/>
    <p:sldLayoutId id="2147483967" r:id="rId18"/>
    <p:sldLayoutId id="2147483968" r:id="rId19"/>
    <p:sldLayoutId id="2147483987" r:id="rId20"/>
    <p:sldLayoutId id="2147483969" r:id="rId21"/>
    <p:sldLayoutId id="2147483970" r:id="rId22"/>
    <p:sldLayoutId id="2147483971" r:id="rId23"/>
    <p:sldLayoutId id="2147483972" r:id="rId24"/>
    <p:sldLayoutId id="2147483973" r:id="rId25"/>
    <p:sldLayoutId id="2147483978" r:id="rId26"/>
    <p:sldLayoutId id="2147483974" r:id="rId27"/>
    <p:sldLayoutId id="2147483975" r:id="rId28"/>
    <p:sldLayoutId id="2147483976" r:id="rId29"/>
    <p:sldLayoutId id="2147483977" r:id="rId30"/>
    <p:sldLayoutId id="2147483988" r:id="rId31"/>
    <p:sldLayoutId id="2147483989" r:id="rId32"/>
    <p:sldLayoutId id="2147483990" r:id="rId33"/>
    <p:sldLayoutId id="2147483991" r:id="rId34"/>
    <p:sldLayoutId id="2147483992" r:id="rId35"/>
    <p:sldLayoutId id="2147483993" r:id="rId36"/>
    <p:sldLayoutId id="2147483995" r:id="rId37"/>
    <p:sldLayoutId id="2147484002" r:id="rId38"/>
    <p:sldLayoutId id="2147484003" r:id="rId39"/>
    <p:sldLayoutId id="2147484004" r:id="rId40"/>
    <p:sldLayoutId id="2147483994" r:id="rId41"/>
    <p:sldLayoutId id="2147484005" r:id="rId42"/>
    <p:sldLayoutId id="2147484006" r:id="rId43"/>
    <p:sldLayoutId id="2147483979" r:id="rId44"/>
    <p:sldLayoutId id="2147483980" r:id="rId45"/>
    <p:sldLayoutId id="2147483981" r:id="rId46"/>
    <p:sldLayoutId id="2147483982" r:id="rId47"/>
    <p:sldLayoutId id="2147483983" r:id="rId48"/>
    <p:sldLayoutId id="2147483984" r:id="rId49"/>
    <p:sldLayoutId id="2147483985" r:id="rId50"/>
    <p:sldLayoutId id="2147483986" r:id="rId51"/>
    <p:sldLayoutId id="2147484008" r:id="rId52"/>
    <p:sldLayoutId id="2147484009" r:id="rId53"/>
    <p:sldLayoutId id="2147484010" r:id="rId54"/>
    <p:sldLayoutId id="2147484011" r:id="rId55"/>
    <p:sldLayoutId id="2147484012" r:id="rId56"/>
  </p:sldLayoutIdLst>
  <p:hf hdr="0" ftr="0" dt="0"/>
  <p:txStyles>
    <p:titleStyle>
      <a:lvl1pPr algn="l" defTabSz="914400" rtl="0" eaLnBrk="1" latinLnBrk="0" hangingPunct="1">
        <a:lnSpc>
          <a:spcPct val="90000"/>
        </a:lnSpc>
        <a:spcBef>
          <a:spcPct val="0"/>
        </a:spcBef>
        <a:buNone/>
        <a:defRPr sz="4200" kern="1200" cap="all" spc="100" baseline="0">
          <a:solidFill>
            <a:schemeClr val="tx1">
              <a:lumMod val="95000"/>
              <a:lumOff val="5000"/>
            </a:schemeClr>
          </a:solidFill>
          <a:latin typeface="+mj-lt"/>
          <a:ea typeface="+mj-ea"/>
          <a:cs typeface="+mj-cs"/>
        </a:defRPr>
      </a:lvl1pPr>
    </p:titleStyle>
    <p:body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hyperlink" Target="mailto:atika@uny.ac.id"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9890287-4DB6-4C87-AEAF-17E9594F401B}"/>
              </a:ext>
              <a:ext uri="{C183D7F6-B498-43B3-948B-1728B52AA6E4}">
                <adec:decorative xmlns:adec="http://schemas.microsoft.com/office/drawing/2017/decorative" val="1"/>
              </a:ext>
            </a:extLst>
          </p:cNvPr>
          <p:cNvPicPr>
            <a:picLocks noGrp="1" noChangeAspect="1"/>
          </p:cNvPicPr>
          <p:nvPr>
            <p:ph type="pic" sz="quarter" idx="11"/>
          </p:nvPr>
        </p:nvPicPr>
        <p:blipFill>
          <a:blip r:embed="rId3"/>
          <a:srcRect t="7813" b="7813"/>
          <a:stretch>
            <a:fillRect/>
          </a:stretch>
        </p:blipFill>
        <p:spPr/>
      </p:pic>
      <p:sp>
        <p:nvSpPr>
          <p:cNvPr id="285" name="Text Placeholder 284">
            <a:extLst>
              <a:ext uri="{FF2B5EF4-FFF2-40B4-BE49-F238E27FC236}">
                <a16:creationId xmlns:a16="http://schemas.microsoft.com/office/drawing/2014/main" id="{C0BF9B80-F084-4423-8C1C-E79BE829875F}"/>
              </a:ext>
              <a:ext uri="{C183D7F6-B498-43B3-948B-1728B52AA6E4}">
                <adec:decorative xmlns:adec="http://schemas.microsoft.com/office/drawing/2017/decorative" val="1"/>
              </a:ext>
            </a:extLst>
          </p:cNvPr>
          <p:cNvSpPr>
            <a:spLocks noGrp="1"/>
          </p:cNvSpPr>
          <p:nvPr>
            <p:ph type="body" sz="quarter" idx="13"/>
          </p:nvPr>
        </p:nvSpPr>
        <p:spPr/>
        <p:txBody>
          <a:bodyPr/>
          <a:lstStyle/>
          <a:p>
            <a:endParaRPr lang="en-US" dirty="0"/>
          </a:p>
        </p:txBody>
      </p:sp>
      <p:sp>
        <p:nvSpPr>
          <p:cNvPr id="286" name="Text Placeholder 285">
            <a:extLst>
              <a:ext uri="{FF2B5EF4-FFF2-40B4-BE49-F238E27FC236}">
                <a16:creationId xmlns:a16="http://schemas.microsoft.com/office/drawing/2014/main" id="{9626180B-FF05-48CF-BFB3-C95C9B5DAB99}"/>
              </a:ext>
              <a:ext uri="{C183D7F6-B498-43B3-948B-1728B52AA6E4}">
                <adec:decorative xmlns:adec="http://schemas.microsoft.com/office/drawing/2017/decorative" val="1"/>
              </a:ext>
            </a:extLst>
          </p:cNvPr>
          <p:cNvSpPr>
            <a:spLocks noGrp="1"/>
          </p:cNvSpPr>
          <p:nvPr>
            <p:ph type="body" sz="quarter" idx="15"/>
          </p:nvPr>
        </p:nvSpPr>
        <p:spPr/>
        <p:txBody>
          <a:bodyPr/>
          <a:lstStyle/>
          <a:p>
            <a:endParaRPr lang="en-US" dirty="0"/>
          </a:p>
        </p:txBody>
      </p:sp>
      <p:sp>
        <p:nvSpPr>
          <p:cNvPr id="6" name="Title 5">
            <a:extLst>
              <a:ext uri="{FF2B5EF4-FFF2-40B4-BE49-F238E27FC236}">
                <a16:creationId xmlns:a16="http://schemas.microsoft.com/office/drawing/2014/main" id="{3933031D-018B-489E-B613-2113C1CD2360}"/>
              </a:ext>
            </a:extLst>
          </p:cNvPr>
          <p:cNvSpPr>
            <a:spLocks noGrp="1"/>
          </p:cNvSpPr>
          <p:nvPr>
            <p:ph type="ctrTitle"/>
          </p:nvPr>
        </p:nvSpPr>
        <p:spPr>
          <a:xfrm>
            <a:off x="3143672" y="2484310"/>
            <a:ext cx="6460583" cy="2275238"/>
          </a:xfrm>
        </p:spPr>
        <p:txBody>
          <a:bodyPr>
            <a:normAutofit fontScale="90000"/>
          </a:bodyPr>
          <a:lstStyle/>
          <a:p>
            <a:r>
              <a:rPr lang="it-IT" sz="5400" cap="none" dirty="0">
                <a:latin typeface="Adobe Caslon Pro Bold" panose="0205070206050A020403" pitchFamily="18" charset="0"/>
              </a:rPr>
              <a:t>Gambaran Umum UMKM Di Indonesia </a:t>
            </a:r>
            <a:br>
              <a:rPr lang="en-US" sz="6600" cap="none" dirty="0">
                <a:latin typeface="Adobe Caslon Pro Bold" panose="0205070206050A020403" pitchFamily="18" charset="0"/>
              </a:rPr>
            </a:br>
            <a:endParaRPr lang="en-US" sz="6600" cap="none" dirty="0">
              <a:latin typeface="Adobe Caslon Pro Bold" panose="0205070206050A020403" pitchFamily="18" charset="0"/>
            </a:endParaRPr>
          </a:p>
        </p:txBody>
      </p:sp>
      <p:sp>
        <p:nvSpPr>
          <p:cNvPr id="7" name="Subtitle 6">
            <a:extLst>
              <a:ext uri="{FF2B5EF4-FFF2-40B4-BE49-F238E27FC236}">
                <a16:creationId xmlns:a16="http://schemas.microsoft.com/office/drawing/2014/main" id="{606F8B2E-A7F5-4413-BEED-BFF7C3D9FF78}"/>
              </a:ext>
            </a:extLst>
          </p:cNvPr>
          <p:cNvSpPr>
            <a:spLocks noGrp="1"/>
          </p:cNvSpPr>
          <p:nvPr>
            <p:ph type="subTitle" idx="1"/>
          </p:nvPr>
        </p:nvSpPr>
        <p:spPr>
          <a:xfrm>
            <a:off x="2190750" y="4297679"/>
            <a:ext cx="7971464" cy="1463040"/>
          </a:xfrm>
        </p:spPr>
        <p:txBody>
          <a:bodyPr>
            <a:normAutofit/>
          </a:bodyPr>
          <a:lstStyle/>
          <a:p>
            <a:r>
              <a:rPr lang="en-US" dirty="0"/>
              <a:t>			</a:t>
            </a:r>
            <a:r>
              <a:rPr lang="en-US" dirty="0">
                <a:latin typeface="Adobe Caslon Pro Bold" panose="0205070206050A020403" pitchFamily="18" charset="0"/>
              </a:rPr>
              <a:t>Atika, S.E., M.Sc.</a:t>
            </a:r>
            <a:r>
              <a:rPr lang="en-US" dirty="0"/>
              <a:t>			</a:t>
            </a:r>
          </a:p>
          <a:p>
            <a:r>
              <a:rPr lang="en-US" dirty="0">
                <a:solidFill>
                  <a:srgbClr val="EEC621"/>
                </a:solidFill>
                <a:latin typeface="Adobe Caslon Pro Bold" panose="0205070206050A020403" pitchFamily="18" charset="0"/>
                <a:hlinkClick r:id="rId4">
                  <a:extLst>
                    <a:ext uri="{A12FA001-AC4F-418D-AE19-62706E023703}">
                      <ahyp:hlinkClr xmlns:ahyp="http://schemas.microsoft.com/office/drawing/2018/hyperlinkcolor" val="tx"/>
                    </a:ext>
                  </a:extLst>
                </a:hlinkClick>
              </a:rPr>
              <a:t>atika@uny.ac.id</a:t>
            </a:r>
            <a:endParaRPr lang="en-US" dirty="0">
              <a:solidFill>
                <a:srgbClr val="EEC621"/>
              </a:solidFill>
              <a:latin typeface="Adobe Caslon Pro Bold" panose="0205070206050A020403" pitchFamily="18" charset="0"/>
            </a:endParaRPr>
          </a:p>
          <a:p>
            <a:pPr algn="just"/>
            <a:endParaRPr lang="en-US" dirty="0"/>
          </a:p>
          <a:p>
            <a:endParaRPr lang="en-US" dirty="0"/>
          </a:p>
        </p:txBody>
      </p:sp>
    </p:spTree>
    <p:extLst>
      <p:ext uri="{BB962C8B-B14F-4D97-AF65-F5344CB8AC3E}">
        <p14:creationId xmlns:p14="http://schemas.microsoft.com/office/powerpoint/2010/main" val="3135228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6B6E0D2-BF86-4A8B-B514-00885888C6DC}"/>
              </a:ext>
            </a:extLst>
          </p:cNvPr>
          <p:cNvSpPr>
            <a:spLocks noGrp="1"/>
          </p:cNvSpPr>
          <p:nvPr>
            <p:ph type="title"/>
          </p:nvPr>
        </p:nvSpPr>
        <p:spPr>
          <a:xfrm>
            <a:off x="0" y="548680"/>
            <a:ext cx="10805160" cy="707886"/>
          </a:xfrm>
        </p:spPr>
        <p:txBody>
          <a:bodyPr>
            <a:normAutofit/>
          </a:bodyPr>
          <a:lstStyle/>
          <a:p>
            <a:r>
              <a:rPr lang="en-US" sz="3600" cap="none" dirty="0">
                <a:latin typeface="Cambria" panose="02040503050406030204" pitchFamily="18" charset="0"/>
              </a:rPr>
              <a:t>Hari Ini Belajar Apa?</a:t>
            </a:r>
            <a:endParaRPr lang="id-ID" sz="3600" cap="none" dirty="0">
              <a:latin typeface="Cambria" panose="02040503050406030204" pitchFamily="18" charset="0"/>
            </a:endParaRPr>
          </a:p>
        </p:txBody>
      </p:sp>
      <p:graphicFrame>
        <p:nvGraphicFramePr>
          <p:cNvPr id="8" name="Diagram 7">
            <a:extLst>
              <a:ext uri="{FF2B5EF4-FFF2-40B4-BE49-F238E27FC236}">
                <a16:creationId xmlns:a16="http://schemas.microsoft.com/office/drawing/2014/main" id="{686304B8-D22A-4788-8FA4-D8A32DE981A6}"/>
              </a:ext>
            </a:extLst>
          </p:cNvPr>
          <p:cNvGraphicFramePr/>
          <p:nvPr>
            <p:extLst>
              <p:ext uri="{D42A27DB-BD31-4B8C-83A1-F6EECF244321}">
                <p14:modId xmlns:p14="http://schemas.microsoft.com/office/powerpoint/2010/main" val="1835319592"/>
              </p:ext>
            </p:extLst>
          </p:nvPr>
        </p:nvGraphicFramePr>
        <p:xfrm>
          <a:off x="767408" y="1256566"/>
          <a:ext cx="10805160" cy="52687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8968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127942E-D2B5-4A38-AE93-D9C1D69544FA}"/>
              </a:ext>
            </a:extLst>
          </p:cNvPr>
          <p:cNvSpPr>
            <a:spLocks noGrp="1"/>
          </p:cNvSpPr>
          <p:nvPr>
            <p:ph type="title"/>
          </p:nvPr>
        </p:nvSpPr>
        <p:spPr>
          <a:xfrm>
            <a:off x="538168" y="112974"/>
            <a:ext cx="10805160" cy="707886"/>
          </a:xfrm>
        </p:spPr>
        <p:txBody>
          <a:bodyPr anchor="t">
            <a:normAutofit/>
          </a:bodyPr>
          <a:lstStyle/>
          <a:p>
            <a:pPr algn="ctr"/>
            <a:r>
              <a:rPr lang="en-US" b="1" cap="none" dirty="0">
                <a:latin typeface="Cambria" panose="02040503050406030204" pitchFamily="18" charset="0"/>
              </a:rPr>
              <a:t>Perkembangan UMKM Di Indonesia</a:t>
            </a:r>
            <a:endParaRPr lang="id-ID" b="1" cap="none" dirty="0">
              <a:latin typeface="Cambria" panose="02040503050406030204" pitchFamily="18" charset="0"/>
            </a:endParaRPr>
          </a:p>
        </p:txBody>
      </p:sp>
      <p:sp>
        <p:nvSpPr>
          <p:cNvPr id="3" name="Slide Number Placeholder 2">
            <a:extLst>
              <a:ext uri="{FF2B5EF4-FFF2-40B4-BE49-F238E27FC236}">
                <a16:creationId xmlns:a16="http://schemas.microsoft.com/office/drawing/2014/main" id="{91808A40-2501-4DCE-84FE-6643CA131196}"/>
              </a:ext>
            </a:extLst>
          </p:cNvPr>
          <p:cNvSpPr>
            <a:spLocks noGrp="1"/>
          </p:cNvSpPr>
          <p:nvPr>
            <p:ph type="sldNum" sz="quarter" idx="4"/>
          </p:nvPr>
        </p:nvSpPr>
        <p:spPr>
          <a:xfrm>
            <a:off x="628788" y="6339840"/>
            <a:ext cx="302281" cy="365760"/>
          </a:xfrm>
        </p:spPr>
        <p:txBody>
          <a:bodyPr anchor="ctr">
            <a:normAutofit/>
          </a:bodyPr>
          <a:lstStyle/>
          <a:p>
            <a:pPr>
              <a:spcAft>
                <a:spcPts val="600"/>
              </a:spcAft>
            </a:pPr>
            <a:fld id="{4FAB73BC-B049-4115-A692-8D63A059BFB8}" type="slidenum">
              <a:rPr lang="en-US" noProof="0" smtClean="0"/>
              <a:pPr>
                <a:spcAft>
                  <a:spcPts val="600"/>
                </a:spcAft>
              </a:pPr>
              <a:t>3</a:t>
            </a:fld>
            <a:endParaRPr lang="en-US" noProof="0"/>
          </a:p>
        </p:txBody>
      </p:sp>
      <p:graphicFrame>
        <p:nvGraphicFramePr>
          <p:cNvPr id="5" name="Table 4">
            <a:extLst>
              <a:ext uri="{FF2B5EF4-FFF2-40B4-BE49-F238E27FC236}">
                <a16:creationId xmlns:a16="http://schemas.microsoft.com/office/drawing/2014/main" id="{B0FCE10F-F312-4A38-ACC2-AC51E1E277C6}"/>
              </a:ext>
            </a:extLst>
          </p:cNvPr>
          <p:cNvGraphicFramePr>
            <a:graphicFrameLocks noGrp="1"/>
          </p:cNvGraphicFramePr>
          <p:nvPr>
            <p:extLst>
              <p:ext uri="{D42A27DB-BD31-4B8C-83A1-F6EECF244321}">
                <p14:modId xmlns:p14="http://schemas.microsoft.com/office/powerpoint/2010/main" val="3148182163"/>
              </p:ext>
            </p:extLst>
          </p:nvPr>
        </p:nvGraphicFramePr>
        <p:xfrm>
          <a:off x="107745" y="969174"/>
          <a:ext cx="5858027" cy="5173214"/>
        </p:xfrm>
        <a:graphic>
          <a:graphicData uri="http://schemas.openxmlformats.org/drawingml/2006/table">
            <a:tbl>
              <a:tblPr firstRow="1" bandRow="1">
                <a:noFill/>
                <a:tableStyleId>{BDBED569-4797-4DF1-A0F4-6AAB3CD982D8}</a:tableStyleId>
              </a:tblPr>
              <a:tblGrid>
                <a:gridCol w="523532">
                  <a:extLst>
                    <a:ext uri="{9D8B030D-6E8A-4147-A177-3AD203B41FA5}">
                      <a16:colId xmlns:a16="http://schemas.microsoft.com/office/drawing/2014/main" val="1849317357"/>
                    </a:ext>
                  </a:extLst>
                </a:gridCol>
                <a:gridCol w="910738">
                  <a:extLst>
                    <a:ext uri="{9D8B030D-6E8A-4147-A177-3AD203B41FA5}">
                      <a16:colId xmlns:a16="http://schemas.microsoft.com/office/drawing/2014/main" val="3149342054"/>
                    </a:ext>
                  </a:extLst>
                </a:gridCol>
                <a:gridCol w="886897">
                  <a:extLst>
                    <a:ext uri="{9D8B030D-6E8A-4147-A177-3AD203B41FA5}">
                      <a16:colId xmlns:a16="http://schemas.microsoft.com/office/drawing/2014/main" val="1263051938"/>
                    </a:ext>
                  </a:extLst>
                </a:gridCol>
                <a:gridCol w="655636">
                  <a:extLst>
                    <a:ext uri="{9D8B030D-6E8A-4147-A177-3AD203B41FA5}">
                      <a16:colId xmlns:a16="http://schemas.microsoft.com/office/drawing/2014/main" val="2255550122"/>
                    </a:ext>
                  </a:extLst>
                </a:gridCol>
                <a:gridCol w="886897">
                  <a:extLst>
                    <a:ext uri="{9D8B030D-6E8A-4147-A177-3AD203B41FA5}">
                      <a16:colId xmlns:a16="http://schemas.microsoft.com/office/drawing/2014/main" val="3848822479"/>
                    </a:ext>
                  </a:extLst>
                </a:gridCol>
                <a:gridCol w="655636">
                  <a:extLst>
                    <a:ext uri="{9D8B030D-6E8A-4147-A177-3AD203B41FA5}">
                      <a16:colId xmlns:a16="http://schemas.microsoft.com/office/drawing/2014/main" val="3070350008"/>
                    </a:ext>
                  </a:extLst>
                </a:gridCol>
                <a:gridCol w="818950">
                  <a:extLst>
                    <a:ext uri="{9D8B030D-6E8A-4147-A177-3AD203B41FA5}">
                      <a16:colId xmlns:a16="http://schemas.microsoft.com/office/drawing/2014/main" val="1206032239"/>
                    </a:ext>
                  </a:extLst>
                </a:gridCol>
                <a:gridCol w="519741">
                  <a:extLst>
                    <a:ext uri="{9D8B030D-6E8A-4147-A177-3AD203B41FA5}">
                      <a16:colId xmlns:a16="http://schemas.microsoft.com/office/drawing/2014/main" val="1404322742"/>
                    </a:ext>
                  </a:extLst>
                </a:gridCol>
              </a:tblGrid>
              <a:tr h="718180">
                <a:tc gridSpan="8">
                  <a:txBody>
                    <a:bodyPr/>
                    <a:lstStyle/>
                    <a:p>
                      <a:pPr algn="ctr" fontAlgn="b"/>
                      <a:r>
                        <a:rPr lang="id-ID" sz="1600" b="0" u="none" strike="noStrike" cap="all" spc="150">
                          <a:solidFill>
                            <a:schemeClr val="lt1"/>
                          </a:solidFill>
                          <a:effectLst/>
                          <a:latin typeface="Times New Roman" panose="02020603050405020304" pitchFamily="18" charset="0"/>
                          <a:cs typeface="Times New Roman" panose="02020603050405020304" pitchFamily="18" charset="0"/>
                        </a:rPr>
                        <a:t>Jumlah Unit Usaha Mikro, Kecil, dan Menengah (UMKM) dan Usaha Besar (UB) tahun 2017-2018</a:t>
                      </a:r>
                      <a:endParaRPr lang="id-ID" sz="1600" b="0" i="0" u="none" strike="noStrike" cap="all" spc="150">
                        <a:solidFill>
                          <a:schemeClr val="lt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lnL>
                    <a:lnR w="12700" cmpd="sng">
                      <a:noFill/>
                    </a:lnR>
                    <a:lnT w="12700" cmpd="sng">
                      <a:noFill/>
                    </a:lnT>
                    <a:lnB w="38100" cmpd="sng">
                      <a:noFill/>
                    </a:lnB>
                    <a:solidFill>
                      <a:srgbClr val="505356"/>
                    </a:solidFill>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extLst>
                  <a:ext uri="{0D108BD9-81ED-4DB2-BD59-A6C34878D82A}">
                    <a16:rowId xmlns:a16="http://schemas.microsoft.com/office/drawing/2014/main" val="2759675741"/>
                  </a:ext>
                </a:extLst>
              </a:tr>
              <a:tr h="457771">
                <a:tc rowSpan="2">
                  <a:txBody>
                    <a:bodyPr/>
                    <a:lstStyle/>
                    <a:p>
                      <a:pPr algn="ctr" fontAlgn="ctr"/>
                      <a:r>
                        <a:rPr lang="id-ID" sz="1100" u="none" strike="noStrike" cap="none" spc="0">
                          <a:solidFill>
                            <a:schemeClr val="tx1"/>
                          </a:solidFill>
                          <a:effectLst/>
                          <a:latin typeface="Times New Roman" panose="02020603050405020304" pitchFamily="18" charset="0"/>
                          <a:cs typeface="Times New Roman" panose="02020603050405020304" pitchFamily="18" charset="0"/>
                        </a:rPr>
                        <a:t>No</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ctr">
                    <a:lnL w="12700" cmpd="sng">
                      <a:noFill/>
                      <a:prstDash val="solid"/>
                    </a:lnL>
                    <a:lnR w="12700" cmpd="sng">
                      <a:noFill/>
                      <a:prstDash val="solid"/>
                    </a:lnR>
                    <a:lnT w="38100" cmpd="sng">
                      <a:noFill/>
                    </a:lnT>
                    <a:lnB w="12700" cmpd="sng">
                      <a:noFill/>
                      <a:prstDash val="solid"/>
                    </a:lnB>
                    <a:noFill/>
                  </a:tcPr>
                </a:tc>
                <a:tc rowSpan="2">
                  <a:txBody>
                    <a:bodyPr/>
                    <a:lstStyle/>
                    <a:p>
                      <a:pPr algn="ctr" fontAlgn="ctr"/>
                      <a:r>
                        <a:rPr lang="id-ID" sz="1100" u="none" strike="noStrike" cap="none" spc="0">
                          <a:solidFill>
                            <a:schemeClr val="tx1"/>
                          </a:solidFill>
                          <a:effectLst/>
                          <a:latin typeface="Times New Roman" panose="02020603050405020304" pitchFamily="18" charset="0"/>
                          <a:cs typeface="Times New Roman" panose="02020603050405020304" pitchFamily="18" charset="0"/>
                        </a:rPr>
                        <a:t>Skala Usaha</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ctr">
                    <a:lnL w="12700" cmpd="sng">
                      <a:noFill/>
                      <a:prstDash val="solid"/>
                    </a:lnL>
                    <a:lnR w="12700" cmpd="sng">
                      <a:noFill/>
                      <a:prstDash val="solid"/>
                    </a:lnR>
                    <a:lnT w="38100" cmpd="sng">
                      <a:noFill/>
                    </a:lnT>
                    <a:lnB w="12700" cmpd="sng">
                      <a:noFill/>
                      <a:prstDash val="solid"/>
                    </a:lnB>
                    <a:noFill/>
                  </a:tcPr>
                </a:tc>
                <a:tc gridSpan="2">
                  <a:txBody>
                    <a:bodyPr/>
                    <a:lstStyle/>
                    <a:p>
                      <a:pPr algn="ctr" fontAlgn="ctr"/>
                      <a:r>
                        <a:rPr lang="id-ID" sz="1100" u="none" strike="noStrike" cap="none" spc="0">
                          <a:solidFill>
                            <a:schemeClr val="tx1"/>
                          </a:solidFill>
                          <a:effectLst/>
                          <a:latin typeface="Times New Roman" panose="02020603050405020304" pitchFamily="18" charset="0"/>
                          <a:cs typeface="Times New Roman" panose="02020603050405020304" pitchFamily="18" charset="0"/>
                        </a:rPr>
                        <a:t>Tahun 2017</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ctr">
                    <a:lnL w="12700" cmpd="sng">
                      <a:noFill/>
                      <a:prstDash val="solid"/>
                    </a:lnL>
                    <a:lnR w="12700" cmpd="sng">
                      <a:noFill/>
                      <a:prstDash val="solid"/>
                    </a:lnR>
                    <a:lnT w="38100" cmpd="sng">
                      <a:noFill/>
                    </a:lnT>
                    <a:lnB w="12700" cmpd="sng">
                      <a:noFill/>
                      <a:prstDash val="solid"/>
                    </a:lnB>
                    <a:noFill/>
                  </a:tcPr>
                </a:tc>
                <a:tc hMerge="1">
                  <a:txBody>
                    <a:bodyPr/>
                    <a:lstStyle/>
                    <a:p>
                      <a:endParaRPr lang="id-ID"/>
                    </a:p>
                  </a:txBody>
                  <a:tcPr/>
                </a:tc>
                <a:tc gridSpan="2">
                  <a:txBody>
                    <a:bodyPr/>
                    <a:lstStyle/>
                    <a:p>
                      <a:pPr algn="ctr" fontAlgn="ctr"/>
                      <a:r>
                        <a:rPr lang="id-ID" sz="1100" u="none" strike="noStrike" cap="none" spc="0">
                          <a:solidFill>
                            <a:schemeClr val="tx1"/>
                          </a:solidFill>
                          <a:effectLst/>
                          <a:latin typeface="Times New Roman" panose="02020603050405020304" pitchFamily="18" charset="0"/>
                          <a:cs typeface="Times New Roman" panose="02020603050405020304" pitchFamily="18" charset="0"/>
                        </a:rPr>
                        <a:t>Tahun 2018</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ctr">
                    <a:lnL w="12700" cmpd="sng">
                      <a:noFill/>
                      <a:prstDash val="solid"/>
                    </a:lnL>
                    <a:lnR w="12700" cmpd="sng">
                      <a:noFill/>
                      <a:prstDash val="solid"/>
                    </a:lnR>
                    <a:lnT w="38100" cmpd="sng">
                      <a:noFill/>
                    </a:lnT>
                    <a:lnB w="12700" cmpd="sng">
                      <a:noFill/>
                      <a:prstDash val="solid"/>
                    </a:lnB>
                    <a:noFill/>
                  </a:tcPr>
                </a:tc>
                <a:tc hMerge="1">
                  <a:txBody>
                    <a:bodyPr/>
                    <a:lstStyle/>
                    <a:p>
                      <a:endParaRPr lang="id-ID"/>
                    </a:p>
                  </a:txBody>
                  <a:tcPr/>
                </a:tc>
                <a:tc gridSpan="2">
                  <a:txBody>
                    <a:bodyPr/>
                    <a:lstStyle/>
                    <a:p>
                      <a:pPr algn="ctr" fontAlgn="ctr"/>
                      <a:r>
                        <a:rPr lang="id-ID" sz="1100" u="none" strike="noStrike" cap="none" spc="0">
                          <a:solidFill>
                            <a:schemeClr val="tx1"/>
                          </a:solidFill>
                          <a:effectLst/>
                          <a:latin typeface="Times New Roman" panose="02020603050405020304" pitchFamily="18" charset="0"/>
                          <a:cs typeface="Times New Roman" panose="02020603050405020304" pitchFamily="18" charset="0"/>
                        </a:rPr>
                        <a:t>Perkembangan</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ctr">
                    <a:lnL w="12700" cmpd="sng">
                      <a:noFill/>
                      <a:prstDash val="solid"/>
                    </a:lnL>
                    <a:lnR w="12700" cmpd="sng">
                      <a:noFill/>
                      <a:prstDash val="solid"/>
                    </a:lnR>
                    <a:lnT w="38100" cmpd="sng">
                      <a:noFill/>
                    </a:lnT>
                    <a:lnB w="12700" cmpd="sng">
                      <a:noFill/>
                      <a:prstDash val="solid"/>
                    </a:lnB>
                    <a:noFill/>
                  </a:tcPr>
                </a:tc>
                <a:tc hMerge="1">
                  <a:txBody>
                    <a:bodyPr/>
                    <a:lstStyle/>
                    <a:p>
                      <a:endParaRPr lang="id-ID"/>
                    </a:p>
                  </a:txBody>
                  <a:tcPr/>
                </a:tc>
                <a:extLst>
                  <a:ext uri="{0D108BD9-81ED-4DB2-BD59-A6C34878D82A}">
                    <a16:rowId xmlns:a16="http://schemas.microsoft.com/office/drawing/2014/main" val="1671888564"/>
                  </a:ext>
                </a:extLst>
              </a:tr>
              <a:tr h="635946">
                <a:tc vMerge="1">
                  <a:txBody>
                    <a:bodyPr/>
                    <a:lstStyle/>
                    <a:p>
                      <a:endParaRPr lang="id-ID"/>
                    </a:p>
                  </a:txBody>
                  <a:tcPr/>
                </a:tc>
                <a:tc vMerge="1">
                  <a:txBody>
                    <a:bodyPr/>
                    <a:lstStyle/>
                    <a:p>
                      <a:endParaRPr lang="id-ID"/>
                    </a:p>
                  </a:txBody>
                  <a:tcPr/>
                </a:tc>
                <a:tc>
                  <a:txBody>
                    <a:bodyPr/>
                    <a:lstStyle/>
                    <a:p>
                      <a:pPr algn="ctr" fontAlgn="ctr"/>
                      <a:r>
                        <a:rPr lang="id-ID" sz="1100" u="none" strike="noStrike" cap="none" spc="0">
                          <a:solidFill>
                            <a:schemeClr val="tx1"/>
                          </a:solidFill>
                          <a:effectLst/>
                          <a:latin typeface="Times New Roman" panose="02020603050405020304" pitchFamily="18" charset="0"/>
                          <a:cs typeface="Times New Roman" panose="02020603050405020304" pitchFamily="18" charset="0"/>
                        </a:rPr>
                        <a:t>Jumlah (Unit)</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id-ID" sz="1100" u="none" strike="noStrike" cap="none" spc="0">
                          <a:solidFill>
                            <a:schemeClr val="tx1"/>
                          </a:solidFill>
                          <a:effectLst/>
                          <a:latin typeface="Times New Roman" panose="02020603050405020304" pitchFamily="18" charset="0"/>
                          <a:cs typeface="Times New Roman" panose="02020603050405020304" pitchFamily="18" charset="0"/>
                        </a:rPr>
                        <a:t>Pangsa (%)</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id-ID" sz="1100" u="none" strike="noStrike" cap="none" spc="0">
                          <a:solidFill>
                            <a:schemeClr val="tx1"/>
                          </a:solidFill>
                          <a:effectLst/>
                          <a:latin typeface="Times New Roman" panose="02020603050405020304" pitchFamily="18" charset="0"/>
                          <a:cs typeface="Times New Roman" panose="02020603050405020304" pitchFamily="18" charset="0"/>
                        </a:rPr>
                        <a:t>Jumlah (Unit)</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id-ID" sz="1100" u="none" strike="noStrike" cap="none" spc="0">
                          <a:solidFill>
                            <a:schemeClr val="tx1"/>
                          </a:solidFill>
                          <a:effectLst/>
                          <a:latin typeface="Times New Roman" panose="02020603050405020304" pitchFamily="18" charset="0"/>
                          <a:cs typeface="Times New Roman" panose="02020603050405020304" pitchFamily="18" charset="0"/>
                        </a:rPr>
                        <a:t>Pangsa (%)</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id-ID" sz="1100" u="none" strike="noStrike" cap="none" spc="0">
                          <a:solidFill>
                            <a:schemeClr val="tx1"/>
                          </a:solidFill>
                          <a:effectLst/>
                          <a:latin typeface="Times New Roman" panose="02020603050405020304" pitchFamily="18" charset="0"/>
                          <a:cs typeface="Times New Roman" panose="02020603050405020304" pitchFamily="18" charset="0"/>
                        </a:rPr>
                        <a:t>Jumlah</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id-ID" sz="1100" u="none" strike="noStrike" cap="none" spc="0">
                          <a:solidFill>
                            <a:schemeClr val="tx1"/>
                          </a:solidFill>
                          <a:effectLst/>
                          <a:latin typeface="Times New Roman" panose="02020603050405020304" pitchFamily="18" charset="0"/>
                          <a:cs typeface="Times New Roman" panose="02020603050405020304" pitchFamily="18" charset="0"/>
                        </a:rPr>
                        <a:t>%</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2911330394"/>
                  </a:ext>
                </a:extLst>
              </a:tr>
              <a:tr h="457771">
                <a:tc>
                  <a:txBody>
                    <a:bodyPr/>
                    <a:lstStyle/>
                    <a:p>
                      <a:pPr algn="ct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1</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l"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Usaha Mikro</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62.106.900</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98,70</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63.350.222</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98,68</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1.243.322</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2,00</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079312147"/>
                  </a:ext>
                </a:extLst>
              </a:tr>
              <a:tr h="457771">
                <a:tc>
                  <a:txBody>
                    <a:bodyPr/>
                    <a:lstStyle/>
                    <a:p>
                      <a:pPr algn="ct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2</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Usaha Kecil</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757.090</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1,20</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783.132</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1,22</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26.042</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3,44</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565370823"/>
                  </a:ext>
                </a:extLst>
              </a:tr>
              <a:tr h="635946">
                <a:tc>
                  <a:txBody>
                    <a:bodyPr/>
                    <a:lstStyle/>
                    <a:p>
                      <a:pPr algn="ct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3</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l"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Usaha Menengah</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58.627</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0,09</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60.702</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0,09</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2.075</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3,54</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624850551"/>
                  </a:ext>
                </a:extLst>
              </a:tr>
              <a:tr h="457771">
                <a:tc>
                  <a:txBody>
                    <a:bodyPr/>
                    <a:lstStyle/>
                    <a:p>
                      <a:pPr algn="ctr" fontAlgn="b"/>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b"/>
                      <a:r>
                        <a:rPr lang="id-ID" sz="1100" b="1" u="none" strike="noStrike" cap="none" spc="0">
                          <a:solidFill>
                            <a:schemeClr val="tx1"/>
                          </a:solidFill>
                          <a:effectLst/>
                          <a:latin typeface="Times New Roman" panose="02020603050405020304" pitchFamily="18" charset="0"/>
                          <a:cs typeface="Times New Roman" panose="02020603050405020304" pitchFamily="18" charset="0"/>
                        </a:rPr>
                        <a:t>UMKM</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b="1" u="none" strike="noStrike" cap="none" spc="0">
                          <a:solidFill>
                            <a:schemeClr val="tx1"/>
                          </a:solidFill>
                          <a:effectLst/>
                          <a:latin typeface="Times New Roman" panose="02020603050405020304" pitchFamily="18" charset="0"/>
                          <a:cs typeface="Times New Roman" panose="02020603050405020304" pitchFamily="18" charset="0"/>
                        </a:rPr>
                        <a:t>62.922.617</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b="1" u="none" strike="noStrike" cap="none" spc="0">
                          <a:solidFill>
                            <a:schemeClr val="tx1"/>
                          </a:solidFill>
                          <a:effectLst/>
                          <a:latin typeface="Times New Roman" panose="02020603050405020304" pitchFamily="18" charset="0"/>
                          <a:cs typeface="Times New Roman" panose="02020603050405020304" pitchFamily="18" charset="0"/>
                        </a:rPr>
                        <a:t>99,99</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b="1" u="none" strike="noStrike" cap="none" spc="0">
                          <a:solidFill>
                            <a:schemeClr val="tx1"/>
                          </a:solidFill>
                          <a:effectLst/>
                          <a:latin typeface="Times New Roman" panose="02020603050405020304" pitchFamily="18" charset="0"/>
                          <a:cs typeface="Times New Roman" panose="02020603050405020304" pitchFamily="18" charset="0"/>
                        </a:rPr>
                        <a:t>64.194.056</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b="1" u="none" strike="noStrike" cap="none" spc="0">
                          <a:solidFill>
                            <a:schemeClr val="tx1"/>
                          </a:solidFill>
                          <a:effectLst/>
                          <a:latin typeface="Times New Roman" panose="02020603050405020304" pitchFamily="18" charset="0"/>
                          <a:cs typeface="Times New Roman" panose="02020603050405020304" pitchFamily="18" charset="0"/>
                        </a:rPr>
                        <a:t>99,99</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b="1" u="none" strike="noStrike" cap="none" spc="0">
                          <a:solidFill>
                            <a:schemeClr val="tx1"/>
                          </a:solidFill>
                          <a:effectLst/>
                          <a:latin typeface="Times New Roman" panose="02020603050405020304" pitchFamily="18" charset="0"/>
                          <a:cs typeface="Times New Roman" panose="02020603050405020304" pitchFamily="18" charset="0"/>
                        </a:rPr>
                        <a:t>1.271.439</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b="1" u="none" strike="noStrike" cap="none" spc="0" dirty="0">
                          <a:solidFill>
                            <a:schemeClr val="tx1"/>
                          </a:solidFill>
                          <a:effectLst/>
                          <a:latin typeface="Times New Roman" panose="02020603050405020304" pitchFamily="18" charset="0"/>
                          <a:cs typeface="Times New Roman" panose="02020603050405020304" pitchFamily="18" charset="0"/>
                        </a:rPr>
                        <a:t>2,02</a:t>
                      </a:r>
                      <a:endParaRPr lang="id-ID" sz="1100" b="1" i="0" u="none" strike="noStrike" cap="none" spc="0" dirty="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1516122313"/>
                  </a:ext>
                </a:extLst>
              </a:tr>
              <a:tr h="635946">
                <a:tc>
                  <a:txBody>
                    <a:bodyPr/>
                    <a:lstStyle/>
                    <a:p>
                      <a:pPr algn="ct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4</a:t>
                      </a:r>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l"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Usaha Besar</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5.460</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0,01</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5.550</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0,01</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90</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id-ID" sz="1100" u="none" strike="noStrike" cap="none" spc="0">
                          <a:solidFill>
                            <a:schemeClr val="tx1"/>
                          </a:solidFill>
                          <a:effectLst/>
                          <a:latin typeface="Times New Roman" panose="02020603050405020304" pitchFamily="18" charset="0"/>
                          <a:cs typeface="Times New Roman" panose="02020603050405020304" pitchFamily="18" charset="0"/>
                        </a:rPr>
                        <a:t>1,65</a:t>
                      </a:r>
                      <a:endParaRPr lang="id-ID" sz="1100" b="1"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051520452"/>
                  </a:ext>
                </a:extLst>
              </a:tr>
              <a:tr h="457771">
                <a:tc>
                  <a:txBody>
                    <a:bodyPr/>
                    <a:lstStyle/>
                    <a:p>
                      <a:pPr algn="ctr" fontAlgn="b"/>
                      <a:endParaRPr lang="id-ID" sz="1100" b="0" i="0" u="none" strike="noStrike" cap="none" spc="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b"/>
                      <a:r>
                        <a:rPr lang="id-ID" sz="1100" b="1" u="none" strike="noStrike" cap="none" spc="0" dirty="0">
                          <a:solidFill>
                            <a:schemeClr val="tx1"/>
                          </a:solidFill>
                          <a:effectLst/>
                          <a:latin typeface="Times New Roman" panose="02020603050405020304" pitchFamily="18" charset="0"/>
                          <a:cs typeface="Times New Roman" panose="02020603050405020304" pitchFamily="18" charset="0"/>
                        </a:rPr>
                        <a:t>JUMLAH</a:t>
                      </a:r>
                      <a:endParaRPr lang="id-ID" sz="1100" b="1" i="0" u="none" strike="noStrike" cap="none" spc="0" dirty="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b="1" u="none" strike="noStrike" cap="none" spc="0" dirty="0">
                          <a:solidFill>
                            <a:schemeClr val="tx1"/>
                          </a:solidFill>
                          <a:effectLst/>
                          <a:latin typeface="Times New Roman" panose="02020603050405020304" pitchFamily="18" charset="0"/>
                          <a:cs typeface="Times New Roman" panose="02020603050405020304" pitchFamily="18" charset="0"/>
                        </a:rPr>
                        <a:t>62.928.077</a:t>
                      </a:r>
                      <a:endParaRPr lang="id-ID" sz="1100" b="1" i="0" u="none" strike="noStrike" cap="none" spc="0" dirty="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b="1" u="none" strike="noStrike" cap="none" spc="0" dirty="0">
                          <a:solidFill>
                            <a:schemeClr val="tx1"/>
                          </a:solidFill>
                          <a:effectLst/>
                          <a:latin typeface="Times New Roman" panose="02020603050405020304" pitchFamily="18" charset="0"/>
                          <a:cs typeface="Times New Roman" panose="02020603050405020304" pitchFamily="18" charset="0"/>
                        </a:rPr>
                        <a:t>100,00</a:t>
                      </a:r>
                      <a:endParaRPr lang="id-ID" sz="1100" b="1" i="0" u="none" strike="noStrike" cap="none" spc="0" dirty="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b="1" u="none" strike="noStrike" cap="none" spc="0" dirty="0">
                          <a:solidFill>
                            <a:schemeClr val="tx1"/>
                          </a:solidFill>
                          <a:effectLst/>
                          <a:latin typeface="Times New Roman" panose="02020603050405020304" pitchFamily="18" charset="0"/>
                          <a:cs typeface="Times New Roman" panose="02020603050405020304" pitchFamily="18" charset="0"/>
                        </a:rPr>
                        <a:t>64.199.606</a:t>
                      </a:r>
                      <a:endParaRPr lang="id-ID" sz="1100" b="1" i="0" u="none" strike="noStrike" cap="none" spc="0" dirty="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b="1" u="none" strike="noStrike" cap="none" spc="0" dirty="0">
                          <a:solidFill>
                            <a:schemeClr val="tx1"/>
                          </a:solidFill>
                          <a:effectLst/>
                          <a:latin typeface="Times New Roman" panose="02020603050405020304" pitchFamily="18" charset="0"/>
                          <a:cs typeface="Times New Roman" panose="02020603050405020304" pitchFamily="18" charset="0"/>
                        </a:rPr>
                        <a:t>100,00</a:t>
                      </a:r>
                      <a:endParaRPr lang="id-ID" sz="1100" b="1" i="0" u="none" strike="noStrike" cap="none" spc="0" dirty="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b="1" u="none" strike="noStrike" cap="none" spc="0" dirty="0">
                          <a:solidFill>
                            <a:schemeClr val="tx1"/>
                          </a:solidFill>
                          <a:effectLst/>
                          <a:latin typeface="Times New Roman" panose="02020603050405020304" pitchFamily="18" charset="0"/>
                          <a:cs typeface="Times New Roman" panose="02020603050405020304" pitchFamily="18" charset="0"/>
                        </a:rPr>
                        <a:t>1.271.529</a:t>
                      </a:r>
                      <a:endParaRPr lang="id-ID" sz="1100" b="1" i="0" u="none" strike="noStrike" cap="none" spc="0" dirty="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id-ID" sz="1100" b="1" u="none" strike="noStrike" cap="none" spc="0" dirty="0">
                          <a:solidFill>
                            <a:schemeClr val="tx1"/>
                          </a:solidFill>
                          <a:effectLst/>
                          <a:latin typeface="Times New Roman" panose="02020603050405020304" pitchFamily="18" charset="0"/>
                          <a:cs typeface="Times New Roman" panose="02020603050405020304" pitchFamily="18" charset="0"/>
                        </a:rPr>
                        <a:t>2,02</a:t>
                      </a:r>
                      <a:endParaRPr lang="id-ID" sz="1100" b="1" i="0" u="none" strike="noStrike" cap="none" spc="0" dirty="0">
                        <a:solidFill>
                          <a:schemeClr val="tx1"/>
                        </a:solidFill>
                        <a:effectLst/>
                        <a:latin typeface="Times New Roman" panose="02020603050405020304" pitchFamily="18" charset="0"/>
                        <a:cs typeface="Times New Roman" panose="02020603050405020304" pitchFamily="18" charset="0"/>
                      </a:endParaRPr>
                    </a:p>
                  </a:txBody>
                  <a:tcPr marL="91873" marR="91873" marT="91873" marB="91873"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4140496976"/>
                  </a:ext>
                </a:extLst>
              </a:tr>
            </a:tbl>
          </a:graphicData>
        </a:graphic>
      </p:graphicFrame>
      <p:graphicFrame>
        <p:nvGraphicFramePr>
          <p:cNvPr id="9" name="Chart 8">
            <a:extLst>
              <a:ext uri="{FF2B5EF4-FFF2-40B4-BE49-F238E27FC236}">
                <a16:creationId xmlns:a16="http://schemas.microsoft.com/office/drawing/2014/main" id="{41761449-093A-486F-BC1F-1A98848F7053}"/>
              </a:ext>
            </a:extLst>
          </p:cNvPr>
          <p:cNvGraphicFramePr>
            <a:graphicFrameLocks/>
          </p:cNvGraphicFramePr>
          <p:nvPr>
            <p:extLst>
              <p:ext uri="{D42A27DB-BD31-4B8C-83A1-F6EECF244321}">
                <p14:modId xmlns:p14="http://schemas.microsoft.com/office/powerpoint/2010/main" val="1382361399"/>
              </p:ext>
            </p:extLst>
          </p:nvPr>
        </p:nvGraphicFramePr>
        <p:xfrm>
          <a:off x="6226230" y="969175"/>
          <a:ext cx="5858025" cy="43320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42309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a:xfrm>
            <a:off x="16351" y="622439"/>
            <a:ext cx="10805160" cy="707886"/>
          </a:xfrm>
        </p:spPr>
        <p:txBody>
          <a:bodyPr>
            <a:normAutofit/>
          </a:bodyPr>
          <a:lstStyle/>
          <a:p>
            <a:pPr algn="ctr"/>
            <a:r>
              <a:rPr lang="en-US" sz="3600" b="1" cap="none" dirty="0">
                <a:latin typeface="Cambria" panose="02040503050406030204" pitchFamily="18" charset="0"/>
              </a:rPr>
              <a:t>Definisi UMKM</a:t>
            </a:r>
          </a:p>
        </p:txBody>
      </p:sp>
      <p:sp>
        <p:nvSpPr>
          <p:cNvPr id="3" name="Slide Number Placeholder 2">
            <a:extLst>
              <a:ext uri="{FF2B5EF4-FFF2-40B4-BE49-F238E27FC236}">
                <a16:creationId xmlns:a16="http://schemas.microsoft.com/office/drawing/2014/main" id="{5F44A039-11AB-474F-8746-9A34D1C39C3F}"/>
              </a:ext>
            </a:extLst>
          </p:cNvPr>
          <p:cNvSpPr>
            <a:spLocks noGrp="1"/>
          </p:cNvSpPr>
          <p:nvPr>
            <p:ph type="sldNum" sz="quarter" idx="4"/>
          </p:nvPr>
        </p:nvSpPr>
        <p:spPr/>
        <p:txBody>
          <a:bodyPr/>
          <a:lstStyle/>
          <a:p>
            <a:fld id="{4FAB73BC-B049-4115-A692-8D63A059BFB8}" type="slidenum">
              <a:rPr lang="en-US" smtClean="0"/>
              <a:pPr/>
              <a:t>4</a:t>
            </a:fld>
            <a:endParaRPr lang="en-US" dirty="0"/>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4294967295"/>
          </p:nvPr>
        </p:nvSpPr>
        <p:spPr>
          <a:xfrm>
            <a:off x="2599036" y="1571684"/>
            <a:ext cx="8753548" cy="921212"/>
          </a:xfrm>
        </p:spPr>
        <p:txBody>
          <a:bodyPr>
            <a:normAutofit/>
          </a:bodyPr>
          <a:lstStyle/>
          <a:p>
            <a:r>
              <a:rPr lang="id-ID" dirty="0">
                <a:latin typeface="Times New Roman" panose="02020603050405020304" pitchFamily="18" charset="0"/>
                <a:cs typeface="Times New Roman" panose="02020603050405020304" pitchFamily="18" charset="0"/>
              </a:rPr>
              <a:t>Usaha produktif milik orang perorangan dan/atau badan usaha</a:t>
            </a:r>
            <a:r>
              <a:rPr lang="en-US" dirty="0">
                <a:latin typeface="Times New Roman" panose="02020603050405020304" pitchFamily="18" charset="0"/>
                <a:cs typeface="Times New Roman" panose="02020603050405020304" pitchFamily="18" charset="0"/>
              </a:rPr>
              <a:t> </a:t>
            </a:r>
            <a:r>
              <a:rPr lang="id-ID" dirty="0">
                <a:latin typeface="Times New Roman" panose="02020603050405020304" pitchFamily="18" charset="0"/>
                <a:cs typeface="Times New Roman" panose="02020603050405020304" pitchFamily="18" charset="0"/>
              </a:rPr>
              <a:t>perorangan</a:t>
            </a:r>
            <a:endParaRPr lang="en-US"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8" name="Text Placeholder 119">
            <a:extLst>
              <a:ext uri="{FF2B5EF4-FFF2-40B4-BE49-F238E27FC236}">
                <a16:creationId xmlns:a16="http://schemas.microsoft.com/office/drawing/2014/main" id="{6E5B80C5-6B42-4867-88CC-660291DD3F8D}"/>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sp>
        <p:nvSpPr>
          <p:cNvPr id="8" name="Text Placeholder 23">
            <a:extLst>
              <a:ext uri="{FF2B5EF4-FFF2-40B4-BE49-F238E27FC236}">
                <a16:creationId xmlns:a16="http://schemas.microsoft.com/office/drawing/2014/main" id="{2BD676FC-0DF2-4CD0-BAB5-0E7EE39DC6B3}"/>
              </a:ext>
            </a:extLst>
          </p:cNvPr>
          <p:cNvSpPr txBox="1">
            <a:spLocks/>
          </p:cNvSpPr>
          <p:nvPr/>
        </p:nvSpPr>
        <p:spPr>
          <a:xfrm>
            <a:off x="119336" y="1517841"/>
            <a:ext cx="2479701" cy="425450"/>
          </a:xfrm>
          <a:prstGeom prst="rect">
            <a:avLst/>
          </a:prstGeom>
        </p:spPr>
        <p:txBody>
          <a:bodyPr vert="horz" lIns="45720" tIns="45720" rIns="45720" bIns="45720" rtlCol="0">
            <a:normAutofit fontScale="92500" lnSpcReduction="10000"/>
          </a:bodyPr>
          <a:lst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lgn="ctr">
              <a:buFont typeface="Arial" panose="020B0604020202020204" pitchFamily="34" charset="0"/>
              <a:buNone/>
            </a:pPr>
            <a:r>
              <a:rPr lang="en-US" sz="2800" b="1" dirty="0">
                <a:solidFill>
                  <a:srgbClr val="7030A0"/>
                </a:solidFill>
                <a:latin typeface="Cambria" panose="02040503050406030204" pitchFamily="18" charset="0"/>
              </a:rPr>
              <a:t>Usaha Mikro</a:t>
            </a:r>
          </a:p>
        </p:txBody>
      </p:sp>
      <p:sp>
        <p:nvSpPr>
          <p:cNvPr id="11" name="Text Placeholder 24">
            <a:extLst>
              <a:ext uri="{FF2B5EF4-FFF2-40B4-BE49-F238E27FC236}">
                <a16:creationId xmlns:a16="http://schemas.microsoft.com/office/drawing/2014/main" id="{B131E43F-58D9-4163-9ABB-29147A6875A8}"/>
              </a:ext>
            </a:extLst>
          </p:cNvPr>
          <p:cNvSpPr txBox="1">
            <a:spLocks/>
          </p:cNvSpPr>
          <p:nvPr/>
        </p:nvSpPr>
        <p:spPr>
          <a:xfrm>
            <a:off x="911424" y="2733719"/>
            <a:ext cx="2479700" cy="425450"/>
          </a:xfrm>
          <a:prstGeom prst="rect">
            <a:avLst/>
          </a:prstGeom>
        </p:spPr>
        <p:txBody>
          <a:bodyPr vert="horz" lIns="45720" tIns="45720" rIns="45720" bIns="45720" rtlCol="0">
            <a:noAutofit/>
          </a:bodyPr>
          <a:lst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2600" b="1" dirty="0">
                <a:solidFill>
                  <a:schemeClr val="accent3">
                    <a:lumMod val="50000"/>
                  </a:schemeClr>
                </a:solidFill>
                <a:latin typeface="Cambria" panose="02040503050406030204" pitchFamily="18" charset="0"/>
              </a:rPr>
              <a:t>Usaha Kecil</a:t>
            </a:r>
          </a:p>
        </p:txBody>
      </p:sp>
      <p:sp>
        <p:nvSpPr>
          <p:cNvPr id="4" name="Rectangle 3">
            <a:extLst>
              <a:ext uri="{FF2B5EF4-FFF2-40B4-BE49-F238E27FC236}">
                <a16:creationId xmlns:a16="http://schemas.microsoft.com/office/drawing/2014/main" id="{E5B5A139-CC43-4CC9-890E-503E9F3215C6}"/>
              </a:ext>
            </a:extLst>
          </p:cNvPr>
          <p:cNvSpPr/>
          <p:nvPr/>
        </p:nvSpPr>
        <p:spPr>
          <a:xfrm>
            <a:off x="3127958" y="2708920"/>
            <a:ext cx="8064896" cy="1323439"/>
          </a:xfrm>
          <a:prstGeom prst="rect">
            <a:avLst/>
          </a:prstGeom>
        </p:spPr>
        <p:txBody>
          <a:bodyPr wrap="square">
            <a:spAutoFit/>
          </a:bodyPr>
          <a:lstStyle/>
          <a:p>
            <a:pPr marL="342900" indent="-342900">
              <a:buClr>
                <a:schemeClr val="accent3"/>
              </a:buClr>
              <a:buFont typeface="Arial" panose="020B0604020202020204" pitchFamily="34" charset="0"/>
              <a:buChar char="•"/>
            </a:pPr>
            <a:r>
              <a:rPr lang="id-ID" sz="2000" dirty="0">
                <a:latin typeface="Times New Roman" panose="02020603050405020304" pitchFamily="18" charset="0"/>
                <a:cs typeface="Times New Roman" panose="02020603050405020304" pitchFamily="18" charset="0"/>
              </a:rPr>
              <a:t>Usaha ekonomi produktif yang berdiri sendiri, yang dilakukan</a:t>
            </a:r>
            <a:r>
              <a:rPr lang="en-US" sz="2000" dirty="0">
                <a:latin typeface="Times New Roman" panose="02020603050405020304" pitchFamily="18" charset="0"/>
                <a:cs typeface="Times New Roman" panose="02020603050405020304" pitchFamily="18" charset="0"/>
              </a:rPr>
              <a:t> </a:t>
            </a:r>
            <a:r>
              <a:rPr lang="id-ID" sz="2000" dirty="0">
                <a:latin typeface="Times New Roman" panose="02020603050405020304" pitchFamily="18" charset="0"/>
                <a:cs typeface="Times New Roman" panose="02020603050405020304" pitchFamily="18" charset="0"/>
              </a:rPr>
              <a:t>oleh</a:t>
            </a:r>
            <a:r>
              <a:rPr lang="en-US" sz="2000" dirty="0">
                <a:latin typeface="Times New Roman" panose="02020603050405020304" pitchFamily="18" charset="0"/>
                <a:cs typeface="Times New Roman" panose="02020603050405020304" pitchFamily="18" charset="0"/>
              </a:rPr>
              <a:t> </a:t>
            </a:r>
            <a:r>
              <a:rPr lang="sv-SE" sz="2000" dirty="0">
                <a:latin typeface="Times New Roman" panose="02020603050405020304" pitchFamily="18" charset="0"/>
                <a:cs typeface="Times New Roman" panose="02020603050405020304" pitchFamily="18" charset="0"/>
              </a:rPr>
              <a:t>orang perorangan/badan usaha yang bukan merupakan anak perusahaan/bukan </a:t>
            </a:r>
            <a:r>
              <a:rPr lang="id-ID" sz="2000" dirty="0">
                <a:latin typeface="Times New Roman" panose="02020603050405020304" pitchFamily="18" charset="0"/>
                <a:cs typeface="Times New Roman" panose="02020603050405020304" pitchFamily="18" charset="0"/>
              </a:rPr>
              <a:t>cabang perusahaan yang dimiliki, dikuasai, atau menjadi bagian baik langsung</a:t>
            </a:r>
            <a:r>
              <a:rPr lang="en-US" sz="2000" dirty="0">
                <a:latin typeface="Times New Roman" panose="02020603050405020304" pitchFamily="18" charset="0"/>
                <a:cs typeface="Times New Roman" panose="02020603050405020304" pitchFamily="18" charset="0"/>
              </a:rPr>
              <a:t> </a:t>
            </a:r>
            <a:r>
              <a:rPr lang="id-ID" sz="2000" dirty="0">
                <a:latin typeface="Times New Roman" panose="02020603050405020304" pitchFamily="18" charset="0"/>
                <a:cs typeface="Times New Roman" panose="02020603050405020304" pitchFamily="18" charset="0"/>
              </a:rPr>
              <a:t>maupun tidak langsung dari usaha menengah atau usaha besar</a:t>
            </a:r>
          </a:p>
        </p:txBody>
      </p:sp>
      <p:sp>
        <p:nvSpPr>
          <p:cNvPr id="14" name="Text Placeholder 24">
            <a:extLst>
              <a:ext uri="{FF2B5EF4-FFF2-40B4-BE49-F238E27FC236}">
                <a16:creationId xmlns:a16="http://schemas.microsoft.com/office/drawing/2014/main" id="{1946875E-8F5E-4B00-B190-143294CDE41A}"/>
              </a:ext>
            </a:extLst>
          </p:cNvPr>
          <p:cNvSpPr txBox="1">
            <a:spLocks/>
          </p:cNvSpPr>
          <p:nvPr/>
        </p:nvSpPr>
        <p:spPr>
          <a:xfrm>
            <a:off x="1703512" y="4581128"/>
            <a:ext cx="2736304" cy="425450"/>
          </a:xfrm>
          <a:prstGeom prst="rect">
            <a:avLst/>
          </a:prstGeom>
        </p:spPr>
        <p:txBody>
          <a:bodyPr vert="horz" lIns="45720" tIns="45720" rIns="45720" bIns="45720" rtlCol="0">
            <a:noAutofit/>
          </a:bodyPr>
          <a:lst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2600" b="1" dirty="0">
                <a:solidFill>
                  <a:srgbClr val="C00000"/>
                </a:solidFill>
                <a:latin typeface="Cambria" panose="02040503050406030204" pitchFamily="18" charset="0"/>
              </a:rPr>
              <a:t>Usaha Menengah</a:t>
            </a:r>
          </a:p>
        </p:txBody>
      </p:sp>
      <p:sp>
        <p:nvSpPr>
          <p:cNvPr id="5" name="Rectangle 4">
            <a:extLst>
              <a:ext uri="{FF2B5EF4-FFF2-40B4-BE49-F238E27FC236}">
                <a16:creationId xmlns:a16="http://schemas.microsoft.com/office/drawing/2014/main" id="{F1DD1F1F-27B2-4DE9-9692-2158AE5FADB2}"/>
              </a:ext>
            </a:extLst>
          </p:cNvPr>
          <p:cNvSpPr/>
          <p:nvPr/>
        </p:nvSpPr>
        <p:spPr>
          <a:xfrm>
            <a:off x="4655840" y="4605328"/>
            <a:ext cx="7200800" cy="1631216"/>
          </a:xfrm>
          <a:prstGeom prst="rect">
            <a:avLst/>
          </a:prstGeom>
        </p:spPr>
        <p:txBody>
          <a:bodyPr wrap="square">
            <a:spAutoFit/>
          </a:bodyPr>
          <a:lstStyle/>
          <a:p>
            <a:pPr marL="285750" indent="-285750">
              <a:buClr>
                <a:srgbClr val="C00000"/>
              </a:buClr>
              <a:buFont typeface="Arial" panose="020B0604020202020204" pitchFamily="34" charset="0"/>
              <a:buChar char="•"/>
            </a:pPr>
            <a:r>
              <a:rPr lang="id-ID" sz="2000" dirty="0">
                <a:latin typeface="Times New Roman" panose="02020603050405020304" pitchFamily="18" charset="0"/>
                <a:cs typeface="Times New Roman" panose="02020603050405020304" pitchFamily="18" charset="0"/>
              </a:rPr>
              <a:t>Usaha ekonomi produktif yang berdiri sendiri, yang</a:t>
            </a:r>
            <a:r>
              <a:rPr lang="en-US" sz="2000" dirty="0">
                <a:latin typeface="Times New Roman" panose="02020603050405020304" pitchFamily="18" charset="0"/>
                <a:cs typeface="Times New Roman" panose="02020603050405020304" pitchFamily="18" charset="0"/>
              </a:rPr>
              <a:t> </a:t>
            </a:r>
            <a:r>
              <a:rPr lang="sv-SE" sz="2000" dirty="0">
                <a:latin typeface="Times New Roman" panose="02020603050405020304" pitchFamily="18" charset="0"/>
                <a:cs typeface="Times New Roman" panose="02020603050405020304" pitchFamily="18" charset="0"/>
              </a:rPr>
              <a:t>dilakukan oleh orang perseorangan atau badan usaha yang bukan merupakan anak perusahaan atau cabang perusahaan yang dimiliki, dikuasai, atau menjadi bagian baik langsung maupun tidak langsung dengan usaha kecil atau usaha besar</a:t>
            </a:r>
            <a:endParaRPr lang="id-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4725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a:xfrm>
            <a:off x="479376" y="693946"/>
            <a:ext cx="10805160" cy="707886"/>
          </a:xfrm>
        </p:spPr>
        <p:txBody>
          <a:bodyPr>
            <a:normAutofit/>
          </a:bodyPr>
          <a:lstStyle/>
          <a:p>
            <a:pPr algn="ctr"/>
            <a:r>
              <a:rPr lang="en-US" sz="3600" b="1" cap="none" dirty="0">
                <a:latin typeface="Cambria" panose="02040503050406030204" pitchFamily="18" charset="0"/>
              </a:rPr>
              <a:t>Karakteristik UMKM</a:t>
            </a:r>
          </a:p>
        </p:txBody>
      </p:sp>
      <p:sp>
        <p:nvSpPr>
          <p:cNvPr id="3" name="Slide Number Placeholder 2">
            <a:extLst>
              <a:ext uri="{FF2B5EF4-FFF2-40B4-BE49-F238E27FC236}">
                <a16:creationId xmlns:a16="http://schemas.microsoft.com/office/drawing/2014/main" id="{5F44A039-11AB-474F-8746-9A34D1C39C3F}"/>
              </a:ext>
            </a:extLst>
          </p:cNvPr>
          <p:cNvSpPr>
            <a:spLocks noGrp="1"/>
          </p:cNvSpPr>
          <p:nvPr>
            <p:ph type="sldNum" sz="quarter" idx="4"/>
          </p:nvPr>
        </p:nvSpPr>
        <p:spPr/>
        <p:txBody>
          <a:bodyPr/>
          <a:lstStyle/>
          <a:p>
            <a:fld id="{4FAB73BC-B049-4115-A692-8D63A059BFB8}" type="slidenum">
              <a:rPr lang="en-US" smtClean="0"/>
              <a:pPr/>
              <a:t>5</a:t>
            </a:fld>
            <a:endParaRPr lang="en-US" dirty="0"/>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4294967295"/>
          </p:nvPr>
        </p:nvSpPr>
        <p:spPr>
          <a:xfrm>
            <a:off x="115627" y="1985957"/>
            <a:ext cx="5980373" cy="2874109"/>
          </a:xfrm>
        </p:spPr>
        <p:txBody>
          <a:bodyPr>
            <a:normAutofit/>
          </a:bodyPr>
          <a:lstStyle/>
          <a:p>
            <a:pPr>
              <a:lnSpc>
                <a:spcPct val="150000"/>
              </a:lnSpc>
            </a:pPr>
            <a:r>
              <a:rPr lang="en-US" dirty="0">
                <a:latin typeface="Times New Roman" panose="02020603050405020304" pitchFamily="18" charset="0"/>
                <a:cs typeface="Times New Roman" panose="02020603050405020304" pitchFamily="18" charset="0"/>
              </a:rPr>
              <a:t>Mampu mengembangkan proses bisnis yang fleksibel.</a:t>
            </a:r>
          </a:p>
          <a:p>
            <a:pPr>
              <a:lnSpc>
                <a:spcPct val="150000"/>
              </a:lnSpc>
            </a:pPr>
            <a:r>
              <a:rPr lang="en-US" dirty="0">
                <a:latin typeface="Times New Roman" panose="02020603050405020304" pitchFamily="18" charset="0"/>
                <a:ea typeface="Calibri" panose="020F0502020204030204" pitchFamily="34" charset="0"/>
                <a:cs typeface="Times New Roman" panose="02020603050405020304" pitchFamily="18" charset="0"/>
              </a:rPr>
              <a:t>Biaya yang ditanggung relatif rendah.</a:t>
            </a:r>
          </a:p>
          <a:p>
            <a:pPr>
              <a:lnSpc>
                <a:spcPct val="150000"/>
              </a:lnSpc>
            </a:pPr>
            <a:r>
              <a:rPr lang="en-US" dirty="0">
                <a:latin typeface="Times New Roman" panose="02020603050405020304" pitchFamily="18" charset="0"/>
                <a:ea typeface="Calibri" panose="020F0502020204030204" pitchFamily="34" charset="0"/>
                <a:cs typeface="Times New Roman" panose="02020603050405020304" pitchFamily="18" charset="0"/>
              </a:rPr>
              <a:t>Kegiatan operasional bersifat mandiri.</a:t>
            </a:r>
          </a:p>
          <a:p>
            <a:pPr>
              <a:lnSpc>
                <a:spcPct val="150000"/>
              </a:lnSpc>
            </a:pPr>
            <a:r>
              <a:rPr lang="en-US" dirty="0">
                <a:latin typeface="Times New Roman" panose="02020603050405020304" pitchFamily="18" charset="0"/>
                <a:ea typeface="Calibri" panose="020F0502020204030204" pitchFamily="34" charset="0"/>
                <a:cs typeface="Times New Roman" panose="02020603050405020304" pitchFamily="18" charset="0"/>
              </a:rPr>
              <a:t>Cenderung mampu bertahan pada krisis global.</a:t>
            </a:r>
          </a:p>
          <a:p>
            <a:pPr>
              <a:lnSpc>
                <a:spcPct val="150000"/>
              </a:lnSpc>
            </a:pPr>
            <a:endParaRPr lang="en-US"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8" name="Text Placeholder 119">
            <a:extLst>
              <a:ext uri="{FF2B5EF4-FFF2-40B4-BE49-F238E27FC236}">
                <a16:creationId xmlns:a16="http://schemas.microsoft.com/office/drawing/2014/main" id="{6E5B80C5-6B42-4867-88CC-660291DD3F8D}"/>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sp>
        <p:nvSpPr>
          <p:cNvPr id="8" name="Text Placeholder 23">
            <a:extLst>
              <a:ext uri="{FF2B5EF4-FFF2-40B4-BE49-F238E27FC236}">
                <a16:creationId xmlns:a16="http://schemas.microsoft.com/office/drawing/2014/main" id="{2BD676FC-0DF2-4CD0-BAB5-0E7EE39DC6B3}"/>
              </a:ext>
            </a:extLst>
          </p:cNvPr>
          <p:cNvSpPr txBox="1">
            <a:spLocks/>
          </p:cNvSpPr>
          <p:nvPr/>
        </p:nvSpPr>
        <p:spPr>
          <a:xfrm>
            <a:off x="7293563" y="1268444"/>
            <a:ext cx="4896544" cy="425450"/>
          </a:xfrm>
          <a:prstGeom prst="rect">
            <a:avLst/>
          </a:prstGeom>
        </p:spPr>
        <p:txBody>
          <a:bodyPr vert="horz" lIns="45720" tIns="45720" rIns="45720" bIns="45720" rtlCol="0">
            <a:noAutofit/>
          </a:bodyPr>
          <a:lst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lgn="ctr">
              <a:buFont typeface="Arial" panose="020B0604020202020204" pitchFamily="34" charset="0"/>
              <a:buNone/>
            </a:pPr>
            <a:r>
              <a:rPr lang="en-US" b="1" dirty="0">
                <a:solidFill>
                  <a:srgbClr val="C00000"/>
                </a:solidFill>
                <a:latin typeface="Cambria" panose="02040503050406030204" pitchFamily="18" charset="0"/>
              </a:rPr>
              <a:t>Berdasarkan Ukuran </a:t>
            </a:r>
          </a:p>
          <a:p>
            <a:pPr marL="0" indent="0" algn="ctr">
              <a:buFont typeface="Arial" panose="020B0604020202020204" pitchFamily="34" charset="0"/>
              <a:buNone/>
            </a:pPr>
            <a:r>
              <a:rPr lang="en-US" b="1" dirty="0">
                <a:solidFill>
                  <a:srgbClr val="C00000"/>
                </a:solidFill>
                <a:latin typeface="Cambria" panose="02040503050406030204" pitchFamily="18" charset="0"/>
              </a:rPr>
              <a:t>Aset dan Omzet Penjualan</a:t>
            </a:r>
          </a:p>
        </p:txBody>
      </p:sp>
      <p:graphicFrame>
        <p:nvGraphicFramePr>
          <p:cNvPr id="2" name="Table 5">
            <a:extLst>
              <a:ext uri="{FF2B5EF4-FFF2-40B4-BE49-F238E27FC236}">
                <a16:creationId xmlns:a16="http://schemas.microsoft.com/office/drawing/2014/main" id="{A24E1045-15C7-481A-8A52-D9D805440BB9}"/>
              </a:ext>
            </a:extLst>
          </p:cNvPr>
          <p:cNvGraphicFramePr>
            <a:graphicFrameLocks noGrp="1"/>
          </p:cNvGraphicFramePr>
          <p:nvPr>
            <p:extLst>
              <p:ext uri="{D42A27DB-BD31-4B8C-83A1-F6EECF244321}">
                <p14:modId xmlns:p14="http://schemas.microsoft.com/office/powerpoint/2010/main" val="3428531997"/>
              </p:ext>
            </p:extLst>
          </p:nvPr>
        </p:nvGraphicFramePr>
        <p:xfrm>
          <a:off x="6672064" y="2420888"/>
          <a:ext cx="5328592" cy="2637536"/>
        </p:xfrm>
        <a:graphic>
          <a:graphicData uri="http://schemas.openxmlformats.org/drawingml/2006/table">
            <a:tbl>
              <a:tblPr firstRow="1" bandRow="1">
                <a:tableStyleId>{BDBED569-4797-4DF1-A0F4-6AAB3CD982D8}</a:tableStyleId>
              </a:tblPr>
              <a:tblGrid>
                <a:gridCol w="1368152">
                  <a:extLst>
                    <a:ext uri="{9D8B030D-6E8A-4147-A177-3AD203B41FA5}">
                      <a16:colId xmlns:a16="http://schemas.microsoft.com/office/drawing/2014/main" val="611087319"/>
                    </a:ext>
                  </a:extLst>
                </a:gridCol>
                <a:gridCol w="2016224">
                  <a:extLst>
                    <a:ext uri="{9D8B030D-6E8A-4147-A177-3AD203B41FA5}">
                      <a16:colId xmlns:a16="http://schemas.microsoft.com/office/drawing/2014/main" val="2615306500"/>
                    </a:ext>
                  </a:extLst>
                </a:gridCol>
                <a:gridCol w="1944216">
                  <a:extLst>
                    <a:ext uri="{9D8B030D-6E8A-4147-A177-3AD203B41FA5}">
                      <a16:colId xmlns:a16="http://schemas.microsoft.com/office/drawing/2014/main" val="506512542"/>
                    </a:ext>
                  </a:extLst>
                </a:gridCol>
              </a:tblGrid>
              <a:tr h="370840">
                <a:tc>
                  <a:txBody>
                    <a:bodyPr/>
                    <a:lstStyle/>
                    <a:p>
                      <a:pPr algn="ctr">
                        <a:lnSpc>
                          <a:spcPct val="150000"/>
                        </a:lnSpc>
                      </a:pPr>
                      <a:r>
                        <a:rPr lang="en-US" dirty="0">
                          <a:latin typeface="Times New Roman" panose="02020603050405020304" pitchFamily="18" charset="0"/>
                          <a:cs typeface="Times New Roman" panose="02020603050405020304" pitchFamily="18" charset="0"/>
                        </a:rPr>
                        <a:t>Jenis Usaha</a:t>
                      </a:r>
                      <a:endParaRPr lang="id-ID" dirty="0">
                        <a:latin typeface="Times New Roman" panose="02020603050405020304" pitchFamily="18" charset="0"/>
                        <a:cs typeface="Times New Roman" panose="02020603050405020304" pitchFamily="18" charset="0"/>
                      </a:endParaRPr>
                    </a:p>
                  </a:txBody>
                  <a:tcPr/>
                </a:tc>
                <a:tc>
                  <a:txBody>
                    <a:bodyPr/>
                    <a:lstStyle/>
                    <a:p>
                      <a:pPr algn="ctr">
                        <a:lnSpc>
                          <a:spcPct val="150000"/>
                        </a:lnSpc>
                      </a:pPr>
                      <a:r>
                        <a:rPr lang="en-US" dirty="0">
                          <a:latin typeface="Times New Roman" panose="02020603050405020304" pitchFamily="18" charset="0"/>
                          <a:cs typeface="Times New Roman" panose="02020603050405020304" pitchFamily="18" charset="0"/>
                        </a:rPr>
                        <a:t>Aset</a:t>
                      </a:r>
                      <a:endParaRPr lang="id-ID" dirty="0">
                        <a:latin typeface="Times New Roman" panose="02020603050405020304" pitchFamily="18" charset="0"/>
                        <a:cs typeface="Times New Roman" panose="02020603050405020304" pitchFamily="18" charset="0"/>
                      </a:endParaRPr>
                    </a:p>
                  </a:txBody>
                  <a:tcPr/>
                </a:tc>
                <a:tc>
                  <a:txBody>
                    <a:bodyPr/>
                    <a:lstStyle/>
                    <a:p>
                      <a:pPr algn="ctr">
                        <a:lnSpc>
                          <a:spcPct val="150000"/>
                        </a:lnSpc>
                      </a:pPr>
                      <a:r>
                        <a:rPr lang="en-US" dirty="0">
                          <a:latin typeface="Times New Roman" panose="02020603050405020304" pitchFamily="18" charset="0"/>
                          <a:cs typeface="Times New Roman" panose="02020603050405020304" pitchFamily="18" charset="0"/>
                        </a:rPr>
                        <a:t>Omzet Penjualan</a:t>
                      </a:r>
                      <a:endParaRPr lang="id-ID"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68336394"/>
                  </a:ext>
                </a:extLst>
              </a:tr>
              <a:tr h="370840">
                <a:tc>
                  <a:txBody>
                    <a:bodyPr/>
                    <a:lstStyle/>
                    <a:p>
                      <a:pPr>
                        <a:lnSpc>
                          <a:spcPct val="150000"/>
                        </a:lnSpc>
                      </a:pPr>
                      <a:r>
                        <a:rPr lang="en-US" b="1" dirty="0">
                          <a:latin typeface="Times New Roman" panose="02020603050405020304" pitchFamily="18" charset="0"/>
                          <a:cs typeface="Times New Roman" panose="02020603050405020304" pitchFamily="18" charset="0"/>
                        </a:rPr>
                        <a:t>Mikro</a:t>
                      </a:r>
                      <a:endParaRPr lang="id-ID" b="1"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800" kern="1200" dirty="0">
                          <a:solidFill>
                            <a:schemeClr val="tx1"/>
                          </a:solidFill>
                          <a:effectLst/>
                          <a:latin typeface="Times New Roman" panose="02020603050405020304" pitchFamily="18" charset="0"/>
                          <a:ea typeface="+mn-ea"/>
                          <a:cs typeface="Times New Roman" panose="02020603050405020304" pitchFamily="18" charset="0"/>
                        </a:rPr>
                        <a:t>≤ Rp50 juta</a:t>
                      </a:r>
                      <a:endParaRPr lang="id-ID" sz="1800" kern="1200" dirty="0">
                        <a:solidFill>
                          <a:schemeClr val="tx1"/>
                        </a:solidFill>
                        <a:effectLst/>
                        <a:latin typeface="Times New Roman" panose="02020603050405020304" pitchFamily="18" charset="0"/>
                        <a:ea typeface="+mn-ea"/>
                        <a:cs typeface="Times New Roman" panose="02020603050405020304" pitchFamily="18" charset="0"/>
                      </a:endParaRPr>
                    </a:p>
                  </a:txBody>
                  <a:tcPr/>
                </a:tc>
                <a:tc>
                  <a:txBody>
                    <a:bodyPr/>
                    <a:lstStyle/>
                    <a:p>
                      <a:pPr>
                        <a:lnSpc>
                          <a:spcPct val="150000"/>
                        </a:lnSpc>
                      </a:pPr>
                      <a:r>
                        <a:rPr lang="id-ID" dirty="0">
                          <a:latin typeface="Times New Roman" panose="02020603050405020304" pitchFamily="18" charset="0"/>
                          <a:cs typeface="Times New Roman" panose="02020603050405020304" pitchFamily="18" charset="0"/>
                        </a:rPr>
                        <a:t>≤ Rp300 juta</a:t>
                      </a:r>
                    </a:p>
                  </a:txBody>
                  <a:tcPr/>
                </a:tc>
                <a:extLst>
                  <a:ext uri="{0D108BD9-81ED-4DB2-BD59-A6C34878D82A}">
                    <a16:rowId xmlns:a16="http://schemas.microsoft.com/office/drawing/2014/main" val="2811777039"/>
                  </a:ext>
                </a:extLst>
              </a:tr>
              <a:tr h="370840">
                <a:tc>
                  <a:txBody>
                    <a:bodyPr/>
                    <a:lstStyle/>
                    <a:p>
                      <a:pPr>
                        <a:lnSpc>
                          <a:spcPct val="150000"/>
                        </a:lnSpc>
                      </a:pPr>
                      <a:r>
                        <a:rPr lang="en-US" b="1" dirty="0">
                          <a:latin typeface="Times New Roman" panose="02020603050405020304" pitchFamily="18" charset="0"/>
                          <a:cs typeface="Times New Roman" panose="02020603050405020304" pitchFamily="18" charset="0"/>
                        </a:rPr>
                        <a:t>Kecil</a:t>
                      </a:r>
                      <a:endParaRPr lang="id-ID" b="1" dirty="0">
                        <a:latin typeface="Times New Roman" panose="02020603050405020304" pitchFamily="18" charset="0"/>
                        <a:cs typeface="Times New Roman" panose="02020603050405020304" pitchFamily="18" charset="0"/>
                      </a:endParaRPr>
                    </a:p>
                  </a:txBody>
                  <a:tcPr/>
                </a:tc>
                <a:tc>
                  <a:txBody>
                    <a:bodyPr/>
                    <a:lstStyle/>
                    <a:p>
                      <a:pPr marL="0" indent="0">
                        <a:lnSpc>
                          <a:spcPct val="150000"/>
                        </a:lnSpc>
                        <a:buFont typeface="Wingdings" panose="05000000000000000000" pitchFamily="2" charset="2"/>
                        <a:buNone/>
                      </a:pPr>
                      <a:r>
                        <a:rPr lang="fi-FI" dirty="0">
                          <a:latin typeface="Times New Roman" panose="02020603050405020304" pitchFamily="18" charset="0"/>
                          <a:cs typeface="Times New Roman" panose="02020603050405020304" pitchFamily="18" charset="0"/>
                        </a:rPr>
                        <a:t>&gt; Rp50 juta </a:t>
                      </a:r>
                    </a:p>
                    <a:p>
                      <a:pPr marL="0" indent="0">
                        <a:lnSpc>
                          <a:spcPct val="150000"/>
                        </a:lnSpc>
                        <a:buFont typeface="Wingdings" panose="05000000000000000000" pitchFamily="2" charset="2"/>
                        <a:buNone/>
                      </a:pPr>
                      <a:r>
                        <a:rPr lang="fi-FI" dirty="0">
                          <a:latin typeface="Times New Roman" panose="02020603050405020304" pitchFamily="18" charset="0"/>
                          <a:cs typeface="Times New Roman" panose="02020603050405020304" pitchFamily="18" charset="0"/>
                        </a:rPr>
                        <a:t>≤ Rp500 juta</a:t>
                      </a:r>
                      <a:endParaRPr lang="id-ID" dirty="0">
                        <a:latin typeface="Times New Roman" panose="02020603050405020304" pitchFamily="18" charset="0"/>
                        <a:cs typeface="Times New Roman" panose="02020603050405020304" pitchFamily="18" charset="0"/>
                      </a:endParaRPr>
                    </a:p>
                  </a:txBody>
                  <a:tcPr/>
                </a:tc>
                <a:tc>
                  <a:txBody>
                    <a:bodyPr/>
                    <a:lstStyle/>
                    <a:p>
                      <a:pPr>
                        <a:lnSpc>
                          <a:spcPct val="150000"/>
                        </a:lnSpc>
                      </a:pPr>
                      <a:r>
                        <a:rPr lang="fi-FI" dirty="0">
                          <a:latin typeface="Times New Roman" panose="02020603050405020304" pitchFamily="18" charset="0"/>
                          <a:cs typeface="Times New Roman" panose="02020603050405020304" pitchFamily="18" charset="0"/>
                        </a:rPr>
                        <a:t>&gt; </a:t>
                      </a:r>
                      <a:r>
                        <a:rPr lang="id-ID" dirty="0">
                          <a:latin typeface="Times New Roman" panose="02020603050405020304" pitchFamily="18" charset="0"/>
                          <a:cs typeface="Times New Roman" panose="02020603050405020304" pitchFamily="18" charset="0"/>
                        </a:rPr>
                        <a:t>Rp300 juta </a:t>
                      </a:r>
                      <a:endParaRPr lang="en-US" dirty="0">
                        <a:latin typeface="Times New Roman" panose="02020603050405020304" pitchFamily="18" charset="0"/>
                        <a:cs typeface="Times New Roman" panose="02020603050405020304" pitchFamily="18" charset="0"/>
                      </a:endParaRPr>
                    </a:p>
                    <a:p>
                      <a:pPr>
                        <a:lnSpc>
                          <a:spcPct val="150000"/>
                        </a:lnSpc>
                      </a:pPr>
                      <a:r>
                        <a:rPr lang="id-ID" dirty="0">
                          <a:latin typeface="Times New Roman" panose="02020603050405020304" pitchFamily="18" charset="0"/>
                          <a:cs typeface="Times New Roman" panose="02020603050405020304" pitchFamily="18" charset="0"/>
                        </a:rPr>
                        <a:t>≤ Rp2,5 miliar</a:t>
                      </a:r>
                    </a:p>
                  </a:txBody>
                  <a:tcPr/>
                </a:tc>
                <a:extLst>
                  <a:ext uri="{0D108BD9-81ED-4DB2-BD59-A6C34878D82A}">
                    <a16:rowId xmlns:a16="http://schemas.microsoft.com/office/drawing/2014/main" val="2291461578"/>
                  </a:ext>
                </a:extLst>
              </a:tr>
              <a:tr h="370840">
                <a:tc>
                  <a:txBody>
                    <a:bodyPr/>
                    <a:lstStyle/>
                    <a:p>
                      <a:pPr>
                        <a:lnSpc>
                          <a:spcPct val="150000"/>
                        </a:lnSpc>
                      </a:pPr>
                      <a:r>
                        <a:rPr lang="en-US" b="1" dirty="0">
                          <a:latin typeface="Times New Roman" panose="02020603050405020304" pitchFamily="18" charset="0"/>
                          <a:cs typeface="Times New Roman" panose="02020603050405020304" pitchFamily="18" charset="0"/>
                        </a:rPr>
                        <a:t>Menengah</a:t>
                      </a:r>
                      <a:endParaRPr lang="id-ID" b="1" dirty="0">
                        <a:latin typeface="Times New Roman" panose="02020603050405020304" pitchFamily="18" charset="0"/>
                        <a:cs typeface="Times New Roman" panose="02020603050405020304" pitchFamily="18" charset="0"/>
                      </a:endParaRPr>
                    </a:p>
                  </a:txBody>
                  <a:tcPr/>
                </a:tc>
                <a:tc>
                  <a:txBody>
                    <a:bodyPr/>
                    <a:lstStyle/>
                    <a:p>
                      <a:pPr>
                        <a:lnSpc>
                          <a:spcPct val="150000"/>
                        </a:lnSpc>
                      </a:pPr>
                      <a:r>
                        <a:rPr lang="fi-FI" dirty="0">
                          <a:latin typeface="Times New Roman" panose="02020603050405020304" pitchFamily="18" charset="0"/>
                          <a:cs typeface="Times New Roman" panose="02020603050405020304" pitchFamily="18" charset="0"/>
                        </a:rPr>
                        <a:t>&gt; Rp500 juta</a:t>
                      </a:r>
                    </a:p>
                    <a:p>
                      <a:pPr>
                        <a:lnSpc>
                          <a:spcPct val="150000"/>
                        </a:lnSpc>
                      </a:pPr>
                      <a:r>
                        <a:rPr lang="id-ID" dirty="0">
                          <a:latin typeface="Times New Roman" panose="02020603050405020304" pitchFamily="18" charset="0"/>
                          <a:cs typeface="Times New Roman" panose="02020603050405020304" pitchFamily="18" charset="0"/>
                        </a:rPr>
                        <a:t>≤ Rp2,5</a:t>
                      </a:r>
                      <a:r>
                        <a:rPr lang="en-US" dirty="0">
                          <a:latin typeface="Times New Roman" panose="02020603050405020304" pitchFamily="18" charset="0"/>
                          <a:cs typeface="Times New Roman" panose="02020603050405020304" pitchFamily="18" charset="0"/>
                        </a:rPr>
                        <a:t> </a:t>
                      </a:r>
                      <a:r>
                        <a:rPr lang="id-ID" dirty="0">
                          <a:latin typeface="Times New Roman" panose="02020603050405020304" pitchFamily="18" charset="0"/>
                          <a:cs typeface="Times New Roman" panose="02020603050405020304" pitchFamily="18" charset="0"/>
                        </a:rPr>
                        <a:t>miliar</a:t>
                      </a:r>
                    </a:p>
                  </a:txBody>
                  <a:tcPr/>
                </a:tc>
                <a:tc>
                  <a:txBody>
                    <a:bodyPr/>
                    <a:lstStyle/>
                    <a:p>
                      <a:pPr>
                        <a:lnSpc>
                          <a:spcPct val="150000"/>
                        </a:lnSpc>
                      </a:pPr>
                      <a:r>
                        <a:rPr lang="fi-FI" dirty="0">
                          <a:latin typeface="Times New Roman" panose="02020603050405020304" pitchFamily="18" charset="0"/>
                          <a:cs typeface="Times New Roman" panose="02020603050405020304" pitchFamily="18" charset="0"/>
                        </a:rPr>
                        <a:t>&gt; </a:t>
                      </a:r>
                      <a:r>
                        <a:rPr lang="id-ID" dirty="0">
                          <a:latin typeface="Times New Roman" panose="02020603050405020304" pitchFamily="18" charset="0"/>
                          <a:cs typeface="Times New Roman" panose="02020603050405020304" pitchFamily="18" charset="0"/>
                        </a:rPr>
                        <a:t>Rp2,5 miliar</a:t>
                      </a:r>
                      <a:endParaRPr lang="en-US" dirty="0">
                        <a:latin typeface="Times New Roman" panose="02020603050405020304" pitchFamily="18" charset="0"/>
                        <a:cs typeface="Times New Roman" panose="02020603050405020304" pitchFamily="18" charset="0"/>
                      </a:endParaRPr>
                    </a:p>
                    <a:p>
                      <a:pPr>
                        <a:lnSpc>
                          <a:spcPct val="150000"/>
                        </a:lnSpc>
                      </a:pPr>
                      <a:r>
                        <a:rPr lang="id-ID" dirty="0">
                          <a:latin typeface="Times New Roman" panose="02020603050405020304" pitchFamily="18" charset="0"/>
                          <a:cs typeface="Times New Roman" panose="02020603050405020304" pitchFamily="18" charset="0"/>
                        </a:rPr>
                        <a:t>≤ Rp50 miliar</a:t>
                      </a:r>
                    </a:p>
                  </a:txBody>
                  <a:tcPr/>
                </a:tc>
                <a:extLst>
                  <a:ext uri="{0D108BD9-81ED-4DB2-BD59-A6C34878D82A}">
                    <a16:rowId xmlns:a16="http://schemas.microsoft.com/office/drawing/2014/main" val="1984335682"/>
                  </a:ext>
                </a:extLst>
              </a:tr>
            </a:tbl>
          </a:graphicData>
        </a:graphic>
      </p:graphicFrame>
      <p:sp>
        <p:nvSpPr>
          <p:cNvPr id="15" name="Text Placeholder 23">
            <a:extLst>
              <a:ext uri="{FF2B5EF4-FFF2-40B4-BE49-F238E27FC236}">
                <a16:creationId xmlns:a16="http://schemas.microsoft.com/office/drawing/2014/main" id="{86E3C155-7E2C-45AE-9C1A-634E20F16E41}"/>
              </a:ext>
            </a:extLst>
          </p:cNvPr>
          <p:cNvSpPr txBox="1">
            <a:spLocks/>
          </p:cNvSpPr>
          <p:nvPr/>
        </p:nvSpPr>
        <p:spPr>
          <a:xfrm>
            <a:off x="191344" y="1556792"/>
            <a:ext cx="4896544" cy="425450"/>
          </a:xfrm>
          <a:prstGeom prst="rect">
            <a:avLst/>
          </a:prstGeom>
        </p:spPr>
        <p:txBody>
          <a:bodyPr vert="horz" lIns="45720" tIns="45720" rIns="45720" bIns="45720" rtlCol="0">
            <a:noAutofit/>
          </a:bodyPr>
          <a:lst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lgn="ctr">
              <a:buFont typeface="Arial" panose="020B0604020202020204" pitchFamily="34" charset="0"/>
              <a:buNone/>
            </a:pPr>
            <a:r>
              <a:rPr lang="en-US" sz="2400" b="1" dirty="0">
                <a:solidFill>
                  <a:schemeClr val="accent1"/>
                </a:solidFill>
                <a:latin typeface="Cambria" panose="02040503050406030204" pitchFamily="18" charset="0"/>
              </a:rPr>
              <a:t>Secara Umum</a:t>
            </a:r>
          </a:p>
        </p:txBody>
      </p:sp>
    </p:spTree>
    <p:extLst>
      <p:ext uri="{BB962C8B-B14F-4D97-AF65-F5344CB8AC3E}">
        <p14:creationId xmlns:p14="http://schemas.microsoft.com/office/powerpoint/2010/main" val="1880274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BFA1E46-C231-40EF-8073-B5C8B6E8DCDB}"/>
              </a:ext>
            </a:extLst>
          </p:cNvPr>
          <p:cNvSpPr>
            <a:spLocks noGrp="1"/>
          </p:cNvSpPr>
          <p:nvPr>
            <p:ph type="title"/>
          </p:nvPr>
        </p:nvSpPr>
        <p:spPr>
          <a:xfrm>
            <a:off x="0" y="548680"/>
            <a:ext cx="10805160" cy="707886"/>
          </a:xfrm>
        </p:spPr>
        <p:txBody>
          <a:bodyPr>
            <a:normAutofit/>
          </a:bodyPr>
          <a:lstStyle/>
          <a:p>
            <a:r>
              <a:rPr lang="en-US" sz="3600" b="1" cap="none" dirty="0">
                <a:latin typeface="Cambria" panose="02040503050406030204" pitchFamily="18" charset="0"/>
              </a:rPr>
              <a:t>Tantangan UMKM</a:t>
            </a:r>
            <a:endParaRPr lang="id-ID" sz="3600" b="1" cap="none" dirty="0">
              <a:latin typeface="Cambria" panose="02040503050406030204" pitchFamily="18" charset="0"/>
            </a:endParaRPr>
          </a:p>
        </p:txBody>
      </p:sp>
      <p:sp>
        <p:nvSpPr>
          <p:cNvPr id="3" name="Slide Number Placeholder 2">
            <a:extLst>
              <a:ext uri="{FF2B5EF4-FFF2-40B4-BE49-F238E27FC236}">
                <a16:creationId xmlns:a16="http://schemas.microsoft.com/office/drawing/2014/main" id="{00F22E45-1C0B-4AD1-BAC4-AC7D3AA0ABCB}"/>
              </a:ext>
            </a:extLst>
          </p:cNvPr>
          <p:cNvSpPr>
            <a:spLocks noGrp="1"/>
          </p:cNvSpPr>
          <p:nvPr>
            <p:ph type="sldNum" sz="quarter" idx="4"/>
          </p:nvPr>
        </p:nvSpPr>
        <p:spPr/>
        <p:txBody>
          <a:bodyPr/>
          <a:lstStyle/>
          <a:p>
            <a:fld id="{4FAB73BC-B049-4115-A692-8D63A059BFB8}" type="slidenum">
              <a:rPr lang="en-US" noProof="0" smtClean="0"/>
              <a:pPr/>
              <a:t>6</a:t>
            </a:fld>
            <a:endParaRPr lang="en-US" noProof="0" dirty="0"/>
          </a:p>
        </p:txBody>
      </p:sp>
      <p:graphicFrame>
        <p:nvGraphicFramePr>
          <p:cNvPr id="5" name="Diagram 4">
            <a:extLst>
              <a:ext uri="{FF2B5EF4-FFF2-40B4-BE49-F238E27FC236}">
                <a16:creationId xmlns:a16="http://schemas.microsoft.com/office/drawing/2014/main" id="{CA775367-600E-4F1B-B847-C23691CF1CF4}"/>
              </a:ext>
            </a:extLst>
          </p:cNvPr>
          <p:cNvGraphicFramePr/>
          <p:nvPr>
            <p:extLst>
              <p:ext uri="{D42A27DB-BD31-4B8C-83A1-F6EECF244321}">
                <p14:modId xmlns:p14="http://schemas.microsoft.com/office/powerpoint/2010/main" val="3221144192"/>
              </p:ext>
            </p:extLst>
          </p:nvPr>
        </p:nvGraphicFramePr>
        <p:xfrm>
          <a:off x="779748" y="1285183"/>
          <a:ext cx="10632504" cy="45164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2510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a:xfrm>
            <a:off x="32703" y="508871"/>
            <a:ext cx="10805160" cy="707886"/>
          </a:xfrm>
        </p:spPr>
        <p:txBody>
          <a:bodyPr>
            <a:normAutofit/>
          </a:bodyPr>
          <a:lstStyle/>
          <a:p>
            <a:r>
              <a:rPr lang="en-US" sz="3600" cap="none" dirty="0">
                <a:latin typeface="Cambria" panose="02040503050406030204" pitchFamily="18" charset="0"/>
              </a:rPr>
              <a:t>Peranan Akuntansi di UMKM</a:t>
            </a:r>
          </a:p>
        </p:txBody>
      </p:sp>
      <p:sp>
        <p:nvSpPr>
          <p:cNvPr id="3" name="Slide Number Placeholder 2">
            <a:extLst>
              <a:ext uri="{FF2B5EF4-FFF2-40B4-BE49-F238E27FC236}">
                <a16:creationId xmlns:a16="http://schemas.microsoft.com/office/drawing/2014/main" id="{5F44A039-11AB-474F-8746-9A34D1C39C3F}"/>
              </a:ext>
            </a:extLst>
          </p:cNvPr>
          <p:cNvSpPr>
            <a:spLocks noGrp="1"/>
          </p:cNvSpPr>
          <p:nvPr>
            <p:ph type="sldNum" sz="quarter" idx="4"/>
          </p:nvPr>
        </p:nvSpPr>
        <p:spPr/>
        <p:txBody>
          <a:bodyPr/>
          <a:lstStyle/>
          <a:p>
            <a:fld id="{4FAB73BC-B049-4115-A692-8D63A059BFB8}" type="slidenum">
              <a:rPr lang="en-US" smtClean="0"/>
              <a:pPr/>
              <a:t>7</a:t>
            </a:fld>
            <a:endParaRPr lang="en-US" dirty="0"/>
          </a:p>
        </p:txBody>
      </p:sp>
      <p:sp>
        <p:nvSpPr>
          <p:cNvPr id="18" name="Text Placeholder 119">
            <a:extLst>
              <a:ext uri="{FF2B5EF4-FFF2-40B4-BE49-F238E27FC236}">
                <a16:creationId xmlns:a16="http://schemas.microsoft.com/office/drawing/2014/main" id="{6E5B80C5-6B42-4867-88CC-660291DD3F8D}"/>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sp>
        <p:nvSpPr>
          <p:cNvPr id="2" name="Oval 1">
            <a:extLst>
              <a:ext uri="{FF2B5EF4-FFF2-40B4-BE49-F238E27FC236}">
                <a16:creationId xmlns:a16="http://schemas.microsoft.com/office/drawing/2014/main" id="{36644B26-A3AA-44AE-8041-1C5E6DEB693B}"/>
              </a:ext>
            </a:extLst>
          </p:cNvPr>
          <p:cNvSpPr/>
          <p:nvPr/>
        </p:nvSpPr>
        <p:spPr>
          <a:xfrm>
            <a:off x="2592542" y="2787675"/>
            <a:ext cx="6912768" cy="22842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Cambria" panose="02040503050406030204" pitchFamily="18" charset="0"/>
              </a:rPr>
              <a:t>UMKM dapat memperoleh berbagai informasi keuangan yang penting dalam menjalankan bisnisnya.</a:t>
            </a:r>
            <a:endParaRPr lang="id-ID" sz="2800" dirty="0">
              <a:latin typeface="Cambria" panose="02040503050406030204" pitchFamily="18" charset="0"/>
            </a:endParaRPr>
          </a:p>
        </p:txBody>
      </p:sp>
      <p:sp>
        <p:nvSpPr>
          <p:cNvPr id="5" name="Rectangle 4">
            <a:extLst>
              <a:ext uri="{FF2B5EF4-FFF2-40B4-BE49-F238E27FC236}">
                <a16:creationId xmlns:a16="http://schemas.microsoft.com/office/drawing/2014/main" id="{0F81566D-AECD-48B0-B5A1-1B64EEC1AED8}"/>
              </a:ext>
            </a:extLst>
          </p:cNvPr>
          <p:cNvSpPr/>
          <p:nvPr/>
        </p:nvSpPr>
        <p:spPr>
          <a:xfrm>
            <a:off x="349915" y="1416456"/>
            <a:ext cx="3169457" cy="400110"/>
          </a:xfrm>
          <a:prstGeom prst="rect">
            <a:avLst/>
          </a:prstGeom>
          <a:noFill/>
        </p:spPr>
        <p:txBody>
          <a:bodyPr wrap="none">
            <a:spAutoFit/>
          </a:bodyPr>
          <a:lstStyle/>
          <a:p>
            <a:r>
              <a:rPr lang="id-ID" sz="2000" dirty="0">
                <a:solidFill>
                  <a:srgbClr val="C00000"/>
                </a:solidFill>
                <a:latin typeface="Times New Roman" panose="02020603050405020304" pitchFamily="18" charset="0"/>
                <a:cs typeface="Times New Roman" panose="02020603050405020304" pitchFamily="18" charset="0"/>
              </a:rPr>
              <a:t>Informasi kinerja perusahaan</a:t>
            </a:r>
          </a:p>
        </p:txBody>
      </p:sp>
      <p:sp>
        <p:nvSpPr>
          <p:cNvPr id="6" name="Rectangle 5">
            <a:extLst>
              <a:ext uri="{FF2B5EF4-FFF2-40B4-BE49-F238E27FC236}">
                <a16:creationId xmlns:a16="http://schemas.microsoft.com/office/drawing/2014/main" id="{042B063B-83FD-4A1A-B4B6-7773B992DD0D}"/>
              </a:ext>
            </a:extLst>
          </p:cNvPr>
          <p:cNvSpPr/>
          <p:nvPr/>
        </p:nvSpPr>
        <p:spPr>
          <a:xfrm>
            <a:off x="4529509" y="1416456"/>
            <a:ext cx="3256020" cy="400110"/>
          </a:xfrm>
          <a:prstGeom prst="rect">
            <a:avLst/>
          </a:prstGeom>
          <a:noFill/>
        </p:spPr>
        <p:txBody>
          <a:bodyPr wrap="none">
            <a:spAutoFit/>
          </a:bodyPr>
          <a:lstStyle/>
          <a:p>
            <a:r>
              <a:rPr lang="id-ID" sz="2000" dirty="0">
                <a:solidFill>
                  <a:srgbClr val="E58C09"/>
                </a:solidFill>
                <a:latin typeface="Times New Roman" panose="02020603050405020304" pitchFamily="18" charset="0"/>
                <a:cs typeface="Times New Roman" panose="02020603050405020304" pitchFamily="18" charset="0"/>
              </a:rPr>
              <a:t>Informasi penghitungan pajak</a:t>
            </a:r>
          </a:p>
        </p:txBody>
      </p:sp>
      <p:sp>
        <p:nvSpPr>
          <p:cNvPr id="7" name="Rectangle 6">
            <a:extLst>
              <a:ext uri="{FF2B5EF4-FFF2-40B4-BE49-F238E27FC236}">
                <a16:creationId xmlns:a16="http://schemas.microsoft.com/office/drawing/2014/main" id="{050204D9-F574-4100-8CBF-5F9122F3A7FD}"/>
              </a:ext>
            </a:extLst>
          </p:cNvPr>
          <p:cNvSpPr/>
          <p:nvPr/>
        </p:nvSpPr>
        <p:spPr>
          <a:xfrm>
            <a:off x="8411620" y="1397488"/>
            <a:ext cx="3603872" cy="400110"/>
          </a:xfrm>
          <a:prstGeom prst="rect">
            <a:avLst/>
          </a:prstGeom>
          <a:noFill/>
        </p:spPr>
        <p:txBody>
          <a:bodyPr wrap="none">
            <a:spAutoFit/>
          </a:bodyPr>
          <a:lstStyle/>
          <a:p>
            <a:r>
              <a:rPr lang="id-ID" sz="2000" dirty="0">
                <a:solidFill>
                  <a:schemeClr val="accent1"/>
                </a:solidFill>
                <a:latin typeface="Times New Roman" panose="02020603050405020304" pitchFamily="18" charset="0"/>
                <a:cs typeface="Times New Roman" panose="02020603050405020304" pitchFamily="18" charset="0"/>
              </a:rPr>
              <a:t>Informasi posisi dana perusahaan</a:t>
            </a:r>
          </a:p>
        </p:txBody>
      </p:sp>
      <p:sp>
        <p:nvSpPr>
          <p:cNvPr id="8" name="Rectangle 7">
            <a:extLst>
              <a:ext uri="{FF2B5EF4-FFF2-40B4-BE49-F238E27FC236}">
                <a16:creationId xmlns:a16="http://schemas.microsoft.com/office/drawing/2014/main" id="{24A2708B-CF36-4AE4-8E3A-28CD20012CC4}"/>
              </a:ext>
            </a:extLst>
          </p:cNvPr>
          <p:cNvSpPr/>
          <p:nvPr/>
        </p:nvSpPr>
        <p:spPr>
          <a:xfrm>
            <a:off x="3706945" y="6139785"/>
            <a:ext cx="3858749" cy="400110"/>
          </a:xfrm>
          <a:prstGeom prst="rect">
            <a:avLst/>
          </a:prstGeom>
          <a:noFill/>
        </p:spPr>
        <p:txBody>
          <a:bodyPr wrap="none">
            <a:spAutoFit/>
          </a:bodyPr>
          <a:lstStyle/>
          <a:p>
            <a:r>
              <a:rPr lang="id-ID" sz="2000" dirty="0">
                <a:solidFill>
                  <a:srgbClr val="0070C0"/>
                </a:solidFill>
                <a:latin typeface="Times New Roman" panose="02020603050405020304" pitchFamily="18" charset="0"/>
                <a:cs typeface="Times New Roman" panose="02020603050405020304" pitchFamily="18" charset="0"/>
              </a:rPr>
              <a:t>Informasi perubahan modal pemilik</a:t>
            </a:r>
          </a:p>
        </p:txBody>
      </p:sp>
      <p:sp>
        <p:nvSpPr>
          <p:cNvPr id="9" name="Rectangle 8">
            <a:extLst>
              <a:ext uri="{FF2B5EF4-FFF2-40B4-BE49-F238E27FC236}">
                <a16:creationId xmlns:a16="http://schemas.microsoft.com/office/drawing/2014/main" id="{0EB83BA3-F2E9-49FD-9E23-4C61259B50DE}"/>
              </a:ext>
            </a:extLst>
          </p:cNvPr>
          <p:cNvSpPr/>
          <p:nvPr/>
        </p:nvSpPr>
        <p:spPr>
          <a:xfrm>
            <a:off x="7597736" y="5670716"/>
            <a:ext cx="4551246" cy="400110"/>
          </a:xfrm>
          <a:prstGeom prst="rect">
            <a:avLst/>
          </a:prstGeom>
        </p:spPr>
        <p:txBody>
          <a:bodyPr wrap="none">
            <a:spAutoFit/>
          </a:bodyPr>
          <a:lstStyle/>
          <a:p>
            <a:r>
              <a:rPr lang="fi-FI" sz="2000" dirty="0">
                <a:solidFill>
                  <a:schemeClr val="accent6"/>
                </a:solidFill>
                <a:latin typeface="Times New Roman" panose="02020603050405020304" pitchFamily="18" charset="0"/>
                <a:cs typeface="Times New Roman" panose="02020603050405020304" pitchFamily="18" charset="0"/>
              </a:rPr>
              <a:t>Informasi pemasukan dan pengeluaran kas</a:t>
            </a:r>
            <a:endParaRPr lang="id-ID" sz="2000" dirty="0">
              <a:solidFill>
                <a:schemeClr val="accent6"/>
              </a:solidFill>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E6F5518A-8A01-4135-8616-AB1CD35A29C0}"/>
              </a:ext>
            </a:extLst>
          </p:cNvPr>
          <p:cNvSpPr/>
          <p:nvPr/>
        </p:nvSpPr>
        <p:spPr>
          <a:xfrm>
            <a:off x="64580" y="5572843"/>
            <a:ext cx="3454792" cy="400110"/>
          </a:xfrm>
          <a:prstGeom prst="rect">
            <a:avLst/>
          </a:prstGeom>
          <a:noFill/>
        </p:spPr>
        <p:txBody>
          <a:bodyPr wrap="none">
            <a:spAutoFit/>
          </a:bodyPr>
          <a:lstStyle/>
          <a:p>
            <a:r>
              <a:rPr lang="id-ID" sz="2000" dirty="0">
                <a:solidFill>
                  <a:srgbClr val="002060"/>
                </a:solidFill>
                <a:latin typeface="Times New Roman" panose="02020603050405020304" pitchFamily="18" charset="0"/>
                <a:cs typeface="Times New Roman" panose="02020603050405020304" pitchFamily="18" charset="0"/>
              </a:rPr>
              <a:t>Informasi perencanaan kegiatan</a:t>
            </a:r>
          </a:p>
        </p:txBody>
      </p:sp>
      <p:sp>
        <p:nvSpPr>
          <p:cNvPr id="11" name="Rectangle 10">
            <a:extLst>
              <a:ext uri="{FF2B5EF4-FFF2-40B4-BE49-F238E27FC236}">
                <a16:creationId xmlns:a16="http://schemas.microsoft.com/office/drawing/2014/main" id="{B218A90E-13FA-4DC7-9B20-2BBAE10AD4DF}"/>
              </a:ext>
            </a:extLst>
          </p:cNvPr>
          <p:cNvSpPr/>
          <p:nvPr/>
        </p:nvSpPr>
        <p:spPr>
          <a:xfrm>
            <a:off x="9505310" y="2650006"/>
            <a:ext cx="2643672" cy="400110"/>
          </a:xfrm>
          <a:prstGeom prst="rect">
            <a:avLst/>
          </a:prstGeom>
          <a:noFill/>
        </p:spPr>
        <p:txBody>
          <a:bodyPr wrap="none">
            <a:spAutoFit/>
          </a:bodyPr>
          <a:lstStyle/>
          <a:p>
            <a:r>
              <a:rPr lang="id-ID" sz="2000" dirty="0">
                <a:solidFill>
                  <a:srgbClr val="00B050"/>
                </a:solidFill>
                <a:latin typeface="Times New Roman" panose="02020603050405020304" pitchFamily="18" charset="0"/>
                <a:cs typeface="Times New Roman" panose="02020603050405020304" pitchFamily="18" charset="0"/>
              </a:rPr>
              <a:t>Informasi besaran biaya</a:t>
            </a:r>
          </a:p>
        </p:txBody>
      </p:sp>
      <p:cxnSp>
        <p:nvCxnSpPr>
          <p:cNvPr id="14" name="Straight Arrow Connector 13">
            <a:extLst>
              <a:ext uri="{FF2B5EF4-FFF2-40B4-BE49-F238E27FC236}">
                <a16:creationId xmlns:a16="http://schemas.microsoft.com/office/drawing/2014/main" id="{F27ED5FB-9A16-4BCE-A441-DE13CD0BEA9B}"/>
              </a:ext>
            </a:extLst>
          </p:cNvPr>
          <p:cNvCxnSpPr>
            <a:stCxn id="2" idx="1"/>
          </p:cNvCxnSpPr>
          <p:nvPr/>
        </p:nvCxnSpPr>
        <p:spPr>
          <a:xfrm flipH="1" flipV="1">
            <a:off x="2207568" y="1954235"/>
            <a:ext cx="1397325" cy="1167961"/>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6" name="Straight Arrow Connector 15">
            <a:extLst>
              <a:ext uri="{FF2B5EF4-FFF2-40B4-BE49-F238E27FC236}">
                <a16:creationId xmlns:a16="http://schemas.microsoft.com/office/drawing/2014/main" id="{4DB66939-0E16-4433-B8EF-4842B8E5001D}"/>
              </a:ext>
            </a:extLst>
          </p:cNvPr>
          <p:cNvCxnSpPr>
            <a:cxnSpLocks/>
            <a:stCxn id="2" idx="0"/>
          </p:cNvCxnSpPr>
          <p:nvPr/>
        </p:nvCxnSpPr>
        <p:spPr>
          <a:xfrm flipV="1">
            <a:off x="6048926" y="1816567"/>
            <a:ext cx="0" cy="97110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1" name="Straight Arrow Connector 20">
            <a:extLst>
              <a:ext uri="{FF2B5EF4-FFF2-40B4-BE49-F238E27FC236}">
                <a16:creationId xmlns:a16="http://schemas.microsoft.com/office/drawing/2014/main" id="{3C01D61A-104A-4E09-8047-178A00350501}"/>
              </a:ext>
            </a:extLst>
          </p:cNvPr>
          <p:cNvCxnSpPr>
            <a:stCxn id="2" idx="7"/>
            <a:endCxn id="7" idx="2"/>
          </p:cNvCxnSpPr>
          <p:nvPr/>
        </p:nvCxnSpPr>
        <p:spPr>
          <a:xfrm flipV="1">
            <a:off x="8492959" y="1797598"/>
            <a:ext cx="1720597" cy="132459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3" name="Straight Arrow Connector 22">
            <a:extLst>
              <a:ext uri="{FF2B5EF4-FFF2-40B4-BE49-F238E27FC236}">
                <a16:creationId xmlns:a16="http://schemas.microsoft.com/office/drawing/2014/main" id="{163D06B6-B6E0-4EC4-B154-C1348BA50425}"/>
              </a:ext>
            </a:extLst>
          </p:cNvPr>
          <p:cNvCxnSpPr>
            <a:stCxn id="2" idx="6"/>
            <a:endCxn id="11" idx="2"/>
          </p:cNvCxnSpPr>
          <p:nvPr/>
        </p:nvCxnSpPr>
        <p:spPr>
          <a:xfrm flipV="1">
            <a:off x="9505310" y="3050116"/>
            <a:ext cx="1321836" cy="87968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5" name="Straight Arrow Connector 24">
            <a:extLst>
              <a:ext uri="{FF2B5EF4-FFF2-40B4-BE49-F238E27FC236}">
                <a16:creationId xmlns:a16="http://schemas.microsoft.com/office/drawing/2014/main" id="{00A8C8BD-9B17-4242-9309-35DEF604CB92}"/>
              </a:ext>
            </a:extLst>
          </p:cNvPr>
          <p:cNvCxnSpPr>
            <a:stCxn id="2" idx="3"/>
            <a:endCxn id="10" idx="0"/>
          </p:cNvCxnSpPr>
          <p:nvPr/>
        </p:nvCxnSpPr>
        <p:spPr>
          <a:xfrm flipH="1">
            <a:off x="1791976" y="4737405"/>
            <a:ext cx="1812917" cy="83543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7" name="Straight Arrow Connector 26">
            <a:extLst>
              <a:ext uri="{FF2B5EF4-FFF2-40B4-BE49-F238E27FC236}">
                <a16:creationId xmlns:a16="http://schemas.microsoft.com/office/drawing/2014/main" id="{5B521837-0253-4A23-BDFD-89BCF50AD071}"/>
              </a:ext>
            </a:extLst>
          </p:cNvPr>
          <p:cNvCxnSpPr>
            <a:cxnSpLocks/>
            <a:stCxn id="2" idx="4"/>
          </p:cNvCxnSpPr>
          <p:nvPr/>
        </p:nvCxnSpPr>
        <p:spPr>
          <a:xfrm>
            <a:off x="6048926" y="5071926"/>
            <a:ext cx="0" cy="1067859"/>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30" name="Straight Arrow Connector 29">
            <a:extLst>
              <a:ext uri="{FF2B5EF4-FFF2-40B4-BE49-F238E27FC236}">
                <a16:creationId xmlns:a16="http://schemas.microsoft.com/office/drawing/2014/main" id="{B04B19EC-E514-4D60-875D-0DDEE60E2D19}"/>
              </a:ext>
            </a:extLst>
          </p:cNvPr>
          <p:cNvCxnSpPr>
            <a:stCxn id="2" idx="5"/>
            <a:endCxn id="9" idx="0"/>
          </p:cNvCxnSpPr>
          <p:nvPr/>
        </p:nvCxnSpPr>
        <p:spPr>
          <a:xfrm>
            <a:off x="8492959" y="4737405"/>
            <a:ext cx="1380400" cy="933311"/>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827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152902DB-60A1-4BBC-BD80-ABD51351CC53}"/>
              </a:ext>
              <a:ext uri="{C183D7F6-B498-43B3-948B-1728B52AA6E4}">
                <adec:decorative xmlns:adec="http://schemas.microsoft.com/office/drawing/2017/decorative" val="1"/>
              </a:ext>
            </a:extLst>
          </p:cNvPr>
          <p:cNvSpPr/>
          <p:nvPr/>
        </p:nvSpPr>
        <p:spPr>
          <a:xfrm>
            <a:off x="8204200" y="2590800"/>
            <a:ext cx="2209800" cy="2209800"/>
          </a:xfrm>
          <a:prstGeom prst="ellipse">
            <a:avLst/>
          </a:prstGeom>
          <a:solidFill>
            <a:schemeClr val="bg1"/>
          </a:solidFill>
          <a:ln>
            <a:noFill/>
          </a:ln>
          <a:effectLst>
            <a:innerShdw blurRad="2667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Picture Placeholder 5">
            <a:extLst>
              <a:ext uri="{FF2B5EF4-FFF2-40B4-BE49-F238E27FC236}">
                <a16:creationId xmlns:a16="http://schemas.microsoft.com/office/drawing/2014/main" id="{FF89C317-FF24-4FFC-88AA-81DB3CF87053}"/>
              </a:ext>
            </a:extLst>
          </p:cNvPr>
          <p:cNvSpPr>
            <a:spLocks noGrp="1"/>
          </p:cNvSpPr>
          <p:nvPr>
            <p:ph type="pic" sz="quarter" idx="11"/>
          </p:nvPr>
        </p:nvSpPr>
        <p:spPr/>
      </p:sp>
      <p:sp>
        <p:nvSpPr>
          <p:cNvPr id="11" name="Text Placeholder 10">
            <a:extLst>
              <a:ext uri="{FF2B5EF4-FFF2-40B4-BE49-F238E27FC236}">
                <a16:creationId xmlns:a16="http://schemas.microsoft.com/office/drawing/2014/main" id="{F3D63881-98CD-4850-9621-200663541A92}"/>
              </a:ext>
            </a:extLst>
          </p:cNvPr>
          <p:cNvSpPr>
            <a:spLocks noGrp="1"/>
          </p:cNvSpPr>
          <p:nvPr>
            <p:ph type="body" sz="quarter" idx="13"/>
          </p:nvPr>
        </p:nvSpPr>
        <p:spPr>
          <a:xfrm rot="10800000" flipH="1" flipV="1">
            <a:off x="9552384" y="3337409"/>
            <a:ext cx="2627187" cy="3471333"/>
          </a:xfrm>
        </p:spPr>
        <p:txBody>
          <a:bodyPr/>
          <a:lstStyle/>
          <a:p>
            <a:endParaRPr lang="id-ID" dirty="0"/>
          </a:p>
        </p:txBody>
      </p:sp>
      <p:sp>
        <p:nvSpPr>
          <p:cNvPr id="12" name="Text Placeholder 11">
            <a:extLst>
              <a:ext uri="{FF2B5EF4-FFF2-40B4-BE49-F238E27FC236}">
                <a16:creationId xmlns:a16="http://schemas.microsoft.com/office/drawing/2014/main" id="{4534AE4E-A841-4D50-B637-4AE6BECDA33F}"/>
              </a:ext>
            </a:extLst>
          </p:cNvPr>
          <p:cNvSpPr>
            <a:spLocks noGrp="1"/>
          </p:cNvSpPr>
          <p:nvPr>
            <p:ph type="body" sz="quarter" idx="15"/>
          </p:nvPr>
        </p:nvSpPr>
        <p:spPr>
          <a:xfrm>
            <a:off x="0" y="1"/>
            <a:ext cx="12179571" cy="6808742"/>
          </a:xfrm>
        </p:spPr>
        <p:txBody>
          <a:bodyPr/>
          <a:lstStyle/>
          <a:p>
            <a:endParaRPr lang="id-ID" dirty="0"/>
          </a:p>
        </p:txBody>
      </p:sp>
      <p:sp>
        <p:nvSpPr>
          <p:cNvPr id="4" name="Title 3">
            <a:extLst>
              <a:ext uri="{FF2B5EF4-FFF2-40B4-BE49-F238E27FC236}">
                <a16:creationId xmlns:a16="http://schemas.microsoft.com/office/drawing/2014/main" id="{C8287F1B-3E25-4481-B199-24E6AD18DCEE}"/>
              </a:ext>
            </a:extLst>
          </p:cNvPr>
          <p:cNvSpPr>
            <a:spLocks noGrp="1"/>
          </p:cNvSpPr>
          <p:nvPr>
            <p:ph type="ctrTitle"/>
          </p:nvPr>
        </p:nvSpPr>
        <p:spPr>
          <a:xfrm>
            <a:off x="2211823" y="2985370"/>
            <a:ext cx="5864382" cy="2275238"/>
          </a:xfrm>
        </p:spPr>
        <p:txBody>
          <a:bodyPr>
            <a:noAutofit/>
          </a:bodyPr>
          <a:lstStyle/>
          <a:p>
            <a:pPr algn="ctr"/>
            <a:r>
              <a:rPr lang="en-US" sz="6600" cap="none" dirty="0">
                <a:sym typeface="Wingdings" panose="05000000000000000000" pitchFamily="2" charset="2"/>
              </a:rPr>
              <a:t>Terima Kasih</a:t>
            </a:r>
            <a:endParaRPr lang="en-US" sz="6600" cap="none" dirty="0"/>
          </a:p>
        </p:txBody>
      </p:sp>
      <p:sp>
        <p:nvSpPr>
          <p:cNvPr id="3" name="Slide Number Placeholder 2">
            <a:extLst>
              <a:ext uri="{FF2B5EF4-FFF2-40B4-BE49-F238E27FC236}">
                <a16:creationId xmlns:a16="http://schemas.microsoft.com/office/drawing/2014/main" id="{101D4ADB-79CE-478E-8FBE-53E59DEC969A}"/>
              </a:ext>
            </a:extLst>
          </p:cNvPr>
          <p:cNvSpPr>
            <a:spLocks noGrp="1"/>
          </p:cNvSpPr>
          <p:nvPr>
            <p:ph type="sldNum" sz="quarter" idx="4294967295"/>
          </p:nvPr>
        </p:nvSpPr>
        <p:spPr>
          <a:xfrm>
            <a:off x="0" y="6340475"/>
            <a:ext cx="303213" cy="365125"/>
          </a:xfrm>
          <a:prstGeom prst="rect">
            <a:avLst/>
          </a:prstGeom>
        </p:spPr>
        <p:txBody>
          <a:bodyPr/>
          <a:lstStyle/>
          <a:p>
            <a:fld id="{4FAB73BC-B049-4115-A692-8D63A059BFB8}" type="slidenum">
              <a:rPr lang="en-US" smtClean="0"/>
              <a:pPr/>
              <a:t>8</a:t>
            </a:fld>
            <a:endParaRPr lang="en-US" dirty="0"/>
          </a:p>
        </p:txBody>
      </p:sp>
      <p:sp>
        <p:nvSpPr>
          <p:cNvPr id="5" name="Text Placeholder 119">
            <a:extLst>
              <a:ext uri="{FF2B5EF4-FFF2-40B4-BE49-F238E27FC236}">
                <a16:creationId xmlns:a16="http://schemas.microsoft.com/office/drawing/2014/main" id="{A8F5C4E3-6105-466B-A340-80D73DB227A9}"/>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graphicFrame>
        <p:nvGraphicFramePr>
          <p:cNvPr id="7" name="Chart 6" descr="chart">
            <a:extLst>
              <a:ext uri="{FF2B5EF4-FFF2-40B4-BE49-F238E27FC236}">
                <a16:creationId xmlns:a16="http://schemas.microsoft.com/office/drawing/2014/main" id="{423F99F7-105E-4F90-AEE5-0ABC1BA8E8B2}"/>
              </a:ext>
            </a:extLst>
          </p:cNvPr>
          <p:cNvGraphicFramePr/>
          <p:nvPr>
            <p:extLst>
              <p:ext uri="{D42A27DB-BD31-4B8C-83A1-F6EECF244321}">
                <p14:modId xmlns:p14="http://schemas.microsoft.com/office/powerpoint/2010/main" val="2332165816"/>
              </p:ext>
            </p:extLst>
          </p:nvPr>
        </p:nvGraphicFramePr>
        <p:xfrm>
          <a:off x="7543800" y="2133600"/>
          <a:ext cx="3530600" cy="3471333"/>
        </p:xfrm>
        <a:graphic>
          <a:graphicData uri="http://schemas.openxmlformats.org/drawingml/2006/chart">
            <c:chart xmlns:c="http://schemas.openxmlformats.org/drawingml/2006/chart" xmlns:r="http://schemas.openxmlformats.org/officeDocument/2006/relationships" r:id="rId3"/>
          </a:graphicData>
        </a:graphic>
      </p:graphicFrame>
      <p:pic>
        <p:nvPicPr>
          <p:cNvPr id="10" name="Graphic 9">
            <a:extLst>
              <a:ext uri="{FF2B5EF4-FFF2-40B4-BE49-F238E27FC236}">
                <a16:creationId xmlns:a16="http://schemas.microsoft.com/office/drawing/2014/main" id="{36D8B7C8-55F2-49D9-A8C1-5754C2A7D9F8}"/>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851900" y="3238500"/>
            <a:ext cx="914400" cy="914400"/>
          </a:xfrm>
          <a:prstGeom prst="rect">
            <a:avLst/>
          </a:prstGeom>
        </p:spPr>
      </p:pic>
      <p:sp>
        <p:nvSpPr>
          <p:cNvPr id="9" name="Content Placeholder 12">
            <a:extLst>
              <a:ext uri="{FF2B5EF4-FFF2-40B4-BE49-F238E27FC236}">
                <a16:creationId xmlns:a16="http://schemas.microsoft.com/office/drawing/2014/main" id="{5F307770-38D8-49CA-BFD0-64F78C89348C}"/>
              </a:ext>
            </a:extLst>
          </p:cNvPr>
          <p:cNvSpPr txBox="1">
            <a:spLocks/>
          </p:cNvSpPr>
          <p:nvPr/>
        </p:nvSpPr>
        <p:spPr>
          <a:xfrm>
            <a:off x="548641" y="2667000"/>
            <a:ext cx="3261359" cy="2514600"/>
          </a:xfrm>
          <a:prstGeom prst="rect">
            <a:avLst/>
          </a:prstGeom>
        </p:spPr>
        <p:txBody>
          <a:bodyPr/>
          <a:lst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buNone/>
            </a:pPr>
            <a:endParaRPr lang="en-US" dirty="0"/>
          </a:p>
        </p:txBody>
      </p:sp>
    </p:spTree>
    <p:extLst>
      <p:ext uri="{BB962C8B-B14F-4D97-AF65-F5344CB8AC3E}">
        <p14:creationId xmlns:p14="http://schemas.microsoft.com/office/powerpoint/2010/main" val="25007347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ernClassicBlock-3">
  <a:themeElements>
    <a:clrScheme name="MSFT_ELT_ModernClassicBlock_03">
      <a:dk1>
        <a:sysClr val="windowText" lastClr="000000"/>
      </a:dk1>
      <a:lt1>
        <a:sysClr val="window" lastClr="FFFFFF"/>
      </a:lt1>
      <a:dk2>
        <a:srgbClr val="43467B"/>
      </a:dk2>
      <a:lt2>
        <a:srgbClr val="DFE3E5"/>
      </a:lt2>
      <a:accent1>
        <a:srgbClr val="43467B"/>
      </a:accent1>
      <a:accent2>
        <a:srgbClr val="E58C09"/>
      </a:accent2>
      <a:accent3>
        <a:srgbClr val="2683C6"/>
      </a:accent3>
      <a:accent4>
        <a:srgbClr val="EEC621"/>
      </a:accent4>
      <a:accent5>
        <a:srgbClr val="1D9BA1"/>
      </a:accent5>
      <a:accent6>
        <a:srgbClr val="87175F"/>
      </a:accent6>
      <a:hlink>
        <a:srgbClr val="0070C0"/>
      </a:hlink>
      <a:folHlink>
        <a:srgbClr val="C00000"/>
      </a:folHlink>
    </a:clrScheme>
    <a:fontScheme name="MSFT_ELT_ModernClassicBlock_03">
      <a:majorFont>
        <a:latin typeface="Tw Cen MT Condensed"/>
        <a:ea typeface=""/>
        <a:cs typeface=""/>
      </a:majorFont>
      <a:minorFont>
        <a:latin typeface="Tw Cen MT"/>
        <a:ea typeface=""/>
        <a:cs typeface=""/>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ELT_Template_ModernClassicBlockLT_v4" id="{30DDF308-B484-4DB0-8959-4BA762476498}" vid="{49FD44A8-5F40-4E6E-BC83-04BD3C4DB24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9fc9171bb41dc08635275f351de8590">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29387215989a890c06011de04edfe97d"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9BFCA5F6-1A5A-4D78-BDE2-C793B61E0E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106BD98-E608-40A1-98A8-93D5976215CA}">
  <ds:schemaRefs>
    <ds:schemaRef ds:uri="http://schemas.microsoft.com/sharepoint/v3/contenttype/forms"/>
  </ds:schemaRefs>
</ds:datastoreItem>
</file>

<file path=customXml/itemProps3.xml><?xml version="1.0" encoding="utf-8"?>
<ds:datastoreItem xmlns:ds="http://schemas.openxmlformats.org/officeDocument/2006/customXml" ds:itemID="{6A86D9CC-0D9D-4BFE-B3F3-26F480BF8C8A}">
  <ds:schemaRefs>
    <ds:schemaRef ds:uri="http://purl.org/dc/elements/1.1/"/>
    <ds:schemaRef ds:uri="16c05727-aa75-4e4a-9b5f-8a80a1165891"/>
    <ds:schemaRef ds:uri="http://schemas.openxmlformats.org/package/2006/metadata/core-properties"/>
    <ds:schemaRef ds:uri="http://schemas.microsoft.com/office/2006/metadata/properties"/>
    <ds:schemaRef ds:uri="http://purl.org/dc/dcmitype/"/>
    <ds:schemaRef ds:uri="http://www.w3.org/XML/1998/namespace"/>
    <ds:schemaRef ds:uri="http://schemas.microsoft.com/office/2006/documentManagement/types"/>
    <ds:schemaRef ds:uri="http://schemas.microsoft.com/office/infopath/2007/PartnerControls"/>
    <ds:schemaRef ds:uri="71af3243-3dd4-4a8d-8c0d-dd76da1f02a5"/>
    <ds:schemaRef ds:uri="http://purl.org/dc/terms/"/>
  </ds:schemaRefs>
</ds:datastoreItem>
</file>

<file path=docProps/app.xml><?xml version="1.0" encoding="utf-8"?>
<Properties xmlns="http://schemas.openxmlformats.org/officeDocument/2006/extended-properties" xmlns:vt="http://schemas.openxmlformats.org/officeDocument/2006/docPropsVTypes">
  <TotalTime>54</TotalTime>
  <Words>464</Words>
  <Application>Microsoft Office PowerPoint</Application>
  <PresentationFormat>Widescreen</PresentationFormat>
  <Paragraphs>129</Paragraphs>
  <Slides>8</Slides>
  <Notes>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Adobe Caslon Pro Bold</vt:lpstr>
      <vt:lpstr>Arial</vt:lpstr>
      <vt:lpstr>Calibri</vt:lpstr>
      <vt:lpstr>Cambria</vt:lpstr>
      <vt:lpstr>Times New Roman</vt:lpstr>
      <vt:lpstr>Tw Cen MT</vt:lpstr>
      <vt:lpstr>Tw Cen MT Condensed</vt:lpstr>
      <vt:lpstr>Wingdings</vt:lpstr>
      <vt:lpstr>Wingdings 3</vt:lpstr>
      <vt:lpstr>ModernClassicBlock-3</vt:lpstr>
      <vt:lpstr>Gambaran Umum UMKM Di Indonesia  </vt:lpstr>
      <vt:lpstr>Hari Ini Belajar Apa?</vt:lpstr>
      <vt:lpstr>Perkembangan UMKM Di Indonesia</vt:lpstr>
      <vt:lpstr>Definisi UMKM</vt:lpstr>
      <vt:lpstr>Karakteristik UMKM</vt:lpstr>
      <vt:lpstr>Tantangan UMKM</vt:lpstr>
      <vt:lpstr>Peranan Akuntansi di UMKM</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Gambaran Umum UMKM Di Indonesia  </dc:title>
  <dc:creator>atika95</dc:creator>
  <cp:lastModifiedBy>atika95</cp:lastModifiedBy>
  <cp:revision>13</cp:revision>
  <dcterms:created xsi:type="dcterms:W3CDTF">2020-09-19T01:32:11Z</dcterms:created>
  <dcterms:modified xsi:type="dcterms:W3CDTF">2020-09-19T02:26:49Z</dcterms:modified>
</cp:coreProperties>
</file>