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6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528685-15CB-4514-85A7-C69C563DED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257E5A-A2C6-4DBF-B2BF-4A7804D7CC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30C2E3-2695-42EC-96CE-272D3A355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97A85-D06D-4A5F-9C27-68B9309D5115}" type="datetimeFigureOut">
              <a:rPr lang="id-ID" smtClean="0"/>
              <a:t>09/09/2020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095D9E-B794-4498-B5C0-A72A99BB7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39C7FE-321F-4260-B16D-C43EF328B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F9A54-DB7D-45E9-9D35-37A2227750C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23037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454060-7DC6-479D-BDF0-06F00FB528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96BAD5-F7B1-4A83-B33B-C91B3A3761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A20254-867D-487F-AB66-FAF0DBAF4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97A85-D06D-4A5F-9C27-68B9309D5115}" type="datetimeFigureOut">
              <a:rPr lang="id-ID" smtClean="0"/>
              <a:t>09/09/2020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C6939A-D3D4-4B9C-8B00-9AF785D48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DDD314-34E7-47F1-BAA2-A5EA92F28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F9A54-DB7D-45E9-9D35-37A2227750C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93697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44C52AC-FE7D-4F02-B512-AA1B5675EE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864654-FF90-4B85-A686-DC8898B5BF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9CB714-46E0-4840-85E5-AEA952261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97A85-D06D-4A5F-9C27-68B9309D5115}" type="datetimeFigureOut">
              <a:rPr lang="id-ID" smtClean="0"/>
              <a:t>09/09/2020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1C7D3B-924D-41D6-AC10-E885A6B9F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C294C0-BA3F-41F9-A000-8BCE7E633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F9A54-DB7D-45E9-9D35-37A2227750C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40722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AB131-4B6E-4798-A814-9C612D12E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8CCEE7-8807-4931-BF9A-86EBF1F902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880260-3208-4600-8686-0263F1293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97A85-D06D-4A5F-9C27-68B9309D5115}" type="datetimeFigureOut">
              <a:rPr lang="id-ID" smtClean="0"/>
              <a:t>09/09/2020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11A001-9B2E-4C78-8A33-10EBE41CF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00A1A0-317F-4885-96B6-B62D2006C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F9A54-DB7D-45E9-9D35-37A2227750C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09583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C21BE-3391-43B5-BBE4-8E5D2A887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CA9A20-8020-4AB2-B76C-0C9522E1F0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B7C924-CA9C-490B-95C6-88445ADD3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97A85-D06D-4A5F-9C27-68B9309D5115}" type="datetimeFigureOut">
              <a:rPr lang="id-ID" smtClean="0"/>
              <a:t>09/09/2020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D23110-D6C0-4F6D-A743-68BA9A093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99C7F7-33E5-4C84-A4F5-1A46B0C28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F9A54-DB7D-45E9-9D35-37A2227750C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04472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FE4017-7656-4226-93D9-28801D015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6A2383-0D36-47C3-A149-A369D7450C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EB7E05-897D-4B05-AB9D-C0FA952283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CD3990-22BA-4C27-B77D-761C81649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97A85-D06D-4A5F-9C27-68B9309D5115}" type="datetimeFigureOut">
              <a:rPr lang="id-ID" smtClean="0"/>
              <a:t>09/09/2020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B7EA98-2E4A-40AE-A7A3-E831C100E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F2C97A-22A4-4AD1-A7D5-01EDF8191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F9A54-DB7D-45E9-9D35-37A2227750C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11996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469745-0BDB-4372-8CF0-3B0174DA8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35402B-233B-4BC0-97D5-22D34A6FD8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D0D986-DD40-47BA-AA13-73A7F6620B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471D8C-9A96-4B1F-A9F3-3A0D33E300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70A893-7953-4F66-A0C3-262CBA7DB5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1BCF31-3489-4349-A77C-180FC6188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97A85-D06D-4A5F-9C27-68B9309D5115}" type="datetimeFigureOut">
              <a:rPr lang="id-ID" smtClean="0"/>
              <a:t>09/09/2020</a:t>
            </a:fld>
            <a:endParaRPr lang="id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07E1A6-E779-4EC9-9056-F1B6B2DC2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0E7E64-12D7-4B81-BAB4-E8EE755DE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F9A54-DB7D-45E9-9D35-37A2227750C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30650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C214BF-7701-40DC-98F2-65D5635A4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BB6BDAA-4E94-4EA8-B125-57F6C54CB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97A85-D06D-4A5F-9C27-68B9309D5115}" type="datetimeFigureOut">
              <a:rPr lang="id-ID" smtClean="0"/>
              <a:t>09/09/2020</a:t>
            </a:fld>
            <a:endParaRPr lang="id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6671B6-C382-4F4E-9719-177D0E2B3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EEACC0-EBFE-413A-95BF-836B2920F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F9A54-DB7D-45E9-9D35-37A2227750C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43519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F30E6A-8F19-4F4B-B6A2-52348C4CE3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97A85-D06D-4A5F-9C27-68B9309D5115}" type="datetimeFigureOut">
              <a:rPr lang="id-ID" smtClean="0"/>
              <a:t>09/09/2020</a:t>
            </a:fld>
            <a:endParaRPr lang="id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0BB228-658C-4D37-B9E0-47F70D80C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092D0F-450C-4264-B9C1-649E9C7B5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F9A54-DB7D-45E9-9D35-37A2227750C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91136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BAFA7-072A-48D8-853C-811004CB1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FA7E5B-F2D0-4FD3-8DB6-B5EF4CE86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95C2FE-AEB7-4F4A-BFA8-11772EE91D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D0EBAC-94AE-41BD-A9E6-A0EB02B0E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97A85-D06D-4A5F-9C27-68B9309D5115}" type="datetimeFigureOut">
              <a:rPr lang="id-ID" smtClean="0"/>
              <a:t>09/09/2020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0AD5D5-D78F-43F5-9DE4-28069E7A3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5273FA-53CF-416B-86C4-F56F1C987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F9A54-DB7D-45E9-9D35-37A2227750C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48962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C57B85-DAF3-4569-A68F-4CF9894F2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E2E428-1D19-4C66-9004-556BE058E7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8F0E1E-D0E1-4963-8177-61F69496B6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252194-4FEF-45CA-BD2D-9CB8E577A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97A85-D06D-4A5F-9C27-68B9309D5115}" type="datetimeFigureOut">
              <a:rPr lang="id-ID" smtClean="0"/>
              <a:t>09/09/2020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8FE738-0825-4019-9906-9C804764A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32E737-FCB7-4010-AFC2-B8F38F7F0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F9A54-DB7D-45E9-9D35-37A2227750C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70150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A08F617-64AE-4425-A068-F140A32FC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73907F-7482-4876-92F2-BE6227BAE9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E314A4-28E9-4A85-B4CC-D2818A86B7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197A85-D06D-4A5F-9C27-68B9309D5115}" type="datetimeFigureOut">
              <a:rPr lang="id-ID" smtClean="0"/>
              <a:t>09/09/2020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EC5DC2-9FAC-4970-94E3-63165E2BE4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35A1BD-49AB-4AC3-96C9-5663C81FD2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4F9A54-DB7D-45E9-9D35-37A2227750C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83134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A9DBC2-7AD8-4DC2-9626-420476AF35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064374-A131-4558-9E71-EC8355E45F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6B2BFD7-8B03-4761-82F4-73FDAD45BF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5325"/>
            <a:ext cx="12191999" cy="6807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6606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B6F17-893A-4E33-98DE-429CB1F9B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650704E-FA29-4778-8D82-5AB009EF558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53467" y="-14506"/>
            <a:ext cx="12245467" cy="6872506"/>
          </a:xfrm>
        </p:spPr>
      </p:pic>
    </p:spTree>
    <p:extLst>
      <p:ext uri="{BB962C8B-B14F-4D97-AF65-F5344CB8AC3E}">
        <p14:creationId xmlns:p14="http://schemas.microsoft.com/office/powerpoint/2010/main" val="4217865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34157-0C56-4311-87D1-63E2DCE07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910BADB-E8D4-4620-BD44-8E761D3D59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1354" y="239151"/>
            <a:ext cx="11760591" cy="6618848"/>
          </a:xfrm>
        </p:spPr>
      </p:pic>
    </p:spTree>
    <p:extLst>
      <p:ext uri="{BB962C8B-B14F-4D97-AF65-F5344CB8AC3E}">
        <p14:creationId xmlns:p14="http://schemas.microsoft.com/office/powerpoint/2010/main" val="541888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7FACF0-30BD-44B2-9F46-834CFF152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FB74C08-841E-4BA7-8652-73E2141C672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7974" y="-24960"/>
            <a:ext cx="12078053" cy="6721181"/>
          </a:xfrm>
        </p:spPr>
      </p:pic>
    </p:spTree>
    <p:extLst>
      <p:ext uri="{BB962C8B-B14F-4D97-AF65-F5344CB8AC3E}">
        <p14:creationId xmlns:p14="http://schemas.microsoft.com/office/powerpoint/2010/main" val="7219650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ACER</dc:creator>
  <cp:lastModifiedBy>ACER</cp:lastModifiedBy>
  <cp:revision>1</cp:revision>
  <dcterms:created xsi:type="dcterms:W3CDTF">2020-09-08T23:03:38Z</dcterms:created>
  <dcterms:modified xsi:type="dcterms:W3CDTF">2020-09-08T23:08:08Z</dcterms:modified>
</cp:coreProperties>
</file>