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09F10F-8B33-4B09-BD92-958D9C476C6E}" type="doc">
      <dgm:prSet loTypeId="urn:microsoft.com/office/officeart/2005/8/layout/cycle8" loCatId="cycle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0D3C6D6-4ACA-475B-8506-6BA8166E5E94}">
      <dgm:prSet/>
      <dgm:spPr/>
      <dgm:t>
        <a:bodyPr/>
        <a:lstStyle/>
        <a:p>
          <a:r>
            <a:rPr lang="id-ID"/>
            <a:t>STANDART, GOALS, AND OBJECTIVE</a:t>
          </a:r>
          <a:endParaRPr lang="en-US"/>
        </a:p>
      </dgm:t>
    </dgm:pt>
    <dgm:pt modelId="{DE469F54-7501-4C38-B343-4B5EE28823DB}" type="parTrans" cxnId="{C438D35C-C8EC-4E76-805B-F40FA105BD02}">
      <dgm:prSet/>
      <dgm:spPr/>
      <dgm:t>
        <a:bodyPr/>
        <a:lstStyle/>
        <a:p>
          <a:endParaRPr lang="en-US"/>
        </a:p>
      </dgm:t>
    </dgm:pt>
    <dgm:pt modelId="{F62690A0-C4A4-4A7C-AA41-1176CEC23C84}" type="sibTrans" cxnId="{C438D35C-C8EC-4E76-805B-F40FA105BD02}">
      <dgm:prSet/>
      <dgm:spPr/>
      <dgm:t>
        <a:bodyPr/>
        <a:lstStyle/>
        <a:p>
          <a:endParaRPr lang="en-US"/>
        </a:p>
      </dgm:t>
    </dgm:pt>
    <dgm:pt modelId="{6ECC36AE-1B80-4526-9555-D7DA834C99B1}">
      <dgm:prSet/>
      <dgm:spPr/>
      <dgm:t>
        <a:bodyPr/>
        <a:lstStyle/>
        <a:p>
          <a:r>
            <a:rPr lang="id-ID"/>
            <a:t>BEHAVIORAL OBJECTIVE</a:t>
          </a:r>
          <a:endParaRPr lang="en-US"/>
        </a:p>
      </dgm:t>
    </dgm:pt>
    <dgm:pt modelId="{8C7062F3-0DEF-4EDD-B2F3-7FAE67B2FF7D}" type="parTrans" cxnId="{21F4312A-076E-4E6B-8DC9-7F1F95D398C1}">
      <dgm:prSet/>
      <dgm:spPr/>
      <dgm:t>
        <a:bodyPr/>
        <a:lstStyle/>
        <a:p>
          <a:endParaRPr lang="en-US"/>
        </a:p>
      </dgm:t>
    </dgm:pt>
    <dgm:pt modelId="{14A6693C-BF6B-4BA4-B7B4-372895417185}" type="sibTrans" cxnId="{21F4312A-076E-4E6B-8DC9-7F1F95D398C1}">
      <dgm:prSet/>
      <dgm:spPr/>
      <dgm:t>
        <a:bodyPr/>
        <a:lstStyle/>
        <a:p>
          <a:endParaRPr lang="en-US"/>
        </a:p>
      </dgm:t>
    </dgm:pt>
    <dgm:pt modelId="{5EB31F26-ADF0-49FE-9940-0EC23298F105}">
      <dgm:prSet/>
      <dgm:spPr/>
      <dgm:t>
        <a:bodyPr/>
        <a:lstStyle/>
        <a:p>
          <a:r>
            <a:rPr lang="id-ID"/>
            <a:t>THE DOMAINS OBJECTIVE</a:t>
          </a:r>
          <a:endParaRPr lang="en-US"/>
        </a:p>
      </dgm:t>
    </dgm:pt>
    <dgm:pt modelId="{6FE9220E-8580-4F55-B745-D51A7C6DC96B}" type="parTrans" cxnId="{0F4DFF00-7095-4C2F-921D-F6654F8D5CBC}">
      <dgm:prSet/>
      <dgm:spPr/>
      <dgm:t>
        <a:bodyPr/>
        <a:lstStyle/>
        <a:p>
          <a:endParaRPr lang="en-US"/>
        </a:p>
      </dgm:t>
    </dgm:pt>
    <dgm:pt modelId="{4C99DED5-ED9D-45A5-B0B3-FEB0436F8C9A}" type="sibTrans" cxnId="{0F4DFF00-7095-4C2F-921D-F6654F8D5CBC}">
      <dgm:prSet/>
      <dgm:spPr/>
      <dgm:t>
        <a:bodyPr/>
        <a:lstStyle/>
        <a:p>
          <a:endParaRPr lang="en-US"/>
        </a:p>
      </dgm:t>
    </dgm:pt>
    <dgm:pt modelId="{C40BC204-57BD-424D-9DDE-E2E9069775D8}">
      <dgm:prSet/>
      <dgm:spPr/>
      <dgm:t>
        <a:bodyPr/>
        <a:lstStyle/>
        <a:p>
          <a:r>
            <a:rPr lang="id-ID"/>
            <a:t>BLOOM’S TAXONOMY</a:t>
          </a:r>
          <a:endParaRPr lang="en-US"/>
        </a:p>
      </dgm:t>
    </dgm:pt>
    <dgm:pt modelId="{63948C59-E64D-472E-98B2-6885E68689C0}" type="parTrans" cxnId="{59AC3FDD-7827-4A29-B24B-3C6EBC92A254}">
      <dgm:prSet/>
      <dgm:spPr/>
      <dgm:t>
        <a:bodyPr/>
        <a:lstStyle/>
        <a:p>
          <a:endParaRPr lang="en-US"/>
        </a:p>
      </dgm:t>
    </dgm:pt>
    <dgm:pt modelId="{0F193606-C8A4-4966-8AED-7B43EADDBFC2}" type="sibTrans" cxnId="{59AC3FDD-7827-4A29-B24B-3C6EBC92A254}">
      <dgm:prSet/>
      <dgm:spPr/>
      <dgm:t>
        <a:bodyPr/>
        <a:lstStyle/>
        <a:p>
          <a:endParaRPr lang="en-US"/>
        </a:p>
      </dgm:t>
    </dgm:pt>
    <dgm:pt modelId="{A65AA7F7-8298-423A-B514-5F54EF776C6F}">
      <dgm:prSet/>
      <dgm:spPr/>
      <dgm:t>
        <a:bodyPr/>
        <a:lstStyle/>
        <a:p>
          <a:r>
            <a:rPr lang="id-ID" dirty="0"/>
            <a:t>LEVEL OF BLOOM’S TAXONOMY</a:t>
          </a:r>
          <a:endParaRPr lang="en-US" dirty="0"/>
        </a:p>
      </dgm:t>
    </dgm:pt>
    <dgm:pt modelId="{8E9C8E68-2696-4D0C-924E-8C30DD95D113}" type="parTrans" cxnId="{527437FC-BF6F-402F-B14C-FC804F0D9226}">
      <dgm:prSet/>
      <dgm:spPr/>
      <dgm:t>
        <a:bodyPr/>
        <a:lstStyle/>
        <a:p>
          <a:endParaRPr lang="en-US"/>
        </a:p>
      </dgm:t>
    </dgm:pt>
    <dgm:pt modelId="{8D8153EB-C9F4-4743-807A-A2A1FD447302}" type="sibTrans" cxnId="{527437FC-BF6F-402F-B14C-FC804F0D9226}">
      <dgm:prSet/>
      <dgm:spPr/>
      <dgm:t>
        <a:bodyPr/>
        <a:lstStyle/>
        <a:p>
          <a:endParaRPr lang="en-US"/>
        </a:p>
      </dgm:t>
    </dgm:pt>
    <dgm:pt modelId="{E4EBA3FA-D87C-4630-B21E-C3272E24491A}" type="pres">
      <dgm:prSet presAssocID="{9C09F10F-8B33-4B09-BD92-958D9C476C6E}" presName="compositeShape" presStyleCnt="0">
        <dgm:presLayoutVars>
          <dgm:chMax val="7"/>
          <dgm:dir/>
          <dgm:resizeHandles val="exact"/>
        </dgm:presLayoutVars>
      </dgm:prSet>
      <dgm:spPr/>
    </dgm:pt>
    <dgm:pt modelId="{ADA5ACE3-8488-46D9-A391-AAF47B46E0EA}" type="pres">
      <dgm:prSet presAssocID="{9C09F10F-8B33-4B09-BD92-958D9C476C6E}" presName="wedge1" presStyleLbl="node1" presStyleIdx="0" presStyleCnt="5"/>
      <dgm:spPr/>
    </dgm:pt>
    <dgm:pt modelId="{AF2F9AE1-0F45-4D73-8B02-BC9A3D357565}" type="pres">
      <dgm:prSet presAssocID="{9C09F10F-8B33-4B09-BD92-958D9C476C6E}" presName="dummy1a" presStyleCnt="0"/>
      <dgm:spPr/>
    </dgm:pt>
    <dgm:pt modelId="{0572C0AF-7B68-4B1C-B588-3246A7941CB7}" type="pres">
      <dgm:prSet presAssocID="{9C09F10F-8B33-4B09-BD92-958D9C476C6E}" presName="dummy1b" presStyleCnt="0"/>
      <dgm:spPr/>
    </dgm:pt>
    <dgm:pt modelId="{CB2097B1-6BE8-4645-B648-B79CBC19633A}" type="pres">
      <dgm:prSet presAssocID="{9C09F10F-8B33-4B09-BD92-958D9C476C6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A00DB35-438F-4BBB-9DAC-8CC21C46A0C6}" type="pres">
      <dgm:prSet presAssocID="{9C09F10F-8B33-4B09-BD92-958D9C476C6E}" presName="wedge2" presStyleLbl="node1" presStyleIdx="1" presStyleCnt="5"/>
      <dgm:spPr/>
    </dgm:pt>
    <dgm:pt modelId="{E1C1B448-2B35-4058-AA04-A6A4324AE7CC}" type="pres">
      <dgm:prSet presAssocID="{9C09F10F-8B33-4B09-BD92-958D9C476C6E}" presName="dummy2a" presStyleCnt="0"/>
      <dgm:spPr/>
    </dgm:pt>
    <dgm:pt modelId="{2ED2D631-54C1-46A0-AA4D-053BB494161D}" type="pres">
      <dgm:prSet presAssocID="{9C09F10F-8B33-4B09-BD92-958D9C476C6E}" presName="dummy2b" presStyleCnt="0"/>
      <dgm:spPr/>
    </dgm:pt>
    <dgm:pt modelId="{F3F6B6A2-528F-4584-8E61-381B28056D82}" type="pres">
      <dgm:prSet presAssocID="{9C09F10F-8B33-4B09-BD92-958D9C476C6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D7F5A896-FEC8-4BC4-A77C-E797ACDF6732}" type="pres">
      <dgm:prSet presAssocID="{9C09F10F-8B33-4B09-BD92-958D9C476C6E}" presName="wedge3" presStyleLbl="node1" presStyleIdx="2" presStyleCnt="5"/>
      <dgm:spPr/>
    </dgm:pt>
    <dgm:pt modelId="{1466D853-C8C5-40DB-A714-8D56BC4FEDB4}" type="pres">
      <dgm:prSet presAssocID="{9C09F10F-8B33-4B09-BD92-958D9C476C6E}" presName="dummy3a" presStyleCnt="0"/>
      <dgm:spPr/>
    </dgm:pt>
    <dgm:pt modelId="{9B7A94F4-10FD-4FFB-8B80-9E2F5963747A}" type="pres">
      <dgm:prSet presAssocID="{9C09F10F-8B33-4B09-BD92-958D9C476C6E}" presName="dummy3b" presStyleCnt="0"/>
      <dgm:spPr/>
    </dgm:pt>
    <dgm:pt modelId="{FADDE567-BD37-4A9F-9C76-98EA90F2229C}" type="pres">
      <dgm:prSet presAssocID="{9C09F10F-8B33-4B09-BD92-958D9C476C6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CB847F8C-7F41-4416-B9C9-2C446F4879D1}" type="pres">
      <dgm:prSet presAssocID="{9C09F10F-8B33-4B09-BD92-958D9C476C6E}" presName="wedge4" presStyleLbl="node1" presStyleIdx="3" presStyleCnt="5"/>
      <dgm:spPr/>
    </dgm:pt>
    <dgm:pt modelId="{01A6D35F-4076-48E5-AEF5-D4F5E186196D}" type="pres">
      <dgm:prSet presAssocID="{9C09F10F-8B33-4B09-BD92-958D9C476C6E}" presName="dummy4a" presStyleCnt="0"/>
      <dgm:spPr/>
    </dgm:pt>
    <dgm:pt modelId="{042B64A5-B587-4911-860A-161BA9623508}" type="pres">
      <dgm:prSet presAssocID="{9C09F10F-8B33-4B09-BD92-958D9C476C6E}" presName="dummy4b" presStyleCnt="0"/>
      <dgm:spPr/>
    </dgm:pt>
    <dgm:pt modelId="{5B3B03B8-2C5D-4133-B699-C180BEC4E9E1}" type="pres">
      <dgm:prSet presAssocID="{9C09F10F-8B33-4B09-BD92-958D9C476C6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83C9A6C8-C3EF-4864-94D9-8467DF909BB1}" type="pres">
      <dgm:prSet presAssocID="{9C09F10F-8B33-4B09-BD92-958D9C476C6E}" presName="wedge5" presStyleLbl="node1" presStyleIdx="4" presStyleCnt="5"/>
      <dgm:spPr/>
    </dgm:pt>
    <dgm:pt modelId="{2C85BCD2-34E3-4033-9E14-B81BDD36947A}" type="pres">
      <dgm:prSet presAssocID="{9C09F10F-8B33-4B09-BD92-958D9C476C6E}" presName="dummy5a" presStyleCnt="0"/>
      <dgm:spPr/>
    </dgm:pt>
    <dgm:pt modelId="{4703702C-F2E9-4CE6-8789-1D304409CFD3}" type="pres">
      <dgm:prSet presAssocID="{9C09F10F-8B33-4B09-BD92-958D9C476C6E}" presName="dummy5b" presStyleCnt="0"/>
      <dgm:spPr/>
    </dgm:pt>
    <dgm:pt modelId="{DF3F26ED-B256-4245-8B46-575EC95CB9B1}" type="pres">
      <dgm:prSet presAssocID="{9C09F10F-8B33-4B09-BD92-958D9C476C6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1103E6E2-8A09-4044-846E-7D5A2F9357BF}" type="pres">
      <dgm:prSet presAssocID="{F62690A0-C4A4-4A7C-AA41-1176CEC23C84}" presName="arrowWedge1" presStyleLbl="fgSibTrans2D1" presStyleIdx="0" presStyleCnt="5"/>
      <dgm:spPr/>
    </dgm:pt>
    <dgm:pt modelId="{8C1087EA-B426-4087-AD17-F4FFE9BDE988}" type="pres">
      <dgm:prSet presAssocID="{14A6693C-BF6B-4BA4-B7B4-372895417185}" presName="arrowWedge2" presStyleLbl="fgSibTrans2D1" presStyleIdx="1" presStyleCnt="5"/>
      <dgm:spPr/>
    </dgm:pt>
    <dgm:pt modelId="{BC40F357-FDF9-4DF0-A081-8FD66130F569}" type="pres">
      <dgm:prSet presAssocID="{4C99DED5-ED9D-45A5-B0B3-FEB0436F8C9A}" presName="arrowWedge3" presStyleLbl="fgSibTrans2D1" presStyleIdx="2" presStyleCnt="5"/>
      <dgm:spPr/>
    </dgm:pt>
    <dgm:pt modelId="{AFFBBC7E-8E38-4886-BB26-84ABBDA4F042}" type="pres">
      <dgm:prSet presAssocID="{0F193606-C8A4-4966-8AED-7B43EADDBFC2}" presName="arrowWedge4" presStyleLbl="fgSibTrans2D1" presStyleIdx="3" presStyleCnt="5"/>
      <dgm:spPr/>
    </dgm:pt>
    <dgm:pt modelId="{CC7AA687-8E9A-4524-AA6C-4DEE9088B36D}" type="pres">
      <dgm:prSet presAssocID="{8D8153EB-C9F4-4743-807A-A2A1FD447302}" presName="arrowWedge5" presStyleLbl="fgSibTrans2D1" presStyleIdx="4" presStyleCnt="5"/>
      <dgm:spPr/>
    </dgm:pt>
  </dgm:ptLst>
  <dgm:cxnLst>
    <dgm:cxn modelId="{0F4DFF00-7095-4C2F-921D-F6654F8D5CBC}" srcId="{9C09F10F-8B33-4B09-BD92-958D9C476C6E}" destId="{5EB31F26-ADF0-49FE-9940-0EC23298F105}" srcOrd="2" destOrd="0" parTransId="{6FE9220E-8580-4F55-B745-D51A7C6DC96B}" sibTransId="{4C99DED5-ED9D-45A5-B0B3-FEB0436F8C9A}"/>
    <dgm:cxn modelId="{A61B1412-3D66-4472-8450-0C213BD39480}" type="presOf" srcId="{C40BC204-57BD-424D-9DDE-E2E9069775D8}" destId="{5B3B03B8-2C5D-4133-B699-C180BEC4E9E1}" srcOrd="1" destOrd="0" presId="urn:microsoft.com/office/officeart/2005/8/layout/cycle8"/>
    <dgm:cxn modelId="{21F4312A-076E-4E6B-8DC9-7F1F95D398C1}" srcId="{9C09F10F-8B33-4B09-BD92-958D9C476C6E}" destId="{6ECC36AE-1B80-4526-9555-D7DA834C99B1}" srcOrd="1" destOrd="0" parTransId="{8C7062F3-0DEF-4EDD-B2F3-7FAE67B2FF7D}" sibTransId="{14A6693C-BF6B-4BA4-B7B4-372895417185}"/>
    <dgm:cxn modelId="{35EEFD2E-636E-4C8E-B547-2D461642E745}" type="presOf" srcId="{5EB31F26-ADF0-49FE-9940-0EC23298F105}" destId="{D7F5A896-FEC8-4BC4-A77C-E797ACDF6732}" srcOrd="0" destOrd="0" presId="urn:microsoft.com/office/officeart/2005/8/layout/cycle8"/>
    <dgm:cxn modelId="{DB460339-AF25-4E7E-A56B-D009DF5E2538}" type="presOf" srcId="{6ECC36AE-1B80-4526-9555-D7DA834C99B1}" destId="{F3F6B6A2-528F-4584-8E61-381B28056D82}" srcOrd="1" destOrd="0" presId="urn:microsoft.com/office/officeart/2005/8/layout/cycle8"/>
    <dgm:cxn modelId="{C438D35C-C8EC-4E76-805B-F40FA105BD02}" srcId="{9C09F10F-8B33-4B09-BD92-958D9C476C6E}" destId="{70D3C6D6-4ACA-475B-8506-6BA8166E5E94}" srcOrd="0" destOrd="0" parTransId="{DE469F54-7501-4C38-B343-4B5EE28823DB}" sibTransId="{F62690A0-C4A4-4A7C-AA41-1176CEC23C84}"/>
    <dgm:cxn modelId="{A785DE68-6E7E-485D-B982-493739D736E0}" type="presOf" srcId="{A65AA7F7-8298-423A-B514-5F54EF776C6F}" destId="{83C9A6C8-C3EF-4864-94D9-8467DF909BB1}" srcOrd="0" destOrd="0" presId="urn:microsoft.com/office/officeart/2005/8/layout/cycle8"/>
    <dgm:cxn modelId="{97E4B66F-9815-4B7F-A3D5-77098D0AEF08}" type="presOf" srcId="{C40BC204-57BD-424D-9DDE-E2E9069775D8}" destId="{CB847F8C-7F41-4416-B9C9-2C446F4879D1}" srcOrd="0" destOrd="0" presId="urn:microsoft.com/office/officeart/2005/8/layout/cycle8"/>
    <dgm:cxn modelId="{B83EA373-6CFE-4D43-A469-0EE6F2280D85}" type="presOf" srcId="{A65AA7F7-8298-423A-B514-5F54EF776C6F}" destId="{DF3F26ED-B256-4245-8B46-575EC95CB9B1}" srcOrd="1" destOrd="0" presId="urn:microsoft.com/office/officeart/2005/8/layout/cycle8"/>
    <dgm:cxn modelId="{B1A65D7C-47E3-4D5E-9343-05C3C4602CC3}" type="presOf" srcId="{9C09F10F-8B33-4B09-BD92-958D9C476C6E}" destId="{E4EBA3FA-D87C-4630-B21E-C3272E24491A}" srcOrd="0" destOrd="0" presId="urn:microsoft.com/office/officeart/2005/8/layout/cycle8"/>
    <dgm:cxn modelId="{CBF15C7F-EB00-4BC8-9A66-4960704E57AF}" type="presOf" srcId="{6ECC36AE-1B80-4526-9555-D7DA834C99B1}" destId="{CA00DB35-438F-4BBB-9DAC-8CC21C46A0C6}" srcOrd="0" destOrd="0" presId="urn:microsoft.com/office/officeart/2005/8/layout/cycle8"/>
    <dgm:cxn modelId="{7311CDD1-3F0F-41AB-BF7B-378236773727}" type="presOf" srcId="{70D3C6D6-4ACA-475B-8506-6BA8166E5E94}" destId="{ADA5ACE3-8488-46D9-A391-AAF47B46E0EA}" srcOrd="0" destOrd="0" presId="urn:microsoft.com/office/officeart/2005/8/layout/cycle8"/>
    <dgm:cxn modelId="{DF7222DA-AE73-4F54-8FAF-C4F73101F8FC}" type="presOf" srcId="{5EB31F26-ADF0-49FE-9940-0EC23298F105}" destId="{FADDE567-BD37-4A9F-9C76-98EA90F2229C}" srcOrd="1" destOrd="0" presId="urn:microsoft.com/office/officeart/2005/8/layout/cycle8"/>
    <dgm:cxn modelId="{59AC3FDD-7827-4A29-B24B-3C6EBC92A254}" srcId="{9C09F10F-8B33-4B09-BD92-958D9C476C6E}" destId="{C40BC204-57BD-424D-9DDE-E2E9069775D8}" srcOrd="3" destOrd="0" parTransId="{63948C59-E64D-472E-98B2-6885E68689C0}" sibTransId="{0F193606-C8A4-4966-8AED-7B43EADDBFC2}"/>
    <dgm:cxn modelId="{BF3039E2-464C-4A49-A423-E6D0ACC9F30E}" type="presOf" srcId="{70D3C6D6-4ACA-475B-8506-6BA8166E5E94}" destId="{CB2097B1-6BE8-4645-B648-B79CBC19633A}" srcOrd="1" destOrd="0" presId="urn:microsoft.com/office/officeart/2005/8/layout/cycle8"/>
    <dgm:cxn modelId="{527437FC-BF6F-402F-B14C-FC804F0D9226}" srcId="{9C09F10F-8B33-4B09-BD92-958D9C476C6E}" destId="{A65AA7F7-8298-423A-B514-5F54EF776C6F}" srcOrd="4" destOrd="0" parTransId="{8E9C8E68-2696-4D0C-924E-8C30DD95D113}" sibTransId="{8D8153EB-C9F4-4743-807A-A2A1FD447302}"/>
    <dgm:cxn modelId="{A0400D59-70F7-43C7-9802-FF1DB449A7FD}" type="presParOf" srcId="{E4EBA3FA-D87C-4630-B21E-C3272E24491A}" destId="{ADA5ACE3-8488-46D9-A391-AAF47B46E0EA}" srcOrd="0" destOrd="0" presId="urn:microsoft.com/office/officeart/2005/8/layout/cycle8"/>
    <dgm:cxn modelId="{C006218A-E61F-4844-9B8F-4CC75CA084AC}" type="presParOf" srcId="{E4EBA3FA-D87C-4630-B21E-C3272E24491A}" destId="{AF2F9AE1-0F45-4D73-8B02-BC9A3D357565}" srcOrd="1" destOrd="0" presId="urn:microsoft.com/office/officeart/2005/8/layout/cycle8"/>
    <dgm:cxn modelId="{803C3545-BE8F-468E-A05C-F700115638BA}" type="presParOf" srcId="{E4EBA3FA-D87C-4630-B21E-C3272E24491A}" destId="{0572C0AF-7B68-4B1C-B588-3246A7941CB7}" srcOrd="2" destOrd="0" presId="urn:microsoft.com/office/officeart/2005/8/layout/cycle8"/>
    <dgm:cxn modelId="{C920D1D8-8369-4B02-A88F-A5DBBD7730B0}" type="presParOf" srcId="{E4EBA3FA-D87C-4630-B21E-C3272E24491A}" destId="{CB2097B1-6BE8-4645-B648-B79CBC19633A}" srcOrd="3" destOrd="0" presId="urn:microsoft.com/office/officeart/2005/8/layout/cycle8"/>
    <dgm:cxn modelId="{C738E8F2-1128-486C-9146-577A6543F442}" type="presParOf" srcId="{E4EBA3FA-D87C-4630-B21E-C3272E24491A}" destId="{CA00DB35-438F-4BBB-9DAC-8CC21C46A0C6}" srcOrd="4" destOrd="0" presId="urn:microsoft.com/office/officeart/2005/8/layout/cycle8"/>
    <dgm:cxn modelId="{359795DD-F1C5-4E8D-AF8D-BFA3B61D3AFD}" type="presParOf" srcId="{E4EBA3FA-D87C-4630-B21E-C3272E24491A}" destId="{E1C1B448-2B35-4058-AA04-A6A4324AE7CC}" srcOrd="5" destOrd="0" presId="urn:microsoft.com/office/officeart/2005/8/layout/cycle8"/>
    <dgm:cxn modelId="{6B44018C-130B-4167-8200-556A66E64685}" type="presParOf" srcId="{E4EBA3FA-D87C-4630-B21E-C3272E24491A}" destId="{2ED2D631-54C1-46A0-AA4D-053BB494161D}" srcOrd="6" destOrd="0" presId="urn:microsoft.com/office/officeart/2005/8/layout/cycle8"/>
    <dgm:cxn modelId="{C3263A66-FFB0-4E1F-BD35-7B034797911D}" type="presParOf" srcId="{E4EBA3FA-D87C-4630-B21E-C3272E24491A}" destId="{F3F6B6A2-528F-4584-8E61-381B28056D82}" srcOrd="7" destOrd="0" presId="urn:microsoft.com/office/officeart/2005/8/layout/cycle8"/>
    <dgm:cxn modelId="{44495BD1-8A77-4867-9FFB-76A8028F9EB4}" type="presParOf" srcId="{E4EBA3FA-D87C-4630-B21E-C3272E24491A}" destId="{D7F5A896-FEC8-4BC4-A77C-E797ACDF6732}" srcOrd="8" destOrd="0" presId="urn:microsoft.com/office/officeart/2005/8/layout/cycle8"/>
    <dgm:cxn modelId="{BD1C7CC4-8614-4188-B2FF-D4423822879D}" type="presParOf" srcId="{E4EBA3FA-D87C-4630-B21E-C3272E24491A}" destId="{1466D853-C8C5-40DB-A714-8D56BC4FEDB4}" srcOrd="9" destOrd="0" presId="urn:microsoft.com/office/officeart/2005/8/layout/cycle8"/>
    <dgm:cxn modelId="{B89E0D91-7452-4438-AD7B-BD0CCC3574C4}" type="presParOf" srcId="{E4EBA3FA-D87C-4630-B21E-C3272E24491A}" destId="{9B7A94F4-10FD-4FFB-8B80-9E2F5963747A}" srcOrd="10" destOrd="0" presId="urn:microsoft.com/office/officeart/2005/8/layout/cycle8"/>
    <dgm:cxn modelId="{C9CD2923-9B05-43B7-A827-597C1375BB97}" type="presParOf" srcId="{E4EBA3FA-D87C-4630-B21E-C3272E24491A}" destId="{FADDE567-BD37-4A9F-9C76-98EA90F2229C}" srcOrd="11" destOrd="0" presId="urn:microsoft.com/office/officeart/2005/8/layout/cycle8"/>
    <dgm:cxn modelId="{70A153FC-658D-4241-9E69-CD924B652512}" type="presParOf" srcId="{E4EBA3FA-D87C-4630-B21E-C3272E24491A}" destId="{CB847F8C-7F41-4416-B9C9-2C446F4879D1}" srcOrd="12" destOrd="0" presId="urn:microsoft.com/office/officeart/2005/8/layout/cycle8"/>
    <dgm:cxn modelId="{6F0D9D15-C4E1-4748-8E3F-CB69EB26A272}" type="presParOf" srcId="{E4EBA3FA-D87C-4630-B21E-C3272E24491A}" destId="{01A6D35F-4076-48E5-AEF5-D4F5E186196D}" srcOrd="13" destOrd="0" presId="urn:microsoft.com/office/officeart/2005/8/layout/cycle8"/>
    <dgm:cxn modelId="{671957B6-192E-46AA-8E1D-44AA9FFDD75C}" type="presParOf" srcId="{E4EBA3FA-D87C-4630-B21E-C3272E24491A}" destId="{042B64A5-B587-4911-860A-161BA9623508}" srcOrd="14" destOrd="0" presId="urn:microsoft.com/office/officeart/2005/8/layout/cycle8"/>
    <dgm:cxn modelId="{4CF265C7-650C-466E-A418-43E7610A993E}" type="presParOf" srcId="{E4EBA3FA-D87C-4630-B21E-C3272E24491A}" destId="{5B3B03B8-2C5D-4133-B699-C180BEC4E9E1}" srcOrd="15" destOrd="0" presId="urn:microsoft.com/office/officeart/2005/8/layout/cycle8"/>
    <dgm:cxn modelId="{D3DC59D7-2437-4D33-B81F-54528D69A47A}" type="presParOf" srcId="{E4EBA3FA-D87C-4630-B21E-C3272E24491A}" destId="{83C9A6C8-C3EF-4864-94D9-8467DF909BB1}" srcOrd="16" destOrd="0" presId="urn:microsoft.com/office/officeart/2005/8/layout/cycle8"/>
    <dgm:cxn modelId="{FA684682-DD00-4F9C-A93A-F68C72686AF3}" type="presParOf" srcId="{E4EBA3FA-D87C-4630-B21E-C3272E24491A}" destId="{2C85BCD2-34E3-4033-9E14-B81BDD36947A}" srcOrd="17" destOrd="0" presId="urn:microsoft.com/office/officeart/2005/8/layout/cycle8"/>
    <dgm:cxn modelId="{68FCE239-41AC-486B-8ED9-BB54CCB5C9D4}" type="presParOf" srcId="{E4EBA3FA-D87C-4630-B21E-C3272E24491A}" destId="{4703702C-F2E9-4CE6-8789-1D304409CFD3}" srcOrd="18" destOrd="0" presId="urn:microsoft.com/office/officeart/2005/8/layout/cycle8"/>
    <dgm:cxn modelId="{C7314D29-6DB1-45AF-B417-F48E641F5B53}" type="presParOf" srcId="{E4EBA3FA-D87C-4630-B21E-C3272E24491A}" destId="{DF3F26ED-B256-4245-8B46-575EC95CB9B1}" srcOrd="19" destOrd="0" presId="urn:microsoft.com/office/officeart/2005/8/layout/cycle8"/>
    <dgm:cxn modelId="{76899068-75ED-48F5-BD25-56EE1E7DC42D}" type="presParOf" srcId="{E4EBA3FA-D87C-4630-B21E-C3272E24491A}" destId="{1103E6E2-8A09-4044-846E-7D5A2F9357BF}" srcOrd="20" destOrd="0" presId="urn:microsoft.com/office/officeart/2005/8/layout/cycle8"/>
    <dgm:cxn modelId="{7D36C1CB-97D7-4FA9-9A09-F4226DFCF605}" type="presParOf" srcId="{E4EBA3FA-D87C-4630-B21E-C3272E24491A}" destId="{8C1087EA-B426-4087-AD17-F4FFE9BDE988}" srcOrd="21" destOrd="0" presId="urn:microsoft.com/office/officeart/2005/8/layout/cycle8"/>
    <dgm:cxn modelId="{30C00DD1-1531-4844-A458-95CF3E903120}" type="presParOf" srcId="{E4EBA3FA-D87C-4630-B21E-C3272E24491A}" destId="{BC40F357-FDF9-4DF0-A081-8FD66130F569}" srcOrd="22" destOrd="0" presId="urn:microsoft.com/office/officeart/2005/8/layout/cycle8"/>
    <dgm:cxn modelId="{E3740C52-6F35-46E1-8057-30DD5D366E22}" type="presParOf" srcId="{E4EBA3FA-D87C-4630-B21E-C3272E24491A}" destId="{AFFBBC7E-8E38-4886-BB26-84ABBDA4F042}" srcOrd="23" destOrd="0" presId="urn:microsoft.com/office/officeart/2005/8/layout/cycle8"/>
    <dgm:cxn modelId="{0CB83364-1B10-425E-B0A0-323CB216DA9D}" type="presParOf" srcId="{E4EBA3FA-D87C-4630-B21E-C3272E24491A}" destId="{CC7AA687-8E9A-4524-AA6C-4DEE9088B36D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5ACE3-8488-46D9-A391-AAF47B46E0EA}">
      <dsp:nvSpPr>
        <dsp:cNvPr id="0" name=""/>
        <dsp:cNvSpPr/>
      </dsp:nvSpPr>
      <dsp:spPr>
        <a:xfrm>
          <a:off x="776440" y="344881"/>
          <a:ext cx="4680140" cy="4680140"/>
        </a:xfrm>
        <a:prstGeom prst="pie">
          <a:avLst>
            <a:gd name="adj1" fmla="val 16200000"/>
            <a:gd name="adj2" fmla="val 2052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STANDART, GOALS, AND OBJECTIVE</a:t>
          </a:r>
          <a:endParaRPr lang="en-US" sz="1900" kern="1200"/>
        </a:p>
      </dsp:txBody>
      <dsp:txXfrm>
        <a:off x="3217913" y="1131591"/>
        <a:ext cx="1504330" cy="1002887"/>
      </dsp:txXfrm>
    </dsp:sp>
    <dsp:sp modelId="{CA00DB35-438F-4BBB-9DAC-8CC21C46A0C6}">
      <dsp:nvSpPr>
        <dsp:cNvPr id="0" name=""/>
        <dsp:cNvSpPr/>
      </dsp:nvSpPr>
      <dsp:spPr>
        <a:xfrm>
          <a:off x="816555" y="469685"/>
          <a:ext cx="4680140" cy="4680140"/>
        </a:xfrm>
        <a:prstGeom prst="pie">
          <a:avLst>
            <a:gd name="adj1" fmla="val 20520000"/>
            <a:gd name="adj2" fmla="val 324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BEHAVIORAL OBJECTIVE</a:t>
          </a:r>
          <a:endParaRPr lang="en-US" sz="1900" kern="1200"/>
        </a:p>
      </dsp:txBody>
      <dsp:txXfrm>
        <a:off x="3830788" y="2608064"/>
        <a:ext cx="1392899" cy="1114319"/>
      </dsp:txXfrm>
    </dsp:sp>
    <dsp:sp modelId="{D7F5A896-FEC8-4BC4-A77C-E797ACDF6732}">
      <dsp:nvSpPr>
        <dsp:cNvPr id="0" name=""/>
        <dsp:cNvSpPr/>
      </dsp:nvSpPr>
      <dsp:spPr>
        <a:xfrm>
          <a:off x="710695" y="546573"/>
          <a:ext cx="4680140" cy="4680140"/>
        </a:xfrm>
        <a:prstGeom prst="pie">
          <a:avLst>
            <a:gd name="adj1" fmla="val 3240000"/>
            <a:gd name="adj2" fmla="val 756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THE DOMAINS OBJECTIVE</a:t>
          </a:r>
          <a:endParaRPr lang="en-US" sz="1900" kern="1200"/>
        </a:p>
      </dsp:txBody>
      <dsp:txXfrm>
        <a:off x="2382173" y="3833815"/>
        <a:ext cx="1337183" cy="1225751"/>
      </dsp:txXfrm>
    </dsp:sp>
    <dsp:sp modelId="{CB847F8C-7F41-4416-B9C9-2C446F4879D1}">
      <dsp:nvSpPr>
        <dsp:cNvPr id="0" name=""/>
        <dsp:cNvSpPr/>
      </dsp:nvSpPr>
      <dsp:spPr>
        <a:xfrm>
          <a:off x="604834" y="469685"/>
          <a:ext cx="4680140" cy="4680140"/>
        </a:xfrm>
        <a:prstGeom prst="pie">
          <a:avLst>
            <a:gd name="adj1" fmla="val 7560000"/>
            <a:gd name="adj2" fmla="val 1188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BLOOM’S TAXONOMY</a:t>
          </a:r>
          <a:endParaRPr lang="en-US" sz="1900" kern="1200"/>
        </a:p>
      </dsp:txBody>
      <dsp:txXfrm>
        <a:off x="877843" y="2608064"/>
        <a:ext cx="1392899" cy="1114319"/>
      </dsp:txXfrm>
    </dsp:sp>
    <dsp:sp modelId="{83C9A6C8-C3EF-4864-94D9-8467DF909BB1}">
      <dsp:nvSpPr>
        <dsp:cNvPr id="0" name=""/>
        <dsp:cNvSpPr/>
      </dsp:nvSpPr>
      <dsp:spPr>
        <a:xfrm>
          <a:off x="644950" y="344881"/>
          <a:ext cx="4680140" cy="4680140"/>
        </a:xfrm>
        <a:prstGeom prst="pie">
          <a:avLst>
            <a:gd name="adj1" fmla="val 1188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LEVEL OF BLOOM’S TAXONOMY</a:t>
          </a:r>
          <a:endParaRPr lang="en-US" sz="1900" kern="1200" dirty="0"/>
        </a:p>
      </dsp:txBody>
      <dsp:txXfrm>
        <a:off x="1379286" y="1131591"/>
        <a:ext cx="1504330" cy="1002887"/>
      </dsp:txXfrm>
    </dsp:sp>
    <dsp:sp modelId="{1103E6E2-8A09-4044-846E-7D5A2F9357BF}">
      <dsp:nvSpPr>
        <dsp:cNvPr id="0" name=""/>
        <dsp:cNvSpPr/>
      </dsp:nvSpPr>
      <dsp:spPr>
        <a:xfrm>
          <a:off x="486496" y="55158"/>
          <a:ext cx="5259586" cy="5259586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087EA-B426-4087-AD17-F4FFE9BDE988}">
      <dsp:nvSpPr>
        <dsp:cNvPr id="0" name=""/>
        <dsp:cNvSpPr/>
      </dsp:nvSpPr>
      <dsp:spPr>
        <a:xfrm>
          <a:off x="527155" y="179921"/>
          <a:ext cx="5259586" cy="5259586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0F357-FDF9-4DF0-A081-8FD66130F569}">
      <dsp:nvSpPr>
        <dsp:cNvPr id="0" name=""/>
        <dsp:cNvSpPr/>
      </dsp:nvSpPr>
      <dsp:spPr>
        <a:xfrm>
          <a:off x="420972" y="257044"/>
          <a:ext cx="5259586" cy="5259586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FBBC7E-8E38-4886-BB26-84ABBDA4F042}">
      <dsp:nvSpPr>
        <dsp:cNvPr id="0" name=""/>
        <dsp:cNvSpPr/>
      </dsp:nvSpPr>
      <dsp:spPr>
        <a:xfrm>
          <a:off x="314788" y="179921"/>
          <a:ext cx="5259586" cy="5259586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7AA687-8E9A-4524-AA6C-4DEE9088B36D}">
      <dsp:nvSpPr>
        <dsp:cNvPr id="0" name=""/>
        <dsp:cNvSpPr/>
      </dsp:nvSpPr>
      <dsp:spPr>
        <a:xfrm>
          <a:off x="355447" y="55158"/>
          <a:ext cx="5259586" cy="525958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E65E2-1A32-4E05-B0B1-6327472A3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F5027-58BE-4801-BA11-E2B440F87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6FA87-F5CD-4D1B-83EB-279A84F7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BD016-867E-4605-9FB7-8CCC73114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263A5-70DD-47B9-B081-40D6E993B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953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20EB3-170B-4573-A768-DAD74DD18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666BFB-FE98-4B4A-B758-589560E19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2819D-11AD-4358-BED6-5D629363B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1847F-9258-4F0A-9A1B-608E18DC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E8942-B78A-41DC-B306-F66FB9BE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778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DF667B-5537-4958-92E9-46741947D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9784A2-576B-4AF3-B30A-237E3C7F5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1E745-ECCC-4A9F-AC07-8254B8E4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84D75-FA7E-4281-B803-C132EABEB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A4A7B-FFAF-40F0-9CA7-F9C87225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0440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7282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45043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8319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6512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9881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0405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9118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819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3CC30-76C8-4937-999E-307DCFD36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0735E-55B8-441D-9E77-644AA20EB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DD40C-E2EF-42F5-8E62-ACB84ACE3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84C94-366E-42CA-BA59-98660AEF7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F77F0-0471-4B09-A42C-45B4961C0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5021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31120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6135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144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9771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7224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10550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25348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10528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640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8284-6EA8-4E27-8475-4215DF0EE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B72FD-D1A9-436C-B669-7A11C9322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7C46F-6116-475B-9AA7-9EA140CE8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3B639-C22A-47C6-85AF-138A640B0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086CA-1D26-4885-B313-7C84F898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417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8C44F-2D58-4B46-9715-A8063BF5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79792-2388-419F-9D6D-2E12D324A4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0E25E-3A6C-4399-B9A7-BF28E65AD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E0E26-F7C3-460F-B684-1D817110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86B07-B73E-4B29-A5FF-876932B44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33236-12B9-4840-8F99-B07E8C1A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112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0A3EA-0DBE-4D11-A24A-534BD7765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9B6F9-9032-4C67-A50B-DCF056EE2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E7B18-8A97-4964-A34D-279CC245D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2F0ACB-287B-49E3-B71A-D52D5A25E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B6407C-F3C8-419C-88A3-BB6821F5CA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AEB807-0EC0-4923-8193-BFEFCF9B5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FE1BD2-3AD2-44AE-A5E0-245CF977D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E1ED96-4166-4FE0-B73E-DF730976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1368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DA437-5167-4DF0-B8E5-159491C48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EA608-45F7-416E-B0E7-B38F11AA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428565-5F61-4960-AD10-30368528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9C261C-2755-4927-956A-8FACB1B78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738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A4442D-03FA-4BBA-90AC-71E0A959B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3F7CB-44D2-487E-BF84-C2BCB43BF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933B30-EEAB-4A8C-893D-BF0F217EE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533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6AFEB-85B4-477C-B23A-C0CAD4A06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C4765-D922-4143-A10A-3F1EC2672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2BADE-7890-49BA-B456-3350B5A6D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A41CE-033B-44C6-BEA7-E2C7AF14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EC22D0-D53D-4265-A4C5-FF4A5EEC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F775E-499A-4434-8696-4B13DF87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903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89A1A-D5D6-4C22-97F0-7AF47349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72052C-AEA8-4746-A60D-2203725DC0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16F6A5-9EEC-4DD1-87C9-54E02E723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0EE16-3B49-447C-B315-0F2871292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78A73-3A3D-40E4-BF19-0891E513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5EF4A-3843-4F1D-AE20-70147FB7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378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FF5339-48EC-4664-BF6F-CD0327D5E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5E757-175F-4550-ABF9-0CDC1FFB4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D1BF6-0199-4707-BD3A-A1E884A1C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51370-510E-4DBA-9760-F45A70192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DC2B7-8C0C-47CC-B46F-8953E65223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935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292C-537F-4F20-A5D8-9AB3D2CBEBCA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D4DCF-E9D5-4242-AB0A-4A7D8BCB88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66586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unset in the background&#10;&#10;Description automatically generated">
            <a:extLst>
              <a:ext uri="{FF2B5EF4-FFF2-40B4-BE49-F238E27FC236}">
                <a16:creationId xmlns:a16="http://schemas.microsoft.com/office/drawing/2014/main" id="{4CB20677-E05E-4AB5-B92C-1323667D2C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020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4DAF5C-EE89-494D-9379-A41D2ACFCD19}"/>
              </a:ext>
            </a:extLst>
          </p:cNvPr>
          <p:cNvSpPr/>
          <p:nvPr/>
        </p:nvSpPr>
        <p:spPr>
          <a:xfrm>
            <a:off x="804672" y="342006"/>
            <a:ext cx="3879232" cy="22481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latin typeface="+mj-lt"/>
                <a:ea typeface="+mj-ea"/>
                <a:cs typeface="+mj-cs"/>
              </a:rPr>
              <a:t>PENENTUAN TUJUAN 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5817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52E03-B8C9-42BF-91C7-6C67A1322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804064" cy="5571065"/>
          </a:xfrm>
        </p:spPr>
        <p:txBody>
          <a:bodyPr>
            <a:normAutofit/>
          </a:bodyPr>
          <a:lstStyle/>
          <a:p>
            <a:r>
              <a:rPr lang="id-ID" sz="3600" b="1"/>
              <a:t>GOAL AND OBJECTIVE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B49CE1-FF48-4837-97CB-D84180798E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129358"/>
              </p:ext>
            </p:extLst>
          </p:nvPr>
        </p:nvGraphicFramePr>
        <p:xfrm>
          <a:off x="5447532" y="643467"/>
          <a:ext cx="6101531" cy="5571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0352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Office Theme</vt:lpstr>
      <vt:lpstr>Berlin</vt:lpstr>
      <vt:lpstr>PowerPoint Presentation</vt:lpstr>
      <vt:lpstr>GOAL AND OBJECTIVE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2</cp:revision>
  <dcterms:created xsi:type="dcterms:W3CDTF">2020-09-08T22:58:09Z</dcterms:created>
  <dcterms:modified xsi:type="dcterms:W3CDTF">2020-09-08T22:59:47Z</dcterms:modified>
</cp:coreProperties>
</file>