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84" y="1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5C261-0ACC-4137-8279-7D6E0800E89C}" type="datetimeFigureOut">
              <a:rPr lang="id-ID" smtClean="0"/>
              <a:t>09/09/2020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B9921-C763-4EE8-B35A-01BABB139740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1505860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5C261-0ACC-4137-8279-7D6E0800E89C}" type="datetimeFigureOut">
              <a:rPr lang="id-ID" smtClean="0"/>
              <a:t>09/09/2020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B9921-C763-4EE8-B35A-01BABB139740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9072152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5C261-0ACC-4137-8279-7D6E0800E89C}" type="datetimeFigureOut">
              <a:rPr lang="id-ID" smtClean="0"/>
              <a:t>09/09/2020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B9921-C763-4EE8-B35A-01BABB139740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2392294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5C261-0ACC-4137-8279-7D6E0800E89C}" type="datetimeFigureOut">
              <a:rPr lang="id-ID" smtClean="0"/>
              <a:t>09/09/2020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B9921-C763-4EE8-B35A-01BABB139740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6625595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5C261-0ACC-4137-8279-7D6E0800E89C}" type="datetimeFigureOut">
              <a:rPr lang="id-ID" smtClean="0"/>
              <a:t>09/09/2020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B9921-C763-4EE8-B35A-01BABB139740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24849569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5C261-0ACC-4137-8279-7D6E0800E89C}" type="datetimeFigureOut">
              <a:rPr lang="id-ID" smtClean="0"/>
              <a:t>09/09/2020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B9921-C763-4EE8-B35A-01BABB139740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735230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5C261-0ACC-4137-8279-7D6E0800E89C}" type="datetimeFigureOut">
              <a:rPr lang="id-ID" smtClean="0"/>
              <a:t>09/09/2020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B9921-C763-4EE8-B35A-01BABB139740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10228989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5C261-0ACC-4137-8279-7D6E0800E89C}" type="datetimeFigureOut">
              <a:rPr lang="id-ID" smtClean="0"/>
              <a:t>09/09/2020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B9921-C763-4EE8-B35A-01BABB139740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02962885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5C261-0ACC-4137-8279-7D6E0800E89C}" type="datetimeFigureOut">
              <a:rPr lang="id-ID" smtClean="0"/>
              <a:t>09/09/2020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B9921-C763-4EE8-B35A-01BABB139740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9482255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5C261-0ACC-4137-8279-7D6E0800E89C}" type="datetimeFigureOut">
              <a:rPr lang="id-ID" smtClean="0"/>
              <a:t>09/09/2020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BA4B9921-C763-4EE8-B35A-01BABB139740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0279458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5C261-0ACC-4137-8279-7D6E0800E89C}" type="datetimeFigureOut">
              <a:rPr lang="id-ID" smtClean="0"/>
              <a:t>09/09/2020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B9921-C763-4EE8-B35A-01BABB139740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6591812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5C261-0ACC-4137-8279-7D6E0800E89C}" type="datetimeFigureOut">
              <a:rPr lang="id-ID" smtClean="0"/>
              <a:t>09/09/2020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B9921-C763-4EE8-B35A-01BABB139740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5985529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5C261-0ACC-4137-8279-7D6E0800E89C}" type="datetimeFigureOut">
              <a:rPr lang="id-ID" smtClean="0"/>
              <a:t>09/09/2020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B9921-C763-4EE8-B35A-01BABB139740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4396849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5C261-0ACC-4137-8279-7D6E0800E89C}" type="datetimeFigureOut">
              <a:rPr lang="id-ID" smtClean="0"/>
              <a:t>09/09/2020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B9921-C763-4EE8-B35A-01BABB139740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069646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5C261-0ACC-4137-8279-7D6E0800E89C}" type="datetimeFigureOut">
              <a:rPr lang="id-ID" smtClean="0"/>
              <a:t>09/09/2020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B9921-C763-4EE8-B35A-01BABB139740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2985862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5C261-0ACC-4137-8279-7D6E0800E89C}" type="datetimeFigureOut">
              <a:rPr lang="id-ID" smtClean="0"/>
              <a:t>09/09/2020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B9921-C763-4EE8-B35A-01BABB139740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099805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5C261-0ACC-4137-8279-7D6E0800E89C}" type="datetimeFigureOut">
              <a:rPr lang="id-ID" smtClean="0"/>
              <a:t>09/09/2020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B9921-C763-4EE8-B35A-01BABB139740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8250729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0175C261-0ACC-4137-8279-7D6E0800E89C}" type="datetimeFigureOut">
              <a:rPr lang="id-ID" smtClean="0"/>
              <a:t>09/09/2020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A4B9921-C763-4EE8-B35A-01BABB139740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2208289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05C53488-2E5D-4260-BF86-34DEA937A7B4}"/>
              </a:ext>
            </a:extLst>
          </p:cNvPr>
          <p:cNvSpPr/>
          <p:nvPr/>
        </p:nvSpPr>
        <p:spPr>
          <a:xfrm>
            <a:off x="265043" y="1019265"/>
            <a:ext cx="11516140" cy="1200329"/>
          </a:xfrm>
          <a:prstGeom prst="rect">
            <a:avLst/>
          </a:prstGeom>
          <a:solidFill>
            <a:schemeClr val="accent2"/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id-ID" sz="72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MEMAHAMI PEMBELAJAR</a:t>
            </a:r>
            <a:endParaRPr lang="en-US" sz="72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  <p:pic>
        <p:nvPicPr>
          <p:cNvPr id="6" name="Picture 5" descr="A group of people sitting at a desk&#10;&#10;Description automatically generated">
            <a:extLst>
              <a:ext uri="{FF2B5EF4-FFF2-40B4-BE49-F238E27FC236}">
                <a16:creationId xmlns:a16="http://schemas.microsoft.com/office/drawing/2014/main" id="{001EA274-6D01-441D-8C8D-0EB1296B043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13282" y="2763262"/>
            <a:ext cx="5235647" cy="33561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39103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76000"/>
                <a:satMod val="180000"/>
              </a:schemeClr>
              <a:schemeClr val="bg2">
                <a:tint val="80000"/>
                <a:satMod val="120000"/>
                <a:lumMod val="180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8643778-7F6C-4E8D-84D1-D5CDB99281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1D22F88D-6907-48AF-B024-346E855E0D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-1" y="-1"/>
            <a:ext cx="4403709" cy="6858001"/>
          </a:xfrm>
          <a:custGeom>
            <a:avLst/>
            <a:gdLst>
              <a:gd name="connsiteX0" fmla="*/ 3223890 w 4403709"/>
              <a:gd name="connsiteY0" fmla="*/ 6858001 h 6858001"/>
              <a:gd name="connsiteX1" fmla="*/ 4101908 w 4403709"/>
              <a:gd name="connsiteY1" fmla="*/ 6858001 h 6858001"/>
              <a:gd name="connsiteX2" fmla="*/ 3254950 w 4403709"/>
              <a:gd name="connsiteY2" fmla="*/ 1599356 h 6858001"/>
              <a:gd name="connsiteX3" fmla="*/ 3254950 w 4403709"/>
              <a:gd name="connsiteY3" fmla="*/ 1594062 h 6858001"/>
              <a:gd name="connsiteX4" fmla="*/ 4403709 w 4403709"/>
              <a:gd name="connsiteY4" fmla="*/ 0 h 6858001"/>
              <a:gd name="connsiteX5" fmla="*/ 3254950 w 4403709"/>
              <a:gd name="connsiteY5" fmla="*/ 0 h 6858001"/>
              <a:gd name="connsiteX6" fmla="*/ 2903520 w 4403709"/>
              <a:gd name="connsiteY6" fmla="*/ 0 h 6858001"/>
              <a:gd name="connsiteX7" fmla="*/ 0 w 4403709"/>
              <a:gd name="connsiteY7" fmla="*/ 0 h 6858001"/>
              <a:gd name="connsiteX8" fmla="*/ 0 w 4403709"/>
              <a:gd name="connsiteY8" fmla="*/ 6858000 h 6858001"/>
              <a:gd name="connsiteX9" fmla="*/ 3223890 w 4403709"/>
              <a:gd name="connsiteY9" fmla="*/ 6858000 h 6858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403709" h="6858001">
                <a:moveTo>
                  <a:pt x="3223890" y="6858001"/>
                </a:moveTo>
                <a:lnTo>
                  <a:pt x="4101908" y="6858001"/>
                </a:lnTo>
                <a:lnTo>
                  <a:pt x="3254950" y="1599356"/>
                </a:lnTo>
                <a:lnTo>
                  <a:pt x="3254950" y="1594062"/>
                </a:lnTo>
                <a:lnTo>
                  <a:pt x="4403709" y="0"/>
                </a:lnTo>
                <a:lnTo>
                  <a:pt x="3254950" y="0"/>
                </a:lnTo>
                <a:lnTo>
                  <a:pt x="2903520" y="0"/>
                </a:lnTo>
                <a:lnTo>
                  <a:pt x="0" y="0"/>
                </a:lnTo>
                <a:lnTo>
                  <a:pt x="0" y="6858000"/>
                </a:lnTo>
                <a:lnTo>
                  <a:pt x="3223890" y="6858000"/>
                </a:lnTo>
                <a:close/>
              </a:path>
            </a:pathLst>
          </a:custGeom>
          <a:gradFill flip="none" rotWithShape="1">
            <a:gsLst>
              <a:gs pos="0">
                <a:schemeClr val="accent1">
                  <a:lumMod val="89000"/>
                </a:schemeClr>
              </a:gs>
              <a:gs pos="23000">
                <a:schemeClr val="accent1">
                  <a:lumMod val="89000"/>
                </a:schemeClr>
              </a:gs>
              <a:gs pos="69000">
                <a:schemeClr val="accent1">
                  <a:lumMod val="75000"/>
                </a:schemeClr>
              </a:gs>
              <a:gs pos="97000">
                <a:schemeClr val="accent1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dk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B4F7F6D-54E8-48F4-B3A4-AACD1D79E9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6112" y="685801"/>
            <a:ext cx="2743200" cy="5105400"/>
          </a:xfrm>
        </p:spPr>
        <p:txBody>
          <a:bodyPr>
            <a:normAutofit/>
          </a:bodyPr>
          <a:lstStyle/>
          <a:p>
            <a:pPr algn="l"/>
            <a:r>
              <a:rPr lang="id-ID" sz="3200">
                <a:solidFill>
                  <a:srgbClr val="FFFFFF"/>
                </a:solidFill>
              </a:rPr>
              <a:t>INDIVIDUAL DIFFERENCES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F3842748-48B5-4DD0-A06A-A31C74024A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3315292" y="0"/>
            <a:ext cx="2436813" cy="6858001"/>
            <a:chOff x="1320800" y="0"/>
            <a:chExt cx="2436813" cy="6858001"/>
          </a:xfrm>
        </p:grpSpPr>
        <p:sp>
          <p:nvSpPr>
            <p:cNvPr id="13" name="Freeform 6">
              <a:extLst>
                <a:ext uri="{FF2B5EF4-FFF2-40B4-BE49-F238E27FC236}">
                  <a16:creationId xmlns:a16="http://schemas.microsoft.com/office/drawing/2014/main" id="{548E99BE-1071-4690-9B9C-07926CEE55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14" name="Freeform 7">
              <a:extLst>
                <a:ext uri="{FF2B5EF4-FFF2-40B4-BE49-F238E27FC236}">
                  <a16:creationId xmlns:a16="http://schemas.microsoft.com/office/drawing/2014/main" id="{9301F039-B467-413A-B25C-770E51069D4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5" name="Freeform 8">
              <a:extLst>
                <a:ext uri="{FF2B5EF4-FFF2-40B4-BE49-F238E27FC236}">
                  <a16:creationId xmlns:a16="http://schemas.microsoft.com/office/drawing/2014/main" id="{9F06AEC1-5558-49E8-8CAC-FEBD00DF00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6" name="Freeform 9">
              <a:extLst>
                <a:ext uri="{FF2B5EF4-FFF2-40B4-BE49-F238E27FC236}">
                  <a16:creationId xmlns:a16="http://schemas.microsoft.com/office/drawing/2014/main" id="{D10B76B9-BA68-471E-B58C-ED91198A9FA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7" name="Freeform 10">
              <a:extLst>
                <a:ext uri="{FF2B5EF4-FFF2-40B4-BE49-F238E27FC236}">
                  <a16:creationId xmlns:a16="http://schemas.microsoft.com/office/drawing/2014/main" id="{FEB3913B-54A3-490E-BA4B-5D0330990F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8" name="Freeform 11">
              <a:extLst>
                <a:ext uri="{FF2B5EF4-FFF2-40B4-BE49-F238E27FC236}">
                  <a16:creationId xmlns:a16="http://schemas.microsoft.com/office/drawing/2014/main" id="{F75DC961-08A4-46F8-8A80-2E1FB977E1F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4FC010-6CA2-4D50-B006-2D3948F030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17106" y="685801"/>
            <a:ext cx="6385918" cy="5105400"/>
          </a:xfrm>
        </p:spPr>
        <p:txBody>
          <a:bodyPr>
            <a:normAutofit/>
          </a:bodyPr>
          <a:lstStyle/>
          <a:p>
            <a:r>
              <a:rPr lang="id-ID" sz="2000" dirty="0"/>
              <a:t>ADAPTIVE TEACHING</a:t>
            </a:r>
          </a:p>
          <a:p>
            <a:r>
              <a:rPr lang="id-ID" sz="2000" dirty="0"/>
              <a:t>INTELLIGENCE</a:t>
            </a:r>
          </a:p>
          <a:p>
            <a:r>
              <a:rPr lang="id-ID" sz="2000" dirty="0"/>
              <a:t>THE EFFECTS OF INTELLIGENCE ON LEARNING</a:t>
            </a:r>
          </a:p>
          <a:p>
            <a:r>
              <a:rPr lang="id-ID" sz="2000" dirty="0"/>
              <a:t>THE EFFECTS OF CULTURAL DIFFERENCE ON LEARNING</a:t>
            </a:r>
          </a:p>
          <a:p>
            <a:r>
              <a:rPr lang="id-ID" sz="2000" dirty="0"/>
              <a:t>THE EFFECTS OF PERSONALITY AND LEARNING STYLE</a:t>
            </a:r>
          </a:p>
          <a:p>
            <a:r>
              <a:rPr lang="id-ID" sz="2000" dirty="0"/>
              <a:t>THE EFFECTS OF THE PEER GROUP ON LEARNING</a:t>
            </a:r>
          </a:p>
          <a:p>
            <a:r>
              <a:rPr lang="id-ID" sz="2000" dirty="0"/>
              <a:t>THE EFFEECTS OF HOME LIFE AND SOCIAL CONTEXT ON LEARNING</a:t>
            </a:r>
          </a:p>
        </p:txBody>
      </p:sp>
    </p:spTree>
    <p:extLst>
      <p:ext uri="{BB962C8B-B14F-4D97-AF65-F5344CB8AC3E}">
        <p14:creationId xmlns:p14="http://schemas.microsoft.com/office/powerpoint/2010/main" val="164332564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45</Words>
  <Application>Microsoft Office PowerPoint</Application>
  <PresentationFormat>Widescreen</PresentationFormat>
  <Paragraphs>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Corbel</vt:lpstr>
      <vt:lpstr>Parallax</vt:lpstr>
      <vt:lpstr>PowerPoint Presentation</vt:lpstr>
      <vt:lpstr>INDIVIDUAL DIFFERENCES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ACER</dc:creator>
  <cp:lastModifiedBy>ACER</cp:lastModifiedBy>
  <cp:revision>1</cp:revision>
  <dcterms:created xsi:type="dcterms:W3CDTF">2020-09-08T22:44:29Z</dcterms:created>
  <dcterms:modified xsi:type="dcterms:W3CDTF">2020-09-08T22:44:56Z</dcterms:modified>
</cp:coreProperties>
</file>