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222E97-49C4-4DAB-BF70-E807E1ED78C3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88EEC-423B-43B1-9655-F693D54F29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206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01FBCF-A17E-4CF7-B396-08AA12427D47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811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09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86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66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15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671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15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4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258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32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4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1EFA5-5EC7-43E4-A2BE-C0B1F17E7B8C}" type="datetimeFigureOut">
              <a:rPr lang="en-US" smtClean="0"/>
              <a:t>11/28/2016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499B3-BA65-4E14-AFDE-FA1F3F17B3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13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https://ichi1rahadi.files.wordpress.com/2011/03/excell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870" y="1811453"/>
            <a:ext cx="3491880" cy="4896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7568" y="476673"/>
            <a:ext cx="8136904" cy="3033291"/>
          </a:xfrm>
        </p:spPr>
        <p:txBody>
          <a:bodyPr>
            <a:noAutofit/>
          </a:bodyPr>
          <a:lstStyle/>
          <a:p>
            <a:r>
              <a:rPr lang="en-US" sz="6600" b="1" dirty="0" err="1"/>
              <a:t>Penilaian</a:t>
            </a:r>
            <a:r>
              <a:rPr lang="en-US" sz="6600" b="1" dirty="0"/>
              <a:t> </a:t>
            </a:r>
            <a:r>
              <a:rPr lang="en-US" sz="6600" b="1" dirty="0" err="1"/>
              <a:t>Nilai</a:t>
            </a:r>
            <a:r>
              <a:rPr lang="en-US" sz="6600" b="1" dirty="0"/>
              <a:t> </a:t>
            </a:r>
            <a:r>
              <a:rPr lang="en-US" sz="6600" b="1" dirty="0" err="1"/>
              <a:t>Pekerja</a:t>
            </a:r>
            <a:r>
              <a:rPr lang="en-US" sz="6600" b="1" dirty="0"/>
              <a:t> </a:t>
            </a:r>
            <a:r>
              <a:rPr lang="en-US" sz="6600" b="1" dirty="0" err="1"/>
              <a:t>Internasional</a:t>
            </a:r>
            <a:br>
              <a:rPr lang="id-ID" sz="4000" b="1" dirty="0"/>
            </a:br>
            <a:endParaRPr lang="id-ID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3933056"/>
            <a:ext cx="6400800" cy="1705744"/>
          </a:xfrm>
        </p:spPr>
        <p:txBody>
          <a:bodyPr>
            <a:normAutofit/>
          </a:bodyPr>
          <a:lstStyle/>
          <a:p>
            <a:br>
              <a:rPr lang="id-ID" b="1" dirty="0"/>
            </a:br>
            <a:r>
              <a:rPr lang="en-US" b="1" dirty="0"/>
              <a:t>M Reza </a:t>
            </a:r>
            <a:r>
              <a:rPr lang="en-US" b="1" dirty="0" err="1"/>
              <a:t>Irfandi</a:t>
            </a:r>
            <a:r>
              <a:rPr lang="en-US" b="1" dirty="0"/>
              <a:t>		14808141008</a:t>
            </a:r>
          </a:p>
          <a:p>
            <a:r>
              <a:rPr lang="en-US" b="1" dirty="0" err="1"/>
              <a:t>Pebri</a:t>
            </a:r>
            <a:r>
              <a:rPr lang="en-US" b="1" dirty="0"/>
              <a:t> </a:t>
            </a:r>
            <a:r>
              <a:rPr lang="en-US" b="1" dirty="0" err="1"/>
              <a:t>Fitri</a:t>
            </a:r>
            <a:r>
              <a:rPr lang="en-US" b="1" dirty="0"/>
              <a:t> </a:t>
            </a:r>
            <a:r>
              <a:rPr lang="en-US" b="1" dirty="0" err="1"/>
              <a:t>Antaka</a:t>
            </a:r>
            <a:r>
              <a:rPr lang="en-US" b="1" dirty="0"/>
              <a:t>	14808141012</a:t>
            </a:r>
          </a:p>
          <a:p>
            <a:r>
              <a:rPr lang="en-US" b="1" dirty="0"/>
              <a:t>M </a:t>
            </a:r>
            <a:r>
              <a:rPr lang="en-US" b="1" dirty="0" err="1"/>
              <a:t>Farras</a:t>
            </a:r>
            <a:r>
              <a:rPr lang="en-US" b="1" dirty="0"/>
              <a:t> </a:t>
            </a:r>
            <a:r>
              <a:rPr lang="en-US" b="1" dirty="0" err="1"/>
              <a:t>Abyan</a:t>
            </a:r>
            <a:r>
              <a:rPr lang="en-US" b="1" dirty="0"/>
              <a:t>	14808141032</a:t>
            </a: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39320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Perencanaan</a:t>
            </a:r>
            <a:r>
              <a:rPr lang="en-US" sz="3600" dirty="0"/>
              <a:t> </a:t>
            </a:r>
            <a:r>
              <a:rPr lang="en-US" sz="3600" dirty="0" err="1"/>
              <a:t>Penugasan</a:t>
            </a:r>
            <a:r>
              <a:rPr lang="en-US" sz="3600" dirty="0"/>
              <a:t>: </a:t>
            </a:r>
            <a:r>
              <a:rPr lang="en-US" sz="3600" dirty="0" err="1"/>
              <a:t>analisis</a:t>
            </a:r>
            <a:r>
              <a:rPr lang="en-US" sz="3600" dirty="0"/>
              <a:t> proses </a:t>
            </a:r>
            <a:r>
              <a:rPr lang="en-US" sz="3600" dirty="0" err="1"/>
              <a:t>identifikasi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id-ID" sz="3600" dirty="0"/>
              <a:t> </a:t>
            </a:r>
            <a:r>
              <a:rPr lang="en-US" sz="3600" dirty="0" err="1"/>
              <a:t>kemampuan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direncanakan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terperinci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menjamin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.</a:t>
            </a:r>
            <a:r>
              <a:rPr lang="id-ID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mensyaratkan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fitur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diidentifikasi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di mana para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beroperasi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 internal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eksternal</a:t>
            </a:r>
            <a:r>
              <a:rPr lang="en-US" sz="2400" dirty="0"/>
              <a:t>.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id-ID" sz="2400" dirty="0"/>
              <a:t>eksternal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lembaga-lembaga</a:t>
            </a:r>
            <a:r>
              <a:rPr lang="en-US" sz="2400" dirty="0"/>
              <a:t> (</a:t>
            </a:r>
            <a:r>
              <a:rPr lang="en-US" sz="2400" dirty="0" err="1"/>
              <a:t>seperti</a:t>
            </a:r>
            <a:r>
              <a:rPr lang="en-US" sz="2400" dirty="0"/>
              <a:t>, </a:t>
            </a:r>
            <a:r>
              <a:rPr lang="en-US" sz="2400" dirty="0" err="1"/>
              <a:t>geografis</a:t>
            </a:r>
            <a:r>
              <a:rPr lang="en-US" sz="2400" dirty="0"/>
              <a:t>, </a:t>
            </a:r>
            <a:r>
              <a:rPr lang="en-US" sz="2400" dirty="0" err="1"/>
              <a:t>demografi</a:t>
            </a:r>
            <a:r>
              <a:rPr lang="en-US" sz="2400" dirty="0"/>
              <a:t> agama, </a:t>
            </a:r>
            <a:r>
              <a:rPr lang="en-US" sz="2400" dirty="0" err="1"/>
              <a:t>sejarah</a:t>
            </a:r>
            <a:r>
              <a:rPr lang="en-US" sz="2400" dirty="0"/>
              <a:t>, </a:t>
            </a:r>
            <a:r>
              <a:rPr lang="en-US" sz="2400" dirty="0" err="1"/>
              <a:t>politik</a:t>
            </a:r>
            <a:r>
              <a:rPr lang="en-US" sz="2400" dirty="0"/>
              <a:t>,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sosial</a:t>
            </a:r>
            <a:r>
              <a:rPr lang="en-US" sz="2400" dirty="0"/>
              <a:t>, </a:t>
            </a:r>
            <a:r>
              <a:rPr lang="en-US" sz="2400" dirty="0" err="1"/>
              <a:t>teknis</a:t>
            </a:r>
            <a:r>
              <a:rPr lang="en-US" sz="2400" dirty="0"/>
              <a:t>,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iklim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budaya</a:t>
            </a:r>
            <a:r>
              <a:rPr lang="en-US" sz="2400" dirty="0"/>
              <a:t>).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id-ID" sz="2400" dirty="0"/>
              <a:t>internal</a:t>
            </a:r>
            <a:r>
              <a:rPr lang="en-US" sz="2400" dirty="0"/>
              <a:t>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anak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memperhitungkan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(</a:t>
            </a:r>
            <a:r>
              <a:rPr lang="en-US" sz="2400" dirty="0" err="1"/>
              <a:t>misalnya</a:t>
            </a:r>
            <a:r>
              <a:rPr lang="en-US" sz="2400" dirty="0"/>
              <a:t>,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kepemimpinan</a:t>
            </a:r>
            <a:r>
              <a:rPr lang="en-US" sz="2400" dirty="0"/>
              <a:t>, </a:t>
            </a:r>
            <a:r>
              <a:rPr lang="en-US" sz="2400" dirty="0" err="1"/>
              <a:t>budaya</a:t>
            </a:r>
            <a:r>
              <a:rPr lang="en-US" sz="2400" dirty="0"/>
              <a:t> internal, </a:t>
            </a:r>
            <a:r>
              <a:rPr lang="en-US" sz="2400" dirty="0" err="1"/>
              <a:t>teknologi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).</a:t>
            </a:r>
            <a:endParaRPr lang="id-ID" sz="2400" dirty="0"/>
          </a:p>
          <a:p>
            <a:pPr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510112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Proses-proses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diikuti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id-ID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yang </a:t>
            </a:r>
            <a:r>
              <a:rPr lang="en-US" sz="2400" dirty="0" err="1"/>
              <a:t>diperlukan</a:t>
            </a:r>
            <a:r>
              <a:rPr lang="en-US" sz="2400" dirty="0"/>
              <a:t> :</a:t>
            </a:r>
          </a:p>
          <a:p>
            <a:pPr marL="395288" algn="just">
              <a:buFont typeface="Wingdings" panose="05000000000000000000" pitchFamily="2" charset="2"/>
              <a:buChar char="Ø"/>
            </a:pPr>
            <a:r>
              <a:rPr lang="en-US" sz="2400" dirty="0"/>
              <a:t>Aptitude</a:t>
            </a:r>
            <a:r>
              <a:rPr lang="id-ID" sz="2400" dirty="0"/>
              <a:t>,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endParaRPr lang="en-US" sz="2400" dirty="0"/>
          </a:p>
          <a:p>
            <a:pPr marL="395288" algn="just">
              <a:buFont typeface="Wingdings" panose="05000000000000000000" pitchFamily="2" charset="2"/>
              <a:buChar char="Ø"/>
            </a:pPr>
            <a:r>
              <a:rPr lang="en-US" sz="2400" dirty="0" err="1"/>
              <a:t>Motivasi</a:t>
            </a:r>
            <a:r>
              <a:rPr lang="id-ID" sz="2400" dirty="0"/>
              <a:t>,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meminta</a:t>
            </a:r>
            <a:r>
              <a:rPr lang="en-US" sz="2400" dirty="0"/>
              <a:t> </a:t>
            </a:r>
            <a:r>
              <a:rPr lang="en-US" sz="2400" dirty="0" err="1"/>
              <a:t>masing-masing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performa</a:t>
            </a:r>
            <a:r>
              <a:rPr lang="en-US" sz="2400" dirty="0"/>
              <a:t> </a:t>
            </a:r>
            <a:r>
              <a:rPr lang="en-US" sz="2400" dirty="0" err="1"/>
              <a:t>terbaik</a:t>
            </a:r>
            <a:endParaRPr lang="en-US" sz="2400" dirty="0"/>
          </a:p>
          <a:p>
            <a:pPr marL="395288" algn="just">
              <a:buFont typeface="Wingdings" panose="05000000000000000000" pitchFamily="2" charset="2"/>
              <a:buChar char="Ø"/>
            </a:pPr>
            <a:r>
              <a:rPr lang="en-US" sz="2400" dirty="0" err="1"/>
              <a:t>Kompetensi</a:t>
            </a:r>
            <a:r>
              <a:rPr lang="id-ID" sz="2400" dirty="0"/>
              <a:t>, </a:t>
            </a:r>
            <a:r>
              <a:rPr lang="en-US" sz="2400" dirty="0" err="1"/>
              <a:t>keterampilan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id-ID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dianalisis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deskripsi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inventaris</a:t>
            </a:r>
            <a:r>
              <a:rPr lang="en-US" sz="2400" dirty="0"/>
              <a:t> </a:t>
            </a:r>
            <a:r>
              <a:rPr lang="en-US" sz="2400" dirty="0" err="1"/>
              <a:t>tugas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5762036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Definisi</a:t>
            </a:r>
            <a:r>
              <a:rPr lang="en-US" sz="3600" dirty="0"/>
              <a:t> </a:t>
            </a:r>
            <a:r>
              <a:rPr lang="en-US" sz="3600" dirty="0" err="1"/>
              <a:t>profil</a:t>
            </a:r>
            <a:r>
              <a:rPr lang="en-US" sz="3600" dirty="0"/>
              <a:t> </a:t>
            </a:r>
            <a:r>
              <a:rPr lang="en-US" sz="3600" dirty="0" err="1"/>
              <a:t>pekerja</a:t>
            </a:r>
            <a:r>
              <a:rPr lang="en-US" sz="3600" dirty="0"/>
              <a:t> </a:t>
            </a:r>
            <a:r>
              <a:rPr lang="en-US" sz="3600" dirty="0" err="1"/>
              <a:t>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d-ID" b="1" dirty="0"/>
              <a:t>	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profil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yang </a:t>
            </a:r>
            <a:r>
              <a:rPr lang="en-US" dirty="0" err="1"/>
              <a:t>terbaik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penugasab</a:t>
            </a:r>
            <a:r>
              <a:rPr lang="en-US" dirty="0"/>
              <a:t>.  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bentuk-bentuk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:</a:t>
            </a:r>
          </a:p>
          <a:p>
            <a:r>
              <a:rPr lang="en-US" dirty="0"/>
              <a:t>E</a:t>
            </a:r>
            <a:r>
              <a:rPr lang="id-ID" dirty="0"/>
              <a:t>x</a:t>
            </a:r>
            <a:r>
              <a:rPr lang="en-US" dirty="0"/>
              <a:t>patriate.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pindah</a:t>
            </a:r>
            <a:endParaRPr lang="en-US" dirty="0"/>
          </a:p>
          <a:p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. </a:t>
            </a:r>
            <a:r>
              <a:rPr lang="en-US" dirty="0" err="1"/>
              <a:t>Durasi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pasangan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menemani</a:t>
            </a:r>
            <a:r>
              <a:rPr lang="en-US" dirty="0"/>
              <a:t> </a:t>
            </a:r>
            <a:r>
              <a:rPr lang="en-US" dirty="0" err="1"/>
              <a:t>pekerja</a:t>
            </a:r>
            <a:endParaRPr lang="en-US" dirty="0"/>
          </a:p>
          <a:p>
            <a:r>
              <a:rPr lang="en-US" dirty="0"/>
              <a:t>Frequent Flyer. </a:t>
            </a:r>
            <a:r>
              <a:rPr lang="en-US" dirty="0" err="1"/>
              <a:t>Pekerja</a:t>
            </a:r>
            <a:r>
              <a:rPr lang="en-US" dirty="0"/>
              <a:t> yang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perjalanan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direlokasi</a:t>
            </a:r>
            <a:endParaRPr lang="en-US" dirty="0"/>
          </a:p>
          <a:p>
            <a:r>
              <a:rPr lang="en-US" dirty="0"/>
              <a:t>K</a:t>
            </a:r>
            <a:r>
              <a:rPr lang="id-ID" dirty="0"/>
              <a:t>omuter internasional</a:t>
            </a:r>
            <a:r>
              <a:rPr lang="en-US" dirty="0"/>
              <a:t>. </a:t>
            </a:r>
            <a:r>
              <a:rPr lang="en-US" dirty="0" err="1"/>
              <a:t>Pekerja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, </a:t>
            </a:r>
            <a:r>
              <a:rPr lang="en-US" dirty="0" err="1"/>
              <a:t>pulang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seminggu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sebulan</a:t>
            </a:r>
            <a:r>
              <a:rPr lang="en-US" dirty="0"/>
              <a:t>,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di </a:t>
            </a:r>
            <a:r>
              <a:rPr lang="en-US" dirty="0" err="1"/>
              <a:t>rumah</a:t>
            </a:r>
            <a:endParaRPr lang="id-ID" dirty="0"/>
          </a:p>
          <a:p>
            <a:pPr>
              <a:buNone/>
            </a:pPr>
            <a:endParaRPr lang="id-ID" dirty="0"/>
          </a:p>
          <a:p>
            <a:pPr>
              <a:buNone/>
            </a:pPr>
            <a:endParaRPr lang="id-ID" b="1" dirty="0"/>
          </a:p>
          <a:p>
            <a:pPr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038818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Implementasi</a:t>
            </a:r>
            <a:r>
              <a:rPr lang="en-US" sz="3600" dirty="0"/>
              <a:t> </a:t>
            </a:r>
            <a:r>
              <a:rPr lang="en-US" sz="3600" dirty="0" err="1"/>
              <a:t>Penugasan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4 </a:t>
            </a:r>
            <a:r>
              <a:rPr lang="en-US" dirty="0" err="1"/>
              <a:t>tahapan</a:t>
            </a:r>
            <a:r>
              <a:rPr lang="en-US" dirty="0"/>
              <a:t> : </a:t>
            </a:r>
          </a:p>
          <a:p>
            <a:pPr algn="just"/>
            <a:r>
              <a:rPr lang="en-US" dirty="0" err="1"/>
              <a:t>Pemilihan</a:t>
            </a:r>
            <a:r>
              <a:rPr lang="en-US" i="1" dirty="0"/>
              <a:t> </a:t>
            </a:r>
            <a:endParaRPr lang="en-US" dirty="0"/>
          </a:p>
          <a:p>
            <a:pPr algn="just"/>
            <a:r>
              <a:rPr lang="en-US" dirty="0" err="1"/>
              <a:t>Persiapan</a:t>
            </a:r>
            <a:r>
              <a:rPr lang="en-US" i="1" dirty="0"/>
              <a:t>  </a:t>
            </a:r>
            <a:endParaRPr lang="en-US" dirty="0"/>
          </a:p>
          <a:p>
            <a:pPr algn="just"/>
            <a:r>
              <a:rPr lang="en-US" dirty="0"/>
              <a:t>Transfer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Penyesuaian</a:t>
            </a:r>
            <a:endParaRPr lang="en-US" i="1" dirty="0"/>
          </a:p>
          <a:p>
            <a:pPr algn="just"/>
            <a:r>
              <a:rPr lang="en-US" dirty="0"/>
              <a:t>Pembangunan</a:t>
            </a:r>
            <a:r>
              <a:rPr lang="en-US" i="1" dirty="0"/>
              <a:t> </a:t>
            </a:r>
            <a:endParaRPr lang="id-ID" dirty="0"/>
          </a:p>
          <a:p>
            <a:pPr algn="just"/>
            <a:endParaRPr lang="id-ID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4764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Repatriasi</a:t>
            </a:r>
            <a:r>
              <a:rPr lang="en-US" sz="3600" dirty="0"/>
              <a:t>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penugasan</a:t>
            </a:r>
            <a:r>
              <a:rPr lang="en-US" sz="3600" dirty="0"/>
              <a:t> </a:t>
            </a:r>
            <a:r>
              <a:rPr lang="en-US" sz="3600" dirty="0" err="1"/>
              <a:t>baru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dikirim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id-ID" dirty="0"/>
              <a:t> </a:t>
            </a:r>
            <a:r>
              <a:rPr lang="en-US" dirty="0" err="1"/>
              <a:t>Repatriasi</a:t>
            </a:r>
            <a:r>
              <a:rPr lang="en-US" dirty="0"/>
              <a:t> yang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proses </a:t>
            </a:r>
            <a:r>
              <a:rPr lang="en-US" dirty="0" err="1"/>
              <a:t>kritis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id-ID" dirty="0"/>
              <a:t> lainnya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repatriasi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hasil-hasil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kriteria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di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tuan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id-ID" dirty="0"/>
              <a:t> tugas yang</a:t>
            </a:r>
            <a:r>
              <a:rPr lang="en-US" dirty="0"/>
              <a:t> </a:t>
            </a:r>
            <a:r>
              <a:rPr lang="en-US" dirty="0" err="1"/>
              <a:t>dijadwalkan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repatriasi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/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b="1" dirty="0"/>
          </a:p>
        </p:txBody>
      </p:sp>
    </p:spTree>
    <p:extLst>
      <p:ext uri="{BB962C8B-B14F-4D97-AF65-F5344CB8AC3E}">
        <p14:creationId xmlns:p14="http://schemas.microsoft.com/office/powerpoint/2010/main" val="1228989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Driver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Dari </a:t>
            </a:r>
            <a:r>
              <a:rPr lang="en-US" dirty="0" err="1"/>
              <a:t>tinjauan</a:t>
            </a:r>
            <a:r>
              <a:rPr lang="en-US" dirty="0"/>
              <a:t> </a:t>
            </a:r>
            <a:r>
              <a:rPr lang="en-US" dirty="0" err="1"/>
              <a:t>pustaka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 </a:t>
            </a:r>
            <a:r>
              <a:rPr lang="en-US" dirty="0" err="1"/>
              <a:t>kelapangan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di </a:t>
            </a:r>
            <a:r>
              <a:rPr lang="en-US" dirty="0" err="1"/>
              <a:t>simpulkan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5 </a:t>
            </a:r>
            <a:r>
              <a:rPr lang="en-US" dirty="0" err="1"/>
              <a:t>kategori</a:t>
            </a:r>
            <a:r>
              <a:rPr lang="en-US" dirty="0"/>
              <a:t> 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profesioanal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Transfer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pengetahuan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ketrampilan</a:t>
            </a:r>
            <a:r>
              <a:rPr lang="en-US" dirty="0"/>
              <a:t> </a:t>
            </a:r>
            <a:r>
              <a:rPr lang="en-US" dirty="0" err="1"/>
              <a:t>langka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Kontrol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Kordinasi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456400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/>
              <a:t>Nilai</a:t>
            </a:r>
            <a:r>
              <a:rPr lang="en-US" dirty="0"/>
              <a:t> drivers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alasan-alasan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internasioanal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dikirimkan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r>
              <a:rPr lang="en-US" dirty="0"/>
              <a:t> 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dituntut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yang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16260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Kesimpulan</a:t>
            </a:r>
            <a:br>
              <a:rPr lang="en-US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internasioanal</a:t>
            </a:r>
            <a:r>
              <a:rPr lang="en-US" dirty="0"/>
              <a:t> </a:t>
            </a:r>
            <a:r>
              <a:rPr lang="en-US" dirty="0" err="1"/>
              <a:t>mewakili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multinasional</a:t>
            </a:r>
            <a:r>
              <a:rPr lang="en-US" dirty="0"/>
              <a:t> (MNEs).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menggunkana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internasioanal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global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Paper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menginvestigasi</a:t>
            </a:r>
            <a:r>
              <a:rPr lang="en-US" dirty="0"/>
              <a:t> 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ekspatriat</a:t>
            </a:r>
            <a:r>
              <a:rPr lang="en-US" dirty="0"/>
              <a:t>.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investasi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MNE, model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ekspatriat</a:t>
            </a:r>
            <a:r>
              <a:rPr lang="en-US" dirty="0"/>
              <a:t>, </a:t>
            </a:r>
            <a:r>
              <a:rPr lang="en-US" dirty="0" err="1"/>
              <a:t>hingga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4418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http://verastic.com/site/wp-content/uploads/2015/08/Thank-You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19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72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multinasional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pemain</a:t>
            </a:r>
            <a:r>
              <a:rPr lang="en-US" sz="2400" dirty="0"/>
              <a:t> </a:t>
            </a:r>
            <a:r>
              <a:rPr lang="en-US" sz="2400" dirty="0" err="1"/>
              <a:t>kunci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performa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global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lokal</a:t>
            </a:r>
            <a:r>
              <a:rPr lang="en-US" sz="2400" dirty="0"/>
              <a:t>. </a:t>
            </a:r>
            <a:endParaRPr lang="id-ID" sz="2400" dirty="0"/>
          </a:p>
          <a:p>
            <a:pPr algn="just"/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id-ID" sz="2400" dirty="0"/>
              <a:t>i</a:t>
            </a:r>
            <a:r>
              <a:rPr lang="en-US" sz="2400" dirty="0" err="1"/>
              <a:t>nternasional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lagi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proses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semata</a:t>
            </a:r>
            <a:r>
              <a:rPr lang="en-US" sz="2400" dirty="0"/>
              <a:t>-mat</a:t>
            </a:r>
            <a:r>
              <a:rPr lang="id-ID" sz="2400" dirty="0"/>
              <a:t>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id-ID" sz="2400" dirty="0"/>
              <a:t>Penugasan nilai pekerja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berkontribusi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id-ID" sz="2400" dirty="0"/>
              <a:t> dan</a:t>
            </a:r>
            <a:r>
              <a:rPr lang="en-US" sz="2400" dirty="0"/>
              <a:t> </a:t>
            </a:r>
            <a:r>
              <a:rPr lang="en-US" sz="2400" dirty="0" err="1"/>
              <a:t>performa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endParaRPr lang="id-ID" sz="2400" dirty="0"/>
          </a:p>
          <a:p>
            <a:pPr algn="just"/>
            <a:r>
              <a:rPr lang="en-US" sz="2400" dirty="0"/>
              <a:t>Paper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mengusulkan</a:t>
            </a:r>
            <a:r>
              <a:rPr lang="en-US" sz="2400" dirty="0"/>
              <a:t> </a:t>
            </a:r>
            <a:r>
              <a:rPr lang="id-ID" sz="2400" dirty="0"/>
              <a:t>beberapa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manajemen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57712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Metodologi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Paper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desk research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investigasi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id-ID" sz="2400" dirty="0"/>
              <a:t>.  </a:t>
            </a:r>
            <a:endParaRPr lang="en-US" sz="2400" dirty="0"/>
          </a:p>
          <a:p>
            <a:pPr algn="just"/>
            <a:r>
              <a:rPr lang="id-ID" sz="2400" dirty="0"/>
              <a:t>Banyak metodologi yang disampaikan oleh para ahli, namun metodologi yang sering dipakai adalah </a:t>
            </a:r>
            <a:r>
              <a:rPr lang="en-US" sz="2400" dirty="0" err="1"/>
              <a:t>metodologi</a:t>
            </a:r>
            <a:r>
              <a:rPr lang="en-US" sz="2400" dirty="0"/>
              <a:t> yang </a:t>
            </a:r>
            <a:r>
              <a:rPr lang="en-US" sz="2400" dirty="0" err="1"/>
              <a:t>konstruktif</a:t>
            </a:r>
            <a:r>
              <a:rPr lang="en-US" sz="2400" dirty="0"/>
              <a:t> yang </a:t>
            </a:r>
            <a:r>
              <a:rPr lang="en-US" sz="2400" dirty="0" err="1"/>
              <a:t>disarankan</a:t>
            </a:r>
            <a:r>
              <a:rPr lang="en-US" sz="2400" dirty="0"/>
              <a:t> Kaplan </a:t>
            </a:r>
            <a:r>
              <a:rPr lang="en-US" sz="2400" dirty="0" err="1"/>
              <a:t>dan</a:t>
            </a:r>
            <a:r>
              <a:rPr lang="en-US" sz="2400" dirty="0"/>
              <a:t> Norton (1996)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industri</a:t>
            </a:r>
            <a:r>
              <a:rPr lang="en-US" sz="2400" dirty="0"/>
              <a:t> </a:t>
            </a:r>
            <a:r>
              <a:rPr lang="en-US" sz="2400" dirty="0" err="1"/>
              <a:t>nyata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contoh-contoh</a:t>
            </a:r>
            <a:r>
              <a:rPr lang="en-US" sz="2400" dirty="0"/>
              <a:t> </a:t>
            </a:r>
            <a:r>
              <a:rPr lang="en-US" sz="2400" dirty="0" err="1"/>
              <a:t>kasus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disintesis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model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kerangka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balanced scorecard (Kaplan </a:t>
            </a:r>
            <a:r>
              <a:rPr lang="en-US" sz="2400" dirty="0" err="1"/>
              <a:t>dan</a:t>
            </a:r>
            <a:r>
              <a:rPr lang="en-US" sz="2400" dirty="0"/>
              <a:t> Norton,</a:t>
            </a:r>
            <a:r>
              <a:rPr lang="id-ID" sz="2400" dirty="0"/>
              <a:t> </a:t>
            </a:r>
            <a:r>
              <a:rPr lang="en-US" sz="2400" dirty="0" err="1"/>
              <a:t>Tahun</a:t>
            </a:r>
            <a:r>
              <a:rPr lang="en-US" sz="2400" dirty="0"/>
              <a:t> 1992).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089535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Expatriate Management Model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id-ID" sz="2400" dirty="0"/>
              <a:t>	</a:t>
            </a:r>
            <a:r>
              <a:rPr lang="en-US" sz="2400" dirty="0"/>
              <a:t>Expatriate Management Model (EMAM)</a:t>
            </a:r>
            <a:r>
              <a:rPr lang="id-ID" sz="2400" dirty="0"/>
              <a:t> </a:t>
            </a:r>
            <a:r>
              <a:rPr lang="en-US" sz="2400" dirty="0" err="1"/>
              <a:t>menyajikan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proses </a:t>
            </a:r>
            <a:r>
              <a:rPr lang="en-US" sz="2400" dirty="0" err="1"/>
              <a:t>pembuatan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mengenali</a:t>
            </a:r>
            <a:r>
              <a:rPr lang="en-US" sz="2400" dirty="0"/>
              <a:t> </a:t>
            </a:r>
            <a:r>
              <a:rPr lang="en-US" sz="2400" dirty="0" err="1"/>
              <a:t>tahap-tahap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 de</a:t>
            </a:r>
            <a:r>
              <a:rPr lang="id-ID" sz="2400" dirty="0"/>
              <a:t>ngan 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, </a:t>
            </a:r>
            <a:r>
              <a:rPr lang="en-US" sz="2400" dirty="0" err="1"/>
              <a:t>menyelidiki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menaksir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078380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3975" indent="0" algn="just">
              <a:buNone/>
            </a:pPr>
            <a:r>
              <a:rPr lang="en-US" sz="2400" dirty="0"/>
              <a:t>EMAM yang </a:t>
            </a:r>
            <a:r>
              <a:rPr lang="en-US" sz="2400" dirty="0" err="1"/>
              <a:t>mengidentifikasi</a:t>
            </a:r>
            <a:r>
              <a:rPr lang="en-US" sz="2400" dirty="0"/>
              <a:t> </a:t>
            </a:r>
            <a:r>
              <a:rPr lang="en-US" sz="2400" dirty="0" err="1"/>
              <a:t>enam</a:t>
            </a:r>
            <a:r>
              <a:rPr lang="en-US" sz="2400" dirty="0"/>
              <a:t> </a:t>
            </a:r>
            <a:r>
              <a:rPr lang="en-US" sz="2400" dirty="0" err="1"/>
              <a:t>praktik</a:t>
            </a:r>
            <a:r>
              <a:rPr lang="en-US" sz="2400" dirty="0"/>
              <a:t> </a:t>
            </a:r>
            <a:r>
              <a:rPr lang="en-US" sz="2400" dirty="0" err="1"/>
              <a:t>manajerial</a:t>
            </a:r>
            <a:r>
              <a:rPr lang="en-US" sz="2400" dirty="0"/>
              <a:t> fundamental yang </a:t>
            </a:r>
            <a:r>
              <a:rPr lang="en-US" sz="2400" dirty="0" err="1"/>
              <a:t>mengkarakterkan</a:t>
            </a:r>
            <a:r>
              <a:rPr lang="en-US" sz="2400" dirty="0"/>
              <a:t> </a:t>
            </a:r>
            <a:r>
              <a:rPr lang="en-US" sz="2400" dirty="0" err="1"/>
              <a:t>desain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: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Kepuasan</a:t>
            </a:r>
            <a:r>
              <a:rPr lang="en-US" sz="2400" dirty="0"/>
              <a:t> stakeholder </a:t>
            </a:r>
            <a:r>
              <a:rPr lang="en-US" sz="2400" dirty="0" err="1"/>
              <a:t>kontribusi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identifikasi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dirty="0" err="1"/>
              <a:t>strategi</a:t>
            </a:r>
            <a:r>
              <a:rPr lang="en-US" sz="2400" dirty="0"/>
              <a:t>: target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definisi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: </a:t>
            </a:r>
            <a:r>
              <a:rPr lang="en-US" sz="2400" dirty="0" err="1"/>
              <a:t>analisis</a:t>
            </a:r>
            <a:r>
              <a:rPr lang="en-US" sz="2400" dirty="0"/>
              <a:t> proses </a:t>
            </a:r>
            <a:r>
              <a:rPr lang="en-US" sz="2400" dirty="0" err="1"/>
              <a:t>identifikasi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id-ID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Definisi</a:t>
            </a:r>
            <a:r>
              <a:rPr lang="en-US" sz="2400" dirty="0"/>
              <a:t> </a:t>
            </a:r>
            <a:r>
              <a:rPr lang="en-US" sz="2400" dirty="0" err="1"/>
              <a:t>profil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internasional</a:t>
            </a:r>
            <a:r>
              <a:rPr lang="en-US" sz="2400" dirty="0"/>
              <a:t>. 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Implementasi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.</a:t>
            </a:r>
            <a:endParaRPr lang="id-ID" sz="2400" dirty="0"/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 err="1"/>
              <a:t>Repatriasi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penugasan</a:t>
            </a:r>
            <a:r>
              <a:rPr lang="en-US" sz="2400" dirty="0"/>
              <a:t> </a:t>
            </a:r>
            <a:r>
              <a:rPr lang="en-US" sz="2400" dirty="0" err="1"/>
              <a:t>baru</a:t>
            </a:r>
            <a:r>
              <a:rPr lang="en-US" sz="2400" dirty="0"/>
              <a:t>.</a:t>
            </a:r>
            <a:endParaRPr lang="id-ID" sz="2400" dirty="0"/>
          </a:p>
          <a:p>
            <a:pPr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007484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7400" t="33192" r="27950" b="20586"/>
          <a:stretch/>
        </p:blipFill>
        <p:spPr>
          <a:xfrm>
            <a:off x="2159566" y="476673"/>
            <a:ext cx="7879785" cy="590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074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Kepuasan</a:t>
            </a:r>
            <a:r>
              <a:rPr lang="en-US" sz="3600" dirty="0"/>
              <a:t> stakeholder </a:t>
            </a:r>
            <a:r>
              <a:rPr lang="en-US" sz="3600" dirty="0" err="1"/>
              <a:t>kontribusi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identifikasi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D</a:t>
            </a:r>
            <a:r>
              <a:rPr lang="id-ID" dirty="0"/>
              <a:t>alam tahap ini </a:t>
            </a:r>
            <a:r>
              <a:rPr lang="en-US" dirty="0" err="1"/>
              <a:t>berpusat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id-ID" dirty="0"/>
              <a:t> kebutuhan dan keinginan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stakeholder</a:t>
            </a:r>
            <a:r>
              <a:rPr lang="id-ID" dirty="0"/>
              <a:t> dan pihak lain yang membantu keberlangsungan perusahaan seperti</a:t>
            </a:r>
            <a:r>
              <a:rPr lang="en-US" dirty="0"/>
              <a:t> :</a:t>
            </a:r>
          </a:p>
          <a:p>
            <a:pPr algn="just"/>
            <a:r>
              <a:rPr lang="en-US" dirty="0" err="1"/>
              <a:t>Pemegang</a:t>
            </a:r>
            <a:r>
              <a:rPr lang="en-US" dirty="0"/>
              <a:t> </a:t>
            </a:r>
            <a:r>
              <a:rPr lang="en-US" dirty="0" err="1"/>
              <a:t>saham</a:t>
            </a:r>
            <a:r>
              <a:rPr lang="id-ID" dirty="0"/>
              <a:t>, </a:t>
            </a:r>
            <a:r>
              <a:rPr lang="en-US" dirty="0" err="1"/>
              <a:t>menginginkan</a:t>
            </a:r>
            <a:r>
              <a:rPr lang="id-ID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, </a:t>
            </a:r>
            <a:r>
              <a:rPr lang="en-US" dirty="0" err="1"/>
              <a:t>produktivitas</a:t>
            </a:r>
            <a:r>
              <a:rPr lang="en-US" dirty="0"/>
              <a:t>, </a:t>
            </a:r>
            <a:r>
              <a:rPr lang="en-US" dirty="0" err="1"/>
              <a:t>standardisasi</a:t>
            </a:r>
            <a:r>
              <a:rPr lang="en-US" dirty="0"/>
              <a:t>, 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Pelanggan</a:t>
            </a:r>
            <a:r>
              <a:rPr lang="id-ID" dirty="0"/>
              <a:t>,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fitur-fitur</a:t>
            </a:r>
            <a:r>
              <a:rPr lang="en-US" dirty="0"/>
              <a:t> </a:t>
            </a:r>
            <a:r>
              <a:rPr lang="en-US" dirty="0" err="1"/>
              <a:t>tertanam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Penyuplai</a:t>
            </a:r>
            <a:r>
              <a:rPr lang="id-ID" dirty="0"/>
              <a:t>,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kecocokan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id-ID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Regulator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id-ID" dirty="0"/>
              <a:t>,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 </a:t>
            </a:r>
            <a:r>
              <a:rPr lang="en-US" dirty="0" err="1"/>
              <a:t>menilai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setempat</a:t>
            </a:r>
            <a:r>
              <a:rPr lang="en-US" dirty="0"/>
              <a:t>, </a:t>
            </a:r>
            <a:r>
              <a:rPr lang="en-US" dirty="0" err="1"/>
              <a:t>sosio-budaya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,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  <a:r>
              <a:rPr lang="id-ID" dirty="0"/>
              <a:t> </a:t>
            </a:r>
            <a:endParaRPr lang="en-US" dirty="0"/>
          </a:p>
          <a:p>
            <a:pPr algn="just"/>
            <a:r>
              <a:rPr lang="en-US" dirty="0" err="1"/>
              <a:t>Karyawan</a:t>
            </a:r>
            <a:r>
              <a:rPr lang="id-ID" dirty="0"/>
              <a:t>,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kepuasan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  <a:endParaRPr lang="id-ID" dirty="0"/>
          </a:p>
          <a:p>
            <a:pPr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475087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err="1"/>
              <a:t>Definisi</a:t>
            </a:r>
            <a:r>
              <a:rPr lang="en-US" sz="3600" dirty="0"/>
              <a:t> </a:t>
            </a:r>
            <a:r>
              <a:rPr lang="en-US" sz="3600" dirty="0" err="1"/>
              <a:t>strategi</a:t>
            </a:r>
            <a:r>
              <a:rPr lang="en-US" sz="3600" dirty="0"/>
              <a:t>: target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definisi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dirty="0" err="1"/>
              <a:t>Setelah</a:t>
            </a:r>
            <a:r>
              <a:rPr lang="en-US" dirty="0"/>
              <a:t> stakeholder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menginginkan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,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target </a:t>
            </a:r>
            <a:r>
              <a:rPr lang="en-US" dirty="0" err="1"/>
              <a:t>strategi</a:t>
            </a:r>
            <a:r>
              <a:rPr lang="id-ID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id-ID" dirty="0"/>
              <a:t>untuk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  <a:r>
              <a:rPr lang="id-ID" dirty="0"/>
              <a:t> </a:t>
            </a:r>
            <a:endParaRPr lang="en-US" dirty="0"/>
          </a:p>
          <a:p>
            <a:pPr algn="just"/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Penugasan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mengidentifikasikan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paling </a:t>
            </a:r>
            <a:r>
              <a:rPr lang="en-US" dirty="0" err="1"/>
              <a:t>penting</a:t>
            </a:r>
            <a:r>
              <a:rPr lang="en-US" dirty="0"/>
              <a:t>:</a:t>
            </a:r>
            <a:r>
              <a:rPr lang="id-ID" dirty="0"/>
              <a:t> </a:t>
            </a:r>
          </a:p>
          <a:p>
            <a:pPr>
              <a:buNone/>
            </a:pPr>
            <a:endParaRPr lang="id-ID" sz="1600" b="1" dirty="0"/>
          </a:p>
          <a:p>
            <a:pPr>
              <a:buNone/>
            </a:pPr>
            <a:endParaRPr lang="id-ID" sz="1600" dirty="0"/>
          </a:p>
        </p:txBody>
      </p:sp>
    </p:spTree>
    <p:extLst>
      <p:ext uri="{BB962C8B-B14F-4D97-AF65-F5344CB8AC3E}">
        <p14:creationId xmlns:p14="http://schemas.microsoft.com/office/powerpoint/2010/main" val="3030380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548681"/>
            <a:ext cx="7886700" cy="562828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performa</a:t>
            </a:r>
            <a:r>
              <a:rPr lang="en-US" dirty="0"/>
              <a:t> </a:t>
            </a:r>
            <a:r>
              <a:rPr lang="en-US" dirty="0" err="1"/>
              <a:t>usaha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Mendorong</a:t>
            </a:r>
            <a:r>
              <a:rPr lang="en-US" dirty="0"/>
              <a:t> orang </a:t>
            </a:r>
            <a:r>
              <a:rPr lang="en-US" dirty="0" err="1"/>
              <a:t>tua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Menghancurkan</a:t>
            </a:r>
            <a:r>
              <a:rPr lang="en-US" dirty="0"/>
              <a:t> </a:t>
            </a:r>
            <a:r>
              <a:rPr lang="en-US" dirty="0" err="1"/>
              <a:t>hambatan-hambatan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induk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Memecahkan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teknis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Penanganan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politis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perbaikan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/</a:t>
            </a:r>
            <a:r>
              <a:rPr lang="en-US" dirty="0" err="1"/>
              <a:t>komitmen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risiko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Melatih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masing</a:t>
            </a:r>
            <a:r>
              <a:rPr lang="en-US" dirty="0"/>
              <a:t> </a:t>
            </a:r>
            <a:r>
              <a:rPr lang="en-US" dirty="0" err="1"/>
              <a:t>keterampilan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tim</a:t>
            </a:r>
            <a:endParaRPr lang="id-ID" dirty="0"/>
          </a:p>
          <a:p>
            <a:pPr>
              <a:buNone/>
            </a:pPr>
            <a:r>
              <a:rPr lang="en-US" dirty="0"/>
              <a:t>• </a:t>
            </a:r>
            <a:r>
              <a:rPr lang="en-US" dirty="0" err="1"/>
              <a:t>Mengontrol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</a:t>
            </a:r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2934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746</Words>
  <Application>Microsoft Office PowerPoint</Application>
  <PresentationFormat>Widescreen</PresentationFormat>
  <Paragraphs>87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Penilaian Nilai Pekerja Internasional </vt:lpstr>
      <vt:lpstr>Pendahuluan</vt:lpstr>
      <vt:lpstr>Metodologi</vt:lpstr>
      <vt:lpstr>The Expatriate Management Model</vt:lpstr>
      <vt:lpstr>PowerPoint Presentation</vt:lpstr>
      <vt:lpstr>PowerPoint Presentation</vt:lpstr>
      <vt:lpstr>Kepuasan stakeholder kontribusi dan identifikasi</vt:lpstr>
      <vt:lpstr>Definisi strategi: target dan definisi</vt:lpstr>
      <vt:lpstr>PowerPoint Presentation</vt:lpstr>
      <vt:lpstr>Perencanaan Penugasan: analisis proses identifikasi dan kemampuan</vt:lpstr>
      <vt:lpstr>PowerPoint Presentation</vt:lpstr>
      <vt:lpstr>Definisi profil pekerja internasional</vt:lpstr>
      <vt:lpstr>Implementasi Penugasan</vt:lpstr>
      <vt:lpstr>Repatriasi atau penugasan baru</vt:lpstr>
      <vt:lpstr>Driver Nilai dari Penugasan Internasional</vt:lpstr>
      <vt:lpstr>Penilaian nilai yang dilakukan oleh sebuah Penugasan internasional</vt:lpstr>
      <vt:lpstr>Kesimpulan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Assessing The Value of International Workers</dc:title>
  <dc:creator>SAMSUNG</dc:creator>
  <cp:lastModifiedBy>SAMSUNG</cp:lastModifiedBy>
  <cp:revision>5</cp:revision>
  <dcterms:created xsi:type="dcterms:W3CDTF">2016-11-28T02:10:32Z</dcterms:created>
  <dcterms:modified xsi:type="dcterms:W3CDTF">2016-11-28T13:26:57Z</dcterms:modified>
</cp:coreProperties>
</file>