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61" r:id="rId13"/>
    <p:sldId id="262" r:id="rId14"/>
    <p:sldId id="263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0"/>
    <p:restoredTop sz="92437"/>
  </p:normalViewPr>
  <p:slideViewPr>
    <p:cSldViewPr>
      <p:cViewPr varScale="1">
        <p:scale>
          <a:sx n="49" d="100"/>
          <a:sy n="49" d="100"/>
        </p:scale>
        <p:origin x="179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D0DE734-BBDD-430E-908F-6A1BFB9C6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8D891-1EF5-408C-BA78-A88CF22C2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C9C65-2E5C-4CC9-A1DE-EF171782E6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388D7-FB9D-49D9-A0A9-FB95D64FA7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1FE631-C8AD-406D-A7B1-09795C89F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92DE07-B319-4C05-93BF-12B3682BF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C0AD48-3ADE-40A1-8B3F-F488058AE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D54326-75E0-4128-926C-5870D25B1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F9110-C752-485C-8BCD-76BC893DC1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C71DB7-C3F9-46C5-A9F2-E5BC7B0FE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AB361D3-3FD6-435F-B129-54B22211D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198B058-202F-43A6-951C-D3F4F8D1C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8" r:id="rId2"/>
    <p:sldLayoutId id="2147483733" r:id="rId3"/>
    <p:sldLayoutId id="2147483734" r:id="rId4"/>
    <p:sldLayoutId id="2147483735" r:id="rId5"/>
    <p:sldLayoutId id="2147483736" r:id="rId6"/>
    <p:sldLayoutId id="2147483729" r:id="rId7"/>
    <p:sldLayoutId id="2147483737" r:id="rId8"/>
    <p:sldLayoutId id="2147483738" r:id="rId9"/>
    <p:sldLayoutId id="2147483730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gelfire.com/extreme4/fitnessprinciples/comphealth.html" TargetMode="External"/><Relationship Id="rId2" Type="http://schemas.openxmlformats.org/officeDocument/2006/relationships/hyperlink" Target="http://www.teachpe.com/fitness/skill.php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gelfire.com/extreme4/fitnessprinciples/comphealth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achpe.com/fitness/skill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KONSEP BUGAR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078412"/>
          </a:xfrm>
        </p:spPr>
        <p:txBody>
          <a:bodyPr/>
          <a:lstStyle/>
          <a:p>
            <a:pPr eaLnBrk="1" hangingPunct="1"/>
            <a:r>
              <a:rPr lang="en-US" sz="2400"/>
              <a:t>Speed is defined as the ability to move a body part quickly. Speed is not always about how quickly you can move your whole body from A to B. It also relates to body parts. For example, when playing golf, the speed of your arms and upper body in creating the swing are vital in driving the ball over a long distance.</a:t>
            </a:r>
          </a:p>
          <a:p>
            <a:pPr eaLnBrk="1" hangingPunct="1"/>
            <a:r>
              <a:rPr lang="en-US" sz="2400"/>
              <a:t>Reaction time is how quickly your brain can respond to a stimulus and initiate a response. This is important in most sports. The most obvious being responding to the gun at the start of a race, but also a goalkeeper saving a penalty, or a badminton player reacting to a smash shot. The examples in sport are endless!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507037"/>
          </a:xfrm>
        </p:spPr>
        <p:txBody>
          <a:bodyPr/>
          <a:lstStyle/>
          <a:p>
            <a:pPr eaLnBrk="1" hangingPunct="1"/>
            <a:r>
              <a:rPr lang="en-US" sz="2400"/>
              <a:t>Being agile is all about being able to change your direction and the speed at which you are travelling, quickly and efficiently.</a:t>
            </a:r>
          </a:p>
          <a:p>
            <a:pPr eaLnBrk="1" hangingPunct="1"/>
            <a:r>
              <a:rPr lang="en-US" sz="2400"/>
              <a:t>Balance is the ability to maintain equilibrium whilst stationary, or moving. Balance whilst moving is often called dynamic balance.</a:t>
            </a:r>
          </a:p>
          <a:p>
            <a:pPr eaLnBrk="1" hangingPunct="1"/>
            <a:r>
              <a:rPr lang="en-US" sz="2400"/>
              <a:t>Coordination is the ability to use the body parts and senses together to produce smooth efficient movements.</a:t>
            </a:r>
          </a:p>
          <a:p>
            <a:pPr eaLnBrk="1" hangingPunct="1"/>
            <a:r>
              <a:rPr lang="en-US" sz="2400"/>
              <a:t>Power is the product of strength and speed. When we perform a task as quickly and as forcefully as we can, the result is powerful. For example, a sprint start, a shot-put or javelin throw or long-jump.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Pergeseran pola hidup</a:t>
            </a:r>
          </a:p>
          <a:p>
            <a:pPr eaLnBrk="1" hangingPunct="1"/>
            <a:r>
              <a:rPr lang="en-US"/>
              <a:t>Dinamis aktif </a:t>
            </a:r>
            <a:r>
              <a:rPr lang="en-US">
                <a:sym typeface="Wingdings" pitchFamily="2" charset="2"/>
              </a:rPr>
              <a:t> Sedentary</a:t>
            </a:r>
          </a:p>
          <a:p>
            <a:pPr eaLnBrk="1" hangingPunct="1"/>
            <a:r>
              <a:rPr lang="en-US">
                <a:sym typeface="Wingdings" pitchFamily="2" charset="2"/>
              </a:rPr>
              <a:t>Hipokinetik</a:t>
            </a:r>
          </a:p>
          <a:p>
            <a:pPr eaLnBrk="1" hangingPunct="1"/>
            <a:r>
              <a:rPr lang="en-US">
                <a:sym typeface="Wingdings" pitchFamily="2" charset="2"/>
              </a:rPr>
              <a:t>Muncul berbagai macam penyakit 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Problematika kebugaran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Makan: Kuantitas + Kualitas</a:t>
            </a:r>
          </a:p>
          <a:p>
            <a:pPr eaLnBrk="1" hangingPunct="1"/>
            <a:r>
              <a:rPr lang="en-US"/>
              <a:t>Istirahat: Recovery</a:t>
            </a:r>
          </a:p>
          <a:p>
            <a:pPr eaLnBrk="1" hangingPunct="1"/>
            <a:r>
              <a:rPr lang="en-US"/>
              <a:t>Olahraga: Physical Activity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Kiat bugar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Djoko</a:t>
            </a:r>
            <a:r>
              <a:rPr lang="en-US" dirty="0"/>
              <a:t> </a:t>
            </a:r>
            <a:r>
              <a:rPr lang="en-US" dirty="0" err="1"/>
              <a:t>Pekik</a:t>
            </a:r>
            <a:r>
              <a:rPr lang="en-US" dirty="0"/>
              <a:t> </a:t>
            </a:r>
            <a:r>
              <a:rPr lang="en-US" dirty="0" err="1"/>
              <a:t>Irianto</a:t>
            </a:r>
            <a:r>
              <a:rPr lang="en-US" dirty="0"/>
              <a:t>. (2006). </a:t>
            </a:r>
            <a:r>
              <a:rPr lang="en-US" dirty="0" err="1"/>
              <a:t>Bugar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Olahraga</a:t>
            </a:r>
            <a:r>
              <a:rPr lang="en-US" dirty="0"/>
              <a:t>. Yogyakarta: </a:t>
            </a:r>
            <a:r>
              <a:rPr lang="en-US" dirty="0" err="1"/>
              <a:t>Andi</a:t>
            </a:r>
            <a:r>
              <a:rPr lang="en-US" dirty="0"/>
              <a:t> Offset</a:t>
            </a:r>
          </a:p>
          <a:p>
            <a:pPr eaLnBrk="1" hangingPunct="1"/>
            <a:r>
              <a:rPr lang="en-US" u="sng" dirty="0">
                <a:hlinkClick r:id="rId2"/>
              </a:rPr>
              <a:t>(http://www.teachpe.com/fitness/skill.php</a:t>
            </a:r>
            <a:r>
              <a:rPr lang="en-US" u="sng" dirty="0"/>
              <a:t>)</a:t>
            </a:r>
          </a:p>
          <a:p>
            <a:pPr eaLnBrk="1" hangingPunct="1"/>
            <a:r>
              <a:rPr lang="en-US" sz="2800" u="sng" dirty="0">
                <a:hlinkClick r:id="rId3"/>
              </a:rPr>
              <a:t>(http://www.angelfire.com/extreme4/fitnessprinciples/comphealth.html</a:t>
            </a:r>
            <a:r>
              <a:rPr lang="en-US" sz="2800" u="sng" dirty="0"/>
              <a:t>)</a:t>
            </a:r>
            <a:endParaRPr lang="en-US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Referensi</a:t>
            </a:r>
            <a:r>
              <a:rPr lang="en-US" dirty="0"/>
              <a:t>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2428868"/>
            <a:ext cx="8229600" cy="1143000"/>
          </a:xfrm>
        </p:spPr>
        <p:txBody>
          <a:bodyPr/>
          <a:lstStyle/>
          <a:p>
            <a:pPr algn="ctr"/>
            <a:r>
              <a:rPr lang="en-US" dirty="0"/>
              <a:t>TERIMAKASIH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Pengertian Bugar</a:t>
            </a:r>
          </a:p>
          <a:p>
            <a:pPr eaLnBrk="1" hangingPunct="1"/>
            <a:r>
              <a:rPr lang="en-US"/>
              <a:t>Komponen kebugaran</a:t>
            </a:r>
          </a:p>
          <a:p>
            <a:pPr eaLnBrk="1" hangingPunct="1"/>
            <a:r>
              <a:rPr lang="en-US"/>
              <a:t>Problematika Kebugaran 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KONSEP BUGAR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Kebugaran Jasmani/ kesegaran jasmani (physical fitness): kemampuan seseorang melakukan kerja sehari-hari secara efisien tanpa timbul kelelahan yang berlebihan sehingga dapat menikmati waktu luangnya.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Pengertian Bugar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Statis: terbebas dari penyakit (sehat)</a:t>
            </a:r>
          </a:p>
          <a:p>
            <a:pPr eaLnBrk="1" hangingPunct="1"/>
            <a:r>
              <a:rPr lang="en-US"/>
              <a:t>Dinamis: kemampuan seseorang bekerja secara efisien tanpa memerlukan keterampilan khusus.</a:t>
            </a:r>
          </a:p>
          <a:p>
            <a:pPr eaLnBrk="1" hangingPunct="1"/>
            <a:r>
              <a:rPr lang="en-US"/>
              <a:t>Motoris: kemampuan sesorang bekerja secara efisien dengan memerlukan keterampilan khusus.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Golongan kebugaran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Health Related physical Fitness</a:t>
            </a:r>
          </a:p>
          <a:p>
            <a:pPr eaLnBrk="1" hangingPunct="1"/>
            <a:r>
              <a:rPr lang="en-US"/>
              <a:t>Skill related Physical Fitness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Komponen kebugaran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/>
              <a:t>HEALTH RELATED:</a:t>
            </a:r>
          </a:p>
          <a:p>
            <a:pPr eaLnBrk="1" hangingPunct="1"/>
            <a:r>
              <a:rPr lang="en-US" dirty="0"/>
              <a:t>Muscular Strength</a:t>
            </a:r>
          </a:p>
          <a:p>
            <a:pPr eaLnBrk="1" hangingPunct="1"/>
            <a:r>
              <a:rPr lang="en-US" dirty="0"/>
              <a:t>Muscular Endurance</a:t>
            </a:r>
          </a:p>
          <a:p>
            <a:pPr eaLnBrk="1" hangingPunct="1"/>
            <a:r>
              <a:rPr lang="en-US" dirty="0"/>
              <a:t>Cardiovascular/</a:t>
            </a:r>
            <a:r>
              <a:rPr lang="en-US" dirty="0" err="1"/>
              <a:t>cardiorespiratory</a:t>
            </a:r>
            <a:r>
              <a:rPr lang="en-US" dirty="0"/>
              <a:t> Endurance</a:t>
            </a:r>
          </a:p>
          <a:p>
            <a:pPr eaLnBrk="1" hangingPunct="1"/>
            <a:r>
              <a:rPr lang="en-US" dirty="0"/>
              <a:t>Flexibility</a:t>
            </a:r>
          </a:p>
          <a:p>
            <a:pPr eaLnBrk="1" hangingPunct="1"/>
            <a:r>
              <a:rPr lang="en-US" dirty="0"/>
              <a:t>Body Composition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2400" u="sng" dirty="0">
                <a:hlinkClick r:id="rId2"/>
              </a:rPr>
              <a:t>(http://www.angelfire.com/extreme4/fitnessprinciples/comphealth.html</a:t>
            </a:r>
            <a:r>
              <a:rPr lang="en-US" sz="2400" u="sng" dirty="0"/>
              <a:t>)</a:t>
            </a:r>
            <a:endParaRPr lang="en-US" sz="2400" dirty="0"/>
          </a:p>
          <a:p>
            <a:pPr eaLnBrk="1" hangingPunct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The Five Components of Fitness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Muscular Strength: Muscular strength is ability of a muscle to exert a maximal force through a given range of motion or at a single given point.</a:t>
            </a:r>
          </a:p>
          <a:p>
            <a:pPr eaLnBrk="1" hangingPunct="1"/>
            <a:r>
              <a:rPr lang="en-US"/>
              <a:t>Muscular Endurance: Muscular Endurance refers to the capacity of a muscle to exert a submaximal force through a given range of motion or at a single point over a given time.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Health Related Physical Fitness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Cardiovascular Endurance: Cardiovascular Endurance is the ablity to continue training the cardiovascualr system for a period longer than twenty minutes (on average).</a:t>
            </a:r>
          </a:p>
          <a:p>
            <a:pPr eaLnBrk="1" hangingPunct="1"/>
            <a:r>
              <a:rPr lang="en-US"/>
              <a:t>Flexibility: Flexibility is the ability of a joint to move through a full range of motion.</a:t>
            </a:r>
          </a:p>
          <a:p>
            <a:pPr eaLnBrk="1" hangingPunct="1"/>
            <a:r>
              <a:rPr lang="en-US"/>
              <a:t>Body Composition: Body Composition is the ratio of lean body mass to fat body mass.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Speed</a:t>
            </a:r>
          </a:p>
          <a:p>
            <a:pPr eaLnBrk="1" hangingPunct="1"/>
            <a:r>
              <a:rPr lang="en-US" dirty="0"/>
              <a:t>Reaction Time</a:t>
            </a:r>
          </a:p>
          <a:p>
            <a:pPr eaLnBrk="1" hangingPunct="1"/>
            <a:r>
              <a:rPr lang="en-US" dirty="0"/>
              <a:t>Agility</a:t>
            </a:r>
          </a:p>
          <a:p>
            <a:pPr eaLnBrk="1" hangingPunct="1"/>
            <a:r>
              <a:rPr lang="en-US" dirty="0"/>
              <a:t>Balance</a:t>
            </a:r>
          </a:p>
          <a:p>
            <a:pPr eaLnBrk="1" hangingPunct="1"/>
            <a:r>
              <a:rPr lang="en-US" dirty="0"/>
              <a:t>Coordination</a:t>
            </a:r>
          </a:p>
          <a:p>
            <a:pPr eaLnBrk="1" hangingPunct="1"/>
            <a:r>
              <a:rPr lang="en-US" dirty="0"/>
              <a:t>Power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u="sng" dirty="0">
                <a:hlinkClick r:id="rId2"/>
              </a:rPr>
              <a:t>(http://www.teachpe.com/fitness/skill.php</a:t>
            </a:r>
            <a:r>
              <a:rPr lang="en-US" u="sng" dirty="0"/>
              <a:t>)</a:t>
            </a:r>
            <a:endParaRPr lang="en-US" dirty="0"/>
          </a:p>
          <a:p>
            <a:pPr eaLnBrk="1" hangingPunct="1">
              <a:buFont typeface="Wingdings 3" pitchFamily="18" charset="2"/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Skill Related Physical Fitness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370</TotalTime>
  <Words>589</Words>
  <Application>Microsoft Macintosh PowerPoint</Application>
  <PresentationFormat>On-screen Show (4:3)</PresentationFormat>
  <Paragraphs>57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Lucida Sans Unicode</vt:lpstr>
      <vt:lpstr>Verdana</vt:lpstr>
      <vt:lpstr>Wingdings 2</vt:lpstr>
      <vt:lpstr>Wingdings 3</vt:lpstr>
      <vt:lpstr>Concourse</vt:lpstr>
      <vt:lpstr>KONSEP BUGAR</vt:lpstr>
      <vt:lpstr>KONSEP BUGAR</vt:lpstr>
      <vt:lpstr>Pengertian Bugar</vt:lpstr>
      <vt:lpstr>Golongan kebugaran</vt:lpstr>
      <vt:lpstr>Komponen kebugaran</vt:lpstr>
      <vt:lpstr>The Five Components of Fitness</vt:lpstr>
      <vt:lpstr>Health Related Physical Fitness</vt:lpstr>
      <vt:lpstr>PowerPoint Presentation</vt:lpstr>
      <vt:lpstr>Skill Related Physical Fitness</vt:lpstr>
      <vt:lpstr>PowerPoint Presentation</vt:lpstr>
      <vt:lpstr>PowerPoint Presentation</vt:lpstr>
      <vt:lpstr>Problematika kebugaran</vt:lpstr>
      <vt:lpstr>Kiat bugar</vt:lpstr>
      <vt:lpstr>Referensi:</vt:lpstr>
      <vt:lpstr>TERIMAKASIH</vt:lpstr>
    </vt:vector>
  </TitlesOfParts>
  <Company>UNY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BUGAR</dc:title>
  <dc:creator>udin</dc:creator>
  <cp:lastModifiedBy>willyihsan@student.uns.ac.id</cp:lastModifiedBy>
  <cp:revision>24</cp:revision>
  <dcterms:created xsi:type="dcterms:W3CDTF">2011-09-20T22:14:15Z</dcterms:created>
  <dcterms:modified xsi:type="dcterms:W3CDTF">2020-08-31T07:49:27Z</dcterms:modified>
</cp:coreProperties>
</file>