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90" r:id="rId4"/>
    <p:sldMasterId id="2147483726" r:id="rId5"/>
  </p:sldMasterIdLst>
  <p:sldIdLst>
    <p:sldId id="256" r:id="rId6"/>
    <p:sldId id="257" r:id="rId7"/>
    <p:sldId id="258" r:id="rId8"/>
    <p:sldId id="259" r:id="rId9"/>
    <p:sldId id="263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9"/>
  </p:normalViewPr>
  <p:slideViewPr>
    <p:cSldViewPr snapToGrid="0" snapToObjects="1">
      <p:cViewPr varScale="1">
        <p:scale>
          <a:sx n="68" d="100"/>
          <a:sy n="68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03174-77B9-E24A-A2AA-D031128CDEB7}" type="doc">
      <dgm:prSet loTypeId="urn:microsoft.com/office/officeart/2005/8/layout/matrix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21FB78-1BC8-9A43-9C3D-FBACD9A573F0}">
      <dgm:prSet phldrT="[Text]"/>
      <dgm:spPr/>
      <dgm:t>
        <a:bodyPr/>
        <a:lstStyle/>
        <a:p>
          <a:r>
            <a:rPr lang="en-US" dirty="0"/>
            <a:t>BAHAN AJAR</a:t>
          </a:r>
        </a:p>
      </dgm:t>
    </dgm:pt>
    <dgm:pt modelId="{EE606FB7-5C40-0541-9F53-EC3D2B8EDBFD}" type="parTrans" cxnId="{5EEF0EAE-9B99-2F46-ABFF-BD458025EB60}">
      <dgm:prSet/>
      <dgm:spPr/>
      <dgm:t>
        <a:bodyPr/>
        <a:lstStyle/>
        <a:p>
          <a:endParaRPr lang="en-US"/>
        </a:p>
      </dgm:t>
    </dgm:pt>
    <dgm:pt modelId="{F28565DB-622A-D449-B689-3A3C68AC1389}" type="sibTrans" cxnId="{5EEF0EAE-9B99-2F46-ABFF-BD458025EB60}">
      <dgm:prSet/>
      <dgm:spPr/>
      <dgm:t>
        <a:bodyPr/>
        <a:lstStyle/>
        <a:p>
          <a:endParaRPr lang="en-US"/>
        </a:p>
      </dgm:t>
    </dgm:pt>
    <dgm:pt modelId="{E342294E-B5F3-0140-8023-66BFB4856E76}">
      <dgm:prSet phldrT="[Text]"/>
      <dgm:spPr/>
      <dgm:t>
        <a:bodyPr/>
        <a:lstStyle/>
        <a:p>
          <a:r>
            <a:rPr lang="en-US" dirty="0" err="1"/>
            <a:t>Materi</a:t>
          </a:r>
          <a:r>
            <a:rPr lang="en-US" dirty="0"/>
            <a:t> </a:t>
          </a:r>
          <a:r>
            <a:rPr lang="en-US" dirty="0" err="1"/>
            <a:t>pelajaran</a:t>
          </a:r>
          <a:endParaRPr lang="en-US" dirty="0"/>
        </a:p>
        <a:p>
          <a:r>
            <a:rPr lang="en-US" dirty="0" err="1"/>
            <a:t>Sistematis</a:t>
          </a:r>
          <a:endParaRPr lang="en-US" dirty="0"/>
        </a:p>
      </dgm:t>
    </dgm:pt>
    <dgm:pt modelId="{214A9656-C02E-3C4E-A968-A0A4A46C6FD6}" type="parTrans" cxnId="{CC7A7541-6BF1-7E4E-8554-9CE5EF034D08}">
      <dgm:prSet/>
      <dgm:spPr/>
      <dgm:t>
        <a:bodyPr/>
        <a:lstStyle/>
        <a:p>
          <a:endParaRPr lang="en-US"/>
        </a:p>
      </dgm:t>
    </dgm:pt>
    <dgm:pt modelId="{4C19577E-A677-A44E-8A38-0A9BB91E6088}" type="sibTrans" cxnId="{CC7A7541-6BF1-7E4E-8554-9CE5EF034D08}">
      <dgm:prSet/>
      <dgm:spPr/>
      <dgm:t>
        <a:bodyPr/>
        <a:lstStyle/>
        <a:p>
          <a:endParaRPr lang="en-US"/>
        </a:p>
      </dgm:t>
    </dgm:pt>
    <dgm:pt modelId="{E135C091-F9EF-6840-97D2-9E1BE05F5215}">
      <dgm:prSet phldrT="[Text]"/>
      <dgm:spPr/>
      <dgm:t>
        <a:bodyPr/>
        <a:lstStyle/>
        <a:p>
          <a:r>
            <a:rPr lang="en-US" dirty="0" err="1"/>
            <a:t>Refleksi</a:t>
          </a:r>
          <a:r>
            <a:rPr lang="en-US" dirty="0"/>
            <a:t> </a:t>
          </a:r>
          <a:r>
            <a:rPr lang="en-US" dirty="0" err="1"/>
            <a:t>konten</a:t>
          </a:r>
          <a:r>
            <a:rPr lang="en-US" dirty="0"/>
            <a:t> </a:t>
          </a:r>
          <a:r>
            <a:rPr lang="en-US" dirty="0" err="1"/>
            <a:t>kurilukum</a:t>
          </a:r>
          <a:endParaRPr lang="en-US" dirty="0"/>
        </a:p>
      </dgm:t>
    </dgm:pt>
    <dgm:pt modelId="{B329AB5C-C8B6-6B4F-89F8-CB0EAE01660F}" type="parTrans" cxnId="{4391C40C-409C-0045-B18F-881C92083D1A}">
      <dgm:prSet/>
      <dgm:spPr/>
      <dgm:t>
        <a:bodyPr/>
        <a:lstStyle/>
        <a:p>
          <a:endParaRPr lang="en-US"/>
        </a:p>
      </dgm:t>
    </dgm:pt>
    <dgm:pt modelId="{BB933E63-938B-A44E-9A0D-BE97A5BEA728}" type="sibTrans" cxnId="{4391C40C-409C-0045-B18F-881C92083D1A}">
      <dgm:prSet/>
      <dgm:spPr/>
      <dgm:t>
        <a:bodyPr/>
        <a:lstStyle/>
        <a:p>
          <a:endParaRPr lang="en-US"/>
        </a:p>
      </dgm:t>
    </dgm:pt>
    <dgm:pt modelId="{38000696-AEAE-5D44-917C-490CB2D26DED}">
      <dgm:prSet phldrT="[Text]"/>
      <dgm:spPr/>
      <dgm:t>
        <a:bodyPr/>
        <a:lstStyle/>
        <a:p>
          <a:r>
            <a:rPr lang="en-US" dirty="0" err="1"/>
            <a:t>Membantu</a:t>
          </a:r>
          <a:r>
            <a:rPr lang="en-US" dirty="0"/>
            <a:t> guru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membelajarkan</a:t>
          </a:r>
          <a:r>
            <a:rPr lang="en-US" dirty="0"/>
            <a:t>.</a:t>
          </a:r>
        </a:p>
        <a:p>
          <a:r>
            <a:rPr lang="en-US" dirty="0" err="1"/>
            <a:t>Digunakan</a:t>
          </a:r>
          <a:r>
            <a:rPr lang="en-US" dirty="0"/>
            <a:t> </a:t>
          </a:r>
          <a:r>
            <a:rPr lang="en-US" dirty="0" err="1"/>
            <a:t>dalan</a:t>
          </a:r>
          <a:r>
            <a:rPr lang="en-US" dirty="0"/>
            <a:t> proses </a:t>
          </a:r>
          <a:r>
            <a:rPr lang="en-US" dirty="0" err="1"/>
            <a:t>pembelajaran</a:t>
          </a:r>
          <a:endParaRPr lang="en-US" dirty="0"/>
        </a:p>
      </dgm:t>
    </dgm:pt>
    <dgm:pt modelId="{B0465D52-D6C7-354A-B76C-4AF52F0C3106}" type="parTrans" cxnId="{B3E218B0-F2C0-4A4C-B37F-CD311D3BBF23}">
      <dgm:prSet/>
      <dgm:spPr/>
      <dgm:t>
        <a:bodyPr/>
        <a:lstStyle/>
        <a:p>
          <a:endParaRPr lang="en-US"/>
        </a:p>
      </dgm:t>
    </dgm:pt>
    <dgm:pt modelId="{9B1FBAB7-5FF4-2348-894A-9A3D1B6C6276}" type="sibTrans" cxnId="{B3E218B0-F2C0-4A4C-B37F-CD311D3BBF23}">
      <dgm:prSet/>
      <dgm:spPr/>
      <dgm:t>
        <a:bodyPr/>
        <a:lstStyle/>
        <a:p>
          <a:endParaRPr lang="en-US"/>
        </a:p>
      </dgm:t>
    </dgm:pt>
    <dgm:pt modelId="{2284F307-D7BF-0543-AED7-51EABF77D563}">
      <dgm:prSet phldrT="[Text]"/>
      <dgm:spPr/>
      <dgm:t>
        <a:bodyPr/>
        <a:lstStyle/>
        <a:p>
          <a:r>
            <a:rPr lang="en-US" dirty="0"/>
            <a:t>Harapan </a:t>
          </a:r>
          <a:r>
            <a:rPr lang="en-US" dirty="0" err="1"/>
            <a:t>kompetensi</a:t>
          </a:r>
          <a:endParaRPr lang="en-US" dirty="0"/>
        </a:p>
      </dgm:t>
    </dgm:pt>
    <dgm:pt modelId="{F4B9FA30-C1B0-6C42-9548-B38C6E0E2BEB}" type="parTrans" cxnId="{92BF8369-AE57-E041-9065-8C171F941489}">
      <dgm:prSet/>
      <dgm:spPr/>
      <dgm:t>
        <a:bodyPr/>
        <a:lstStyle/>
        <a:p>
          <a:endParaRPr lang="en-US"/>
        </a:p>
      </dgm:t>
    </dgm:pt>
    <dgm:pt modelId="{20417A52-A18F-4545-AD94-98BFC2EC1826}" type="sibTrans" cxnId="{92BF8369-AE57-E041-9065-8C171F941489}">
      <dgm:prSet/>
      <dgm:spPr/>
      <dgm:t>
        <a:bodyPr/>
        <a:lstStyle/>
        <a:p>
          <a:endParaRPr lang="en-US"/>
        </a:p>
      </dgm:t>
    </dgm:pt>
    <dgm:pt modelId="{16C3D03C-09CB-BA44-AA30-64898DB1AC3A}" type="pres">
      <dgm:prSet presAssocID="{24B03174-77B9-E24A-A2AA-D031128CDEB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69FD93A-255A-A74F-9F1D-2A2D0D388762}" type="pres">
      <dgm:prSet presAssocID="{24B03174-77B9-E24A-A2AA-D031128CDEB7}" presName="matrix" presStyleCnt="0"/>
      <dgm:spPr/>
    </dgm:pt>
    <dgm:pt modelId="{7FB3B013-C5FF-FC4C-B4DC-96F02081463D}" type="pres">
      <dgm:prSet presAssocID="{24B03174-77B9-E24A-A2AA-D031128CDEB7}" presName="tile1" presStyleLbl="node1" presStyleIdx="0" presStyleCnt="4"/>
      <dgm:spPr/>
    </dgm:pt>
    <dgm:pt modelId="{6506F5B7-763B-794C-8596-6E7B5992CC64}" type="pres">
      <dgm:prSet presAssocID="{24B03174-77B9-E24A-A2AA-D031128CDEB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2B19678-AA43-F74B-86E7-2D133DA12A53}" type="pres">
      <dgm:prSet presAssocID="{24B03174-77B9-E24A-A2AA-D031128CDEB7}" presName="tile2" presStyleLbl="node1" presStyleIdx="1" presStyleCnt="4"/>
      <dgm:spPr/>
    </dgm:pt>
    <dgm:pt modelId="{9B3EFDA7-2278-684D-A8C0-F4C3C4BE1F72}" type="pres">
      <dgm:prSet presAssocID="{24B03174-77B9-E24A-A2AA-D031128CDEB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F831D85-DED6-884B-8B34-5D8C2E4FC252}" type="pres">
      <dgm:prSet presAssocID="{24B03174-77B9-E24A-A2AA-D031128CDEB7}" presName="tile3" presStyleLbl="node1" presStyleIdx="2" presStyleCnt="4"/>
      <dgm:spPr/>
    </dgm:pt>
    <dgm:pt modelId="{9E5DDD5B-0C73-3148-8BE3-C0C3CFF7CE8C}" type="pres">
      <dgm:prSet presAssocID="{24B03174-77B9-E24A-A2AA-D031128CDEB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D109977-0CAD-324B-B621-EEA0DC45A4A8}" type="pres">
      <dgm:prSet presAssocID="{24B03174-77B9-E24A-A2AA-D031128CDEB7}" presName="tile4" presStyleLbl="node1" presStyleIdx="3" presStyleCnt="4"/>
      <dgm:spPr/>
    </dgm:pt>
    <dgm:pt modelId="{EBC58963-DC70-1A49-BF40-521B66694769}" type="pres">
      <dgm:prSet presAssocID="{24B03174-77B9-E24A-A2AA-D031128CDEB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E7F6815-2837-B34E-BED8-46713872DFE3}" type="pres">
      <dgm:prSet presAssocID="{24B03174-77B9-E24A-A2AA-D031128CDEB7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391C40C-409C-0045-B18F-881C92083D1A}" srcId="{3F21FB78-1BC8-9A43-9C3D-FBACD9A573F0}" destId="{E135C091-F9EF-6840-97D2-9E1BE05F5215}" srcOrd="1" destOrd="0" parTransId="{B329AB5C-C8B6-6B4F-89F8-CB0EAE01660F}" sibTransId="{BB933E63-938B-A44E-9A0D-BE97A5BEA728}"/>
    <dgm:cxn modelId="{F83DC22E-F6B6-3549-B8B8-70B74292D3E6}" type="presOf" srcId="{E342294E-B5F3-0140-8023-66BFB4856E76}" destId="{7FB3B013-C5FF-FC4C-B4DC-96F02081463D}" srcOrd="0" destOrd="0" presId="urn:microsoft.com/office/officeart/2005/8/layout/matrix1"/>
    <dgm:cxn modelId="{5FEEA93B-5663-E448-8688-8D0F4B813976}" type="presOf" srcId="{2284F307-D7BF-0543-AED7-51EABF77D563}" destId="{EBC58963-DC70-1A49-BF40-521B66694769}" srcOrd="1" destOrd="0" presId="urn:microsoft.com/office/officeart/2005/8/layout/matrix1"/>
    <dgm:cxn modelId="{CC7A7541-6BF1-7E4E-8554-9CE5EF034D08}" srcId="{3F21FB78-1BC8-9A43-9C3D-FBACD9A573F0}" destId="{E342294E-B5F3-0140-8023-66BFB4856E76}" srcOrd="0" destOrd="0" parTransId="{214A9656-C02E-3C4E-A968-A0A4A46C6FD6}" sibTransId="{4C19577E-A677-A44E-8A38-0A9BB91E6088}"/>
    <dgm:cxn modelId="{CD1B3749-34CE-AD40-88B5-B75F9C38E14C}" type="presOf" srcId="{24B03174-77B9-E24A-A2AA-D031128CDEB7}" destId="{16C3D03C-09CB-BA44-AA30-64898DB1AC3A}" srcOrd="0" destOrd="0" presId="urn:microsoft.com/office/officeart/2005/8/layout/matrix1"/>
    <dgm:cxn modelId="{92BF8369-AE57-E041-9065-8C171F941489}" srcId="{3F21FB78-1BC8-9A43-9C3D-FBACD9A573F0}" destId="{2284F307-D7BF-0543-AED7-51EABF77D563}" srcOrd="3" destOrd="0" parTransId="{F4B9FA30-C1B0-6C42-9548-B38C6E0E2BEB}" sibTransId="{20417A52-A18F-4545-AD94-98BFC2EC1826}"/>
    <dgm:cxn modelId="{19201C6B-7569-644A-BD7B-5C398239A9C3}" type="presOf" srcId="{E135C091-F9EF-6840-97D2-9E1BE05F5215}" destId="{52B19678-AA43-F74B-86E7-2D133DA12A53}" srcOrd="0" destOrd="0" presId="urn:microsoft.com/office/officeart/2005/8/layout/matrix1"/>
    <dgm:cxn modelId="{DD9F6E6C-E601-904D-ABFD-26C18559A0DB}" type="presOf" srcId="{E342294E-B5F3-0140-8023-66BFB4856E76}" destId="{6506F5B7-763B-794C-8596-6E7B5992CC64}" srcOrd="1" destOrd="0" presId="urn:microsoft.com/office/officeart/2005/8/layout/matrix1"/>
    <dgm:cxn modelId="{AB1C6B4D-405F-D847-8FF1-E767CC7AECF1}" type="presOf" srcId="{3F21FB78-1BC8-9A43-9C3D-FBACD9A573F0}" destId="{BE7F6815-2837-B34E-BED8-46713872DFE3}" srcOrd="0" destOrd="0" presId="urn:microsoft.com/office/officeart/2005/8/layout/matrix1"/>
    <dgm:cxn modelId="{16A0D257-99B1-D845-889A-7DE8D1A7F637}" type="presOf" srcId="{E135C091-F9EF-6840-97D2-9E1BE05F5215}" destId="{9B3EFDA7-2278-684D-A8C0-F4C3C4BE1F72}" srcOrd="1" destOrd="0" presId="urn:microsoft.com/office/officeart/2005/8/layout/matrix1"/>
    <dgm:cxn modelId="{6AF1CB59-276D-F541-9A25-5A00CF16DA7F}" type="presOf" srcId="{38000696-AEAE-5D44-917C-490CB2D26DED}" destId="{9F831D85-DED6-884B-8B34-5D8C2E4FC252}" srcOrd="0" destOrd="0" presId="urn:microsoft.com/office/officeart/2005/8/layout/matrix1"/>
    <dgm:cxn modelId="{78068798-CD64-D542-913C-A9366EE05F26}" type="presOf" srcId="{2284F307-D7BF-0543-AED7-51EABF77D563}" destId="{8D109977-0CAD-324B-B621-EEA0DC45A4A8}" srcOrd="0" destOrd="0" presId="urn:microsoft.com/office/officeart/2005/8/layout/matrix1"/>
    <dgm:cxn modelId="{5EEF0EAE-9B99-2F46-ABFF-BD458025EB60}" srcId="{24B03174-77B9-E24A-A2AA-D031128CDEB7}" destId="{3F21FB78-1BC8-9A43-9C3D-FBACD9A573F0}" srcOrd="0" destOrd="0" parTransId="{EE606FB7-5C40-0541-9F53-EC3D2B8EDBFD}" sibTransId="{F28565DB-622A-D449-B689-3A3C68AC1389}"/>
    <dgm:cxn modelId="{B3E218B0-F2C0-4A4C-B37F-CD311D3BBF23}" srcId="{3F21FB78-1BC8-9A43-9C3D-FBACD9A573F0}" destId="{38000696-AEAE-5D44-917C-490CB2D26DED}" srcOrd="2" destOrd="0" parTransId="{B0465D52-D6C7-354A-B76C-4AF52F0C3106}" sibTransId="{9B1FBAB7-5FF4-2348-894A-9A3D1B6C6276}"/>
    <dgm:cxn modelId="{69B456FF-E66A-DA46-AF9F-6228BDDAD5BA}" type="presOf" srcId="{38000696-AEAE-5D44-917C-490CB2D26DED}" destId="{9E5DDD5B-0C73-3148-8BE3-C0C3CFF7CE8C}" srcOrd="1" destOrd="0" presId="urn:microsoft.com/office/officeart/2005/8/layout/matrix1"/>
    <dgm:cxn modelId="{5D17A296-47C5-1241-B0B0-40C25025F4FE}" type="presParOf" srcId="{16C3D03C-09CB-BA44-AA30-64898DB1AC3A}" destId="{769FD93A-255A-A74F-9F1D-2A2D0D388762}" srcOrd="0" destOrd="0" presId="urn:microsoft.com/office/officeart/2005/8/layout/matrix1"/>
    <dgm:cxn modelId="{7E87FFC4-BCAD-9B49-A9D5-A125B1D664B4}" type="presParOf" srcId="{769FD93A-255A-A74F-9F1D-2A2D0D388762}" destId="{7FB3B013-C5FF-FC4C-B4DC-96F02081463D}" srcOrd="0" destOrd="0" presId="urn:microsoft.com/office/officeart/2005/8/layout/matrix1"/>
    <dgm:cxn modelId="{39D8A4BB-2357-7241-A697-1CD0F63E7537}" type="presParOf" srcId="{769FD93A-255A-A74F-9F1D-2A2D0D388762}" destId="{6506F5B7-763B-794C-8596-6E7B5992CC64}" srcOrd="1" destOrd="0" presId="urn:microsoft.com/office/officeart/2005/8/layout/matrix1"/>
    <dgm:cxn modelId="{7F077355-0BC4-8D45-92C6-916F49E03376}" type="presParOf" srcId="{769FD93A-255A-A74F-9F1D-2A2D0D388762}" destId="{52B19678-AA43-F74B-86E7-2D133DA12A53}" srcOrd="2" destOrd="0" presId="urn:microsoft.com/office/officeart/2005/8/layout/matrix1"/>
    <dgm:cxn modelId="{ACDCCB6C-E61B-0C46-97A3-3C668FC90AD1}" type="presParOf" srcId="{769FD93A-255A-A74F-9F1D-2A2D0D388762}" destId="{9B3EFDA7-2278-684D-A8C0-F4C3C4BE1F72}" srcOrd="3" destOrd="0" presId="urn:microsoft.com/office/officeart/2005/8/layout/matrix1"/>
    <dgm:cxn modelId="{55BD0303-B547-2E40-B578-7722972E8E20}" type="presParOf" srcId="{769FD93A-255A-A74F-9F1D-2A2D0D388762}" destId="{9F831D85-DED6-884B-8B34-5D8C2E4FC252}" srcOrd="4" destOrd="0" presId="urn:microsoft.com/office/officeart/2005/8/layout/matrix1"/>
    <dgm:cxn modelId="{A8B82DBF-AEA9-DC4B-909F-7C9B649190DF}" type="presParOf" srcId="{769FD93A-255A-A74F-9F1D-2A2D0D388762}" destId="{9E5DDD5B-0C73-3148-8BE3-C0C3CFF7CE8C}" srcOrd="5" destOrd="0" presId="urn:microsoft.com/office/officeart/2005/8/layout/matrix1"/>
    <dgm:cxn modelId="{A43DAAF9-807D-8F43-A6D3-29795D2ACB66}" type="presParOf" srcId="{769FD93A-255A-A74F-9F1D-2A2D0D388762}" destId="{8D109977-0CAD-324B-B621-EEA0DC45A4A8}" srcOrd="6" destOrd="0" presId="urn:microsoft.com/office/officeart/2005/8/layout/matrix1"/>
    <dgm:cxn modelId="{D140F70B-B9E2-FB49-829C-608E559D8FCB}" type="presParOf" srcId="{769FD93A-255A-A74F-9F1D-2A2D0D388762}" destId="{EBC58963-DC70-1A49-BF40-521B66694769}" srcOrd="7" destOrd="0" presId="urn:microsoft.com/office/officeart/2005/8/layout/matrix1"/>
    <dgm:cxn modelId="{E196B5E7-A1A1-7B4C-9423-9268EF3F9F2B}" type="presParOf" srcId="{16C3D03C-09CB-BA44-AA30-64898DB1AC3A}" destId="{BE7F6815-2837-B34E-BED8-46713872DF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72EED-FE26-C246-A2AD-165CF8F6EB1F}" type="doc">
      <dgm:prSet loTypeId="urn:microsoft.com/office/officeart/2005/8/layout/chevron2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77AFDC-4893-154A-8818-66306E8D7221}">
      <dgm:prSet phldrT="[Text]" phldr="1"/>
      <dgm:spPr/>
      <dgm:t>
        <a:bodyPr/>
        <a:lstStyle/>
        <a:p>
          <a:endParaRPr lang="en-US" dirty="0"/>
        </a:p>
      </dgm:t>
    </dgm:pt>
    <dgm:pt modelId="{3F5B1867-E3B9-7A4B-BF8C-5840E4D12D5E}" type="parTrans" cxnId="{CBB8FEB2-4460-C645-BE9D-0299D243B184}">
      <dgm:prSet/>
      <dgm:spPr/>
      <dgm:t>
        <a:bodyPr/>
        <a:lstStyle/>
        <a:p>
          <a:endParaRPr lang="en-US"/>
        </a:p>
      </dgm:t>
    </dgm:pt>
    <dgm:pt modelId="{0906C8F9-B773-C247-906F-58A09E6A4162}" type="sibTrans" cxnId="{CBB8FEB2-4460-C645-BE9D-0299D243B184}">
      <dgm:prSet/>
      <dgm:spPr/>
      <dgm:t>
        <a:bodyPr/>
        <a:lstStyle/>
        <a:p>
          <a:endParaRPr lang="en-US"/>
        </a:p>
      </dgm:t>
    </dgm:pt>
    <dgm:pt modelId="{40E3AA67-B59F-B045-984B-938841EDBAF3}">
      <dgm:prSet phldrT="[Text]"/>
      <dgm:spPr/>
      <dgm:t>
        <a:bodyPr/>
        <a:lstStyle/>
        <a:p>
          <a:r>
            <a:rPr lang="en-US" dirty="0"/>
            <a:t>SELF INTRUCTIONAL: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belajar</a:t>
          </a:r>
          <a:r>
            <a:rPr lang="en-US" dirty="0"/>
            <a:t> </a:t>
          </a:r>
          <a:r>
            <a:rPr lang="en-US" dirty="0" err="1"/>
            <a:t>mandiri</a:t>
          </a:r>
          <a:endParaRPr lang="en-US" dirty="0"/>
        </a:p>
      </dgm:t>
    </dgm:pt>
    <dgm:pt modelId="{B7BE6EAB-BDEC-0246-BCF3-7B626760C3F7}" type="parTrans" cxnId="{E0D4B88A-37EE-DE4A-92A4-E30E4C1E8695}">
      <dgm:prSet/>
      <dgm:spPr/>
      <dgm:t>
        <a:bodyPr/>
        <a:lstStyle/>
        <a:p>
          <a:endParaRPr lang="en-US"/>
        </a:p>
      </dgm:t>
    </dgm:pt>
    <dgm:pt modelId="{2117A8CC-29B1-634D-BE92-E7056A4B9EC5}" type="sibTrans" cxnId="{E0D4B88A-37EE-DE4A-92A4-E30E4C1E8695}">
      <dgm:prSet/>
      <dgm:spPr/>
      <dgm:t>
        <a:bodyPr/>
        <a:lstStyle/>
        <a:p>
          <a:endParaRPr lang="en-US"/>
        </a:p>
      </dgm:t>
    </dgm:pt>
    <dgm:pt modelId="{89CC6316-C326-224A-822D-5AD3384669B3}">
      <dgm:prSet phldrT="[Text]" phldr="1"/>
      <dgm:spPr/>
      <dgm:t>
        <a:bodyPr/>
        <a:lstStyle/>
        <a:p>
          <a:endParaRPr lang="en-US"/>
        </a:p>
      </dgm:t>
    </dgm:pt>
    <dgm:pt modelId="{0128B404-61BC-B74D-81BD-2D4A47E08D74}" type="parTrans" cxnId="{DA96F3D4-EEDD-B847-B91A-C549B3384E3C}">
      <dgm:prSet/>
      <dgm:spPr/>
      <dgm:t>
        <a:bodyPr/>
        <a:lstStyle/>
        <a:p>
          <a:endParaRPr lang="en-US"/>
        </a:p>
      </dgm:t>
    </dgm:pt>
    <dgm:pt modelId="{66E405C2-9ABB-8A48-8DC0-358B2B6F3CF6}" type="sibTrans" cxnId="{DA96F3D4-EEDD-B847-B91A-C549B3384E3C}">
      <dgm:prSet/>
      <dgm:spPr/>
      <dgm:t>
        <a:bodyPr/>
        <a:lstStyle/>
        <a:p>
          <a:endParaRPr lang="en-US"/>
        </a:p>
      </dgm:t>
    </dgm:pt>
    <dgm:pt modelId="{655F5858-1708-CB41-8679-416F1B4AF756}">
      <dgm:prSet phldrT="[Text]"/>
      <dgm:spPr/>
      <dgm:t>
        <a:bodyPr/>
        <a:lstStyle/>
        <a:p>
          <a:r>
            <a:rPr lang="en-US" dirty="0"/>
            <a:t>SELF CONTAINED: </a:t>
          </a:r>
          <a:r>
            <a:rPr lang="en-US" dirty="0" err="1"/>
            <a:t>utuh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unit </a:t>
          </a:r>
          <a:r>
            <a:rPr lang="en-US" dirty="0" err="1"/>
            <a:t>kompetensi</a:t>
          </a:r>
          <a:endParaRPr lang="en-US" dirty="0"/>
        </a:p>
      </dgm:t>
    </dgm:pt>
    <dgm:pt modelId="{247DD171-7A4B-4146-8AB6-2A9095147CEB}" type="parTrans" cxnId="{5D381DF0-BDEE-C443-AAB0-A249D5577FF4}">
      <dgm:prSet/>
      <dgm:spPr/>
      <dgm:t>
        <a:bodyPr/>
        <a:lstStyle/>
        <a:p>
          <a:endParaRPr lang="en-US"/>
        </a:p>
      </dgm:t>
    </dgm:pt>
    <dgm:pt modelId="{5AFD5488-5B9C-FE49-BD8A-961DB8D5AEF8}" type="sibTrans" cxnId="{5D381DF0-BDEE-C443-AAB0-A249D5577FF4}">
      <dgm:prSet/>
      <dgm:spPr/>
      <dgm:t>
        <a:bodyPr/>
        <a:lstStyle/>
        <a:p>
          <a:endParaRPr lang="en-US"/>
        </a:p>
      </dgm:t>
    </dgm:pt>
    <dgm:pt modelId="{F4AFC8E0-23B4-DD4C-8DEA-B9A3F773B244}">
      <dgm:prSet phldrT="[Text]" phldr="1"/>
      <dgm:spPr/>
      <dgm:t>
        <a:bodyPr/>
        <a:lstStyle/>
        <a:p>
          <a:endParaRPr lang="en-US"/>
        </a:p>
      </dgm:t>
    </dgm:pt>
    <dgm:pt modelId="{288EDF02-0003-484F-9099-73945F1AE6D0}" type="parTrans" cxnId="{76072005-90A5-464D-A63B-D3991B39AF50}">
      <dgm:prSet/>
      <dgm:spPr/>
      <dgm:t>
        <a:bodyPr/>
        <a:lstStyle/>
        <a:p>
          <a:endParaRPr lang="en-US"/>
        </a:p>
      </dgm:t>
    </dgm:pt>
    <dgm:pt modelId="{2DED5B64-D10D-2C4D-9A88-7813AC68E571}" type="sibTrans" cxnId="{76072005-90A5-464D-A63B-D3991B39AF50}">
      <dgm:prSet/>
      <dgm:spPr/>
      <dgm:t>
        <a:bodyPr/>
        <a:lstStyle/>
        <a:p>
          <a:endParaRPr lang="en-US"/>
        </a:p>
      </dgm:t>
    </dgm:pt>
    <dgm:pt modelId="{FEC69847-B0C5-954F-8EFC-C960F06D44D2}">
      <dgm:prSet phldrT="[Text]"/>
      <dgm:spPr/>
      <dgm:t>
        <a:bodyPr/>
        <a:lstStyle/>
        <a:p>
          <a:r>
            <a:rPr lang="en-US" dirty="0"/>
            <a:t>STAND ALONE: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tergantung</a:t>
          </a:r>
          <a:r>
            <a:rPr lang="en-US" dirty="0"/>
            <a:t> pada </a:t>
          </a:r>
          <a:r>
            <a:rPr lang="en-US" dirty="0" err="1"/>
            <a:t>bahan</a:t>
          </a:r>
          <a:r>
            <a:rPr lang="en-US" dirty="0"/>
            <a:t> ajar </a:t>
          </a:r>
          <a:r>
            <a:rPr lang="en-US" dirty="0" err="1"/>
            <a:t>lainnya</a:t>
          </a:r>
          <a:endParaRPr lang="en-US" dirty="0"/>
        </a:p>
      </dgm:t>
    </dgm:pt>
    <dgm:pt modelId="{6C28D9B7-D429-6E42-90CF-AC2B7F500534}" type="parTrans" cxnId="{08B73B8D-1DF2-4A4B-ACF3-6A20493E134F}">
      <dgm:prSet/>
      <dgm:spPr/>
      <dgm:t>
        <a:bodyPr/>
        <a:lstStyle/>
        <a:p>
          <a:endParaRPr lang="en-US"/>
        </a:p>
      </dgm:t>
    </dgm:pt>
    <dgm:pt modelId="{CE7D0AFD-4336-814E-980D-D42AD9A08B92}" type="sibTrans" cxnId="{08B73B8D-1DF2-4A4B-ACF3-6A20493E134F}">
      <dgm:prSet/>
      <dgm:spPr/>
      <dgm:t>
        <a:bodyPr/>
        <a:lstStyle/>
        <a:p>
          <a:endParaRPr lang="en-US"/>
        </a:p>
      </dgm:t>
    </dgm:pt>
    <dgm:pt modelId="{9F3EFD58-0DD2-B840-9DC8-B40ADB841EE4}">
      <dgm:prSet phldrT="[Text]" phldr="1"/>
      <dgm:spPr/>
      <dgm:t>
        <a:bodyPr/>
        <a:lstStyle/>
        <a:p>
          <a:endParaRPr lang="en-US"/>
        </a:p>
      </dgm:t>
    </dgm:pt>
    <dgm:pt modelId="{0EBEE56B-27DA-724D-9EC9-4B76D7C681CD}" type="parTrans" cxnId="{9E1FF90E-EAFE-D94D-96B4-FC953F86F123}">
      <dgm:prSet/>
      <dgm:spPr/>
      <dgm:t>
        <a:bodyPr/>
        <a:lstStyle/>
        <a:p>
          <a:endParaRPr lang="en-US"/>
        </a:p>
      </dgm:t>
    </dgm:pt>
    <dgm:pt modelId="{1EA9F377-ED0D-7B4F-9CB6-2468C56E07FE}" type="sibTrans" cxnId="{9E1FF90E-EAFE-D94D-96B4-FC953F86F123}">
      <dgm:prSet/>
      <dgm:spPr/>
      <dgm:t>
        <a:bodyPr/>
        <a:lstStyle/>
        <a:p>
          <a:endParaRPr lang="en-US"/>
        </a:p>
      </dgm:t>
    </dgm:pt>
    <dgm:pt modelId="{45BBCD7E-D7A8-9F46-8418-FD636224B76C}">
      <dgm:prSet phldrT="[Text]" phldr="1"/>
      <dgm:spPr/>
      <dgm:t>
        <a:bodyPr/>
        <a:lstStyle/>
        <a:p>
          <a:endParaRPr lang="en-US"/>
        </a:p>
      </dgm:t>
    </dgm:pt>
    <dgm:pt modelId="{8CDEC80C-6174-4044-A534-C15C874CC7A2}" type="parTrans" cxnId="{B126356E-5E1F-A84E-89C5-22FDECFB8594}">
      <dgm:prSet/>
      <dgm:spPr/>
      <dgm:t>
        <a:bodyPr/>
        <a:lstStyle/>
        <a:p>
          <a:endParaRPr lang="en-US"/>
        </a:p>
      </dgm:t>
    </dgm:pt>
    <dgm:pt modelId="{8EF1F9CE-0E50-294F-A6CB-0A4B5C3F32A6}" type="sibTrans" cxnId="{B126356E-5E1F-A84E-89C5-22FDECFB8594}">
      <dgm:prSet/>
      <dgm:spPr/>
      <dgm:t>
        <a:bodyPr/>
        <a:lstStyle/>
        <a:p>
          <a:endParaRPr lang="en-US"/>
        </a:p>
      </dgm:t>
    </dgm:pt>
    <dgm:pt modelId="{FF794F52-34C1-B541-BBBB-7AF4A19D9628}">
      <dgm:prSet/>
      <dgm:spPr/>
      <dgm:t>
        <a:bodyPr/>
        <a:lstStyle/>
        <a:p>
          <a:r>
            <a:rPr lang="en-US" dirty="0"/>
            <a:t>ADAFTIF: </a:t>
          </a:r>
          <a:r>
            <a:rPr lang="en-US" dirty="0" err="1"/>
            <a:t>mampu</a:t>
          </a:r>
          <a:r>
            <a:rPr lang="en-US" dirty="0"/>
            <a:t> </a:t>
          </a:r>
          <a:r>
            <a:rPr lang="en-US" dirty="0" err="1"/>
            <a:t>beradaptasi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iptek</a:t>
          </a:r>
          <a:r>
            <a:rPr lang="en-US" dirty="0"/>
            <a:t> </a:t>
          </a:r>
          <a:r>
            <a:rPr lang="en-US" dirty="0" err="1"/>
            <a:t>baru</a:t>
          </a:r>
          <a:endParaRPr lang="en-US" dirty="0"/>
        </a:p>
      </dgm:t>
    </dgm:pt>
    <dgm:pt modelId="{E0177B53-90C1-DA46-A1D5-4A49D34FB2A2}" type="parTrans" cxnId="{14D7CD2D-58DD-414C-A52D-A88F0CAEFFC1}">
      <dgm:prSet/>
      <dgm:spPr/>
      <dgm:t>
        <a:bodyPr/>
        <a:lstStyle/>
        <a:p>
          <a:endParaRPr lang="en-US"/>
        </a:p>
      </dgm:t>
    </dgm:pt>
    <dgm:pt modelId="{305EF73F-8FD9-094B-8687-00F249918C91}" type="sibTrans" cxnId="{14D7CD2D-58DD-414C-A52D-A88F0CAEFFC1}">
      <dgm:prSet/>
      <dgm:spPr/>
      <dgm:t>
        <a:bodyPr/>
        <a:lstStyle/>
        <a:p>
          <a:endParaRPr lang="en-US"/>
        </a:p>
      </dgm:t>
    </dgm:pt>
    <dgm:pt modelId="{225C3D56-1BC2-B44D-9907-21B8327FDF42}">
      <dgm:prSet/>
      <dgm:spPr/>
      <dgm:t>
        <a:bodyPr/>
        <a:lstStyle/>
        <a:p>
          <a:r>
            <a:rPr lang="en-US" dirty="0"/>
            <a:t>USER FRIENDLY: </a:t>
          </a:r>
          <a:r>
            <a:rPr lang="en-US" dirty="0" err="1"/>
            <a:t>mudah</a:t>
          </a:r>
          <a:r>
            <a:rPr lang="en-US" dirty="0"/>
            <a:t> dan </a:t>
          </a:r>
          <a:r>
            <a:rPr lang="en-US" dirty="0" err="1"/>
            <a:t>membangtu</a:t>
          </a:r>
          <a:r>
            <a:rPr lang="en-US" dirty="0"/>
            <a:t> </a:t>
          </a:r>
          <a:r>
            <a:rPr lang="en-US" dirty="0" err="1"/>
            <a:t>digunakan</a:t>
          </a:r>
          <a:r>
            <a:rPr lang="en-US" dirty="0"/>
            <a:t>,</a:t>
          </a:r>
        </a:p>
      </dgm:t>
    </dgm:pt>
    <dgm:pt modelId="{CBAE8281-831A-ED44-A38B-CEED9E1C20C3}" type="parTrans" cxnId="{B27879B8-B847-9C4F-9DB1-3C3EC4628781}">
      <dgm:prSet/>
      <dgm:spPr/>
      <dgm:t>
        <a:bodyPr/>
        <a:lstStyle/>
        <a:p>
          <a:endParaRPr lang="en-US"/>
        </a:p>
      </dgm:t>
    </dgm:pt>
    <dgm:pt modelId="{4DE5BA54-9DC8-B346-B2FA-12CED85137D6}" type="sibTrans" cxnId="{B27879B8-B847-9C4F-9DB1-3C3EC4628781}">
      <dgm:prSet/>
      <dgm:spPr/>
      <dgm:t>
        <a:bodyPr/>
        <a:lstStyle/>
        <a:p>
          <a:endParaRPr lang="en-US"/>
        </a:p>
      </dgm:t>
    </dgm:pt>
    <dgm:pt modelId="{C1FB4E8D-B47D-6846-8004-27D572B9B787}" type="pres">
      <dgm:prSet presAssocID="{8D172EED-FE26-C246-A2AD-165CF8F6EB1F}" presName="linearFlow" presStyleCnt="0">
        <dgm:presLayoutVars>
          <dgm:dir/>
          <dgm:animLvl val="lvl"/>
          <dgm:resizeHandles val="exact"/>
        </dgm:presLayoutVars>
      </dgm:prSet>
      <dgm:spPr/>
    </dgm:pt>
    <dgm:pt modelId="{0EB5F379-48C5-3744-A70D-A1AB665363A2}" type="pres">
      <dgm:prSet presAssocID="{DA77AFDC-4893-154A-8818-66306E8D7221}" presName="composite" presStyleCnt="0"/>
      <dgm:spPr/>
    </dgm:pt>
    <dgm:pt modelId="{4031947C-393D-9546-9858-D5CD737E29DA}" type="pres">
      <dgm:prSet presAssocID="{DA77AFDC-4893-154A-8818-66306E8D7221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F164512E-BDFD-024C-A76F-BEAD4BC0E0F4}" type="pres">
      <dgm:prSet presAssocID="{DA77AFDC-4893-154A-8818-66306E8D7221}" presName="descendantText" presStyleLbl="alignAcc1" presStyleIdx="0" presStyleCnt="5">
        <dgm:presLayoutVars>
          <dgm:bulletEnabled val="1"/>
        </dgm:presLayoutVars>
      </dgm:prSet>
      <dgm:spPr/>
    </dgm:pt>
    <dgm:pt modelId="{3A1F17D4-7901-7E47-9D07-0487503B7E8B}" type="pres">
      <dgm:prSet presAssocID="{0906C8F9-B773-C247-906F-58A09E6A4162}" presName="sp" presStyleCnt="0"/>
      <dgm:spPr/>
    </dgm:pt>
    <dgm:pt modelId="{8E0F32DE-9EB3-5044-BCAB-225B80541875}" type="pres">
      <dgm:prSet presAssocID="{89CC6316-C326-224A-822D-5AD3384669B3}" presName="composite" presStyleCnt="0"/>
      <dgm:spPr/>
    </dgm:pt>
    <dgm:pt modelId="{E81B4006-3DD2-6642-819A-D2083F14A855}" type="pres">
      <dgm:prSet presAssocID="{89CC6316-C326-224A-822D-5AD3384669B3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95C75516-90E9-A344-911A-E8699DD576FC}" type="pres">
      <dgm:prSet presAssocID="{89CC6316-C326-224A-822D-5AD3384669B3}" presName="descendantText" presStyleLbl="alignAcc1" presStyleIdx="1" presStyleCnt="5">
        <dgm:presLayoutVars>
          <dgm:bulletEnabled val="1"/>
        </dgm:presLayoutVars>
      </dgm:prSet>
      <dgm:spPr/>
    </dgm:pt>
    <dgm:pt modelId="{1ABDFCEF-55CB-F94C-86F6-4F6371A28588}" type="pres">
      <dgm:prSet presAssocID="{66E405C2-9ABB-8A48-8DC0-358B2B6F3CF6}" presName="sp" presStyleCnt="0"/>
      <dgm:spPr/>
    </dgm:pt>
    <dgm:pt modelId="{48705046-A9D8-6440-8473-4EB8F0CFC570}" type="pres">
      <dgm:prSet presAssocID="{F4AFC8E0-23B4-DD4C-8DEA-B9A3F773B244}" presName="composite" presStyleCnt="0"/>
      <dgm:spPr/>
    </dgm:pt>
    <dgm:pt modelId="{4E7D0226-F37F-4B4A-BAE5-E23630FE1677}" type="pres">
      <dgm:prSet presAssocID="{F4AFC8E0-23B4-DD4C-8DEA-B9A3F773B24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B814EDD3-6AB6-9F40-A378-153880F16E6C}" type="pres">
      <dgm:prSet presAssocID="{F4AFC8E0-23B4-DD4C-8DEA-B9A3F773B244}" presName="descendantText" presStyleLbl="alignAcc1" presStyleIdx="2" presStyleCnt="5">
        <dgm:presLayoutVars>
          <dgm:bulletEnabled val="1"/>
        </dgm:presLayoutVars>
      </dgm:prSet>
      <dgm:spPr/>
    </dgm:pt>
    <dgm:pt modelId="{688E6914-7023-5E4F-88F5-5ED48F55772C}" type="pres">
      <dgm:prSet presAssocID="{2DED5B64-D10D-2C4D-9A88-7813AC68E571}" presName="sp" presStyleCnt="0"/>
      <dgm:spPr/>
    </dgm:pt>
    <dgm:pt modelId="{A284710F-6005-DE42-AA95-EA672382FD47}" type="pres">
      <dgm:prSet presAssocID="{9F3EFD58-0DD2-B840-9DC8-B40ADB841EE4}" presName="composite" presStyleCnt="0"/>
      <dgm:spPr/>
    </dgm:pt>
    <dgm:pt modelId="{274DBB12-8B32-5944-8A68-C413A9F7995C}" type="pres">
      <dgm:prSet presAssocID="{9F3EFD58-0DD2-B840-9DC8-B40ADB841EE4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08C75371-D2CA-9145-8041-1928BFECC6A6}" type="pres">
      <dgm:prSet presAssocID="{9F3EFD58-0DD2-B840-9DC8-B40ADB841EE4}" presName="descendantText" presStyleLbl="alignAcc1" presStyleIdx="3" presStyleCnt="5">
        <dgm:presLayoutVars>
          <dgm:bulletEnabled val="1"/>
        </dgm:presLayoutVars>
      </dgm:prSet>
      <dgm:spPr/>
    </dgm:pt>
    <dgm:pt modelId="{30E342C6-89C1-704B-873F-FED21A858F52}" type="pres">
      <dgm:prSet presAssocID="{1EA9F377-ED0D-7B4F-9CB6-2468C56E07FE}" presName="sp" presStyleCnt="0"/>
      <dgm:spPr/>
    </dgm:pt>
    <dgm:pt modelId="{7DC56A41-986D-0843-8763-4F3F12213D06}" type="pres">
      <dgm:prSet presAssocID="{45BBCD7E-D7A8-9F46-8418-FD636224B76C}" presName="composite" presStyleCnt="0"/>
      <dgm:spPr/>
    </dgm:pt>
    <dgm:pt modelId="{0FFBEB26-64D6-7A45-BC4A-5751A8C246F3}" type="pres">
      <dgm:prSet presAssocID="{45BBCD7E-D7A8-9F46-8418-FD636224B76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BB544ECA-B0DB-EA4B-91E4-457224C560A8}" type="pres">
      <dgm:prSet presAssocID="{45BBCD7E-D7A8-9F46-8418-FD636224B76C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C487B801-C40D-694A-BADA-2ED095CEA030}" type="presOf" srcId="{DA77AFDC-4893-154A-8818-66306E8D7221}" destId="{4031947C-393D-9546-9858-D5CD737E29DA}" srcOrd="0" destOrd="0" presId="urn:microsoft.com/office/officeart/2005/8/layout/chevron2"/>
    <dgm:cxn modelId="{76072005-90A5-464D-A63B-D3991B39AF50}" srcId="{8D172EED-FE26-C246-A2AD-165CF8F6EB1F}" destId="{F4AFC8E0-23B4-DD4C-8DEA-B9A3F773B244}" srcOrd="2" destOrd="0" parTransId="{288EDF02-0003-484F-9099-73945F1AE6D0}" sibTransId="{2DED5B64-D10D-2C4D-9A88-7813AC68E571}"/>
    <dgm:cxn modelId="{9E1FF90E-EAFE-D94D-96B4-FC953F86F123}" srcId="{8D172EED-FE26-C246-A2AD-165CF8F6EB1F}" destId="{9F3EFD58-0DD2-B840-9DC8-B40ADB841EE4}" srcOrd="3" destOrd="0" parTransId="{0EBEE56B-27DA-724D-9EC9-4B76D7C681CD}" sibTransId="{1EA9F377-ED0D-7B4F-9CB6-2468C56E07FE}"/>
    <dgm:cxn modelId="{7F34C51C-1E45-8B48-9697-C70099CF5B90}" type="presOf" srcId="{45BBCD7E-D7A8-9F46-8418-FD636224B76C}" destId="{0FFBEB26-64D6-7A45-BC4A-5751A8C246F3}" srcOrd="0" destOrd="0" presId="urn:microsoft.com/office/officeart/2005/8/layout/chevron2"/>
    <dgm:cxn modelId="{9269C91C-EE63-8B43-BD34-70DF3DECC5A5}" type="presOf" srcId="{8D172EED-FE26-C246-A2AD-165CF8F6EB1F}" destId="{C1FB4E8D-B47D-6846-8004-27D572B9B787}" srcOrd="0" destOrd="0" presId="urn:microsoft.com/office/officeart/2005/8/layout/chevron2"/>
    <dgm:cxn modelId="{7810DC1F-A1B5-2C4A-9EC5-66C64751F735}" type="presOf" srcId="{89CC6316-C326-224A-822D-5AD3384669B3}" destId="{E81B4006-3DD2-6642-819A-D2083F14A855}" srcOrd="0" destOrd="0" presId="urn:microsoft.com/office/officeart/2005/8/layout/chevron2"/>
    <dgm:cxn modelId="{82059D24-3091-3D4D-8765-834602E19E11}" type="presOf" srcId="{655F5858-1708-CB41-8679-416F1B4AF756}" destId="{95C75516-90E9-A344-911A-E8699DD576FC}" srcOrd="0" destOrd="0" presId="urn:microsoft.com/office/officeart/2005/8/layout/chevron2"/>
    <dgm:cxn modelId="{14D7CD2D-58DD-414C-A52D-A88F0CAEFFC1}" srcId="{9F3EFD58-0DD2-B840-9DC8-B40ADB841EE4}" destId="{FF794F52-34C1-B541-BBBB-7AF4A19D9628}" srcOrd="0" destOrd="0" parTransId="{E0177B53-90C1-DA46-A1D5-4A49D34FB2A2}" sibTransId="{305EF73F-8FD9-094B-8687-00F249918C91}"/>
    <dgm:cxn modelId="{298DA142-E025-8140-AE7E-845D0CAA8C13}" type="presOf" srcId="{40E3AA67-B59F-B045-984B-938841EDBAF3}" destId="{F164512E-BDFD-024C-A76F-BEAD4BC0E0F4}" srcOrd="0" destOrd="0" presId="urn:microsoft.com/office/officeart/2005/8/layout/chevron2"/>
    <dgm:cxn modelId="{EA06D263-32A4-3C4C-A21D-C07D3026B9E5}" type="presOf" srcId="{FEC69847-B0C5-954F-8EFC-C960F06D44D2}" destId="{B814EDD3-6AB6-9F40-A378-153880F16E6C}" srcOrd="0" destOrd="0" presId="urn:microsoft.com/office/officeart/2005/8/layout/chevron2"/>
    <dgm:cxn modelId="{B126356E-5E1F-A84E-89C5-22FDECFB8594}" srcId="{8D172EED-FE26-C246-A2AD-165CF8F6EB1F}" destId="{45BBCD7E-D7A8-9F46-8418-FD636224B76C}" srcOrd="4" destOrd="0" parTransId="{8CDEC80C-6174-4044-A534-C15C874CC7A2}" sibTransId="{8EF1F9CE-0E50-294F-A6CB-0A4B5C3F32A6}"/>
    <dgm:cxn modelId="{DA176B57-A4A4-1848-B292-37D72E9BDCD7}" type="presOf" srcId="{225C3D56-1BC2-B44D-9907-21B8327FDF42}" destId="{BB544ECA-B0DB-EA4B-91E4-457224C560A8}" srcOrd="0" destOrd="0" presId="urn:microsoft.com/office/officeart/2005/8/layout/chevron2"/>
    <dgm:cxn modelId="{E0D4B88A-37EE-DE4A-92A4-E30E4C1E8695}" srcId="{DA77AFDC-4893-154A-8818-66306E8D7221}" destId="{40E3AA67-B59F-B045-984B-938841EDBAF3}" srcOrd="0" destOrd="0" parTransId="{B7BE6EAB-BDEC-0246-BCF3-7B626760C3F7}" sibTransId="{2117A8CC-29B1-634D-BE92-E7056A4B9EC5}"/>
    <dgm:cxn modelId="{08B73B8D-1DF2-4A4B-ACF3-6A20493E134F}" srcId="{F4AFC8E0-23B4-DD4C-8DEA-B9A3F773B244}" destId="{FEC69847-B0C5-954F-8EFC-C960F06D44D2}" srcOrd="0" destOrd="0" parTransId="{6C28D9B7-D429-6E42-90CF-AC2B7F500534}" sibTransId="{CE7D0AFD-4336-814E-980D-D42AD9A08B92}"/>
    <dgm:cxn modelId="{CBB8FEB2-4460-C645-BE9D-0299D243B184}" srcId="{8D172EED-FE26-C246-A2AD-165CF8F6EB1F}" destId="{DA77AFDC-4893-154A-8818-66306E8D7221}" srcOrd="0" destOrd="0" parTransId="{3F5B1867-E3B9-7A4B-BF8C-5840E4D12D5E}" sibTransId="{0906C8F9-B773-C247-906F-58A09E6A4162}"/>
    <dgm:cxn modelId="{B27879B8-B847-9C4F-9DB1-3C3EC4628781}" srcId="{45BBCD7E-D7A8-9F46-8418-FD636224B76C}" destId="{225C3D56-1BC2-B44D-9907-21B8327FDF42}" srcOrd="0" destOrd="0" parTransId="{CBAE8281-831A-ED44-A38B-CEED9E1C20C3}" sibTransId="{4DE5BA54-9DC8-B346-B2FA-12CED85137D6}"/>
    <dgm:cxn modelId="{67C0B9BB-16F9-E843-8779-2513DD225B6E}" type="presOf" srcId="{9F3EFD58-0DD2-B840-9DC8-B40ADB841EE4}" destId="{274DBB12-8B32-5944-8A68-C413A9F7995C}" srcOrd="0" destOrd="0" presId="urn:microsoft.com/office/officeart/2005/8/layout/chevron2"/>
    <dgm:cxn modelId="{E51BEFBB-B0CC-D444-BD20-32E01E9B7A79}" type="presOf" srcId="{FF794F52-34C1-B541-BBBB-7AF4A19D9628}" destId="{08C75371-D2CA-9145-8041-1928BFECC6A6}" srcOrd="0" destOrd="0" presId="urn:microsoft.com/office/officeart/2005/8/layout/chevron2"/>
    <dgm:cxn modelId="{DA96F3D4-EEDD-B847-B91A-C549B3384E3C}" srcId="{8D172EED-FE26-C246-A2AD-165CF8F6EB1F}" destId="{89CC6316-C326-224A-822D-5AD3384669B3}" srcOrd="1" destOrd="0" parTransId="{0128B404-61BC-B74D-81BD-2D4A47E08D74}" sibTransId="{66E405C2-9ABB-8A48-8DC0-358B2B6F3CF6}"/>
    <dgm:cxn modelId="{B1D32ADD-EBA2-3B4D-87DE-59C4E0F44779}" type="presOf" srcId="{F4AFC8E0-23B4-DD4C-8DEA-B9A3F773B244}" destId="{4E7D0226-F37F-4B4A-BAE5-E23630FE1677}" srcOrd="0" destOrd="0" presId="urn:microsoft.com/office/officeart/2005/8/layout/chevron2"/>
    <dgm:cxn modelId="{5D381DF0-BDEE-C443-AAB0-A249D5577FF4}" srcId="{89CC6316-C326-224A-822D-5AD3384669B3}" destId="{655F5858-1708-CB41-8679-416F1B4AF756}" srcOrd="0" destOrd="0" parTransId="{247DD171-7A4B-4146-8AB6-2A9095147CEB}" sibTransId="{5AFD5488-5B9C-FE49-BD8A-961DB8D5AEF8}"/>
    <dgm:cxn modelId="{D1B02652-4198-1B41-B62F-0DCC6E0FBD87}" type="presParOf" srcId="{C1FB4E8D-B47D-6846-8004-27D572B9B787}" destId="{0EB5F379-48C5-3744-A70D-A1AB665363A2}" srcOrd="0" destOrd="0" presId="urn:microsoft.com/office/officeart/2005/8/layout/chevron2"/>
    <dgm:cxn modelId="{343087BC-D928-3541-8FC5-D8E7CAA06A7B}" type="presParOf" srcId="{0EB5F379-48C5-3744-A70D-A1AB665363A2}" destId="{4031947C-393D-9546-9858-D5CD737E29DA}" srcOrd="0" destOrd="0" presId="urn:microsoft.com/office/officeart/2005/8/layout/chevron2"/>
    <dgm:cxn modelId="{B9A0369A-C303-7748-9B9A-F5E155ED2B0E}" type="presParOf" srcId="{0EB5F379-48C5-3744-A70D-A1AB665363A2}" destId="{F164512E-BDFD-024C-A76F-BEAD4BC0E0F4}" srcOrd="1" destOrd="0" presId="urn:microsoft.com/office/officeart/2005/8/layout/chevron2"/>
    <dgm:cxn modelId="{6B39CA8B-D738-6245-A2A4-C7D0AEB4FCAB}" type="presParOf" srcId="{C1FB4E8D-B47D-6846-8004-27D572B9B787}" destId="{3A1F17D4-7901-7E47-9D07-0487503B7E8B}" srcOrd="1" destOrd="0" presId="urn:microsoft.com/office/officeart/2005/8/layout/chevron2"/>
    <dgm:cxn modelId="{15261AA5-6C72-734F-A182-9AFBA8FEC415}" type="presParOf" srcId="{C1FB4E8D-B47D-6846-8004-27D572B9B787}" destId="{8E0F32DE-9EB3-5044-BCAB-225B80541875}" srcOrd="2" destOrd="0" presId="urn:microsoft.com/office/officeart/2005/8/layout/chevron2"/>
    <dgm:cxn modelId="{C9F4B2D1-A656-624C-BCFF-D9EE5EDEF9FD}" type="presParOf" srcId="{8E0F32DE-9EB3-5044-BCAB-225B80541875}" destId="{E81B4006-3DD2-6642-819A-D2083F14A855}" srcOrd="0" destOrd="0" presId="urn:microsoft.com/office/officeart/2005/8/layout/chevron2"/>
    <dgm:cxn modelId="{696F1C2E-0738-B249-821D-2E9B2B6D751E}" type="presParOf" srcId="{8E0F32DE-9EB3-5044-BCAB-225B80541875}" destId="{95C75516-90E9-A344-911A-E8699DD576FC}" srcOrd="1" destOrd="0" presId="urn:microsoft.com/office/officeart/2005/8/layout/chevron2"/>
    <dgm:cxn modelId="{2CA98147-80D5-1843-945E-0F48E80C994C}" type="presParOf" srcId="{C1FB4E8D-B47D-6846-8004-27D572B9B787}" destId="{1ABDFCEF-55CB-F94C-86F6-4F6371A28588}" srcOrd="3" destOrd="0" presId="urn:microsoft.com/office/officeart/2005/8/layout/chevron2"/>
    <dgm:cxn modelId="{E545A8BD-E33F-6C46-BF1E-A3BEE02DE330}" type="presParOf" srcId="{C1FB4E8D-B47D-6846-8004-27D572B9B787}" destId="{48705046-A9D8-6440-8473-4EB8F0CFC570}" srcOrd="4" destOrd="0" presId="urn:microsoft.com/office/officeart/2005/8/layout/chevron2"/>
    <dgm:cxn modelId="{FB35BDC8-ABFE-5740-9D77-828E27625198}" type="presParOf" srcId="{48705046-A9D8-6440-8473-4EB8F0CFC570}" destId="{4E7D0226-F37F-4B4A-BAE5-E23630FE1677}" srcOrd="0" destOrd="0" presId="urn:microsoft.com/office/officeart/2005/8/layout/chevron2"/>
    <dgm:cxn modelId="{DFE722F9-DA16-3048-82E1-5DA19AD5715B}" type="presParOf" srcId="{48705046-A9D8-6440-8473-4EB8F0CFC570}" destId="{B814EDD3-6AB6-9F40-A378-153880F16E6C}" srcOrd="1" destOrd="0" presId="urn:microsoft.com/office/officeart/2005/8/layout/chevron2"/>
    <dgm:cxn modelId="{0C6ED3A9-3D17-0248-9E29-C057BE5D21B8}" type="presParOf" srcId="{C1FB4E8D-B47D-6846-8004-27D572B9B787}" destId="{688E6914-7023-5E4F-88F5-5ED48F55772C}" srcOrd="5" destOrd="0" presId="urn:microsoft.com/office/officeart/2005/8/layout/chevron2"/>
    <dgm:cxn modelId="{DD249718-1134-A74F-9F51-5E54037D7EB9}" type="presParOf" srcId="{C1FB4E8D-B47D-6846-8004-27D572B9B787}" destId="{A284710F-6005-DE42-AA95-EA672382FD47}" srcOrd="6" destOrd="0" presId="urn:microsoft.com/office/officeart/2005/8/layout/chevron2"/>
    <dgm:cxn modelId="{D038C8F5-C552-574E-B143-515788F254EA}" type="presParOf" srcId="{A284710F-6005-DE42-AA95-EA672382FD47}" destId="{274DBB12-8B32-5944-8A68-C413A9F7995C}" srcOrd="0" destOrd="0" presId="urn:microsoft.com/office/officeart/2005/8/layout/chevron2"/>
    <dgm:cxn modelId="{366A312B-257F-3445-92EE-D0812048DBF4}" type="presParOf" srcId="{A284710F-6005-DE42-AA95-EA672382FD47}" destId="{08C75371-D2CA-9145-8041-1928BFECC6A6}" srcOrd="1" destOrd="0" presId="urn:microsoft.com/office/officeart/2005/8/layout/chevron2"/>
    <dgm:cxn modelId="{7863A7FF-C913-C649-BB63-DD0A3240A2DA}" type="presParOf" srcId="{C1FB4E8D-B47D-6846-8004-27D572B9B787}" destId="{30E342C6-89C1-704B-873F-FED21A858F52}" srcOrd="7" destOrd="0" presId="urn:microsoft.com/office/officeart/2005/8/layout/chevron2"/>
    <dgm:cxn modelId="{24808457-ACB5-4D42-89F9-DD2CA8577276}" type="presParOf" srcId="{C1FB4E8D-B47D-6846-8004-27D572B9B787}" destId="{7DC56A41-986D-0843-8763-4F3F12213D06}" srcOrd="8" destOrd="0" presId="urn:microsoft.com/office/officeart/2005/8/layout/chevron2"/>
    <dgm:cxn modelId="{B81B8CA1-9DC7-F244-8693-52DBA9E23412}" type="presParOf" srcId="{7DC56A41-986D-0843-8763-4F3F12213D06}" destId="{0FFBEB26-64D6-7A45-BC4A-5751A8C246F3}" srcOrd="0" destOrd="0" presId="urn:microsoft.com/office/officeart/2005/8/layout/chevron2"/>
    <dgm:cxn modelId="{1C177210-DDEB-FA42-B11A-9F099C2BD1AC}" type="presParOf" srcId="{7DC56A41-986D-0843-8763-4F3F12213D06}" destId="{BB544ECA-B0DB-EA4B-91E4-457224C560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52B5D4-32C0-2446-A72C-4412597F9777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D939C7-DDE4-6042-82B7-0FF5B5288C9F}">
      <dgm:prSet phldrT="[Text]"/>
      <dgm:spPr/>
      <dgm:t>
        <a:bodyPr/>
        <a:lstStyle/>
        <a:p>
          <a:r>
            <a:rPr lang="en-US" dirty="0"/>
            <a:t>ISI</a:t>
          </a:r>
        </a:p>
      </dgm:t>
    </dgm:pt>
    <dgm:pt modelId="{7930E874-5298-9B41-A89E-0119262547A0}" type="parTrans" cxnId="{0FACE648-718C-4C47-892C-C505A36105CD}">
      <dgm:prSet/>
      <dgm:spPr/>
      <dgm:t>
        <a:bodyPr/>
        <a:lstStyle/>
        <a:p>
          <a:endParaRPr lang="en-US"/>
        </a:p>
      </dgm:t>
    </dgm:pt>
    <dgm:pt modelId="{87DBD57C-A4E5-2C49-8AC5-58F440EEADD9}" type="sibTrans" cxnId="{0FACE648-718C-4C47-892C-C505A36105CD}">
      <dgm:prSet/>
      <dgm:spPr/>
      <dgm:t>
        <a:bodyPr/>
        <a:lstStyle/>
        <a:p>
          <a:endParaRPr lang="en-US"/>
        </a:p>
      </dgm:t>
    </dgm:pt>
    <dgm:pt modelId="{F03A2532-37D7-4A4F-A527-2FD154759541}">
      <dgm:prSet phldrT="[Text]"/>
      <dgm:spPr/>
      <dgm:t>
        <a:bodyPr/>
        <a:lstStyle/>
        <a:p>
          <a:r>
            <a:rPr lang="en-US" dirty="0" err="1"/>
            <a:t>Sesuai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kurikulum</a:t>
          </a:r>
          <a:r>
            <a:rPr lang="en-US" dirty="0"/>
            <a:t> (SK-KD </a:t>
          </a:r>
          <a:r>
            <a:rPr lang="en-US" dirty="0" err="1"/>
            <a:t>validitas</a:t>
          </a:r>
          <a:r>
            <a:rPr lang="en-US" dirty="0"/>
            <a:t> </a:t>
          </a:r>
          <a:r>
            <a:rPr lang="en-US" dirty="0" err="1"/>
            <a:t>kontruk</a:t>
          </a:r>
          <a:r>
            <a:rPr lang="en-US" dirty="0"/>
            <a:t>) dan </a:t>
          </a:r>
          <a:r>
            <a:rPr lang="en-US" dirty="0" err="1"/>
            <a:t>konten</a:t>
          </a:r>
          <a:r>
            <a:rPr lang="en-US" dirty="0"/>
            <a:t> (</a:t>
          </a:r>
          <a:r>
            <a:rPr lang="en-US" dirty="0" err="1"/>
            <a:t>validitas</a:t>
          </a:r>
          <a:r>
            <a:rPr lang="en-US" dirty="0"/>
            <a:t> </a:t>
          </a:r>
          <a:r>
            <a:rPr lang="en-US" dirty="0" err="1"/>
            <a:t>isi</a:t>
          </a:r>
          <a:r>
            <a:rPr lang="en-US" dirty="0"/>
            <a:t>) </a:t>
          </a:r>
        </a:p>
      </dgm:t>
    </dgm:pt>
    <dgm:pt modelId="{FC6ECED9-1D68-EC42-A952-FA9850861C3F}" type="parTrans" cxnId="{471BB521-90EC-5646-A2DE-0E001BCDE240}">
      <dgm:prSet/>
      <dgm:spPr/>
      <dgm:t>
        <a:bodyPr/>
        <a:lstStyle/>
        <a:p>
          <a:endParaRPr lang="en-US"/>
        </a:p>
      </dgm:t>
    </dgm:pt>
    <dgm:pt modelId="{845839CA-B573-3649-9E9B-26E415B405C7}" type="sibTrans" cxnId="{471BB521-90EC-5646-A2DE-0E001BCDE240}">
      <dgm:prSet/>
      <dgm:spPr/>
      <dgm:t>
        <a:bodyPr/>
        <a:lstStyle/>
        <a:p>
          <a:endParaRPr lang="en-US"/>
        </a:p>
      </dgm:t>
    </dgm:pt>
    <dgm:pt modelId="{9D0BD73B-83A1-6647-AF70-4C95CB21D36B}">
      <dgm:prSet phldrT="[Text]"/>
      <dgm:spPr/>
      <dgm:t>
        <a:bodyPr/>
        <a:lstStyle/>
        <a:p>
          <a:r>
            <a:rPr lang="en-US" dirty="0"/>
            <a:t>ILUSTRASI</a:t>
          </a:r>
        </a:p>
      </dgm:t>
    </dgm:pt>
    <dgm:pt modelId="{86B4BD3F-12F2-0142-BADE-270F243487E9}" type="parTrans" cxnId="{FEFC2404-F555-6345-8DF6-174163A4D1FD}">
      <dgm:prSet/>
      <dgm:spPr/>
      <dgm:t>
        <a:bodyPr/>
        <a:lstStyle/>
        <a:p>
          <a:endParaRPr lang="en-US"/>
        </a:p>
      </dgm:t>
    </dgm:pt>
    <dgm:pt modelId="{9F6DF366-07DB-F946-A246-BDC28BEBF036}" type="sibTrans" cxnId="{FEFC2404-F555-6345-8DF6-174163A4D1FD}">
      <dgm:prSet/>
      <dgm:spPr/>
      <dgm:t>
        <a:bodyPr/>
        <a:lstStyle/>
        <a:p>
          <a:endParaRPr lang="en-US"/>
        </a:p>
      </dgm:t>
    </dgm:pt>
    <dgm:pt modelId="{577D45D3-C95E-1A47-AADC-F12B424E13B1}">
      <dgm:prSet phldrT="[Text]"/>
      <dgm:spPr/>
      <dgm:t>
        <a:bodyPr/>
        <a:lstStyle/>
        <a:p>
          <a:r>
            <a:rPr lang="en-US" dirty="0" err="1"/>
            <a:t>Bahan</a:t>
          </a:r>
          <a:r>
            <a:rPr lang="en-US" dirty="0"/>
            <a:t> ajar </a:t>
          </a:r>
          <a:r>
            <a:rPr lang="en-US" dirty="0" err="1"/>
            <a:t>layak</a:t>
          </a:r>
          <a:r>
            <a:rPr lang="en-US" dirty="0"/>
            <a:t> </a:t>
          </a:r>
          <a:r>
            <a:rPr lang="en-US" dirty="0" err="1"/>
            <a:t>dibaca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belajar</a:t>
          </a:r>
          <a:endParaRPr lang="en-US" dirty="0"/>
        </a:p>
      </dgm:t>
    </dgm:pt>
    <dgm:pt modelId="{1F83AEFD-6B1A-5E4D-ABBD-58AFCA20F985}" type="parTrans" cxnId="{F4A5199C-872A-DD4D-88F8-9B9FC2251A6C}">
      <dgm:prSet/>
      <dgm:spPr/>
      <dgm:t>
        <a:bodyPr/>
        <a:lstStyle/>
        <a:p>
          <a:endParaRPr lang="en-US"/>
        </a:p>
      </dgm:t>
    </dgm:pt>
    <dgm:pt modelId="{DA899E2B-6FBB-6942-AB85-85FFD4E1557D}" type="sibTrans" cxnId="{F4A5199C-872A-DD4D-88F8-9B9FC2251A6C}">
      <dgm:prSet/>
      <dgm:spPr/>
      <dgm:t>
        <a:bodyPr/>
        <a:lstStyle/>
        <a:p>
          <a:endParaRPr lang="en-US"/>
        </a:p>
      </dgm:t>
    </dgm:pt>
    <dgm:pt modelId="{3D33C37F-6AB6-D541-8286-1DD67221BB91}">
      <dgm:prSet phldrT="[Text]"/>
      <dgm:spPr/>
      <dgm:t>
        <a:bodyPr/>
        <a:lstStyle/>
        <a:p>
          <a:r>
            <a:rPr lang="en-US" dirty="0"/>
            <a:t>REKREASI</a:t>
          </a:r>
        </a:p>
      </dgm:t>
    </dgm:pt>
    <dgm:pt modelId="{FD21252D-C916-7342-A90B-645AA53C7655}" type="parTrans" cxnId="{CBF56A74-66B0-F344-A1E3-7595A65931E0}">
      <dgm:prSet/>
      <dgm:spPr/>
      <dgm:t>
        <a:bodyPr/>
        <a:lstStyle/>
        <a:p>
          <a:endParaRPr lang="en-US"/>
        </a:p>
      </dgm:t>
    </dgm:pt>
    <dgm:pt modelId="{CFEF519C-1C5B-934A-946A-10A142C4E31E}" type="sibTrans" cxnId="{CBF56A74-66B0-F344-A1E3-7595A65931E0}">
      <dgm:prSet/>
      <dgm:spPr/>
      <dgm:t>
        <a:bodyPr/>
        <a:lstStyle/>
        <a:p>
          <a:endParaRPr lang="en-US"/>
        </a:p>
      </dgm:t>
    </dgm:pt>
    <dgm:pt modelId="{03AB7E76-F397-B14C-AA08-5E7DB092F863}">
      <dgm:prSet phldrT="[Text]"/>
      <dgm:spPr/>
      <dgm:t>
        <a:bodyPr/>
        <a:lstStyle/>
        <a:p>
          <a:r>
            <a:rPr lang="en-US" dirty="0" err="1"/>
            <a:t>Materi</a:t>
          </a:r>
          <a:r>
            <a:rPr lang="en-US" dirty="0"/>
            <a:t>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muatan</a:t>
          </a:r>
          <a:r>
            <a:rPr lang="en-US" dirty="0"/>
            <a:t> </a:t>
          </a:r>
          <a:r>
            <a:rPr lang="en-US" dirty="0" err="1"/>
            <a:t>pendidikan</a:t>
          </a:r>
          <a:endParaRPr lang="en-US" dirty="0"/>
        </a:p>
      </dgm:t>
    </dgm:pt>
    <dgm:pt modelId="{2BEE265A-EF4A-1F44-BD7A-238669C57AAA}" type="parTrans" cxnId="{AEA12592-C58F-B946-A613-9CDAF2C7D931}">
      <dgm:prSet/>
      <dgm:spPr/>
      <dgm:t>
        <a:bodyPr/>
        <a:lstStyle/>
        <a:p>
          <a:endParaRPr lang="en-US"/>
        </a:p>
      </dgm:t>
    </dgm:pt>
    <dgm:pt modelId="{E0D1F307-9737-F94A-9DCF-F42A1F7486F1}" type="sibTrans" cxnId="{AEA12592-C58F-B946-A613-9CDAF2C7D931}">
      <dgm:prSet/>
      <dgm:spPr/>
      <dgm:t>
        <a:bodyPr/>
        <a:lstStyle/>
        <a:p>
          <a:endParaRPr lang="en-US"/>
        </a:p>
      </dgm:t>
    </dgm:pt>
    <dgm:pt modelId="{45F3AAF7-AE94-164E-AB2D-699143F7375E}">
      <dgm:prSet phldrT="[Text]"/>
      <dgm:spPr/>
      <dgm:t>
        <a:bodyPr/>
        <a:lstStyle/>
        <a:p>
          <a:r>
            <a:rPr lang="en-US" dirty="0"/>
            <a:t>LITERASI</a:t>
          </a:r>
        </a:p>
      </dgm:t>
    </dgm:pt>
    <dgm:pt modelId="{228E7F38-06AC-1A42-9C05-9668A50E43B2}" type="parTrans" cxnId="{CB8D616B-BE3E-EE4A-BA06-8629FEA5B055}">
      <dgm:prSet/>
      <dgm:spPr/>
      <dgm:t>
        <a:bodyPr/>
        <a:lstStyle/>
        <a:p>
          <a:endParaRPr lang="en-US"/>
        </a:p>
      </dgm:t>
    </dgm:pt>
    <dgm:pt modelId="{469774BF-2750-1748-8CC0-14FDC369EA61}" type="sibTrans" cxnId="{CB8D616B-BE3E-EE4A-BA06-8629FEA5B055}">
      <dgm:prSet/>
      <dgm:spPr/>
      <dgm:t>
        <a:bodyPr/>
        <a:lstStyle/>
        <a:p>
          <a:endParaRPr lang="en-US"/>
        </a:p>
      </dgm:t>
    </dgm:pt>
    <dgm:pt modelId="{39BE3973-0886-FF4E-A980-1EFB905AE170}">
      <dgm:prSet phldrT="[Text]"/>
      <dgm:spPr/>
      <dgm:t>
        <a:bodyPr/>
        <a:lstStyle/>
        <a:p>
          <a:r>
            <a:rPr lang="en-US" dirty="0"/>
            <a:t>EDUKASI</a:t>
          </a:r>
        </a:p>
      </dgm:t>
    </dgm:pt>
    <dgm:pt modelId="{79EA352A-D821-8D40-8BC6-F16B9820ED4E}" type="parTrans" cxnId="{2E8C66A0-CF66-1F48-A972-6DFD8FBAAEF9}">
      <dgm:prSet/>
      <dgm:spPr/>
      <dgm:t>
        <a:bodyPr/>
        <a:lstStyle/>
        <a:p>
          <a:endParaRPr lang="en-US"/>
        </a:p>
      </dgm:t>
    </dgm:pt>
    <dgm:pt modelId="{58782808-6F40-214A-808A-B5BC2FFD7D1C}" type="sibTrans" cxnId="{2E8C66A0-CF66-1F48-A972-6DFD8FBAAEF9}">
      <dgm:prSet/>
      <dgm:spPr/>
      <dgm:t>
        <a:bodyPr/>
        <a:lstStyle/>
        <a:p>
          <a:endParaRPr lang="en-US"/>
        </a:p>
      </dgm:t>
    </dgm:pt>
    <dgm:pt modelId="{91310C49-A4AE-4542-AA07-99C95A0083F9}" type="pres">
      <dgm:prSet presAssocID="{2852B5D4-32C0-2446-A72C-4412597F9777}" presName="Name0" presStyleCnt="0">
        <dgm:presLayoutVars>
          <dgm:dir/>
          <dgm:animLvl val="lvl"/>
          <dgm:resizeHandles val="exact"/>
        </dgm:presLayoutVars>
      </dgm:prSet>
      <dgm:spPr/>
    </dgm:pt>
    <dgm:pt modelId="{D84154C6-3CBB-2C41-820E-5FDD7AE8533A}" type="pres">
      <dgm:prSet presAssocID="{C5D939C7-DDE4-6042-82B7-0FF5B5288C9F}" presName="linNode" presStyleCnt="0"/>
      <dgm:spPr/>
    </dgm:pt>
    <dgm:pt modelId="{ECC74C59-3E0F-1342-99FD-84BCA2203FD9}" type="pres">
      <dgm:prSet presAssocID="{C5D939C7-DDE4-6042-82B7-0FF5B5288C9F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BE62B478-86A6-4644-B015-88CE6B53FC79}" type="pres">
      <dgm:prSet presAssocID="{C5D939C7-DDE4-6042-82B7-0FF5B5288C9F}" presName="descendantText" presStyleLbl="alignAccFollowNode1" presStyleIdx="0" presStyleCnt="3">
        <dgm:presLayoutVars>
          <dgm:bulletEnabled val="1"/>
        </dgm:presLayoutVars>
      </dgm:prSet>
      <dgm:spPr/>
    </dgm:pt>
    <dgm:pt modelId="{1F014963-0337-3F4C-BC55-609B711BF0D8}" type="pres">
      <dgm:prSet presAssocID="{87DBD57C-A4E5-2C49-8AC5-58F440EEADD9}" presName="sp" presStyleCnt="0"/>
      <dgm:spPr/>
    </dgm:pt>
    <dgm:pt modelId="{39186C0A-3DDA-2049-9E37-10CC0C67DD6D}" type="pres">
      <dgm:prSet presAssocID="{45F3AAF7-AE94-164E-AB2D-699143F7375E}" presName="linNode" presStyleCnt="0"/>
      <dgm:spPr/>
    </dgm:pt>
    <dgm:pt modelId="{B9F63C9D-42D2-1F49-8956-4E95B5083C7B}" type="pres">
      <dgm:prSet presAssocID="{45F3AAF7-AE94-164E-AB2D-699143F7375E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42465EA8-61E7-C240-B711-28D01608D2E0}" type="pres">
      <dgm:prSet presAssocID="{469774BF-2750-1748-8CC0-14FDC369EA61}" presName="sp" presStyleCnt="0"/>
      <dgm:spPr/>
    </dgm:pt>
    <dgm:pt modelId="{B15AA3C8-9EE6-C947-8204-A247F7DC1347}" type="pres">
      <dgm:prSet presAssocID="{39BE3973-0886-FF4E-A980-1EFB905AE170}" presName="linNode" presStyleCnt="0"/>
      <dgm:spPr/>
    </dgm:pt>
    <dgm:pt modelId="{2C910C71-7BEF-9B42-89BC-ADCBAF98327A}" type="pres">
      <dgm:prSet presAssocID="{39BE3973-0886-FF4E-A980-1EFB905AE170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05B36A27-FE79-C542-8A15-29903229D486}" type="pres">
      <dgm:prSet presAssocID="{58782808-6F40-214A-808A-B5BC2FFD7D1C}" presName="sp" presStyleCnt="0"/>
      <dgm:spPr/>
    </dgm:pt>
    <dgm:pt modelId="{B22A436B-BCEA-A044-AF94-9CF62126EF4A}" type="pres">
      <dgm:prSet presAssocID="{9D0BD73B-83A1-6647-AF70-4C95CB21D36B}" presName="linNode" presStyleCnt="0"/>
      <dgm:spPr/>
    </dgm:pt>
    <dgm:pt modelId="{7D50DE2C-E360-9F4F-AAFA-212B3B3FCF8E}" type="pres">
      <dgm:prSet presAssocID="{9D0BD73B-83A1-6647-AF70-4C95CB21D36B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964AC2C4-1A2B-6F41-8498-C8991DCFD963}" type="pres">
      <dgm:prSet presAssocID="{9D0BD73B-83A1-6647-AF70-4C95CB21D36B}" presName="descendantText" presStyleLbl="alignAccFollowNode1" presStyleIdx="1" presStyleCnt="3" custLinFactY="-100000" custLinFactNeighborX="3397" custLinFactNeighborY="-166814">
        <dgm:presLayoutVars>
          <dgm:bulletEnabled val="1"/>
        </dgm:presLayoutVars>
      </dgm:prSet>
      <dgm:spPr/>
    </dgm:pt>
    <dgm:pt modelId="{29DBD45B-7E30-0941-B820-9C87B174EA68}" type="pres">
      <dgm:prSet presAssocID="{9F6DF366-07DB-F946-A246-BDC28BEBF036}" presName="sp" presStyleCnt="0"/>
      <dgm:spPr/>
    </dgm:pt>
    <dgm:pt modelId="{F156EEEF-DF8E-2446-ACC7-8D8648E11BA3}" type="pres">
      <dgm:prSet presAssocID="{3D33C37F-6AB6-D541-8286-1DD67221BB91}" presName="linNode" presStyleCnt="0"/>
      <dgm:spPr/>
    </dgm:pt>
    <dgm:pt modelId="{503F3003-4F17-2D4F-A3C6-62EE1D1D4637}" type="pres">
      <dgm:prSet presAssocID="{3D33C37F-6AB6-D541-8286-1DD67221BB9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4ADA97A-50A0-4843-B335-73705E82D93E}" type="pres">
      <dgm:prSet presAssocID="{3D33C37F-6AB6-D541-8286-1DD67221BB91}" presName="descendantText" presStyleLbl="alignAccFollowNode1" presStyleIdx="2" presStyleCnt="3" custLinFactY="-100000" custLinFactNeighborX="3774" custLinFactNeighborY="-167017">
        <dgm:presLayoutVars>
          <dgm:bulletEnabled val="1"/>
        </dgm:presLayoutVars>
      </dgm:prSet>
      <dgm:spPr/>
    </dgm:pt>
  </dgm:ptLst>
  <dgm:cxnLst>
    <dgm:cxn modelId="{FEFC2404-F555-6345-8DF6-174163A4D1FD}" srcId="{2852B5D4-32C0-2446-A72C-4412597F9777}" destId="{9D0BD73B-83A1-6647-AF70-4C95CB21D36B}" srcOrd="3" destOrd="0" parTransId="{86B4BD3F-12F2-0142-BADE-270F243487E9}" sibTransId="{9F6DF366-07DB-F946-A246-BDC28BEBF036}"/>
    <dgm:cxn modelId="{471BB521-90EC-5646-A2DE-0E001BCDE240}" srcId="{C5D939C7-DDE4-6042-82B7-0FF5B5288C9F}" destId="{F03A2532-37D7-4A4F-A527-2FD154759541}" srcOrd="0" destOrd="0" parTransId="{FC6ECED9-1D68-EC42-A952-FA9850861C3F}" sibTransId="{845839CA-B573-3649-9E9B-26E415B405C7}"/>
    <dgm:cxn modelId="{28920628-9DC5-624E-B669-2029B453FA53}" type="presOf" srcId="{03AB7E76-F397-B14C-AA08-5E7DB092F863}" destId="{74ADA97A-50A0-4843-B335-73705E82D93E}" srcOrd="0" destOrd="0" presId="urn:microsoft.com/office/officeart/2005/8/layout/vList5"/>
    <dgm:cxn modelId="{3E68D539-6927-B747-B9BB-354E30D73441}" type="presOf" srcId="{45F3AAF7-AE94-164E-AB2D-699143F7375E}" destId="{B9F63C9D-42D2-1F49-8956-4E95B5083C7B}" srcOrd="0" destOrd="0" presId="urn:microsoft.com/office/officeart/2005/8/layout/vList5"/>
    <dgm:cxn modelId="{B70E5261-E7DD-524D-ACBC-CC3A7E4923A2}" type="presOf" srcId="{9D0BD73B-83A1-6647-AF70-4C95CB21D36B}" destId="{7D50DE2C-E360-9F4F-AAFA-212B3B3FCF8E}" srcOrd="0" destOrd="0" presId="urn:microsoft.com/office/officeart/2005/8/layout/vList5"/>
    <dgm:cxn modelId="{0FACE648-718C-4C47-892C-C505A36105CD}" srcId="{2852B5D4-32C0-2446-A72C-4412597F9777}" destId="{C5D939C7-DDE4-6042-82B7-0FF5B5288C9F}" srcOrd="0" destOrd="0" parTransId="{7930E874-5298-9B41-A89E-0119262547A0}" sibTransId="{87DBD57C-A4E5-2C49-8AC5-58F440EEADD9}"/>
    <dgm:cxn modelId="{CB8D616B-BE3E-EE4A-BA06-8629FEA5B055}" srcId="{2852B5D4-32C0-2446-A72C-4412597F9777}" destId="{45F3AAF7-AE94-164E-AB2D-699143F7375E}" srcOrd="1" destOrd="0" parTransId="{228E7F38-06AC-1A42-9C05-9668A50E43B2}" sibTransId="{469774BF-2750-1748-8CC0-14FDC369EA61}"/>
    <dgm:cxn modelId="{CBF56A74-66B0-F344-A1E3-7595A65931E0}" srcId="{2852B5D4-32C0-2446-A72C-4412597F9777}" destId="{3D33C37F-6AB6-D541-8286-1DD67221BB91}" srcOrd="4" destOrd="0" parTransId="{FD21252D-C916-7342-A90B-645AA53C7655}" sibTransId="{CFEF519C-1C5B-934A-946A-10A142C4E31E}"/>
    <dgm:cxn modelId="{96D5947A-E0C6-FC45-B5EF-5A3DCEA93F0B}" type="presOf" srcId="{577D45D3-C95E-1A47-AADC-F12B424E13B1}" destId="{964AC2C4-1A2B-6F41-8498-C8991DCFD963}" srcOrd="0" destOrd="0" presId="urn:microsoft.com/office/officeart/2005/8/layout/vList5"/>
    <dgm:cxn modelId="{AEA12592-C58F-B946-A613-9CDAF2C7D931}" srcId="{3D33C37F-6AB6-D541-8286-1DD67221BB91}" destId="{03AB7E76-F397-B14C-AA08-5E7DB092F863}" srcOrd="0" destOrd="0" parTransId="{2BEE265A-EF4A-1F44-BD7A-238669C57AAA}" sibTransId="{E0D1F307-9737-F94A-9DCF-F42A1F7486F1}"/>
    <dgm:cxn modelId="{572C8F92-0C50-E747-A45A-0E2AB033EE3F}" type="presOf" srcId="{39BE3973-0886-FF4E-A980-1EFB905AE170}" destId="{2C910C71-7BEF-9B42-89BC-ADCBAF98327A}" srcOrd="0" destOrd="0" presId="urn:microsoft.com/office/officeart/2005/8/layout/vList5"/>
    <dgm:cxn modelId="{F4A5199C-872A-DD4D-88F8-9B9FC2251A6C}" srcId="{9D0BD73B-83A1-6647-AF70-4C95CB21D36B}" destId="{577D45D3-C95E-1A47-AADC-F12B424E13B1}" srcOrd="0" destOrd="0" parTransId="{1F83AEFD-6B1A-5E4D-ABBD-58AFCA20F985}" sibTransId="{DA899E2B-6FBB-6942-AB85-85FFD4E1557D}"/>
    <dgm:cxn modelId="{22014A9E-9483-6347-999B-12365DF740C0}" type="presOf" srcId="{F03A2532-37D7-4A4F-A527-2FD154759541}" destId="{BE62B478-86A6-4644-B015-88CE6B53FC79}" srcOrd="0" destOrd="0" presId="urn:microsoft.com/office/officeart/2005/8/layout/vList5"/>
    <dgm:cxn modelId="{2E8C66A0-CF66-1F48-A972-6DFD8FBAAEF9}" srcId="{2852B5D4-32C0-2446-A72C-4412597F9777}" destId="{39BE3973-0886-FF4E-A980-1EFB905AE170}" srcOrd="2" destOrd="0" parTransId="{79EA352A-D821-8D40-8BC6-F16B9820ED4E}" sibTransId="{58782808-6F40-214A-808A-B5BC2FFD7D1C}"/>
    <dgm:cxn modelId="{AC5D43BB-27FC-4E47-B2E8-FF662F4799C4}" type="presOf" srcId="{3D33C37F-6AB6-D541-8286-1DD67221BB91}" destId="{503F3003-4F17-2D4F-A3C6-62EE1D1D4637}" srcOrd="0" destOrd="0" presId="urn:microsoft.com/office/officeart/2005/8/layout/vList5"/>
    <dgm:cxn modelId="{AFE153DD-21C0-BE46-93C9-1AD927151171}" type="presOf" srcId="{C5D939C7-DDE4-6042-82B7-0FF5B5288C9F}" destId="{ECC74C59-3E0F-1342-99FD-84BCA2203FD9}" srcOrd="0" destOrd="0" presId="urn:microsoft.com/office/officeart/2005/8/layout/vList5"/>
    <dgm:cxn modelId="{56B8B6F8-6CDA-E64A-A583-D8EB590891F8}" type="presOf" srcId="{2852B5D4-32C0-2446-A72C-4412597F9777}" destId="{91310C49-A4AE-4542-AA07-99C95A0083F9}" srcOrd="0" destOrd="0" presId="urn:microsoft.com/office/officeart/2005/8/layout/vList5"/>
    <dgm:cxn modelId="{367BA492-2048-294C-A4C5-3CD1A510B4D7}" type="presParOf" srcId="{91310C49-A4AE-4542-AA07-99C95A0083F9}" destId="{D84154C6-3CBB-2C41-820E-5FDD7AE8533A}" srcOrd="0" destOrd="0" presId="urn:microsoft.com/office/officeart/2005/8/layout/vList5"/>
    <dgm:cxn modelId="{6B3B0733-F1F3-4B4F-9974-1E8C6AA23076}" type="presParOf" srcId="{D84154C6-3CBB-2C41-820E-5FDD7AE8533A}" destId="{ECC74C59-3E0F-1342-99FD-84BCA2203FD9}" srcOrd="0" destOrd="0" presId="urn:microsoft.com/office/officeart/2005/8/layout/vList5"/>
    <dgm:cxn modelId="{089E6F10-30DE-8443-91F8-6DAC421C8EB7}" type="presParOf" srcId="{D84154C6-3CBB-2C41-820E-5FDD7AE8533A}" destId="{BE62B478-86A6-4644-B015-88CE6B53FC79}" srcOrd="1" destOrd="0" presId="urn:microsoft.com/office/officeart/2005/8/layout/vList5"/>
    <dgm:cxn modelId="{12700C8A-F69A-8543-B344-00A40E0CF2C6}" type="presParOf" srcId="{91310C49-A4AE-4542-AA07-99C95A0083F9}" destId="{1F014963-0337-3F4C-BC55-609B711BF0D8}" srcOrd="1" destOrd="0" presId="urn:microsoft.com/office/officeart/2005/8/layout/vList5"/>
    <dgm:cxn modelId="{E26AD420-654A-054C-9C7B-D8273268F3B3}" type="presParOf" srcId="{91310C49-A4AE-4542-AA07-99C95A0083F9}" destId="{39186C0A-3DDA-2049-9E37-10CC0C67DD6D}" srcOrd="2" destOrd="0" presId="urn:microsoft.com/office/officeart/2005/8/layout/vList5"/>
    <dgm:cxn modelId="{8FF24405-0168-444C-A10E-820CAADFBA20}" type="presParOf" srcId="{39186C0A-3DDA-2049-9E37-10CC0C67DD6D}" destId="{B9F63C9D-42D2-1F49-8956-4E95B5083C7B}" srcOrd="0" destOrd="0" presId="urn:microsoft.com/office/officeart/2005/8/layout/vList5"/>
    <dgm:cxn modelId="{ABD66F99-0563-864A-BB12-8F9B6AE15EC4}" type="presParOf" srcId="{91310C49-A4AE-4542-AA07-99C95A0083F9}" destId="{42465EA8-61E7-C240-B711-28D01608D2E0}" srcOrd="3" destOrd="0" presId="urn:microsoft.com/office/officeart/2005/8/layout/vList5"/>
    <dgm:cxn modelId="{F50B9B52-449C-2A4E-B89C-DEFEF53067DF}" type="presParOf" srcId="{91310C49-A4AE-4542-AA07-99C95A0083F9}" destId="{B15AA3C8-9EE6-C947-8204-A247F7DC1347}" srcOrd="4" destOrd="0" presId="urn:microsoft.com/office/officeart/2005/8/layout/vList5"/>
    <dgm:cxn modelId="{ADDB05FA-5165-674F-8B07-9C8036278EE3}" type="presParOf" srcId="{B15AA3C8-9EE6-C947-8204-A247F7DC1347}" destId="{2C910C71-7BEF-9B42-89BC-ADCBAF98327A}" srcOrd="0" destOrd="0" presId="urn:microsoft.com/office/officeart/2005/8/layout/vList5"/>
    <dgm:cxn modelId="{15B0BAF9-0C3F-684B-B188-739179447BA2}" type="presParOf" srcId="{91310C49-A4AE-4542-AA07-99C95A0083F9}" destId="{05B36A27-FE79-C542-8A15-29903229D486}" srcOrd="5" destOrd="0" presId="urn:microsoft.com/office/officeart/2005/8/layout/vList5"/>
    <dgm:cxn modelId="{C39E9A32-D7CE-3B4C-A5DB-FF6405F6C9CF}" type="presParOf" srcId="{91310C49-A4AE-4542-AA07-99C95A0083F9}" destId="{B22A436B-BCEA-A044-AF94-9CF62126EF4A}" srcOrd="6" destOrd="0" presId="urn:microsoft.com/office/officeart/2005/8/layout/vList5"/>
    <dgm:cxn modelId="{D88EA8F7-C41A-B64F-9BF1-6DA7E95AC069}" type="presParOf" srcId="{B22A436B-BCEA-A044-AF94-9CF62126EF4A}" destId="{7D50DE2C-E360-9F4F-AAFA-212B3B3FCF8E}" srcOrd="0" destOrd="0" presId="urn:microsoft.com/office/officeart/2005/8/layout/vList5"/>
    <dgm:cxn modelId="{AB2FA545-FCD9-E649-BBDF-C8EAE1A0615E}" type="presParOf" srcId="{B22A436B-BCEA-A044-AF94-9CF62126EF4A}" destId="{964AC2C4-1A2B-6F41-8498-C8991DCFD963}" srcOrd="1" destOrd="0" presId="urn:microsoft.com/office/officeart/2005/8/layout/vList5"/>
    <dgm:cxn modelId="{C416D220-42DE-4741-A187-A91EF6FBBF3A}" type="presParOf" srcId="{91310C49-A4AE-4542-AA07-99C95A0083F9}" destId="{29DBD45B-7E30-0941-B820-9C87B174EA68}" srcOrd="7" destOrd="0" presId="urn:microsoft.com/office/officeart/2005/8/layout/vList5"/>
    <dgm:cxn modelId="{EECAAB4B-161D-9C4A-9EFD-9C050E609C88}" type="presParOf" srcId="{91310C49-A4AE-4542-AA07-99C95A0083F9}" destId="{F156EEEF-DF8E-2446-ACC7-8D8648E11BA3}" srcOrd="8" destOrd="0" presId="urn:microsoft.com/office/officeart/2005/8/layout/vList5"/>
    <dgm:cxn modelId="{B88270E1-97F9-504C-AB27-D1C969B72390}" type="presParOf" srcId="{F156EEEF-DF8E-2446-ACC7-8D8648E11BA3}" destId="{503F3003-4F17-2D4F-A3C6-62EE1D1D4637}" srcOrd="0" destOrd="0" presId="urn:microsoft.com/office/officeart/2005/8/layout/vList5"/>
    <dgm:cxn modelId="{7954BD18-3F53-A04A-829C-4486CC7CE32A}" type="presParOf" srcId="{F156EEEF-DF8E-2446-ACC7-8D8648E11BA3}" destId="{74ADA97A-50A0-4843-B335-73705E82D9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AF72BC-FAD3-1B4A-BF2C-A52A8DA819EF}" type="doc">
      <dgm:prSet loTypeId="urn:microsoft.com/office/officeart/2005/8/layout/cycle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7AB034-2B93-C447-94FB-153A8A810BD1}">
      <dgm:prSet phldrT="[Text]"/>
      <dgm:spPr/>
      <dgm:t>
        <a:bodyPr/>
        <a:lstStyle/>
        <a:p>
          <a:r>
            <a:rPr lang="en-US" dirty="0"/>
            <a:t>GURU</a:t>
          </a:r>
        </a:p>
      </dgm:t>
    </dgm:pt>
    <dgm:pt modelId="{644BDC46-5F11-B04A-B850-5104AC84F483}" type="parTrans" cxnId="{E63B7413-4A36-EF44-9750-30233F3964E8}">
      <dgm:prSet/>
      <dgm:spPr/>
      <dgm:t>
        <a:bodyPr/>
        <a:lstStyle/>
        <a:p>
          <a:endParaRPr lang="en-US"/>
        </a:p>
      </dgm:t>
    </dgm:pt>
    <dgm:pt modelId="{EC1F3746-269A-2C48-AA08-D05CC85D338A}" type="sibTrans" cxnId="{E63B7413-4A36-EF44-9750-30233F3964E8}">
      <dgm:prSet/>
      <dgm:spPr/>
      <dgm:t>
        <a:bodyPr/>
        <a:lstStyle/>
        <a:p>
          <a:endParaRPr lang="en-US"/>
        </a:p>
      </dgm:t>
    </dgm:pt>
    <dgm:pt modelId="{A767F6E6-3B92-494C-B96D-63DB1EB84FC8}">
      <dgm:prSet phldrT="[Text]" custT="1"/>
      <dgm:spPr/>
      <dgm:t>
        <a:bodyPr/>
        <a:lstStyle/>
        <a:p>
          <a:r>
            <a:rPr lang="en-US" sz="1100" dirty="0" err="1"/>
            <a:t>Memudahkan</a:t>
          </a:r>
          <a:r>
            <a:rPr lang="en-US" sz="1100" dirty="0"/>
            <a:t> </a:t>
          </a:r>
          <a:r>
            <a:rPr lang="en-US" sz="1100" dirty="0" err="1"/>
            <a:t>tugas</a:t>
          </a:r>
          <a:r>
            <a:rPr lang="en-US" sz="1100" dirty="0"/>
            <a:t> </a:t>
          </a:r>
          <a:r>
            <a:rPr lang="en-US" sz="1100" dirty="0" err="1"/>
            <a:t>membelajarkan</a:t>
          </a:r>
          <a:endParaRPr lang="en-US" sz="1100" dirty="0"/>
        </a:p>
      </dgm:t>
    </dgm:pt>
    <dgm:pt modelId="{963FE03D-729F-FC47-A3A3-3AE837CF85E3}" type="parTrans" cxnId="{D7F27469-B163-3E43-80A6-16811FFA2766}">
      <dgm:prSet/>
      <dgm:spPr/>
      <dgm:t>
        <a:bodyPr/>
        <a:lstStyle/>
        <a:p>
          <a:endParaRPr lang="en-US"/>
        </a:p>
      </dgm:t>
    </dgm:pt>
    <dgm:pt modelId="{B230D26E-BF02-664B-8C8B-8588CD4B3478}" type="sibTrans" cxnId="{D7F27469-B163-3E43-80A6-16811FFA2766}">
      <dgm:prSet/>
      <dgm:spPr/>
      <dgm:t>
        <a:bodyPr/>
        <a:lstStyle/>
        <a:p>
          <a:endParaRPr lang="en-US"/>
        </a:p>
      </dgm:t>
    </dgm:pt>
    <dgm:pt modelId="{E7685A37-9F9E-0F41-9E5A-B75A7CF11155}">
      <dgm:prSet phldrT="[Text]"/>
      <dgm:spPr/>
      <dgm:t>
        <a:bodyPr/>
        <a:lstStyle/>
        <a:p>
          <a:r>
            <a:rPr lang="en-US" dirty="0"/>
            <a:t>SISWA</a:t>
          </a:r>
        </a:p>
      </dgm:t>
    </dgm:pt>
    <dgm:pt modelId="{A5D91973-BE64-A648-88CE-89CF707C2735}" type="parTrans" cxnId="{E09499E2-A3B3-3448-BB8C-44C4B3A1643C}">
      <dgm:prSet/>
      <dgm:spPr/>
      <dgm:t>
        <a:bodyPr/>
        <a:lstStyle/>
        <a:p>
          <a:endParaRPr lang="en-US"/>
        </a:p>
      </dgm:t>
    </dgm:pt>
    <dgm:pt modelId="{48575C2F-F2ED-7C40-AFAB-BA017534C9BD}" type="sibTrans" cxnId="{E09499E2-A3B3-3448-BB8C-44C4B3A1643C}">
      <dgm:prSet/>
      <dgm:spPr/>
      <dgm:t>
        <a:bodyPr/>
        <a:lstStyle/>
        <a:p>
          <a:endParaRPr lang="en-US"/>
        </a:p>
      </dgm:t>
    </dgm:pt>
    <dgm:pt modelId="{2A6C5A8C-0AE7-6842-A4D5-34BA1018CAB8}">
      <dgm:prSet phldrT="[Text]" custT="1"/>
      <dgm:spPr/>
      <dgm:t>
        <a:bodyPr/>
        <a:lstStyle/>
        <a:p>
          <a:r>
            <a:rPr lang="en-US" sz="1050" dirty="0" err="1"/>
            <a:t>Belajar</a:t>
          </a:r>
          <a:r>
            <a:rPr lang="en-US" sz="1050" dirty="0"/>
            <a:t> </a:t>
          </a:r>
          <a:r>
            <a:rPr lang="en-US" sz="1050" dirty="0" err="1"/>
            <a:t>mandiri</a:t>
          </a:r>
          <a:endParaRPr lang="en-US" sz="1050" dirty="0"/>
        </a:p>
      </dgm:t>
    </dgm:pt>
    <dgm:pt modelId="{BF75E270-0FF6-6943-9278-59D11D8CB0C8}" type="parTrans" cxnId="{7797D447-F413-A742-8889-E2453232EEE8}">
      <dgm:prSet/>
      <dgm:spPr/>
      <dgm:t>
        <a:bodyPr/>
        <a:lstStyle/>
        <a:p>
          <a:endParaRPr lang="en-US"/>
        </a:p>
      </dgm:t>
    </dgm:pt>
    <dgm:pt modelId="{FE94A8EB-2B93-C340-960E-F3BEF16EF653}" type="sibTrans" cxnId="{7797D447-F413-A742-8889-E2453232EEE8}">
      <dgm:prSet/>
      <dgm:spPr/>
      <dgm:t>
        <a:bodyPr/>
        <a:lstStyle/>
        <a:p>
          <a:endParaRPr lang="en-US"/>
        </a:p>
      </dgm:t>
    </dgm:pt>
    <dgm:pt modelId="{7B342791-7E67-7742-92A5-827D5F1A60DA}">
      <dgm:prSet phldrT="[Text]"/>
      <dgm:spPr/>
      <dgm:t>
        <a:bodyPr/>
        <a:lstStyle/>
        <a:p>
          <a:r>
            <a:rPr lang="en-US" dirty="0"/>
            <a:t>ORANG TUA</a:t>
          </a:r>
        </a:p>
      </dgm:t>
    </dgm:pt>
    <dgm:pt modelId="{9BD6D332-3865-564B-8754-80FBB6EAF930}" type="parTrans" cxnId="{7D2ED1CF-CFD3-D145-A9B4-3183DAC11E8E}">
      <dgm:prSet/>
      <dgm:spPr/>
      <dgm:t>
        <a:bodyPr/>
        <a:lstStyle/>
        <a:p>
          <a:endParaRPr lang="en-US"/>
        </a:p>
      </dgm:t>
    </dgm:pt>
    <dgm:pt modelId="{A13506B0-E503-F041-BD3A-CA98F5E9D315}" type="sibTrans" cxnId="{7D2ED1CF-CFD3-D145-A9B4-3183DAC11E8E}">
      <dgm:prSet/>
      <dgm:spPr/>
      <dgm:t>
        <a:bodyPr/>
        <a:lstStyle/>
        <a:p>
          <a:endParaRPr lang="en-US"/>
        </a:p>
      </dgm:t>
    </dgm:pt>
    <dgm:pt modelId="{B4E6049C-CFBA-C34C-97A5-9DDD6E6732A1}">
      <dgm:prSet phldrT="[Text]" custT="1"/>
      <dgm:spPr/>
      <dgm:t>
        <a:bodyPr/>
        <a:lstStyle/>
        <a:p>
          <a:r>
            <a:rPr lang="en-US" sz="1050" dirty="0" err="1"/>
            <a:t>Membantu</a:t>
          </a:r>
          <a:r>
            <a:rPr lang="en-US" sz="1050" dirty="0"/>
            <a:t> </a:t>
          </a:r>
          <a:r>
            <a:rPr lang="en-US" sz="1050" dirty="0" err="1"/>
            <a:t>pendampingan</a:t>
          </a:r>
          <a:r>
            <a:rPr lang="en-US" sz="1050" dirty="0"/>
            <a:t> </a:t>
          </a:r>
          <a:r>
            <a:rPr lang="en-US" sz="1050" dirty="0" err="1"/>
            <a:t>belajar</a:t>
          </a:r>
          <a:r>
            <a:rPr lang="en-US" sz="1050" dirty="0"/>
            <a:t> (PJJ)</a:t>
          </a:r>
        </a:p>
      </dgm:t>
    </dgm:pt>
    <dgm:pt modelId="{C9C3DCD2-72A8-164D-BA55-C1CF1560D7D7}" type="parTrans" cxnId="{A3575E29-6383-B74E-BE06-24273EBAD72B}">
      <dgm:prSet/>
      <dgm:spPr/>
      <dgm:t>
        <a:bodyPr/>
        <a:lstStyle/>
        <a:p>
          <a:endParaRPr lang="en-US"/>
        </a:p>
      </dgm:t>
    </dgm:pt>
    <dgm:pt modelId="{9725B9AF-34A7-154F-9AB9-F1F57E216CE0}" type="sibTrans" cxnId="{A3575E29-6383-B74E-BE06-24273EBAD72B}">
      <dgm:prSet/>
      <dgm:spPr/>
      <dgm:t>
        <a:bodyPr/>
        <a:lstStyle/>
        <a:p>
          <a:endParaRPr lang="en-US"/>
        </a:p>
      </dgm:t>
    </dgm:pt>
    <dgm:pt modelId="{F9DF3574-BC85-CD48-986F-2499DF0E1AB9}">
      <dgm:prSet phldrT="[Text]"/>
      <dgm:spPr/>
      <dgm:t>
        <a:bodyPr/>
        <a:lstStyle/>
        <a:p>
          <a:r>
            <a:rPr lang="en-US" dirty="0"/>
            <a:t>DUNIA PENDIDIKAN</a:t>
          </a:r>
        </a:p>
      </dgm:t>
    </dgm:pt>
    <dgm:pt modelId="{698D2878-08AF-1649-9C5A-386A28434231}" type="parTrans" cxnId="{768CB05D-7D4A-E44B-827D-DFEBA6067179}">
      <dgm:prSet/>
      <dgm:spPr/>
      <dgm:t>
        <a:bodyPr/>
        <a:lstStyle/>
        <a:p>
          <a:endParaRPr lang="en-US"/>
        </a:p>
      </dgm:t>
    </dgm:pt>
    <dgm:pt modelId="{6C105FC8-8E43-824C-B1EE-24A2D3B5EF0E}" type="sibTrans" cxnId="{768CB05D-7D4A-E44B-827D-DFEBA6067179}">
      <dgm:prSet/>
      <dgm:spPr/>
      <dgm:t>
        <a:bodyPr/>
        <a:lstStyle/>
        <a:p>
          <a:endParaRPr lang="en-US"/>
        </a:p>
      </dgm:t>
    </dgm:pt>
    <dgm:pt modelId="{9B579E55-D8AC-C443-A3E9-C4C5C75A27FE}">
      <dgm:prSet phldrT="[Text]" custT="1"/>
      <dgm:spPr/>
      <dgm:t>
        <a:bodyPr/>
        <a:lstStyle/>
        <a:p>
          <a:r>
            <a:rPr lang="en-US" sz="1050" dirty="0" err="1"/>
            <a:t>Memberikan</a:t>
          </a:r>
          <a:r>
            <a:rPr lang="en-US" sz="1050" dirty="0"/>
            <a:t> </a:t>
          </a:r>
          <a:r>
            <a:rPr lang="en-US" sz="1050" dirty="0" err="1"/>
            <a:t>kontribusi</a:t>
          </a:r>
          <a:r>
            <a:rPr lang="en-US" sz="1050" dirty="0"/>
            <a:t> progress </a:t>
          </a:r>
          <a:r>
            <a:rPr lang="en-US" sz="1050" dirty="0" err="1"/>
            <a:t>pendidikan</a:t>
          </a:r>
          <a:r>
            <a:rPr lang="en-US" sz="1050" dirty="0"/>
            <a:t>.</a:t>
          </a:r>
        </a:p>
      </dgm:t>
    </dgm:pt>
    <dgm:pt modelId="{DF4C0D63-685D-524A-AA3E-DA1DE8DB772E}" type="parTrans" cxnId="{EA27C738-DE35-9D43-A094-76B252ADD30A}">
      <dgm:prSet/>
      <dgm:spPr/>
      <dgm:t>
        <a:bodyPr/>
        <a:lstStyle/>
        <a:p>
          <a:endParaRPr lang="en-US"/>
        </a:p>
      </dgm:t>
    </dgm:pt>
    <dgm:pt modelId="{B8D4D211-CE0D-1547-ACBA-4E7A8867C579}" type="sibTrans" cxnId="{EA27C738-DE35-9D43-A094-76B252ADD30A}">
      <dgm:prSet/>
      <dgm:spPr/>
      <dgm:t>
        <a:bodyPr/>
        <a:lstStyle/>
        <a:p>
          <a:endParaRPr lang="en-US"/>
        </a:p>
      </dgm:t>
    </dgm:pt>
    <dgm:pt modelId="{4ED1CC39-BF75-CA41-99DA-1A7235BD3278}">
      <dgm:prSet phldrT="[Text]" custT="1"/>
      <dgm:spPr/>
      <dgm:t>
        <a:bodyPr/>
        <a:lstStyle/>
        <a:p>
          <a:r>
            <a:rPr lang="en-US" sz="1100" dirty="0"/>
            <a:t>Waktu </a:t>
          </a:r>
          <a:r>
            <a:rPr lang="en-US" sz="1100" dirty="0" err="1"/>
            <a:t>terkontrol</a:t>
          </a:r>
          <a:endParaRPr lang="en-US" sz="1100" dirty="0"/>
        </a:p>
      </dgm:t>
    </dgm:pt>
    <dgm:pt modelId="{98736075-2F81-3042-BBBB-6C53714D4518}" type="parTrans" cxnId="{AF5D2673-E717-9340-BC77-0834205866EE}">
      <dgm:prSet/>
      <dgm:spPr/>
      <dgm:t>
        <a:bodyPr/>
        <a:lstStyle/>
        <a:p>
          <a:endParaRPr lang="en-US"/>
        </a:p>
      </dgm:t>
    </dgm:pt>
    <dgm:pt modelId="{C5B71461-06E2-1642-850B-1D263CFFCC8A}" type="sibTrans" cxnId="{AF5D2673-E717-9340-BC77-0834205866EE}">
      <dgm:prSet/>
      <dgm:spPr/>
      <dgm:t>
        <a:bodyPr/>
        <a:lstStyle/>
        <a:p>
          <a:endParaRPr lang="en-US"/>
        </a:p>
      </dgm:t>
    </dgm:pt>
    <dgm:pt modelId="{152AF822-C2ED-364A-8FA3-64E6D7DF1F22}">
      <dgm:prSet phldrT="[Text]" custT="1"/>
      <dgm:spPr/>
      <dgm:t>
        <a:bodyPr/>
        <a:lstStyle/>
        <a:p>
          <a:r>
            <a:rPr lang="en-US" sz="1100" dirty="0"/>
            <a:t>Guru </a:t>
          </a:r>
          <a:r>
            <a:rPr lang="en-US" sz="1100" dirty="0" err="1"/>
            <a:t>menjadi</a:t>
          </a:r>
          <a:r>
            <a:rPr lang="en-US" sz="1100" dirty="0"/>
            <a:t> </a:t>
          </a:r>
          <a:r>
            <a:rPr lang="en-US" sz="1100" dirty="0" err="1"/>
            <a:t>fasilitator</a:t>
          </a:r>
          <a:endParaRPr lang="en-US" sz="1100" dirty="0"/>
        </a:p>
      </dgm:t>
    </dgm:pt>
    <dgm:pt modelId="{7BC16907-B5CC-B94C-8488-E0FC3ED08F01}" type="parTrans" cxnId="{97F551C6-FDC0-2A4F-B04D-C5E267366BD3}">
      <dgm:prSet/>
      <dgm:spPr/>
      <dgm:t>
        <a:bodyPr/>
        <a:lstStyle/>
        <a:p>
          <a:endParaRPr lang="en-US"/>
        </a:p>
      </dgm:t>
    </dgm:pt>
    <dgm:pt modelId="{D0282769-71A7-5D45-8EC1-9FBE3DC871C6}" type="sibTrans" cxnId="{97F551C6-FDC0-2A4F-B04D-C5E267366BD3}">
      <dgm:prSet/>
      <dgm:spPr/>
      <dgm:t>
        <a:bodyPr/>
        <a:lstStyle/>
        <a:p>
          <a:endParaRPr lang="en-US"/>
        </a:p>
      </dgm:t>
    </dgm:pt>
    <dgm:pt modelId="{F1125177-3EFE-A947-A9A5-74A6D17D79EE}">
      <dgm:prSet phldrT="[Text]" custT="1"/>
      <dgm:spPr/>
      <dgm:t>
        <a:bodyPr/>
        <a:lstStyle/>
        <a:p>
          <a:r>
            <a:rPr lang="en-US" sz="1100" dirty="0" err="1"/>
            <a:t>Pembelajaran</a:t>
          </a:r>
          <a:r>
            <a:rPr lang="en-US" sz="1100" dirty="0"/>
            <a:t> </a:t>
          </a:r>
          <a:r>
            <a:rPr lang="en-US" sz="1100" dirty="0" err="1"/>
            <a:t>efektif</a:t>
          </a:r>
          <a:r>
            <a:rPr lang="en-US" sz="1100" dirty="0"/>
            <a:t>  dan </a:t>
          </a:r>
          <a:r>
            <a:rPr lang="en-US" sz="1100" dirty="0" err="1"/>
            <a:t>interaktif</a:t>
          </a:r>
          <a:endParaRPr lang="en-US" sz="1100" dirty="0"/>
        </a:p>
      </dgm:t>
    </dgm:pt>
    <dgm:pt modelId="{EAA311FD-F1A2-D546-A43A-4D75781F96CF}" type="parTrans" cxnId="{4A951F6F-CE6D-294E-931B-42677416585D}">
      <dgm:prSet/>
      <dgm:spPr/>
      <dgm:t>
        <a:bodyPr/>
        <a:lstStyle/>
        <a:p>
          <a:endParaRPr lang="en-US"/>
        </a:p>
      </dgm:t>
    </dgm:pt>
    <dgm:pt modelId="{B4A52B92-217D-7641-8F49-47FB5EF1AA55}" type="sibTrans" cxnId="{4A951F6F-CE6D-294E-931B-42677416585D}">
      <dgm:prSet/>
      <dgm:spPr/>
      <dgm:t>
        <a:bodyPr/>
        <a:lstStyle/>
        <a:p>
          <a:endParaRPr lang="en-US"/>
        </a:p>
      </dgm:t>
    </dgm:pt>
    <dgm:pt modelId="{634D7B66-9E11-A746-94E5-9D9B7AC3EEE7}">
      <dgm:prSet phldrT="[Text]" custT="1"/>
      <dgm:spPr/>
      <dgm:t>
        <a:bodyPr/>
        <a:lstStyle/>
        <a:p>
          <a:endParaRPr lang="en-US" sz="1100" dirty="0"/>
        </a:p>
      </dgm:t>
    </dgm:pt>
    <dgm:pt modelId="{9B6ACA89-6805-3B46-89EB-6307F160AC46}" type="parTrans" cxnId="{870EB37B-22EE-3D48-8929-3E1C0858589B}">
      <dgm:prSet/>
      <dgm:spPr/>
      <dgm:t>
        <a:bodyPr/>
        <a:lstStyle/>
        <a:p>
          <a:endParaRPr lang="en-US"/>
        </a:p>
      </dgm:t>
    </dgm:pt>
    <dgm:pt modelId="{25B1C764-EF37-EC4F-B8CA-00B50B2C0569}" type="sibTrans" cxnId="{870EB37B-22EE-3D48-8929-3E1C0858589B}">
      <dgm:prSet/>
      <dgm:spPr/>
      <dgm:t>
        <a:bodyPr/>
        <a:lstStyle/>
        <a:p>
          <a:endParaRPr lang="en-US"/>
        </a:p>
      </dgm:t>
    </dgm:pt>
    <dgm:pt modelId="{1FC4B6F7-079D-9844-BEAE-7AC3940610B7}">
      <dgm:prSet phldrT="[Text]" custT="1"/>
      <dgm:spPr/>
      <dgm:t>
        <a:bodyPr/>
        <a:lstStyle/>
        <a:p>
          <a:r>
            <a:rPr lang="en-US" sz="1050" dirty="0"/>
            <a:t>Kapan </a:t>
          </a:r>
          <a:r>
            <a:rPr lang="en-US" sz="1050" dirty="0" err="1"/>
            <a:t>saja</a:t>
          </a:r>
          <a:r>
            <a:rPr lang="en-US" sz="1050" dirty="0"/>
            <a:t> di mana </a:t>
          </a:r>
          <a:r>
            <a:rPr lang="en-US" sz="1050" dirty="0" err="1"/>
            <a:t>saja</a:t>
          </a:r>
          <a:endParaRPr lang="en-US" sz="1050" dirty="0"/>
        </a:p>
      </dgm:t>
    </dgm:pt>
    <dgm:pt modelId="{328C3A27-6E47-D341-B72A-BB9B85B0E583}" type="parTrans" cxnId="{D90AA893-C4AF-744A-A8D6-EF742DF8883D}">
      <dgm:prSet/>
      <dgm:spPr/>
      <dgm:t>
        <a:bodyPr/>
        <a:lstStyle/>
        <a:p>
          <a:endParaRPr lang="en-US"/>
        </a:p>
      </dgm:t>
    </dgm:pt>
    <dgm:pt modelId="{0340D101-AB34-E44C-8EFB-EE242F3D398F}" type="sibTrans" cxnId="{D90AA893-C4AF-744A-A8D6-EF742DF8883D}">
      <dgm:prSet/>
      <dgm:spPr/>
      <dgm:t>
        <a:bodyPr/>
        <a:lstStyle/>
        <a:p>
          <a:endParaRPr lang="en-US"/>
        </a:p>
      </dgm:t>
    </dgm:pt>
    <dgm:pt modelId="{81E5AD6B-01F2-6F48-941E-B3D3FCD66450}">
      <dgm:prSet phldrT="[Text]" custT="1"/>
      <dgm:spPr/>
      <dgm:t>
        <a:bodyPr/>
        <a:lstStyle/>
        <a:p>
          <a:r>
            <a:rPr lang="en-US" sz="1050" dirty="0" err="1"/>
            <a:t>Belajar</a:t>
          </a:r>
          <a:r>
            <a:rPr lang="en-US" sz="1050" dirty="0"/>
            <a:t> </a:t>
          </a:r>
          <a:r>
            <a:rPr lang="en-US" sz="1050" dirty="0" err="1"/>
            <a:t>sesuai</a:t>
          </a:r>
          <a:r>
            <a:rPr lang="en-US" sz="1050" dirty="0"/>
            <a:t> </a:t>
          </a:r>
          <a:r>
            <a:rPr lang="en-US" sz="1050" dirty="0" err="1"/>
            <a:t>irama</a:t>
          </a:r>
          <a:r>
            <a:rPr lang="en-US" sz="1050" dirty="0"/>
            <a:t> </a:t>
          </a:r>
          <a:r>
            <a:rPr lang="en-US" sz="1050" dirty="0" err="1"/>
            <a:t>diri</a:t>
          </a:r>
          <a:endParaRPr lang="en-US" sz="1050" dirty="0"/>
        </a:p>
      </dgm:t>
    </dgm:pt>
    <dgm:pt modelId="{FBD1995B-E451-6143-A82F-D5242C629CEB}" type="parTrans" cxnId="{4FFD7C19-36A5-0B43-B40F-30D559FB8649}">
      <dgm:prSet/>
      <dgm:spPr/>
      <dgm:t>
        <a:bodyPr/>
        <a:lstStyle/>
        <a:p>
          <a:endParaRPr lang="en-US"/>
        </a:p>
      </dgm:t>
    </dgm:pt>
    <dgm:pt modelId="{53594AA5-A5AD-574A-9095-B750D3838F3E}" type="sibTrans" cxnId="{4FFD7C19-36A5-0B43-B40F-30D559FB8649}">
      <dgm:prSet/>
      <dgm:spPr/>
      <dgm:t>
        <a:bodyPr/>
        <a:lstStyle/>
        <a:p>
          <a:endParaRPr lang="en-US"/>
        </a:p>
      </dgm:t>
    </dgm:pt>
    <dgm:pt modelId="{312A39D6-EC5E-4342-A5A5-E0BFFA032D7E}">
      <dgm:prSet phldrT="[Text]" custT="1"/>
      <dgm:spPr/>
      <dgm:t>
        <a:bodyPr/>
        <a:lstStyle/>
        <a:p>
          <a:r>
            <a:rPr lang="en-US" sz="1050" dirty="0" err="1"/>
            <a:t>Be;ajar</a:t>
          </a:r>
          <a:r>
            <a:rPr lang="en-US" sz="1050" dirty="0"/>
            <a:t> </a:t>
          </a:r>
          <a:r>
            <a:rPr lang="en-US" sz="1050" dirty="0" err="1"/>
            <a:t>sesuai</a:t>
          </a:r>
          <a:r>
            <a:rPr lang="en-US" sz="1050" dirty="0"/>
            <a:t> </a:t>
          </a:r>
          <a:r>
            <a:rPr lang="en-US" sz="1050" dirty="0" err="1"/>
            <a:t>minat</a:t>
          </a:r>
          <a:r>
            <a:rPr lang="en-US" sz="1050" dirty="0"/>
            <a:t> </a:t>
          </a:r>
        </a:p>
      </dgm:t>
    </dgm:pt>
    <dgm:pt modelId="{8DAC4E56-7986-4748-A70D-8B70A935FA08}" type="parTrans" cxnId="{1604D14F-ABCE-4C44-B88B-23C2FDFFE166}">
      <dgm:prSet/>
      <dgm:spPr/>
      <dgm:t>
        <a:bodyPr/>
        <a:lstStyle/>
        <a:p>
          <a:endParaRPr lang="en-US"/>
        </a:p>
      </dgm:t>
    </dgm:pt>
    <dgm:pt modelId="{C9D9BA0D-00B8-EF49-A06F-D961E7BC21EF}" type="sibTrans" cxnId="{1604D14F-ABCE-4C44-B88B-23C2FDFFE166}">
      <dgm:prSet/>
      <dgm:spPr/>
      <dgm:t>
        <a:bodyPr/>
        <a:lstStyle/>
        <a:p>
          <a:endParaRPr lang="en-US"/>
        </a:p>
      </dgm:t>
    </dgm:pt>
    <dgm:pt modelId="{3DB6C5C3-FA7D-F245-867C-1C527F5759AC}">
      <dgm:prSet phldrT="[Text]" custT="1"/>
      <dgm:spPr/>
      <dgm:t>
        <a:bodyPr/>
        <a:lstStyle/>
        <a:p>
          <a:r>
            <a:rPr lang="en-US" sz="1050" dirty="0" err="1"/>
            <a:t>Membangin</a:t>
          </a:r>
          <a:r>
            <a:rPr lang="en-US" sz="1050" dirty="0"/>
            <a:t> </a:t>
          </a:r>
          <a:r>
            <a:rPr lang="en-US" sz="1050" dirty="0" err="1"/>
            <a:t>jiwa</a:t>
          </a:r>
          <a:r>
            <a:rPr lang="en-US" sz="1050" dirty="0"/>
            <a:t> </a:t>
          </a:r>
          <a:r>
            <a:rPr lang="en-US" sz="1050" dirty="0" err="1"/>
            <a:t>mandiri</a:t>
          </a:r>
          <a:endParaRPr lang="en-US" sz="1050" dirty="0"/>
        </a:p>
      </dgm:t>
    </dgm:pt>
    <dgm:pt modelId="{E3E43A01-81F4-A047-92FC-D05C836C5904}" type="parTrans" cxnId="{F7CE0615-EDF2-F449-B0ED-BDB416337B54}">
      <dgm:prSet/>
      <dgm:spPr/>
      <dgm:t>
        <a:bodyPr/>
        <a:lstStyle/>
        <a:p>
          <a:endParaRPr lang="en-US"/>
        </a:p>
      </dgm:t>
    </dgm:pt>
    <dgm:pt modelId="{5E45D50A-5DE4-CA4A-899D-CF39966547F1}" type="sibTrans" cxnId="{F7CE0615-EDF2-F449-B0ED-BDB416337B54}">
      <dgm:prSet/>
      <dgm:spPr/>
      <dgm:t>
        <a:bodyPr/>
        <a:lstStyle/>
        <a:p>
          <a:endParaRPr lang="en-US"/>
        </a:p>
      </dgm:t>
    </dgm:pt>
    <dgm:pt modelId="{BA934837-D2EC-4F4A-A469-2F69D3D8E0C6}">
      <dgm:prSet phldrT="[Text]" custT="1"/>
      <dgm:spPr/>
      <dgm:t>
        <a:bodyPr/>
        <a:lstStyle/>
        <a:p>
          <a:endParaRPr lang="en-US" sz="1050" dirty="0"/>
        </a:p>
      </dgm:t>
    </dgm:pt>
    <dgm:pt modelId="{B8465EE0-DC7C-6E4E-A952-CD3209ACBB95}" type="parTrans" cxnId="{20AB281C-6B86-B34A-8717-121F446CBFD8}">
      <dgm:prSet/>
      <dgm:spPr/>
      <dgm:t>
        <a:bodyPr/>
        <a:lstStyle/>
        <a:p>
          <a:endParaRPr lang="en-US"/>
        </a:p>
      </dgm:t>
    </dgm:pt>
    <dgm:pt modelId="{6999BFEB-A0E9-B644-B221-FFC44181FAB2}" type="sibTrans" cxnId="{20AB281C-6B86-B34A-8717-121F446CBFD8}">
      <dgm:prSet/>
      <dgm:spPr/>
      <dgm:t>
        <a:bodyPr/>
        <a:lstStyle/>
        <a:p>
          <a:endParaRPr lang="en-US"/>
        </a:p>
      </dgm:t>
    </dgm:pt>
    <dgm:pt modelId="{9345C596-7D6F-3F49-A39B-9F7DAF0FA08A}">
      <dgm:prSet phldrT="[Text]" custT="1"/>
      <dgm:spPr/>
      <dgm:t>
        <a:bodyPr/>
        <a:lstStyle/>
        <a:p>
          <a:r>
            <a:rPr lang="en-US" sz="1050" dirty="0" err="1"/>
            <a:t>Mengontrol</a:t>
          </a:r>
          <a:r>
            <a:rPr lang="en-US" sz="1050" dirty="0"/>
            <a:t> </a:t>
          </a:r>
          <a:r>
            <a:rPr lang="en-US" sz="1050" dirty="0" err="1"/>
            <a:t>kemajuan</a:t>
          </a:r>
          <a:r>
            <a:rPr lang="en-US" sz="1050" dirty="0"/>
            <a:t> </a:t>
          </a:r>
          <a:r>
            <a:rPr lang="en-US" sz="1050" dirty="0" err="1"/>
            <a:t>anak</a:t>
          </a:r>
          <a:r>
            <a:rPr lang="en-US" sz="1050" dirty="0"/>
            <a:t> </a:t>
          </a:r>
          <a:r>
            <a:rPr lang="en-US" sz="1050" dirty="0" err="1"/>
            <a:t>belajar</a:t>
          </a:r>
          <a:endParaRPr lang="en-US" sz="1050" dirty="0"/>
        </a:p>
      </dgm:t>
    </dgm:pt>
    <dgm:pt modelId="{7A4CAB6E-AF6B-7E41-8C9D-80C4502A3AFF}" type="parTrans" cxnId="{5A07607A-F022-644D-ADC3-620E5D5F79BD}">
      <dgm:prSet/>
      <dgm:spPr/>
      <dgm:t>
        <a:bodyPr/>
        <a:lstStyle/>
        <a:p>
          <a:endParaRPr lang="en-US"/>
        </a:p>
      </dgm:t>
    </dgm:pt>
    <dgm:pt modelId="{372D8F52-4531-6C4B-8664-B156FA8BE125}" type="sibTrans" cxnId="{5A07607A-F022-644D-ADC3-620E5D5F79BD}">
      <dgm:prSet/>
      <dgm:spPr/>
      <dgm:t>
        <a:bodyPr/>
        <a:lstStyle/>
        <a:p>
          <a:endParaRPr lang="en-US"/>
        </a:p>
      </dgm:t>
    </dgm:pt>
    <dgm:pt modelId="{22DDEF4B-96B1-9448-99D5-3F09CE3C382E}">
      <dgm:prSet phldrT="[Text]" custT="1"/>
      <dgm:spPr/>
      <dgm:t>
        <a:bodyPr/>
        <a:lstStyle/>
        <a:p>
          <a:r>
            <a:rPr lang="en-US" sz="1050" dirty="0" err="1"/>
            <a:t>Mengetahui</a:t>
          </a:r>
          <a:r>
            <a:rPr lang="en-US" sz="1050" dirty="0"/>
            <a:t> </a:t>
          </a:r>
          <a:r>
            <a:rPr lang="en-US" sz="1050" dirty="0" err="1"/>
            <a:t>tujuan</a:t>
          </a:r>
          <a:r>
            <a:rPr lang="en-US" sz="1050" dirty="0"/>
            <a:t> </a:t>
          </a:r>
          <a:r>
            <a:rPr lang="en-US" sz="1050" dirty="0" err="1"/>
            <a:t>belajar</a:t>
          </a:r>
          <a:r>
            <a:rPr lang="en-US" sz="1050" dirty="0"/>
            <a:t> </a:t>
          </a:r>
          <a:r>
            <a:rPr lang="en-US" sz="1050" dirty="0" err="1"/>
            <a:t>anak</a:t>
          </a:r>
          <a:endParaRPr lang="en-US" sz="1050" dirty="0"/>
        </a:p>
      </dgm:t>
    </dgm:pt>
    <dgm:pt modelId="{C874F662-B4E1-CF45-97F5-70EA546EC190}" type="parTrans" cxnId="{723BF6F6-5C06-6942-8070-0957857CB63C}">
      <dgm:prSet/>
      <dgm:spPr/>
      <dgm:t>
        <a:bodyPr/>
        <a:lstStyle/>
        <a:p>
          <a:endParaRPr lang="en-US"/>
        </a:p>
      </dgm:t>
    </dgm:pt>
    <dgm:pt modelId="{D90864D2-957E-0E43-9645-5047CDEFC9B1}" type="sibTrans" cxnId="{723BF6F6-5C06-6942-8070-0957857CB63C}">
      <dgm:prSet/>
      <dgm:spPr/>
      <dgm:t>
        <a:bodyPr/>
        <a:lstStyle/>
        <a:p>
          <a:endParaRPr lang="en-US"/>
        </a:p>
      </dgm:t>
    </dgm:pt>
    <dgm:pt modelId="{D330B7A8-423F-864F-B999-F7931DE744C2}">
      <dgm:prSet phldrT="[Text]" custT="1"/>
      <dgm:spPr/>
      <dgm:t>
        <a:bodyPr/>
        <a:lstStyle/>
        <a:p>
          <a:r>
            <a:rPr lang="en-US" sz="1050" dirty="0"/>
            <a:t> </a:t>
          </a:r>
          <a:r>
            <a:rPr lang="en-US" sz="1050" dirty="0" err="1"/>
            <a:t>Mendukung</a:t>
          </a:r>
          <a:r>
            <a:rPr lang="en-US" sz="1050" dirty="0"/>
            <a:t> </a:t>
          </a:r>
          <a:r>
            <a:rPr lang="en-US" sz="1050" dirty="0" err="1"/>
            <a:t>keberlansgungan</a:t>
          </a:r>
          <a:r>
            <a:rPr lang="en-US" sz="1050" dirty="0"/>
            <a:t>   </a:t>
          </a:r>
          <a:r>
            <a:rPr lang="en-US" sz="1050" dirty="0" err="1"/>
            <a:t>pendidikan</a:t>
          </a:r>
          <a:r>
            <a:rPr lang="en-US" sz="1050" dirty="0"/>
            <a:t> </a:t>
          </a:r>
        </a:p>
      </dgm:t>
    </dgm:pt>
    <dgm:pt modelId="{F6ECE4F0-9C31-5C48-92F2-1C527149C9A1}" type="parTrans" cxnId="{019E7195-D122-AC44-9EF0-2B494B0D38A8}">
      <dgm:prSet/>
      <dgm:spPr/>
      <dgm:t>
        <a:bodyPr/>
        <a:lstStyle/>
        <a:p>
          <a:endParaRPr lang="en-US"/>
        </a:p>
      </dgm:t>
    </dgm:pt>
    <dgm:pt modelId="{BF57DD80-B182-5445-BAA1-4AF0583BD2A6}" type="sibTrans" cxnId="{019E7195-D122-AC44-9EF0-2B494B0D38A8}">
      <dgm:prSet/>
      <dgm:spPr/>
      <dgm:t>
        <a:bodyPr/>
        <a:lstStyle/>
        <a:p>
          <a:endParaRPr lang="en-US"/>
        </a:p>
      </dgm:t>
    </dgm:pt>
    <dgm:pt modelId="{EC9BD2FF-240F-3E4B-B328-B2675B656E19}">
      <dgm:prSet phldrT="[Text]" custT="1"/>
      <dgm:spPr/>
      <dgm:t>
        <a:bodyPr/>
        <a:lstStyle/>
        <a:p>
          <a:r>
            <a:rPr lang="en-US" sz="1050" dirty="0"/>
            <a:t> </a:t>
          </a:r>
          <a:r>
            <a:rPr lang="en-US" sz="1050" dirty="0" err="1"/>
            <a:t>Mendukung</a:t>
          </a:r>
          <a:r>
            <a:rPr lang="en-US" sz="1050" dirty="0"/>
            <a:t> </a:t>
          </a:r>
          <a:r>
            <a:rPr lang="en-US" sz="1050" dirty="0" err="1"/>
            <a:t>kewibawaan</a:t>
          </a:r>
          <a:r>
            <a:rPr lang="en-US" sz="1050" dirty="0"/>
            <a:t> </a:t>
          </a:r>
          <a:r>
            <a:rPr lang="en-US" sz="1050" dirty="0" err="1"/>
            <a:t>pendidikan</a:t>
          </a:r>
          <a:endParaRPr lang="en-US" sz="1050" dirty="0"/>
        </a:p>
      </dgm:t>
    </dgm:pt>
    <dgm:pt modelId="{638A9F53-F441-DB47-8E4A-C3C1CD9B3554}" type="parTrans" cxnId="{285ADB68-FBB0-7A41-A7F0-CDC2B64D499C}">
      <dgm:prSet/>
      <dgm:spPr/>
      <dgm:t>
        <a:bodyPr/>
        <a:lstStyle/>
        <a:p>
          <a:endParaRPr lang="en-US"/>
        </a:p>
      </dgm:t>
    </dgm:pt>
    <dgm:pt modelId="{2523A2FD-86F0-EC4E-8136-E9DAA21A44CE}" type="sibTrans" cxnId="{285ADB68-FBB0-7A41-A7F0-CDC2B64D499C}">
      <dgm:prSet/>
      <dgm:spPr/>
      <dgm:t>
        <a:bodyPr/>
        <a:lstStyle/>
        <a:p>
          <a:endParaRPr lang="en-US"/>
        </a:p>
      </dgm:t>
    </dgm:pt>
    <dgm:pt modelId="{1064E660-CB29-714C-90C1-6342FB3F2C8C}" type="pres">
      <dgm:prSet presAssocID="{1CAF72BC-FAD3-1B4A-BF2C-A52A8DA819E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CE5EBC3-6D4D-2F48-A383-6F0EBBF0717C}" type="pres">
      <dgm:prSet presAssocID="{1CAF72BC-FAD3-1B4A-BF2C-A52A8DA819EF}" presName="children" presStyleCnt="0"/>
      <dgm:spPr/>
    </dgm:pt>
    <dgm:pt modelId="{6B3D905B-6F1C-D642-AD6E-63F2ADAE1170}" type="pres">
      <dgm:prSet presAssocID="{1CAF72BC-FAD3-1B4A-BF2C-A52A8DA819EF}" presName="child1group" presStyleCnt="0"/>
      <dgm:spPr/>
    </dgm:pt>
    <dgm:pt modelId="{CEE8910B-208E-A040-A60F-63B2B440D3E7}" type="pres">
      <dgm:prSet presAssocID="{1CAF72BC-FAD3-1B4A-BF2C-A52A8DA819EF}" presName="child1" presStyleLbl="bgAcc1" presStyleIdx="0" presStyleCnt="4" custLinFactNeighborX="-35892" custLinFactNeighborY="-1026"/>
      <dgm:spPr/>
    </dgm:pt>
    <dgm:pt modelId="{FDE4F78C-6E02-6740-A76E-6BB73ECFE449}" type="pres">
      <dgm:prSet presAssocID="{1CAF72BC-FAD3-1B4A-BF2C-A52A8DA819EF}" presName="child1Text" presStyleLbl="bgAcc1" presStyleIdx="0" presStyleCnt="4">
        <dgm:presLayoutVars>
          <dgm:bulletEnabled val="1"/>
        </dgm:presLayoutVars>
      </dgm:prSet>
      <dgm:spPr/>
    </dgm:pt>
    <dgm:pt modelId="{5CE03627-2E71-994A-B46C-37539F43D966}" type="pres">
      <dgm:prSet presAssocID="{1CAF72BC-FAD3-1B4A-BF2C-A52A8DA819EF}" presName="child2group" presStyleCnt="0"/>
      <dgm:spPr/>
    </dgm:pt>
    <dgm:pt modelId="{65CF067D-76A3-FB48-A44A-A2098F4EB028}" type="pres">
      <dgm:prSet presAssocID="{1CAF72BC-FAD3-1B4A-BF2C-A52A8DA819EF}" presName="child2" presStyleLbl="bgAcc1" presStyleIdx="1" presStyleCnt="4" custLinFactNeighborX="33234" custLinFactNeighborY="2052"/>
      <dgm:spPr/>
    </dgm:pt>
    <dgm:pt modelId="{14CB927E-B218-8C4F-B978-0F5BCD0A6084}" type="pres">
      <dgm:prSet presAssocID="{1CAF72BC-FAD3-1B4A-BF2C-A52A8DA819EF}" presName="child2Text" presStyleLbl="bgAcc1" presStyleIdx="1" presStyleCnt="4">
        <dgm:presLayoutVars>
          <dgm:bulletEnabled val="1"/>
        </dgm:presLayoutVars>
      </dgm:prSet>
      <dgm:spPr/>
    </dgm:pt>
    <dgm:pt modelId="{75837ED0-75F4-DB44-A3EB-A4ADB41E349B}" type="pres">
      <dgm:prSet presAssocID="{1CAF72BC-FAD3-1B4A-BF2C-A52A8DA819EF}" presName="child3group" presStyleCnt="0"/>
      <dgm:spPr/>
    </dgm:pt>
    <dgm:pt modelId="{1FB0AD00-7503-2644-820C-A72B721ACEC1}" type="pres">
      <dgm:prSet presAssocID="{1CAF72BC-FAD3-1B4A-BF2C-A52A8DA819EF}" presName="child3" presStyleLbl="bgAcc1" presStyleIdx="2" presStyleCnt="4" custScaleY="130984" custLinFactNeighborX="35892" custLinFactNeighborY="-21548"/>
      <dgm:spPr/>
    </dgm:pt>
    <dgm:pt modelId="{85FBDF2F-B376-0840-8B8C-C0ACA40EDE1E}" type="pres">
      <dgm:prSet presAssocID="{1CAF72BC-FAD3-1B4A-BF2C-A52A8DA819EF}" presName="child3Text" presStyleLbl="bgAcc1" presStyleIdx="2" presStyleCnt="4">
        <dgm:presLayoutVars>
          <dgm:bulletEnabled val="1"/>
        </dgm:presLayoutVars>
      </dgm:prSet>
      <dgm:spPr/>
    </dgm:pt>
    <dgm:pt modelId="{E2462E42-E33D-FA42-85C8-324F20F8E78E}" type="pres">
      <dgm:prSet presAssocID="{1CAF72BC-FAD3-1B4A-BF2C-A52A8DA819EF}" presName="child4group" presStyleCnt="0"/>
      <dgm:spPr/>
    </dgm:pt>
    <dgm:pt modelId="{C6CCDAF7-1338-2942-86C9-593F9F32E828}" type="pres">
      <dgm:prSet presAssocID="{1CAF72BC-FAD3-1B4A-BF2C-A52A8DA819EF}" presName="child4" presStyleLbl="bgAcc1" presStyleIdx="3" presStyleCnt="4" custScaleY="140150" custLinFactNeighborX="-43969" custLinFactNeighborY="-27166"/>
      <dgm:spPr/>
    </dgm:pt>
    <dgm:pt modelId="{98CCD4B2-3EEB-4641-A838-4E8513AFC975}" type="pres">
      <dgm:prSet presAssocID="{1CAF72BC-FAD3-1B4A-BF2C-A52A8DA819EF}" presName="child4Text" presStyleLbl="bgAcc1" presStyleIdx="3" presStyleCnt="4">
        <dgm:presLayoutVars>
          <dgm:bulletEnabled val="1"/>
        </dgm:presLayoutVars>
      </dgm:prSet>
      <dgm:spPr/>
    </dgm:pt>
    <dgm:pt modelId="{6EBD94AE-E63F-5D4D-8247-C1620B08DA64}" type="pres">
      <dgm:prSet presAssocID="{1CAF72BC-FAD3-1B4A-BF2C-A52A8DA819EF}" presName="childPlaceholder" presStyleCnt="0"/>
      <dgm:spPr/>
    </dgm:pt>
    <dgm:pt modelId="{B250A901-BDF5-1444-A9BF-A85EAF7051A8}" type="pres">
      <dgm:prSet presAssocID="{1CAF72BC-FAD3-1B4A-BF2C-A52A8DA819EF}" presName="circle" presStyleCnt="0"/>
      <dgm:spPr/>
    </dgm:pt>
    <dgm:pt modelId="{DA276280-5284-FE44-8B3D-3D05911B0359}" type="pres">
      <dgm:prSet presAssocID="{1CAF72BC-FAD3-1B4A-BF2C-A52A8DA819EF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7052517-7C88-C347-8733-7C2AC1BEA6F8}" type="pres">
      <dgm:prSet presAssocID="{1CAF72BC-FAD3-1B4A-BF2C-A52A8DA819EF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9572343-A364-424E-9732-88FB43D5C861}" type="pres">
      <dgm:prSet presAssocID="{1CAF72BC-FAD3-1B4A-BF2C-A52A8DA819EF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178D0425-7A7D-1244-88CA-4448902F8AEA}" type="pres">
      <dgm:prSet presAssocID="{1CAF72BC-FAD3-1B4A-BF2C-A52A8DA819EF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701D769-F7AC-8D4C-8F18-7EEBE7D9243E}" type="pres">
      <dgm:prSet presAssocID="{1CAF72BC-FAD3-1B4A-BF2C-A52A8DA819EF}" presName="quadrantPlaceholder" presStyleCnt="0"/>
      <dgm:spPr/>
    </dgm:pt>
    <dgm:pt modelId="{DC3CC8F2-2625-954C-A227-44D90C2CFD6A}" type="pres">
      <dgm:prSet presAssocID="{1CAF72BC-FAD3-1B4A-BF2C-A52A8DA819EF}" presName="center1" presStyleLbl="fgShp" presStyleIdx="0" presStyleCnt="2"/>
      <dgm:spPr/>
    </dgm:pt>
    <dgm:pt modelId="{BD3D0010-B36F-B748-942A-881A810B3253}" type="pres">
      <dgm:prSet presAssocID="{1CAF72BC-FAD3-1B4A-BF2C-A52A8DA819EF}" presName="center2" presStyleLbl="fgShp" presStyleIdx="1" presStyleCnt="2"/>
      <dgm:spPr/>
    </dgm:pt>
  </dgm:ptLst>
  <dgm:cxnLst>
    <dgm:cxn modelId="{EDC49E06-8901-4B4C-84D8-D28B4C45940B}" type="presOf" srcId="{EC9BD2FF-240F-3E4B-B328-B2675B656E19}" destId="{98CCD4B2-3EEB-4641-A838-4E8513AFC975}" srcOrd="1" destOrd="2" presId="urn:microsoft.com/office/officeart/2005/8/layout/cycle4"/>
    <dgm:cxn modelId="{FB4BE011-E48C-EF48-A25C-3CD124EEE716}" type="presOf" srcId="{A767F6E6-3B92-494C-B96D-63DB1EB84FC8}" destId="{CEE8910B-208E-A040-A60F-63B2B440D3E7}" srcOrd="0" destOrd="0" presId="urn:microsoft.com/office/officeart/2005/8/layout/cycle4"/>
    <dgm:cxn modelId="{E63B7413-4A36-EF44-9750-30233F3964E8}" srcId="{1CAF72BC-FAD3-1B4A-BF2C-A52A8DA819EF}" destId="{5A7AB034-2B93-C447-94FB-153A8A810BD1}" srcOrd="0" destOrd="0" parTransId="{644BDC46-5F11-B04A-B850-5104AC84F483}" sibTransId="{EC1F3746-269A-2C48-AA08-D05CC85D338A}"/>
    <dgm:cxn modelId="{F7CE0615-EDF2-F449-B0ED-BDB416337B54}" srcId="{E7685A37-9F9E-0F41-9E5A-B75A7CF11155}" destId="{3DB6C5C3-FA7D-F245-867C-1C527F5759AC}" srcOrd="4" destOrd="0" parTransId="{E3E43A01-81F4-A047-92FC-D05C836C5904}" sibTransId="{5E45D50A-5DE4-CA4A-899D-CF39966547F1}"/>
    <dgm:cxn modelId="{4FFD7C19-36A5-0B43-B40F-30D559FB8649}" srcId="{E7685A37-9F9E-0F41-9E5A-B75A7CF11155}" destId="{81E5AD6B-01F2-6F48-941E-B3D3FCD66450}" srcOrd="2" destOrd="0" parTransId="{FBD1995B-E451-6143-A82F-D5242C629CEB}" sibTransId="{53594AA5-A5AD-574A-9095-B750D3838F3E}"/>
    <dgm:cxn modelId="{20AB281C-6B86-B34A-8717-121F446CBFD8}" srcId="{7B342791-7E67-7742-92A5-827D5F1A60DA}" destId="{BA934837-D2EC-4F4A-A469-2F69D3D8E0C6}" srcOrd="3" destOrd="0" parTransId="{B8465EE0-DC7C-6E4E-A952-CD3209ACBB95}" sibTransId="{6999BFEB-A0E9-B644-B221-FFC44181FAB2}"/>
    <dgm:cxn modelId="{3AA0271F-B7CA-254D-B061-E5694C128F02}" type="presOf" srcId="{9345C596-7D6F-3F49-A39B-9F7DAF0FA08A}" destId="{85FBDF2F-B376-0840-8B8C-C0ACA40EDE1E}" srcOrd="1" destOrd="1" presId="urn:microsoft.com/office/officeart/2005/8/layout/cycle4"/>
    <dgm:cxn modelId="{C20D0327-DAB1-214E-868E-BC627E435FC3}" type="presOf" srcId="{2A6C5A8C-0AE7-6842-A4D5-34BA1018CAB8}" destId="{14CB927E-B218-8C4F-B978-0F5BCD0A6084}" srcOrd="1" destOrd="0" presId="urn:microsoft.com/office/officeart/2005/8/layout/cycle4"/>
    <dgm:cxn modelId="{A3575E29-6383-B74E-BE06-24273EBAD72B}" srcId="{7B342791-7E67-7742-92A5-827D5F1A60DA}" destId="{B4E6049C-CFBA-C34C-97A5-9DDD6E6732A1}" srcOrd="0" destOrd="0" parTransId="{C9C3DCD2-72A8-164D-BA55-C1CF1560D7D7}" sibTransId="{9725B9AF-34A7-154F-9AB9-F1F57E216CE0}"/>
    <dgm:cxn modelId="{6B558131-2453-FE46-B64D-545C32114CBF}" type="presOf" srcId="{BA934837-D2EC-4F4A-A469-2F69D3D8E0C6}" destId="{85FBDF2F-B376-0840-8B8C-C0ACA40EDE1E}" srcOrd="1" destOrd="3" presId="urn:microsoft.com/office/officeart/2005/8/layout/cycle4"/>
    <dgm:cxn modelId="{8D6B8F35-75B3-2848-9BDE-93A52A8DA74F}" type="presOf" srcId="{9B579E55-D8AC-C443-A3E9-C4C5C75A27FE}" destId="{98CCD4B2-3EEB-4641-A838-4E8513AFC975}" srcOrd="1" destOrd="0" presId="urn:microsoft.com/office/officeart/2005/8/layout/cycle4"/>
    <dgm:cxn modelId="{EA27C738-DE35-9D43-A094-76B252ADD30A}" srcId="{F9DF3574-BC85-CD48-986F-2499DF0E1AB9}" destId="{9B579E55-D8AC-C443-A3E9-C4C5C75A27FE}" srcOrd="0" destOrd="0" parTransId="{DF4C0D63-685D-524A-AA3E-DA1DE8DB772E}" sibTransId="{B8D4D211-CE0D-1547-ACBA-4E7A8867C579}"/>
    <dgm:cxn modelId="{A97D985C-3F1D-2A49-A282-A99A228103CF}" type="presOf" srcId="{1FC4B6F7-079D-9844-BEAE-7AC3940610B7}" destId="{65CF067D-76A3-FB48-A44A-A2098F4EB028}" srcOrd="0" destOrd="1" presId="urn:microsoft.com/office/officeart/2005/8/layout/cycle4"/>
    <dgm:cxn modelId="{768CB05D-7D4A-E44B-827D-DFEBA6067179}" srcId="{1CAF72BC-FAD3-1B4A-BF2C-A52A8DA819EF}" destId="{F9DF3574-BC85-CD48-986F-2499DF0E1AB9}" srcOrd="3" destOrd="0" parTransId="{698D2878-08AF-1649-9C5A-386A28434231}" sibTransId="{6C105FC8-8E43-824C-B1EE-24A2D3B5EF0E}"/>
    <dgm:cxn modelId="{6832CF5E-A100-B847-A13E-652B75BA964F}" type="presOf" srcId="{4ED1CC39-BF75-CA41-99DA-1A7235BD3278}" destId="{CEE8910B-208E-A040-A60F-63B2B440D3E7}" srcOrd="0" destOrd="1" presId="urn:microsoft.com/office/officeart/2005/8/layout/cycle4"/>
    <dgm:cxn modelId="{FF35D45F-6F4D-6145-9AD3-1CB5096046C7}" type="presOf" srcId="{F1125177-3EFE-A947-A9A5-74A6D17D79EE}" destId="{CEE8910B-208E-A040-A60F-63B2B440D3E7}" srcOrd="0" destOrd="3" presId="urn:microsoft.com/office/officeart/2005/8/layout/cycle4"/>
    <dgm:cxn modelId="{F5CBD663-742B-5A40-84FC-799E2F336737}" type="presOf" srcId="{81E5AD6B-01F2-6F48-941E-B3D3FCD66450}" destId="{65CF067D-76A3-FB48-A44A-A2098F4EB028}" srcOrd="0" destOrd="2" presId="urn:microsoft.com/office/officeart/2005/8/layout/cycle4"/>
    <dgm:cxn modelId="{3D52B245-B0D4-7F4C-B65D-3E55C1A474AE}" type="presOf" srcId="{3DB6C5C3-FA7D-F245-867C-1C527F5759AC}" destId="{65CF067D-76A3-FB48-A44A-A2098F4EB028}" srcOrd="0" destOrd="4" presId="urn:microsoft.com/office/officeart/2005/8/layout/cycle4"/>
    <dgm:cxn modelId="{7797D447-F413-A742-8889-E2453232EEE8}" srcId="{E7685A37-9F9E-0F41-9E5A-B75A7CF11155}" destId="{2A6C5A8C-0AE7-6842-A4D5-34BA1018CAB8}" srcOrd="0" destOrd="0" parTransId="{BF75E270-0FF6-6943-9278-59D11D8CB0C8}" sibTransId="{FE94A8EB-2B93-C340-960E-F3BEF16EF653}"/>
    <dgm:cxn modelId="{418ADB67-F8A3-8743-A169-BACDA1A85E98}" type="presOf" srcId="{F1125177-3EFE-A947-A9A5-74A6D17D79EE}" destId="{FDE4F78C-6E02-6740-A76E-6BB73ECFE449}" srcOrd="1" destOrd="3" presId="urn:microsoft.com/office/officeart/2005/8/layout/cycle4"/>
    <dgm:cxn modelId="{285ADB68-FBB0-7A41-A7F0-CDC2B64D499C}" srcId="{F9DF3574-BC85-CD48-986F-2499DF0E1AB9}" destId="{EC9BD2FF-240F-3E4B-B328-B2675B656E19}" srcOrd="2" destOrd="0" parTransId="{638A9F53-F441-DB47-8E4A-C3C1CD9B3554}" sibTransId="{2523A2FD-86F0-EC4E-8136-E9DAA21A44CE}"/>
    <dgm:cxn modelId="{D7F27469-B163-3E43-80A6-16811FFA2766}" srcId="{5A7AB034-2B93-C447-94FB-153A8A810BD1}" destId="{A767F6E6-3B92-494C-B96D-63DB1EB84FC8}" srcOrd="0" destOrd="0" parTransId="{963FE03D-729F-FC47-A3A3-3AE837CF85E3}" sibTransId="{B230D26E-BF02-664B-8C8B-8588CD4B3478}"/>
    <dgm:cxn modelId="{0DA6046B-CE08-C945-8654-FFC8753EE039}" type="presOf" srcId="{152AF822-C2ED-364A-8FA3-64E6D7DF1F22}" destId="{FDE4F78C-6E02-6740-A76E-6BB73ECFE449}" srcOrd="1" destOrd="2" presId="urn:microsoft.com/office/officeart/2005/8/layout/cycle4"/>
    <dgm:cxn modelId="{262EAA4B-A1E7-8E4C-A3D8-1663D3177ED8}" type="presOf" srcId="{4ED1CC39-BF75-CA41-99DA-1A7235BD3278}" destId="{FDE4F78C-6E02-6740-A76E-6BB73ECFE449}" srcOrd="1" destOrd="1" presId="urn:microsoft.com/office/officeart/2005/8/layout/cycle4"/>
    <dgm:cxn modelId="{8FC2516D-5F88-5040-B405-C649CA05CC8E}" type="presOf" srcId="{A767F6E6-3B92-494C-B96D-63DB1EB84FC8}" destId="{FDE4F78C-6E02-6740-A76E-6BB73ECFE449}" srcOrd="1" destOrd="0" presId="urn:microsoft.com/office/officeart/2005/8/layout/cycle4"/>
    <dgm:cxn modelId="{4A951F6F-CE6D-294E-931B-42677416585D}" srcId="{5A7AB034-2B93-C447-94FB-153A8A810BD1}" destId="{F1125177-3EFE-A947-A9A5-74A6D17D79EE}" srcOrd="3" destOrd="0" parTransId="{EAA311FD-F1A2-D546-A43A-4D75781F96CF}" sibTransId="{B4A52B92-217D-7641-8F49-47FB5EF1AA55}"/>
    <dgm:cxn modelId="{23DBBA4F-0125-BE4A-897C-F64E851C946B}" type="presOf" srcId="{81E5AD6B-01F2-6F48-941E-B3D3FCD66450}" destId="{14CB927E-B218-8C4F-B978-0F5BCD0A6084}" srcOrd="1" destOrd="2" presId="urn:microsoft.com/office/officeart/2005/8/layout/cycle4"/>
    <dgm:cxn modelId="{1604D14F-ABCE-4C44-B88B-23C2FDFFE166}" srcId="{E7685A37-9F9E-0F41-9E5A-B75A7CF11155}" destId="{312A39D6-EC5E-4342-A5A5-E0BFFA032D7E}" srcOrd="3" destOrd="0" parTransId="{8DAC4E56-7986-4748-A70D-8B70A935FA08}" sibTransId="{C9D9BA0D-00B8-EF49-A06F-D961E7BC21EF}"/>
    <dgm:cxn modelId="{1825CD51-19A8-7D44-AD7E-73C89D325C44}" type="presOf" srcId="{B4E6049C-CFBA-C34C-97A5-9DDD6E6732A1}" destId="{1FB0AD00-7503-2644-820C-A72B721ACEC1}" srcOrd="0" destOrd="0" presId="urn:microsoft.com/office/officeart/2005/8/layout/cycle4"/>
    <dgm:cxn modelId="{2D870253-2F9D-C049-97FA-0CBA98A6354C}" type="presOf" srcId="{9345C596-7D6F-3F49-A39B-9F7DAF0FA08A}" destId="{1FB0AD00-7503-2644-820C-A72B721ACEC1}" srcOrd="0" destOrd="1" presId="urn:microsoft.com/office/officeart/2005/8/layout/cycle4"/>
    <dgm:cxn modelId="{AF5D2673-E717-9340-BC77-0834205866EE}" srcId="{5A7AB034-2B93-C447-94FB-153A8A810BD1}" destId="{4ED1CC39-BF75-CA41-99DA-1A7235BD3278}" srcOrd="1" destOrd="0" parTransId="{98736075-2F81-3042-BBBB-6C53714D4518}" sibTransId="{C5B71461-06E2-1642-850B-1D263CFFCC8A}"/>
    <dgm:cxn modelId="{EE698D54-155E-8D41-AAF4-A1738463EB47}" type="presOf" srcId="{E7685A37-9F9E-0F41-9E5A-B75A7CF11155}" destId="{97052517-7C88-C347-8733-7C2AC1BEA6F8}" srcOrd="0" destOrd="0" presId="urn:microsoft.com/office/officeart/2005/8/layout/cycle4"/>
    <dgm:cxn modelId="{ABC7E778-35F4-DD41-82AB-4309BC40AC6C}" type="presOf" srcId="{D330B7A8-423F-864F-B999-F7931DE744C2}" destId="{C6CCDAF7-1338-2942-86C9-593F9F32E828}" srcOrd="0" destOrd="1" presId="urn:microsoft.com/office/officeart/2005/8/layout/cycle4"/>
    <dgm:cxn modelId="{5A07607A-F022-644D-ADC3-620E5D5F79BD}" srcId="{7B342791-7E67-7742-92A5-827D5F1A60DA}" destId="{9345C596-7D6F-3F49-A39B-9F7DAF0FA08A}" srcOrd="1" destOrd="0" parTransId="{7A4CAB6E-AF6B-7E41-8C9D-80C4502A3AFF}" sibTransId="{372D8F52-4531-6C4B-8664-B156FA8BE125}"/>
    <dgm:cxn modelId="{D4D3B55A-CF4C-564C-BF23-9CF4A8D709A6}" type="presOf" srcId="{22DDEF4B-96B1-9448-99D5-3F09CE3C382E}" destId="{85FBDF2F-B376-0840-8B8C-C0ACA40EDE1E}" srcOrd="1" destOrd="2" presId="urn:microsoft.com/office/officeart/2005/8/layout/cycle4"/>
    <dgm:cxn modelId="{870EB37B-22EE-3D48-8929-3E1C0858589B}" srcId="{5A7AB034-2B93-C447-94FB-153A8A810BD1}" destId="{634D7B66-9E11-A746-94E5-9D9B7AC3EEE7}" srcOrd="4" destOrd="0" parTransId="{9B6ACA89-6805-3B46-89EB-6307F160AC46}" sibTransId="{25B1C764-EF37-EC4F-B8CA-00B50B2C0569}"/>
    <dgm:cxn modelId="{16E6FF7E-56CA-B945-9351-AA674C9F42B3}" type="presOf" srcId="{2A6C5A8C-0AE7-6842-A4D5-34BA1018CAB8}" destId="{65CF067D-76A3-FB48-A44A-A2098F4EB028}" srcOrd="0" destOrd="0" presId="urn:microsoft.com/office/officeart/2005/8/layout/cycle4"/>
    <dgm:cxn modelId="{B7D4A088-E17B-6742-8DD5-122CD10AA484}" type="presOf" srcId="{22DDEF4B-96B1-9448-99D5-3F09CE3C382E}" destId="{1FB0AD00-7503-2644-820C-A72B721ACEC1}" srcOrd="0" destOrd="2" presId="urn:microsoft.com/office/officeart/2005/8/layout/cycle4"/>
    <dgm:cxn modelId="{EF89C78C-DB66-484C-AA7D-5E3EDA1D31C8}" type="presOf" srcId="{634D7B66-9E11-A746-94E5-9D9B7AC3EEE7}" destId="{CEE8910B-208E-A040-A60F-63B2B440D3E7}" srcOrd="0" destOrd="4" presId="urn:microsoft.com/office/officeart/2005/8/layout/cycle4"/>
    <dgm:cxn modelId="{D90AA893-C4AF-744A-A8D6-EF742DF8883D}" srcId="{E7685A37-9F9E-0F41-9E5A-B75A7CF11155}" destId="{1FC4B6F7-079D-9844-BEAE-7AC3940610B7}" srcOrd="1" destOrd="0" parTransId="{328C3A27-6E47-D341-B72A-BB9B85B0E583}" sibTransId="{0340D101-AB34-E44C-8EFB-EE242F3D398F}"/>
    <dgm:cxn modelId="{019E7195-D122-AC44-9EF0-2B494B0D38A8}" srcId="{F9DF3574-BC85-CD48-986F-2499DF0E1AB9}" destId="{D330B7A8-423F-864F-B999-F7931DE744C2}" srcOrd="1" destOrd="0" parTransId="{F6ECE4F0-9C31-5C48-92F2-1C527149C9A1}" sibTransId="{BF57DD80-B182-5445-BAA1-4AF0583BD2A6}"/>
    <dgm:cxn modelId="{7295CC9C-7A96-094C-B135-6094028B4C02}" type="presOf" srcId="{B4E6049C-CFBA-C34C-97A5-9DDD6E6732A1}" destId="{85FBDF2F-B376-0840-8B8C-C0ACA40EDE1E}" srcOrd="1" destOrd="0" presId="urn:microsoft.com/office/officeart/2005/8/layout/cycle4"/>
    <dgm:cxn modelId="{6B936AA5-BA21-F044-9211-2BD7B73BC77D}" type="presOf" srcId="{5A7AB034-2B93-C447-94FB-153A8A810BD1}" destId="{DA276280-5284-FE44-8B3D-3D05911B0359}" srcOrd="0" destOrd="0" presId="urn:microsoft.com/office/officeart/2005/8/layout/cycle4"/>
    <dgm:cxn modelId="{6496BFAB-8B4C-A94B-B123-DB8D89F5ECC8}" type="presOf" srcId="{7B342791-7E67-7742-92A5-827D5F1A60DA}" destId="{D9572343-A364-424E-9732-88FB43D5C861}" srcOrd="0" destOrd="0" presId="urn:microsoft.com/office/officeart/2005/8/layout/cycle4"/>
    <dgm:cxn modelId="{5DB1B8B3-5F30-5F42-B4D8-5F6290282999}" type="presOf" srcId="{9B579E55-D8AC-C443-A3E9-C4C5C75A27FE}" destId="{C6CCDAF7-1338-2942-86C9-593F9F32E828}" srcOrd="0" destOrd="0" presId="urn:microsoft.com/office/officeart/2005/8/layout/cycle4"/>
    <dgm:cxn modelId="{FB9DB3B4-6B00-5246-88D7-E9613D8C727E}" type="presOf" srcId="{3DB6C5C3-FA7D-F245-867C-1C527F5759AC}" destId="{14CB927E-B218-8C4F-B978-0F5BCD0A6084}" srcOrd="1" destOrd="4" presId="urn:microsoft.com/office/officeart/2005/8/layout/cycle4"/>
    <dgm:cxn modelId="{3A13B9BA-4D07-3F45-973D-93B02FBC1C0F}" type="presOf" srcId="{D330B7A8-423F-864F-B999-F7931DE744C2}" destId="{98CCD4B2-3EEB-4641-A838-4E8513AFC975}" srcOrd="1" destOrd="1" presId="urn:microsoft.com/office/officeart/2005/8/layout/cycle4"/>
    <dgm:cxn modelId="{4367C1BA-7918-4147-BAAA-48BB811FE1DC}" type="presOf" srcId="{F9DF3574-BC85-CD48-986F-2499DF0E1AB9}" destId="{178D0425-7A7D-1244-88CA-4448902F8AEA}" srcOrd="0" destOrd="0" presId="urn:microsoft.com/office/officeart/2005/8/layout/cycle4"/>
    <dgm:cxn modelId="{97F551C6-FDC0-2A4F-B04D-C5E267366BD3}" srcId="{5A7AB034-2B93-C447-94FB-153A8A810BD1}" destId="{152AF822-C2ED-364A-8FA3-64E6D7DF1F22}" srcOrd="2" destOrd="0" parTransId="{7BC16907-B5CC-B94C-8488-E0FC3ED08F01}" sibTransId="{D0282769-71A7-5D45-8EC1-9FBE3DC871C6}"/>
    <dgm:cxn modelId="{F943B8CD-6225-4D44-810C-74C15E06A4FE}" type="presOf" srcId="{312A39D6-EC5E-4342-A5A5-E0BFFA032D7E}" destId="{65CF067D-76A3-FB48-A44A-A2098F4EB028}" srcOrd="0" destOrd="3" presId="urn:microsoft.com/office/officeart/2005/8/layout/cycle4"/>
    <dgm:cxn modelId="{7D2ED1CF-CFD3-D145-A9B4-3183DAC11E8E}" srcId="{1CAF72BC-FAD3-1B4A-BF2C-A52A8DA819EF}" destId="{7B342791-7E67-7742-92A5-827D5F1A60DA}" srcOrd="2" destOrd="0" parTransId="{9BD6D332-3865-564B-8754-80FBB6EAF930}" sibTransId="{A13506B0-E503-F041-BD3A-CA98F5E9D315}"/>
    <dgm:cxn modelId="{1EFB60D1-B616-2E4E-BBD1-1FD20D174A5F}" type="presOf" srcId="{1FC4B6F7-079D-9844-BEAE-7AC3940610B7}" destId="{14CB927E-B218-8C4F-B978-0F5BCD0A6084}" srcOrd="1" destOrd="1" presId="urn:microsoft.com/office/officeart/2005/8/layout/cycle4"/>
    <dgm:cxn modelId="{E09499E2-A3B3-3448-BB8C-44C4B3A1643C}" srcId="{1CAF72BC-FAD3-1B4A-BF2C-A52A8DA819EF}" destId="{E7685A37-9F9E-0F41-9E5A-B75A7CF11155}" srcOrd="1" destOrd="0" parTransId="{A5D91973-BE64-A648-88CE-89CF707C2735}" sibTransId="{48575C2F-F2ED-7C40-AFAB-BA017534C9BD}"/>
    <dgm:cxn modelId="{4CA4EEE5-F843-C547-A6D1-A929EE6FD2C5}" type="presOf" srcId="{EC9BD2FF-240F-3E4B-B328-B2675B656E19}" destId="{C6CCDAF7-1338-2942-86C9-593F9F32E828}" srcOrd="0" destOrd="2" presId="urn:microsoft.com/office/officeart/2005/8/layout/cycle4"/>
    <dgm:cxn modelId="{B4E038EA-552B-9D40-B1B7-CFF60B8667E8}" type="presOf" srcId="{634D7B66-9E11-A746-94E5-9D9B7AC3EEE7}" destId="{FDE4F78C-6E02-6740-A76E-6BB73ECFE449}" srcOrd="1" destOrd="4" presId="urn:microsoft.com/office/officeart/2005/8/layout/cycle4"/>
    <dgm:cxn modelId="{DDE940EE-6E30-5E49-A25F-C8E2D18D5C7D}" type="presOf" srcId="{BA934837-D2EC-4F4A-A469-2F69D3D8E0C6}" destId="{1FB0AD00-7503-2644-820C-A72B721ACEC1}" srcOrd="0" destOrd="3" presId="urn:microsoft.com/office/officeart/2005/8/layout/cycle4"/>
    <dgm:cxn modelId="{7908C3F3-C350-D841-ABB6-9EB6BC287C17}" type="presOf" srcId="{1CAF72BC-FAD3-1B4A-BF2C-A52A8DA819EF}" destId="{1064E660-CB29-714C-90C1-6342FB3F2C8C}" srcOrd="0" destOrd="0" presId="urn:microsoft.com/office/officeart/2005/8/layout/cycle4"/>
    <dgm:cxn modelId="{E54B2FF6-DA46-1645-B0D0-49D3043A9E6D}" type="presOf" srcId="{152AF822-C2ED-364A-8FA3-64E6D7DF1F22}" destId="{CEE8910B-208E-A040-A60F-63B2B440D3E7}" srcOrd="0" destOrd="2" presId="urn:microsoft.com/office/officeart/2005/8/layout/cycle4"/>
    <dgm:cxn modelId="{723BF6F6-5C06-6942-8070-0957857CB63C}" srcId="{7B342791-7E67-7742-92A5-827D5F1A60DA}" destId="{22DDEF4B-96B1-9448-99D5-3F09CE3C382E}" srcOrd="2" destOrd="0" parTransId="{C874F662-B4E1-CF45-97F5-70EA546EC190}" sibTransId="{D90864D2-957E-0E43-9645-5047CDEFC9B1}"/>
    <dgm:cxn modelId="{5C245DF9-9ACB-274C-96CD-AB2C6D286857}" type="presOf" srcId="{312A39D6-EC5E-4342-A5A5-E0BFFA032D7E}" destId="{14CB927E-B218-8C4F-B978-0F5BCD0A6084}" srcOrd="1" destOrd="3" presId="urn:microsoft.com/office/officeart/2005/8/layout/cycle4"/>
    <dgm:cxn modelId="{E7A521FF-CA37-7A4E-BD3E-789184E19CD4}" type="presParOf" srcId="{1064E660-CB29-714C-90C1-6342FB3F2C8C}" destId="{0CE5EBC3-6D4D-2F48-A383-6F0EBBF0717C}" srcOrd="0" destOrd="0" presId="urn:microsoft.com/office/officeart/2005/8/layout/cycle4"/>
    <dgm:cxn modelId="{D2EEE2E4-3A65-BF42-903B-E96D00DEA756}" type="presParOf" srcId="{0CE5EBC3-6D4D-2F48-A383-6F0EBBF0717C}" destId="{6B3D905B-6F1C-D642-AD6E-63F2ADAE1170}" srcOrd="0" destOrd="0" presId="urn:microsoft.com/office/officeart/2005/8/layout/cycle4"/>
    <dgm:cxn modelId="{3D28D9CA-3FFF-B944-AE17-528BA9E3BF7B}" type="presParOf" srcId="{6B3D905B-6F1C-D642-AD6E-63F2ADAE1170}" destId="{CEE8910B-208E-A040-A60F-63B2B440D3E7}" srcOrd="0" destOrd="0" presId="urn:microsoft.com/office/officeart/2005/8/layout/cycle4"/>
    <dgm:cxn modelId="{1E135CDF-497E-154B-9074-6420F2119C87}" type="presParOf" srcId="{6B3D905B-6F1C-D642-AD6E-63F2ADAE1170}" destId="{FDE4F78C-6E02-6740-A76E-6BB73ECFE449}" srcOrd="1" destOrd="0" presId="urn:microsoft.com/office/officeart/2005/8/layout/cycle4"/>
    <dgm:cxn modelId="{0790F439-5A16-5C42-B867-F0C2DB776878}" type="presParOf" srcId="{0CE5EBC3-6D4D-2F48-A383-6F0EBBF0717C}" destId="{5CE03627-2E71-994A-B46C-37539F43D966}" srcOrd="1" destOrd="0" presId="urn:microsoft.com/office/officeart/2005/8/layout/cycle4"/>
    <dgm:cxn modelId="{408533EC-3D57-9D48-8FE3-6EF5CC4C3503}" type="presParOf" srcId="{5CE03627-2E71-994A-B46C-37539F43D966}" destId="{65CF067D-76A3-FB48-A44A-A2098F4EB028}" srcOrd="0" destOrd="0" presId="urn:microsoft.com/office/officeart/2005/8/layout/cycle4"/>
    <dgm:cxn modelId="{F91FAD21-AC84-2B41-BB9F-2099673E74D8}" type="presParOf" srcId="{5CE03627-2E71-994A-B46C-37539F43D966}" destId="{14CB927E-B218-8C4F-B978-0F5BCD0A6084}" srcOrd="1" destOrd="0" presId="urn:microsoft.com/office/officeart/2005/8/layout/cycle4"/>
    <dgm:cxn modelId="{EC210A91-AF29-BC48-916A-948700C308A7}" type="presParOf" srcId="{0CE5EBC3-6D4D-2F48-A383-6F0EBBF0717C}" destId="{75837ED0-75F4-DB44-A3EB-A4ADB41E349B}" srcOrd="2" destOrd="0" presId="urn:microsoft.com/office/officeart/2005/8/layout/cycle4"/>
    <dgm:cxn modelId="{01DB7545-1BDF-3A41-94A9-FC5755BE1455}" type="presParOf" srcId="{75837ED0-75F4-DB44-A3EB-A4ADB41E349B}" destId="{1FB0AD00-7503-2644-820C-A72B721ACEC1}" srcOrd="0" destOrd="0" presId="urn:microsoft.com/office/officeart/2005/8/layout/cycle4"/>
    <dgm:cxn modelId="{7B208572-DF60-4649-B40B-705822B316FF}" type="presParOf" srcId="{75837ED0-75F4-DB44-A3EB-A4ADB41E349B}" destId="{85FBDF2F-B376-0840-8B8C-C0ACA40EDE1E}" srcOrd="1" destOrd="0" presId="urn:microsoft.com/office/officeart/2005/8/layout/cycle4"/>
    <dgm:cxn modelId="{65C4FF2E-6508-4A44-8F8D-36547089B077}" type="presParOf" srcId="{0CE5EBC3-6D4D-2F48-A383-6F0EBBF0717C}" destId="{E2462E42-E33D-FA42-85C8-324F20F8E78E}" srcOrd="3" destOrd="0" presId="urn:microsoft.com/office/officeart/2005/8/layout/cycle4"/>
    <dgm:cxn modelId="{A9DA6127-DD19-E649-B092-26E30A70C80D}" type="presParOf" srcId="{E2462E42-E33D-FA42-85C8-324F20F8E78E}" destId="{C6CCDAF7-1338-2942-86C9-593F9F32E828}" srcOrd="0" destOrd="0" presId="urn:microsoft.com/office/officeart/2005/8/layout/cycle4"/>
    <dgm:cxn modelId="{D3699F1E-322A-2C44-BB04-0BAA92449661}" type="presParOf" srcId="{E2462E42-E33D-FA42-85C8-324F20F8E78E}" destId="{98CCD4B2-3EEB-4641-A838-4E8513AFC975}" srcOrd="1" destOrd="0" presId="urn:microsoft.com/office/officeart/2005/8/layout/cycle4"/>
    <dgm:cxn modelId="{DFF77CF2-9A90-6F47-BE4D-055CD5423081}" type="presParOf" srcId="{0CE5EBC3-6D4D-2F48-A383-6F0EBBF0717C}" destId="{6EBD94AE-E63F-5D4D-8247-C1620B08DA64}" srcOrd="4" destOrd="0" presId="urn:microsoft.com/office/officeart/2005/8/layout/cycle4"/>
    <dgm:cxn modelId="{42D4E0A0-2638-F843-AF36-13538177CAAA}" type="presParOf" srcId="{1064E660-CB29-714C-90C1-6342FB3F2C8C}" destId="{B250A901-BDF5-1444-A9BF-A85EAF7051A8}" srcOrd="1" destOrd="0" presId="urn:microsoft.com/office/officeart/2005/8/layout/cycle4"/>
    <dgm:cxn modelId="{C320916D-BEFD-4947-8405-0250EB4AC071}" type="presParOf" srcId="{B250A901-BDF5-1444-A9BF-A85EAF7051A8}" destId="{DA276280-5284-FE44-8B3D-3D05911B0359}" srcOrd="0" destOrd="0" presId="urn:microsoft.com/office/officeart/2005/8/layout/cycle4"/>
    <dgm:cxn modelId="{BA3C965C-29F6-6142-8455-54212D5DE62E}" type="presParOf" srcId="{B250A901-BDF5-1444-A9BF-A85EAF7051A8}" destId="{97052517-7C88-C347-8733-7C2AC1BEA6F8}" srcOrd="1" destOrd="0" presId="urn:microsoft.com/office/officeart/2005/8/layout/cycle4"/>
    <dgm:cxn modelId="{6895C788-4372-2749-A0FD-3B80A74C393E}" type="presParOf" srcId="{B250A901-BDF5-1444-A9BF-A85EAF7051A8}" destId="{D9572343-A364-424E-9732-88FB43D5C861}" srcOrd="2" destOrd="0" presId="urn:microsoft.com/office/officeart/2005/8/layout/cycle4"/>
    <dgm:cxn modelId="{093386DE-3EE5-C74C-A283-8FDA8B9B96EC}" type="presParOf" srcId="{B250A901-BDF5-1444-A9BF-A85EAF7051A8}" destId="{178D0425-7A7D-1244-88CA-4448902F8AEA}" srcOrd="3" destOrd="0" presId="urn:microsoft.com/office/officeart/2005/8/layout/cycle4"/>
    <dgm:cxn modelId="{1330B991-1F50-F342-87A4-86B480EC7AA3}" type="presParOf" srcId="{B250A901-BDF5-1444-A9BF-A85EAF7051A8}" destId="{A701D769-F7AC-8D4C-8F18-7EEBE7D9243E}" srcOrd="4" destOrd="0" presId="urn:microsoft.com/office/officeart/2005/8/layout/cycle4"/>
    <dgm:cxn modelId="{D58F628E-482A-4144-B3F3-7FDFCD0FA4AD}" type="presParOf" srcId="{1064E660-CB29-714C-90C1-6342FB3F2C8C}" destId="{DC3CC8F2-2625-954C-A227-44D90C2CFD6A}" srcOrd="2" destOrd="0" presId="urn:microsoft.com/office/officeart/2005/8/layout/cycle4"/>
    <dgm:cxn modelId="{0E5F7865-F8CB-0A4A-AAD2-8165DEF23A87}" type="presParOf" srcId="{1064E660-CB29-714C-90C1-6342FB3F2C8C}" destId="{BD3D0010-B36F-B748-942A-881A810B325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4DA6DD-240D-B444-AE32-E2655273EDB6}" type="doc">
      <dgm:prSet loTypeId="urn:microsoft.com/office/officeart/2005/8/layout/vProcess5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86BE19B-A4DA-2744-9336-46266E601B4A}">
      <dgm:prSet phldrT="[Text]"/>
      <dgm:spPr/>
      <dgm:t>
        <a:bodyPr/>
        <a:lstStyle/>
        <a:p>
          <a:r>
            <a:rPr lang="en-US" dirty="0"/>
            <a:t>CETAK</a:t>
          </a:r>
        </a:p>
      </dgm:t>
    </dgm:pt>
    <dgm:pt modelId="{DCC881B4-B526-DF41-8C86-4DC43B0C1578}" type="parTrans" cxnId="{82C0071F-B5CE-5446-ADA7-5B6645C5372F}">
      <dgm:prSet/>
      <dgm:spPr/>
      <dgm:t>
        <a:bodyPr/>
        <a:lstStyle/>
        <a:p>
          <a:endParaRPr lang="en-US"/>
        </a:p>
      </dgm:t>
    </dgm:pt>
    <dgm:pt modelId="{3AC53620-F501-8F43-AB94-FBDB727415E3}" type="sibTrans" cxnId="{82C0071F-B5CE-5446-ADA7-5B6645C5372F}">
      <dgm:prSet/>
      <dgm:spPr/>
      <dgm:t>
        <a:bodyPr/>
        <a:lstStyle/>
        <a:p>
          <a:endParaRPr lang="en-US"/>
        </a:p>
      </dgm:t>
    </dgm:pt>
    <dgm:pt modelId="{716F9A26-7DE8-4644-9FF3-EA2A569431D6}">
      <dgm:prSet phldrT="[Text]"/>
      <dgm:spPr/>
      <dgm:t>
        <a:bodyPr/>
        <a:lstStyle/>
        <a:p>
          <a:r>
            <a:rPr lang="en-US" dirty="0"/>
            <a:t>BLENDED </a:t>
          </a:r>
        </a:p>
        <a:p>
          <a:r>
            <a:rPr lang="en-US" dirty="0"/>
            <a:t>LEARING</a:t>
          </a:r>
        </a:p>
      </dgm:t>
    </dgm:pt>
    <dgm:pt modelId="{44F0AFDB-AE17-5C41-B4A1-95771D6F13D1}" type="parTrans" cxnId="{CFB48B6D-88AF-B941-8481-6509CCA3F24E}">
      <dgm:prSet/>
      <dgm:spPr/>
      <dgm:t>
        <a:bodyPr/>
        <a:lstStyle/>
        <a:p>
          <a:endParaRPr lang="en-US"/>
        </a:p>
      </dgm:t>
    </dgm:pt>
    <dgm:pt modelId="{B84BBCDB-58F8-4C41-8FE2-969D37EE8376}" type="sibTrans" cxnId="{CFB48B6D-88AF-B941-8481-6509CCA3F24E}">
      <dgm:prSet/>
      <dgm:spPr/>
      <dgm:t>
        <a:bodyPr/>
        <a:lstStyle/>
        <a:p>
          <a:endParaRPr lang="en-US"/>
        </a:p>
      </dgm:t>
    </dgm:pt>
    <dgm:pt modelId="{DB9EB507-7EB6-414C-B14D-9D725AB572CA}">
      <dgm:prSet phldrT="[Text]"/>
      <dgm:spPr/>
      <dgm:t>
        <a:bodyPr/>
        <a:lstStyle/>
        <a:p>
          <a:r>
            <a:rPr lang="en-US" dirty="0"/>
            <a:t>NONCETAK</a:t>
          </a:r>
        </a:p>
      </dgm:t>
    </dgm:pt>
    <dgm:pt modelId="{F1A3845E-934E-884A-BEFD-FFC9B92EA2B3}" type="parTrans" cxnId="{532CE1E3-3246-E140-BC09-9EC61BE4FA56}">
      <dgm:prSet/>
      <dgm:spPr/>
      <dgm:t>
        <a:bodyPr/>
        <a:lstStyle/>
        <a:p>
          <a:endParaRPr lang="en-US"/>
        </a:p>
      </dgm:t>
    </dgm:pt>
    <dgm:pt modelId="{5D8C930D-5BBC-7843-9BB9-F3B155C6A9EB}" type="sibTrans" cxnId="{532CE1E3-3246-E140-BC09-9EC61BE4FA56}">
      <dgm:prSet/>
      <dgm:spPr/>
      <dgm:t>
        <a:bodyPr/>
        <a:lstStyle/>
        <a:p>
          <a:endParaRPr lang="en-US"/>
        </a:p>
      </dgm:t>
    </dgm:pt>
    <dgm:pt modelId="{E99CA54A-9E79-4DE3-B045-845DE2EFCE00}" type="pres">
      <dgm:prSet presAssocID="{9C4DA6DD-240D-B444-AE32-E2655273EDB6}" presName="outerComposite" presStyleCnt="0">
        <dgm:presLayoutVars>
          <dgm:chMax val="5"/>
          <dgm:dir/>
          <dgm:resizeHandles val="exact"/>
        </dgm:presLayoutVars>
      </dgm:prSet>
      <dgm:spPr/>
    </dgm:pt>
    <dgm:pt modelId="{9D2F9E41-F110-490A-83F9-AD32FED7543F}" type="pres">
      <dgm:prSet presAssocID="{9C4DA6DD-240D-B444-AE32-E2655273EDB6}" presName="dummyMaxCanvas" presStyleCnt="0">
        <dgm:presLayoutVars/>
      </dgm:prSet>
      <dgm:spPr/>
    </dgm:pt>
    <dgm:pt modelId="{E348F21C-ACD2-4E54-9294-0BB0449B0CD3}" type="pres">
      <dgm:prSet presAssocID="{9C4DA6DD-240D-B444-AE32-E2655273EDB6}" presName="ThreeNodes_1" presStyleLbl="node1" presStyleIdx="0" presStyleCnt="3">
        <dgm:presLayoutVars>
          <dgm:bulletEnabled val="1"/>
        </dgm:presLayoutVars>
      </dgm:prSet>
      <dgm:spPr/>
    </dgm:pt>
    <dgm:pt modelId="{D81AE0A9-F529-4E81-80DE-8301E62E8528}" type="pres">
      <dgm:prSet presAssocID="{9C4DA6DD-240D-B444-AE32-E2655273EDB6}" presName="ThreeNodes_2" presStyleLbl="node1" presStyleIdx="1" presStyleCnt="3">
        <dgm:presLayoutVars>
          <dgm:bulletEnabled val="1"/>
        </dgm:presLayoutVars>
      </dgm:prSet>
      <dgm:spPr/>
    </dgm:pt>
    <dgm:pt modelId="{A2C4D96A-2EAB-420C-AA3D-2A41FEAE749D}" type="pres">
      <dgm:prSet presAssocID="{9C4DA6DD-240D-B444-AE32-E2655273EDB6}" presName="ThreeNodes_3" presStyleLbl="node1" presStyleIdx="2" presStyleCnt="3">
        <dgm:presLayoutVars>
          <dgm:bulletEnabled val="1"/>
        </dgm:presLayoutVars>
      </dgm:prSet>
      <dgm:spPr/>
    </dgm:pt>
    <dgm:pt modelId="{A3DFA0D0-1EBA-4637-8862-7AB222DAA1E3}" type="pres">
      <dgm:prSet presAssocID="{9C4DA6DD-240D-B444-AE32-E2655273EDB6}" presName="ThreeConn_1-2" presStyleLbl="fgAccFollowNode1" presStyleIdx="0" presStyleCnt="2">
        <dgm:presLayoutVars>
          <dgm:bulletEnabled val="1"/>
        </dgm:presLayoutVars>
      </dgm:prSet>
      <dgm:spPr/>
    </dgm:pt>
    <dgm:pt modelId="{53B22204-56E2-4B4A-B7B8-9DB5D7E4BDB3}" type="pres">
      <dgm:prSet presAssocID="{9C4DA6DD-240D-B444-AE32-E2655273EDB6}" presName="ThreeConn_2-3" presStyleLbl="fgAccFollowNode1" presStyleIdx="1" presStyleCnt="2">
        <dgm:presLayoutVars>
          <dgm:bulletEnabled val="1"/>
        </dgm:presLayoutVars>
      </dgm:prSet>
      <dgm:spPr/>
    </dgm:pt>
    <dgm:pt modelId="{97CBCD91-6B22-45F5-90FA-710CC0F909F5}" type="pres">
      <dgm:prSet presAssocID="{9C4DA6DD-240D-B444-AE32-E2655273EDB6}" presName="ThreeNodes_1_text" presStyleLbl="node1" presStyleIdx="2" presStyleCnt="3">
        <dgm:presLayoutVars>
          <dgm:bulletEnabled val="1"/>
        </dgm:presLayoutVars>
      </dgm:prSet>
      <dgm:spPr/>
    </dgm:pt>
    <dgm:pt modelId="{39EF2E5B-D44E-4823-9DC1-CF2082B73D39}" type="pres">
      <dgm:prSet presAssocID="{9C4DA6DD-240D-B444-AE32-E2655273EDB6}" presName="ThreeNodes_2_text" presStyleLbl="node1" presStyleIdx="2" presStyleCnt="3">
        <dgm:presLayoutVars>
          <dgm:bulletEnabled val="1"/>
        </dgm:presLayoutVars>
      </dgm:prSet>
      <dgm:spPr/>
    </dgm:pt>
    <dgm:pt modelId="{F01ECC17-8E0E-4B16-9319-FCBC1BC984D5}" type="pres">
      <dgm:prSet presAssocID="{9C4DA6DD-240D-B444-AE32-E2655273EDB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B6ACF01-0760-42BE-B888-D7B3735CF00A}" type="presOf" srcId="{086BE19B-A4DA-2744-9336-46266E601B4A}" destId="{97CBCD91-6B22-45F5-90FA-710CC0F909F5}" srcOrd="1" destOrd="0" presId="urn:microsoft.com/office/officeart/2005/8/layout/vProcess5"/>
    <dgm:cxn modelId="{330D6A13-26BA-4ACC-ACC1-21C0E0F013C9}" type="presOf" srcId="{716F9A26-7DE8-4644-9FF3-EA2A569431D6}" destId="{39EF2E5B-D44E-4823-9DC1-CF2082B73D39}" srcOrd="1" destOrd="0" presId="urn:microsoft.com/office/officeart/2005/8/layout/vProcess5"/>
    <dgm:cxn modelId="{8D636618-507A-45AF-AE4A-9902DE2B8C97}" type="presOf" srcId="{716F9A26-7DE8-4644-9FF3-EA2A569431D6}" destId="{D81AE0A9-F529-4E81-80DE-8301E62E8528}" srcOrd="0" destOrd="0" presId="urn:microsoft.com/office/officeart/2005/8/layout/vProcess5"/>
    <dgm:cxn modelId="{82C0071F-B5CE-5446-ADA7-5B6645C5372F}" srcId="{9C4DA6DD-240D-B444-AE32-E2655273EDB6}" destId="{086BE19B-A4DA-2744-9336-46266E601B4A}" srcOrd="0" destOrd="0" parTransId="{DCC881B4-B526-DF41-8C86-4DC43B0C1578}" sibTransId="{3AC53620-F501-8F43-AB94-FBDB727415E3}"/>
    <dgm:cxn modelId="{C2DFA037-8481-4E55-B7CE-3789AB4A3C55}" type="presOf" srcId="{DB9EB507-7EB6-414C-B14D-9D725AB572CA}" destId="{A2C4D96A-2EAB-420C-AA3D-2A41FEAE749D}" srcOrd="0" destOrd="0" presId="urn:microsoft.com/office/officeart/2005/8/layout/vProcess5"/>
    <dgm:cxn modelId="{F50EBF38-D962-4B4C-80E3-90C0DE0265F1}" type="presOf" srcId="{086BE19B-A4DA-2744-9336-46266E601B4A}" destId="{E348F21C-ACD2-4E54-9294-0BB0449B0CD3}" srcOrd="0" destOrd="0" presId="urn:microsoft.com/office/officeart/2005/8/layout/vProcess5"/>
    <dgm:cxn modelId="{D2F9915D-3A15-41BB-AB02-B9108E1EABD2}" type="presOf" srcId="{9C4DA6DD-240D-B444-AE32-E2655273EDB6}" destId="{E99CA54A-9E79-4DE3-B045-845DE2EFCE00}" srcOrd="0" destOrd="0" presId="urn:microsoft.com/office/officeart/2005/8/layout/vProcess5"/>
    <dgm:cxn modelId="{CFB48B6D-88AF-B941-8481-6509CCA3F24E}" srcId="{9C4DA6DD-240D-B444-AE32-E2655273EDB6}" destId="{716F9A26-7DE8-4644-9FF3-EA2A569431D6}" srcOrd="1" destOrd="0" parTransId="{44F0AFDB-AE17-5C41-B4A1-95771D6F13D1}" sibTransId="{B84BBCDB-58F8-4C41-8FE2-969D37EE8376}"/>
    <dgm:cxn modelId="{261D81C0-D174-407D-9207-19DF4AD66B52}" type="presOf" srcId="{B84BBCDB-58F8-4C41-8FE2-969D37EE8376}" destId="{53B22204-56E2-4B4A-B7B8-9DB5D7E4BDB3}" srcOrd="0" destOrd="0" presId="urn:microsoft.com/office/officeart/2005/8/layout/vProcess5"/>
    <dgm:cxn modelId="{BB6F90C1-F14C-4331-9012-CC894167E596}" type="presOf" srcId="{3AC53620-F501-8F43-AB94-FBDB727415E3}" destId="{A3DFA0D0-1EBA-4637-8862-7AB222DAA1E3}" srcOrd="0" destOrd="0" presId="urn:microsoft.com/office/officeart/2005/8/layout/vProcess5"/>
    <dgm:cxn modelId="{532CE1E3-3246-E140-BC09-9EC61BE4FA56}" srcId="{9C4DA6DD-240D-B444-AE32-E2655273EDB6}" destId="{DB9EB507-7EB6-414C-B14D-9D725AB572CA}" srcOrd="2" destOrd="0" parTransId="{F1A3845E-934E-884A-BEFD-FFC9B92EA2B3}" sibTransId="{5D8C930D-5BBC-7843-9BB9-F3B155C6A9EB}"/>
    <dgm:cxn modelId="{7A1C92E6-E6A3-4A1D-94DA-0D90132C4D44}" type="presOf" srcId="{DB9EB507-7EB6-414C-B14D-9D725AB572CA}" destId="{F01ECC17-8E0E-4B16-9319-FCBC1BC984D5}" srcOrd="1" destOrd="0" presId="urn:microsoft.com/office/officeart/2005/8/layout/vProcess5"/>
    <dgm:cxn modelId="{C26EED11-CADE-459D-855B-0C158CB745C1}" type="presParOf" srcId="{E99CA54A-9E79-4DE3-B045-845DE2EFCE00}" destId="{9D2F9E41-F110-490A-83F9-AD32FED7543F}" srcOrd="0" destOrd="0" presId="urn:microsoft.com/office/officeart/2005/8/layout/vProcess5"/>
    <dgm:cxn modelId="{0ABEB509-C1C2-41DF-8C67-99BC14ADA4D4}" type="presParOf" srcId="{E99CA54A-9E79-4DE3-B045-845DE2EFCE00}" destId="{E348F21C-ACD2-4E54-9294-0BB0449B0CD3}" srcOrd="1" destOrd="0" presId="urn:microsoft.com/office/officeart/2005/8/layout/vProcess5"/>
    <dgm:cxn modelId="{1114B9C3-2FB6-40E5-AA55-EAAFD0D5010E}" type="presParOf" srcId="{E99CA54A-9E79-4DE3-B045-845DE2EFCE00}" destId="{D81AE0A9-F529-4E81-80DE-8301E62E8528}" srcOrd="2" destOrd="0" presId="urn:microsoft.com/office/officeart/2005/8/layout/vProcess5"/>
    <dgm:cxn modelId="{9EEAD2FC-14EE-4EAC-98D4-A2E099EA92CB}" type="presParOf" srcId="{E99CA54A-9E79-4DE3-B045-845DE2EFCE00}" destId="{A2C4D96A-2EAB-420C-AA3D-2A41FEAE749D}" srcOrd="3" destOrd="0" presId="urn:microsoft.com/office/officeart/2005/8/layout/vProcess5"/>
    <dgm:cxn modelId="{3BCAA72D-CB71-4F24-91B2-390AFA620558}" type="presParOf" srcId="{E99CA54A-9E79-4DE3-B045-845DE2EFCE00}" destId="{A3DFA0D0-1EBA-4637-8862-7AB222DAA1E3}" srcOrd="4" destOrd="0" presId="urn:microsoft.com/office/officeart/2005/8/layout/vProcess5"/>
    <dgm:cxn modelId="{F1607FE9-CDFF-4D0F-83CC-19644F6B386C}" type="presParOf" srcId="{E99CA54A-9E79-4DE3-B045-845DE2EFCE00}" destId="{53B22204-56E2-4B4A-B7B8-9DB5D7E4BDB3}" srcOrd="5" destOrd="0" presId="urn:microsoft.com/office/officeart/2005/8/layout/vProcess5"/>
    <dgm:cxn modelId="{60375DF4-FA49-407C-9D50-80E08541F8C3}" type="presParOf" srcId="{E99CA54A-9E79-4DE3-B045-845DE2EFCE00}" destId="{97CBCD91-6B22-45F5-90FA-710CC0F909F5}" srcOrd="6" destOrd="0" presId="urn:microsoft.com/office/officeart/2005/8/layout/vProcess5"/>
    <dgm:cxn modelId="{E0B8A2AA-A764-4D1F-A1E9-6D2BA8EDDF15}" type="presParOf" srcId="{E99CA54A-9E79-4DE3-B045-845DE2EFCE00}" destId="{39EF2E5B-D44E-4823-9DC1-CF2082B73D39}" srcOrd="7" destOrd="0" presId="urn:microsoft.com/office/officeart/2005/8/layout/vProcess5"/>
    <dgm:cxn modelId="{EF8C5533-5804-4485-9FF8-F79BB70A1122}" type="presParOf" srcId="{E99CA54A-9E79-4DE3-B045-845DE2EFCE00}" destId="{F01ECC17-8E0E-4B16-9319-FCBC1BC984D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3B013-C5FF-FC4C-B4DC-96F02081463D}">
      <dsp:nvSpPr>
        <dsp:cNvPr id="0" name=""/>
        <dsp:cNvSpPr/>
      </dsp:nvSpPr>
      <dsp:spPr>
        <a:xfrm rot="16200000">
          <a:off x="1620440" y="-1620440"/>
          <a:ext cx="1824831" cy="5065712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Materi</a:t>
          </a:r>
          <a:r>
            <a:rPr lang="en-US" sz="2300" kern="1200" dirty="0"/>
            <a:t> </a:t>
          </a:r>
          <a:r>
            <a:rPr lang="en-US" sz="2300" kern="1200" dirty="0" err="1"/>
            <a:t>pelajaran</a:t>
          </a:r>
          <a:endParaRPr lang="en-US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Sistematis</a:t>
          </a:r>
          <a:endParaRPr lang="en-US" sz="2300" kern="1200" dirty="0"/>
        </a:p>
      </dsp:txBody>
      <dsp:txXfrm rot="5400000">
        <a:off x="0" y="0"/>
        <a:ext cx="5065712" cy="1368623"/>
      </dsp:txXfrm>
    </dsp:sp>
    <dsp:sp modelId="{52B19678-AA43-F74B-86E7-2D133DA12A53}">
      <dsp:nvSpPr>
        <dsp:cNvPr id="0" name=""/>
        <dsp:cNvSpPr/>
      </dsp:nvSpPr>
      <dsp:spPr>
        <a:xfrm>
          <a:off x="5065712" y="0"/>
          <a:ext cx="5065712" cy="182483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Refleksi</a:t>
          </a:r>
          <a:r>
            <a:rPr lang="en-US" sz="2300" kern="1200" dirty="0"/>
            <a:t> </a:t>
          </a:r>
          <a:r>
            <a:rPr lang="en-US" sz="2300" kern="1200" dirty="0" err="1"/>
            <a:t>konten</a:t>
          </a:r>
          <a:r>
            <a:rPr lang="en-US" sz="2300" kern="1200" dirty="0"/>
            <a:t> </a:t>
          </a:r>
          <a:r>
            <a:rPr lang="en-US" sz="2300" kern="1200" dirty="0" err="1"/>
            <a:t>kurilukum</a:t>
          </a:r>
          <a:endParaRPr lang="en-US" sz="2300" kern="1200" dirty="0"/>
        </a:p>
      </dsp:txBody>
      <dsp:txXfrm>
        <a:off x="5065712" y="0"/>
        <a:ext cx="5065712" cy="1368623"/>
      </dsp:txXfrm>
    </dsp:sp>
    <dsp:sp modelId="{9F831D85-DED6-884B-8B34-5D8C2E4FC252}">
      <dsp:nvSpPr>
        <dsp:cNvPr id="0" name=""/>
        <dsp:cNvSpPr/>
      </dsp:nvSpPr>
      <dsp:spPr>
        <a:xfrm rot="10800000">
          <a:off x="0" y="1824831"/>
          <a:ext cx="5065712" cy="182483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Membantu</a:t>
          </a:r>
          <a:r>
            <a:rPr lang="en-US" sz="2300" kern="1200" dirty="0"/>
            <a:t> guru </a:t>
          </a:r>
          <a:r>
            <a:rPr lang="en-US" sz="2300" kern="1200" dirty="0" err="1"/>
            <a:t>untuk</a:t>
          </a:r>
          <a:r>
            <a:rPr lang="en-US" sz="2300" kern="1200" dirty="0"/>
            <a:t> </a:t>
          </a:r>
          <a:r>
            <a:rPr lang="en-US" sz="2300" kern="1200" dirty="0" err="1"/>
            <a:t>membelajarkan</a:t>
          </a:r>
          <a:r>
            <a:rPr lang="en-US" sz="2300" kern="1200" dirty="0"/>
            <a:t>.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Digunakan</a:t>
          </a:r>
          <a:r>
            <a:rPr lang="en-US" sz="2300" kern="1200" dirty="0"/>
            <a:t> </a:t>
          </a:r>
          <a:r>
            <a:rPr lang="en-US" sz="2300" kern="1200" dirty="0" err="1"/>
            <a:t>dalan</a:t>
          </a:r>
          <a:r>
            <a:rPr lang="en-US" sz="2300" kern="1200" dirty="0"/>
            <a:t> proses </a:t>
          </a:r>
          <a:r>
            <a:rPr lang="en-US" sz="2300" kern="1200" dirty="0" err="1"/>
            <a:t>pembelajaran</a:t>
          </a:r>
          <a:endParaRPr lang="en-US" sz="2300" kern="1200" dirty="0"/>
        </a:p>
      </dsp:txBody>
      <dsp:txXfrm rot="10800000">
        <a:off x="0" y="2281038"/>
        <a:ext cx="5065712" cy="1368623"/>
      </dsp:txXfrm>
    </dsp:sp>
    <dsp:sp modelId="{8D109977-0CAD-324B-B621-EEA0DC45A4A8}">
      <dsp:nvSpPr>
        <dsp:cNvPr id="0" name=""/>
        <dsp:cNvSpPr/>
      </dsp:nvSpPr>
      <dsp:spPr>
        <a:xfrm rot="5400000">
          <a:off x="6686153" y="204390"/>
          <a:ext cx="1824831" cy="5065712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Harapan </a:t>
          </a:r>
          <a:r>
            <a:rPr lang="en-US" sz="2300" kern="1200" dirty="0" err="1"/>
            <a:t>kompetensi</a:t>
          </a:r>
          <a:endParaRPr lang="en-US" sz="2300" kern="1200" dirty="0"/>
        </a:p>
      </dsp:txBody>
      <dsp:txXfrm rot="-5400000">
        <a:off x="5065713" y="2281038"/>
        <a:ext cx="5065712" cy="1368623"/>
      </dsp:txXfrm>
    </dsp:sp>
    <dsp:sp modelId="{BE7F6815-2837-B34E-BED8-46713872DFE3}">
      <dsp:nvSpPr>
        <dsp:cNvPr id="0" name=""/>
        <dsp:cNvSpPr/>
      </dsp:nvSpPr>
      <dsp:spPr>
        <a:xfrm>
          <a:off x="3545998" y="1368623"/>
          <a:ext cx="3039427" cy="912415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BAHAN AJAR</a:t>
          </a:r>
        </a:p>
      </dsp:txBody>
      <dsp:txXfrm>
        <a:off x="3590538" y="1413163"/>
        <a:ext cx="2950347" cy="823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1947C-393D-9546-9858-D5CD737E29DA}">
      <dsp:nvSpPr>
        <dsp:cNvPr id="0" name=""/>
        <dsp:cNvSpPr/>
      </dsp:nvSpPr>
      <dsp:spPr>
        <a:xfrm rot="5400000">
          <a:off x="-116497" y="117479"/>
          <a:ext cx="776653" cy="54365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 rot="-5400000">
        <a:off x="2" y="272810"/>
        <a:ext cx="543657" cy="232996"/>
      </dsp:txXfrm>
    </dsp:sp>
    <dsp:sp modelId="{F164512E-BDFD-024C-A76F-BEAD4BC0E0F4}">
      <dsp:nvSpPr>
        <dsp:cNvPr id="0" name=""/>
        <dsp:cNvSpPr/>
      </dsp:nvSpPr>
      <dsp:spPr>
        <a:xfrm rot="5400000">
          <a:off x="4826346" y="-4281708"/>
          <a:ext cx="504824" cy="9070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SELF INTRUCTIONAL: </a:t>
          </a:r>
          <a:r>
            <a:rPr lang="en-US" sz="2600" kern="1200" dirty="0" err="1"/>
            <a:t>dapat</a:t>
          </a:r>
          <a:r>
            <a:rPr lang="en-US" sz="2600" kern="1200" dirty="0"/>
            <a:t> </a:t>
          </a:r>
          <a:r>
            <a:rPr lang="en-US" sz="2600" kern="1200" dirty="0" err="1"/>
            <a:t>untuk</a:t>
          </a:r>
          <a:r>
            <a:rPr lang="en-US" sz="2600" kern="1200" dirty="0"/>
            <a:t> </a:t>
          </a:r>
          <a:r>
            <a:rPr lang="en-US" sz="2600" kern="1200" dirty="0" err="1"/>
            <a:t>belajar</a:t>
          </a:r>
          <a:r>
            <a:rPr lang="en-US" sz="2600" kern="1200" dirty="0"/>
            <a:t> </a:t>
          </a:r>
          <a:r>
            <a:rPr lang="en-US" sz="2600" kern="1200" dirty="0" err="1"/>
            <a:t>mandiri</a:t>
          </a:r>
          <a:endParaRPr lang="en-US" sz="2600" kern="1200" dirty="0"/>
        </a:p>
      </dsp:txBody>
      <dsp:txXfrm rot="-5400000">
        <a:off x="543657" y="25624"/>
        <a:ext cx="9045560" cy="455538"/>
      </dsp:txXfrm>
    </dsp:sp>
    <dsp:sp modelId="{E81B4006-3DD2-6642-819A-D2083F14A855}">
      <dsp:nvSpPr>
        <dsp:cNvPr id="0" name=""/>
        <dsp:cNvSpPr/>
      </dsp:nvSpPr>
      <dsp:spPr>
        <a:xfrm rot="5400000">
          <a:off x="-116497" y="771590"/>
          <a:ext cx="776653" cy="54365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2" y="926921"/>
        <a:ext cx="543657" cy="232996"/>
      </dsp:txXfrm>
    </dsp:sp>
    <dsp:sp modelId="{95C75516-90E9-A344-911A-E8699DD576FC}">
      <dsp:nvSpPr>
        <dsp:cNvPr id="0" name=""/>
        <dsp:cNvSpPr/>
      </dsp:nvSpPr>
      <dsp:spPr>
        <a:xfrm rot="5400000">
          <a:off x="4826346" y="-3627597"/>
          <a:ext cx="504824" cy="9070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SELF CONTAINED: </a:t>
          </a:r>
          <a:r>
            <a:rPr lang="en-US" sz="2600" kern="1200" dirty="0" err="1"/>
            <a:t>utuh</a:t>
          </a:r>
          <a:r>
            <a:rPr lang="en-US" sz="2600" kern="1200" dirty="0"/>
            <a:t> </a:t>
          </a:r>
          <a:r>
            <a:rPr lang="en-US" sz="2600" kern="1200" dirty="0" err="1"/>
            <a:t>dalam</a:t>
          </a:r>
          <a:r>
            <a:rPr lang="en-US" sz="2600" kern="1200" dirty="0"/>
            <a:t> </a:t>
          </a:r>
          <a:r>
            <a:rPr lang="en-US" sz="2600" kern="1200" dirty="0" err="1"/>
            <a:t>suatu</a:t>
          </a:r>
          <a:r>
            <a:rPr lang="en-US" sz="2600" kern="1200" dirty="0"/>
            <a:t> unit </a:t>
          </a:r>
          <a:r>
            <a:rPr lang="en-US" sz="2600" kern="1200" dirty="0" err="1"/>
            <a:t>kompetensi</a:t>
          </a:r>
          <a:endParaRPr lang="en-US" sz="2600" kern="1200" dirty="0"/>
        </a:p>
      </dsp:txBody>
      <dsp:txXfrm rot="-5400000">
        <a:off x="543657" y="679735"/>
        <a:ext cx="9045560" cy="455538"/>
      </dsp:txXfrm>
    </dsp:sp>
    <dsp:sp modelId="{4E7D0226-F37F-4B4A-BAE5-E23630FE1677}">
      <dsp:nvSpPr>
        <dsp:cNvPr id="0" name=""/>
        <dsp:cNvSpPr/>
      </dsp:nvSpPr>
      <dsp:spPr>
        <a:xfrm rot="5400000">
          <a:off x="-116497" y="1425701"/>
          <a:ext cx="776653" cy="54365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2" y="1581032"/>
        <a:ext cx="543657" cy="232996"/>
      </dsp:txXfrm>
    </dsp:sp>
    <dsp:sp modelId="{B814EDD3-6AB6-9F40-A378-153880F16E6C}">
      <dsp:nvSpPr>
        <dsp:cNvPr id="0" name=""/>
        <dsp:cNvSpPr/>
      </dsp:nvSpPr>
      <dsp:spPr>
        <a:xfrm rot="5400000">
          <a:off x="4826346" y="-2973486"/>
          <a:ext cx="504824" cy="9070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STAND ALONE: </a:t>
          </a:r>
          <a:r>
            <a:rPr lang="en-US" sz="2600" kern="1200" dirty="0" err="1"/>
            <a:t>tidak</a:t>
          </a:r>
          <a:r>
            <a:rPr lang="en-US" sz="2600" kern="1200" dirty="0"/>
            <a:t> </a:t>
          </a:r>
          <a:r>
            <a:rPr lang="en-US" sz="2600" kern="1200" dirty="0" err="1"/>
            <a:t>tergantung</a:t>
          </a:r>
          <a:r>
            <a:rPr lang="en-US" sz="2600" kern="1200" dirty="0"/>
            <a:t> pada </a:t>
          </a:r>
          <a:r>
            <a:rPr lang="en-US" sz="2600" kern="1200" dirty="0" err="1"/>
            <a:t>bahan</a:t>
          </a:r>
          <a:r>
            <a:rPr lang="en-US" sz="2600" kern="1200" dirty="0"/>
            <a:t> ajar </a:t>
          </a:r>
          <a:r>
            <a:rPr lang="en-US" sz="2600" kern="1200" dirty="0" err="1"/>
            <a:t>lainnya</a:t>
          </a:r>
          <a:endParaRPr lang="en-US" sz="2600" kern="1200" dirty="0"/>
        </a:p>
      </dsp:txBody>
      <dsp:txXfrm rot="-5400000">
        <a:off x="543657" y="1333846"/>
        <a:ext cx="9045560" cy="455538"/>
      </dsp:txXfrm>
    </dsp:sp>
    <dsp:sp modelId="{274DBB12-8B32-5944-8A68-C413A9F7995C}">
      <dsp:nvSpPr>
        <dsp:cNvPr id="0" name=""/>
        <dsp:cNvSpPr/>
      </dsp:nvSpPr>
      <dsp:spPr>
        <a:xfrm rot="5400000">
          <a:off x="-116497" y="2079812"/>
          <a:ext cx="776653" cy="54365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2" y="2235143"/>
        <a:ext cx="543657" cy="232996"/>
      </dsp:txXfrm>
    </dsp:sp>
    <dsp:sp modelId="{08C75371-D2CA-9145-8041-1928BFECC6A6}">
      <dsp:nvSpPr>
        <dsp:cNvPr id="0" name=""/>
        <dsp:cNvSpPr/>
      </dsp:nvSpPr>
      <dsp:spPr>
        <a:xfrm rot="5400000">
          <a:off x="4826346" y="-2319375"/>
          <a:ext cx="504824" cy="9070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ADAFTIF: </a:t>
          </a:r>
          <a:r>
            <a:rPr lang="en-US" sz="2600" kern="1200" dirty="0" err="1"/>
            <a:t>mampu</a:t>
          </a:r>
          <a:r>
            <a:rPr lang="en-US" sz="2600" kern="1200" dirty="0"/>
            <a:t> </a:t>
          </a:r>
          <a:r>
            <a:rPr lang="en-US" sz="2600" kern="1200" dirty="0" err="1"/>
            <a:t>beradaptasi</a:t>
          </a:r>
          <a:r>
            <a:rPr lang="en-US" sz="2600" kern="1200" dirty="0"/>
            <a:t> </a:t>
          </a:r>
          <a:r>
            <a:rPr lang="en-US" sz="2600" kern="1200" dirty="0" err="1"/>
            <a:t>dengan</a:t>
          </a:r>
          <a:r>
            <a:rPr lang="en-US" sz="2600" kern="1200" dirty="0"/>
            <a:t> </a:t>
          </a:r>
          <a:r>
            <a:rPr lang="en-US" sz="2600" kern="1200" dirty="0" err="1"/>
            <a:t>iptek</a:t>
          </a:r>
          <a:r>
            <a:rPr lang="en-US" sz="2600" kern="1200" dirty="0"/>
            <a:t> </a:t>
          </a:r>
          <a:r>
            <a:rPr lang="en-US" sz="2600" kern="1200" dirty="0" err="1"/>
            <a:t>baru</a:t>
          </a:r>
          <a:endParaRPr lang="en-US" sz="2600" kern="1200" dirty="0"/>
        </a:p>
      </dsp:txBody>
      <dsp:txXfrm rot="-5400000">
        <a:off x="543657" y="1987957"/>
        <a:ext cx="9045560" cy="455538"/>
      </dsp:txXfrm>
    </dsp:sp>
    <dsp:sp modelId="{0FFBEB26-64D6-7A45-BC4A-5751A8C246F3}">
      <dsp:nvSpPr>
        <dsp:cNvPr id="0" name=""/>
        <dsp:cNvSpPr/>
      </dsp:nvSpPr>
      <dsp:spPr>
        <a:xfrm rot="5400000">
          <a:off x="-116497" y="2733923"/>
          <a:ext cx="776653" cy="54365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2" y="2889254"/>
        <a:ext cx="543657" cy="232996"/>
      </dsp:txXfrm>
    </dsp:sp>
    <dsp:sp modelId="{BB544ECA-B0DB-EA4B-91E4-457224C560A8}">
      <dsp:nvSpPr>
        <dsp:cNvPr id="0" name=""/>
        <dsp:cNvSpPr/>
      </dsp:nvSpPr>
      <dsp:spPr>
        <a:xfrm rot="5400000">
          <a:off x="4826346" y="-1665264"/>
          <a:ext cx="504824" cy="9070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USER FRIENDLY: </a:t>
          </a:r>
          <a:r>
            <a:rPr lang="en-US" sz="2600" kern="1200" dirty="0" err="1"/>
            <a:t>mudah</a:t>
          </a:r>
          <a:r>
            <a:rPr lang="en-US" sz="2600" kern="1200" dirty="0"/>
            <a:t> dan </a:t>
          </a:r>
          <a:r>
            <a:rPr lang="en-US" sz="2600" kern="1200" dirty="0" err="1"/>
            <a:t>membangtu</a:t>
          </a:r>
          <a:r>
            <a:rPr lang="en-US" sz="2600" kern="1200" dirty="0"/>
            <a:t> </a:t>
          </a:r>
          <a:r>
            <a:rPr lang="en-US" sz="2600" kern="1200" dirty="0" err="1"/>
            <a:t>digunakan</a:t>
          </a:r>
          <a:r>
            <a:rPr lang="en-US" sz="2600" kern="1200" dirty="0"/>
            <a:t>,</a:t>
          </a:r>
        </a:p>
      </dsp:txBody>
      <dsp:txXfrm rot="-5400000">
        <a:off x="543657" y="2642068"/>
        <a:ext cx="9045560" cy="4555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2B478-86A6-4644-B015-88CE6B53FC79}">
      <dsp:nvSpPr>
        <dsp:cNvPr id="0" name=""/>
        <dsp:cNvSpPr/>
      </dsp:nvSpPr>
      <dsp:spPr>
        <a:xfrm rot="5400000">
          <a:off x="6456246" y="-2832089"/>
          <a:ext cx="525122" cy="63235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Sesuai</a:t>
          </a:r>
          <a:r>
            <a:rPr lang="en-US" sz="1400" kern="1200" dirty="0"/>
            <a:t> </a:t>
          </a:r>
          <a:r>
            <a:rPr lang="en-US" sz="1400" kern="1200" dirty="0" err="1"/>
            <a:t>dengan</a:t>
          </a:r>
          <a:r>
            <a:rPr lang="en-US" sz="1400" kern="1200" dirty="0"/>
            <a:t> </a:t>
          </a:r>
          <a:r>
            <a:rPr lang="en-US" sz="1400" kern="1200" dirty="0" err="1"/>
            <a:t>kurikulum</a:t>
          </a:r>
          <a:r>
            <a:rPr lang="en-US" sz="1400" kern="1200" dirty="0"/>
            <a:t> (SK-KD </a:t>
          </a:r>
          <a:r>
            <a:rPr lang="en-US" sz="1400" kern="1200" dirty="0" err="1"/>
            <a:t>validitas</a:t>
          </a:r>
          <a:r>
            <a:rPr lang="en-US" sz="1400" kern="1200" dirty="0"/>
            <a:t> </a:t>
          </a:r>
          <a:r>
            <a:rPr lang="en-US" sz="1400" kern="1200" dirty="0" err="1"/>
            <a:t>kontruk</a:t>
          </a:r>
          <a:r>
            <a:rPr lang="en-US" sz="1400" kern="1200" dirty="0"/>
            <a:t>) dan </a:t>
          </a:r>
          <a:r>
            <a:rPr lang="en-US" sz="1400" kern="1200" dirty="0" err="1"/>
            <a:t>konten</a:t>
          </a:r>
          <a:r>
            <a:rPr lang="en-US" sz="1400" kern="1200" dirty="0"/>
            <a:t> (</a:t>
          </a:r>
          <a:r>
            <a:rPr lang="en-US" sz="1400" kern="1200" dirty="0" err="1"/>
            <a:t>validitas</a:t>
          </a:r>
          <a:r>
            <a:rPr lang="en-US" sz="1400" kern="1200" dirty="0"/>
            <a:t> </a:t>
          </a:r>
          <a:r>
            <a:rPr lang="en-US" sz="1400" kern="1200" dirty="0" err="1"/>
            <a:t>isi</a:t>
          </a:r>
          <a:r>
            <a:rPr lang="en-US" sz="1400" kern="1200" dirty="0"/>
            <a:t>) </a:t>
          </a:r>
        </a:p>
      </dsp:txBody>
      <dsp:txXfrm rot="-5400000">
        <a:off x="3557015" y="92776"/>
        <a:ext cx="6297950" cy="473854"/>
      </dsp:txXfrm>
    </dsp:sp>
    <dsp:sp modelId="{ECC74C59-3E0F-1342-99FD-84BCA2203FD9}">
      <dsp:nvSpPr>
        <dsp:cNvPr id="0" name=""/>
        <dsp:cNvSpPr/>
      </dsp:nvSpPr>
      <dsp:spPr>
        <a:xfrm>
          <a:off x="0" y="1501"/>
          <a:ext cx="3557016" cy="656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ISI</a:t>
          </a:r>
        </a:p>
      </dsp:txBody>
      <dsp:txXfrm>
        <a:off x="32043" y="33544"/>
        <a:ext cx="3492930" cy="592317"/>
      </dsp:txXfrm>
    </dsp:sp>
    <dsp:sp modelId="{B9F63C9D-42D2-1F49-8956-4E95B5083C7B}">
      <dsp:nvSpPr>
        <dsp:cNvPr id="0" name=""/>
        <dsp:cNvSpPr/>
      </dsp:nvSpPr>
      <dsp:spPr>
        <a:xfrm>
          <a:off x="0" y="690724"/>
          <a:ext cx="3557016" cy="656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LITERASI</a:t>
          </a:r>
        </a:p>
      </dsp:txBody>
      <dsp:txXfrm>
        <a:off x="32043" y="722767"/>
        <a:ext cx="3492930" cy="592317"/>
      </dsp:txXfrm>
    </dsp:sp>
    <dsp:sp modelId="{2C910C71-7BEF-9B42-89BC-ADCBAF98327A}">
      <dsp:nvSpPr>
        <dsp:cNvPr id="0" name=""/>
        <dsp:cNvSpPr/>
      </dsp:nvSpPr>
      <dsp:spPr>
        <a:xfrm>
          <a:off x="0" y="1379948"/>
          <a:ext cx="3557016" cy="656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EDUKASI</a:t>
          </a:r>
        </a:p>
      </dsp:txBody>
      <dsp:txXfrm>
        <a:off x="32043" y="1411991"/>
        <a:ext cx="3492930" cy="592317"/>
      </dsp:txXfrm>
    </dsp:sp>
    <dsp:sp modelId="{964AC2C4-1A2B-6F41-8498-C8991DCFD963}">
      <dsp:nvSpPr>
        <dsp:cNvPr id="0" name=""/>
        <dsp:cNvSpPr/>
      </dsp:nvSpPr>
      <dsp:spPr>
        <a:xfrm rot="5400000">
          <a:off x="6456246" y="-2165519"/>
          <a:ext cx="525122" cy="63235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Bahan</a:t>
          </a:r>
          <a:r>
            <a:rPr lang="en-US" sz="1400" kern="1200" dirty="0"/>
            <a:t> ajar </a:t>
          </a:r>
          <a:r>
            <a:rPr lang="en-US" sz="1400" kern="1200" dirty="0" err="1"/>
            <a:t>layak</a:t>
          </a:r>
          <a:r>
            <a:rPr lang="en-US" sz="1400" kern="1200" dirty="0"/>
            <a:t> </a:t>
          </a:r>
          <a:r>
            <a:rPr lang="en-US" sz="1400" kern="1200" dirty="0" err="1"/>
            <a:t>dibaca</a:t>
          </a:r>
          <a:r>
            <a:rPr lang="en-US" sz="1400" kern="1200" dirty="0"/>
            <a:t> </a:t>
          </a:r>
          <a:r>
            <a:rPr lang="en-US" sz="1400" kern="1200" dirty="0" err="1"/>
            <a:t>sebagai</a:t>
          </a:r>
          <a:r>
            <a:rPr lang="en-US" sz="1400" kern="1200" dirty="0"/>
            <a:t> </a:t>
          </a:r>
          <a:r>
            <a:rPr lang="en-US" sz="1400" kern="1200" dirty="0" err="1"/>
            <a:t>sumber</a:t>
          </a:r>
          <a:r>
            <a:rPr lang="en-US" sz="1400" kern="1200" dirty="0"/>
            <a:t> </a:t>
          </a:r>
          <a:r>
            <a:rPr lang="en-US" sz="1400" kern="1200" dirty="0" err="1"/>
            <a:t>belajar</a:t>
          </a:r>
          <a:endParaRPr lang="en-US" sz="1400" kern="1200" dirty="0"/>
        </a:p>
      </dsp:txBody>
      <dsp:txXfrm rot="-5400000">
        <a:off x="3557015" y="759346"/>
        <a:ext cx="6297950" cy="473854"/>
      </dsp:txXfrm>
    </dsp:sp>
    <dsp:sp modelId="{7D50DE2C-E360-9F4F-AAFA-212B3B3FCF8E}">
      <dsp:nvSpPr>
        <dsp:cNvPr id="0" name=""/>
        <dsp:cNvSpPr/>
      </dsp:nvSpPr>
      <dsp:spPr>
        <a:xfrm>
          <a:off x="0" y="2069171"/>
          <a:ext cx="3557016" cy="656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ILUSTRASI</a:t>
          </a:r>
        </a:p>
      </dsp:txBody>
      <dsp:txXfrm>
        <a:off x="32043" y="2101214"/>
        <a:ext cx="3492930" cy="592317"/>
      </dsp:txXfrm>
    </dsp:sp>
    <dsp:sp modelId="{74ADA97A-50A0-4843-B335-73705E82D93E}">
      <dsp:nvSpPr>
        <dsp:cNvPr id="0" name=""/>
        <dsp:cNvSpPr/>
      </dsp:nvSpPr>
      <dsp:spPr>
        <a:xfrm rot="5400000">
          <a:off x="6456246" y="-1477361"/>
          <a:ext cx="525122" cy="63235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Materi</a:t>
          </a:r>
          <a:r>
            <a:rPr lang="en-US" sz="1400" kern="1200" dirty="0"/>
            <a:t> </a:t>
          </a:r>
          <a:r>
            <a:rPr lang="en-US" sz="1400" kern="1200" dirty="0" err="1"/>
            <a:t>memberikan</a:t>
          </a:r>
          <a:r>
            <a:rPr lang="en-US" sz="1400" kern="1200" dirty="0"/>
            <a:t> </a:t>
          </a:r>
          <a:r>
            <a:rPr lang="en-US" sz="1400" kern="1200" dirty="0" err="1"/>
            <a:t>muatan</a:t>
          </a:r>
          <a:r>
            <a:rPr lang="en-US" sz="1400" kern="1200" dirty="0"/>
            <a:t> </a:t>
          </a:r>
          <a:r>
            <a:rPr lang="en-US" sz="1400" kern="1200" dirty="0" err="1"/>
            <a:t>pendidikan</a:t>
          </a:r>
          <a:endParaRPr lang="en-US" sz="1400" kern="1200" dirty="0"/>
        </a:p>
      </dsp:txBody>
      <dsp:txXfrm rot="-5400000">
        <a:off x="3557015" y="1447504"/>
        <a:ext cx="6297950" cy="473854"/>
      </dsp:txXfrm>
    </dsp:sp>
    <dsp:sp modelId="{503F3003-4F17-2D4F-A3C6-62EE1D1D4637}">
      <dsp:nvSpPr>
        <dsp:cNvPr id="0" name=""/>
        <dsp:cNvSpPr/>
      </dsp:nvSpPr>
      <dsp:spPr>
        <a:xfrm>
          <a:off x="0" y="2758395"/>
          <a:ext cx="3557016" cy="656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REKREASI</a:t>
          </a:r>
        </a:p>
      </dsp:txBody>
      <dsp:txXfrm>
        <a:off x="32043" y="2790438"/>
        <a:ext cx="3492930" cy="592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0AD00-7503-2644-820C-A72B721ACEC1}">
      <dsp:nvSpPr>
        <dsp:cNvPr id="0" name=""/>
        <dsp:cNvSpPr/>
      </dsp:nvSpPr>
      <dsp:spPr>
        <a:xfrm>
          <a:off x="6662313" y="2299354"/>
          <a:ext cx="2081657" cy="1766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 err="1"/>
            <a:t>Membantu</a:t>
          </a:r>
          <a:r>
            <a:rPr lang="en-US" sz="1050" kern="1200" dirty="0"/>
            <a:t> </a:t>
          </a:r>
          <a:r>
            <a:rPr lang="en-US" sz="1050" kern="1200" dirty="0" err="1"/>
            <a:t>pendampingan</a:t>
          </a:r>
          <a:r>
            <a:rPr lang="en-US" sz="1050" kern="1200" dirty="0"/>
            <a:t> </a:t>
          </a:r>
          <a:r>
            <a:rPr lang="en-US" sz="1050" kern="1200" dirty="0" err="1"/>
            <a:t>belajar</a:t>
          </a:r>
          <a:r>
            <a:rPr lang="en-US" sz="1050" kern="1200" dirty="0"/>
            <a:t> (PJJ)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 err="1"/>
            <a:t>Mengontrol</a:t>
          </a:r>
          <a:r>
            <a:rPr lang="en-US" sz="1050" kern="1200" dirty="0"/>
            <a:t> </a:t>
          </a:r>
          <a:r>
            <a:rPr lang="en-US" sz="1050" kern="1200" dirty="0" err="1"/>
            <a:t>kemajuan</a:t>
          </a:r>
          <a:r>
            <a:rPr lang="en-US" sz="1050" kern="1200" dirty="0"/>
            <a:t> </a:t>
          </a:r>
          <a:r>
            <a:rPr lang="en-US" sz="1050" kern="1200" dirty="0" err="1"/>
            <a:t>anak</a:t>
          </a:r>
          <a:r>
            <a:rPr lang="en-US" sz="1050" kern="1200" dirty="0"/>
            <a:t> </a:t>
          </a:r>
          <a:r>
            <a:rPr lang="en-US" sz="1050" kern="1200" dirty="0" err="1"/>
            <a:t>belajar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 err="1"/>
            <a:t>Mengetahui</a:t>
          </a:r>
          <a:r>
            <a:rPr lang="en-US" sz="1050" kern="1200" dirty="0"/>
            <a:t> </a:t>
          </a:r>
          <a:r>
            <a:rPr lang="en-US" sz="1050" kern="1200" dirty="0" err="1"/>
            <a:t>tujuan</a:t>
          </a:r>
          <a:r>
            <a:rPr lang="en-US" sz="1050" kern="1200" dirty="0"/>
            <a:t> </a:t>
          </a:r>
          <a:r>
            <a:rPr lang="en-US" sz="1050" kern="1200" dirty="0" err="1"/>
            <a:t>belajar</a:t>
          </a:r>
          <a:r>
            <a:rPr lang="en-US" sz="1050" kern="1200" dirty="0"/>
            <a:t> </a:t>
          </a:r>
          <a:r>
            <a:rPr lang="en-US" sz="1050" kern="1200" dirty="0" err="1"/>
            <a:t>anak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 dirty="0"/>
        </a:p>
      </dsp:txBody>
      <dsp:txXfrm>
        <a:off x="7325610" y="2779714"/>
        <a:ext cx="1379562" cy="1247084"/>
      </dsp:txXfrm>
    </dsp:sp>
    <dsp:sp modelId="{C6CCDAF7-1338-2942-86C9-593F9F32E828}">
      <dsp:nvSpPr>
        <dsp:cNvPr id="0" name=""/>
        <dsp:cNvSpPr/>
      </dsp:nvSpPr>
      <dsp:spPr>
        <a:xfrm>
          <a:off x="1603493" y="2161800"/>
          <a:ext cx="2081657" cy="1889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 err="1"/>
            <a:t>Memberikan</a:t>
          </a:r>
          <a:r>
            <a:rPr lang="en-US" sz="1050" kern="1200" dirty="0"/>
            <a:t> </a:t>
          </a:r>
          <a:r>
            <a:rPr lang="en-US" sz="1050" kern="1200" dirty="0" err="1"/>
            <a:t>kontribusi</a:t>
          </a:r>
          <a:r>
            <a:rPr lang="en-US" sz="1050" kern="1200" dirty="0"/>
            <a:t> progress </a:t>
          </a:r>
          <a:r>
            <a:rPr lang="en-US" sz="1050" kern="1200" dirty="0" err="1"/>
            <a:t>pendidikan</a:t>
          </a:r>
          <a:r>
            <a:rPr lang="en-US" sz="1050" kern="1200" dirty="0"/>
            <a:t>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 </a:t>
          </a:r>
          <a:r>
            <a:rPr lang="en-US" sz="1050" kern="1200" dirty="0" err="1"/>
            <a:t>Mendukung</a:t>
          </a:r>
          <a:r>
            <a:rPr lang="en-US" sz="1050" kern="1200" dirty="0"/>
            <a:t> </a:t>
          </a:r>
          <a:r>
            <a:rPr lang="en-US" sz="1050" kern="1200" dirty="0" err="1"/>
            <a:t>keberlansgungan</a:t>
          </a:r>
          <a:r>
            <a:rPr lang="en-US" sz="1050" kern="1200" dirty="0"/>
            <a:t>   </a:t>
          </a:r>
          <a:r>
            <a:rPr lang="en-US" sz="1050" kern="1200" dirty="0" err="1"/>
            <a:t>pendidikan</a:t>
          </a:r>
          <a:r>
            <a:rPr lang="en-US" sz="1050" kern="1200" dirty="0"/>
            <a:t>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 </a:t>
          </a:r>
          <a:r>
            <a:rPr lang="en-US" sz="1050" kern="1200" dirty="0" err="1"/>
            <a:t>Mendukung</a:t>
          </a:r>
          <a:r>
            <a:rPr lang="en-US" sz="1050" kern="1200" dirty="0"/>
            <a:t> </a:t>
          </a:r>
          <a:r>
            <a:rPr lang="en-US" sz="1050" kern="1200" dirty="0" err="1"/>
            <a:t>kewibawaan</a:t>
          </a:r>
          <a:r>
            <a:rPr lang="en-US" sz="1050" kern="1200" dirty="0"/>
            <a:t> </a:t>
          </a:r>
          <a:r>
            <a:rPr lang="en-US" sz="1050" kern="1200" dirty="0" err="1"/>
            <a:t>pendidikan</a:t>
          </a:r>
          <a:endParaRPr lang="en-US" sz="1050" kern="1200" dirty="0"/>
        </a:p>
      </dsp:txBody>
      <dsp:txXfrm>
        <a:off x="1645007" y="2675774"/>
        <a:ext cx="1374132" cy="1334353"/>
      </dsp:txXfrm>
    </dsp:sp>
    <dsp:sp modelId="{65CF067D-76A3-FB48-A44A-A2098F4EB028}">
      <dsp:nvSpPr>
        <dsp:cNvPr id="0" name=""/>
        <dsp:cNvSpPr/>
      </dsp:nvSpPr>
      <dsp:spPr>
        <a:xfrm>
          <a:off x="6606983" y="-38951"/>
          <a:ext cx="2081657" cy="1348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 err="1"/>
            <a:t>Belajar</a:t>
          </a:r>
          <a:r>
            <a:rPr lang="en-US" sz="1050" kern="1200" dirty="0"/>
            <a:t> </a:t>
          </a:r>
          <a:r>
            <a:rPr lang="en-US" sz="1050" kern="1200" dirty="0" err="1"/>
            <a:t>mandiri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Kapan </a:t>
          </a:r>
          <a:r>
            <a:rPr lang="en-US" sz="1050" kern="1200" dirty="0" err="1"/>
            <a:t>saja</a:t>
          </a:r>
          <a:r>
            <a:rPr lang="en-US" sz="1050" kern="1200" dirty="0"/>
            <a:t> di mana </a:t>
          </a:r>
          <a:r>
            <a:rPr lang="en-US" sz="1050" kern="1200" dirty="0" err="1"/>
            <a:t>saja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 err="1"/>
            <a:t>Belajar</a:t>
          </a:r>
          <a:r>
            <a:rPr lang="en-US" sz="1050" kern="1200" dirty="0"/>
            <a:t> </a:t>
          </a:r>
          <a:r>
            <a:rPr lang="en-US" sz="1050" kern="1200" dirty="0" err="1"/>
            <a:t>sesuai</a:t>
          </a:r>
          <a:r>
            <a:rPr lang="en-US" sz="1050" kern="1200" dirty="0"/>
            <a:t> </a:t>
          </a:r>
          <a:r>
            <a:rPr lang="en-US" sz="1050" kern="1200" dirty="0" err="1"/>
            <a:t>irama</a:t>
          </a:r>
          <a:r>
            <a:rPr lang="en-US" sz="1050" kern="1200" dirty="0"/>
            <a:t> </a:t>
          </a:r>
          <a:r>
            <a:rPr lang="en-US" sz="1050" kern="1200" dirty="0" err="1"/>
            <a:t>diri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 err="1"/>
            <a:t>Be;ajar</a:t>
          </a:r>
          <a:r>
            <a:rPr lang="en-US" sz="1050" kern="1200" dirty="0"/>
            <a:t> </a:t>
          </a:r>
          <a:r>
            <a:rPr lang="en-US" sz="1050" kern="1200" dirty="0" err="1"/>
            <a:t>sesuai</a:t>
          </a:r>
          <a:r>
            <a:rPr lang="en-US" sz="1050" kern="1200" dirty="0"/>
            <a:t> </a:t>
          </a:r>
          <a:r>
            <a:rPr lang="en-US" sz="1050" kern="1200" dirty="0" err="1"/>
            <a:t>minat</a:t>
          </a:r>
          <a:r>
            <a:rPr lang="en-US" sz="1050" kern="1200" dirty="0"/>
            <a:t>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 err="1"/>
            <a:t>Membangin</a:t>
          </a:r>
          <a:r>
            <a:rPr lang="en-US" sz="1050" kern="1200" dirty="0"/>
            <a:t> </a:t>
          </a:r>
          <a:r>
            <a:rPr lang="en-US" sz="1050" kern="1200" dirty="0" err="1"/>
            <a:t>jiwa</a:t>
          </a:r>
          <a:r>
            <a:rPr lang="en-US" sz="1050" kern="1200" dirty="0"/>
            <a:t> </a:t>
          </a:r>
          <a:r>
            <a:rPr lang="en-US" sz="1050" kern="1200" dirty="0" err="1"/>
            <a:t>mandiri</a:t>
          </a:r>
          <a:endParaRPr lang="en-US" sz="1050" kern="1200" dirty="0"/>
        </a:p>
      </dsp:txBody>
      <dsp:txXfrm>
        <a:off x="7261101" y="-9330"/>
        <a:ext cx="1397918" cy="952089"/>
      </dsp:txXfrm>
    </dsp:sp>
    <dsp:sp modelId="{CEE8910B-208E-A040-A60F-63B2B440D3E7}">
      <dsp:nvSpPr>
        <dsp:cNvPr id="0" name=""/>
        <dsp:cNvSpPr/>
      </dsp:nvSpPr>
      <dsp:spPr>
        <a:xfrm>
          <a:off x="1771628" y="-66621"/>
          <a:ext cx="2081657" cy="1348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/>
            <a:t>Memudahkan</a:t>
          </a:r>
          <a:r>
            <a:rPr lang="en-US" sz="1100" kern="1200" dirty="0"/>
            <a:t> </a:t>
          </a:r>
          <a:r>
            <a:rPr lang="en-US" sz="1100" kern="1200" dirty="0" err="1"/>
            <a:t>tugas</a:t>
          </a:r>
          <a:r>
            <a:rPr lang="en-US" sz="1100" kern="1200" dirty="0"/>
            <a:t> </a:t>
          </a:r>
          <a:r>
            <a:rPr lang="en-US" sz="1100" kern="1200" dirty="0" err="1"/>
            <a:t>membelajarkan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Waktu </a:t>
          </a:r>
          <a:r>
            <a:rPr lang="en-US" sz="1100" kern="1200" dirty="0" err="1"/>
            <a:t>terkontrol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Guru </a:t>
          </a:r>
          <a:r>
            <a:rPr lang="en-US" sz="1100" kern="1200" dirty="0" err="1"/>
            <a:t>menjadi</a:t>
          </a:r>
          <a:r>
            <a:rPr lang="en-US" sz="1100" kern="1200" dirty="0"/>
            <a:t> </a:t>
          </a:r>
          <a:r>
            <a:rPr lang="en-US" sz="1100" kern="1200" dirty="0" err="1"/>
            <a:t>fasilitator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/>
            <a:t>Pembelajaran</a:t>
          </a:r>
          <a:r>
            <a:rPr lang="en-US" sz="1100" kern="1200" dirty="0"/>
            <a:t> </a:t>
          </a:r>
          <a:r>
            <a:rPr lang="en-US" sz="1100" kern="1200" dirty="0" err="1"/>
            <a:t>efektif</a:t>
          </a:r>
          <a:r>
            <a:rPr lang="en-US" sz="1100" kern="1200" dirty="0"/>
            <a:t>  dan </a:t>
          </a:r>
          <a:r>
            <a:rPr lang="en-US" sz="1100" kern="1200" dirty="0" err="1"/>
            <a:t>interaktif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>
        <a:off x="1801249" y="-37000"/>
        <a:ext cx="1397918" cy="952089"/>
      </dsp:txXfrm>
    </dsp:sp>
    <dsp:sp modelId="{DA276280-5284-FE44-8B3D-3D05911B0359}">
      <dsp:nvSpPr>
        <dsp:cNvPr id="0" name=""/>
        <dsp:cNvSpPr/>
      </dsp:nvSpPr>
      <dsp:spPr>
        <a:xfrm>
          <a:off x="3391050" y="308919"/>
          <a:ext cx="1824610" cy="182461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GURU</a:t>
          </a:r>
        </a:p>
      </dsp:txBody>
      <dsp:txXfrm>
        <a:off x="3925466" y="843335"/>
        <a:ext cx="1290194" cy="1290194"/>
      </dsp:txXfrm>
    </dsp:sp>
    <dsp:sp modelId="{97052517-7C88-C347-8733-7C2AC1BEA6F8}">
      <dsp:nvSpPr>
        <dsp:cNvPr id="0" name=""/>
        <dsp:cNvSpPr/>
      </dsp:nvSpPr>
      <dsp:spPr>
        <a:xfrm rot="5400000">
          <a:off x="5299938" y="308919"/>
          <a:ext cx="1824610" cy="182461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SISWA</a:t>
          </a:r>
        </a:p>
      </dsp:txBody>
      <dsp:txXfrm rot="-5400000">
        <a:off x="5299938" y="843335"/>
        <a:ext cx="1290194" cy="1290194"/>
      </dsp:txXfrm>
    </dsp:sp>
    <dsp:sp modelId="{D9572343-A364-424E-9732-88FB43D5C861}">
      <dsp:nvSpPr>
        <dsp:cNvPr id="0" name=""/>
        <dsp:cNvSpPr/>
      </dsp:nvSpPr>
      <dsp:spPr>
        <a:xfrm rot="10800000">
          <a:off x="5299938" y="2217807"/>
          <a:ext cx="1824610" cy="182461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ORANG TUA</a:t>
          </a:r>
        </a:p>
      </dsp:txBody>
      <dsp:txXfrm rot="10800000">
        <a:off x="5299938" y="2217807"/>
        <a:ext cx="1290194" cy="1290194"/>
      </dsp:txXfrm>
    </dsp:sp>
    <dsp:sp modelId="{178D0425-7A7D-1244-88CA-4448902F8AEA}">
      <dsp:nvSpPr>
        <dsp:cNvPr id="0" name=""/>
        <dsp:cNvSpPr/>
      </dsp:nvSpPr>
      <dsp:spPr>
        <a:xfrm rot="16200000">
          <a:off x="3391050" y="2217807"/>
          <a:ext cx="1824610" cy="182461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DUNIA PENDIDIKAN</a:t>
          </a:r>
        </a:p>
      </dsp:txBody>
      <dsp:txXfrm rot="5400000">
        <a:off x="3925466" y="2217807"/>
        <a:ext cx="1290194" cy="1290194"/>
      </dsp:txXfrm>
    </dsp:sp>
    <dsp:sp modelId="{DC3CC8F2-2625-954C-A227-44D90C2CFD6A}">
      <dsp:nvSpPr>
        <dsp:cNvPr id="0" name=""/>
        <dsp:cNvSpPr/>
      </dsp:nvSpPr>
      <dsp:spPr>
        <a:xfrm>
          <a:off x="4942812" y="1796419"/>
          <a:ext cx="629975" cy="54780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D0010-B36F-B748-942A-881A810B3253}">
      <dsp:nvSpPr>
        <dsp:cNvPr id="0" name=""/>
        <dsp:cNvSpPr/>
      </dsp:nvSpPr>
      <dsp:spPr>
        <a:xfrm rot="10800000">
          <a:off x="4942812" y="2007113"/>
          <a:ext cx="629975" cy="54780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8F21C-ACD2-4E54-9294-0BB0449B0CD3}">
      <dsp:nvSpPr>
        <dsp:cNvPr id="0" name=""/>
        <dsp:cNvSpPr/>
      </dsp:nvSpPr>
      <dsp:spPr>
        <a:xfrm>
          <a:off x="0" y="0"/>
          <a:ext cx="2923070" cy="9621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CETAK</a:t>
          </a:r>
        </a:p>
      </dsp:txBody>
      <dsp:txXfrm>
        <a:off x="28181" y="28181"/>
        <a:ext cx="1884806" cy="905815"/>
      </dsp:txXfrm>
    </dsp:sp>
    <dsp:sp modelId="{D81AE0A9-F529-4E81-80DE-8301E62E8528}">
      <dsp:nvSpPr>
        <dsp:cNvPr id="0" name=""/>
        <dsp:cNvSpPr/>
      </dsp:nvSpPr>
      <dsp:spPr>
        <a:xfrm>
          <a:off x="257917" y="1122540"/>
          <a:ext cx="2923070" cy="9621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BLENDED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LEARING</a:t>
          </a:r>
        </a:p>
      </dsp:txBody>
      <dsp:txXfrm>
        <a:off x="286098" y="1150721"/>
        <a:ext cx="1983374" cy="905815"/>
      </dsp:txXfrm>
    </dsp:sp>
    <dsp:sp modelId="{A2C4D96A-2EAB-420C-AA3D-2A41FEAE749D}">
      <dsp:nvSpPr>
        <dsp:cNvPr id="0" name=""/>
        <dsp:cNvSpPr/>
      </dsp:nvSpPr>
      <dsp:spPr>
        <a:xfrm>
          <a:off x="515835" y="2245080"/>
          <a:ext cx="2923070" cy="9621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NONCETAK</a:t>
          </a:r>
        </a:p>
      </dsp:txBody>
      <dsp:txXfrm>
        <a:off x="544016" y="2273261"/>
        <a:ext cx="1983374" cy="905815"/>
      </dsp:txXfrm>
    </dsp:sp>
    <dsp:sp modelId="{A3DFA0D0-1EBA-4637-8862-7AB222DAA1E3}">
      <dsp:nvSpPr>
        <dsp:cNvPr id="0" name=""/>
        <dsp:cNvSpPr/>
      </dsp:nvSpPr>
      <dsp:spPr>
        <a:xfrm>
          <a:off x="2297654" y="729651"/>
          <a:ext cx="625415" cy="62541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2438372" y="729651"/>
        <a:ext cx="343979" cy="470625"/>
      </dsp:txXfrm>
    </dsp:sp>
    <dsp:sp modelId="{53B22204-56E2-4B4A-B7B8-9DB5D7E4BDB3}">
      <dsp:nvSpPr>
        <dsp:cNvPr id="0" name=""/>
        <dsp:cNvSpPr/>
      </dsp:nvSpPr>
      <dsp:spPr>
        <a:xfrm>
          <a:off x="2555572" y="1845776"/>
          <a:ext cx="625415" cy="62541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2696290" y="1845776"/>
        <a:ext cx="343979" cy="470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03CA5-75C0-404E-93AD-19E193ADB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C5F9D-2DDB-FC44-AEA5-368CCA97A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8A1BA-B77C-EE48-A154-CE5DE50A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D0908-5EB5-AF46-AEFD-A84D2446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79BC8-DC9E-A643-8C46-5EDB0D2F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A8BA-57AE-A34A-A2A5-AFEF11BF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EA97D-9A03-634B-9957-E294C19E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97B79-7F6C-7447-88CA-06BD7C17F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9DE5-260B-7049-B2FD-33AC8E32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52FF1-59ED-8E47-BD25-D0406DC2E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2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957072-E2DB-9446-A916-30C0FD901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211AB-0E1A-0B44-8F77-87E2CDD28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BF05F-8487-BD4E-8E2C-99DFE31E2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291D8-F04F-844B-80E5-C2C2B993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B5413-97D1-CE4D-93E2-93234BFF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5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0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14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36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8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5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75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59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DB89C-AB93-254E-B831-7CABD0B9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7FA37-39B8-204C-8C24-E789CAC65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FA8CC-28B3-7B46-ABC2-6BF8A226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2A32E-0992-DA46-AE4F-2A77193E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DBDE3-9B4D-2A47-814F-C2F06830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47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98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97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63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1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35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83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09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51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53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8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93FE-F86A-4F42-91EA-F2E320B4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97272-735E-854D-AB86-F9B40D42C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B7EC3-1A30-EE4F-BAFB-1E235917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B91CE-66B8-0448-B5C2-F1D7C496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B6107-130B-B54C-85DA-BA3F9778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21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57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26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97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27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86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52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45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82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7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41C38-4599-7B49-AD57-743AEF10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6996-4EDA-0441-A2D8-BAFABDEEB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55C47-2FCD-C94B-9028-1F77360E3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FE03F-99F6-DF48-8463-6E44E94B4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79465-50A8-6043-A1C1-80E70651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31041-9C66-904B-9390-D27085E5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699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30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29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327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63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616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54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3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54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230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1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2F036-D8A4-1C47-90D7-25F2182E1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F81AF-00CB-B842-8586-BAB7D320E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4A76B-81DB-F445-A427-D6E488804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C90A9-1005-DD43-8389-F23F4833C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5323D-652D-0A44-84C7-ECB34CD36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D377E2-72DC-2A46-879E-A598BA0D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B938D-2B6A-8041-B74C-80EE35F7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A1802-F990-0147-979D-67F43C8B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071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25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79184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120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298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532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43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997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679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598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3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ACBB6-5124-DA4E-BD48-D497CB80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8E5EC-2983-8C4A-BE90-CC77DF92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1E906-CF0B-1C46-95E8-140D7E80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9B7E6-516E-EE43-99E7-E3AE4321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688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402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950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734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392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942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880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315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573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145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6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274F2-CC29-664F-8FCF-90BD63BE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3FB6E7-B421-394A-BCFA-0E8D48AF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FCD8D-DC88-BB4E-8CFD-0F83FB34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124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464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440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82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56D9-F124-684F-B500-96D6E0D9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98BB2-C7F4-524D-A99C-F26BCC3E1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A16F0-DE6D-4C4C-BD3D-78232A5AE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B83F9-1A5B-8D4F-BD82-B565C8E63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92ED1-C529-3B4F-9952-89791DDE2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10C1F-208E-1544-BCCC-4D6AE75D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5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281FD-B9A7-6D4F-B5DC-C75122BCB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5DB801-7503-C14E-A1D2-5AA2B2F18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79CBC-25C0-6F40-B228-EDC908284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02974-484A-F349-A7E5-5DCF9A23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AF149-3E6E-0642-A009-449F633D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704D5-45CD-294F-BA8A-EA4F957EC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1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2D04E0-51C4-7046-8072-143518692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7AFD9-E296-6A41-BB20-97231D9E1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5062-AD0E-C54D-82D5-EDC1478F8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6C3EB-FB55-C148-AC67-65A06EFDA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CCE19-B5AA-3244-B840-57C3360E0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7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8687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06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96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6594A14-A1C0-CC41-BA15-C211795E57E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3791FBB-BC92-1947-9FC3-6D746222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2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ople, person, table, room&#10;&#10;Description automatically generated">
            <a:extLst>
              <a:ext uri="{FF2B5EF4-FFF2-40B4-BE49-F238E27FC236}">
                <a16:creationId xmlns:a16="http://schemas.microsoft.com/office/drawing/2014/main" id="{11A4500F-5C85-4C25-83C7-3B1DFC767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8" r="-1" b="1626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BA1898-7DBF-CA42-8A64-0AF24EC3D975}"/>
              </a:ext>
            </a:extLst>
          </p:cNvPr>
          <p:cNvSpPr/>
          <p:nvPr/>
        </p:nvSpPr>
        <p:spPr>
          <a:xfrm>
            <a:off x="477981" y="1122363"/>
            <a:ext cx="6022832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MANAJEMEN BAHAN AJAR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B3CBB-0E06-7342-8FFA-FBA9040B8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700" dirty="0" err="1"/>
              <a:t>Bahan</a:t>
            </a:r>
            <a:r>
              <a:rPr lang="en-US" sz="1700" dirty="0"/>
              <a:t> ajar </a:t>
            </a:r>
            <a:r>
              <a:rPr lang="en-US" sz="1700" dirty="0" err="1"/>
              <a:t>sangat</a:t>
            </a:r>
            <a:r>
              <a:rPr lang="en-US" sz="1700" dirty="0"/>
              <a:t> vital </a:t>
            </a:r>
            <a:r>
              <a:rPr lang="en-US" sz="1700" dirty="0" err="1"/>
              <a:t>karena</a:t>
            </a:r>
            <a:r>
              <a:rPr lang="en-US" sz="1700" dirty="0"/>
              <a:t> </a:t>
            </a:r>
            <a:r>
              <a:rPr lang="en-US" sz="1700" dirty="0" err="1"/>
              <a:t>berisi</a:t>
            </a:r>
            <a:r>
              <a:rPr lang="en-US" sz="1700" dirty="0"/>
              <a:t> </a:t>
            </a:r>
            <a:r>
              <a:rPr lang="en-US" sz="1700" dirty="0" err="1"/>
              <a:t>kompetensi</a:t>
            </a:r>
            <a:r>
              <a:rPr lang="en-US" sz="1700" dirty="0"/>
              <a:t> yang </a:t>
            </a:r>
            <a:r>
              <a:rPr lang="en-US" sz="1700" dirty="0" err="1"/>
              <a:t>akan</a:t>
            </a:r>
            <a:r>
              <a:rPr lang="en-US" sz="1700" dirty="0"/>
              <a:t> </a:t>
            </a:r>
            <a:r>
              <a:rPr lang="en-US" sz="1700" dirty="0" err="1"/>
              <a:t>dicapai</a:t>
            </a:r>
            <a:r>
              <a:rPr lang="en-US" sz="1700" dirty="0"/>
              <a:t> oleh </a:t>
            </a:r>
            <a:r>
              <a:rPr lang="en-US" sz="1700" dirty="0" err="1"/>
              <a:t>pembelajar</a:t>
            </a:r>
            <a:r>
              <a:rPr lang="en-US" sz="1700" dirty="0"/>
              <a:t> </a:t>
            </a:r>
          </a:p>
          <a:p>
            <a:pPr algn="l"/>
            <a:r>
              <a:rPr lang="en-US" sz="1700" dirty="0"/>
              <a:t>(LO: </a:t>
            </a:r>
            <a:r>
              <a:rPr lang="en-US" sz="1700" i="1" dirty="0"/>
              <a:t>learning outcome</a:t>
            </a:r>
            <a:r>
              <a:rPr lang="en-US" sz="1700" dirty="0"/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02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0D92D8-A5B4-4343-8A0C-FAA84968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/>
              <a:t> BAHAN AJAR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6CB7A-36D3-E149-8F8A-1CA698381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1608763"/>
            <a:ext cx="9273374" cy="4441181"/>
          </a:xfrm>
        </p:spPr>
        <p:txBody>
          <a:bodyPr anchor="t">
            <a:normAutofit/>
          </a:bodyPr>
          <a:lstStyle/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sz="2400" dirty="0"/>
              <a:t>KOMPETENSI YANG AKAN DICAPAI ATAU LO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sz="2400" dirty="0"/>
              <a:t>PERLU DISUSUN SECARA SISTEMATIS SEHINGGA MUDAH DIPELAJARI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sz="2400" dirty="0"/>
              <a:t>BAHAN AJAR HARUS SESUAI DENGAN TUJUAN (LO)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sz="2400" dirty="0"/>
              <a:t>BAHAN AJAR SESUAI DENGAN KEBUTUHAN PEMBELAJAR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sz="2400" dirty="0"/>
              <a:t>BAHAN AJAR SESUAI DENGAN ALOKASI WAKTU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sz="2400" dirty="0"/>
              <a:t>BAHAN AJAR MENCAKUP KOMPETENSI DOMAIN AFEKTIF, KOGNITIF, DAN PSIKOMOTORIK.</a:t>
            </a:r>
          </a:p>
        </p:txBody>
      </p:sp>
    </p:spTree>
    <p:extLst>
      <p:ext uri="{BB962C8B-B14F-4D97-AF65-F5344CB8AC3E}">
        <p14:creationId xmlns:p14="http://schemas.microsoft.com/office/powerpoint/2010/main" val="91012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9A1C72-88FB-A448-89E2-02F422F25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US" dirty="0"/>
              <a:t>HAKIKAT BAHAN AJAR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AD609A-0497-BB43-ADDE-0B4EFEC401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084014"/>
              </p:ext>
            </p:extLst>
          </p:nvPr>
        </p:nvGraphicFramePr>
        <p:xfrm>
          <a:off x="685800" y="214153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994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055289-E0C6-4BD3-83C1-D3C30593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0E302E-D9CD-4301-A67C-2F0F4379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457133-9802-4229-B919-FF91AE23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5174CBE-3C8C-4936-BADC-26BFB4F07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EAB69-3EFE-EE49-A74A-8A008A6C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KARAKTERISTIK BAHAN AJAR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4CBD692-4D03-4764-98E3-F9578385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32BC668-4D51-4090-89E3-5613B832E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A2629-B8BB-FF40-94DE-CBD16AA40859}"/>
              </a:ext>
            </a:extLst>
          </p:cNvPr>
          <p:cNvSpPr txBox="1"/>
          <p:nvPr/>
        </p:nvSpPr>
        <p:spPr>
          <a:xfrm>
            <a:off x="9244012" y="6196013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Depdiknas</a:t>
            </a:r>
            <a:r>
              <a:rPr lang="en-US" dirty="0"/>
              <a:t>, 2003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660F06-F672-AC42-823D-694DC8B247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800512"/>
              </p:ext>
            </p:extLst>
          </p:nvPr>
        </p:nvGraphicFramePr>
        <p:xfrm>
          <a:off x="680321" y="2336873"/>
          <a:ext cx="9613861" cy="3395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581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92716-5B10-1941-BB7F-F51DE78E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SYARAT BAHAN AJAR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64AE6DA-0CF5-D341-BF7F-8669C2470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79855"/>
              </p:ext>
            </p:extLst>
          </p:nvPr>
        </p:nvGraphicFramePr>
        <p:xfrm>
          <a:off x="1155700" y="2603500"/>
          <a:ext cx="9880600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B1A8099-5816-3D4B-925E-3E4C66EF1B2E}"/>
              </a:ext>
            </a:extLst>
          </p:cNvPr>
          <p:cNvSpPr/>
          <p:nvPr/>
        </p:nvSpPr>
        <p:spPr>
          <a:xfrm>
            <a:off x="4743450" y="4719639"/>
            <a:ext cx="6292850" cy="57149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\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Ilustrasi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untuk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memberikan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dinamika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belajar</a:t>
            </a:r>
            <a:r>
              <a:rPr lang="en-US" sz="1600" dirty="0">
                <a:solidFill>
                  <a:schemeClr val="tx1"/>
                </a:solidFill>
              </a:rPr>
              <a:t> dan </a:t>
            </a:r>
            <a:r>
              <a:rPr lang="en-US" sz="1600" dirty="0" err="1">
                <a:solidFill>
                  <a:schemeClr val="tx1"/>
                </a:solidFill>
              </a:rPr>
              <a:t>variatif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/>
          </a:p>
          <a:p>
            <a:r>
              <a:rPr lang="en-US" sz="1600" dirty="0" err="1"/>
              <a:t>hhhhh</a:t>
            </a:r>
            <a:endParaRPr lang="en-US" sz="16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4A97352-D37D-DF41-8702-4B362A897CF6}"/>
              </a:ext>
            </a:extLst>
          </p:cNvPr>
          <p:cNvSpPr/>
          <p:nvPr/>
        </p:nvSpPr>
        <p:spPr>
          <a:xfrm>
            <a:off x="4743450" y="5405438"/>
            <a:ext cx="6292850" cy="6143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\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Bahan</a:t>
            </a:r>
            <a:r>
              <a:rPr lang="en-US" sz="1400" dirty="0">
                <a:solidFill>
                  <a:schemeClr val="tx1"/>
                </a:solidFill>
              </a:rPr>
              <a:t> dan </a:t>
            </a:r>
            <a:r>
              <a:rPr lang="en-US" sz="1400" dirty="0" err="1">
                <a:solidFill>
                  <a:schemeClr val="tx1"/>
                </a:solidFill>
              </a:rPr>
              <a:t>performansi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buku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memberikan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nuansa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rekreasi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sehingga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menyenangkan</a:t>
            </a:r>
            <a:r>
              <a:rPr lang="en-US" sz="1400" dirty="0">
                <a:solidFill>
                  <a:schemeClr val="tx1"/>
                </a:solidFill>
              </a:rPr>
              <a:t> dan </a:t>
            </a:r>
            <a:r>
              <a:rPr lang="en-US" sz="1400" dirty="0" err="1">
                <a:solidFill>
                  <a:schemeClr val="tx1"/>
                </a:solidFill>
              </a:rPr>
              <a:t>tidak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membosankan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endParaRPr lang="en-US" sz="1400" dirty="0"/>
          </a:p>
          <a:p>
            <a:r>
              <a:rPr lang="en-US" sz="1400" dirty="0" err="1"/>
              <a:t>hhhhh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466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207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03038" y="1992863"/>
            <a:ext cx="148896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AA7D6-3161-8149-B6DE-259E37C1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FUNGSI BAHAN AJAR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C37E5D-A440-B441-96DC-BB52E1C9E4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004133"/>
              </p:ext>
            </p:extLst>
          </p:nvPr>
        </p:nvGraphicFramePr>
        <p:xfrm>
          <a:off x="681038" y="183991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809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:a16="http://schemas.microsoft.com/office/drawing/2014/main" id="{1D96507E-ADDA-443C-858F-EA0789828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136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E878B-444F-C741-98B5-25A315B8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JENIS BAHAN AJAR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30F09D-85C4-9C4F-9F6A-321367D2BE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191335"/>
              </p:ext>
            </p:extLst>
          </p:nvPr>
        </p:nvGraphicFramePr>
        <p:xfrm>
          <a:off x="371094" y="2718054"/>
          <a:ext cx="3438906" cy="320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3579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D2CE7-0EBB-3E43-912A-E5C6F1F2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TUGAS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A2F4B-CD74-C946-BAC4-4196B6DF1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2176272"/>
            <a:ext cx="10701234" cy="4041648"/>
          </a:xfrm>
        </p:spPr>
        <p:txBody>
          <a:bodyPr anchor="t"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4400" dirty="0" err="1"/>
              <a:t>Pilih</a:t>
            </a:r>
            <a:r>
              <a:rPr lang="en-US" sz="4400" dirty="0"/>
              <a:t> salah </a:t>
            </a:r>
            <a:r>
              <a:rPr lang="en-US" sz="4400" dirty="0" err="1"/>
              <a:t>satu</a:t>
            </a:r>
            <a:r>
              <a:rPr lang="en-US" sz="4400" dirty="0"/>
              <a:t> </a:t>
            </a:r>
            <a:r>
              <a:rPr lang="en-US" sz="4400" dirty="0" err="1"/>
              <a:t>buku</a:t>
            </a:r>
            <a:r>
              <a:rPr lang="en-US" sz="4400" dirty="0"/>
              <a:t> ajar </a:t>
            </a:r>
            <a:r>
              <a:rPr lang="en-US" sz="4400" dirty="0" err="1"/>
              <a:t>bahasa</a:t>
            </a:r>
            <a:r>
              <a:rPr lang="en-US" sz="4400" dirty="0"/>
              <a:t> </a:t>
            </a:r>
            <a:r>
              <a:rPr lang="en-US" sz="4400" dirty="0" err="1"/>
              <a:t>Jawa</a:t>
            </a:r>
            <a:r>
              <a:rPr lang="en-US" sz="4400" dirty="0"/>
              <a:t>!</a:t>
            </a:r>
          </a:p>
          <a:p>
            <a:pPr marL="514350" indent="-514350">
              <a:buAutoNum type="arabicPeriod"/>
            </a:pPr>
            <a:r>
              <a:rPr lang="en-US" sz="4400" dirty="0" err="1"/>
              <a:t>Pilih</a:t>
            </a:r>
            <a:r>
              <a:rPr lang="en-US" sz="4400" dirty="0"/>
              <a:t> salah </a:t>
            </a:r>
            <a:r>
              <a:rPr lang="en-US" sz="4400" dirty="0" err="1"/>
              <a:t>satu</a:t>
            </a:r>
            <a:r>
              <a:rPr lang="en-US" sz="4400" dirty="0"/>
              <a:t> </a:t>
            </a:r>
            <a:r>
              <a:rPr lang="en-US" sz="4400" dirty="0" err="1"/>
              <a:t>bab</a:t>
            </a:r>
            <a:r>
              <a:rPr lang="en-US" sz="4400" dirty="0"/>
              <a:t> </a:t>
            </a:r>
            <a:r>
              <a:rPr lang="en-US" sz="4400" dirty="0" err="1"/>
              <a:t>atau</a:t>
            </a:r>
            <a:r>
              <a:rPr lang="en-US" sz="4400" dirty="0"/>
              <a:t> </a:t>
            </a:r>
            <a:r>
              <a:rPr lang="en-US" sz="4400" dirty="0" err="1"/>
              <a:t>wulangan</a:t>
            </a:r>
            <a:r>
              <a:rPr lang="en-US" sz="4400" dirty="0"/>
              <a:t>!</a:t>
            </a:r>
          </a:p>
          <a:p>
            <a:pPr marL="514350" indent="-514350">
              <a:buAutoNum type="arabicPeriod"/>
            </a:pPr>
            <a:r>
              <a:rPr lang="en-US" sz="4400" dirty="0" err="1"/>
              <a:t>Kajilah</a:t>
            </a:r>
            <a:r>
              <a:rPr lang="en-US" sz="4400" dirty="0"/>
              <a:t> </a:t>
            </a:r>
            <a:r>
              <a:rPr lang="en-US" sz="4400" dirty="0" err="1"/>
              <a:t>dari</a:t>
            </a:r>
            <a:r>
              <a:rPr lang="en-US" sz="4400" dirty="0"/>
              <a:t> </a:t>
            </a:r>
            <a:r>
              <a:rPr lang="en-US" sz="4400" dirty="0" err="1"/>
              <a:t>Panca</a:t>
            </a:r>
            <a:r>
              <a:rPr lang="en-US" sz="4400" dirty="0"/>
              <a:t>  </a:t>
            </a:r>
            <a:r>
              <a:rPr lang="en-US" sz="4400" dirty="0" err="1"/>
              <a:t>si</a:t>
            </a:r>
            <a:r>
              <a:rPr lang="en-US" sz="4400" dirty="0"/>
              <a:t>: Isi, </a:t>
            </a:r>
            <a:r>
              <a:rPr lang="en-US" sz="4400" dirty="0" err="1"/>
              <a:t>edukasi</a:t>
            </a:r>
            <a:r>
              <a:rPr lang="en-US" sz="4400" dirty="0"/>
              <a:t>, </a:t>
            </a:r>
            <a:r>
              <a:rPr lang="en-US" sz="4400" dirty="0" err="1"/>
              <a:t>literasi</a:t>
            </a:r>
            <a:r>
              <a:rPr lang="en-US" sz="4400" dirty="0"/>
              <a:t>, </a:t>
            </a:r>
            <a:r>
              <a:rPr lang="en-US" sz="4400" dirty="0" err="1"/>
              <a:t>ilustrasi</a:t>
            </a:r>
            <a:r>
              <a:rPr lang="en-US" sz="4400" dirty="0"/>
              <a:t>, </a:t>
            </a:r>
            <a:r>
              <a:rPr lang="en-US" sz="4400" dirty="0" err="1"/>
              <a:t>rekreasi</a:t>
            </a:r>
            <a:r>
              <a:rPr lang="en-US" sz="4400" dirty="0"/>
              <a:t>!</a:t>
            </a:r>
          </a:p>
          <a:p>
            <a:pPr marL="514350" indent="-514350">
              <a:buAutoNum type="arabicPeriod"/>
            </a:pPr>
            <a:r>
              <a:rPr lang="en-US" sz="4400" dirty="0" err="1"/>
              <a:t>Tulis</a:t>
            </a:r>
            <a:r>
              <a:rPr lang="en-US" sz="4400" dirty="0"/>
              <a:t> </a:t>
            </a: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bentuk</a:t>
            </a:r>
            <a:r>
              <a:rPr lang="en-US" sz="4400" dirty="0"/>
              <a:t> </a:t>
            </a:r>
            <a:r>
              <a:rPr lang="en-US" sz="4400" dirty="0" err="1"/>
              <a:t>makalah</a:t>
            </a:r>
            <a:r>
              <a:rPr lang="en-US" sz="4400" dirty="0"/>
              <a:t>!</a:t>
            </a:r>
          </a:p>
          <a:p>
            <a:pPr marL="514350" indent="-514350">
              <a:buAutoNum type="arabicPeriod"/>
            </a:pPr>
            <a:r>
              <a:rPr lang="en-US" sz="4400" dirty="0" err="1"/>
              <a:t>Presentasikan</a:t>
            </a:r>
            <a:r>
              <a:rPr lang="en-US" sz="4400" dirty="0"/>
              <a:t> dan yang lain </a:t>
            </a:r>
            <a:r>
              <a:rPr lang="en-US" sz="4400" dirty="0" err="1"/>
              <a:t>menanggapi</a:t>
            </a:r>
            <a:r>
              <a:rPr lang="en-US" sz="4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6563209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3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4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5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310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MS Shell Dlg 2</vt:lpstr>
      <vt:lpstr>Trebuchet MS</vt:lpstr>
      <vt:lpstr>Wingdings</vt:lpstr>
      <vt:lpstr>Wingdings 3</vt:lpstr>
      <vt:lpstr>Office Theme</vt:lpstr>
      <vt:lpstr>Madison</vt:lpstr>
      <vt:lpstr>Celestial</vt:lpstr>
      <vt:lpstr>Berlin</vt:lpstr>
      <vt:lpstr>Ion Boardroom</vt:lpstr>
      <vt:lpstr>PowerPoint Presentation</vt:lpstr>
      <vt:lpstr> BAHAN AJAR</vt:lpstr>
      <vt:lpstr>HAKIKAT BAHAN AJAR </vt:lpstr>
      <vt:lpstr>KARAKTERISTIK BAHAN AJAR</vt:lpstr>
      <vt:lpstr>SYARAT BAHAN AJAR</vt:lpstr>
      <vt:lpstr>FUNGSI BAHAN AJAR</vt:lpstr>
      <vt:lpstr>JENIS BAHAN AJAR</vt:lpstr>
      <vt:lpstr>TUGAS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Suwarna</dc:creator>
  <cp:lastModifiedBy>ACER</cp:lastModifiedBy>
  <cp:revision>6</cp:revision>
  <dcterms:created xsi:type="dcterms:W3CDTF">2020-08-05T03:14:36Z</dcterms:created>
  <dcterms:modified xsi:type="dcterms:W3CDTF">2020-08-05T06:56:18Z</dcterms:modified>
</cp:coreProperties>
</file>