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6" r:id="rId2"/>
    <p:sldMasterId id="2147483738" r:id="rId3"/>
    <p:sldMasterId id="2147483750" r:id="rId4"/>
    <p:sldMasterId id="2147483768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7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7F839-4E4A-284A-BCA6-B5A32BCC9596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142CD6-2A64-274B-A4A4-D91B6029D8FF}">
      <dgm:prSet phldrT="[Text]"/>
      <dgm:spPr/>
      <dgm:t>
        <a:bodyPr/>
        <a:lstStyle/>
        <a:p>
          <a:r>
            <a:rPr lang="en-US" dirty="0"/>
            <a:t>Verbal </a:t>
          </a:r>
        </a:p>
        <a:p>
          <a:r>
            <a:rPr lang="en-US" dirty="0"/>
            <a:t>communication</a:t>
          </a:r>
        </a:p>
      </dgm:t>
    </dgm:pt>
    <dgm:pt modelId="{69858633-AB2B-9648-A3D9-44F039F6BC73}" type="parTrans" cxnId="{FB42310C-C5DF-FB42-92B9-16678044ED2A}">
      <dgm:prSet/>
      <dgm:spPr/>
      <dgm:t>
        <a:bodyPr/>
        <a:lstStyle/>
        <a:p>
          <a:endParaRPr lang="en-US"/>
        </a:p>
      </dgm:t>
    </dgm:pt>
    <dgm:pt modelId="{49E0D660-6C0A-0B41-9A93-C7BD04385396}" type="sibTrans" cxnId="{FB42310C-C5DF-FB42-92B9-16678044ED2A}">
      <dgm:prSet/>
      <dgm:spPr/>
      <dgm:t>
        <a:bodyPr/>
        <a:lstStyle/>
        <a:p>
          <a:endParaRPr lang="en-US"/>
        </a:p>
      </dgm:t>
    </dgm:pt>
    <dgm:pt modelId="{DF0E58E3-4241-874D-B28F-AB8ADBA62EB4}">
      <dgm:prSet phldrT="[Text]"/>
      <dgm:spPr/>
      <dgm:t>
        <a:bodyPr/>
        <a:lstStyle/>
        <a:p>
          <a:r>
            <a:rPr lang="en-US" dirty="0"/>
            <a:t>Sign</a:t>
          </a:r>
        </a:p>
        <a:p>
          <a:r>
            <a:rPr lang="en-US" dirty="0"/>
            <a:t>communication</a:t>
          </a:r>
        </a:p>
      </dgm:t>
    </dgm:pt>
    <dgm:pt modelId="{7529572E-1EA3-154A-9DE4-F28CE44AEBFF}" type="parTrans" cxnId="{3A1014A9-C2ED-3A42-82D8-7DE3CB956DEF}">
      <dgm:prSet/>
      <dgm:spPr/>
      <dgm:t>
        <a:bodyPr/>
        <a:lstStyle/>
        <a:p>
          <a:endParaRPr lang="en-US"/>
        </a:p>
      </dgm:t>
    </dgm:pt>
    <dgm:pt modelId="{D04D107F-9E6D-0948-B5EA-B16609E740A4}" type="sibTrans" cxnId="{3A1014A9-C2ED-3A42-82D8-7DE3CB956DEF}">
      <dgm:prSet/>
      <dgm:spPr/>
      <dgm:t>
        <a:bodyPr/>
        <a:lstStyle/>
        <a:p>
          <a:endParaRPr lang="en-US"/>
        </a:p>
      </dgm:t>
    </dgm:pt>
    <dgm:pt modelId="{CA20AFB2-8513-9C47-B1AD-D40C82A23C46}">
      <dgm:prSet phldrT="[Text]"/>
      <dgm:spPr/>
      <dgm:t>
        <a:bodyPr/>
        <a:lstStyle/>
        <a:p>
          <a:r>
            <a:rPr lang="en-US" dirty="0"/>
            <a:t>Contact</a:t>
          </a:r>
        </a:p>
        <a:p>
          <a:r>
            <a:rPr lang="en-US" dirty="0"/>
            <a:t>communication</a:t>
          </a:r>
        </a:p>
      </dgm:t>
    </dgm:pt>
    <dgm:pt modelId="{C20238C6-FEEE-9B4B-8D0C-86F20ED572EC}" type="parTrans" cxnId="{3783A165-4B7D-584C-9D5D-AB86D42BAA6C}">
      <dgm:prSet/>
      <dgm:spPr/>
      <dgm:t>
        <a:bodyPr/>
        <a:lstStyle/>
        <a:p>
          <a:endParaRPr lang="en-US"/>
        </a:p>
      </dgm:t>
    </dgm:pt>
    <dgm:pt modelId="{33EF9456-DA9A-0F47-B1D0-E1A6C443E6A9}" type="sibTrans" cxnId="{3783A165-4B7D-584C-9D5D-AB86D42BAA6C}">
      <dgm:prSet/>
      <dgm:spPr/>
      <dgm:t>
        <a:bodyPr/>
        <a:lstStyle/>
        <a:p>
          <a:endParaRPr lang="en-US"/>
        </a:p>
      </dgm:t>
    </dgm:pt>
    <dgm:pt modelId="{8352DD9B-EF05-F84A-9CAD-BE20A93BD245}">
      <dgm:prSet phldrT="[Text]"/>
      <dgm:spPr/>
      <dgm:t>
        <a:bodyPr/>
        <a:lstStyle/>
        <a:p>
          <a:r>
            <a:rPr lang="en-US" dirty="0"/>
            <a:t>Silent</a:t>
          </a:r>
        </a:p>
        <a:p>
          <a:r>
            <a:rPr lang="en-US" dirty="0"/>
            <a:t>communication</a:t>
          </a:r>
        </a:p>
      </dgm:t>
    </dgm:pt>
    <dgm:pt modelId="{D4A34121-BB02-1141-A995-D751DE08CE5D}" type="parTrans" cxnId="{A0A9AB72-E41B-F44E-9E26-DF9B352C4286}">
      <dgm:prSet/>
      <dgm:spPr/>
      <dgm:t>
        <a:bodyPr/>
        <a:lstStyle/>
        <a:p>
          <a:endParaRPr lang="en-US"/>
        </a:p>
      </dgm:t>
    </dgm:pt>
    <dgm:pt modelId="{E118531F-A618-E141-9E80-469F19E9F87B}" type="sibTrans" cxnId="{A0A9AB72-E41B-F44E-9E26-DF9B352C4286}">
      <dgm:prSet/>
      <dgm:spPr/>
      <dgm:t>
        <a:bodyPr/>
        <a:lstStyle/>
        <a:p>
          <a:endParaRPr lang="en-US"/>
        </a:p>
      </dgm:t>
    </dgm:pt>
    <dgm:pt modelId="{1465F64C-435B-6147-AC8F-FBA4540C153D}">
      <dgm:prSet phldrT="[Text]"/>
      <dgm:spPr/>
      <dgm:t>
        <a:bodyPr/>
        <a:lstStyle/>
        <a:p>
          <a:r>
            <a:rPr lang="en-US" dirty="0"/>
            <a:t>Code</a:t>
          </a:r>
        </a:p>
        <a:p>
          <a:r>
            <a:rPr lang="en-US" dirty="0"/>
            <a:t>communication</a:t>
          </a:r>
        </a:p>
      </dgm:t>
    </dgm:pt>
    <dgm:pt modelId="{662761A7-50ED-0043-976D-B96085578382}" type="parTrans" cxnId="{64C5BB19-AF0E-B94C-88F9-87F00A4789F7}">
      <dgm:prSet/>
      <dgm:spPr/>
      <dgm:t>
        <a:bodyPr/>
        <a:lstStyle/>
        <a:p>
          <a:endParaRPr lang="en-US"/>
        </a:p>
      </dgm:t>
    </dgm:pt>
    <dgm:pt modelId="{15341E51-8DE5-E346-855B-B6E2E2860CF1}" type="sibTrans" cxnId="{64C5BB19-AF0E-B94C-88F9-87F00A4789F7}">
      <dgm:prSet/>
      <dgm:spPr/>
      <dgm:t>
        <a:bodyPr/>
        <a:lstStyle/>
        <a:p>
          <a:endParaRPr lang="en-US"/>
        </a:p>
      </dgm:t>
    </dgm:pt>
    <dgm:pt modelId="{E37BCDC5-EE53-8548-8ACF-4A9756F12E16}">
      <dgm:prSet phldrT="[Text]"/>
      <dgm:spPr/>
      <dgm:t>
        <a:bodyPr/>
        <a:lstStyle/>
        <a:p>
          <a:r>
            <a:rPr lang="en-US" dirty="0"/>
            <a:t>Symbol </a:t>
          </a:r>
        </a:p>
        <a:p>
          <a:r>
            <a:rPr lang="en-US" dirty="0"/>
            <a:t>communication</a:t>
          </a:r>
        </a:p>
      </dgm:t>
    </dgm:pt>
    <dgm:pt modelId="{52DB013E-96A7-CD4C-B679-CC625E817DD7}" type="parTrans" cxnId="{4517D6C7-72B0-494D-989C-7D9707A6A290}">
      <dgm:prSet/>
      <dgm:spPr/>
      <dgm:t>
        <a:bodyPr/>
        <a:lstStyle/>
        <a:p>
          <a:endParaRPr lang="en-US"/>
        </a:p>
      </dgm:t>
    </dgm:pt>
    <dgm:pt modelId="{F78BC067-D0B5-CD49-B694-D970279E2BE0}" type="sibTrans" cxnId="{4517D6C7-72B0-494D-989C-7D9707A6A290}">
      <dgm:prSet/>
      <dgm:spPr/>
      <dgm:t>
        <a:bodyPr/>
        <a:lstStyle/>
        <a:p>
          <a:endParaRPr lang="en-US"/>
        </a:p>
      </dgm:t>
    </dgm:pt>
    <dgm:pt modelId="{1F638766-905D-0345-80E9-57683A654AFB}" type="pres">
      <dgm:prSet presAssocID="{2C77F839-4E4A-284A-BCA6-B5A32BCC9596}" presName="cycle" presStyleCnt="0">
        <dgm:presLayoutVars>
          <dgm:dir/>
          <dgm:resizeHandles val="exact"/>
        </dgm:presLayoutVars>
      </dgm:prSet>
      <dgm:spPr/>
    </dgm:pt>
    <dgm:pt modelId="{BDB171E5-E95C-D142-8070-9B58FBA8E71B}" type="pres">
      <dgm:prSet presAssocID="{8B142CD6-2A64-274B-A4A4-D91B6029D8FF}" presName="node" presStyleLbl="node1" presStyleIdx="0" presStyleCnt="6">
        <dgm:presLayoutVars>
          <dgm:bulletEnabled val="1"/>
        </dgm:presLayoutVars>
      </dgm:prSet>
      <dgm:spPr/>
    </dgm:pt>
    <dgm:pt modelId="{19A3685D-F0EA-3941-82BC-2A6C6EB89771}" type="pres">
      <dgm:prSet presAssocID="{8B142CD6-2A64-274B-A4A4-D91B6029D8FF}" presName="spNode" presStyleCnt="0"/>
      <dgm:spPr/>
    </dgm:pt>
    <dgm:pt modelId="{E96120FF-CA93-164F-8245-5DD0A562DF7C}" type="pres">
      <dgm:prSet presAssocID="{49E0D660-6C0A-0B41-9A93-C7BD04385396}" presName="sibTrans" presStyleLbl="sibTrans1D1" presStyleIdx="0" presStyleCnt="6"/>
      <dgm:spPr/>
    </dgm:pt>
    <dgm:pt modelId="{CCFF76AE-5688-E64E-A317-E09C72DC3BA3}" type="pres">
      <dgm:prSet presAssocID="{E37BCDC5-EE53-8548-8ACF-4A9756F12E16}" presName="node" presStyleLbl="node1" presStyleIdx="1" presStyleCnt="6">
        <dgm:presLayoutVars>
          <dgm:bulletEnabled val="1"/>
        </dgm:presLayoutVars>
      </dgm:prSet>
      <dgm:spPr/>
    </dgm:pt>
    <dgm:pt modelId="{C28B4662-B4FE-0240-9736-3D69C5ACB50D}" type="pres">
      <dgm:prSet presAssocID="{E37BCDC5-EE53-8548-8ACF-4A9756F12E16}" presName="spNode" presStyleCnt="0"/>
      <dgm:spPr/>
    </dgm:pt>
    <dgm:pt modelId="{54EE2A56-BFF7-214C-82F9-4574E11F97D6}" type="pres">
      <dgm:prSet presAssocID="{F78BC067-D0B5-CD49-B694-D970279E2BE0}" presName="sibTrans" presStyleLbl="sibTrans1D1" presStyleIdx="1" presStyleCnt="6"/>
      <dgm:spPr/>
    </dgm:pt>
    <dgm:pt modelId="{112D0DAE-20EC-3545-BB8C-B64DE274C49B}" type="pres">
      <dgm:prSet presAssocID="{DF0E58E3-4241-874D-B28F-AB8ADBA62EB4}" presName="node" presStyleLbl="node1" presStyleIdx="2" presStyleCnt="6">
        <dgm:presLayoutVars>
          <dgm:bulletEnabled val="1"/>
        </dgm:presLayoutVars>
      </dgm:prSet>
      <dgm:spPr/>
    </dgm:pt>
    <dgm:pt modelId="{F95B804E-3923-1D49-9021-4B247AB29A08}" type="pres">
      <dgm:prSet presAssocID="{DF0E58E3-4241-874D-B28F-AB8ADBA62EB4}" presName="spNode" presStyleCnt="0"/>
      <dgm:spPr/>
    </dgm:pt>
    <dgm:pt modelId="{C686FEB3-5DA9-5943-B7EB-EE3A9C85E19E}" type="pres">
      <dgm:prSet presAssocID="{D04D107F-9E6D-0948-B5EA-B16609E740A4}" presName="sibTrans" presStyleLbl="sibTrans1D1" presStyleIdx="2" presStyleCnt="6"/>
      <dgm:spPr/>
    </dgm:pt>
    <dgm:pt modelId="{E607B1E0-B7A6-D547-959F-23277C9D7E6B}" type="pres">
      <dgm:prSet presAssocID="{CA20AFB2-8513-9C47-B1AD-D40C82A23C46}" presName="node" presStyleLbl="node1" presStyleIdx="3" presStyleCnt="6">
        <dgm:presLayoutVars>
          <dgm:bulletEnabled val="1"/>
        </dgm:presLayoutVars>
      </dgm:prSet>
      <dgm:spPr/>
    </dgm:pt>
    <dgm:pt modelId="{654F8D6E-9E8F-384E-9991-408E7B4B14B5}" type="pres">
      <dgm:prSet presAssocID="{CA20AFB2-8513-9C47-B1AD-D40C82A23C46}" presName="spNode" presStyleCnt="0"/>
      <dgm:spPr/>
    </dgm:pt>
    <dgm:pt modelId="{9C1DF7F4-43A8-DB4F-A8BC-FE864196C2DC}" type="pres">
      <dgm:prSet presAssocID="{33EF9456-DA9A-0F47-B1D0-E1A6C443E6A9}" presName="sibTrans" presStyleLbl="sibTrans1D1" presStyleIdx="3" presStyleCnt="6"/>
      <dgm:spPr/>
    </dgm:pt>
    <dgm:pt modelId="{8591EC2B-3A7C-B749-B1A9-3CBE9DC04D4F}" type="pres">
      <dgm:prSet presAssocID="{8352DD9B-EF05-F84A-9CAD-BE20A93BD245}" presName="node" presStyleLbl="node1" presStyleIdx="4" presStyleCnt="6">
        <dgm:presLayoutVars>
          <dgm:bulletEnabled val="1"/>
        </dgm:presLayoutVars>
      </dgm:prSet>
      <dgm:spPr/>
    </dgm:pt>
    <dgm:pt modelId="{24F98ABB-7784-BA47-B7E2-13E57B2BD3E0}" type="pres">
      <dgm:prSet presAssocID="{8352DD9B-EF05-F84A-9CAD-BE20A93BD245}" presName="spNode" presStyleCnt="0"/>
      <dgm:spPr/>
    </dgm:pt>
    <dgm:pt modelId="{09EF1F2A-7AD5-0646-82F2-9F1F3B46137D}" type="pres">
      <dgm:prSet presAssocID="{E118531F-A618-E141-9E80-469F19E9F87B}" presName="sibTrans" presStyleLbl="sibTrans1D1" presStyleIdx="4" presStyleCnt="6"/>
      <dgm:spPr/>
    </dgm:pt>
    <dgm:pt modelId="{77F35374-7014-5246-B1E1-F468B1059654}" type="pres">
      <dgm:prSet presAssocID="{1465F64C-435B-6147-AC8F-FBA4540C153D}" presName="node" presStyleLbl="node1" presStyleIdx="5" presStyleCnt="6">
        <dgm:presLayoutVars>
          <dgm:bulletEnabled val="1"/>
        </dgm:presLayoutVars>
      </dgm:prSet>
      <dgm:spPr/>
    </dgm:pt>
    <dgm:pt modelId="{628C7243-FD6C-2E49-8430-3B2D1C9451C1}" type="pres">
      <dgm:prSet presAssocID="{1465F64C-435B-6147-AC8F-FBA4540C153D}" presName="spNode" presStyleCnt="0"/>
      <dgm:spPr/>
    </dgm:pt>
    <dgm:pt modelId="{6E548654-F11A-5A40-9867-E51FAA6C2288}" type="pres">
      <dgm:prSet presAssocID="{15341E51-8DE5-E346-855B-B6E2E2860CF1}" presName="sibTrans" presStyleLbl="sibTrans1D1" presStyleIdx="5" presStyleCnt="6"/>
      <dgm:spPr/>
    </dgm:pt>
  </dgm:ptLst>
  <dgm:cxnLst>
    <dgm:cxn modelId="{FB42310C-C5DF-FB42-92B9-16678044ED2A}" srcId="{2C77F839-4E4A-284A-BCA6-B5A32BCC9596}" destId="{8B142CD6-2A64-274B-A4A4-D91B6029D8FF}" srcOrd="0" destOrd="0" parTransId="{69858633-AB2B-9648-A3D9-44F039F6BC73}" sibTransId="{49E0D660-6C0A-0B41-9A93-C7BD04385396}"/>
    <dgm:cxn modelId="{C0C1950F-D19B-2941-B242-EC12AC095EC3}" type="presOf" srcId="{CA20AFB2-8513-9C47-B1AD-D40C82A23C46}" destId="{E607B1E0-B7A6-D547-959F-23277C9D7E6B}" srcOrd="0" destOrd="0" presId="urn:microsoft.com/office/officeart/2005/8/layout/cycle6"/>
    <dgm:cxn modelId="{042C6816-A457-1D44-B268-BC2C4644B273}" type="presOf" srcId="{1465F64C-435B-6147-AC8F-FBA4540C153D}" destId="{77F35374-7014-5246-B1E1-F468B1059654}" srcOrd="0" destOrd="0" presId="urn:microsoft.com/office/officeart/2005/8/layout/cycle6"/>
    <dgm:cxn modelId="{6236DD16-AF9E-F54A-8361-A46389A29214}" type="presOf" srcId="{F78BC067-D0B5-CD49-B694-D970279E2BE0}" destId="{54EE2A56-BFF7-214C-82F9-4574E11F97D6}" srcOrd="0" destOrd="0" presId="urn:microsoft.com/office/officeart/2005/8/layout/cycle6"/>
    <dgm:cxn modelId="{64C5BB19-AF0E-B94C-88F9-87F00A4789F7}" srcId="{2C77F839-4E4A-284A-BCA6-B5A32BCC9596}" destId="{1465F64C-435B-6147-AC8F-FBA4540C153D}" srcOrd="5" destOrd="0" parTransId="{662761A7-50ED-0043-976D-B96085578382}" sibTransId="{15341E51-8DE5-E346-855B-B6E2E2860CF1}"/>
    <dgm:cxn modelId="{D4DFFD30-638D-A04F-9D90-DE3123792E29}" type="presOf" srcId="{8352DD9B-EF05-F84A-9CAD-BE20A93BD245}" destId="{8591EC2B-3A7C-B749-B1A9-3CBE9DC04D4F}" srcOrd="0" destOrd="0" presId="urn:microsoft.com/office/officeart/2005/8/layout/cycle6"/>
    <dgm:cxn modelId="{5AD5CC34-8704-B84B-AD38-B25C376A35CE}" type="presOf" srcId="{33EF9456-DA9A-0F47-B1D0-E1A6C443E6A9}" destId="{9C1DF7F4-43A8-DB4F-A8BC-FE864196C2DC}" srcOrd="0" destOrd="0" presId="urn:microsoft.com/office/officeart/2005/8/layout/cycle6"/>
    <dgm:cxn modelId="{3783A165-4B7D-584C-9D5D-AB86D42BAA6C}" srcId="{2C77F839-4E4A-284A-BCA6-B5A32BCC9596}" destId="{CA20AFB2-8513-9C47-B1AD-D40C82A23C46}" srcOrd="3" destOrd="0" parTransId="{C20238C6-FEEE-9B4B-8D0C-86F20ED572EC}" sibTransId="{33EF9456-DA9A-0F47-B1D0-E1A6C443E6A9}"/>
    <dgm:cxn modelId="{A0A9AB72-E41B-F44E-9E26-DF9B352C4286}" srcId="{2C77F839-4E4A-284A-BCA6-B5A32BCC9596}" destId="{8352DD9B-EF05-F84A-9CAD-BE20A93BD245}" srcOrd="4" destOrd="0" parTransId="{D4A34121-BB02-1141-A995-D751DE08CE5D}" sibTransId="{E118531F-A618-E141-9E80-469F19E9F87B}"/>
    <dgm:cxn modelId="{4C6AA955-3BEC-3E42-825A-59073C33B8FE}" type="presOf" srcId="{E37BCDC5-EE53-8548-8ACF-4A9756F12E16}" destId="{CCFF76AE-5688-E64E-A317-E09C72DC3BA3}" srcOrd="0" destOrd="0" presId="urn:microsoft.com/office/officeart/2005/8/layout/cycle6"/>
    <dgm:cxn modelId="{69D3B98F-BF32-E640-A986-1570D48DBA08}" type="presOf" srcId="{DF0E58E3-4241-874D-B28F-AB8ADBA62EB4}" destId="{112D0DAE-20EC-3545-BB8C-B64DE274C49B}" srcOrd="0" destOrd="0" presId="urn:microsoft.com/office/officeart/2005/8/layout/cycle6"/>
    <dgm:cxn modelId="{47C3EC9B-2EDF-0747-9E8A-158283F29B92}" type="presOf" srcId="{2C77F839-4E4A-284A-BCA6-B5A32BCC9596}" destId="{1F638766-905D-0345-80E9-57683A654AFB}" srcOrd="0" destOrd="0" presId="urn:microsoft.com/office/officeart/2005/8/layout/cycle6"/>
    <dgm:cxn modelId="{3A1014A9-C2ED-3A42-82D8-7DE3CB956DEF}" srcId="{2C77F839-4E4A-284A-BCA6-B5A32BCC9596}" destId="{DF0E58E3-4241-874D-B28F-AB8ADBA62EB4}" srcOrd="2" destOrd="0" parTransId="{7529572E-1EA3-154A-9DE4-F28CE44AEBFF}" sibTransId="{D04D107F-9E6D-0948-B5EA-B16609E740A4}"/>
    <dgm:cxn modelId="{ED0D65C1-6531-414C-83F4-20C12C53CE79}" type="presOf" srcId="{8B142CD6-2A64-274B-A4A4-D91B6029D8FF}" destId="{BDB171E5-E95C-D142-8070-9B58FBA8E71B}" srcOrd="0" destOrd="0" presId="urn:microsoft.com/office/officeart/2005/8/layout/cycle6"/>
    <dgm:cxn modelId="{4517D6C7-72B0-494D-989C-7D9707A6A290}" srcId="{2C77F839-4E4A-284A-BCA6-B5A32BCC9596}" destId="{E37BCDC5-EE53-8548-8ACF-4A9756F12E16}" srcOrd="1" destOrd="0" parTransId="{52DB013E-96A7-CD4C-B679-CC625E817DD7}" sibTransId="{F78BC067-D0B5-CD49-B694-D970279E2BE0}"/>
    <dgm:cxn modelId="{9BDB09D6-1656-494E-A2C6-EBF0064449A8}" type="presOf" srcId="{15341E51-8DE5-E346-855B-B6E2E2860CF1}" destId="{6E548654-F11A-5A40-9867-E51FAA6C2288}" srcOrd="0" destOrd="0" presId="urn:microsoft.com/office/officeart/2005/8/layout/cycle6"/>
    <dgm:cxn modelId="{398C23DD-CBAF-D542-84F6-F5E2C16FF561}" type="presOf" srcId="{49E0D660-6C0A-0B41-9A93-C7BD04385396}" destId="{E96120FF-CA93-164F-8245-5DD0A562DF7C}" srcOrd="0" destOrd="0" presId="urn:microsoft.com/office/officeart/2005/8/layout/cycle6"/>
    <dgm:cxn modelId="{731C06DF-909E-6649-BE0D-A7444BDE7AA9}" type="presOf" srcId="{E118531F-A618-E141-9E80-469F19E9F87B}" destId="{09EF1F2A-7AD5-0646-82F2-9F1F3B46137D}" srcOrd="0" destOrd="0" presId="urn:microsoft.com/office/officeart/2005/8/layout/cycle6"/>
    <dgm:cxn modelId="{D68A36DF-DE4A-6644-B0D5-15E1581ECD3E}" type="presOf" srcId="{D04D107F-9E6D-0948-B5EA-B16609E740A4}" destId="{C686FEB3-5DA9-5943-B7EB-EE3A9C85E19E}" srcOrd="0" destOrd="0" presId="urn:microsoft.com/office/officeart/2005/8/layout/cycle6"/>
    <dgm:cxn modelId="{7BA3FB50-807F-B844-977B-49363F64B70F}" type="presParOf" srcId="{1F638766-905D-0345-80E9-57683A654AFB}" destId="{BDB171E5-E95C-D142-8070-9B58FBA8E71B}" srcOrd="0" destOrd="0" presId="urn:microsoft.com/office/officeart/2005/8/layout/cycle6"/>
    <dgm:cxn modelId="{581D1CD4-57B5-504D-86AF-2A7059F9C761}" type="presParOf" srcId="{1F638766-905D-0345-80E9-57683A654AFB}" destId="{19A3685D-F0EA-3941-82BC-2A6C6EB89771}" srcOrd="1" destOrd="0" presId="urn:microsoft.com/office/officeart/2005/8/layout/cycle6"/>
    <dgm:cxn modelId="{C12788E4-E826-2144-B34D-1DF4E8A8922C}" type="presParOf" srcId="{1F638766-905D-0345-80E9-57683A654AFB}" destId="{E96120FF-CA93-164F-8245-5DD0A562DF7C}" srcOrd="2" destOrd="0" presId="urn:microsoft.com/office/officeart/2005/8/layout/cycle6"/>
    <dgm:cxn modelId="{4184B0B2-3635-604D-92B4-598184940A2D}" type="presParOf" srcId="{1F638766-905D-0345-80E9-57683A654AFB}" destId="{CCFF76AE-5688-E64E-A317-E09C72DC3BA3}" srcOrd="3" destOrd="0" presId="urn:microsoft.com/office/officeart/2005/8/layout/cycle6"/>
    <dgm:cxn modelId="{E892C6F6-586B-5141-991E-72776B86B3AE}" type="presParOf" srcId="{1F638766-905D-0345-80E9-57683A654AFB}" destId="{C28B4662-B4FE-0240-9736-3D69C5ACB50D}" srcOrd="4" destOrd="0" presId="urn:microsoft.com/office/officeart/2005/8/layout/cycle6"/>
    <dgm:cxn modelId="{16E62308-13EC-864A-936F-0BA89E8C79EC}" type="presParOf" srcId="{1F638766-905D-0345-80E9-57683A654AFB}" destId="{54EE2A56-BFF7-214C-82F9-4574E11F97D6}" srcOrd="5" destOrd="0" presId="urn:microsoft.com/office/officeart/2005/8/layout/cycle6"/>
    <dgm:cxn modelId="{AE048166-46FA-4A48-B5DB-598A9B5D24F1}" type="presParOf" srcId="{1F638766-905D-0345-80E9-57683A654AFB}" destId="{112D0DAE-20EC-3545-BB8C-B64DE274C49B}" srcOrd="6" destOrd="0" presId="urn:microsoft.com/office/officeart/2005/8/layout/cycle6"/>
    <dgm:cxn modelId="{0F2A17C0-1050-214F-A6BD-020F63191849}" type="presParOf" srcId="{1F638766-905D-0345-80E9-57683A654AFB}" destId="{F95B804E-3923-1D49-9021-4B247AB29A08}" srcOrd="7" destOrd="0" presId="urn:microsoft.com/office/officeart/2005/8/layout/cycle6"/>
    <dgm:cxn modelId="{215F78D8-B1C5-5844-AC0A-73CD4A79E2E3}" type="presParOf" srcId="{1F638766-905D-0345-80E9-57683A654AFB}" destId="{C686FEB3-5DA9-5943-B7EB-EE3A9C85E19E}" srcOrd="8" destOrd="0" presId="urn:microsoft.com/office/officeart/2005/8/layout/cycle6"/>
    <dgm:cxn modelId="{21C6584F-ECCA-324A-AA74-F33CA80D57FE}" type="presParOf" srcId="{1F638766-905D-0345-80E9-57683A654AFB}" destId="{E607B1E0-B7A6-D547-959F-23277C9D7E6B}" srcOrd="9" destOrd="0" presId="urn:microsoft.com/office/officeart/2005/8/layout/cycle6"/>
    <dgm:cxn modelId="{F13836C5-9E7D-1F4B-9373-A178892207E8}" type="presParOf" srcId="{1F638766-905D-0345-80E9-57683A654AFB}" destId="{654F8D6E-9E8F-384E-9991-408E7B4B14B5}" srcOrd="10" destOrd="0" presId="urn:microsoft.com/office/officeart/2005/8/layout/cycle6"/>
    <dgm:cxn modelId="{5F4D1C32-5193-DA4F-8571-392F1EA3C5DF}" type="presParOf" srcId="{1F638766-905D-0345-80E9-57683A654AFB}" destId="{9C1DF7F4-43A8-DB4F-A8BC-FE864196C2DC}" srcOrd="11" destOrd="0" presId="urn:microsoft.com/office/officeart/2005/8/layout/cycle6"/>
    <dgm:cxn modelId="{8F32F6DB-A535-9847-BDC0-2C709A0003DE}" type="presParOf" srcId="{1F638766-905D-0345-80E9-57683A654AFB}" destId="{8591EC2B-3A7C-B749-B1A9-3CBE9DC04D4F}" srcOrd="12" destOrd="0" presId="urn:microsoft.com/office/officeart/2005/8/layout/cycle6"/>
    <dgm:cxn modelId="{5870606F-7F1E-6E4F-9B99-4465A4DFADAC}" type="presParOf" srcId="{1F638766-905D-0345-80E9-57683A654AFB}" destId="{24F98ABB-7784-BA47-B7E2-13E57B2BD3E0}" srcOrd="13" destOrd="0" presId="urn:microsoft.com/office/officeart/2005/8/layout/cycle6"/>
    <dgm:cxn modelId="{589F7E2E-E075-EF4D-AA5E-A99609012E0F}" type="presParOf" srcId="{1F638766-905D-0345-80E9-57683A654AFB}" destId="{09EF1F2A-7AD5-0646-82F2-9F1F3B46137D}" srcOrd="14" destOrd="0" presId="urn:microsoft.com/office/officeart/2005/8/layout/cycle6"/>
    <dgm:cxn modelId="{F8F1BDBC-886A-9A48-A744-3757939CB5CF}" type="presParOf" srcId="{1F638766-905D-0345-80E9-57683A654AFB}" destId="{77F35374-7014-5246-B1E1-F468B1059654}" srcOrd="15" destOrd="0" presId="urn:microsoft.com/office/officeart/2005/8/layout/cycle6"/>
    <dgm:cxn modelId="{02F6D7E9-F6DF-0642-9C85-948647A6380E}" type="presParOf" srcId="{1F638766-905D-0345-80E9-57683A654AFB}" destId="{628C7243-FD6C-2E49-8430-3B2D1C9451C1}" srcOrd="16" destOrd="0" presId="urn:microsoft.com/office/officeart/2005/8/layout/cycle6"/>
    <dgm:cxn modelId="{2EB49BDE-7DF1-B940-908A-2BD3491981F6}" type="presParOf" srcId="{1F638766-905D-0345-80E9-57683A654AFB}" destId="{6E548654-F11A-5A40-9867-E51FAA6C2288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594084-5E27-6641-B44D-0752E78232D4}" type="doc">
      <dgm:prSet loTypeId="urn:microsoft.com/office/officeart/2016/7/layout/ChevronBlock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425FC-98F2-0C4F-BF96-2EC3AD5FD427}">
      <dgm:prSet phldrT="[Text]"/>
      <dgm:spPr/>
      <dgm:t>
        <a:bodyPr/>
        <a:lstStyle/>
        <a:p>
          <a:r>
            <a:rPr lang="en-US" dirty="0"/>
            <a:t>Cognitive Motivation</a:t>
          </a:r>
        </a:p>
      </dgm:t>
    </dgm:pt>
    <dgm:pt modelId="{BCB7E548-04C2-E34B-98F0-CB4791BB8807}" type="parTrans" cxnId="{12E8527D-0052-8749-8F5D-71C08FB16211}">
      <dgm:prSet/>
      <dgm:spPr/>
      <dgm:t>
        <a:bodyPr/>
        <a:lstStyle/>
        <a:p>
          <a:endParaRPr lang="en-US"/>
        </a:p>
      </dgm:t>
    </dgm:pt>
    <dgm:pt modelId="{F0DFCABC-A479-BB40-88B0-40C6AF098B98}" type="sibTrans" cxnId="{12E8527D-0052-8749-8F5D-71C08FB16211}">
      <dgm:prSet/>
      <dgm:spPr/>
      <dgm:t>
        <a:bodyPr/>
        <a:lstStyle/>
        <a:p>
          <a:endParaRPr lang="en-US"/>
        </a:p>
      </dgm:t>
    </dgm:pt>
    <dgm:pt modelId="{B89EFDD9-987B-E448-9426-E70F79AAF8FA}">
      <dgm:prSet phldrT="[Text]"/>
      <dgm:spPr/>
      <dgm:t>
        <a:bodyPr/>
        <a:lstStyle/>
        <a:p>
          <a:r>
            <a:rPr lang="en-US"/>
            <a:t>Natural motives</a:t>
          </a:r>
        </a:p>
      </dgm:t>
    </dgm:pt>
    <dgm:pt modelId="{E4991739-3E45-4C42-940A-4797039EEE81}" type="parTrans" cxnId="{5AD52BB8-3809-D04B-BC87-81F271724FD3}">
      <dgm:prSet/>
      <dgm:spPr/>
      <dgm:t>
        <a:bodyPr/>
        <a:lstStyle/>
        <a:p>
          <a:endParaRPr lang="en-US"/>
        </a:p>
      </dgm:t>
    </dgm:pt>
    <dgm:pt modelId="{EEA8D96D-8E22-6543-9F7E-2C3D369F02A5}" type="sibTrans" cxnId="{5AD52BB8-3809-D04B-BC87-81F271724FD3}">
      <dgm:prSet/>
      <dgm:spPr/>
      <dgm:t>
        <a:bodyPr/>
        <a:lstStyle/>
        <a:p>
          <a:endParaRPr lang="en-US"/>
        </a:p>
      </dgm:t>
    </dgm:pt>
    <dgm:pt modelId="{8BE6AF60-887D-B040-8B76-F86124AF8E90}">
      <dgm:prSet phldrT="[Text]"/>
      <dgm:spPr/>
      <dgm:t>
        <a:bodyPr/>
        <a:lstStyle/>
        <a:p>
          <a:r>
            <a:rPr lang="en-US"/>
            <a:t> Classroom atmosphere</a:t>
          </a:r>
        </a:p>
      </dgm:t>
    </dgm:pt>
    <dgm:pt modelId="{9F532FB4-FBD6-564C-AD42-986DF629B3D8}" type="parTrans" cxnId="{EE4F91FF-E395-FC48-A3F3-6E53C2DA1035}">
      <dgm:prSet/>
      <dgm:spPr/>
      <dgm:t>
        <a:bodyPr/>
        <a:lstStyle/>
        <a:p>
          <a:endParaRPr lang="en-US"/>
        </a:p>
      </dgm:t>
    </dgm:pt>
    <dgm:pt modelId="{1E58F4BE-7EDF-9648-901A-D5C4CDD3E2D6}" type="sibTrans" cxnId="{EE4F91FF-E395-FC48-A3F3-6E53C2DA1035}">
      <dgm:prSet/>
      <dgm:spPr/>
      <dgm:t>
        <a:bodyPr/>
        <a:lstStyle/>
        <a:p>
          <a:endParaRPr lang="en-US"/>
        </a:p>
      </dgm:t>
    </dgm:pt>
    <dgm:pt modelId="{6048DC4B-74EA-F248-A43F-155305A41CB5}">
      <dgm:prSet phldrT="[Text]"/>
      <dgm:spPr/>
      <dgm:t>
        <a:bodyPr/>
        <a:lstStyle/>
        <a:p>
          <a:r>
            <a:rPr lang="en-US" dirty="0"/>
            <a:t>Reinforcement</a:t>
          </a:r>
        </a:p>
        <a:p>
          <a:r>
            <a:rPr lang="en-US" dirty="0"/>
            <a:t>Motivation</a:t>
          </a:r>
        </a:p>
      </dgm:t>
    </dgm:pt>
    <dgm:pt modelId="{9E44FE85-2BC2-4B49-96E3-A9D806F31549}" type="parTrans" cxnId="{72E45A82-6767-294B-875C-70312F352846}">
      <dgm:prSet/>
      <dgm:spPr/>
      <dgm:t>
        <a:bodyPr/>
        <a:lstStyle/>
        <a:p>
          <a:endParaRPr lang="en-US"/>
        </a:p>
      </dgm:t>
    </dgm:pt>
    <dgm:pt modelId="{C2A1DA6F-D9CB-DF4F-AC0D-98D9A4D37543}" type="sibTrans" cxnId="{72E45A82-6767-294B-875C-70312F352846}">
      <dgm:prSet/>
      <dgm:spPr/>
      <dgm:t>
        <a:bodyPr/>
        <a:lstStyle/>
        <a:p>
          <a:endParaRPr lang="en-US"/>
        </a:p>
      </dgm:t>
    </dgm:pt>
    <dgm:pt modelId="{DB513045-80FB-1446-9849-B2FCFAF80AEA}">
      <dgm:prSet phldrT="[Text]"/>
      <dgm:spPr/>
      <dgm:t>
        <a:bodyPr/>
        <a:lstStyle/>
        <a:p>
          <a:r>
            <a:rPr lang="en-US" dirty="0"/>
            <a:t>Positive-negative</a:t>
          </a:r>
        </a:p>
      </dgm:t>
    </dgm:pt>
    <dgm:pt modelId="{98DD4F2F-B438-824F-AE64-B8723B3B9678}" type="parTrans" cxnId="{FEB42858-722F-8F46-AC97-E160F1E0038A}">
      <dgm:prSet/>
      <dgm:spPr/>
      <dgm:t>
        <a:bodyPr/>
        <a:lstStyle/>
        <a:p>
          <a:endParaRPr lang="en-US"/>
        </a:p>
      </dgm:t>
    </dgm:pt>
    <dgm:pt modelId="{36AFF990-F3D4-BE4F-86A8-E6EAD323FEE6}" type="sibTrans" cxnId="{FEB42858-722F-8F46-AC97-E160F1E0038A}">
      <dgm:prSet/>
      <dgm:spPr/>
      <dgm:t>
        <a:bodyPr/>
        <a:lstStyle/>
        <a:p>
          <a:endParaRPr lang="en-US"/>
        </a:p>
      </dgm:t>
    </dgm:pt>
    <dgm:pt modelId="{D9327A6E-668D-CC4C-A5A3-E78CDBE2A79E}">
      <dgm:prSet phldrT="[Text]"/>
      <dgm:spPr/>
      <dgm:t>
        <a:bodyPr/>
        <a:lstStyle/>
        <a:p>
          <a:r>
            <a:rPr lang="en-US" dirty="0"/>
            <a:t>Punishment</a:t>
          </a:r>
        </a:p>
      </dgm:t>
    </dgm:pt>
    <dgm:pt modelId="{2A5FA2A3-683F-BB42-AF2A-6DBAE2DCC79D}" type="parTrans" cxnId="{19FAF0A9-272E-5140-BE2D-1B9F234E2DE9}">
      <dgm:prSet/>
      <dgm:spPr/>
      <dgm:t>
        <a:bodyPr/>
        <a:lstStyle/>
        <a:p>
          <a:endParaRPr lang="en-US"/>
        </a:p>
      </dgm:t>
    </dgm:pt>
    <dgm:pt modelId="{B5E41BFC-5FAE-CD4E-B8D9-A896C74706A0}" type="sibTrans" cxnId="{19FAF0A9-272E-5140-BE2D-1B9F234E2DE9}">
      <dgm:prSet/>
      <dgm:spPr/>
      <dgm:t>
        <a:bodyPr/>
        <a:lstStyle/>
        <a:p>
          <a:endParaRPr lang="en-US"/>
        </a:p>
      </dgm:t>
    </dgm:pt>
    <dgm:pt modelId="{40C2EDFA-48A9-F94B-B0DF-08859EE9DAFF}">
      <dgm:prSet phldrT="[Text]"/>
      <dgm:spPr/>
      <dgm:t>
        <a:bodyPr/>
        <a:lstStyle/>
        <a:p>
          <a:r>
            <a:rPr lang="en-US"/>
            <a:t>Modeling</a:t>
          </a:r>
        </a:p>
      </dgm:t>
    </dgm:pt>
    <dgm:pt modelId="{CB7E20BB-2F63-0B49-A07A-2DFE65B1B9DA}" type="parTrans" cxnId="{B0875A20-E9D3-9041-BC4E-9CAFD7F0F9DE}">
      <dgm:prSet/>
      <dgm:spPr/>
      <dgm:t>
        <a:bodyPr/>
        <a:lstStyle/>
        <a:p>
          <a:endParaRPr lang="en-US"/>
        </a:p>
      </dgm:t>
    </dgm:pt>
    <dgm:pt modelId="{309D71BE-6A15-6E46-9263-775B23E2B6A0}" type="sibTrans" cxnId="{B0875A20-E9D3-9041-BC4E-9CAFD7F0F9DE}">
      <dgm:prSet/>
      <dgm:spPr/>
      <dgm:t>
        <a:bodyPr/>
        <a:lstStyle/>
        <a:p>
          <a:endParaRPr lang="en-US"/>
        </a:p>
      </dgm:t>
    </dgm:pt>
    <dgm:pt modelId="{A77BB21C-C83A-024B-A1BA-2AFB46EB7BE9}">
      <dgm:prSet phldrT="[Text]"/>
      <dgm:spPr/>
      <dgm:t>
        <a:bodyPr/>
        <a:lstStyle/>
        <a:p>
          <a:r>
            <a:rPr lang="en-US" dirty="0"/>
            <a:t>Verbal-nonverbal </a:t>
          </a:r>
        </a:p>
      </dgm:t>
    </dgm:pt>
    <dgm:pt modelId="{B0D68C9D-1EFE-AA4B-9207-D815D67B6720}" type="parTrans" cxnId="{37FDD9E3-7CC3-144D-B652-D9D1E1335D53}">
      <dgm:prSet/>
      <dgm:spPr/>
      <dgm:t>
        <a:bodyPr/>
        <a:lstStyle/>
        <a:p>
          <a:endParaRPr lang="en-US"/>
        </a:p>
      </dgm:t>
    </dgm:pt>
    <dgm:pt modelId="{EB95B711-EB4D-254D-8152-C5493A5D1016}" type="sibTrans" cxnId="{37FDD9E3-7CC3-144D-B652-D9D1E1335D53}">
      <dgm:prSet/>
      <dgm:spPr/>
      <dgm:t>
        <a:bodyPr/>
        <a:lstStyle/>
        <a:p>
          <a:endParaRPr lang="en-US"/>
        </a:p>
      </dgm:t>
    </dgm:pt>
    <dgm:pt modelId="{9896DF86-8274-744B-86D8-901491F2B2F9}">
      <dgm:prSet phldrT="[Text]"/>
      <dgm:spPr/>
      <dgm:t>
        <a:bodyPr/>
        <a:lstStyle/>
        <a:p>
          <a:r>
            <a:rPr lang="en-US" dirty="0"/>
            <a:t>Reward</a:t>
          </a:r>
        </a:p>
      </dgm:t>
    </dgm:pt>
    <dgm:pt modelId="{2166EC4B-2230-A44E-853F-89D225F32A9E}" type="parTrans" cxnId="{3281CB82-0845-F144-A1B9-F4106AC46176}">
      <dgm:prSet/>
      <dgm:spPr/>
      <dgm:t>
        <a:bodyPr/>
        <a:lstStyle/>
        <a:p>
          <a:endParaRPr lang="en-US"/>
        </a:p>
      </dgm:t>
    </dgm:pt>
    <dgm:pt modelId="{9A204ED0-D3C2-F441-8FFA-FB587538A9C6}" type="sibTrans" cxnId="{3281CB82-0845-F144-A1B9-F4106AC46176}">
      <dgm:prSet/>
      <dgm:spPr/>
      <dgm:t>
        <a:bodyPr/>
        <a:lstStyle/>
        <a:p>
          <a:endParaRPr lang="en-US"/>
        </a:p>
      </dgm:t>
    </dgm:pt>
    <dgm:pt modelId="{916BE8E8-F507-FA41-8EFA-7A6AFFDA94DF}" type="pres">
      <dgm:prSet presAssocID="{37594084-5E27-6641-B44D-0752E78232D4}" presName="Name0" presStyleCnt="0">
        <dgm:presLayoutVars>
          <dgm:dir/>
          <dgm:animLvl val="lvl"/>
          <dgm:resizeHandles val="exact"/>
        </dgm:presLayoutVars>
      </dgm:prSet>
      <dgm:spPr/>
    </dgm:pt>
    <dgm:pt modelId="{F71DE23F-F5D0-3040-85E1-97617FD3249A}" type="pres">
      <dgm:prSet presAssocID="{DDA425FC-98F2-0C4F-BF96-2EC3AD5FD427}" presName="composite" presStyleCnt="0"/>
      <dgm:spPr/>
    </dgm:pt>
    <dgm:pt modelId="{FB6FA6E7-AE7B-FE48-9836-F737FA315A65}" type="pres">
      <dgm:prSet presAssocID="{DDA425FC-98F2-0C4F-BF96-2EC3AD5FD427}" presName="parTx" presStyleLbl="alignNode1" presStyleIdx="0" presStyleCnt="2">
        <dgm:presLayoutVars>
          <dgm:chMax val="0"/>
          <dgm:chPref val="0"/>
        </dgm:presLayoutVars>
      </dgm:prSet>
      <dgm:spPr/>
    </dgm:pt>
    <dgm:pt modelId="{2D810C05-047C-0349-B1D8-83D91383A80C}" type="pres">
      <dgm:prSet presAssocID="{DDA425FC-98F2-0C4F-BF96-2EC3AD5FD427}" presName="desTx" presStyleLbl="alignAccFollowNode1" presStyleIdx="0" presStyleCnt="2">
        <dgm:presLayoutVars/>
      </dgm:prSet>
      <dgm:spPr/>
    </dgm:pt>
    <dgm:pt modelId="{5A2E7E3D-0A8A-AA40-8283-0A0CAB579D09}" type="pres">
      <dgm:prSet presAssocID="{F0DFCABC-A479-BB40-88B0-40C6AF098B98}" presName="space" presStyleCnt="0"/>
      <dgm:spPr/>
    </dgm:pt>
    <dgm:pt modelId="{942095D7-7A9E-2B45-B301-CD540977A5B4}" type="pres">
      <dgm:prSet presAssocID="{6048DC4B-74EA-F248-A43F-155305A41CB5}" presName="composite" presStyleCnt="0"/>
      <dgm:spPr/>
    </dgm:pt>
    <dgm:pt modelId="{79EC5750-9C45-134C-BAA0-5F1EFF9DAD57}" type="pres">
      <dgm:prSet presAssocID="{6048DC4B-74EA-F248-A43F-155305A41CB5}" presName="parTx" presStyleLbl="alignNode1" presStyleIdx="1" presStyleCnt="2">
        <dgm:presLayoutVars>
          <dgm:chMax val="0"/>
          <dgm:chPref val="0"/>
        </dgm:presLayoutVars>
      </dgm:prSet>
      <dgm:spPr/>
    </dgm:pt>
    <dgm:pt modelId="{E057BBAA-7DDC-0B42-B886-4CFF5ADCD429}" type="pres">
      <dgm:prSet presAssocID="{6048DC4B-74EA-F248-A43F-155305A41CB5}" presName="desTx" presStyleLbl="alignAccFollowNode1" presStyleIdx="1" presStyleCnt="2">
        <dgm:presLayoutVars/>
      </dgm:prSet>
      <dgm:spPr/>
    </dgm:pt>
  </dgm:ptLst>
  <dgm:cxnLst>
    <dgm:cxn modelId="{B0875A20-E9D3-9041-BC4E-9CAFD7F0F9DE}" srcId="{DDA425FC-98F2-0C4F-BF96-2EC3AD5FD427}" destId="{40C2EDFA-48A9-F94B-B0DF-08859EE9DAFF}" srcOrd="2" destOrd="0" parTransId="{CB7E20BB-2F63-0B49-A07A-2DFE65B1B9DA}" sibTransId="{309D71BE-6A15-6E46-9263-775B23E2B6A0}"/>
    <dgm:cxn modelId="{08073323-BCA0-1C4A-A937-E495BDD5D8A8}" type="presOf" srcId="{9896DF86-8274-744B-86D8-901491F2B2F9}" destId="{E057BBAA-7DDC-0B42-B886-4CFF5ADCD429}" srcOrd="0" destOrd="3" presId="urn:microsoft.com/office/officeart/2016/7/layout/ChevronBlockProcess"/>
    <dgm:cxn modelId="{29E7072E-768C-DE41-91A2-23C98D7A1AEA}" type="presOf" srcId="{6048DC4B-74EA-F248-A43F-155305A41CB5}" destId="{79EC5750-9C45-134C-BAA0-5F1EFF9DAD57}" srcOrd="0" destOrd="0" presId="urn:microsoft.com/office/officeart/2016/7/layout/ChevronBlockProcess"/>
    <dgm:cxn modelId="{78218D35-13F5-C142-BA19-72F5889C978F}" type="presOf" srcId="{DDA425FC-98F2-0C4F-BF96-2EC3AD5FD427}" destId="{FB6FA6E7-AE7B-FE48-9836-F737FA315A65}" srcOrd="0" destOrd="0" presId="urn:microsoft.com/office/officeart/2016/7/layout/ChevronBlockProcess"/>
    <dgm:cxn modelId="{1A0D7C5E-0974-8C46-8469-B97A86C11149}" type="presOf" srcId="{D9327A6E-668D-CC4C-A5A3-E78CDBE2A79E}" destId="{E057BBAA-7DDC-0B42-B886-4CFF5ADCD429}" srcOrd="0" destOrd="2" presId="urn:microsoft.com/office/officeart/2016/7/layout/ChevronBlockProcess"/>
    <dgm:cxn modelId="{FEB42858-722F-8F46-AC97-E160F1E0038A}" srcId="{6048DC4B-74EA-F248-A43F-155305A41CB5}" destId="{DB513045-80FB-1446-9849-B2FCFAF80AEA}" srcOrd="0" destOrd="0" parTransId="{98DD4F2F-B438-824F-AE64-B8723B3B9678}" sibTransId="{36AFF990-F3D4-BE4F-86A8-E6EAD323FEE6}"/>
    <dgm:cxn modelId="{12E8527D-0052-8749-8F5D-71C08FB16211}" srcId="{37594084-5E27-6641-B44D-0752E78232D4}" destId="{DDA425FC-98F2-0C4F-BF96-2EC3AD5FD427}" srcOrd="0" destOrd="0" parTransId="{BCB7E548-04C2-E34B-98F0-CB4791BB8807}" sibTransId="{F0DFCABC-A479-BB40-88B0-40C6AF098B98}"/>
    <dgm:cxn modelId="{72E45A82-6767-294B-875C-70312F352846}" srcId="{37594084-5E27-6641-B44D-0752E78232D4}" destId="{6048DC4B-74EA-F248-A43F-155305A41CB5}" srcOrd="1" destOrd="0" parTransId="{9E44FE85-2BC2-4B49-96E3-A9D806F31549}" sibTransId="{C2A1DA6F-D9CB-DF4F-AC0D-98D9A4D37543}"/>
    <dgm:cxn modelId="{3281CB82-0845-F144-A1B9-F4106AC46176}" srcId="{6048DC4B-74EA-F248-A43F-155305A41CB5}" destId="{9896DF86-8274-744B-86D8-901491F2B2F9}" srcOrd="3" destOrd="0" parTransId="{2166EC4B-2230-A44E-853F-89D225F32A9E}" sibTransId="{9A204ED0-D3C2-F441-8FFA-FB587538A9C6}"/>
    <dgm:cxn modelId="{5ACDEE89-6015-E747-87EA-489550107886}" type="presOf" srcId="{B89EFDD9-987B-E448-9426-E70F79AAF8FA}" destId="{2D810C05-047C-0349-B1D8-83D91383A80C}" srcOrd="0" destOrd="0" presId="urn:microsoft.com/office/officeart/2016/7/layout/ChevronBlockProcess"/>
    <dgm:cxn modelId="{5322798A-35A3-9D4D-9D2D-D2D5A810B2D5}" type="presOf" srcId="{37594084-5E27-6641-B44D-0752E78232D4}" destId="{916BE8E8-F507-FA41-8EFA-7A6AFFDA94DF}" srcOrd="0" destOrd="0" presId="urn:microsoft.com/office/officeart/2016/7/layout/ChevronBlockProcess"/>
    <dgm:cxn modelId="{8DB36394-6240-0D46-8BD5-CF123145DE5C}" type="presOf" srcId="{A77BB21C-C83A-024B-A1BA-2AFB46EB7BE9}" destId="{E057BBAA-7DDC-0B42-B886-4CFF5ADCD429}" srcOrd="0" destOrd="1" presId="urn:microsoft.com/office/officeart/2016/7/layout/ChevronBlockProcess"/>
    <dgm:cxn modelId="{6077A796-6072-0441-B485-2EF6F0F33BE8}" type="presOf" srcId="{DB513045-80FB-1446-9849-B2FCFAF80AEA}" destId="{E057BBAA-7DDC-0B42-B886-4CFF5ADCD429}" srcOrd="0" destOrd="0" presId="urn:microsoft.com/office/officeart/2016/7/layout/ChevronBlockProcess"/>
    <dgm:cxn modelId="{F915299C-1393-B74D-9411-BD133DC201CF}" type="presOf" srcId="{8BE6AF60-887D-B040-8B76-F86124AF8E90}" destId="{2D810C05-047C-0349-B1D8-83D91383A80C}" srcOrd="0" destOrd="1" presId="urn:microsoft.com/office/officeart/2016/7/layout/ChevronBlockProcess"/>
    <dgm:cxn modelId="{19FAF0A9-272E-5140-BE2D-1B9F234E2DE9}" srcId="{6048DC4B-74EA-F248-A43F-155305A41CB5}" destId="{D9327A6E-668D-CC4C-A5A3-E78CDBE2A79E}" srcOrd="2" destOrd="0" parTransId="{2A5FA2A3-683F-BB42-AF2A-6DBAE2DCC79D}" sibTransId="{B5E41BFC-5FAE-CD4E-B8D9-A896C74706A0}"/>
    <dgm:cxn modelId="{6DEFB0B0-F0FC-824E-B0B6-C3C1867D9D79}" type="presOf" srcId="{40C2EDFA-48A9-F94B-B0DF-08859EE9DAFF}" destId="{2D810C05-047C-0349-B1D8-83D91383A80C}" srcOrd="0" destOrd="2" presId="urn:microsoft.com/office/officeart/2016/7/layout/ChevronBlockProcess"/>
    <dgm:cxn modelId="{5AD52BB8-3809-D04B-BC87-81F271724FD3}" srcId="{DDA425FC-98F2-0C4F-BF96-2EC3AD5FD427}" destId="{B89EFDD9-987B-E448-9426-E70F79AAF8FA}" srcOrd="0" destOrd="0" parTransId="{E4991739-3E45-4C42-940A-4797039EEE81}" sibTransId="{EEA8D96D-8E22-6543-9F7E-2C3D369F02A5}"/>
    <dgm:cxn modelId="{37FDD9E3-7CC3-144D-B652-D9D1E1335D53}" srcId="{6048DC4B-74EA-F248-A43F-155305A41CB5}" destId="{A77BB21C-C83A-024B-A1BA-2AFB46EB7BE9}" srcOrd="1" destOrd="0" parTransId="{B0D68C9D-1EFE-AA4B-9207-D815D67B6720}" sibTransId="{EB95B711-EB4D-254D-8152-C5493A5D1016}"/>
    <dgm:cxn modelId="{EE4F91FF-E395-FC48-A3F3-6E53C2DA1035}" srcId="{DDA425FC-98F2-0C4F-BF96-2EC3AD5FD427}" destId="{8BE6AF60-887D-B040-8B76-F86124AF8E90}" srcOrd="1" destOrd="0" parTransId="{9F532FB4-FBD6-564C-AD42-986DF629B3D8}" sibTransId="{1E58F4BE-7EDF-9648-901A-D5C4CDD3E2D6}"/>
    <dgm:cxn modelId="{3CBEE866-090C-D042-9B7F-B3B6100DC469}" type="presParOf" srcId="{916BE8E8-F507-FA41-8EFA-7A6AFFDA94DF}" destId="{F71DE23F-F5D0-3040-85E1-97617FD3249A}" srcOrd="0" destOrd="0" presId="urn:microsoft.com/office/officeart/2016/7/layout/ChevronBlockProcess"/>
    <dgm:cxn modelId="{7DB9CC5E-2025-5747-AC26-46D0DBB8A7AB}" type="presParOf" srcId="{F71DE23F-F5D0-3040-85E1-97617FD3249A}" destId="{FB6FA6E7-AE7B-FE48-9836-F737FA315A65}" srcOrd="0" destOrd="0" presId="urn:microsoft.com/office/officeart/2016/7/layout/ChevronBlockProcess"/>
    <dgm:cxn modelId="{5FA5658F-6DB8-5E4D-8A27-AF692DCB83E7}" type="presParOf" srcId="{F71DE23F-F5D0-3040-85E1-97617FD3249A}" destId="{2D810C05-047C-0349-B1D8-83D91383A80C}" srcOrd="1" destOrd="0" presId="urn:microsoft.com/office/officeart/2016/7/layout/ChevronBlockProcess"/>
    <dgm:cxn modelId="{D7054B5C-81C2-554D-ACBB-B85C91BC69A4}" type="presParOf" srcId="{916BE8E8-F507-FA41-8EFA-7A6AFFDA94DF}" destId="{5A2E7E3D-0A8A-AA40-8283-0A0CAB579D09}" srcOrd="1" destOrd="0" presId="urn:microsoft.com/office/officeart/2016/7/layout/ChevronBlockProcess"/>
    <dgm:cxn modelId="{C69ECB39-8ADC-B749-A1BD-6F5335764B55}" type="presParOf" srcId="{916BE8E8-F507-FA41-8EFA-7A6AFFDA94DF}" destId="{942095D7-7A9E-2B45-B301-CD540977A5B4}" srcOrd="2" destOrd="0" presId="urn:microsoft.com/office/officeart/2016/7/layout/ChevronBlockProcess"/>
    <dgm:cxn modelId="{33ED1AEA-CBBB-EB40-B055-43722441379C}" type="presParOf" srcId="{942095D7-7A9E-2B45-B301-CD540977A5B4}" destId="{79EC5750-9C45-134C-BAA0-5F1EFF9DAD57}" srcOrd="0" destOrd="0" presId="urn:microsoft.com/office/officeart/2016/7/layout/ChevronBlockProcess"/>
    <dgm:cxn modelId="{53B2D4A2-31E3-D248-8249-30CD387518CD}" type="presParOf" srcId="{942095D7-7A9E-2B45-B301-CD540977A5B4}" destId="{E057BBAA-7DDC-0B42-B886-4CFF5ADCD429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124EE4-928D-9C46-9883-08839EE9221E}" type="doc">
      <dgm:prSet loTypeId="urn:microsoft.com/office/officeart/2005/8/layout/cycle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487443-E4ED-1D4D-B3FF-9AF8927946C9}">
      <dgm:prSet phldrT="[Text]"/>
      <dgm:spPr/>
      <dgm:t>
        <a:bodyPr/>
        <a:lstStyle/>
        <a:p>
          <a:r>
            <a:rPr lang="en-US" dirty="0"/>
            <a:t>APPROACH OF INSTRUCTIOBAL</a:t>
          </a:r>
        </a:p>
      </dgm:t>
    </dgm:pt>
    <dgm:pt modelId="{465B69DF-59C7-4146-8559-CB75DB82C106}" type="parTrans" cxnId="{32E4ED1D-E137-FF4E-9AA8-3A010006E102}">
      <dgm:prSet/>
      <dgm:spPr/>
      <dgm:t>
        <a:bodyPr/>
        <a:lstStyle/>
        <a:p>
          <a:endParaRPr lang="en-US"/>
        </a:p>
      </dgm:t>
    </dgm:pt>
    <dgm:pt modelId="{5E807A19-295C-0C42-BAF3-5A72B8BD9B15}" type="sibTrans" cxnId="{32E4ED1D-E137-FF4E-9AA8-3A010006E102}">
      <dgm:prSet/>
      <dgm:spPr/>
      <dgm:t>
        <a:bodyPr/>
        <a:lstStyle/>
        <a:p>
          <a:endParaRPr lang="en-US"/>
        </a:p>
      </dgm:t>
    </dgm:pt>
    <dgm:pt modelId="{4B90C261-2B4A-A34A-9B09-F650A116BF85}">
      <dgm:prSet phldrT="[Text]"/>
      <dgm:spPr/>
      <dgm:t>
        <a:bodyPr/>
        <a:lstStyle/>
        <a:p>
          <a:r>
            <a:rPr lang="en-US" dirty="0"/>
            <a:t>The </a:t>
          </a:r>
          <a:r>
            <a:rPr lang="en-US" dirty="0" err="1"/>
            <a:t>Kounin</a:t>
          </a:r>
          <a:r>
            <a:rPr lang="en-US" dirty="0"/>
            <a:t> model: effective and ineffective classroom</a:t>
          </a:r>
        </a:p>
      </dgm:t>
    </dgm:pt>
    <dgm:pt modelId="{53A97C31-2872-E340-9806-2F184DA6E253}" type="parTrans" cxnId="{841E8EF8-1361-284A-8463-B5D8687272D5}">
      <dgm:prSet/>
      <dgm:spPr/>
      <dgm:t>
        <a:bodyPr/>
        <a:lstStyle/>
        <a:p>
          <a:endParaRPr lang="en-US"/>
        </a:p>
      </dgm:t>
    </dgm:pt>
    <dgm:pt modelId="{54AAC7E5-55D6-BE46-986D-09BBD5FCE2B6}" type="sibTrans" cxnId="{841E8EF8-1361-284A-8463-B5D8687272D5}">
      <dgm:prSet/>
      <dgm:spPr/>
      <dgm:t>
        <a:bodyPr/>
        <a:lstStyle/>
        <a:p>
          <a:endParaRPr lang="en-US"/>
        </a:p>
      </dgm:t>
    </dgm:pt>
    <dgm:pt modelId="{10082D6E-F307-8B45-B770-693A6C48A3D8}">
      <dgm:prSet phldrT="[Text]"/>
      <dgm:spPr/>
      <dgm:t>
        <a:bodyPr/>
        <a:lstStyle/>
        <a:p>
          <a:r>
            <a:rPr lang="en-US" dirty="0"/>
            <a:t>LEADERSHIP</a:t>
          </a:r>
        </a:p>
      </dgm:t>
    </dgm:pt>
    <dgm:pt modelId="{2C69EB5E-8A0A-1744-8D78-49A5C07A6C49}" type="parTrans" cxnId="{C0C3559C-39E9-704E-9261-7FBB57FF895D}">
      <dgm:prSet/>
      <dgm:spPr/>
      <dgm:t>
        <a:bodyPr/>
        <a:lstStyle/>
        <a:p>
          <a:endParaRPr lang="en-US"/>
        </a:p>
      </dgm:t>
    </dgm:pt>
    <dgm:pt modelId="{9F43CBE4-C3C5-7541-B964-B041A3216842}" type="sibTrans" cxnId="{C0C3559C-39E9-704E-9261-7FBB57FF895D}">
      <dgm:prSet/>
      <dgm:spPr/>
      <dgm:t>
        <a:bodyPr/>
        <a:lstStyle/>
        <a:p>
          <a:endParaRPr lang="en-US"/>
        </a:p>
      </dgm:t>
    </dgm:pt>
    <dgm:pt modelId="{137E8C4C-2FE6-3348-A850-4DF856593EF9}">
      <dgm:prSet phldrT="[Text]"/>
      <dgm:spPr/>
      <dgm:t>
        <a:bodyPr/>
        <a:lstStyle/>
        <a:p>
          <a:r>
            <a:rPr lang="en-US" dirty="0"/>
            <a:t>Democratic</a:t>
          </a:r>
        </a:p>
      </dgm:t>
    </dgm:pt>
    <dgm:pt modelId="{BBBB24EF-9B9B-364E-B1EB-6481036CB49F}" type="parTrans" cxnId="{75D92C24-1B82-644B-A82C-89F563EC3F2F}">
      <dgm:prSet/>
      <dgm:spPr/>
      <dgm:t>
        <a:bodyPr/>
        <a:lstStyle/>
        <a:p>
          <a:endParaRPr lang="en-US"/>
        </a:p>
      </dgm:t>
    </dgm:pt>
    <dgm:pt modelId="{EB2BA463-CC35-F64C-B860-E9EA0AB778D2}" type="sibTrans" cxnId="{75D92C24-1B82-644B-A82C-89F563EC3F2F}">
      <dgm:prSet/>
      <dgm:spPr/>
      <dgm:t>
        <a:bodyPr/>
        <a:lstStyle/>
        <a:p>
          <a:endParaRPr lang="en-US"/>
        </a:p>
      </dgm:t>
    </dgm:pt>
    <dgm:pt modelId="{CBF750D9-AA09-8C4B-BAF5-0A8D3C17C410}">
      <dgm:prSet phldrT="[Text]"/>
      <dgm:spPr/>
      <dgm:t>
        <a:bodyPr/>
        <a:lstStyle/>
        <a:p>
          <a:r>
            <a:rPr lang="en-US" dirty="0"/>
            <a:t>MANAGEMENT</a:t>
          </a:r>
        </a:p>
      </dgm:t>
    </dgm:pt>
    <dgm:pt modelId="{C21FFE85-6F45-7B43-979E-9A47BEDBC25D}" type="parTrans" cxnId="{F911C7EE-851B-1A47-987E-8A3757469395}">
      <dgm:prSet/>
      <dgm:spPr/>
      <dgm:t>
        <a:bodyPr/>
        <a:lstStyle/>
        <a:p>
          <a:endParaRPr lang="en-US"/>
        </a:p>
      </dgm:t>
    </dgm:pt>
    <dgm:pt modelId="{C8CC5CBD-3FDB-AB47-8800-D309D9964C22}" type="sibTrans" cxnId="{F911C7EE-851B-1A47-987E-8A3757469395}">
      <dgm:prSet/>
      <dgm:spPr/>
      <dgm:t>
        <a:bodyPr/>
        <a:lstStyle/>
        <a:p>
          <a:endParaRPr lang="en-US"/>
        </a:p>
      </dgm:t>
    </dgm:pt>
    <dgm:pt modelId="{EE13FF79-8262-504B-B0FE-913746BE32E4}">
      <dgm:prSet phldrT="[Text]"/>
      <dgm:spPr/>
      <dgm:t>
        <a:bodyPr/>
        <a:lstStyle/>
        <a:p>
          <a:r>
            <a:rPr lang="en-US" dirty="0"/>
            <a:t>Discipline</a:t>
          </a:r>
        </a:p>
      </dgm:t>
    </dgm:pt>
    <dgm:pt modelId="{7E3E78FC-54F8-9947-9EEF-2DD34EDE6EA2}" type="parTrans" cxnId="{879BE83D-D9A5-0148-87DE-3B8BADD7D8A6}">
      <dgm:prSet/>
      <dgm:spPr/>
      <dgm:t>
        <a:bodyPr/>
        <a:lstStyle/>
        <a:p>
          <a:endParaRPr lang="en-US"/>
        </a:p>
      </dgm:t>
    </dgm:pt>
    <dgm:pt modelId="{21D50717-3BC0-D840-949A-4C6BE5851849}" type="sibTrans" cxnId="{879BE83D-D9A5-0148-87DE-3B8BADD7D8A6}">
      <dgm:prSet/>
      <dgm:spPr/>
      <dgm:t>
        <a:bodyPr/>
        <a:lstStyle/>
        <a:p>
          <a:endParaRPr lang="en-US"/>
        </a:p>
      </dgm:t>
    </dgm:pt>
    <dgm:pt modelId="{DA326856-38E4-4243-8000-F823F241DAD8}">
      <dgm:prSet phldrT="[Text]"/>
      <dgm:spPr/>
      <dgm:t>
        <a:bodyPr/>
        <a:lstStyle/>
        <a:p>
          <a:r>
            <a:rPr lang="en-US" dirty="0"/>
            <a:t>APPROACHES</a:t>
          </a:r>
        </a:p>
        <a:p>
          <a:r>
            <a:rPr lang="en-US" dirty="0"/>
            <a:t>OF MANAGEMENT</a:t>
          </a:r>
        </a:p>
      </dgm:t>
    </dgm:pt>
    <dgm:pt modelId="{052293F2-98C9-6140-8E80-1B290398E2AF}" type="parTrans" cxnId="{B68C053D-7204-4543-97FA-941F992EEB17}">
      <dgm:prSet/>
      <dgm:spPr/>
      <dgm:t>
        <a:bodyPr/>
        <a:lstStyle/>
        <a:p>
          <a:endParaRPr lang="en-US"/>
        </a:p>
      </dgm:t>
    </dgm:pt>
    <dgm:pt modelId="{AFC7D998-F67E-D944-8863-BE40353CE063}" type="sibTrans" cxnId="{B68C053D-7204-4543-97FA-941F992EEB17}">
      <dgm:prSet/>
      <dgm:spPr/>
      <dgm:t>
        <a:bodyPr/>
        <a:lstStyle/>
        <a:p>
          <a:endParaRPr lang="en-US"/>
        </a:p>
      </dgm:t>
    </dgm:pt>
    <dgm:pt modelId="{B02E86B2-9CFB-3448-9748-43DA2F135F27}">
      <dgm:prSet phldrT="[Text]" custT="1"/>
      <dgm:spPr/>
      <dgm:t>
        <a:bodyPr/>
        <a:lstStyle/>
        <a:p>
          <a:r>
            <a:rPr lang="en-US" sz="900" dirty="0"/>
            <a:t> Self discipline</a:t>
          </a:r>
        </a:p>
      </dgm:t>
    </dgm:pt>
    <dgm:pt modelId="{25D19F1E-80B2-7040-B679-60FFE6709736}" type="parTrans" cxnId="{91787F04-6921-CD40-A227-F8337C8C6E58}">
      <dgm:prSet/>
      <dgm:spPr/>
      <dgm:t>
        <a:bodyPr/>
        <a:lstStyle/>
        <a:p>
          <a:endParaRPr lang="en-US"/>
        </a:p>
      </dgm:t>
    </dgm:pt>
    <dgm:pt modelId="{7C255AAB-8D82-8446-AB1C-408417209C14}" type="sibTrans" cxnId="{91787F04-6921-CD40-A227-F8337C8C6E58}">
      <dgm:prSet/>
      <dgm:spPr/>
      <dgm:t>
        <a:bodyPr/>
        <a:lstStyle/>
        <a:p>
          <a:endParaRPr lang="en-US"/>
        </a:p>
      </dgm:t>
    </dgm:pt>
    <dgm:pt modelId="{356F2DAC-1BEC-1E43-A691-BFF1F1E3ED4C}">
      <dgm:prSet phldrT="[Text]"/>
      <dgm:spPr/>
      <dgm:t>
        <a:bodyPr/>
        <a:lstStyle/>
        <a:p>
          <a:endParaRPr lang="en-US" dirty="0"/>
        </a:p>
      </dgm:t>
    </dgm:pt>
    <dgm:pt modelId="{B505A53C-6E0D-8842-8EEA-47DF51BAEC9B}" type="parTrans" cxnId="{F5D45C2F-DDD1-9F46-90D2-053AF3CF61C2}">
      <dgm:prSet/>
      <dgm:spPr/>
      <dgm:t>
        <a:bodyPr/>
        <a:lstStyle/>
        <a:p>
          <a:endParaRPr lang="en-US"/>
        </a:p>
      </dgm:t>
    </dgm:pt>
    <dgm:pt modelId="{8FD0B6C6-8085-4549-B477-7D3C369DF84B}" type="sibTrans" cxnId="{F5D45C2F-DDD1-9F46-90D2-053AF3CF61C2}">
      <dgm:prSet/>
      <dgm:spPr/>
      <dgm:t>
        <a:bodyPr/>
        <a:lstStyle/>
        <a:p>
          <a:endParaRPr lang="en-US"/>
        </a:p>
      </dgm:t>
    </dgm:pt>
    <dgm:pt modelId="{7CE2A116-EF85-9E44-8252-9074CC9B366F}">
      <dgm:prSet phldrT="[Text]"/>
      <dgm:spPr/>
      <dgm:t>
        <a:bodyPr/>
        <a:lstStyle/>
        <a:p>
          <a:r>
            <a:rPr lang="en-US" dirty="0"/>
            <a:t>Responsibility</a:t>
          </a:r>
        </a:p>
      </dgm:t>
    </dgm:pt>
    <dgm:pt modelId="{A48D004C-8D0D-FC46-9794-0AD405D3EB2D}" type="parTrans" cxnId="{212504B9-B473-B948-9990-9AD1D461C1C9}">
      <dgm:prSet/>
      <dgm:spPr/>
      <dgm:t>
        <a:bodyPr/>
        <a:lstStyle/>
        <a:p>
          <a:endParaRPr lang="en-US"/>
        </a:p>
      </dgm:t>
    </dgm:pt>
    <dgm:pt modelId="{81BD5899-16B8-EB47-8877-DBB48052D7E7}" type="sibTrans" cxnId="{212504B9-B473-B948-9990-9AD1D461C1C9}">
      <dgm:prSet/>
      <dgm:spPr/>
      <dgm:t>
        <a:bodyPr/>
        <a:lstStyle/>
        <a:p>
          <a:endParaRPr lang="en-US"/>
        </a:p>
      </dgm:t>
    </dgm:pt>
    <dgm:pt modelId="{9695CE8C-23EF-904D-9FEF-0E686A1ED726}">
      <dgm:prSet phldrT="[Text]"/>
      <dgm:spPr/>
      <dgm:t>
        <a:bodyPr/>
        <a:lstStyle/>
        <a:p>
          <a:r>
            <a:rPr lang="en-US" dirty="0"/>
            <a:t>Polite</a:t>
          </a:r>
        </a:p>
      </dgm:t>
    </dgm:pt>
    <dgm:pt modelId="{7E78DFF7-9942-A34C-B5E5-BFCE9D866A2C}" type="parTrans" cxnId="{7739C6C0-FAA4-1347-8283-CD24284C4E85}">
      <dgm:prSet/>
      <dgm:spPr/>
      <dgm:t>
        <a:bodyPr/>
        <a:lstStyle/>
        <a:p>
          <a:endParaRPr lang="en-US"/>
        </a:p>
      </dgm:t>
    </dgm:pt>
    <dgm:pt modelId="{4A04C5BC-8E4D-D64D-A676-96A64929E500}" type="sibTrans" cxnId="{7739C6C0-FAA4-1347-8283-CD24284C4E85}">
      <dgm:prSet/>
      <dgm:spPr/>
      <dgm:t>
        <a:bodyPr/>
        <a:lstStyle/>
        <a:p>
          <a:endParaRPr lang="en-US"/>
        </a:p>
      </dgm:t>
    </dgm:pt>
    <dgm:pt modelId="{7F8FD6B3-A34F-7548-98E6-86C729DCCADE}">
      <dgm:prSet phldrT="[Text]"/>
      <dgm:spPr/>
      <dgm:t>
        <a:bodyPr/>
        <a:lstStyle/>
        <a:p>
          <a:r>
            <a:rPr lang="en-US" dirty="0"/>
            <a:t>To control student’s behavior</a:t>
          </a:r>
        </a:p>
      </dgm:t>
    </dgm:pt>
    <dgm:pt modelId="{C032A328-4CF8-6146-82C4-95DF7DD7046C}" type="parTrans" cxnId="{63A2EB68-B339-1646-9392-014294EEC67C}">
      <dgm:prSet/>
      <dgm:spPr/>
      <dgm:t>
        <a:bodyPr/>
        <a:lstStyle/>
        <a:p>
          <a:endParaRPr lang="en-US"/>
        </a:p>
      </dgm:t>
    </dgm:pt>
    <dgm:pt modelId="{237E0A03-BB6A-3640-8326-65931894ECBC}" type="sibTrans" cxnId="{63A2EB68-B339-1646-9392-014294EEC67C}">
      <dgm:prSet/>
      <dgm:spPr/>
      <dgm:t>
        <a:bodyPr/>
        <a:lstStyle/>
        <a:p>
          <a:endParaRPr lang="en-US"/>
        </a:p>
      </dgm:t>
    </dgm:pt>
    <dgm:pt modelId="{34433616-89C9-044C-A9C1-1E00A21DBA31}">
      <dgm:prSet phldrT="[Text]" custT="1"/>
      <dgm:spPr/>
      <dgm:t>
        <a:bodyPr/>
        <a:lstStyle/>
        <a:p>
          <a:r>
            <a:rPr lang="en-US" sz="900" dirty="0"/>
            <a:t>Reality </a:t>
          </a:r>
          <a:r>
            <a:rPr lang="en-US" sz="900" dirty="0" err="1"/>
            <a:t>Therapi</a:t>
          </a:r>
          <a:r>
            <a:rPr lang="en-US" sz="900" dirty="0"/>
            <a:t>: solving their own problems</a:t>
          </a:r>
        </a:p>
      </dgm:t>
    </dgm:pt>
    <dgm:pt modelId="{01F1ADD6-057F-CC45-9498-4CD3BED9A876}" type="parTrans" cxnId="{12202D0C-58F4-E244-A8B0-1D26CA7EB800}">
      <dgm:prSet/>
      <dgm:spPr/>
      <dgm:t>
        <a:bodyPr/>
        <a:lstStyle/>
        <a:p>
          <a:endParaRPr lang="en-US"/>
        </a:p>
      </dgm:t>
    </dgm:pt>
    <dgm:pt modelId="{CB526639-ABC3-464C-8EEC-E10B125EC4AC}" type="sibTrans" cxnId="{12202D0C-58F4-E244-A8B0-1D26CA7EB800}">
      <dgm:prSet/>
      <dgm:spPr/>
      <dgm:t>
        <a:bodyPr/>
        <a:lstStyle/>
        <a:p>
          <a:endParaRPr lang="en-US"/>
        </a:p>
      </dgm:t>
    </dgm:pt>
    <dgm:pt modelId="{96A68AA1-8847-BB4F-9F26-393DD273AE0E}">
      <dgm:prSet phldrT="[Text]" custT="1"/>
      <dgm:spPr/>
      <dgm:t>
        <a:bodyPr/>
        <a:lstStyle/>
        <a:p>
          <a:r>
            <a:rPr lang="en-US" sz="900" dirty="0"/>
            <a:t> Teacher Effectiveness Training: </a:t>
          </a:r>
          <a:r>
            <a:rPr lang="en-US" sz="900" dirty="0" err="1"/>
            <a:t>theacer</a:t>
          </a:r>
          <a:r>
            <a:rPr lang="en-US" sz="900" dirty="0"/>
            <a:t> can reduce disruptive student behavior.</a:t>
          </a:r>
        </a:p>
      </dgm:t>
    </dgm:pt>
    <dgm:pt modelId="{A2ED3C43-EF24-1B4E-BF2C-9308489A3362}" type="parTrans" cxnId="{8A71AEF2-652A-5441-8D40-7799AD0964B8}">
      <dgm:prSet/>
      <dgm:spPr/>
      <dgm:t>
        <a:bodyPr/>
        <a:lstStyle/>
        <a:p>
          <a:endParaRPr lang="en-US"/>
        </a:p>
      </dgm:t>
    </dgm:pt>
    <dgm:pt modelId="{66D4E14A-0E34-5746-B8BF-9BDD7D3A7C40}" type="sibTrans" cxnId="{8A71AEF2-652A-5441-8D40-7799AD0964B8}">
      <dgm:prSet/>
      <dgm:spPr/>
      <dgm:t>
        <a:bodyPr/>
        <a:lstStyle/>
        <a:p>
          <a:endParaRPr lang="en-US"/>
        </a:p>
      </dgm:t>
    </dgm:pt>
    <dgm:pt modelId="{5BFDDD94-C29B-6F4D-AA36-B3F83BD752B8}">
      <dgm:prSet phldrT="[Text]" custT="1"/>
      <dgm:spPr/>
      <dgm:t>
        <a:bodyPr/>
        <a:lstStyle/>
        <a:p>
          <a:endParaRPr lang="en-US" sz="900" dirty="0"/>
        </a:p>
      </dgm:t>
    </dgm:pt>
    <dgm:pt modelId="{F17A6CE9-2D2C-8243-A6DB-C0D00EF71451}" type="parTrans" cxnId="{7A00102C-F2BA-6945-8723-89FFB2EA3E4C}">
      <dgm:prSet/>
      <dgm:spPr/>
      <dgm:t>
        <a:bodyPr/>
        <a:lstStyle/>
        <a:p>
          <a:endParaRPr lang="en-US"/>
        </a:p>
      </dgm:t>
    </dgm:pt>
    <dgm:pt modelId="{18BB2477-56DB-3E49-B0DC-719AE1D8FB69}" type="sibTrans" cxnId="{7A00102C-F2BA-6945-8723-89FFB2EA3E4C}">
      <dgm:prSet/>
      <dgm:spPr/>
      <dgm:t>
        <a:bodyPr/>
        <a:lstStyle/>
        <a:p>
          <a:endParaRPr lang="en-US"/>
        </a:p>
      </dgm:t>
    </dgm:pt>
    <dgm:pt modelId="{3564F6E8-0E7B-A64D-B1BD-70EEAA3B8E69}">
      <dgm:prSet phldrT="[Text]" custT="1"/>
      <dgm:spPr/>
      <dgm:t>
        <a:bodyPr/>
        <a:lstStyle/>
        <a:p>
          <a:r>
            <a:rPr lang="en-US" sz="900" dirty="0"/>
            <a:t>Inner Discipline</a:t>
          </a:r>
        </a:p>
      </dgm:t>
    </dgm:pt>
    <dgm:pt modelId="{F790AAA9-C53F-704E-A922-BF075E63A121}" type="parTrans" cxnId="{A4968202-C80F-FC43-A7A9-B1BEB4EC8DA1}">
      <dgm:prSet/>
      <dgm:spPr/>
      <dgm:t>
        <a:bodyPr/>
        <a:lstStyle/>
        <a:p>
          <a:endParaRPr lang="en-US"/>
        </a:p>
      </dgm:t>
    </dgm:pt>
    <dgm:pt modelId="{53AFCA6C-602E-5742-A81B-34B319577820}" type="sibTrans" cxnId="{A4968202-C80F-FC43-A7A9-B1BEB4EC8DA1}">
      <dgm:prSet/>
      <dgm:spPr/>
      <dgm:t>
        <a:bodyPr/>
        <a:lstStyle/>
        <a:p>
          <a:endParaRPr lang="en-US"/>
        </a:p>
      </dgm:t>
    </dgm:pt>
    <dgm:pt modelId="{00BC97F1-3A3C-EF4A-9253-707A1C9BB64D}">
      <dgm:prSet phldrT="[Text]" custT="1"/>
      <dgm:spPr/>
      <dgm:t>
        <a:bodyPr/>
        <a:lstStyle/>
        <a:p>
          <a:r>
            <a:rPr lang="en-US" sz="900" dirty="0"/>
            <a:t>Beyond discipline: reward - punishment</a:t>
          </a:r>
        </a:p>
      </dgm:t>
    </dgm:pt>
    <dgm:pt modelId="{3CFC4541-48C2-C947-AE01-3C813A5840B1}" type="parTrans" cxnId="{6058FE4D-43C1-0148-95AA-A4E00475D098}">
      <dgm:prSet/>
      <dgm:spPr/>
      <dgm:t>
        <a:bodyPr/>
        <a:lstStyle/>
        <a:p>
          <a:endParaRPr lang="en-US"/>
        </a:p>
      </dgm:t>
    </dgm:pt>
    <dgm:pt modelId="{E32CCD4B-0092-864A-AF86-8C02AC181DD8}" type="sibTrans" cxnId="{6058FE4D-43C1-0148-95AA-A4E00475D098}">
      <dgm:prSet/>
      <dgm:spPr/>
      <dgm:t>
        <a:bodyPr/>
        <a:lstStyle/>
        <a:p>
          <a:endParaRPr lang="en-US"/>
        </a:p>
      </dgm:t>
    </dgm:pt>
    <dgm:pt modelId="{83217BF8-2512-744D-8C38-EA4E0C2E4D52}">
      <dgm:prSet phldrT="[Text]"/>
      <dgm:spPr/>
      <dgm:t>
        <a:bodyPr/>
        <a:lstStyle/>
        <a:p>
          <a:endParaRPr lang="en-US" dirty="0"/>
        </a:p>
      </dgm:t>
    </dgm:pt>
    <dgm:pt modelId="{142EDFC5-3F86-2349-8F51-DAEB04893198}" type="parTrans" cxnId="{F997D81B-7F16-5B43-8E27-9AE9FFB7D524}">
      <dgm:prSet/>
      <dgm:spPr/>
      <dgm:t>
        <a:bodyPr/>
        <a:lstStyle/>
        <a:p>
          <a:endParaRPr lang="en-US"/>
        </a:p>
      </dgm:t>
    </dgm:pt>
    <dgm:pt modelId="{AD7C4BE5-526F-3144-AAE6-67F0618EAC28}" type="sibTrans" cxnId="{F997D81B-7F16-5B43-8E27-9AE9FFB7D524}">
      <dgm:prSet/>
      <dgm:spPr/>
      <dgm:t>
        <a:bodyPr/>
        <a:lstStyle/>
        <a:p>
          <a:endParaRPr lang="en-US"/>
        </a:p>
      </dgm:t>
    </dgm:pt>
    <dgm:pt modelId="{93350DC8-00F8-B447-9EA4-F2CEDB855B6C}">
      <dgm:prSet phldrT="[Text]"/>
      <dgm:spPr/>
      <dgm:t>
        <a:bodyPr/>
        <a:lstStyle/>
        <a:p>
          <a:r>
            <a:rPr lang="en-US" dirty="0"/>
            <a:t>The </a:t>
          </a:r>
          <a:r>
            <a:rPr lang="en-US" dirty="0" err="1"/>
            <a:t>Jone</a:t>
          </a:r>
          <a:r>
            <a:rPr lang="en-US" dirty="0"/>
            <a:t> model: limit setting, good body language, incentive, help efficiently</a:t>
          </a:r>
        </a:p>
      </dgm:t>
    </dgm:pt>
    <dgm:pt modelId="{443C822C-C46E-E941-A38C-8DE1F530A7FF}" type="parTrans" cxnId="{067E5F6F-569F-2B4F-BAD1-60A9F1890734}">
      <dgm:prSet/>
      <dgm:spPr/>
      <dgm:t>
        <a:bodyPr/>
        <a:lstStyle/>
        <a:p>
          <a:endParaRPr lang="en-US"/>
        </a:p>
      </dgm:t>
    </dgm:pt>
    <dgm:pt modelId="{EE017F4F-B6F6-A84E-8498-67708B86925C}" type="sibTrans" cxnId="{067E5F6F-569F-2B4F-BAD1-60A9F1890734}">
      <dgm:prSet/>
      <dgm:spPr/>
      <dgm:t>
        <a:bodyPr/>
        <a:lstStyle/>
        <a:p>
          <a:endParaRPr lang="en-US"/>
        </a:p>
      </dgm:t>
    </dgm:pt>
    <dgm:pt modelId="{5A0D569A-E090-6147-8ABF-7BDADA8F4AFD}" type="pres">
      <dgm:prSet presAssocID="{DF124EE4-928D-9C46-9883-08839EE9221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458ACB9-6B62-AA41-A933-C02EB5AE66F1}" type="pres">
      <dgm:prSet presAssocID="{DF124EE4-928D-9C46-9883-08839EE9221E}" presName="children" presStyleCnt="0"/>
      <dgm:spPr/>
    </dgm:pt>
    <dgm:pt modelId="{A17B02D4-E648-E44E-B12D-B496AAF87D41}" type="pres">
      <dgm:prSet presAssocID="{DF124EE4-928D-9C46-9883-08839EE9221E}" presName="child1group" presStyleCnt="0"/>
      <dgm:spPr/>
    </dgm:pt>
    <dgm:pt modelId="{F570BF99-5D95-E040-BE42-7011D29F59E5}" type="pres">
      <dgm:prSet presAssocID="{DF124EE4-928D-9C46-9883-08839EE9221E}" presName="child1" presStyleLbl="bgAcc1" presStyleIdx="0" presStyleCnt="4" custScaleX="118318" custLinFactNeighborX="-24154" custLinFactNeighborY="50533"/>
      <dgm:spPr/>
    </dgm:pt>
    <dgm:pt modelId="{7E5A4D73-7B3E-DC4C-A157-1F136E0460B4}" type="pres">
      <dgm:prSet presAssocID="{DF124EE4-928D-9C46-9883-08839EE9221E}" presName="child1Text" presStyleLbl="bgAcc1" presStyleIdx="0" presStyleCnt="4">
        <dgm:presLayoutVars>
          <dgm:bulletEnabled val="1"/>
        </dgm:presLayoutVars>
      </dgm:prSet>
      <dgm:spPr/>
    </dgm:pt>
    <dgm:pt modelId="{000DFD5A-4C05-9545-A9DC-57F8CC483139}" type="pres">
      <dgm:prSet presAssocID="{DF124EE4-928D-9C46-9883-08839EE9221E}" presName="child2group" presStyleCnt="0"/>
      <dgm:spPr/>
    </dgm:pt>
    <dgm:pt modelId="{973560E4-BD91-DB41-93FA-67699A9581E2}" type="pres">
      <dgm:prSet presAssocID="{DF124EE4-928D-9C46-9883-08839EE9221E}" presName="child2" presStyleLbl="bgAcc1" presStyleIdx="1" presStyleCnt="4" custLinFactNeighborX="24728" custLinFactNeighborY="40781"/>
      <dgm:spPr/>
    </dgm:pt>
    <dgm:pt modelId="{A880B571-E2FC-3644-ACFE-BAE60BC6BF89}" type="pres">
      <dgm:prSet presAssocID="{DF124EE4-928D-9C46-9883-08839EE9221E}" presName="child2Text" presStyleLbl="bgAcc1" presStyleIdx="1" presStyleCnt="4">
        <dgm:presLayoutVars>
          <dgm:bulletEnabled val="1"/>
        </dgm:presLayoutVars>
      </dgm:prSet>
      <dgm:spPr/>
    </dgm:pt>
    <dgm:pt modelId="{DBCDC8AF-13A0-014D-B318-D3565387B1B6}" type="pres">
      <dgm:prSet presAssocID="{DF124EE4-928D-9C46-9883-08839EE9221E}" presName="child3group" presStyleCnt="0"/>
      <dgm:spPr/>
    </dgm:pt>
    <dgm:pt modelId="{F8401044-F3B7-074E-B1E1-9D3ED019A9A5}" type="pres">
      <dgm:prSet presAssocID="{DF124EE4-928D-9C46-9883-08839EE9221E}" presName="child3" presStyleLbl="bgAcc1" presStyleIdx="2" presStyleCnt="4" custScaleY="155978" custLinFactNeighborX="30160" custLinFactNeighborY="1926"/>
      <dgm:spPr/>
    </dgm:pt>
    <dgm:pt modelId="{056B5872-2792-7448-87F1-700BF4FDCE59}" type="pres">
      <dgm:prSet presAssocID="{DF124EE4-928D-9C46-9883-08839EE9221E}" presName="child3Text" presStyleLbl="bgAcc1" presStyleIdx="2" presStyleCnt="4">
        <dgm:presLayoutVars>
          <dgm:bulletEnabled val="1"/>
        </dgm:presLayoutVars>
      </dgm:prSet>
      <dgm:spPr/>
    </dgm:pt>
    <dgm:pt modelId="{B74F2988-E350-4440-BCCA-02C89104F312}" type="pres">
      <dgm:prSet presAssocID="{DF124EE4-928D-9C46-9883-08839EE9221E}" presName="child4group" presStyleCnt="0"/>
      <dgm:spPr/>
    </dgm:pt>
    <dgm:pt modelId="{B96AD2A3-FD04-5B4B-8D15-4F0255DF7274}" type="pres">
      <dgm:prSet presAssocID="{DF124EE4-928D-9C46-9883-08839EE9221E}" presName="child4" presStyleLbl="bgAcc1" presStyleIdx="3" presStyleCnt="4" custScaleY="157039" custLinFactNeighborX="-32034" custLinFactNeighborY="6282"/>
      <dgm:spPr/>
    </dgm:pt>
    <dgm:pt modelId="{4F0ADD8D-632C-D14C-8AEE-75B297099D37}" type="pres">
      <dgm:prSet presAssocID="{DF124EE4-928D-9C46-9883-08839EE9221E}" presName="child4Text" presStyleLbl="bgAcc1" presStyleIdx="3" presStyleCnt="4">
        <dgm:presLayoutVars>
          <dgm:bulletEnabled val="1"/>
        </dgm:presLayoutVars>
      </dgm:prSet>
      <dgm:spPr/>
    </dgm:pt>
    <dgm:pt modelId="{5F8145BB-0E61-DC49-8931-1BD6EAFB6B8C}" type="pres">
      <dgm:prSet presAssocID="{DF124EE4-928D-9C46-9883-08839EE9221E}" presName="childPlaceholder" presStyleCnt="0"/>
      <dgm:spPr/>
    </dgm:pt>
    <dgm:pt modelId="{41A45787-C089-024D-B3C5-EB1CAB3317B7}" type="pres">
      <dgm:prSet presAssocID="{DF124EE4-928D-9C46-9883-08839EE9221E}" presName="circle" presStyleCnt="0"/>
      <dgm:spPr/>
    </dgm:pt>
    <dgm:pt modelId="{1CF8A2A5-2D17-0644-BE18-1463128793D7}" type="pres">
      <dgm:prSet presAssocID="{DF124EE4-928D-9C46-9883-08839EE9221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CF0A33F7-D542-B443-87B1-085F199AA7CB}" type="pres">
      <dgm:prSet presAssocID="{DF124EE4-928D-9C46-9883-08839EE9221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451063B7-EB39-7243-B475-371A38F4AE65}" type="pres">
      <dgm:prSet presAssocID="{DF124EE4-928D-9C46-9883-08839EE9221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36E305CF-0150-4742-8055-5766BBEF904E}" type="pres">
      <dgm:prSet presAssocID="{DF124EE4-928D-9C46-9883-08839EE9221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8C790C71-2F07-2D4F-BC9D-FD0EF59B21B0}" type="pres">
      <dgm:prSet presAssocID="{DF124EE4-928D-9C46-9883-08839EE9221E}" presName="quadrantPlaceholder" presStyleCnt="0"/>
      <dgm:spPr/>
    </dgm:pt>
    <dgm:pt modelId="{E8385D40-A03E-A643-9A38-D4F4F22A0B86}" type="pres">
      <dgm:prSet presAssocID="{DF124EE4-928D-9C46-9883-08839EE9221E}" presName="center1" presStyleLbl="fgShp" presStyleIdx="0" presStyleCnt="2"/>
      <dgm:spPr/>
    </dgm:pt>
    <dgm:pt modelId="{6BF06B2C-420B-D14A-B717-8F3E6FD92220}" type="pres">
      <dgm:prSet presAssocID="{DF124EE4-928D-9C46-9883-08839EE9221E}" presName="center2" presStyleLbl="fgShp" presStyleIdx="1" presStyleCnt="2"/>
      <dgm:spPr/>
    </dgm:pt>
  </dgm:ptLst>
  <dgm:cxnLst>
    <dgm:cxn modelId="{A4968202-C80F-FC43-A7A9-B1BEB4EC8DA1}" srcId="{DA326856-38E4-4243-8000-F823F241DAD8}" destId="{3564F6E8-0E7B-A64D-B1BD-70EEAA3B8E69}" srcOrd="3" destOrd="0" parTransId="{F790AAA9-C53F-704E-A922-BF075E63A121}" sibTransId="{53AFCA6C-602E-5742-A81B-34B319577820}"/>
    <dgm:cxn modelId="{91787F04-6921-CD40-A227-F8337C8C6E58}" srcId="{DA326856-38E4-4243-8000-F823F241DAD8}" destId="{B02E86B2-9CFB-3448-9748-43DA2F135F27}" srcOrd="0" destOrd="0" parTransId="{25D19F1E-80B2-7040-B679-60FFE6709736}" sibTransId="{7C255AAB-8D82-8446-AB1C-408417209C14}"/>
    <dgm:cxn modelId="{2065EA06-2B62-5940-B7B9-18AAEB481969}" type="presOf" srcId="{B02E86B2-9CFB-3448-9748-43DA2F135F27}" destId="{4F0ADD8D-632C-D14C-8AEE-75B297099D37}" srcOrd="1" destOrd="0" presId="urn:microsoft.com/office/officeart/2005/8/layout/cycle4"/>
    <dgm:cxn modelId="{93FA3308-4058-A84D-958F-556829AC4D19}" type="presOf" srcId="{137E8C4C-2FE6-3348-A850-4DF856593EF9}" destId="{973560E4-BD91-DB41-93FA-67699A9581E2}" srcOrd="0" destOrd="0" presId="urn:microsoft.com/office/officeart/2005/8/layout/cycle4"/>
    <dgm:cxn modelId="{6967060C-7DB4-6D43-90C8-4C7DD8408D19}" type="presOf" srcId="{4B90C261-2B4A-A34A-9B09-F650A116BF85}" destId="{F570BF99-5D95-E040-BE42-7011D29F59E5}" srcOrd="0" destOrd="0" presId="urn:microsoft.com/office/officeart/2005/8/layout/cycle4"/>
    <dgm:cxn modelId="{12202D0C-58F4-E244-A8B0-1D26CA7EB800}" srcId="{DA326856-38E4-4243-8000-F823F241DAD8}" destId="{34433616-89C9-044C-A9C1-1E00A21DBA31}" srcOrd="1" destOrd="0" parTransId="{01F1ADD6-057F-CC45-9498-4CD3BED9A876}" sibTransId="{CB526639-ABC3-464C-8EEC-E10B125EC4AC}"/>
    <dgm:cxn modelId="{F997D81B-7F16-5B43-8E27-9AE9FFB7D524}" srcId="{98487443-E4ED-1D4D-B3FF-9AF8927946C9}" destId="{83217BF8-2512-744D-8C38-EA4E0C2E4D52}" srcOrd="2" destOrd="0" parTransId="{142EDFC5-3F86-2349-8F51-DAEB04893198}" sibTransId="{AD7C4BE5-526F-3144-AAE6-67F0618EAC28}"/>
    <dgm:cxn modelId="{F331E71D-0D00-7F44-A00A-FD4C04D4A5FA}" type="presOf" srcId="{B02E86B2-9CFB-3448-9748-43DA2F135F27}" destId="{B96AD2A3-FD04-5B4B-8D15-4F0255DF7274}" srcOrd="0" destOrd="0" presId="urn:microsoft.com/office/officeart/2005/8/layout/cycle4"/>
    <dgm:cxn modelId="{32E4ED1D-E137-FF4E-9AA8-3A010006E102}" srcId="{DF124EE4-928D-9C46-9883-08839EE9221E}" destId="{98487443-E4ED-1D4D-B3FF-9AF8927946C9}" srcOrd="0" destOrd="0" parTransId="{465B69DF-59C7-4146-8559-CB75DB82C106}" sibTransId="{5E807A19-295C-0C42-BAF3-5A72B8BD9B15}"/>
    <dgm:cxn modelId="{75D92C24-1B82-644B-A82C-89F563EC3F2F}" srcId="{10082D6E-F307-8B45-B770-693A6C48A3D8}" destId="{137E8C4C-2FE6-3348-A850-4DF856593EF9}" srcOrd="0" destOrd="0" parTransId="{BBBB24EF-9B9B-364E-B1EB-6481036CB49F}" sibTransId="{EB2BA463-CC35-F64C-B860-E9EA0AB778D2}"/>
    <dgm:cxn modelId="{7A00102C-F2BA-6945-8723-89FFB2EA3E4C}" srcId="{DA326856-38E4-4243-8000-F823F241DAD8}" destId="{5BFDDD94-C29B-6F4D-AA36-B3F83BD752B8}" srcOrd="5" destOrd="0" parTransId="{F17A6CE9-2D2C-8243-A6DB-C0D00EF71451}" sibTransId="{18BB2477-56DB-3E49-B0DC-719AE1D8FB69}"/>
    <dgm:cxn modelId="{F5D45C2F-DDD1-9F46-90D2-053AF3CF61C2}" srcId="{10082D6E-F307-8B45-B770-693A6C48A3D8}" destId="{356F2DAC-1BEC-1E43-A691-BFF1F1E3ED4C}" srcOrd="3" destOrd="0" parTransId="{B505A53C-6E0D-8842-8EEA-47DF51BAEC9B}" sibTransId="{8FD0B6C6-8085-4549-B477-7D3C369DF84B}"/>
    <dgm:cxn modelId="{3E4B1231-BAAE-C84C-BD98-90252321B749}" type="presOf" srcId="{9695CE8C-23EF-904D-9FEF-0E686A1ED726}" destId="{A880B571-E2FC-3644-ACFE-BAE60BC6BF89}" srcOrd="1" destOrd="2" presId="urn:microsoft.com/office/officeart/2005/8/layout/cycle4"/>
    <dgm:cxn modelId="{5C235E33-D685-1841-8B28-F7A2C11DE312}" type="presOf" srcId="{98487443-E4ED-1D4D-B3FF-9AF8927946C9}" destId="{1CF8A2A5-2D17-0644-BE18-1463128793D7}" srcOrd="0" destOrd="0" presId="urn:microsoft.com/office/officeart/2005/8/layout/cycle4"/>
    <dgm:cxn modelId="{E7935339-CB71-2C4D-B90A-7A88B514E86D}" type="presOf" srcId="{34433616-89C9-044C-A9C1-1E00A21DBA31}" destId="{B96AD2A3-FD04-5B4B-8D15-4F0255DF7274}" srcOrd="0" destOrd="1" presId="urn:microsoft.com/office/officeart/2005/8/layout/cycle4"/>
    <dgm:cxn modelId="{B68C053D-7204-4543-97FA-941F992EEB17}" srcId="{DF124EE4-928D-9C46-9883-08839EE9221E}" destId="{DA326856-38E4-4243-8000-F823F241DAD8}" srcOrd="3" destOrd="0" parTransId="{052293F2-98C9-6140-8E80-1B290398E2AF}" sibTransId="{AFC7D998-F67E-D944-8863-BE40353CE063}"/>
    <dgm:cxn modelId="{879BE83D-D9A5-0148-87DE-3B8BADD7D8A6}" srcId="{CBF750D9-AA09-8C4B-BAF5-0A8D3C17C410}" destId="{EE13FF79-8262-504B-B0FE-913746BE32E4}" srcOrd="0" destOrd="0" parTransId="{7E3E78FC-54F8-9947-9EEF-2DD34EDE6EA2}" sibTransId="{21D50717-3BC0-D840-949A-4C6BE5851849}"/>
    <dgm:cxn modelId="{68FEF065-011A-A442-A6C1-489386118A43}" type="presOf" srcId="{DF124EE4-928D-9C46-9883-08839EE9221E}" destId="{5A0D569A-E090-6147-8ABF-7BDADA8F4AFD}" srcOrd="0" destOrd="0" presId="urn:microsoft.com/office/officeart/2005/8/layout/cycle4"/>
    <dgm:cxn modelId="{63A2EB68-B339-1646-9392-014294EEC67C}" srcId="{CBF750D9-AA09-8C4B-BAF5-0A8D3C17C410}" destId="{7F8FD6B3-A34F-7548-98E6-86C729DCCADE}" srcOrd="1" destOrd="0" parTransId="{C032A328-4CF8-6146-82C4-95DF7DD7046C}" sibTransId="{237E0A03-BB6A-3640-8326-65931894ECBC}"/>
    <dgm:cxn modelId="{C6F0186A-EF3B-D54D-BB25-23E838668FEF}" type="presOf" srcId="{00BC97F1-3A3C-EF4A-9253-707A1C9BB64D}" destId="{B96AD2A3-FD04-5B4B-8D15-4F0255DF7274}" srcOrd="0" destOrd="4" presId="urn:microsoft.com/office/officeart/2005/8/layout/cycle4"/>
    <dgm:cxn modelId="{6058FE4D-43C1-0148-95AA-A4E00475D098}" srcId="{DA326856-38E4-4243-8000-F823F241DAD8}" destId="{00BC97F1-3A3C-EF4A-9253-707A1C9BB64D}" srcOrd="4" destOrd="0" parTransId="{3CFC4541-48C2-C947-AE01-3C813A5840B1}" sibTransId="{E32CCD4B-0092-864A-AF86-8C02AC181DD8}"/>
    <dgm:cxn modelId="{067E5F6F-569F-2B4F-BAD1-60A9F1890734}" srcId="{98487443-E4ED-1D4D-B3FF-9AF8927946C9}" destId="{93350DC8-00F8-B447-9EA4-F2CEDB855B6C}" srcOrd="1" destOrd="0" parTransId="{443C822C-C46E-E941-A38C-8DE1F530A7FF}" sibTransId="{EE017F4F-B6F6-A84E-8498-67708B86925C}"/>
    <dgm:cxn modelId="{1BA4CA50-80A9-D548-BFFA-8611A6C1419E}" type="presOf" srcId="{EE13FF79-8262-504B-B0FE-913746BE32E4}" destId="{056B5872-2792-7448-87F1-700BF4FDCE59}" srcOrd="1" destOrd="0" presId="urn:microsoft.com/office/officeart/2005/8/layout/cycle4"/>
    <dgm:cxn modelId="{A0038653-EF5A-684F-8761-A7CB6C3FFDAA}" type="presOf" srcId="{10082D6E-F307-8B45-B770-693A6C48A3D8}" destId="{CF0A33F7-D542-B443-87B1-085F199AA7CB}" srcOrd="0" destOrd="0" presId="urn:microsoft.com/office/officeart/2005/8/layout/cycle4"/>
    <dgm:cxn modelId="{9625AC76-BF84-A547-9F8A-E6A32D125E2B}" type="presOf" srcId="{83217BF8-2512-744D-8C38-EA4E0C2E4D52}" destId="{7E5A4D73-7B3E-DC4C-A157-1F136E0460B4}" srcOrd="1" destOrd="2" presId="urn:microsoft.com/office/officeart/2005/8/layout/cycle4"/>
    <dgm:cxn modelId="{85AF327E-5FDF-7E4B-BEAD-BDC1694015EB}" type="presOf" srcId="{5BFDDD94-C29B-6F4D-AA36-B3F83BD752B8}" destId="{4F0ADD8D-632C-D14C-8AEE-75B297099D37}" srcOrd="1" destOrd="5" presId="urn:microsoft.com/office/officeart/2005/8/layout/cycle4"/>
    <dgm:cxn modelId="{24CE2B87-BEDD-0045-9364-1C80C82C284F}" type="presOf" srcId="{3564F6E8-0E7B-A64D-B1BD-70EEAA3B8E69}" destId="{B96AD2A3-FD04-5B4B-8D15-4F0255DF7274}" srcOrd="0" destOrd="3" presId="urn:microsoft.com/office/officeart/2005/8/layout/cycle4"/>
    <dgm:cxn modelId="{75DE678C-E0BE-164F-AEE2-8545E98D5D42}" type="presOf" srcId="{DA326856-38E4-4243-8000-F823F241DAD8}" destId="{36E305CF-0150-4742-8055-5766BBEF904E}" srcOrd="0" destOrd="0" presId="urn:microsoft.com/office/officeart/2005/8/layout/cycle4"/>
    <dgm:cxn modelId="{FA0D4C8F-EE09-0A4A-9552-223A231E6E2E}" type="presOf" srcId="{7CE2A116-EF85-9E44-8252-9074CC9B366F}" destId="{A880B571-E2FC-3644-ACFE-BAE60BC6BF89}" srcOrd="1" destOrd="1" presId="urn:microsoft.com/office/officeart/2005/8/layout/cycle4"/>
    <dgm:cxn modelId="{E323639A-7482-D144-ABB3-F0356C3E0B43}" type="presOf" srcId="{96A68AA1-8847-BB4F-9F26-393DD273AE0E}" destId="{B96AD2A3-FD04-5B4B-8D15-4F0255DF7274}" srcOrd="0" destOrd="2" presId="urn:microsoft.com/office/officeart/2005/8/layout/cycle4"/>
    <dgm:cxn modelId="{C0C3559C-39E9-704E-9261-7FBB57FF895D}" srcId="{DF124EE4-928D-9C46-9883-08839EE9221E}" destId="{10082D6E-F307-8B45-B770-693A6C48A3D8}" srcOrd="1" destOrd="0" parTransId="{2C69EB5E-8A0A-1744-8D78-49A5C07A6C49}" sibTransId="{9F43CBE4-C3C5-7541-B964-B041A3216842}"/>
    <dgm:cxn modelId="{C180FFA2-E2D1-0F4D-9C89-CC4FECB7F204}" type="presOf" srcId="{9695CE8C-23EF-904D-9FEF-0E686A1ED726}" destId="{973560E4-BD91-DB41-93FA-67699A9581E2}" srcOrd="0" destOrd="2" presId="urn:microsoft.com/office/officeart/2005/8/layout/cycle4"/>
    <dgm:cxn modelId="{239E38A7-68B2-D44D-B349-A144A540BF61}" type="presOf" srcId="{7F8FD6B3-A34F-7548-98E6-86C729DCCADE}" destId="{056B5872-2792-7448-87F1-700BF4FDCE59}" srcOrd="1" destOrd="1" presId="urn:microsoft.com/office/officeart/2005/8/layout/cycle4"/>
    <dgm:cxn modelId="{A3A8A6A7-83E0-C24F-B5FE-9D3A11F28216}" type="presOf" srcId="{EE13FF79-8262-504B-B0FE-913746BE32E4}" destId="{F8401044-F3B7-074E-B1E1-9D3ED019A9A5}" srcOrd="0" destOrd="0" presId="urn:microsoft.com/office/officeart/2005/8/layout/cycle4"/>
    <dgm:cxn modelId="{FFB34EA8-763F-5740-BA45-8323352D29CE}" type="presOf" srcId="{137E8C4C-2FE6-3348-A850-4DF856593EF9}" destId="{A880B571-E2FC-3644-ACFE-BAE60BC6BF89}" srcOrd="1" destOrd="0" presId="urn:microsoft.com/office/officeart/2005/8/layout/cycle4"/>
    <dgm:cxn modelId="{E70587AC-3012-234C-8A64-A49EF03773D2}" type="presOf" srcId="{96A68AA1-8847-BB4F-9F26-393DD273AE0E}" destId="{4F0ADD8D-632C-D14C-8AEE-75B297099D37}" srcOrd="1" destOrd="2" presId="urn:microsoft.com/office/officeart/2005/8/layout/cycle4"/>
    <dgm:cxn modelId="{D6F10EAE-ABEB-1F41-8F58-CCDA91DDAF86}" type="presOf" srcId="{CBF750D9-AA09-8C4B-BAF5-0A8D3C17C410}" destId="{451063B7-EB39-7243-B475-371A38F4AE65}" srcOrd="0" destOrd="0" presId="urn:microsoft.com/office/officeart/2005/8/layout/cycle4"/>
    <dgm:cxn modelId="{020C1CB5-ABD0-3548-96F5-25E8E83EEA1D}" type="presOf" srcId="{356F2DAC-1BEC-1E43-A691-BFF1F1E3ED4C}" destId="{A880B571-E2FC-3644-ACFE-BAE60BC6BF89}" srcOrd="1" destOrd="3" presId="urn:microsoft.com/office/officeart/2005/8/layout/cycle4"/>
    <dgm:cxn modelId="{7D4EC3B5-E421-674C-B4D7-D1ECFCB403BE}" type="presOf" srcId="{3564F6E8-0E7B-A64D-B1BD-70EEAA3B8E69}" destId="{4F0ADD8D-632C-D14C-8AEE-75B297099D37}" srcOrd="1" destOrd="3" presId="urn:microsoft.com/office/officeart/2005/8/layout/cycle4"/>
    <dgm:cxn modelId="{212504B9-B473-B948-9990-9AD1D461C1C9}" srcId="{10082D6E-F307-8B45-B770-693A6C48A3D8}" destId="{7CE2A116-EF85-9E44-8252-9074CC9B366F}" srcOrd="1" destOrd="0" parTransId="{A48D004C-8D0D-FC46-9794-0AD405D3EB2D}" sibTransId="{81BD5899-16B8-EB47-8877-DBB48052D7E7}"/>
    <dgm:cxn modelId="{7739C6C0-FAA4-1347-8283-CD24284C4E85}" srcId="{10082D6E-F307-8B45-B770-693A6C48A3D8}" destId="{9695CE8C-23EF-904D-9FEF-0E686A1ED726}" srcOrd="2" destOrd="0" parTransId="{7E78DFF7-9942-A34C-B5E5-BFCE9D866A2C}" sibTransId="{4A04C5BC-8E4D-D64D-A676-96A64929E500}"/>
    <dgm:cxn modelId="{D60C9AC8-287C-C540-8E48-240F15A8CEBB}" type="presOf" srcId="{7F8FD6B3-A34F-7548-98E6-86C729DCCADE}" destId="{F8401044-F3B7-074E-B1E1-9D3ED019A9A5}" srcOrd="0" destOrd="1" presId="urn:microsoft.com/office/officeart/2005/8/layout/cycle4"/>
    <dgm:cxn modelId="{245A29CD-BB66-D34B-952A-39D23AC87931}" type="presOf" srcId="{5BFDDD94-C29B-6F4D-AA36-B3F83BD752B8}" destId="{B96AD2A3-FD04-5B4B-8D15-4F0255DF7274}" srcOrd="0" destOrd="5" presId="urn:microsoft.com/office/officeart/2005/8/layout/cycle4"/>
    <dgm:cxn modelId="{6B9DAFCE-2B0A-DD4E-BEA2-85D066933A06}" type="presOf" srcId="{93350DC8-00F8-B447-9EA4-F2CEDB855B6C}" destId="{7E5A4D73-7B3E-DC4C-A157-1F136E0460B4}" srcOrd="1" destOrd="1" presId="urn:microsoft.com/office/officeart/2005/8/layout/cycle4"/>
    <dgm:cxn modelId="{3696EBD3-C9DB-3B4F-B5E6-EC4EA78793E7}" type="presOf" srcId="{7CE2A116-EF85-9E44-8252-9074CC9B366F}" destId="{973560E4-BD91-DB41-93FA-67699A9581E2}" srcOrd="0" destOrd="1" presId="urn:microsoft.com/office/officeart/2005/8/layout/cycle4"/>
    <dgm:cxn modelId="{511DD7DA-2A09-1E45-A3F5-734F8B00620B}" type="presOf" srcId="{00BC97F1-3A3C-EF4A-9253-707A1C9BB64D}" destId="{4F0ADD8D-632C-D14C-8AEE-75B297099D37}" srcOrd="1" destOrd="4" presId="urn:microsoft.com/office/officeart/2005/8/layout/cycle4"/>
    <dgm:cxn modelId="{F80121DC-FAD2-CE4F-929B-E8064FBA16A4}" type="presOf" srcId="{83217BF8-2512-744D-8C38-EA4E0C2E4D52}" destId="{F570BF99-5D95-E040-BE42-7011D29F59E5}" srcOrd="0" destOrd="2" presId="urn:microsoft.com/office/officeart/2005/8/layout/cycle4"/>
    <dgm:cxn modelId="{601E32E6-A4D4-B647-9A41-EABBB87CEC3B}" type="presOf" srcId="{34433616-89C9-044C-A9C1-1E00A21DBA31}" destId="{4F0ADD8D-632C-D14C-8AEE-75B297099D37}" srcOrd="1" destOrd="1" presId="urn:microsoft.com/office/officeart/2005/8/layout/cycle4"/>
    <dgm:cxn modelId="{553A3FE8-4D8C-DB40-96F2-D026A868D035}" type="presOf" srcId="{356F2DAC-1BEC-1E43-A691-BFF1F1E3ED4C}" destId="{973560E4-BD91-DB41-93FA-67699A9581E2}" srcOrd="0" destOrd="3" presId="urn:microsoft.com/office/officeart/2005/8/layout/cycle4"/>
    <dgm:cxn modelId="{78A6C3EE-03E4-0A40-9E8C-DA4C38A2A995}" type="presOf" srcId="{4B90C261-2B4A-A34A-9B09-F650A116BF85}" destId="{7E5A4D73-7B3E-DC4C-A157-1F136E0460B4}" srcOrd="1" destOrd="0" presId="urn:microsoft.com/office/officeart/2005/8/layout/cycle4"/>
    <dgm:cxn modelId="{F911C7EE-851B-1A47-987E-8A3757469395}" srcId="{DF124EE4-928D-9C46-9883-08839EE9221E}" destId="{CBF750D9-AA09-8C4B-BAF5-0A8D3C17C410}" srcOrd="2" destOrd="0" parTransId="{C21FFE85-6F45-7B43-979E-9A47BEDBC25D}" sibTransId="{C8CC5CBD-3FDB-AB47-8800-D309D9964C22}"/>
    <dgm:cxn modelId="{8A71AEF2-652A-5441-8D40-7799AD0964B8}" srcId="{DA326856-38E4-4243-8000-F823F241DAD8}" destId="{96A68AA1-8847-BB4F-9F26-393DD273AE0E}" srcOrd="2" destOrd="0" parTransId="{A2ED3C43-EF24-1B4E-BF2C-9308489A3362}" sibTransId="{66D4E14A-0E34-5746-B8BF-9BDD7D3A7C40}"/>
    <dgm:cxn modelId="{CCA162F7-23B2-0A43-80B6-C6A91B208F09}" type="presOf" srcId="{93350DC8-00F8-B447-9EA4-F2CEDB855B6C}" destId="{F570BF99-5D95-E040-BE42-7011D29F59E5}" srcOrd="0" destOrd="1" presId="urn:microsoft.com/office/officeart/2005/8/layout/cycle4"/>
    <dgm:cxn modelId="{841E8EF8-1361-284A-8463-B5D8687272D5}" srcId="{98487443-E4ED-1D4D-B3FF-9AF8927946C9}" destId="{4B90C261-2B4A-A34A-9B09-F650A116BF85}" srcOrd="0" destOrd="0" parTransId="{53A97C31-2872-E340-9806-2F184DA6E253}" sibTransId="{54AAC7E5-55D6-BE46-986D-09BBD5FCE2B6}"/>
    <dgm:cxn modelId="{E52301CA-DC2E-5146-BD5A-779A26B259B4}" type="presParOf" srcId="{5A0D569A-E090-6147-8ABF-7BDADA8F4AFD}" destId="{5458ACB9-6B62-AA41-A933-C02EB5AE66F1}" srcOrd="0" destOrd="0" presId="urn:microsoft.com/office/officeart/2005/8/layout/cycle4"/>
    <dgm:cxn modelId="{A03D61B4-54B6-6F4A-AF67-BDAAA27F37BC}" type="presParOf" srcId="{5458ACB9-6B62-AA41-A933-C02EB5AE66F1}" destId="{A17B02D4-E648-E44E-B12D-B496AAF87D41}" srcOrd="0" destOrd="0" presId="urn:microsoft.com/office/officeart/2005/8/layout/cycle4"/>
    <dgm:cxn modelId="{3C5387B4-2A08-5E48-BBEF-5497B94D2E86}" type="presParOf" srcId="{A17B02D4-E648-E44E-B12D-B496AAF87D41}" destId="{F570BF99-5D95-E040-BE42-7011D29F59E5}" srcOrd="0" destOrd="0" presId="urn:microsoft.com/office/officeart/2005/8/layout/cycle4"/>
    <dgm:cxn modelId="{90BF6E79-0D1B-2B41-801A-0281DEF6EE8F}" type="presParOf" srcId="{A17B02D4-E648-E44E-B12D-B496AAF87D41}" destId="{7E5A4D73-7B3E-DC4C-A157-1F136E0460B4}" srcOrd="1" destOrd="0" presId="urn:microsoft.com/office/officeart/2005/8/layout/cycle4"/>
    <dgm:cxn modelId="{3A487278-3ACC-6344-B8D0-354C1648C114}" type="presParOf" srcId="{5458ACB9-6B62-AA41-A933-C02EB5AE66F1}" destId="{000DFD5A-4C05-9545-A9DC-57F8CC483139}" srcOrd="1" destOrd="0" presId="urn:microsoft.com/office/officeart/2005/8/layout/cycle4"/>
    <dgm:cxn modelId="{0DF8AE76-23C1-8D47-BE19-54B0BDFDD466}" type="presParOf" srcId="{000DFD5A-4C05-9545-A9DC-57F8CC483139}" destId="{973560E4-BD91-DB41-93FA-67699A9581E2}" srcOrd="0" destOrd="0" presId="urn:microsoft.com/office/officeart/2005/8/layout/cycle4"/>
    <dgm:cxn modelId="{84456F9B-F453-0348-974B-5CBBA396273F}" type="presParOf" srcId="{000DFD5A-4C05-9545-A9DC-57F8CC483139}" destId="{A880B571-E2FC-3644-ACFE-BAE60BC6BF89}" srcOrd="1" destOrd="0" presId="urn:microsoft.com/office/officeart/2005/8/layout/cycle4"/>
    <dgm:cxn modelId="{0A631B48-17DD-8F4B-9786-03704880B026}" type="presParOf" srcId="{5458ACB9-6B62-AA41-A933-C02EB5AE66F1}" destId="{DBCDC8AF-13A0-014D-B318-D3565387B1B6}" srcOrd="2" destOrd="0" presId="urn:microsoft.com/office/officeart/2005/8/layout/cycle4"/>
    <dgm:cxn modelId="{6E4A5AE7-0BE1-BF47-BBE1-3FAEBCA130CE}" type="presParOf" srcId="{DBCDC8AF-13A0-014D-B318-D3565387B1B6}" destId="{F8401044-F3B7-074E-B1E1-9D3ED019A9A5}" srcOrd="0" destOrd="0" presId="urn:microsoft.com/office/officeart/2005/8/layout/cycle4"/>
    <dgm:cxn modelId="{57315A15-E889-A04A-9AEE-B0068E8FB358}" type="presParOf" srcId="{DBCDC8AF-13A0-014D-B318-D3565387B1B6}" destId="{056B5872-2792-7448-87F1-700BF4FDCE59}" srcOrd="1" destOrd="0" presId="urn:microsoft.com/office/officeart/2005/8/layout/cycle4"/>
    <dgm:cxn modelId="{0035C968-1E5A-1F43-BC2C-C4B749A7014D}" type="presParOf" srcId="{5458ACB9-6B62-AA41-A933-C02EB5AE66F1}" destId="{B74F2988-E350-4440-BCCA-02C89104F312}" srcOrd="3" destOrd="0" presId="urn:microsoft.com/office/officeart/2005/8/layout/cycle4"/>
    <dgm:cxn modelId="{A7C22381-E825-CC4F-8829-3D797688B904}" type="presParOf" srcId="{B74F2988-E350-4440-BCCA-02C89104F312}" destId="{B96AD2A3-FD04-5B4B-8D15-4F0255DF7274}" srcOrd="0" destOrd="0" presId="urn:microsoft.com/office/officeart/2005/8/layout/cycle4"/>
    <dgm:cxn modelId="{CBCED5A9-97FC-7C4B-B61F-99C168B2AC6C}" type="presParOf" srcId="{B74F2988-E350-4440-BCCA-02C89104F312}" destId="{4F0ADD8D-632C-D14C-8AEE-75B297099D37}" srcOrd="1" destOrd="0" presId="urn:microsoft.com/office/officeart/2005/8/layout/cycle4"/>
    <dgm:cxn modelId="{D04F3C9B-A457-D04F-82D6-ED464FE91349}" type="presParOf" srcId="{5458ACB9-6B62-AA41-A933-C02EB5AE66F1}" destId="{5F8145BB-0E61-DC49-8931-1BD6EAFB6B8C}" srcOrd="4" destOrd="0" presId="urn:microsoft.com/office/officeart/2005/8/layout/cycle4"/>
    <dgm:cxn modelId="{4BDA8C63-7078-8040-8127-49E4671435C3}" type="presParOf" srcId="{5A0D569A-E090-6147-8ABF-7BDADA8F4AFD}" destId="{41A45787-C089-024D-B3C5-EB1CAB3317B7}" srcOrd="1" destOrd="0" presId="urn:microsoft.com/office/officeart/2005/8/layout/cycle4"/>
    <dgm:cxn modelId="{A35BCF17-CF07-894F-8063-CD3C6C899EAD}" type="presParOf" srcId="{41A45787-C089-024D-B3C5-EB1CAB3317B7}" destId="{1CF8A2A5-2D17-0644-BE18-1463128793D7}" srcOrd="0" destOrd="0" presId="urn:microsoft.com/office/officeart/2005/8/layout/cycle4"/>
    <dgm:cxn modelId="{99AAE31F-F622-764D-BBE1-930B3F8177CE}" type="presParOf" srcId="{41A45787-C089-024D-B3C5-EB1CAB3317B7}" destId="{CF0A33F7-D542-B443-87B1-085F199AA7CB}" srcOrd="1" destOrd="0" presId="urn:microsoft.com/office/officeart/2005/8/layout/cycle4"/>
    <dgm:cxn modelId="{66FA3E11-2653-7844-860D-5BDE17A92C5B}" type="presParOf" srcId="{41A45787-C089-024D-B3C5-EB1CAB3317B7}" destId="{451063B7-EB39-7243-B475-371A38F4AE65}" srcOrd="2" destOrd="0" presId="urn:microsoft.com/office/officeart/2005/8/layout/cycle4"/>
    <dgm:cxn modelId="{EA67ABE9-C4C4-C149-BABC-A26A03DB596D}" type="presParOf" srcId="{41A45787-C089-024D-B3C5-EB1CAB3317B7}" destId="{36E305CF-0150-4742-8055-5766BBEF904E}" srcOrd="3" destOrd="0" presId="urn:microsoft.com/office/officeart/2005/8/layout/cycle4"/>
    <dgm:cxn modelId="{87020AE1-6D7A-5747-BCC0-BE2ED0370FD0}" type="presParOf" srcId="{41A45787-C089-024D-B3C5-EB1CAB3317B7}" destId="{8C790C71-2F07-2D4F-BC9D-FD0EF59B21B0}" srcOrd="4" destOrd="0" presId="urn:microsoft.com/office/officeart/2005/8/layout/cycle4"/>
    <dgm:cxn modelId="{79872C50-6BDE-E543-A11E-3AB79FFD215A}" type="presParOf" srcId="{5A0D569A-E090-6147-8ABF-7BDADA8F4AFD}" destId="{E8385D40-A03E-A643-9A38-D4F4F22A0B86}" srcOrd="2" destOrd="0" presId="urn:microsoft.com/office/officeart/2005/8/layout/cycle4"/>
    <dgm:cxn modelId="{5293E435-D62C-E444-9533-DFE52CF76D1E}" type="presParOf" srcId="{5A0D569A-E090-6147-8ABF-7BDADA8F4AFD}" destId="{6BF06B2C-420B-D14A-B717-8F3E6FD9222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171E5-E95C-D142-8070-9B58FBA8E71B}">
      <dsp:nvSpPr>
        <dsp:cNvPr id="0" name=""/>
        <dsp:cNvSpPr/>
      </dsp:nvSpPr>
      <dsp:spPr>
        <a:xfrm>
          <a:off x="4828862" y="2780"/>
          <a:ext cx="1309295" cy="85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Verbal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communication</a:t>
          </a:r>
        </a:p>
      </dsp:txBody>
      <dsp:txXfrm>
        <a:off x="4870406" y="44324"/>
        <a:ext cx="1226207" cy="767953"/>
      </dsp:txXfrm>
    </dsp:sp>
    <dsp:sp modelId="{E96120FF-CA93-164F-8245-5DD0A562DF7C}">
      <dsp:nvSpPr>
        <dsp:cNvPr id="0" name=""/>
        <dsp:cNvSpPr/>
      </dsp:nvSpPr>
      <dsp:spPr>
        <a:xfrm>
          <a:off x="3480517" y="428301"/>
          <a:ext cx="4005985" cy="4005985"/>
        </a:xfrm>
        <a:custGeom>
          <a:avLst/>
          <a:gdLst/>
          <a:ahLst/>
          <a:cxnLst/>
          <a:rect l="0" t="0" r="0" b="0"/>
          <a:pathLst>
            <a:path>
              <a:moveTo>
                <a:pt x="2665986" y="112908"/>
              </a:moveTo>
              <a:arcTo wR="2002992" hR="2002992" stAng="17359774" swAng="14990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F76AE-5688-E64E-A317-E09C72DC3BA3}">
      <dsp:nvSpPr>
        <dsp:cNvPr id="0" name=""/>
        <dsp:cNvSpPr/>
      </dsp:nvSpPr>
      <dsp:spPr>
        <a:xfrm>
          <a:off x="6563505" y="1004277"/>
          <a:ext cx="1309295" cy="85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Symbol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communication</a:t>
          </a:r>
        </a:p>
      </dsp:txBody>
      <dsp:txXfrm>
        <a:off x="6605049" y="1045821"/>
        <a:ext cx="1226207" cy="767953"/>
      </dsp:txXfrm>
    </dsp:sp>
    <dsp:sp modelId="{54EE2A56-BFF7-214C-82F9-4574E11F97D6}">
      <dsp:nvSpPr>
        <dsp:cNvPr id="0" name=""/>
        <dsp:cNvSpPr/>
      </dsp:nvSpPr>
      <dsp:spPr>
        <a:xfrm>
          <a:off x="3480517" y="428301"/>
          <a:ext cx="4005985" cy="4005985"/>
        </a:xfrm>
        <a:custGeom>
          <a:avLst/>
          <a:gdLst/>
          <a:ahLst/>
          <a:cxnLst/>
          <a:rect l="0" t="0" r="0" b="0"/>
          <a:pathLst>
            <a:path>
              <a:moveTo>
                <a:pt x="3924666" y="1438059"/>
              </a:moveTo>
              <a:arcTo wR="2002992" hR="2002992" stAng="20617064" swAng="19658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D0DAE-20EC-3545-BB8C-B64DE274C49B}">
      <dsp:nvSpPr>
        <dsp:cNvPr id="0" name=""/>
        <dsp:cNvSpPr/>
      </dsp:nvSpPr>
      <dsp:spPr>
        <a:xfrm>
          <a:off x="6563505" y="3007269"/>
          <a:ext cx="1309295" cy="85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Sign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communication</a:t>
          </a:r>
        </a:p>
      </dsp:txBody>
      <dsp:txXfrm>
        <a:off x="6605049" y="3048813"/>
        <a:ext cx="1226207" cy="767953"/>
      </dsp:txXfrm>
    </dsp:sp>
    <dsp:sp modelId="{C686FEB3-5DA9-5943-B7EB-EE3A9C85E19E}">
      <dsp:nvSpPr>
        <dsp:cNvPr id="0" name=""/>
        <dsp:cNvSpPr/>
      </dsp:nvSpPr>
      <dsp:spPr>
        <a:xfrm>
          <a:off x="3480517" y="428301"/>
          <a:ext cx="4005985" cy="4005985"/>
        </a:xfrm>
        <a:custGeom>
          <a:avLst/>
          <a:gdLst/>
          <a:ahLst/>
          <a:cxnLst/>
          <a:rect l="0" t="0" r="0" b="0"/>
          <a:pathLst>
            <a:path>
              <a:moveTo>
                <a:pt x="3402243" y="3436197"/>
              </a:moveTo>
              <a:arcTo wR="2002992" hR="2002992" stAng="2741208" swAng="14990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7B1E0-B7A6-D547-959F-23277C9D7E6B}">
      <dsp:nvSpPr>
        <dsp:cNvPr id="0" name=""/>
        <dsp:cNvSpPr/>
      </dsp:nvSpPr>
      <dsp:spPr>
        <a:xfrm>
          <a:off x="4828862" y="4008766"/>
          <a:ext cx="1309295" cy="85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Contact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communication</a:t>
          </a:r>
        </a:p>
      </dsp:txBody>
      <dsp:txXfrm>
        <a:off x="4870406" y="4050310"/>
        <a:ext cx="1226207" cy="767953"/>
      </dsp:txXfrm>
    </dsp:sp>
    <dsp:sp modelId="{9C1DF7F4-43A8-DB4F-A8BC-FE864196C2DC}">
      <dsp:nvSpPr>
        <dsp:cNvPr id="0" name=""/>
        <dsp:cNvSpPr/>
      </dsp:nvSpPr>
      <dsp:spPr>
        <a:xfrm>
          <a:off x="3480517" y="428301"/>
          <a:ext cx="4005985" cy="4005985"/>
        </a:xfrm>
        <a:custGeom>
          <a:avLst/>
          <a:gdLst/>
          <a:ahLst/>
          <a:cxnLst/>
          <a:rect l="0" t="0" r="0" b="0"/>
          <a:pathLst>
            <a:path>
              <a:moveTo>
                <a:pt x="1339999" y="3893077"/>
              </a:moveTo>
              <a:arcTo wR="2002992" hR="2002992" stAng="6559774" swAng="14990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1EC2B-3A7C-B749-B1A9-3CBE9DC04D4F}">
      <dsp:nvSpPr>
        <dsp:cNvPr id="0" name=""/>
        <dsp:cNvSpPr/>
      </dsp:nvSpPr>
      <dsp:spPr>
        <a:xfrm>
          <a:off x="3094219" y="3007269"/>
          <a:ext cx="1309295" cy="85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Silent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communication</a:t>
          </a:r>
        </a:p>
      </dsp:txBody>
      <dsp:txXfrm>
        <a:off x="3135763" y="3048813"/>
        <a:ext cx="1226207" cy="767953"/>
      </dsp:txXfrm>
    </dsp:sp>
    <dsp:sp modelId="{09EF1F2A-7AD5-0646-82F2-9F1F3B46137D}">
      <dsp:nvSpPr>
        <dsp:cNvPr id="0" name=""/>
        <dsp:cNvSpPr/>
      </dsp:nvSpPr>
      <dsp:spPr>
        <a:xfrm>
          <a:off x="3480517" y="428301"/>
          <a:ext cx="4005985" cy="4005985"/>
        </a:xfrm>
        <a:custGeom>
          <a:avLst/>
          <a:gdLst/>
          <a:ahLst/>
          <a:cxnLst/>
          <a:rect l="0" t="0" r="0" b="0"/>
          <a:pathLst>
            <a:path>
              <a:moveTo>
                <a:pt x="81318" y="2567925"/>
              </a:moveTo>
              <a:arcTo wR="2002992" hR="2002992" stAng="9817064" swAng="19658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35374-7014-5246-B1E1-F468B1059654}">
      <dsp:nvSpPr>
        <dsp:cNvPr id="0" name=""/>
        <dsp:cNvSpPr/>
      </dsp:nvSpPr>
      <dsp:spPr>
        <a:xfrm>
          <a:off x="3094219" y="1004277"/>
          <a:ext cx="1309295" cy="85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Code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communication</a:t>
          </a:r>
        </a:p>
      </dsp:txBody>
      <dsp:txXfrm>
        <a:off x="3135763" y="1045821"/>
        <a:ext cx="1226207" cy="767953"/>
      </dsp:txXfrm>
    </dsp:sp>
    <dsp:sp modelId="{6E548654-F11A-5A40-9867-E51FAA6C2288}">
      <dsp:nvSpPr>
        <dsp:cNvPr id="0" name=""/>
        <dsp:cNvSpPr/>
      </dsp:nvSpPr>
      <dsp:spPr>
        <a:xfrm>
          <a:off x="3480517" y="428301"/>
          <a:ext cx="4005985" cy="4005985"/>
        </a:xfrm>
        <a:custGeom>
          <a:avLst/>
          <a:gdLst/>
          <a:ahLst/>
          <a:cxnLst/>
          <a:rect l="0" t="0" r="0" b="0"/>
          <a:pathLst>
            <a:path>
              <a:moveTo>
                <a:pt x="603741" y="569787"/>
              </a:moveTo>
              <a:arcTo wR="2002992" hR="2002992" stAng="13541208" swAng="14990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FA6E7-AE7B-FE48-9836-F737FA315A65}">
      <dsp:nvSpPr>
        <dsp:cNvPr id="0" name=""/>
        <dsp:cNvSpPr/>
      </dsp:nvSpPr>
      <dsp:spPr>
        <a:xfrm>
          <a:off x="8233" y="42703"/>
          <a:ext cx="3990807" cy="1197242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7826" tIns="147826" rIns="147826" bIns="14782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Cognitive Motivation</a:t>
          </a:r>
        </a:p>
      </dsp:txBody>
      <dsp:txXfrm>
        <a:off x="367406" y="42703"/>
        <a:ext cx="3272461" cy="1197242"/>
      </dsp:txXfrm>
    </dsp:sp>
    <dsp:sp modelId="{2D810C05-047C-0349-B1D8-83D91383A80C}">
      <dsp:nvSpPr>
        <dsp:cNvPr id="0" name=""/>
        <dsp:cNvSpPr/>
      </dsp:nvSpPr>
      <dsp:spPr>
        <a:xfrm>
          <a:off x="8233" y="1239945"/>
          <a:ext cx="3631634" cy="20841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980" tIns="286980" rIns="286980" bIns="5739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Natural motives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 Classroom atmosphere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Modeling</a:t>
          </a:r>
        </a:p>
      </dsp:txBody>
      <dsp:txXfrm>
        <a:off x="8233" y="1239945"/>
        <a:ext cx="3631634" cy="2084184"/>
      </dsp:txXfrm>
    </dsp:sp>
    <dsp:sp modelId="{79EC5750-9C45-134C-BAA0-5F1EFF9DAD57}">
      <dsp:nvSpPr>
        <dsp:cNvPr id="0" name=""/>
        <dsp:cNvSpPr/>
      </dsp:nvSpPr>
      <dsp:spPr>
        <a:xfrm>
          <a:off x="3959288" y="42703"/>
          <a:ext cx="3990807" cy="1197242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7826" tIns="147826" rIns="147826" bIns="14782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Reinforcement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Motivation</a:t>
          </a:r>
        </a:p>
      </dsp:txBody>
      <dsp:txXfrm>
        <a:off x="4318461" y="42703"/>
        <a:ext cx="3272461" cy="1197242"/>
      </dsp:txXfrm>
    </dsp:sp>
    <dsp:sp modelId="{E057BBAA-7DDC-0B42-B886-4CFF5ADCD429}">
      <dsp:nvSpPr>
        <dsp:cNvPr id="0" name=""/>
        <dsp:cNvSpPr/>
      </dsp:nvSpPr>
      <dsp:spPr>
        <a:xfrm>
          <a:off x="3959288" y="1239945"/>
          <a:ext cx="3631634" cy="20841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980" tIns="286980" rIns="286980" bIns="5739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Positive-negative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Verbal-nonverbal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Punishment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Reward</a:t>
          </a:r>
        </a:p>
      </dsp:txBody>
      <dsp:txXfrm>
        <a:off x="3959288" y="1239945"/>
        <a:ext cx="3631634" cy="2084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01044-F3B7-074E-B1E1-9D3ED019A9A5}">
      <dsp:nvSpPr>
        <dsp:cNvPr id="0" name=""/>
        <dsp:cNvSpPr/>
      </dsp:nvSpPr>
      <dsp:spPr>
        <a:xfrm>
          <a:off x="6903766" y="2377059"/>
          <a:ext cx="2067847" cy="2089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Discipline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To control student’s behavior</a:t>
          </a:r>
        </a:p>
      </dsp:txBody>
      <dsp:txXfrm>
        <a:off x="7566516" y="2941785"/>
        <a:ext cx="1362700" cy="1482197"/>
      </dsp:txXfrm>
    </dsp:sp>
    <dsp:sp modelId="{B96AD2A3-FD04-5B4B-8D15-4F0255DF7274}">
      <dsp:nvSpPr>
        <dsp:cNvPr id="0" name=""/>
        <dsp:cNvSpPr/>
      </dsp:nvSpPr>
      <dsp:spPr>
        <a:xfrm>
          <a:off x="2243834" y="2369953"/>
          <a:ext cx="2067847" cy="2103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 Self discipline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Reality </a:t>
          </a:r>
          <a:r>
            <a:rPr lang="en-US" sz="900" kern="1200" dirty="0" err="1"/>
            <a:t>Therapi</a:t>
          </a:r>
          <a:r>
            <a:rPr lang="en-US" sz="900" kern="1200" dirty="0"/>
            <a:t>: solving their own problems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 Teacher Effectiveness Training: </a:t>
          </a:r>
          <a:r>
            <a:rPr lang="en-US" sz="900" kern="1200" dirty="0" err="1"/>
            <a:t>theacer</a:t>
          </a:r>
          <a:r>
            <a:rPr lang="en-US" sz="900" kern="1200" dirty="0"/>
            <a:t> can reduce disruptive student behavior.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Inner Discipline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Beyond discipline: reward - punishment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2286230" y="2938232"/>
        <a:ext cx="1362700" cy="1492856"/>
      </dsp:txXfrm>
    </dsp:sp>
    <dsp:sp modelId="{973560E4-BD91-DB41-93FA-67699A9581E2}">
      <dsp:nvSpPr>
        <dsp:cNvPr id="0" name=""/>
        <dsp:cNvSpPr/>
      </dsp:nvSpPr>
      <dsp:spPr>
        <a:xfrm>
          <a:off x="6791441" y="451801"/>
          <a:ext cx="2067847" cy="1339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Democratic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Responsibility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Polite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7441219" y="481225"/>
        <a:ext cx="1388644" cy="945774"/>
      </dsp:txXfrm>
    </dsp:sp>
    <dsp:sp modelId="{F570BF99-5D95-E040-BE42-7011D29F59E5}">
      <dsp:nvSpPr>
        <dsp:cNvPr id="0" name=""/>
        <dsp:cNvSpPr/>
      </dsp:nvSpPr>
      <dsp:spPr>
        <a:xfrm>
          <a:off x="2217386" y="582429"/>
          <a:ext cx="2446635" cy="1339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The </a:t>
          </a:r>
          <a:r>
            <a:rPr lang="en-US" sz="900" kern="1200" dirty="0" err="1"/>
            <a:t>Kounin</a:t>
          </a:r>
          <a:r>
            <a:rPr lang="en-US" sz="900" kern="1200" dirty="0"/>
            <a:t> model: effective and ineffective classroom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The </a:t>
          </a:r>
          <a:r>
            <a:rPr lang="en-US" sz="900" kern="1200" dirty="0" err="1"/>
            <a:t>Jone</a:t>
          </a:r>
          <a:r>
            <a:rPr lang="en-US" sz="900" kern="1200" dirty="0"/>
            <a:t> model: limit setting, good body language, incentive, help efficiently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2246810" y="611853"/>
        <a:ext cx="1653796" cy="945774"/>
      </dsp:txXfrm>
    </dsp:sp>
    <dsp:sp modelId="{1CF8A2A5-2D17-0644-BE18-1463128793D7}">
      <dsp:nvSpPr>
        <dsp:cNvPr id="0" name=""/>
        <dsp:cNvSpPr/>
      </dsp:nvSpPr>
      <dsp:spPr>
        <a:xfrm>
          <a:off x="3678037" y="335148"/>
          <a:ext cx="1812505" cy="181250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APPROACH OF INSTRUCTIOBAL</a:t>
          </a:r>
        </a:p>
      </dsp:txBody>
      <dsp:txXfrm>
        <a:off x="4208907" y="866018"/>
        <a:ext cx="1281635" cy="1281635"/>
      </dsp:txXfrm>
    </dsp:sp>
    <dsp:sp modelId="{CF0A33F7-D542-B443-87B1-085F199AA7CB}">
      <dsp:nvSpPr>
        <dsp:cNvPr id="0" name=""/>
        <dsp:cNvSpPr/>
      </dsp:nvSpPr>
      <dsp:spPr>
        <a:xfrm rot="5400000">
          <a:off x="5574261" y="335148"/>
          <a:ext cx="1812505" cy="181250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LEADERSHIP</a:t>
          </a:r>
        </a:p>
      </dsp:txBody>
      <dsp:txXfrm rot="-5400000">
        <a:off x="5574261" y="866018"/>
        <a:ext cx="1281635" cy="1281635"/>
      </dsp:txXfrm>
    </dsp:sp>
    <dsp:sp modelId="{451063B7-EB39-7243-B475-371A38F4AE65}">
      <dsp:nvSpPr>
        <dsp:cNvPr id="0" name=""/>
        <dsp:cNvSpPr/>
      </dsp:nvSpPr>
      <dsp:spPr>
        <a:xfrm rot="10800000">
          <a:off x="5574261" y="2231372"/>
          <a:ext cx="1812505" cy="181250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MANAGEMENT</a:t>
          </a:r>
        </a:p>
      </dsp:txBody>
      <dsp:txXfrm rot="10800000">
        <a:off x="5574261" y="2231372"/>
        <a:ext cx="1281635" cy="1281635"/>
      </dsp:txXfrm>
    </dsp:sp>
    <dsp:sp modelId="{36E305CF-0150-4742-8055-5766BBEF904E}">
      <dsp:nvSpPr>
        <dsp:cNvPr id="0" name=""/>
        <dsp:cNvSpPr/>
      </dsp:nvSpPr>
      <dsp:spPr>
        <a:xfrm rot="16200000">
          <a:off x="3678037" y="2231372"/>
          <a:ext cx="1812505" cy="181250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APPROACHES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OF MANAGEMENT</a:t>
          </a:r>
        </a:p>
      </dsp:txBody>
      <dsp:txXfrm rot="5400000">
        <a:off x="4208907" y="2231372"/>
        <a:ext cx="1281635" cy="1281635"/>
      </dsp:txXfrm>
    </dsp:sp>
    <dsp:sp modelId="{E8385D40-A03E-A643-9A38-D4F4F22A0B86}">
      <dsp:nvSpPr>
        <dsp:cNvPr id="0" name=""/>
        <dsp:cNvSpPr/>
      </dsp:nvSpPr>
      <dsp:spPr>
        <a:xfrm>
          <a:off x="5219504" y="1812780"/>
          <a:ext cx="625795" cy="54417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06B2C-420B-D14A-B717-8F3E6FD92220}">
      <dsp:nvSpPr>
        <dsp:cNvPr id="0" name=""/>
        <dsp:cNvSpPr/>
      </dsp:nvSpPr>
      <dsp:spPr>
        <a:xfrm rot="10800000">
          <a:off x="5219504" y="2022076"/>
          <a:ext cx="625795" cy="54417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4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0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79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4561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81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54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42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42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48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07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5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13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79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8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35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76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09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20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40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81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2AC24A9-CCB6-4F8D-B8DB-C2F3692CFA5A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78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20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1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2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85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89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07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5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8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104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7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34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98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93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59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01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84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52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03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62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400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053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039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657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458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06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092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638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957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606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115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5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94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051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959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6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145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858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458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079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701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090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7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781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4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3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2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48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108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3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12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1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CADBBC9A-30E3-4A42-A2DB-6AF1FFD357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67E61F-F0FD-FF47-AB56-B937DCB3E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388" y="4907629"/>
            <a:ext cx="5800306" cy="1185353"/>
          </a:xfrm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Moore, Kenneth D. 2012. </a:t>
            </a:r>
            <a:r>
              <a:rPr lang="en-US" sz="1600" i="1" dirty="0">
                <a:solidFill>
                  <a:schemeClr val="bg1"/>
                </a:solidFill>
              </a:rPr>
              <a:t>Effective Instructional Strategies from Theory to Practice.</a:t>
            </a:r>
            <a:r>
              <a:rPr lang="en-US" sz="1600" dirty="0">
                <a:solidFill>
                  <a:schemeClr val="bg1"/>
                </a:solidFill>
              </a:rPr>
              <a:t> Los Angeles: SAGE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1D9DCB-2CD7-FA48-9205-CFA1B65F56EA}"/>
              </a:ext>
            </a:extLst>
          </p:cNvPr>
          <p:cNvSpPr/>
          <p:nvPr/>
        </p:nvSpPr>
        <p:spPr>
          <a:xfrm>
            <a:off x="446115" y="1490117"/>
            <a:ext cx="1080654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CLASSROOM </a:t>
            </a:r>
          </a:p>
          <a:p>
            <a:pPr algn="ctr"/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9208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150B-FCF0-6747-AE58-870D7132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COMMUNICATION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BE0ABA-F7AA-124A-BB3B-CF5BC53D2B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100240"/>
              </p:ext>
            </p:extLst>
          </p:nvPr>
        </p:nvGraphicFramePr>
        <p:xfrm>
          <a:off x="908305" y="1728215"/>
          <a:ext cx="10967020" cy="486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458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1647-58C3-404F-89FC-D13F4B3C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/>
              <a:t>CLASSROOM MOTIVATION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91D54CBF-DC00-AF46-A8B0-BACB5A477273}"/>
              </a:ext>
            </a:extLst>
          </p:cNvPr>
          <p:cNvSpPr/>
          <p:nvPr/>
        </p:nvSpPr>
        <p:spPr>
          <a:xfrm>
            <a:off x="237507" y="3048546"/>
            <a:ext cx="2790701" cy="2553195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/>
              <a:t>CLASSROOM</a:t>
            </a:r>
          </a:p>
          <a:p>
            <a:pPr algn="ctr">
              <a:spcAft>
                <a:spcPts val="600"/>
              </a:spcAft>
            </a:pPr>
            <a:r>
              <a:rPr lang="en-US"/>
              <a:t>MOTIVATION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F9B61E-53F2-014A-AF75-82C9728DCA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39818"/>
              </p:ext>
            </p:extLst>
          </p:nvPr>
        </p:nvGraphicFramePr>
        <p:xfrm>
          <a:off x="2611808" y="2367883"/>
          <a:ext cx="7958330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320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FEA83-D1D9-C641-B151-4B1FBD8D3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PPT</a:t>
            </a:r>
          </a:p>
          <a:p>
            <a:r>
              <a:rPr lang="en-US" dirty="0"/>
              <a:t>LCD</a:t>
            </a:r>
          </a:p>
          <a:p>
            <a:r>
              <a:rPr lang="en-US" dirty="0"/>
              <a:t>VIDEO</a:t>
            </a:r>
          </a:p>
          <a:p>
            <a:r>
              <a:rPr lang="en-US" dirty="0"/>
              <a:t>COMPUTER-BASED INSTRUCTION</a:t>
            </a:r>
          </a:p>
          <a:p>
            <a:r>
              <a:rPr lang="en-US" dirty="0"/>
              <a:t>E-LEARNING</a:t>
            </a:r>
          </a:p>
          <a:p>
            <a:r>
              <a:rPr lang="en-US" dirty="0"/>
              <a:t>BLOGGING</a:t>
            </a:r>
          </a:p>
          <a:p>
            <a:r>
              <a:rPr lang="en-US" dirty="0"/>
              <a:t>INSTAGRAM</a:t>
            </a:r>
          </a:p>
          <a:p>
            <a:r>
              <a:rPr lang="en-US" dirty="0"/>
              <a:t>BE-SMART UNY</a:t>
            </a:r>
          </a:p>
          <a:p>
            <a:r>
              <a:rPr lang="en-US" dirty="0"/>
              <a:t>SMARTPHONE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12CCFB-E468-2443-A270-ABCDF8EAAFFC}"/>
              </a:ext>
            </a:extLst>
          </p:cNvPr>
          <p:cNvSpPr/>
          <p:nvPr/>
        </p:nvSpPr>
        <p:spPr>
          <a:xfrm>
            <a:off x="528133" y="702871"/>
            <a:ext cx="118859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USING CLASSROOM TECHNOLOGY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23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B8C75E-0494-B74F-A886-23DE7933C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35716"/>
              </p:ext>
            </p:extLst>
          </p:nvPr>
        </p:nvGraphicFramePr>
        <p:xfrm>
          <a:off x="739268" y="1938204"/>
          <a:ext cx="11064805" cy="4379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0B4C9CE-9E9A-BB48-BB62-CC8252A4A4B8}"/>
              </a:ext>
            </a:extLst>
          </p:cNvPr>
          <p:cNvSpPr/>
          <p:nvPr/>
        </p:nvSpPr>
        <p:spPr>
          <a:xfrm>
            <a:off x="739268" y="183878"/>
            <a:ext cx="105446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MANAGING THE CLASSROOM </a:t>
            </a:r>
          </a:p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ENVIRONMENT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888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70E59-1DBB-C843-A34D-DA34B477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sz="3100"/>
              <a:t>SIX CHARACTERISTICS THAT CLASSROOM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37C12-68B5-FF42-98BE-6EF880EB2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Classroom are multidimensional</a:t>
            </a:r>
          </a:p>
          <a:p>
            <a:r>
              <a:rPr lang="en-US" sz="3200" dirty="0" err="1"/>
              <a:t>Activites</a:t>
            </a:r>
            <a:r>
              <a:rPr lang="en-US" sz="3200" dirty="0"/>
              <a:t> occur simultaneously</a:t>
            </a:r>
          </a:p>
          <a:p>
            <a:r>
              <a:rPr lang="en-US" sz="3200" dirty="0"/>
              <a:t>Things happen quickly</a:t>
            </a:r>
          </a:p>
          <a:p>
            <a:r>
              <a:rPr lang="en-US" sz="3200" dirty="0"/>
              <a:t>Event are often unpredictable</a:t>
            </a:r>
          </a:p>
          <a:p>
            <a:r>
              <a:rPr lang="en-US" sz="3200" dirty="0"/>
              <a:t>There is little privacy</a:t>
            </a:r>
          </a:p>
          <a:p>
            <a:r>
              <a:rPr lang="en-US" sz="3200" dirty="0"/>
              <a:t>Classrooms have histories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02E99-37F6-4D45-87A8-5A109AEE5FDD}"/>
              </a:ext>
            </a:extLst>
          </p:cNvPr>
          <p:cNvSpPr txBox="1"/>
          <p:nvPr/>
        </p:nvSpPr>
        <p:spPr>
          <a:xfrm>
            <a:off x="4358244" y="6282047"/>
            <a:ext cx="5910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Moore, Kenneth D. 2012. Effective Instructional Strategies. Los Angeles: SAGE.</a:t>
            </a:r>
          </a:p>
        </p:txBody>
      </p:sp>
    </p:spTree>
    <p:extLst>
      <p:ext uri="{BB962C8B-B14F-4D97-AF65-F5344CB8AC3E}">
        <p14:creationId xmlns:p14="http://schemas.microsoft.com/office/powerpoint/2010/main" val="299250269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3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4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5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181</Words>
  <Application>Microsoft Office PowerPoint</Application>
  <PresentationFormat>Widescreen</PresentationFormat>
  <Paragraphs>66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Arial</vt:lpstr>
      <vt:lpstr>Calibri Light</vt:lpstr>
      <vt:lpstr>Century Gothic</vt:lpstr>
      <vt:lpstr>MS Shell Dlg 2</vt:lpstr>
      <vt:lpstr>Rockwell</vt:lpstr>
      <vt:lpstr>Trebuchet MS</vt:lpstr>
      <vt:lpstr>Wingdings</vt:lpstr>
      <vt:lpstr>Wingdings 2</vt:lpstr>
      <vt:lpstr>Wingdings 3</vt:lpstr>
      <vt:lpstr>Vapor Trail</vt:lpstr>
      <vt:lpstr>Madison</vt:lpstr>
      <vt:lpstr>Atlas</vt:lpstr>
      <vt:lpstr>Berlin</vt:lpstr>
      <vt:lpstr>Quotable</vt:lpstr>
      <vt:lpstr>Moore, Kenneth D. 2012. Effective Instructional Strategies from Theory to Practice. Los Angeles: SAGE</vt:lpstr>
      <vt:lpstr>CLASSROOM COMMUNICATION</vt:lpstr>
      <vt:lpstr>CLASSROOM MOTIVATION</vt:lpstr>
      <vt:lpstr>PowerPoint Presentation</vt:lpstr>
      <vt:lpstr>PowerPoint Presentation</vt:lpstr>
      <vt:lpstr>SIX CHARACTERISTICS THAT CLASSROOM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Moore, Kenneth D. 2012. Effective Instructional Strategies from Theory to Practice. Los Angeles: SAGE</dc:title>
  <dc:creator>Suwarna</dc:creator>
  <cp:lastModifiedBy>ACER</cp:lastModifiedBy>
  <cp:revision>3</cp:revision>
  <dcterms:created xsi:type="dcterms:W3CDTF">2020-08-03T13:57:43Z</dcterms:created>
  <dcterms:modified xsi:type="dcterms:W3CDTF">2020-08-04T23:21:08Z</dcterms:modified>
</cp:coreProperties>
</file>