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1"/>
    <p:sldMasterId id="2147483699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37"/>
  </p:normalViewPr>
  <p:slideViewPr>
    <p:cSldViewPr snapToGrid="0" snapToObjects="1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819202-D3BD-1F48-9D04-5FC75C33BD71}" type="doc">
      <dgm:prSet loTypeId="urn:microsoft.com/office/officeart/2005/8/layout/cycle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3D68B39-C9A5-E445-944D-848304853C55}">
      <dgm:prSet phldrT="[Text]"/>
      <dgm:spPr/>
      <dgm:t>
        <a:bodyPr/>
        <a:lstStyle/>
        <a:p>
          <a:r>
            <a:rPr lang="en-US"/>
            <a:t>Diagnosing the learning situation</a:t>
          </a:r>
          <a:endParaRPr lang="en-US" dirty="0"/>
        </a:p>
      </dgm:t>
    </dgm:pt>
    <dgm:pt modelId="{E0C58323-E6EA-FB4D-B00B-D2951183D7D5}" type="parTrans" cxnId="{689130B2-D2F3-9945-9FF8-A5A6C61437AA}">
      <dgm:prSet/>
      <dgm:spPr/>
      <dgm:t>
        <a:bodyPr/>
        <a:lstStyle/>
        <a:p>
          <a:endParaRPr lang="en-US"/>
        </a:p>
      </dgm:t>
    </dgm:pt>
    <dgm:pt modelId="{94FDD33F-0830-D34A-B796-66AC355CB07C}" type="sibTrans" cxnId="{689130B2-D2F3-9945-9FF8-A5A6C61437AA}">
      <dgm:prSet/>
      <dgm:spPr/>
      <dgm:t>
        <a:bodyPr/>
        <a:lstStyle/>
        <a:p>
          <a:endParaRPr lang="en-US"/>
        </a:p>
      </dgm:t>
    </dgm:pt>
    <dgm:pt modelId="{7CF073C2-95A0-D24B-964C-37619098FBDE}">
      <dgm:prSet phldrT="[Text]"/>
      <dgm:spPr/>
      <dgm:t>
        <a:bodyPr/>
        <a:lstStyle/>
        <a:p>
          <a:r>
            <a:rPr lang="en-US"/>
            <a:t>Guiding learning activities</a:t>
          </a:r>
          <a:endParaRPr lang="en-US" dirty="0"/>
        </a:p>
      </dgm:t>
    </dgm:pt>
    <dgm:pt modelId="{7E5B608F-AA3E-E34E-8630-AB3D6B1B196F}" type="parTrans" cxnId="{CC98CF45-AEE0-954C-8B30-3E7743963F13}">
      <dgm:prSet/>
      <dgm:spPr/>
      <dgm:t>
        <a:bodyPr/>
        <a:lstStyle/>
        <a:p>
          <a:endParaRPr lang="en-US"/>
        </a:p>
      </dgm:t>
    </dgm:pt>
    <dgm:pt modelId="{5F1DF080-2C96-2744-8166-10762F829125}" type="sibTrans" cxnId="{CC98CF45-AEE0-954C-8B30-3E7743963F13}">
      <dgm:prSet/>
      <dgm:spPr/>
      <dgm:t>
        <a:bodyPr/>
        <a:lstStyle/>
        <a:p>
          <a:endParaRPr lang="en-US"/>
        </a:p>
      </dgm:t>
    </dgm:pt>
    <dgm:pt modelId="{F1355971-AE4A-0C4D-98B5-42BF2F4C94A2}">
      <dgm:prSet phldrT="[Text]"/>
      <dgm:spPr/>
      <dgm:t>
        <a:bodyPr/>
        <a:lstStyle/>
        <a:p>
          <a:r>
            <a:rPr lang="en-US"/>
            <a:t>Evaluating learning</a:t>
          </a:r>
          <a:endParaRPr lang="en-US" dirty="0"/>
        </a:p>
      </dgm:t>
    </dgm:pt>
    <dgm:pt modelId="{11B74627-78FA-534D-A4EB-979AE56C0499}" type="parTrans" cxnId="{85F9FA42-1F11-EA44-95F8-0165DF1A9338}">
      <dgm:prSet/>
      <dgm:spPr/>
      <dgm:t>
        <a:bodyPr/>
        <a:lstStyle/>
        <a:p>
          <a:endParaRPr lang="en-US"/>
        </a:p>
      </dgm:t>
    </dgm:pt>
    <dgm:pt modelId="{F42354A1-5CA0-A140-B6C0-5AD40BBAB805}" type="sibTrans" cxnId="{85F9FA42-1F11-EA44-95F8-0165DF1A9338}">
      <dgm:prSet/>
      <dgm:spPr/>
      <dgm:t>
        <a:bodyPr/>
        <a:lstStyle/>
        <a:p>
          <a:endParaRPr lang="en-US"/>
        </a:p>
      </dgm:t>
    </dgm:pt>
    <dgm:pt modelId="{2BFEA112-C580-C74C-80D0-B6EDA465B326}">
      <dgm:prSet phldrT="[Text]"/>
      <dgm:spPr/>
      <dgm:t>
        <a:bodyPr/>
        <a:lstStyle/>
        <a:p>
          <a:r>
            <a:rPr lang="en-US"/>
            <a:t>Reflecting</a:t>
          </a:r>
          <a:endParaRPr lang="en-US" dirty="0"/>
        </a:p>
      </dgm:t>
    </dgm:pt>
    <dgm:pt modelId="{4E6E91BE-44F4-BB40-A565-979F95AC4AED}" type="parTrans" cxnId="{ED68B02C-025F-1F41-88C9-EBEEAFA04037}">
      <dgm:prSet/>
      <dgm:spPr/>
      <dgm:t>
        <a:bodyPr/>
        <a:lstStyle/>
        <a:p>
          <a:endParaRPr lang="en-US"/>
        </a:p>
      </dgm:t>
    </dgm:pt>
    <dgm:pt modelId="{E1A62A00-092E-1E42-B527-083E4BB41704}" type="sibTrans" cxnId="{ED68B02C-025F-1F41-88C9-EBEEAFA04037}">
      <dgm:prSet/>
      <dgm:spPr/>
      <dgm:t>
        <a:bodyPr/>
        <a:lstStyle/>
        <a:p>
          <a:endParaRPr lang="en-US"/>
        </a:p>
      </dgm:t>
    </dgm:pt>
    <dgm:pt modelId="{DD1335BF-C6F7-A64C-AEB2-2A16E6ECCB44}">
      <dgm:prSet phldrT="[Text]"/>
      <dgm:spPr/>
      <dgm:t>
        <a:bodyPr/>
        <a:lstStyle/>
        <a:p>
          <a:r>
            <a:rPr lang="en-US"/>
            <a:t>Follow up</a:t>
          </a:r>
          <a:endParaRPr lang="en-US" dirty="0"/>
        </a:p>
      </dgm:t>
    </dgm:pt>
    <dgm:pt modelId="{74418848-BFBA-9E4A-8F4E-9DEBFE8426DF}" type="parTrans" cxnId="{E4F966C0-BE66-3844-8055-15D67D0FE9BF}">
      <dgm:prSet/>
      <dgm:spPr/>
      <dgm:t>
        <a:bodyPr/>
        <a:lstStyle/>
        <a:p>
          <a:endParaRPr lang="en-US"/>
        </a:p>
      </dgm:t>
    </dgm:pt>
    <dgm:pt modelId="{9785DB62-89A4-CD4F-A48A-6871E28062F7}" type="sibTrans" cxnId="{E4F966C0-BE66-3844-8055-15D67D0FE9BF}">
      <dgm:prSet/>
      <dgm:spPr/>
      <dgm:t>
        <a:bodyPr/>
        <a:lstStyle/>
        <a:p>
          <a:endParaRPr lang="en-US"/>
        </a:p>
      </dgm:t>
    </dgm:pt>
    <dgm:pt modelId="{652DE548-CE1C-DE44-AB08-569C0CE20EB9}">
      <dgm:prSet phldrT="[Text]"/>
      <dgm:spPr/>
      <dgm:t>
        <a:bodyPr/>
        <a:lstStyle/>
        <a:p>
          <a:r>
            <a:rPr lang="en-US"/>
            <a:t>Planning the course</a:t>
          </a:r>
          <a:endParaRPr lang="en-US" dirty="0"/>
        </a:p>
      </dgm:t>
    </dgm:pt>
    <dgm:pt modelId="{56750854-4210-3847-94AB-E748EC63DBED}" type="parTrans" cxnId="{794452D3-A6FB-2E4E-A05C-76F9D077C257}">
      <dgm:prSet/>
      <dgm:spPr/>
      <dgm:t>
        <a:bodyPr/>
        <a:lstStyle/>
        <a:p>
          <a:endParaRPr lang="en-US"/>
        </a:p>
      </dgm:t>
    </dgm:pt>
    <dgm:pt modelId="{F61FD14D-9AC5-874D-8E6D-7FB562D97971}" type="sibTrans" cxnId="{794452D3-A6FB-2E4E-A05C-76F9D077C257}">
      <dgm:prSet/>
      <dgm:spPr/>
      <dgm:t>
        <a:bodyPr/>
        <a:lstStyle/>
        <a:p>
          <a:endParaRPr lang="en-US"/>
        </a:p>
      </dgm:t>
    </dgm:pt>
    <dgm:pt modelId="{6F78A60E-9CDD-D04C-A886-A12E54482BF9}">
      <dgm:prSet phldrT="[Text]"/>
      <dgm:spPr/>
      <dgm:t>
        <a:bodyPr/>
        <a:lstStyle/>
        <a:p>
          <a:r>
            <a:rPr lang="en-US"/>
            <a:t>Planning the instruction</a:t>
          </a:r>
          <a:endParaRPr lang="en-US" dirty="0"/>
        </a:p>
      </dgm:t>
    </dgm:pt>
    <dgm:pt modelId="{EDBC6F7B-37A6-BC41-9CE0-E317DE05FF1A}" type="parTrans" cxnId="{29126E7B-C65B-404F-A677-3E539EA1CE6A}">
      <dgm:prSet/>
      <dgm:spPr/>
      <dgm:t>
        <a:bodyPr/>
        <a:lstStyle/>
        <a:p>
          <a:endParaRPr lang="en-US"/>
        </a:p>
      </dgm:t>
    </dgm:pt>
    <dgm:pt modelId="{3D6CB0F5-153C-4649-A9C1-5F8EF0CB042E}" type="sibTrans" cxnId="{29126E7B-C65B-404F-A677-3E539EA1CE6A}">
      <dgm:prSet/>
      <dgm:spPr/>
      <dgm:t>
        <a:bodyPr/>
        <a:lstStyle/>
        <a:p>
          <a:endParaRPr lang="en-US"/>
        </a:p>
      </dgm:t>
    </dgm:pt>
    <dgm:pt modelId="{F081AAC9-6FB0-994D-B3EE-EE8531952E08}" type="pres">
      <dgm:prSet presAssocID="{E6819202-D3BD-1F48-9D04-5FC75C33BD71}" presName="cycle" presStyleCnt="0">
        <dgm:presLayoutVars>
          <dgm:dir/>
          <dgm:resizeHandles val="exact"/>
        </dgm:presLayoutVars>
      </dgm:prSet>
      <dgm:spPr/>
    </dgm:pt>
    <dgm:pt modelId="{AA09375F-3CC6-8C48-A065-E4CAA72C1653}" type="pres">
      <dgm:prSet presAssocID="{43D68B39-C9A5-E445-944D-848304853C55}" presName="node" presStyleLbl="node1" presStyleIdx="0" presStyleCnt="7">
        <dgm:presLayoutVars>
          <dgm:bulletEnabled val="1"/>
        </dgm:presLayoutVars>
      </dgm:prSet>
      <dgm:spPr/>
    </dgm:pt>
    <dgm:pt modelId="{7D58D3E9-CB00-6A4D-9975-AD427E0526EB}" type="pres">
      <dgm:prSet presAssocID="{43D68B39-C9A5-E445-944D-848304853C55}" presName="spNode" presStyleCnt="0"/>
      <dgm:spPr/>
    </dgm:pt>
    <dgm:pt modelId="{11FD64AA-8297-AC42-ADBB-9277BD669468}" type="pres">
      <dgm:prSet presAssocID="{94FDD33F-0830-D34A-B796-66AC355CB07C}" presName="sibTrans" presStyleLbl="sibTrans1D1" presStyleIdx="0" presStyleCnt="7"/>
      <dgm:spPr/>
    </dgm:pt>
    <dgm:pt modelId="{8E3683A5-2F92-7143-8393-69554A9053A9}" type="pres">
      <dgm:prSet presAssocID="{652DE548-CE1C-DE44-AB08-569C0CE20EB9}" presName="node" presStyleLbl="node1" presStyleIdx="1" presStyleCnt="7">
        <dgm:presLayoutVars>
          <dgm:bulletEnabled val="1"/>
        </dgm:presLayoutVars>
      </dgm:prSet>
      <dgm:spPr/>
    </dgm:pt>
    <dgm:pt modelId="{1A57C7C5-3BA3-2D46-9B91-5B967114BBED}" type="pres">
      <dgm:prSet presAssocID="{652DE548-CE1C-DE44-AB08-569C0CE20EB9}" presName="spNode" presStyleCnt="0"/>
      <dgm:spPr/>
    </dgm:pt>
    <dgm:pt modelId="{EB254F20-FD9E-6246-A726-67D810D11B38}" type="pres">
      <dgm:prSet presAssocID="{F61FD14D-9AC5-874D-8E6D-7FB562D97971}" presName="sibTrans" presStyleLbl="sibTrans1D1" presStyleIdx="1" presStyleCnt="7"/>
      <dgm:spPr/>
    </dgm:pt>
    <dgm:pt modelId="{DFE0171F-0F3E-0A4A-A4E5-B5D9C1A0A453}" type="pres">
      <dgm:prSet presAssocID="{6F78A60E-9CDD-D04C-A886-A12E54482BF9}" presName="node" presStyleLbl="node1" presStyleIdx="2" presStyleCnt="7">
        <dgm:presLayoutVars>
          <dgm:bulletEnabled val="1"/>
        </dgm:presLayoutVars>
      </dgm:prSet>
      <dgm:spPr/>
    </dgm:pt>
    <dgm:pt modelId="{027C6317-289E-C149-9AE9-C1975C793656}" type="pres">
      <dgm:prSet presAssocID="{6F78A60E-9CDD-D04C-A886-A12E54482BF9}" presName="spNode" presStyleCnt="0"/>
      <dgm:spPr/>
    </dgm:pt>
    <dgm:pt modelId="{01E1FEC6-FEE3-E645-A742-D11AB702362A}" type="pres">
      <dgm:prSet presAssocID="{3D6CB0F5-153C-4649-A9C1-5F8EF0CB042E}" presName="sibTrans" presStyleLbl="sibTrans1D1" presStyleIdx="2" presStyleCnt="7"/>
      <dgm:spPr/>
    </dgm:pt>
    <dgm:pt modelId="{961BA51D-8B66-2F4D-AEC8-F14574302567}" type="pres">
      <dgm:prSet presAssocID="{7CF073C2-95A0-D24B-964C-37619098FBDE}" presName="node" presStyleLbl="node1" presStyleIdx="3" presStyleCnt="7">
        <dgm:presLayoutVars>
          <dgm:bulletEnabled val="1"/>
        </dgm:presLayoutVars>
      </dgm:prSet>
      <dgm:spPr/>
    </dgm:pt>
    <dgm:pt modelId="{8CC7FB53-11A3-344D-BA74-6BE00EDCF2EF}" type="pres">
      <dgm:prSet presAssocID="{7CF073C2-95A0-D24B-964C-37619098FBDE}" presName="spNode" presStyleCnt="0"/>
      <dgm:spPr/>
    </dgm:pt>
    <dgm:pt modelId="{DA9FDA9D-067B-DF45-8777-68F593C7A8AD}" type="pres">
      <dgm:prSet presAssocID="{5F1DF080-2C96-2744-8166-10762F829125}" presName="sibTrans" presStyleLbl="sibTrans1D1" presStyleIdx="3" presStyleCnt="7"/>
      <dgm:spPr/>
    </dgm:pt>
    <dgm:pt modelId="{5EF61255-9A89-8D49-A0D1-885B3D0F4210}" type="pres">
      <dgm:prSet presAssocID="{F1355971-AE4A-0C4D-98B5-42BF2F4C94A2}" presName="node" presStyleLbl="node1" presStyleIdx="4" presStyleCnt="7">
        <dgm:presLayoutVars>
          <dgm:bulletEnabled val="1"/>
        </dgm:presLayoutVars>
      </dgm:prSet>
      <dgm:spPr/>
    </dgm:pt>
    <dgm:pt modelId="{8DA8CA8C-3179-2043-BA54-96F92CA7D3AA}" type="pres">
      <dgm:prSet presAssocID="{F1355971-AE4A-0C4D-98B5-42BF2F4C94A2}" presName="spNode" presStyleCnt="0"/>
      <dgm:spPr/>
    </dgm:pt>
    <dgm:pt modelId="{8C353407-F0A6-D04B-BBFF-339B493DE2E2}" type="pres">
      <dgm:prSet presAssocID="{F42354A1-5CA0-A140-B6C0-5AD40BBAB805}" presName="sibTrans" presStyleLbl="sibTrans1D1" presStyleIdx="4" presStyleCnt="7"/>
      <dgm:spPr/>
    </dgm:pt>
    <dgm:pt modelId="{C9278895-75EA-3B4D-A658-66B9034F94CD}" type="pres">
      <dgm:prSet presAssocID="{2BFEA112-C580-C74C-80D0-B6EDA465B326}" presName="node" presStyleLbl="node1" presStyleIdx="5" presStyleCnt="7">
        <dgm:presLayoutVars>
          <dgm:bulletEnabled val="1"/>
        </dgm:presLayoutVars>
      </dgm:prSet>
      <dgm:spPr/>
    </dgm:pt>
    <dgm:pt modelId="{C01BCD58-01DD-DA45-9938-CCA3B9914C63}" type="pres">
      <dgm:prSet presAssocID="{2BFEA112-C580-C74C-80D0-B6EDA465B326}" presName="spNode" presStyleCnt="0"/>
      <dgm:spPr/>
    </dgm:pt>
    <dgm:pt modelId="{5D6ECA85-3A50-734B-8D4B-9CDEDC093DB5}" type="pres">
      <dgm:prSet presAssocID="{E1A62A00-092E-1E42-B527-083E4BB41704}" presName="sibTrans" presStyleLbl="sibTrans1D1" presStyleIdx="5" presStyleCnt="7"/>
      <dgm:spPr/>
    </dgm:pt>
    <dgm:pt modelId="{BD5D6AD5-CD4C-C84D-9628-13108C3CB071}" type="pres">
      <dgm:prSet presAssocID="{DD1335BF-C6F7-A64C-AEB2-2A16E6ECCB44}" presName="node" presStyleLbl="node1" presStyleIdx="6" presStyleCnt="7">
        <dgm:presLayoutVars>
          <dgm:bulletEnabled val="1"/>
        </dgm:presLayoutVars>
      </dgm:prSet>
      <dgm:spPr/>
    </dgm:pt>
    <dgm:pt modelId="{61F1780A-43B0-3A44-9E83-FDAA241F108D}" type="pres">
      <dgm:prSet presAssocID="{DD1335BF-C6F7-A64C-AEB2-2A16E6ECCB44}" presName="spNode" presStyleCnt="0"/>
      <dgm:spPr/>
    </dgm:pt>
    <dgm:pt modelId="{02F850E0-3A5F-E64C-BD71-7C4DB17AA77B}" type="pres">
      <dgm:prSet presAssocID="{9785DB62-89A4-CD4F-A48A-6871E28062F7}" presName="sibTrans" presStyleLbl="sibTrans1D1" presStyleIdx="6" presStyleCnt="7"/>
      <dgm:spPr/>
    </dgm:pt>
  </dgm:ptLst>
  <dgm:cxnLst>
    <dgm:cxn modelId="{9591AD1B-307E-8846-828A-A57B5112ED45}" type="presOf" srcId="{DD1335BF-C6F7-A64C-AEB2-2A16E6ECCB44}" destId="{BD5D6AD5-CD4C-C84D-9628-13108C3CB071}" srcOrd="0" destOrd="0" presId="urn:microsoft.com/office/officeart/2005/8/layout/cycle5"/>
    <dgm:cxn modelId="{67B1DC1C-BE47-FA43-B6DE-6C576000AF63}" type="presOf" srcId="{5F1DF080-2C96-2744-8166-10762F829125}" destId="{DA9FDA9D-067B-DF45-8777-68F593C7A8AD}" srcOrd="0" destOrd="0" presId="urn:microsoft.com/office/officeart/2005/8/layout/cycle5"/>
    <dgm:cxn modelId="{ACBF2C28-8B1E-294C-8127-CB94089F27B7}" type="presOf" srcId="{E6819202-D3BD-1F48-9D04-5FC75C33BD71}" destId="{F081AAC9-6FB0-994D-B3EE-EE8531952E08}" srcOrd="0" destOrd="0" presId="urn:microsoft.com/office/officeart/2005/8/layout/cycle5"/>
    <dgm:cxn modelId="{ED68B02C-025F-1F41-88C9-EBEEAFA04037}" srcId="{E6819202-D3BD-1F48-9D04-5FC75C33BD71}" destId="{2BFEA112-C580-C74C-80D0-B6EDA465B326}" srcOrd="5" destOrd="0" parTransId="{4E6E91BE-44F4-BB40-A565-979F95AC4AED}" sibTransId="{E1A62A00-092E-1E42-B527-083E4BB41704}"/>
    <dgm:cxn modelId="{9F719436-A1F3-9C45-A2EB-27583C5C5887}" type="presOf" srcId="{E1A62A00-092E-1E42-B527-083E4BB41704}" destId="{5D6ECA85-3A50-734B-8D4B-9CDEDC093DB5}" srcOrd="0" destOrd="0" presId="urn:microsoft.com/office/officeart/2005/8/layout/cycle5"/>
    <dgm:cxn modelId="{16621637-8CD2-184E-99AA-36EFCAD50302}" type="presOf" srcId="{2BFEA112-C580-C74C-80D0-B6EDA465B326}" destId="{C9278895-75EA-3B4D-A658-66B9034F94CD}" srcOrd="0" destOrd="0" presId="urn:microsoft.com/office/officeart/2005/8/layout/cycle5"/>
    <dgm:cxn modelId="{D1E46C61-6333-ED4A-8B1B-4E8FC128AC89}" type="presOf" srcId="{43D68B39-C9A5-E445-944D-848304853C55}" destId="{AA09375F-3CC6-8C48-A065-E4CAA72C1653}" srcOrd="0" destOrd="0" presId="urn:microsoft.com/office/officeart/2005/8/layout/cycle5"/>
    <dgm:cxn modelId="{85F9FA42-1F11-EA44-95F8-0165DF1A9338}" srcId="{E6819202-D3BD-1F48-9D04-5FC75C33BD71}" destId="{F1355971-AE4A-0C4D-98B5-42BF2F4C94A2}" srcOrd="4" destOrd="0" parTransId="{11B74627-78FA-534D-A4EB-979AE56C0499}" sibTransId="{F42354A1-5CA0-A140-B6C0-5AD40BBAB805}"/>
    <dgm:cxn modelId="{CC98CF45-AEE0-954C-8B30-3E7743963F13}" srcId="{E6819202-D3BD-1F48-9D04-5FC75C33BD71}" destId="{7CF073C2-95A0-D24B-964C-37619098FBDE}" srcOrd="3" destOrd="0" parTransId="{7E5B608F-AA3E-E34E-8630-AB3D6B1B196F}" sibTransId="{5F1DF080-2C96-2744-8166-10762F829125}"/>
    <dgm:cxn modelId="{4F8BF446-D21B-6340-B03E-128BB8497883}" type="presOf" srcId="{652DE548-CE1C-DE44-AB08-569C0CE20EB9}" destId="{8E3683A5-2F92-7143-8393-69554A9053A9}" srcOrd="0" destOrd="0" presId="urn:microsoft.com/office/officeart/2005/8/layout/cycle5"/>
    <dgm:cxn modelId="{0B93004B-F9D1-6744-A24E-E4F2EA4FF4B1}" type="presOf" srcId="{F1355971-AE4A-0C4D-98B5-42BF2F4C94A2}" destId="{5EF61255-9A89-8D49-A0D1-885B3D0F4210}" srcOrd="0" destOrd="0" presId="urn:microsoft.com/office/officeart/2005/8/layout/cycle5"/>
    <dgm:cxn modelId="{29126E7B-C65B-404F-A677-3E539EA1CE6A}" srcId="{E6819202-D3BD-1F48-9D04-5FC75C33BD71}" destId="{6F78A60E-9CDD-D04C-A886-A12E54482BF9}" srcOrd="2" destOrd="0" parTransId="{EDBC6F7B-37A6-BC41-9CE0-E317DE05FF1A}" sibTransId="{3D6CB0F5-153C-4649-A9C1-5F8EF0CB042E}"/>
    <dgm:cxn modelId="{D276117F-CF72-2E44-A32C-607847EB6EE6}" type="presOf" srcId="{94FDD33F-0830-D34A-B796-66AC355CB07C}" destId="{11FD64AA-8297-AC42-ADBB-9277BD669468}" srcOrd="0" destOrd="0" presId="urn:microsoft.com/office/officeart/2005/8/layout/cycle5"/>
    <dgm:cxn modelId="{717F368C-37A8-1843-B249-B3BB2F9EE739}" type="presOf" srcId="{3D6CB0F5-153C-4649-A9C1-5F8EF0CB042E}" destId="{01E1FEC6-FEE3-E645-A742-D11AB702362A}" srcOrd="0" destOrd="0" presId="urn:microsoft.com/office/officeart/2005/8/layout/cycle5"/>
    <dgm:cxn modelId="{1320608F-C7BA-7D4B-9406-62519CB101C1}" type="presOf" srcId="{F61FD14D-9AC5-874D-8E6D-7FB562D97971}" destId="{EB254F20-FD9E-6246-A726-67D810D11B38}" srcOrd="0" destOrd="0" presId="urn:microsoft.com/office/officeart/2005/8/layout/cycle5"/>
    <dgm:cxn modelId="{8B5AE592-C948-C946-888D-9507D80E78D9}" type="presOf" srcId="{F42354A1-5CA0-A140-B6C0-5AD40BBAB805}" destId="{8C353407-F0A6-D04B-BBFF-339B493DE2E2}" srcOrd="0" destOrd="0" presId="urn:microsoft.com/office/officeart/2005/8/layout/cycle5"/>
    <dgm:cxn modelId="{1F4F82A7-3A47-7F44-9CA5-C14E810D42C1}" type="presOf" srcId="{6F78A60E-9CDD-D04C-A886-A12E54482BF9}" destId="{DFE0171F-0F3E-0A4A-A4E5-B5D9C1A0A453}" srcOrd="0" destOrd="0" presId="urn:microsoft.com/office/officeart/2005/8/layout/cycle5"/>
    <dgm:cxn modelId="{689130B2-D2F3-9945-9FF8-A5A6C61437AA}" srcId="{E6819202-D3BD-1F48-9D04-5FC75C33BD71}" destId="{43D68B39-C9A5-E445-944D-848304853C55}" srcOrd="0" destOrd="0" parTransId="{E0C58323-E6EA-FB4D-B00B-D2951183D7D5}" sibTransId="{94FDD33F-0830-D34A-B796-66AC355CB07C}"/>
    <dgm:cxn modelId="{E4F966C0-BE66-3844-8055-15D67D0FE9BF}" srcId="{E6819202-D3BD-1F48-9D04-5FC75C33BD71}" destId="{DD1335BF-C6F7-A64C-AEB2-2A16E6ECCB44}" srcOrd="6" destOrd="0" parTransId="{74418848-BFBA-9E4A-8F4E-9DEBFE8426DF}" sibTransId="{9785DB62-89A4-CD4F-A48A-6871E28062F7}"/>
    <dgm:cxn modelId="{87FF69CA-0D9A-0345-B11E-8AFB716F723F}" type="presOf" srcId="{7CF073C2-95A0-D24B-964C-37619098FBDE}" destId="{961BA51D-8B66-2F4D-AEC8-F14574302567}" srcOrd="0" destOrd="0" presId="urn:microsoft.com/office/officeart/2005/8/layout/cycle5"/>
    <dgm:cxn modelId="{794452D3-A6FB-2E4E-A05C-76F9D077C257}" srcId="{E6819202-D3BD-1F48-9D04-5FC75C33BD71}" destId="{652DE548-CE1C-DE44-AB08-569C0CE20EB9}" srcOrd="1" destOrd="0" parTransId="{56750854-4210-3847-94AB-E748EC63DBED}" sibTransId="{F61FD14D-9AC5-874D-8E6D-7FB562D97971}"/>
    <dgm:cxn modelId="{8A519BEC-E5DD-EE4D-B8EE-052CF7E03852}" type="presOf" srcId="{9785DB62-89A4-CD4F-A48A-6871E28062F7}" destId="{02F850E0-3A5F-E64C-BD71-7C4DB17AA77B}" srcOrd="0" destOrd="0" presId="urn:microsoft.com/office/officeart/2005/8/layout/cycle5"/>
    <dgm:cxn modelId="{AAB265CC-B7A8-AC4E-B0F0-B99AB6BA546B}" type="presParOf" srcId="{F081AAC9-6FB0-994D-B3EE-EE8531952E08}" destId="{AA09375F-3CC6-8C48-A065-E4CAA72C1653}" srcOrd="0" destOrd="0" presId="urn:microsoft.com/office/officeart/2005/8/layout/cycle5"/>
    <dgm:cxn modelId="{E54FE74C-DD3B-1648-9B83-9CD95280DB9D}" type="presParOf" srcId="{F081AAC9-6FB0-994D-B3EE-EE8531952E08}" destId="{7D58D3E9-CB00-6A4D-9975-AD427E0526EB}" srcOrd="1" destOrd="0" presId="urn:microsoft.com/office/officeart/2005/8/layout/cycle5"/>
    <dgm:cxn modelId="{1D1528D7-CA80-6F4A-AB85-31929CA028B9}" type="presParOf" srcId="{F081AAC9-6FB0-994D-B3EE-EE8531952E08}" destId="{11FD64AA-8297-AC42-ADBB-9277BD669468}" srcOrd="2" destOrd="0" presId="urn:microsoft.com/office/officeart/2005/8/layout/cycle5"/>
    <dgm:cxn modelId="{F16E31B3-2CA9-8245-BD77-D96207ED6607}" type="presParOf" srcId="{F081AAC9-6FB0-994D-B3EE-EE8531952E08}" destId="{8E3683A5-2F92-7143-8393-69554A9053A9}" srcOrd="3" destOrd="0" presId="urn:microsoft.com/office/officeart/2005/8/layout/cycle5"/>
    <dgm:cxn modelId="{0739D588-1434-CD4E-8B11-AA8121FCEBF7}" type="presParOf" srcId="{F081AAC9-6FB0-994D-B3EE-EE8531952E08}" destId="{1A57C7C5-3BA3-2D46-9B91-5B967114BBED}" srcOrd="4" destOrd="0" presId="urn:microsoft.com/office/officeart/2005/8/layout/cycle5"/>
    <dgm:cxn modelId="{2D66D2D3-5FBF-C64C-BFF5-5D48CAE16CCA}" type="presParOf" srcId="{F081AAC9-6FB0-994D-B3EE-EE8531952E08}" destId="{EB254F20-FD9E-6246-A726-67D810D11B38}" srcOrd="5" destOrd="0" presId="urn:microsoft.com/office/officeart/2005/8/layout/cycle5"/>
    <dgm:cxn modelId="{302861D9-E55E-AB44-8CFB-EEE42B226F31}" type="presParOf" srcId="{F081AAC9-6FB0-994D-B3EE-EE8531952E08}" destId="{DFE0171F-0F3E-0A4A-A4E5-B5D9C1A0A453}" srcOrd="6" destOrd="0" presId="urn:microsoft.com/office/officeart/2005/8/layout/cycle5"/>
    <dgm:cxn modelId="{BE1A8AF3-B72C-264C-B1A7-A5D0766C0181}" type="presParOf" srcId="{F081AAC9-6FB0-994D-B3EE-EE8531952E08}" destId="{027C6317-289E-C149-9AE9-C1975C793656}" srcOrd="7" destOrd="0" presId="urn:microsoft.com/office/officeart/2005/8/layout/cycle5"/>
    <dgm:cxn modelId="{C77CD64D-ED2D-6445-A65E-4F4E1FC2343B}" type="presParOf" srcId="{F081AAC9-6FB0-994D-B3EE-EE8531952E08}" destId="{01E1FEC6-FEE3-E645-A742-D11AB702362A}" srcOrd="8" destOrd="0" presId="urn:microsoft.com/office/officeart/2005/8/layout/cycle5"/>
    <dgm:cxn modelId="{2E094206-DDF4-DA40-8BF2-35652B314F93}" type="presParOf" srcId="{F081AAC9-6FB0-994D-B3EE-EE8531952E08}" destId="{961BA51D-8B66-2F4D-AEC8-F14574302567}" srcOrd="9" destOrd="0" presId="urn:microsoft.com/office/officeart/2005/8/layout/cycle5"/>
    <dgm:cxn modelId="{EB366EFB-C37C-294C-B8DC-D5EBE657867B}" type="presParOf" srcId="{F081AAC9-6FB0-994D-B3EE-EE8531952E08}" destId="{8CC7FB53-11A3-344D-BA74-6BE00EDCF2EF}" srcOrd="10" destOrd="0" presId="urn:microsoft.com/office/officeart/2005/8/layout/cycle5"/>
    <dgm:cxn modelId="{FAA42DCE-096B-2C4F-9C73-AD1AE260CB61}" type="presParOf" srcId="{F081AAC9-6FB0-994D-B3EE-EE8531952E08}" destId="{DA9FDA9D-067B-DF45-8777-68F593C7A8AD}" srcOrd="11" destOrd="0" presId="urn:microsoft.com/office/officeart/2005/8/layout/cycle5"/>
    <dgm:cxn modelId="{C4510245-98BD-0E49-8E22-5EB485B24A12}" type="presParOf" srcId="{F081AAC9-6FB0-994D-B3EE-EE8531952E08}" destId="{5EF61255-9A89-8D49-A0D1-885B3D0F4210}" srcOrd="12" destOrd="0" presId="urn:microsoft.com/office/officeart/2005/8/layout/cycle5"/>
    <dgm:cxn modelId="{52795C2C-1E86-274A-94FA-1446531E51B5}" type="presParOf" srcId="{F081AAC9-6FB0-994D-B3EE-EE8531952E08}" destId="{8DA8CA8C-3179-2043-BA54-96F92CA7D3AA}" srcOrd="13" destOrd="0" presId="urn:microsoft.com/office/officeart/2005/8/layout/cycle5"/>
    <dgm:cxn modelId="{052EEFB3-1654-4C43-8F50-A386EE0B8CA7}" type="presParOf" srcId="{F081AAC9-6FB0-994D-B3EE-EE8531952E08}" destId="{8C353407-F0A6-D04B-BBFF-339B493DE2E2}" srcOrd="14" destOrd="0" presId="urn:microsoft.com/office/officeart/2005/8/layout/cycle5"/>
    <dgm:cxn modelId="{4A0D1CA7-711C-A643-A136-366BBDBAFA51}" type="presParOf" srcId="{F081AAC9-6FB0-994D-B3EE-EE8531952E08}" destId="{C9278895-75EA-3B4D-A658-66B9034F94CD}" srcOrd="15" destOrd="0" presId="urn:microsoft.com/office/officeart/2005/8/layout/cycle5"/>
    <dgm:cxn modelId="{288D6F4C-DAA8-6A41-BC40-5B12CE697FF9}" type="presParOf" srcId="{F081AAC9-6FB0-994D-B3EE-EE8531952E08}" destId="{C01BCD58-01DD-DA45-9938-CCA3B9914C63}" srcOrd="16" destOrd="0" presId="urn:microsoft.com/office/officeart/2005/8/layout/cycle5"/>
    <dgm:cxn modelId="{A42131CD-399B-AA41-A3A1-0E10BFB23C25}" type="presParOf" srcId="{F081AAC9-6FB0-994D-B3EE-EE8531952E08}" destId="{5D6ECA85-3A50-734B-8D4B-9CDEDC093DB5}" srcOrd="17" destOrd="0" presId="urn:microsoft.com/office/officeart/2005/8/layout/cycle5"/>
    <dgm:cxn modelId="{C28ACA06-35A2-524D-9FAE-778A0DEDDCFD}" type="presParOf" srcId="{F081AAC9-6FB0-994D-B3EE-EE8531952E08}" destId="{BD5D6AD5-CD4C-C84D-9628-13108C3CB071}" srcOrd="18" destOrd="0" presId="urn:microsoft.com/office/officeart/2005/8/layout/cycle5"/>
    <dgm:cxn modelId="{29EEFC38-616C-554E-AA65-209AFB488271}" type="presParOf" srcId="{F081AAC9-6FB0-994D-B3EE-EE8531952E08}" destId="{61F1780A-43B0-3A44-9E83-FDAA241F108D}" srcOrd="19" destOrd="0" presId="urn:microsoft.com/office/officeart/2005/8/layout/cycle5"/>
    <dgm:cxn modelId="{0207F4A0-9EBC-064C-9AB9-BF1E2D809676}" type="presParOf" srcId="{F081AAC9-6FB0-994D-B3EE-EE8531952E08}" destId="{02F850E0-3A5F-E64C-BD71-7C4DB17AA77B}" srcOrd="20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7A5F33-D45E-48C5-9948-90EEB573AFE5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2_2" csCatId="accent2" phldr="1"/>
      <dgm:spPr/>
      <dgm:t>
        <a:bodyPr/>
        <a:lstStyle/>
        <a:p>
          <a:endParaRPr lang="en-US"/>
        </a:p>
      </dgm:t>
    </dgm:pt>
    <dgm:pt modelId="{9B197C2C-FF86-48BB-8C3F-663ED1A5936F}">
      <dgm:prSet/>
      <dgm:spPr/>
      <dgm:t>
        <a:bodyPr/>
        <a:lstStyle/>
        <a:p>
          <a:r>
            <a:rPr lang="en-ID"/>
            <a:t>Syllabus </a:t>
          </a:r>
          <a:endParaRPr lang="en-US"/>
        </a:p>
      </dgm:t>
    </dgm:pt>
    <dgm:pt modelId="{493E01AF-67F5-44F3-864E-F8C75109B6AC}" type="parTrans" cxnId="{CF3A65AC-D326-45C4-B0B3-813AFAF4EE88}">
      <dgm:prSet/>
      <dgm:spPr/>
      <dgm:t>
        <a:bodyPr/>
        <a:lstStyle/>
        <a:p>
          <a:endParaRPr lang="en-US"/>
        </a:p>
      </dgm:t>
    </dgm:pt>
    <dgm:pt modelId="{718A0A56-E667-4FFF-9E97-8BC6ED5454F2}" type="sibTrans" cxnId="{CF3A65AC-D326-45C4-B0B3-813AFAF4EE88}">
      <dgm:prSet/>
      <dgm:spPr/>
      <dgm:t>
        <a:bodyPr/>
        <a:lstStyle/>
        <a:p>
          <a:endParaRPr lang="en-US"/>
        </a:p>
      </dgm:t>
    </dgm:pt>
    <dgm:pt modelId="{E3F440A1-7EC7-474F-814F-B360A6B051CC}">
      <dgm:prSet/>
      <dgm:spPr/>
      <dgm:t>
        <a:bodyPr/>
        <a:lstStyle/>
        <a:p>
          <a:r>
            <a:rPr lang="en-ID"/>
            <a:t>Lesson Plan </a:t>
          </a:r>
          <a:endParaRPr lang="en-US"/>
        </a:p>
      </dgm:t>
    </dgm:pt>
    <dgm:pt modelId="{DECE2475-94BD-40F3-BB7C-F27B62A51D7F}" type="parTrans" cxnId="{7E38DE0C-68B5-4F3E-BD9B-F11B8F434A8D}">
      <dgm:prSet/>
      <dgm:spPr/>
      <dgm:t>
        <a:bodyPr/>
        <a:lstStyle/>
        <a:p>
          <a:endParaRPr lang="en-US"/>
        </a:p>
      </dgm:t>
    </dgm:pt>
    <dgm:pt modelId="{6DE37491-B399-417F-A3F3-62FA44521FBB}" type="sibTrans" cxnId="{7E38DE0C-68B5-4F3E-BD9B-F11B8F434A8D}">
      <dgm:prSet/>
      <dgm:spPr/>
      <dgm:t>
        <a:bodyPr/>
        <a:lstStyle/>
        <a:p>
          <a:endParaRPr lang="en-US"/>
        </a:p>
      </dgm:t>
    </dgm:pt>
    <dgm:pt modelId="{DB992126-62EC-480F-89DB-99D053A804FA}">
      <dgm:prSet/>
      <dgm:spPr/>
      <dgm:t>
        <a:bodyPr/>
        <a:lstStyle/>
        <a:p>
          <a:r>
            <a:rPr lang="en-ID"/>
            <a:t>Method plan</a:t>
          </a:r>
          <a:endParaRPr lang="en-US"/>
        </a:p>
      </dgm:t>
    </dgm:pt>
    <dgm:pt modelId="{4ADFBAFF-B8D1-46D6-AD48-9CC2C6454010}" type="parTrans" cxnId="{289E18A0-C7FE-4CD3-9B0A-037314986D27}">
      <dgm:prSet/>
      <dgm:spPr/>
      <dgm:t>
        <a:bodyPr/>
        <a:lstStyle/>
        <a:p>
          <a:endParaRPr lang="en-US"/>
        </a:p>
      </dgm:t>
    </dgm:pt>
    <dgm:pt modelId="{5639C18B-CD66-4768-9ED4-E70FB8758EE8}" type="sibTrans" cxnId="{289E18A0-C7FE-4CD3-9B0A-037314986D27}">
      <dgm:prSet/>
      <dgm:spPr/>
      <dgm:t>
        <a:bodyPr/>
        <a:lstStyle/>
        <a:p>
          <a:endParaRPr lang="en-US"/>
        </a:p>
      </dgm:t>
    </dgm:pt>
    <dgm:pt modelId="{91A1DA19-B62A-4FF1-8D6A-7FE43E364B13}">
      <dgm:prSet/>
      <dgm:spPr/>
      <dgm:t>
        <a:bodyPr/>
        <a:lstStyle/>
        <a:p>
          <a:r>
            <a:rPr lang="en-ID"/>
            <a:t>Media plan</a:t>
          </a:r>
          <a:endParaRPr lang="en-US"/>
        </a:p>
      </dgm:t>
    </dgm:pt>
    <dgm:pt modelId="{8A962060-B194-4582-B41A-1139121FE145}" type="parTrans" cxnId="{56DE616F-7ED1-4F10-953B-61CA4FAC332E}">
      <dgm:prSet/>
      <dgm:spPr/>
      <dgm:t>
        <a:bodyPr/>
        <a:lstStyle/>
        <a:p>
          <a:endParaRPr lang="en-US"/>
        </a:p>
      </dgm:t>
    </dgm:pt>
    <dgm:pt modelId="{F87753A6-E605-4170-8FA2-6246F5C387D5}" type="sibTrans" cxnId="{56DE616F-7ED1-4F10-953B-61CA4FAC332E}">
      <dgm:prSet/>
      <dgm:spPr/>
      <dgm:t>
        <a:bodyPr/>
        <a:lstStyle/>
        <a:p>
          <a:endParaRPr lang="en-US"/>
        </a:p>
      </dgm:t>
    </dgm:pt>
    <dgm:pt modelId="{17A42D52-A3EB-4787-B612-170494BACEAA}">
      <dgm:prSet/>
      <dgm:spPr/>
      <dgm:t>
        <a:bodyPr/>
        <a:lstStyle/>
        <a:p>
          <a:r>
            <a:rPr lang="en-ID"/>
            <a:t>Evaluation plan</a:t>
          </a:r>
          <a:endParaRPr lang="en-US"/>
        </a:p>
      </dgm:t>
    </dgm:pt>
    <dgm:pt modelId="{46E4C5F5-3F82-4822-8A22-9BFC017D2B36}" type="parTrans" cxnId="{1B5E2BED-075F-4378-A8E3-656B5F9D0D8E}">
      <dgm:prSet/>
      <dgm:spPr/>
      <dgm:t>
        <a:bodyPr/>
        <a:lstStyle/>
        <a:p>
          <a:endParaRPr lang="en-US"/>
        </a:p>
      </dgm:t>
    </dgm:pt>
    <dgm:pt modelId="{91144E95-0C3E-4E75-9001-A4281CCA3C51}" type="sibTrans" cxnId="{1B5E2BED-075F-4378-A8E3-656B5F9D0D8E}">
      <dgm:prSet/>
      <dgm:spPr/>
      <dgm:t>
        <a:bodyPr/>
        <a:lstStyle/>
        <a:p>
          <a:endParaRPr lang="en-US"/>
        </a:p>
      </dgm:t>
    </dgm:pt>
    <dgm:pt modelId="{7EE11394-9E0E-4658-A348-53CD8C3FAC64}" type="pres">
      <dgm:prSet presAssocID="{917A5F33-D45E-48C5-9948-90EEB573AFE5}" presName="root" presStyleCnt="0">
        <dgm:presLayoutVars>
          <dgm:dir/>
          <dgm:resizeHandles val="exact"/>
        </dgm:presLayoutVars>
      </dgm:prSet>
      <dgm:spPr/>
    </dgm:pt>
    <dgm:pt modelId="{BD18F583-FF6E-472F-81A2-7B960F6E0B85}" type="pres">
      <dgm:prSet presAssocID="{9B197C2C-FF86-48BB-8C3F-663ED1A5936F}" presName="compNode" presStyleCnt="0"/>
      <dgm:spPr/>
    </dgm:pt>
    <dgm:pt modelId="{B57AB46B-C93B-4684-8346-EF82844A0FB2}" type="pres">
      <dgm:prSet presAssocID="{9B197C2C-FF86-48BB-8C3F-663ED1A5936F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72FB6DA4-8511-4E2D-AFEB-535C64C620F2}" type="pres">
      <dgm:prSet presAssocID="{9B197C2C-FF86-48BB-8C3F-663ED1A5936F}" presName="spaceRect" presStyleCnt="0"/>
      <dgm:spPr/>
    </dgm:pt>
    <dgm:pt modelId="{35160C9E-0477-4B77-9FD9-80D9FD597DC6}" type="pres">
      <dgm:prSet presAssocID="{9B197C2C-FF86-48BB-8C3F-663ED1A5936F}" presName="textRect" presStyleLbl="revTx" presStyleIdx="0" presStyleCnt="5">
        <dgm:presLayoutVars>
          <dgm:chMax val="1"/>
          <dgm:chPref val="1"/>
        </dgm:presLayoutVars>
      </dgm:prSet>
      <dgm:spPr/>
    </dgm:pt>
    <dgm:pt modelId="{D6DD0506-D0AB-4F58-85D4-D2A26BBB2F46}" type="pres">
      <dgm:prSet presAssocID="{718A0A56-E667-4FFF-9E97-8BC6ED5454F2}" presName="sibTrans" presStyleCnt="0"/>
      <dgm:spPr/>
    </dgm:pt>
    <dgm:pt modelId="{6284DFD5-8598-4D76-94E2-6EF1C2884F4F}" type="pres">
      <dgm:prSet presAssocID="{E3F440A1-7EC7-474F-814F-B360A6B051CC}" presName="compNode" presStyleCnt="0"/>
      <dgm:spPr/>
    </dgm:pt>
    <dgm:pt modelId="{14368EF2-7682-40AF-8D43-E5620B366F6E}" type="pres">
      <dgm:prSet presAssocID="{E3F440A1-7EC7-474F-814F-B360A6B051CC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A46770ED-3FD9-4626-ADD0-D75BBDE387B9}" type="pres">
      <dgm:prSet presAssocID="{E3F440A1-7EC7-474F-814F-B360A6B051CC}" presName="spaceRect" presStyleCnt="0"/>
      <dgm:spPr/>
    </dgm:pt>
    <dgm:pt modelId="{07572E0C-224A-493E-B25F-4EDEB315E158}" type="pres">
      <dgm:prSet presAssocID="{E3F440A1-7EC7-474F-814F-B360A6B051CC}" presName="textRect" presStyleLbl="revTx" presStyleIdx="1" presStyleCnt="5">
        <dgm:presLayoutVars>
          <dgm:chMax val="1"/>
          <dgm:chPref val="1"/>
        </dgm:presLayoutVars>
      </dgm:prSet>
      <dgm:spPr/>
    </dgm:pt>
    <dgm:pt modelId="{87CF493B-9A7E-4225-A53D-16DCC4C166C0}" type="pres">
      <dgm:prSet presAssocID="{6DE37491-B399-417F-A3F3-62FA44521FBB}" presName="sibTrans" presStyleCnt="0"/>
      <dgm:spPr/>
    </dgm:pt>
    <dgm:pt modelId="{62E0EBB6-CB37-480B-9AE0-D4D837AAC411}" type="pres">
      <dgm:prSet presAssocID="{DB992126-62EC-480F-89DB-99D053A804FA}" presName="compNode" presStyleCnt="0"/>
      <dgm:spPr/>
    </dgm:pt>
    <dgm:pt modelId="{D2778284-DF31-4C64-BC3D-DB61C428CFFD}" type="pres">
      <dgm:prSet presAssocID="{DB992126-62EC-480F-89DB-99D053A804FA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5EFB3712-B096-4263-949A-A6B43C05AC75}" type="pres">
      <dgm:prSet presAssocID="{DB992126-62EC-480F-89DB-99D053A804FA}" presName="spaceRect" presStyleCnt="0"/>
      <dgm:spPr/>
    </dgm:pt>
    <dgm:pt modelId="{93357FBE-CC67-4DE0-9AA2-CB4CE9CCE9DD}" type="pres">
      <dgm:prSet presAssocID="{DB992126-62EC-480F-89DB-99D053A804FA}" presName="textRect" presStyleLbl="revTx" presStyleIdx="2" presStyleCnt="5">
        <dgm:presLayoutVars>
          <dgm:chMax val="1"/>
          <dgm:chPref val="1"/>
        </dgm:presLayoutVars>
      </dgm:prSet>
      <dgm:spPr/>
    </dgm:pt>
    <dgm:pt modelId="{087D9DCF-BF32-4038-B4C9-9349641F50E5}" type="pres">
      <dgm:prSet presAssocID="{5639C18B-CD66-4768-9ED4-E70FB8758EE8}" presName="sibTrans" presStyleCnt="0"/>
      <dgm:spPr/>
    </dgm:pt>
    <dgm:pt modelId="{B67AA737-55CF-4C60-830B-88329DB98157}" type="pres">
      <dgm:prSet presAssocID="{91A1DA19-B62A-4FF1-8D6A-7FE43E364B13}" presName="compNode" presStyleCnt="0"/>
      <dgm:spPr/>
    </dgm:pt>
    <dgm:pt modelId="{B63A725A-8BAB-4E70-ABE7-8115C4721335}" type="pres">
      <dgm:prSet presAssocID="{91A1DA19-B62A-4FF1-8D6A-7FE43E364B13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wspaper"/>
        </a:ext>
      </dgm:extLst>
    </dgm:pt>
    <dgm:pt modelId="{5F2A8C41-7C17-4418-95D5-F5932674DDBF}" type="pres">
      <dgm:prSet presAssocID="{91A1DA19-B62A-4FF1-8D6A-7FE43E364B13}" presName="spaceRect" presStyleCnt="0"/>
      <dgm:spPr/>
    </dgm:pt>
    <dgm:pt modelId="{E5B24913-58D1-4D74-8238-78184FC4F8D5}" type="pres">
      <dgm:prSet presAssocID="{91A1DA19-B62A-4FF1-8D6A-7FE43E364B13}" presName="textRect" presStyleLbl="revTx" presStyleIdx="3" presStyleCnt="5">
        <dgm:presLayoutVars>
          <dgm:chMax val="1"/>
          <dgm:chPref val="1"/>
        </dgm:presLayoutVars>
      </dgm:prSet>
      <dgm:spPr/>
    </dgm:pt>
    <dgm:pt modelId="{7AD57125-E09E-4D5C-B85B-B91AD11B36F4}" type="pres">
      <dgm:prSet presAssocID="{F87753A6-E605-4170-8FA2-6246F5C387D5}" presName="sibTrans" presStyleCnt="0"/>
      <dgm:spPr/>
    </dgm:pt>
    <dgm:pt modelId="{4252A280-75C6-4165-B713-F7214261E4DE}" type="pres">
      <dgm:prSet presAssocID="{17A42D52-A3EB-4787-B612-170494BACEAA}" presName="compNode" presStyleCnt="0"/>
      <dgm:spPr/>
    </dgm:pt>
    <dgm:pt modelId="{158246D4-3DE7-4013-B8D0-EDD292D51E15}" type="pres">
      <dgm:prSet presAssocID="{17A42D52-A3EB-4787-B612-170494BACEAA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96338558-FBAA-47CE-9824-8DE0CD56C9E3}" type="pres">
      <dgm:prSet presAssocID="{17A42D52-A3EB-4787-B612-170494BACEAA}" presName="spaceRect" presStyleCnt="0"/>
      <dgm:spPr/>
    </dgm:pt>
    <dgm:pt modelId="{96AE4C48-123B-41BB-9230-CA8A654AB8A8}" type="pres">
      <dgm:prSet presAssocID="{17A42D52-A3EB-4787-B612-170494BACEAA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7E38DE0C-68B5-4F3E-BD9B-F11B8F434A8D}" srcId="{917A5F33-D45E-48C5-9948-90EEB573AFE5}" destId="{E3F440A1-7EC7-474F-814F-B360A6B051CC}" srcOrd="1" destOrd="0" parTransId="{DECE2475-94BD-40F3-BB7C-F27B62A51D7F}" sibTransId="{6DE37491-B399-417F-A3F3-62FA44521FBB}"/>
    <dgm:cxn modelId="{AF521320-40E5-44BE-B54A-1BC30745D151}" type="presOf" srcId="{E3F440A1-7EC7-474F-814F-B360A6B051CC}" destId="{07572E0C-224A-493E-B25F-4EDEB315E158}" srcOrd="0" destOrd="0" presId="urn:microsoft.com/office/officeart/2018/2/layout/IconLabelList"/>
    <dgm:cxn modelId="{54F6BC38-B728-4001-99DF-3EAB81777F23}" type="presOf" srcId="{DB992126-62EC-480F-89DB-99D053A804FA}" destId="{93357FBE-CC67-4DE0-9AA2-CB4CE9CCE9DD}" srcOrd="0" destOrd="0" presId="urn:microsoft.com/office/officeart/2018/2/layout/IconLabelList"/>
    <dgm:cxn modelId="{B7804C3D-5DD7-4577-A9AA-19D35FC60090}" type="presOf" srcId="{917A5F33-D45E-48C5-9948-90EEB573AFE5}" destId="{7EE11394-9E0E-4658-A348-53CD8C3FAC64}" srcOrd="0" destOrd="0" presId="urn:microsoft.com/office/officeart/2018/2/layout/IconLabelList"/>
    <dgm:cxn modelId="{60EBF262-A208-4356-89AE-7DB521074549}" type="presOf" srcId="{17A42D52-A3EB-4787-B612-170494BACEAA}" destId="{96AE4C48-123B-41BB-9230-CA8A654AB8A8}" srcOrd="0" destOrd="0" presId="urn:microsoft.com/office/officeart/2018/2/layout/IconLabelList"/>
    <dgm:cxn modelId="{A806CF6E-4689-4505-97DF-008AB332B935}" type="presOf" srcId="{91A1DA19-B62A-4FF1-8D6A-7FE43E364B13}" destId="{E5B24913-58D1-4D74-8238-78184FC4F8D5}" srcOrd="0" destOrd="0" presId="urn:microsoft.com/office/officeart/2018/2/layout/IconLabelList"/>
    <dgm:cxn modelId="{56DE616F-7ED1-4F10-953B-61CA4FAC332E}" srcId="{917A5F33-D45E-48C5-9948-90EEB573AFE5}" destId="{91A1DA19-B62A-4FF1-8D6A-7FE43E364B13}" srcOrd="3" destOrd="0" parTransId="{8A962060-B194-4582-B41A-1139121FE145}" sibTransId="{F87753A6-E605-4170-8FA2-6246F5C387D5}"/>
    <dgm:cxn modelId="{289E18A0-C7FE-4CD3-9B0A-037314986D27}" srcId="{917A5F33-D45E-48C5-9948-90EEB573AFE5}" destId="{DB992126-62EC-480F-89DB-99D053A804FA}" srcOrd="2" destOrd="0" parTransId="{4ADFBAFF-B8D1-46D6-AD48-9CC2C6454010}" sibTransId="{5639C18B-CD66-4768-9ED4-E70FB8758EE8}"/>
    <dgm:cxn modelId="{CF3A65AC-D326-45C4-B0B3-813AFAF4EE88}" srcId="{917A5F33-D45E-48C5-9948-90EEB573AFE5}" destId="{9B197C2C-FF86-48BB-8C3F-663ED1A5936F}" srcOrd="0" destOrd="0" parTransId="{493E01AF-67F5-44F3-864E-F8C75109B6AC}" sibTransId="{718A0A56-E667-4FFF-9E97-8BC6ED5454F2}"/>
    <dgm:cxn modelId="{DAFB73D6-3A1D-4544-8558-68F9549CE6A7}" type="presOf" srcId="{9B197C2C-FF86-48BB-8C3F-663ED1A5936F}" destId="{35160C9E-0477-4B77-9FD9-80D9FD597DC6}" srcOrd="0" destOrd="0" presId="urn:microsoft.com/office/officeart/2018/2/layout/IconLabelList"/>
    <dgm:cxn modelId="{1B5E2BED-075F-4378-A8E3-656B5F9D0D8E}" srcId="{917A5F33-D45E-48C5-9948-90EEB573AFE5}" destId="{17A42D52-A3EB-4787-B612-170494BACEAA}" srcOrd="4" destOrd="0" parTransId="{46E4C5F5-3F82-4822-8A22-9BFC017D2B36}" sibTransId="{91144E95-0C3E-4E75-9001-A4281CCA3C51}"/>
    <dgm:cxn modelId="{999FB43F-034E-4368-AD41-5A4819842706}" type="presParOf" srcId="{7EE11394-9E0E-4658-A348-53CD8C3FAC64}" destId="{BD18F583-FF6E-472F-81A2-7B960F6E0B85}" srcOrd="0" destOrd="0" presId="urn:microsoft.com/office/officeart/2018/2/layout/IconLabelList"/>
    <dgm:cxn modelId="{FD1ABC67-ADF2-45B6-8C82-5916F8314C2A}" type="presParOf" srcId="{BD18F583-FF6E-472F-81A2-7B960F6E0B85}" destId="{B57AB46B-C93B-4684-8346-EF82844A0FB2}" srcOrd="0" destOrd="0" presId="urn:microsoft.com/office/officeart/2018/2/layout/IconLabelList"/>
    <dgm:cxn modelId="{A0AE7676-9639-4D13-88E6-74EAEA1B73DD}" type="presParOf" srcId="{BD18F583-FF6E-472F-81A2-7B960F6E0B85}" destId="{72FB6DA4-8511-4E2D-AFEB-535C64C620F2}" srcOrd="1" destOrd="0" presId="urn:microsoft.com/office/officeart/2018/2/layout/IconLabelList"/>
    <dgm:cxn modelId="{C300BD51-ADB8-4C66-8712-2178AA6749D0}" type="presParOf" srcId="{BD18F583-FF6E-472F-81A2-7B960F6E0B85}" destId="{35160C9E-0477-4B77-9FD9-80D9FD597DC6}" srcOrd="2" destOrd="0" presId="urn:microsoft.com/office/officeart/2018/2/layout/IconLabelList"/>
    <dgm:cxn modelId="{4339739D-F150-4B32-812C-03E7F6DED844}" type="presParOf" srcId="{7EE11394-9E0E-4658-A348-53CD8C3FAC64}" destId="{D6DD0506-D0AB-4F58-85D4-D2A26BBB2F46}" srcOrd="1" destOrd="0" presId="urn:microsoft.com/office/officeart/2018/2/layout/IconLabelList"/>
    <dgm:cxn modelId="{B5B8E50C-1F93-4B03-ABDA-B98042C58C3F}" type="presParOf" srcId="{7EE11394-9E0E-4658-A348-53CD8C3FAC64}" destId="{6284DFD5-8598-4D76-94E2-6EF1C2884F4F}" srcOrd="2" destOrd="0" presId="urn:microsoft.com/office/officeart/2018/2/layout/IconLabelList"/>
    <dgm:cxn modelId="{98EA9724-6E6E-4F62-8342-DBB843F13FDF}" type="presParOf" srcId="{6284DFD5-8598-4D76-94E2-6EF1C2884F4F}" destId="{14368EF2-7682-40AF-8D43-E5620B366F6E}" srcOrd="0" destOrd="0" presId="urn:microsoft.com/office/officeart/2018/2/layout/IconLabelList"/>
    <dgm:cxn modelId="{8A909032-C4C6-441C-86B5-DA50E7122B40}" type="presParOf" srcId="{6284DFD5-8598-4D76-94E2-6EF1C2884F4F}" destId="{A46770ED-3FD9-4626-ADD0-D75BBDE387B9}" srcOrd="1" destOrd="0" presId="urn:microsoft.com/office/officeart/2018/2/layout/IconLabelList"/>
    <dgm:cxn modelId="{3A25BBEA-BF71-4B7C-813A-30CBF6C43521}" type="presParOf" srcId="{6284DFD5-8598-4D76-94E2-6EF1C2884F4F}" destId="{07572E0C-224A-493E-B25F-4EDEB315E158}" srcOrd="2" destOrd="0" presId="urn:microsoft.com/office/officeart/2018/2/layout/IconLabelList"/>
    <dgm:cxn modelId="{3365E306-F176-4C39-8994-244D706D9BA1}" type="presParOf" srcId="{7EE11394-9E0E-4658-A348-53CD8C3FAC64}" destId="{87CF493B-9A7E-4225-A53D-16DCC4C166C0}" srcOrd="3" destOrd="0" presId="urn:microsoft.com/office/officeart/2018/2/layout/IconLabelList"/>
    <dgm:cxn modelId="{AF380D2D-C3EC-44E9-AD37-321AEE100589}" type="presParOf" srcId="{7EE11394-9E0E-4658-A348-53CD8C3FAC64}" destId="{62E0EBB6-CB37-480B-9AE0-D4D837AAC411}" srcOrd="4" destOrd="0" presId="urn:microsoft.com/office/officeart/2018/2/layout/IconLabelList"/>
    <dgm:cxn modelId="{EB873CE1-FD2D-4650-AC4F-2DAFB013D260}" type="presParOf" srcId="{62E0EBB6-CB37-480B-9AE0-D4D837AAC411}" destId="{D2778284-DF31-4C64-BC3D-DB61C428CFFD}" srcOrd="0" destOrd="0" presId="urn:microsoft.com/office/officeart/2018/2/layout/IconLabelList"/>
    <dgm:cxn modelId="{189A4B71-D237-4DDD-B16D-CDCBFF142E28}" type="presParOf" srcId="{62E0EBB6-CB37-480B-9AE0-D4D837AAC411}" destId="{5EFB3712-B096-4263-949A-A6B43C05AC75}" srcOrd="1" destOrd="0" presId="urn:microsoft.com/office/officeart/2018/2/layout/IconLabelList"/>
    <dgm:cxn modelId="{FDF815E8-E93E-4210-8920-1D0F8DF413ED}" type="presParOf" srcId="{62E0EBB6-CB37-480B-9AE0-D4D837AAC411}" destId="{93357FBE-CC67-4DE0-9AA2-CB4CE9CCE9DD}" srcOrd="2" destOrd="0" presId="urn:microsoft.com/office/officeart/2018/2/layout/IconLabelList"/>
    <dgm:cxn modelId="{3FE28EA0-5C6C-44F4-9754-CA64D28EF4C5}" type="presParOf" srcId="{7EE11394-9E0E-4658-A348-53CD8C3FAC64}" destId="{087D9DCF-BF32-4038-B4C9-9349641F50E5}" srcOrd="5" destOrd="0" presId="urn:microsoft.com/office/officeart/2018/2/layout/IconLabelList"/>
    <dgm:cxn modelId="{D2336309-EB37-4D73-992F-09441D240A20}" type="presParOf" srcId="{7EE11394-9E0E-4658-A348-53CD8C3FAC64}" destId="{B67AA737-55CF-4C60-830B-88329DB98157}" srcOrd="6" destOrd="0" presId="urn:microsoft.com/office/officeart/2018/2/layout/IconLabelList"/>
    <dgm:cxn modelId="{B5AA523A-13FF-4D7F-AFB6-BD9A45356511}" type="presParOf" srcId="{B67AA737-55CF-4C60-830B-88329DB98157}" destId="{B63A725A-8BAB-4E70-ABE7-8115C4721335}" srcOrd="0" destOrd="0" presId="urn:microsoft.com/office/officeart/2018/2/layout/IconLabelList"/>
    <dgm:cxn modelId="{464F2D51-9438-4A58-B009-FC708F8B9DFC}" type="presParOf" srcId="{B67AA737-55CF-4C60-830B-88329DB98157}" destId="{5F2A8C41-7C17-4418-95D5-F5932674DDBF}" srcOrd="1" destOrd="0" presId="urn:microsoft.com/office/officeart/2018/2/layout/IconLabelList"/>
    <dgm:cxn modelId="{52E037FF-9CEE-495A-9A57-5380C2598781}" type="presParOf" srcId="{B67AA737-55CF-4C60-830B-88329DB98157}" destId="{E5B24913-58D1-4D74-8238-78184FC4F8D5}" srcOrd="2" destOrd="0" presId="urn:microsoft.com/office/officeart/2018/2/layout/IconLabelList"/>
    <dgm:cxn modelId="{C49E4BD9-1416-484D-B5B2-A0FDF1898BD4}" type="presParOf" srcId="{7EE11394-9E0E-4658-A348-53CD8C3FAC64}" destId="{7AD57125-E09E-4D5C-B85B-B91AD11B36F4}" srcOrd="7" destOrd="0" presId="urn:microsoft.com/office/officeart/2018/2/layout/IconLabelList"/>
    <dgm:cxn modelId="{6D5280F9-9D63-4D4C-9F83-DEED3EA8D55E}" type="presParOf" srcId="{7EE11394-9E0E-4658-A348-53CD8C3FAC64}" destId="{4252A280-75C6-4165-B713-F7214261E4DE}" srcOrd="8" destOrd="0" presId="urn:microsoft.com/office/officeart/2018/2/layout/IconLabelList"/>
    <dgm:cxn modelId="{9DC67A44-5CB6-4AEC-9CBF-FE86A26A80DC}" type="presParOf" srcId="{4252A280-75C6-4165-B713-F7214261E4DE}" destId="{158246D4-3DE7-4013-B8D0-EDD292D51E15}" srcOrd="0" destOrd="0" presId="urn:microsoft.com/office/officeart/2018/2/layout/IconLabelList"/>
    <dgm:cxn modelId="{B66457DB-D830-4447-B4FD-2D483B4B0C36}" type="presParOf" srcId="{4252A280-75C6-4165-B713-F7214261E4DE}" destId="{96338558-FBAA-47CE-9824-8DE0CD56C9E3}" srcOrd="1" destOrd="0" presId="urn:microsoft.com/office/officeart/2018/2/layout/IconLabelList"/>
    <dgm:cxn modelId="{2EAE52E4-5EA7-47AB-B723-B1DC901AD75F}" type="presParOf" srcId="{4252A280-75C6-4165-B713-F7214261E4DE}" destId="{96AE4C48-123B-41BB-9230-CA8A654AB8A8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C995B2-A7B5-44F4-9AAC-7A90B4CF404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EF9F5EC6-3438-4B61-BD63-B2B1DD38A860}">
      <dgm:prSet/>
      <dgm:spPr/>
      <dgm:t>
        <a:bodyPr/>
        <a:lstStyle/>
        <a:p>
          <a:r>
            <a:rPr lang="en-US"/>
            <a:t>Rationale for objectives (performance-product, conditions, criterion, student;  ABCD: Audien, Behavior, Condition, Degree).</a:t>
          </a:r>
        </a:p>
      </dgm:t>
    </dgm:pt>
    <dgm:pt modelId="{F278BDA0-BE44-416D-A31B-4D75D210ACCD}" type="parTrans" cxnId="{6B9057F5-DC1F-482B-81DC-895170A9A3D9}">
      <dgm:prSet/>
      <dgm:spPr/>
      <dgm:t>
        <a:bodyPr/>
        <a:lstStyle/>
        <a:p>
          <a:endParaRPr lang="en-US"/>
        </a:p>
      </dgm:t>
    </dgm:pt>
    <dgm:pt modelId="{8D6D76E5-3C33-484D-AA34-D4EB24EBD26B}" type="sibTrans" cxnId="{6B9057F5-DC1F-482B-81DC-895170A9A3D9}">
      <dgm:prSet/>
      <dgm:spPr/>
      <dgm:t>
        <a:bodyPr/>
        <a:lstStyle/>
        <a:p>
          <a:endParaRPr lang="en-US"/>
        </a:p>
      </dgm:t>
    </dgm:pt>
    <dgm:pt modelId="{C2EEBB10-ED93-429D-A5E3-7993990DF647}">
      <dgm:prSet/>
      <dgm:spPr/>
      <dgm:t>
        <a:bodyPr/>
        <a:lstStyle/>
        <a:p>
          <a:r>
            <a:rPr lang="en-US"/>
            <a:t>Communication of intent</a:t>
          </a:r>
        </a:p>
      </dgm:t>
    </dgm:pt>
    <dgm:pt modelId="{361747F3-178E-4949-920B-9AF33DFCB812}" type="parTrans" cxnId="{BCE62C37-9D3E-415F-9F4F-631DB3CB24C2}">
      <dgm:prSet/>
      <dgm:spPr/>
      <dgm:t>
        <a:bodyPr/>
        <a:lstStyle/>
        <a:p>
          <a:endParaRPr lang="en-US"/>
        </a:p>
      </dgm:t>
    </dgm:pt>
    <dgm:pt modelId="{BDFBFECD-286A-423E-882C-479697FA357D}" type="sibTrans" cxnId="{BCE62C37-9D3E-415F-9F4F-631DB3CB24C2}">
      <dgm:prSet/>
      <dgm:spPr/>
      <dgm:t>
        <a:bodyPr/>
        <a:lstStyle/>
        <a:p>
          <a:endParaRPr lang="en-US"/>
        </a:p>
      </dgm:t>
    </dgm:pt>
    <dgm:pt modelId="{81DD6981-98C5-443E-9DA3-F550392D2981}">
      <dgm:prSet/>
      <dgm:spPr/>
      <dgm:t>
        <a:bodyPr/>
        <a:lstStyle/>
        <a:p>
          <a:r>
            <a:rPr lang="en-US"/>
            <a:t>Teacher accountability (professionale)</a:t>
          </a:r>
        </a:p>
      </dgm:t>
    </dgm:pt>
    <dgm:pt modelId="{55A8C8BE-65B6-48E5-B013-EBAD06FD6DC2}" type="parTrans" cxnId="{10E48DBF-AC1A-417C-9D50-6EF7062151F7}">
      <dgm:prSet/>
      <dgm:spPr/>
      <dgm:t>
        <a:bodyPr/>
        <a:lstStyle/>
        <a:p>
          <a:endParaRPr lang="en-US"/>
        </a:p>
      </dgm:t>
    </dgm:pt>
    <dgm:pt modelId="{0DFB88BA-B82A-4F8E-B49C-CFDD3A5B989A}" type="sibTrans" cxnId="{10E48DBF-AC1A-417C-9D50-6EF7062151F7}">
      <dgm:prSet/>
      <dgm:spPr/>
      <dgm:t>
        <a:bodyPr/>
        <a:lstStyle/>
        <a:p>
          <a:endParaRPr lang="en-US"/>
        </a:p>
      </dgm:t>
    </dgm:pt>
    <dgm:pt modelId="{44208C5A-33A4-4468-A548-DDEBB5BC1888}" type="pres">
      <dgm:prSet presAssocID="{20C995B2-A7B5-44F4-9AAC-7A90B4CF404B}" presName="root" presStyleCnt="0">
        <dgm:presLayoutVars>
          <dgm:dir/>
          <dgm:resizeHandles val="exact"/>
        </dgm:presLayoutVars>
      </dgm:prSet>
      <dgm:spPr/>
    </dgm:pt>
    <dgm:pt modelId="{7F71B14C-A602-4F11-A1C0-FEF74BFA6D59}" type="pres">
      <dgm:prSet presAssocID="{EF9F5EC6-3438-4B61-BD63-B2B1DD38A860}" presName="compNode" presStyleCnt="0"/>
      <dgm:spPr/>
    </dgm:pt>
    <dgm:pt modelId="{837070FD-D1BC-499A-8744-535E83720EAB}" type="pres">
      <dgm:prSet presAssocID="{EF9F5EC6-3438-4B61-BD63-B2B1DD38A860}" presName="bgRect" presStyleLbl="bgShp" presStyleIdx="0" presStyleCnt="3"/>
      <dgm:spPr/>
    </dgm:pt>
    <dgm:pt modelId="{85A02BE2-8C0A-4F42-9D81-2640D795F230}" type="pres">
      <dgm:prSet presAssocID="{EF9F5EC6-3438-4B61-BD63-B2B1DD38A86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spital"/>
        </a:ext>
      </dgm:extLst>
    </dgm:pt>
    <dgm:pt modelId="{E456C273-869E-4EBB-8329-22E3410EC991}" type="pres">
      <dgm:prSet presAssocID="{EF9F5EC6-3438-4B61-BD63-B2B1DD38A860}" presName="spaceRect" presStyleCnt="0"/>
      <dgm:spPr/>
    </dgm:pt>
    <dgm:pt modelId="{0E9261BF-C259-4EBE-965C-BFFE477B0A04}" type="pres">
      <dgm:prSet presAssocID="{EF9F5EC6-3438-4B61-BD63-B2B1DD38A860}" presName="parTx" presStyleLbl="revTx" presStyleIdx="0" presStyleCnt="3">
        <dgm:presLayoutVars>
          <dgm:chMax val="0"/>
          <dgm:chPref val="0"/>
        </dgm:presLayoutVars>
      </dgm:prSet>
      <dgm:spPr/>
    </dgm:pt>
    <dgm:pt modelId="{0D2DD7A6-775C-4CBA-B44D-F635FAB66572}" type="pres">
      <dgm:prSet presAssocID="{8D6D76E5-3C33-484D-AA34-D4EB24EBD26B}" presName="sibTrans" presStyleCnt="0"/>
      <dgm:spPr/>
    </dgm:pt>
    <dgm:pt modelId="{3107F1BB-AD3F-4E08-AE05-01FFEAA4F752}" type="pres">
      <dgm:prSet presAssocID="{C2EEBB10-ED93-429D-A5E3-7993990DF647}" presName="compNode" presStyleCnt="0"/>
      <dgm:spPr/>
    </dgm:pt>
    <dgm:pt modelId="{411E4070-9837-475C-9543-5B0BCE5C037A}" type="pres">
      <dgm:prSet presAssocID="{C2EEBB10-ED93-429D-A5E3-7993990DF647}" presName="bgRect" presStyleLbl="bgShp" presStyleIdx="1" presStyleCnt="3"/>
      <dgm:spPr/>
    </dgm:pt>
    <dgm:pt modelId="{27E54210-7150-4D29-A83F-5914D8A7F652}" type="pres">
      <dgm:prSet presAssocID="{C2EEBB10-ED93-429D-A5E3-7993990DF64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772B4D65-AE5E-4E61-B035-66675CB67A3C}" type="pres">
      <dgm:prSet presAssocID="{C2EEBB10-ED93-429D-A5E3-7993990DF647}" presName="spaceRect" presStyleCnt="0"/>
      <dgm:spPr/>
    </dgm:pt>
    <dgm:pt modelId="{8BAE0696-3593-4758-A351-087EF23748F0}" type="pres">
      <dgm:prSet presAssocID="{C2EEBB10-ED93-429D-A5E3-7993990DF647}" presName="parTx" presStyleLbl="revTx" presStyleIdx="1" presStyleCnt="3">
        <dgm:presLayoutVars>
          <dgm:chMax val="0"/>
          <dgm:chPref val="0"/>
        </dgm:presLayoutVars>
      </dgm:prSet>
      <dgm:spPr/>
    </dgm:pt>
    <dgm:pt modelId="{C79F2BFB-3191-4E37-900B-CE031F75A183}" type="pres">
      <dgm:prSet presAssocID="{BDFBFECD-286A-423E-882C-479697FA357D}" presName="sibTrans" presStyleCnt="0"/>
      <dgm:spPr/>
    </dgm:pt>
    <dgm:pt modelId="{1442B717-6F76-49B0-8DE6-73B35EA4C245}" type="pres">
      <dgm:prSet presAssocID="{81DD6981-98C5-443E-9DA3-F550392D2981}" presName="compNode" presStyleCnt="0"/>
      <dgm:spPr/>
    </dgm:pt>
    <dgm:pt modelId="{AE70287B-E7FC-4DC8-8021-180D7471B14A}" type="pres">
      <dgm:prSet presAssocID="{81DD6981-98C5-443E-9DA3-F550392D2981}" presName="bgRect" presStyleLbl="bgShp" presStyleIdx="2" presStyleCnt="3"/>
      <dgm:spPr/>
    </dgm:pt>
    <dgm:pt modelId="{C1B1FEF9-DB48-48CD-B466-2333E73D4D49}" type="pres">
      <dgm:prSet presAssocID="{81DD6981-98C5-443E-9DA3-F550392D298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98D42DE3-2004-4D0D-8DB5-77FFBB763038}" type="pres">
      <dgm:prSet presAssocID="{81DD6981-98C5-443E-9DA3-F550392D2981}" presName="spaceRect" presStyleCnt="0"/>
      <dgm:spPr/>
    </dgm:pt>
    <dgm:pt modelId="{9D696755-88FC-42A7-B236-940443AE7B58}" type="pres">
      <dgm:prSet presAssocID="{81DD6981-98C5-443E-9DA3-F550392D298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5756481B-6D2B-465E-9617-3933ADE9A29F}" type="presOf" srcId="{81DD6981-98C5-443E-9DA3-F550392D2981}" destId="{9D696755-88FC-42A7-B236-940443AE7B58}" srcOrd="0" destOrd="0" presId="urn:microsoft.com/office/officeart/2018/2/layout/IconVerticalSolidList"/>
    <dgm:cxn modelId="{BCE62C37-9D3E-415F-9F4F-631DB3CB24C2}" srcId="{20C995B2-A7B5-44F4-9AAC-7A90B4CF404B}" destId="{C2EEBB10-ED93-429D-A5E3-7993990DF647}" srcOrd="1" destOrd="0" parTransId="{361747F3-178E-4949-920B-9AF33DFCB812}" sibTransId="{BDFBFECD-286A-423E-882C-479697FA357D}"/>
    <dgm:cxn modelId="{AD0167A2-9D36-4562-95A0-8A0FFABE9A5D}" type="presOf" srcId="{20C995B2-A7B5-44F4-9AAC-7A90B4CF404B}" destId="{44208C5A-33A4-4468-A548-DDEBB5BC1888}" srcOrd="0" destOrd="0" presId="urn:microsoft.com/office/officeart/2018/2/layout/IconVerticalSolidList"/>
    <dgm:cxn modelId="{10E48DBF-AC1A-417C-9D50-6EF7062151F7}" srcId="{20C995B2-A7B5-44F4-9AAC-7A90B4CF404B}" destId="{81DD6981-98C5-443E-9DA3-F550392D2981}" srcOrd="2" destOrd="0" parTransId="{55A8C8BE-65B6-48E5-B013-EBAD06FD6DC2}" sibTransId="{0DFB88BA-B82A-4F8E-B49C-CFDD3A5B989A}"/>
    <dgm:cxn modelId="{A2A53FC1-7474-4C5F-B3EF-3689B6224B67}" type="presOf" srcId="{C2EEBB10-ED93-429D-A5E3-7993990DF647}" destId="{8BAE0696-3593-4758-A351-087EF23748F0}" srcOrd="0" destOrd="0" presId="urn:microsoft.com/office/officeart/2018/2/layout/IconVerticalSolidList"/>
    <dgm:cxn modelId="{9F566BD3-A75D-43E6-B8B1-0192E7347BBA}" type="presOf" srcId="{EF9F5EC6-3438-4B61-BD63-B2B1DD38A860}" destId="{0E9261BF-C259-4EBE-965C-BFFE477B0A04}" srcOrd="0" destOrd="0" presId="urn:microsoft.com/office/officeart/2018/2/layout/IconVerticalSolidList"/>
    <dgm:cxn modelId="{6B9057F5-DC1F-482B-81DC-895170A9A3D9}" srcId="{20C995B2-A7B5-44F4-9AAC-7A90B4CF404B}" destId="{EF9F5EC6-3438-4B61-BD63-B2B1DD38A860}" srcOrd="0" destOrd="0" parTransId="{F278BDA0-BE44-416D-A31B-4D75D210ACCD}" sibTransId="{8D6D76E5-3C33-484D-AA34-D4EB24EBD26B}"/>
    <dgm:cxn modelId="{7BD94C7E-7887-4705-85BE-753D7AA39D5A}" type="presParOf" srcId="{44208C5A-33A4-4468-A548-DDEBB5BC1888}" destId="{7F71B14C-A602-4F11-A1C0-FEF74BFA6D59}" srcOrd="0" destOrd="0" presId="urn:microsoft.com/office/officeart/2018/2/layout/IconVerticalSolidList"/>
    <dgm:cxn modelId="{F7C3E060-9F37-44FD-A999-C9DA96F8DA81}" type="presParOf" srcId="{7F71B14C-A602-4F11-A1C0-FEF74BFA6D59}" destId="{837070FD-D1BC-499A-8744-535E83720EAB}" srcOrd="0" destOrd="0" presId="urn:microsoft.com/office/officeart/2018/2/layout/IconVerticalSolidList"/>
    <dgm:cxn modelId="{51AA68E9-18BE-4A04-B577-B13EADBE5710}" type="presParOf" srcId="{7F71B14C-A602-4F11-A1C0-FEF74BFA6D59}" destId="{85A02BE2-8C0A-4F42-9D81-2640D795F230}" srcOrd="1" destOrd="0" presId="urn:microsoft.com/office/officeart/2018/2/layout/IconVerticalSolidList"/>
    <dgm:cxn modelId="{CA919A5C-8E14-464E-BDB5-D6CE47EF2EFE}" type="presParOf" srcId="{7F71B14C-A602-4F11-A1C0-FEF74BFA6D59}" destId="{E456C273-869E-4EBB-8329-22E3410EC991}" srcOrd="2" destOrd="0" presId="urn:microsoft.com/office/officeart/2018/2/layout/IconVerticalSolidList"/>
    <dgm:cxn modelId="{0471F5A7-FE3A-498C-92DC-58D3A978DE02}" type="presParOf" srcId="{7F71B14C-A602-4F11-A1C0-FEF74BFA6D59}" destId="{0E9261BF-C259-4EBE-965C-BFFE477B0A04}" srcOrd="3" destOrd="0" presId="urn:microsoft.com/office/officeart/2018/2/layout/IconVerticalSolidList"/>
    <dgm:cxn modelId="{DC36BB84-E1AF-4C8B-AB2A-1BAEA24676AF}" type="presParOf" srcId="{44208C5A-33A4-4468-A548-DDEBB5BC1888}" destId="{0D2DD7A6-775C-4CBA-B44D-F635FAB66572}" srcOrd="1" destOrd="0" presId="urn:microsoft.com/office/officeart/2018/2/layout/IconVerticalSolidList"/>
    <dgm:cxn modelId="{74732949-E93C-46D1-965F-5D417DEF3C9A}" type="presParOf" srcId="{44208C5A-33A4-4468-A548-DDEBB5BC1888}" destId="{3107F1BB-AD3F-4E08-AE05-01FFEAA4F752}" srcOrd="2" destOrd="0" presId="urn:microsoft.com/office/officeart/2018/2/layout/IconVerticalSolidList"/>
    <dgm:cxn modelId="{1FB68A37-6E84-4ADE-9AB7-9C26A09D1114}" type="presParOf" srcId="{3107F1BB-AD3F-4E08-AE05-01FFEAA4F752}" destId="{411E4070-9837-475C-9543-5B0BCE5C037A}" srcOrd="0" destOrd="0" presId="urn:microsoft.com/office/officeart/2018/2/layout/IconVerticalSolidList"/>
    <dgm:cxn modelId="{33DF9F7C-709D-48A9-80C7-0D1D3D980721}" type="presParOf" srcId="{3107F1BB-AD3F-4E08-AE05-01FFEAA4F752}" destId="{27E54210-7150-4D29-A83F-5914D8A7F652}" srcOrd="1" destOrd="0" presId="urn:microsoft.com/office/officeart/2018/2/layout/IconVerticalSolidList"/>
    <dgm:cxn modelId="{A29E237C-8DF7-49AC-BF5F-8D0EE9335661}" type="presParOf" srcId="{3107F1BB-AD3F-4E08-AE05-01FFEAA4F752}" destId="{772B4D65-AE5E-4E61-B035-66675CB67A3C}" srcOrd="2" destOrd="0" presId="urn:microsoft.com/office/officeart/2018/2/layout/IconVerticalSolidList"/>
    <dgm:cxn modelId="{0B8179DC-DC21-464B-A468-D360A378EC2A}" type="presParOf" srcId="{3107F1BB-AD3F-4E08-AE05-01FFEAA4F752}" destId="{8BAE0696-3593-4758-A351-087EF23748F0}" srcOrd="3" destOrd="0" presId="urn:microsoft.com/office/officeart/2018/2/layout/IconVerticalSolidList"/>
    <dgm:cxn modelId="{091EA419-6132-4E45-B12A-21568E937440}" type="presParOf" srcId="{44208C5A-33A4-4468-A548-DDEBB5BC1888}" destId="{C79F2BFB-3191-4E37-900B-CE031F75A183}" srcOrd="3" destOrd="0" presId="urn:microsoft.com/office/officeart/2018/2/layout/IconVerticalSolidList"/>
    <dgm:cxn modelId="{DF4C8B9F-6334-45CC-AA2A-918F1FFED43E}" type="presParOf" srcId="{44208C5A-33A4-4468-A548-DDEBB5BC1888}" destId="{1442B717-6F76-49B0-8DE6-73B35EA4C245}" srcOrd="4" destOrd="0" presId="urn:microsoft.com/office/officeart/2018/2/layout/IconVerticalSolidList"/>
    <dgm:cxn modelId="{3EEF23A4-D16B-4C67-986E-2AA0830F3C94}" type="presParOf" srcId="{1442B717-6F76-49B0-8DE6-73B35EA4C245}" destId="{AE70287B-E7FC-4DC8-8021-180D7471B14A}" srcOrd="0" destOrd="0" presId="urn:microsoft.com/office/officeart/2018/2/layout/IconVerticalSolidList"/>
    <dgm:cxn modelId="{2AEA2C78-165D-479E-AB4E-03A6AB034B8C}" type="presParOf" srcId="{1442B717-6F76-49B0-8DE6-73B35EA4C245}" destId="{C1B1FEF9-DB48-48CD-B466-2333E73D4D49}" srcOrd="1" destOrd="0" presId="urn:microsoft.com/office/officeart/2018/2/layout/IconVerticalSolidList"/>
    <dgm:cxn modelId="{CDC24EE9-87A8-4C28-A64A-8F69339E62F6}" type="presParOf" srcId="{1442B717-6F76-49B0-8DE6-73B35EA4C245}" destId="{98D42DE3-2004-4D0D-8DB5-77FFBB763038}" srcOrd="2" destOrd="0" presId="urn:microsoft.com/office/officeart/2018/2/layout/IconVerticalSolidList"/>
    <dgm:cxn modelId="{D4B3E610-AF0A-4706-91D1-C50D541AB3FF}" type="presParOf" srcId="{1442B717-6F76-49B0-8DE6-73B35EA4C245}" destId="{9D696755-88FC-42A7-B236-940443AE7B5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CABC7A-3CEA-3F4E-8D4F-731FA66AE1C2}" type="doc">
      <dgm:prSet loTypeId="urn:microsoft.com/office/officeart/2005/8/layout/hProcess4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FF10F2-7883-3A42-9B32-36BCBADF8A32}">
      <dgm:prSet phldrT="[Text]"/>
      <dgm:spPr/>
      <dgm:t>
        <a:bodyPr/>
        <a:lstStyle/>
        <a:p>
          <a:r>
            <a:rPr lang="en-US" dirty="0"/>
            <a:t>COGNITIVE DOMAIN</a:t>
          </a:r>
        </a:p>
      </dgm:t>
    </dgm:pt>
    <dgm:pt modelId="{E8D8F2F5-D1BD-F54A-AE12-B7DEAF329A3C}" type="parTrans" cxnId="{BAD67DE7-016A-1540-B84B-02B9E87158B4}">
      <dgm:prSet/>
      <dgm:spPr/>
      <dgm:t>
        <a:bodyPr/>
        <a:lstStyle/>
        <a:p>
          <a:endParaRPr lang="en-US"/>
        </a:p>
      </dgm:t>
    </dgm:pt>
    <dgm:pt modelId="{FD4DB158-56A9-9B44-8C00-D3E3B5DD62FE}" type="sibTrans" cxnId="{BAD67DE7-016A-1540-B84B-02B9E87158B4}">
      <dgm:prSet/>
      <dgm:spPr/>
      <dgm:t>
        <a:bodyPr/>
        <a:lstStyle/>
        <a:p>
          <a:endParaRPr lang="en-US"/>
        </a:p>
      </dgm:t>
    </dgm:pt>
    <dgm:pt modelId="{BD4C9003-BAFA-8149-8D31-6FFC834E5BAE}">
      <dgm:prSet phldrT="[Text]"/>
      <dgm:spPr/>
      <dgm:t>
        <a:bodyPr/>
        <a:lstStyle/>
        <a:p>
          <a:r>
            <a:rPr lang="en-US" dirty="0"/>
            <a:t>Knowledge</a:t>
          </a:r>
        </a:p>
      </dgm:t>
    </dgm:pt>
    <dgm:pt modelId="{EA9326C3-15E0-444E-8AF6-AD4F6C181B18}" type="parTrans" cxnId="{F87B80C1-4D78-9549-8EEE-A1F4878B6E2E}">
      <dgm:prSet/>
      <dgm:spPr/>
      <dgm:t>
        <a:bodyPr/>
        <a:lstStyle/>
        <a:p>
          <a:endParaRPr lang="en-US"/>
        </a:p>
      </dgm:t>
    </dgm:pt>
    <dgm:pt modelId="{410ED8D1-D528-D049-8FB3-D4B7A82A724A}" type="sibTrans" cxnId="{F87B80C1-4D78-9549-8EEE-A1F4878B6E2E}">
      <dgm:prSet/>
      <dgm:spPr/>
      <dgm:t>
        <a:bodyPr/>
        <a:lstStyle/>
        <a:p>
          <a:endParaRPr lang="en-US"/>
        </a:p>
      </dgm:t>
    </dgm:pt>
    <dgm:pt modelId="{03FD7147-DE7D-204B-8B41-E41A564323EF}">
      <dgm:prSet phldrT="[Text]"/>
      <dgm:spPr/>
      <dgm:t>
        <a:bodyPr/>
        <a:lstStyle/>
        <a:p>
          <a:r>
            <a:rPr lang="en-US" dirty="0"/>
            <a:t>AFFECTIVE DOMAIN</a:t>
          </a:r>
        </a:p>
      </dgm:t>
    </dgm:pt>
    <dgm:pt modelId="{D230BD5E-44F4-D24D-AB47-BEF2ED9D6CC2}" type="parTrans" cxnId="{9A771B6F-9069-C84C-87A7-BA542A165D32}">
      <dgm:prSet/>
      <dgm:spPr/>
      <dgm:t>
        <a:bodyPr/>
        <a:lstStyle/>
        <a:p>
          <a:endParaRPr lang="en-US"/>
        </a:p>
      </dgm:t>
    </dgm:pt>
    <dgm:pt modelId="{E03F7E94-DCD5-5049-A6FE-845FE1B02C3B}" type="sibTrans" cxnId="{9A771B6F-9069-C84C-87A7-BA542A165D32}">
      <dgm:prSet/>
      <dgm:spPr/>
      <dgm:t>
        <a:bodyPr/>
        <a:lstStyle/>
        <a:p>
          <a:endParaRPr lang="en-US"/>
        </a:p>
      </dgm:t>
    </dgm:pt>
    <dgm:pt modelId="{7425E2B9-664D-6B45-B765-EF70B681F68E}">
      <dgm:prSet phldrT="[Text]"/>
      <dgm:spPr/>
      <dgm:t>
        <a:bodyPr/>
        <a:lstStyle/>
        <a:p>
          <a:r>
            <a:rPr lang="en-US" dirty="0"/>
            <a:t>Receiving</a:t>
          </a:r>
        </a:p>
      </dgm:t>
    </dgm:pt>
    <dgm:pt modelId="{CA22CE5D-B749-5B43-BF07-B1D205E4CBD9}" type="parTrans" cxnId="{8E1F41E7-F505-044A-A00A-12D010ABEF6D}">
      <dgm:prSet/>
      <dgm:spPr/>
      <dgm:t>
        <a:bodyPr/>
        <a:lstStyle/>
        <a:p>
          <a:endParaRPr lang="en-US"/>
        </a:p>
      </dgm:t>
    </dgm:pt>
    <dgm:pt modelId="{03672203-6024-8848-8018-D9964755C0DE}" type="sibTrans" cxnId="{8E1F41E7-F505-044A-A00A-12D010ABEF6D}">
      <dgm:prSet/>
      <dgm:spPr/>
      <dgm:t>
        <a:bodyPr/>
        <a:lstStyle/>
        <a:p>
          <a:endParaRPr lang="en-US"/>
        </a:p>
      </dgm:t>
    </dgm:pt>
    <dgm:pt modelId="{D383E247-F475-764B-91A5-504249C30972}">
      <dgm:prSet phldrT="[Text]"/>
      <dgm:spPr/>
      <dgm:t>
        <a:bodyPr/>
        <a:lstStyle/>
        <a:p>
          <a:r>
            <a:rPr lang="en-US" dirty="0"/>
            <a:t>PSYCHOMOTOR DOMAIN</a:t>
          </a:r>
        </a:p>
      </dgm:t>
    </dgm:pt>
    <dgm:pt modelId="{3ED6AD62-AC44-9C4E-B5E5-946A1DFE1A90}" type="parTrans" cxnId="{34E4AFF0-8C28-DF48-8076-D7546C65569A}">
      <dgm:prSet/>
      <dgm:spPr/>
      <dgm:t>
        <a:bodyPr/>
        <a:lstStyle/>
        <a:p>
          <a:endParaRPr lang="en-US"/>
        </a:p>
      </dgm:t>
    </dgm:pt>
    <dgm:pt modelId="{0A62A106-F9EB-794F-987B-B30DF36EF149}" type="sibTrans" cxnId="{34E4AFF0-8C28-DF48-8076-D7546C65569A}">
      <dgm:prSet/>
      <dgm:spPr/>
      <dgm:t>
        <a:bodyPr/>
        <a:lstStyle/>
        <a:p>
          <a:endParaRPr lang="en-US"/>
        </a:p>
      </dgm:t>
    </dgm:pt>
    <dgm:pt modelId="{A21E687C-C6AF-0F49-9828-F084D35394E6}">
      <dgm:prSet phldrT="[Text]"/>
      <dgm:spPr/>
      <dgm:t>
        <a:bodyPr/>
        <a:lstStyle/>
        <a:p>
          <a:r>
            <a:rPr lang="en-US" dirty="0"/>
            <a:t>Fundamental movement</a:t>
          </a:r>
        </a:p>
      </dgm:t>
    </dgm:pt>
    <dgm:pt modelId="{D4123D2E-92BE-7347-B5B5-7289122BA716}" type="parTrans" cxnId="{12C5FDB0-0771-B947-929D-F866A0575D6F}">
      <dgm:prSet/>
      <dgm:spPr/>
      <dgm:t>
        <a:bodyPr/>
        <a:lstStyle/>
        <a:p>
          <a:endParaRPr lang="en-US"/>
        </a:p>
      </dgm:t>
    </dgm:pt>
    <dgm:pt modelId="{D5FB1A4A-4D72-DD47-B221-577FBE4F5EE6}" type="sibTrans" cxnId="{12C5FDB0-0771-B947-929D-F866A0575D6F}">
      <dgm:prSet/>
      <dgm:spPr/>
      <dgm:t>
        <a:bodyPr/>
        <a:lstStyle/>
        <a:p>
          <a:endParaRPr lang="en-US"/>
        </a:p>
      </dgm:t>
    </dgm:pt>
    <dgm:pt modelId="{85052DE6-CC7A-CE4C-90ED-31B4EA377E8E}">
      <dgm:prSet phldrT="[Text]"/>
      <dgm:spPr/>
      <dgm:t>
        <a:bodyPr/>
        <a:lstStyle/>
        <a:p>
          <a:r>
            <a:rPr lang="en-US" dirty="0"/>
            <a:t>Generic movement</a:t>
          </a:r>
        </a:p>
      </dgm:t>
    </dgm:pt>
    <dgm:pt modelId="{1F23BD4D-3212-5547-896A-602159D154B7}" type="parTrans" cxnId="{96DDEFF3-EB2B-4A44-B7D4-4E3151F98483}">
      <dgm:prSet/>
      <dgm:spPr/>
      <dgm:t>
        <a:bodyPr/>
        <a:lstStyle/>
        <a:p>
          <a:endParaRPr lang="en-US"/>
        </a:p>
      </dgm:t>
    </dgm:pt>
    <dgm:pt modelId="{56B76080-922A-124E-B6F0-95FB896ABE32}" type="sibTrans" cxnId="{96DDEFF3-EB2B-4A44-B7D4-4E3151F98483}">
      <dgm:prSet/>
      <dgm:spPr/>
      <dgm:t>
        <a:bodyPr/>
        <a:lstStyle/>
        <a:p>
          <a:endParaRPr lang="en-US"/>
        </a:p>
      </dgm:t>
    </dgm:pt>
    <dgm:pt modelId="{B1740813-4028-8C46-A5B3-2E913BD13CB3}">
      <dgm:prSet phldrT="[Text]"/>
      <dgm:spPr/>
      <dgm:t>
        <a:bodyPr/>
        <a:lstStyle/>
        <a:p>
          <a:r>
            <a:rPr lang="en-US" dirty="0"/>
            <a:t>Comprehension</a:t>
          </a:r>
        </a:p>
      </dgm:t>
    </dgm:pt>
    <dgm:pt modelId="{47507F24-85F6-5C44-AD7D-FE64796D3587}" type="parTrans" cxnId="{1511ACF9-D50A-A844-BCE4-6ED5A5600AFE}">
      <dgm:prSet/>
      <dgm:spPr/>
      <dgm:t>
        <a:bodyPr/>
        <a:lstStyle/>
        <a:p>
          <a:endParaRPr lang="en-US"/>
        </a:p>
      </dgm:t>
    </dgm:pt>
    <dgm:pt modelId="{5DCF18A9-32E9-9D4A-B968-35FD71D6ADC9}" type="sibTrans" cxnId="{1511ACF9-D50A-A844-BCE4-6ED5A5600AFE}">
      <dgm:prSet/>
      <dgm:spPr/>
      <dgm:t>
        <a:bodyPr/>
        <a:lstStyle/>
        <a:p>
          <a:endParaRPr lang="en-US"/>
        </a:p>
      </dgm:t>
    </dgm:pt>
    <dgm:pt modelId="{556F4DBE-4ED8-CB44-833D-C7A3BA36FF86}">
      <dgm:prSet phldrT="[Text]"/>
      <dgm:spPr/>
      <dgm:t>
        <a:bodyPr/>
        <a:lstStyle/>
        <a:p>
          <a:r>
            <a:rPr lang="en-US" dirty="0"/>
            <a:t>Application</a:t>
          </a:r>
        </a:p>
      </dgm:t>
    </dgm:pt>
    <dgm:pt modelId="{4245CB41-C804-DF45-AED3-65A90E3A82A2}" type="parTrans" cxnId="{69B8AB54-B8A0-2843-BE95-0D40C16696B8}">
      <dgm:prSet/>
      <dgm:spPr/>
      <dgm:t>
        <a:bodyPr/>
        <a:lstStyle/>
        <a:p>
          <a:endParaRPr lang="en-US"/>
        </a:p>
      </dgm:t>
    </dgm:pt>
    <dgm:pt modelId="{4FBBCEDC-8235-2546-8CA7-E4D6480E6E84}" type="sibTrans" cxnId="{69B8AB54-B8A0-2843-BE95-0D40C16696B8}">
      <dgm:prSet/>
      <dgm:spPr/>
      <dgm:t>
        <a:bodyPr/>
        <a:lstStyle/>
        <a:p>
          <a:endParaRPr lang="en-US"/>
        </a:p>
      </dgm:t>
    </dgm:pt>
    <dgm:pt modelId="{6708DF34-0C5F-7045-A94B-205F8D203C11}">
      <dgm:prSet phldrT="[Text]"/>
      <dgm:spPr/>
      <dgm:t>
        <a:bodyPr/>
        <a:lstStyle/>
        <a:p>
          <a:r>
            <a:rPr lang="en-US" dirty="0"/>
            <a:t>Analysis</a:t>
          </a:r>
        </a:p>
      </dgm:t>
    </dgm:pt>
    <dgm:pt modelId="{ADB2B4F6-C61D-4748-BCC7-4F419E7C7DE8}" type="parTrans" cxnId="{FC4AF0E8-09EE-724E-A60D-DF1A34B8CCB8}">
      <dgm:prSet/>
      <dgm:spPr/>
      <dgm:t>
        <a:bodyPr/>
        <a:lstStyle/>
        <a:p>
          <a:endParaRPr lang="en-US"/>
        </a:p>
      </dgm:t>
    </dgm:pt>
    <dgm:pt modelId="{BB35CC23-384E-BE49-9A82-F844EE595499}" type="sibTrans" cxnId="{FC4AF0E8-09EE-724E-A60D-DF1A34B8CCB8}">
      <dgm:prSet/>
      <dgm:spPr/>
      <dgm:t>
        <a:bodyPr/>
        <a:lstStyle/>
        <a:p>
          <a:endParaRPr lang="en-US"/>
        </a:p>
      </dgm:t>
    </dgm:pt>
    <dgm:pt modelId="{6696E12D-2174-7D47-9440-AE0857AF3AAA}">
      <dgm:prSet phldrT="[Text]"/>
      <dgm:spPr/>
      <dgm:t>
        <a:bodyPr/>
        <a:lstStyle/>
        <a:p>
          <a:r>
            <a:rPr lang="en-US" dirty="0"/>
            <a:t>Synthesis</a:t>
          </a:r>
        </a:p>
      </dgm:t>
    </dgm:pt>
    <dgm:pt modelId="{07DBC039-7B07-3640-8268-2E0D1C6ADEA1}" type="parTrans" cxnId="{A5843918-2208-CB47-A659-65B854574A1F}">
      <dgm:prSet/>
      <dgm:spPr/>
      <dgm:t>
        <a:bodyPr/>
        <a:lstStyle/>
        <a:p>
          <a:endParaRPr lang="en-US"/>
        </a:p>
      </dgm:t>
    </dgm:pt>
    <dgm:pt modelId="{48D1A0C5-7C0E-AE4F-913F-CCCD2D124696}" type="sibTrans" cxnId="{A5843918-2208-CB47-A659-65B854574A1F}">
      <dgm:prSet/>
      <dgm:spPr/>
      <dgm:t>
        <a:bodyPr/>
        <a:lstStyle/>
        <a:p>
          <a:endParaRPr lang="en-US"/>
        </a:p>
      </dgm:t>
    </dgm:pt>
    <dgm:pt modelId="{C805B852-07A4-2049-9590-224993249031}">
      <dgm:prSet phldrT="[Text]"/>
      <dgm:spPr/>
      <dgm:t>
        <a:bodyPr/>
        <a:lstStyle/>
        <a:p>
          <a:r>
            <a:rPr lang="en-US" dirty="0" err="1"/>
            <a:t>Evaluatiuon</a:t>
          </a:r>
          <a:endParaRPr lang="en-US" dirty="0"/>
        </a:p>
      </dgm:t>
    </dgm:pt>
    <dgm:pt modelId="{B4EA6AEF-45B8-E241-AB6E-01F722A6219B}" type="parTrans" cxnId="{A1E45E4F-39D5-AA4C-AA85-B5C43D93F3CB}">
      <dgm:prSet/>
      <dgm:spPr/>
      <dgm:t>
        <a:bodyPr/>
        <a:lstStyle/>
        <a:p>
          <a:endParaRPr lang="en-US"/>
        </a:p>
      </dgm:t>
    </dgm:pt>
    <dgm:pt modelId="{206F47FE-3D42-364D-B417-785C67CDEB4D}" type="sibTrans" cxnId="{A1E45E4F-39D5-AA4C-AA85-B5C43D93F3CB}">
      <dgm:prSet/>
      <dgm:spPr/>
      <dgm:t>
        <a:bodyPr/>
        <a:lstStyle/>
        <a:p>
          <a:endParaRPr lang="en-US"/>
        </a:p>
      </dgm:t>
    </dgm:pt>
    <dgm:pt modelId="{C3E127FA-E59D-0642-8CBD-FEC66C036A69}">
      <dgm:prSet phldrT="[Text]"/>
      <dgm:spPr/>
      <dgm:t>
        <a:bodyPr/>
        <a:lstStyle/>
        <a:p>
          <a:r>
            <a:rPr lang="en-US" dirty="0"/>
            <a:t>Responding</a:t>
          </a:r>
        </a:p>
      </dgm:t>
    </dgm:pt>
    <dgm:pt modelId="{9E5B0B2D-E86D-4D4B-9382-2BB2EBBB2CA4}" type="parTrans" cxnId="{99F22B21-D9D1-B644-AC64-65BE96D5104D}">
      <dgm:prSet/>
      <dgm:spPr/>
      <dgm:t>
        <a:bodyPr/>
        <a:lstStyle/>
        <a:p>
          <a:endParaRPr lang="en-US"/>
        </a:p>
      </dgm:t>
    </dgm:pt>
    <dgm:pt modelId="{2F7DA76B-4063-3A46-AD04-EF648162F9CC}" type="sibTrans" cxnId="{99F22B21-D9D1-B644-AC64-65BE96D5104D}">
      <dgm:prSet/>
      <dgm:spPr/>
      <dgm:t>
        <a:bodyPr/>
        <a:lstStyle/>
        <a:p>
          <a:endParaRPr lang="en-US"/>
        </a:p>
      </dgm:t>
    </dgm:pt>
    <dgm:pt modelId="{9F2B05D1-A1B0-994B-A91F-AE9A76BDC49A}">
      <dgm:prSet phldrT="[Text]"/>
      <dgm:spPr/>
      <dgm:t>
        <a:bodyPr/>
        <a:lstStyle/>
        <a:p>
          <a:r>
            <a:rPr lang="en-US" dirty="0"/>
            <a:t>Valuing</a:t>
          </a:r>
        </a:p>
      </dgm:t>
    </dgm:pt>
    <dgm:pt modelId="{7A479E22-42A6-AF4D-BF17-716E82FFC7A2}" type="parTrans" cxnId="{5AD6237B-DA0E-BA40-A4B9-51998FD36E30}">
      <dgm:prSet/>
      <dgm:spPr/>
      <dgm:t>
        <a:bodyPr/>
        <a:lstStyle/>
        <a:p>
          <a:endParaRPr lang="en-US"/>
        </a:p>
      </dgm:t>
    </dgm:pt>
    <dgm:pt modelId="{864A1103-A98F-2443-A642-A6E1A49E9FEF}" type="sibTrans" cxnId="{5AD6237B-DA0E-BA40-A4B9-51998FD36E30}">
      <dgm:prSet/>
      <dgm:spPr/>
      <dgm:t>
        <a:bodyPr/>
        <a:lstStyle/>
        <a:p>
          <a:endParaRPr lang="en-US"/>
        </a:p>
      </dgm:t>
    </dgm:pt>
    <dgm:pt modelId="{5DD24499-BD47-BF45-AB35-9239B40B645E}">
      <dgm:prSet phldrT="[Text]"/>
      <dgm:spPr/>
      <dgm:t>
        <a:bodyPr/>
        <a:lstStyle/>
        <a:p>
          <a:r>
            <a:rPr lang="en-US" dirty="0"/>
            <a:t>Organizing</a:t>
          </a:r>
        </a:p>
      </dgm:t>
    </dgm:pt>
    <dgm:pt modelId="{85859319-945E-9042-BF55-2D8093C465DC}" type="parTrans" cxnId="{A6D1C95B-56CD-3F43-9EC2-9B25DD8E66DB}">
      <dgm:prSet/>
      <dgm:spPr/>
      <dgm:t>
        <a:bodyPr/>
        <a:lstStyle/>
        <a:p>
          <a:endParaRPr lang="en-US"/>
        </a:p>
      </dgm:t>
    </dgm:pt>
    <dgm:pt modelId="{FF8ABBB3-A3D8-5C4B-8154-F6ABB9ADCEFC}" type="sibTrans" cxnId="{A6D1C95B-56CD-3F43-9EC2-9B25DD8E66DB}">
      <dgm:prSet/>
      <dgm:spPr/>
      <dgm:t>
        <a:bodyPr/>
        <a:lstStyle/>
        <a:p>
          <a:endParaRPr lang="en-US"/>
        </a:p>
      </dgm:t>
    </dgm:pt>
    <dgm:pt modelId="{D1F4EAA1-4225-0047-952E-5900E8A44D1D}">
      <dgm:prSet phldrT="[Text]"/>
      <dgm:spPr/>
      <dgm:t>
        <a:bodyPr/>
        <a:lstStyle/>
        <a:p>
          <a:r>
            <a:rPr lang="en-US" dirty="0"/>
            <a:t>Characterizing by a value of value complex</a:t>
          </a:r>
        </a:p>
      </dgm:t>
    </dgm:pt>
    <dgm:pt modelId="{8FE47841-0C7E-2248-BF0B-631BB208FF92}" type="parTrans" cxnId="{FCD9CF91-2D5F-8648-9F8B-24639B1C19F8}">
      <dgm:prSet/>
      <dgm:spPr/>
      <dgm:t>
        <a:bodyPr/>
        <a:lstStyle/>
        <a:p>
          <a:endParaRPr lang="en-US"/>
        </a:p>
      </dgm:t>
    </dgm:pt>
    <dgm:pt modelId="{8B3B2046-1AFA-A746-976C-1CCAEC348C64}" type="sibTrans" cxnId="{FCD9CF91-2D5F-8648-9F8B-24639B1C19F8}">
      <dgm:prSet/>
      <dgm:spPr/>
      <dgm:t>
        <a:bodyPr/>
        <a:lstStyle/>
        <a:p>
          <a:endParaRPr lang="en-US"/>
        </a:p>
      </dgm:t>
    </dgm:pt>
    <dgm:pt modelId="{F430F690-B205-284F-ADBA-A6EEECD6D6E2}">
      <dgm:prSet phldrT="[Text]"/>
      <dgm:spPr/>
      <dgm:t>
        <a:bodyPr/>
        <a:lstStyle/>
        <a:p>
          <a:r>
            <a:rPr lang="en-US" dirty="0"/>
            <a:t>Ordinate movement</a:t>
          </a:r>
        </a:p>
      </dgm:t>
    </dgm:pt>
    <dgm:pt modelId="{2133FC59-9758-7E45-8162-DC7D198560C1}" type="parTrans" cxnId="{36F6F928-4516-D043-B321-CB663F88CB1E}">
      <dgm:prSet/>
      <dgm:spPr/>
      <dgm:t>
        <a:bodyPr/>
        <a:lstStyle/>
        <a:p>
          <a:endParaRPr lang="en-US"/>
        </a:p>
      </dgm:t>
    </dgm:pt>
    <dgm:pt modelId="{8F86931B-FD18-0A49-8923-2AD35E7D4407}" type="sibTrans" cxnId="{36F6F928-4516-D043-B321-CB663F88CB1E}">
      <dgm:prSet/>
      <dgm:spPr/>
      <dgm:t>
        <a:bodyPr/>
        <a:lstStyle/>
        <a:p>
          <a:endParaRPr lang="en-US"/>
        </a:p>
      </dgm:t>
    </dgm:pt>
    <dgm:pt modelId="{92C9DBD1-C739-DF4E-8474-A3B2FEB6C519}">
      <dgm:prSet phldrT="[Text]"/>
      <dgm:spPr/>
      <dgm:t>
        <a:bodyPr/>
        <a:lstStyle/>
        <a:p>
          <a:r>
            <a:rPr lang="en-US" dirty="0"/>
            <a:t>Creative movement</a:t>
          </a:r>
        </a:p>
      </dgm:t>
    </dgm:pt>
    <dgm:pt modelId="{294C700E-14B0-FF44-8E89-233E7B865F87}" type="parTrans" cxnId="{4C22731E-D12D-C44B-A0EF-8A97105DD96F}">
      <dgm:prSet/>
      <dgm:spPr/>
      <dgm:t>
        <a:bodyPr/>
        <a:lstStyle/>
        <a:p>
          <a:endParaRPr lang="en-US"/>
        </a:p>
      </dgm:t>
    </dgm:pt>
    <dgm:pt modelId="{54B765DD-FC69-5C4F-B796-6C8BA28CF12D}" type="sibTrans" cxnId="{4C22731E-D12D-C44B-A0EF-8A97105DD96F}">
      <dgm:prSet/>
      <dgm:spPr/>
      <dgm:t>
        <a:bodyPr/>
        <a:lstStyle/>
        <a:p>
          <a:endParaRPr lang="en-US"/>
        </a:p>
      </dgm:t>
    </dgm:pt>
    <dgm:pt modelId="{7AC4EAF3-2C9B-FD48-95C3-B0775CDEF9DC}" type="pres">
      <dgm:prSet presAssocID="{9FCABC7A-3CEA-3F4E-8D4F-731FA66AE1C2}" presName="Name0" presStyleCnt="0">
        <dgm:presLayoutVars>
          <dgm:dir/>
          <dgm:animLvl val="lvl"/>
          <dgm:resizeHandles val="exact"/>
        </dgm:presLayoutVars>
      </dgm:prSet>
      <dgm:spPr/>
    </dgm:pt>
    <dgm:pt modelId="{67D260D7-C2E8-0B4C-99FC-6E5850D1BE6E}" type="pres">
      <dgm:prSet presAssocID="{9FCABC7A-3CEA-3F4E-8D4F-731FA66AE1C2}" presName="tSp" presStyleCnt="0"/>
      <dgm:spPr/>
    </dgm:pt>
    <dgm:pt modelId="{EF7F0577-09B4-9E48-A74C-E92BCB1AB631}" type="pres">
      <dgm:prSet presAssocID="{9FCABC7A-3CEA-3F4E-8D4F-731FA66AE1C2}" presName="bSp" presStyleCnt="0"/>
      <dgm:spPr/>
    </dgm:pt>
    <dgm:pt modelId="{4A93EAA0-23D3-3E44-AF2D-D8D9ADBEEC0D}" type="pres">
      <dgm:prSet presAssocID="{9FCABC7A-3CEA-3F4E-8D4F-731FA66AE1C2}" presName="process" presStyleCnt="0"/>
      <dgm:spPr/>
    </dgm:pt>
    <dgm:pt modelId="{86D6C7C1-5338-AB4F-B288-3D13632D8E7C}" type="pres">
      <dgm:prSet presAssocID="{D2FF10F2-7883-3A42-9B32-36BCBADF8A32}" presName="composite1" presStyleCnt="0"/>
      <dgm:spPr/>
    </dgm:pt>
    <dgm:pt modelId="{CFBA3432-7B36-1549-ADC5-74320723BE20}" type="pres">
      <dgm:prSet presAssocID="{D2FF10F2-7883-3A42-9B32-36BCBADF8A32}" presName="dummyNode1" presStyleLbl="node1" presStyleIdx="0" presStyleCnt="3"/>
      <dgm:spPr/>
    </dgm:pt>
    <dgm:pt modelId="{9A79BAD8-2A9B-9A41-B1A8-2ADE1B3A66DE}" type="pres">
      <dgm:prSet presAssocID="{D2FF10F2-7883-3A42-9B32-36BCBADF8A32}" presName="childNode1" presStyleLbl="bgAcc1" presStyleIdx="0" presStyleCnt="3">
        <dgm:presLayoutVars>
          <dgm:bulletEnabled val="1"/>
        </dgm:presLayoutVars>
      </dgm:prSet>
      <dgm:spPr/>
    </dgm:pt>
    <dgm:pt modelId="{D77FC459-84DA-1045-A13C-E7E5EB3A29AB}" type="pres">
      <dgm:prSet presAssocID="{D2FF10F2-7883-3A42-9B32-36BCBADF8A32}" presName="childNode1tx" presStyleLbl="bgAcc1" presStyleIdx="0" presStyleCnt="3">
        <dgm:presLayoutVars>
          <dgm:bulletEnabled val="1"/>
        </dgm:presLayoutVars>
      </dgm:prSet>
      <dgm:spPr/>
    </dgm:pt>
    <dgm:pt modelId="{E75AB2DB-337F-4C4E-86E0-D8E501863223}" type="pres">
      <dgm:prSet presAssocID="{D2FF10F2-7883-3A42-9B32-36BCBADF8A32}" presName="parentNode1" presStyleLbl="node1" presStyleIdx="0" presStyleCnt="3">
        <dgm:presLayoutVars>
          <dgm:chMax val="1"/>
          <dgm:bulletEnabled val="1"/>
        </dgm:presLayoutVars>
      </dgm:prSet>
      <dgm:spPr/>
    </dgm:pt>
    <dgm:pt modelId="{51610217-1484-2542-B601-23D726DAE4B7}" type="pres">
      <dgm:prSet presAssocID="{D2FF10F2-7883-3A42-9B32-36BCBADF8A32}" presName="connSite1" presStyleCnt="0"/>
      <dgm:spPr/>
    </dgm:pt>
    <dgm:pt modelId="{F80F1F32-45A4-784E-A7D0-F8308ED7DF5C}" type="pres">
      <dgm:prSet presAssocID="{FD4DB158-56A9-9B44-8C00-D3E3B5DD62FE}" presName="Name9" presStyleLbl="sibTrans2D1" presStyleIdx="0" presStyleCnt="2"/>
      <dgm:spPr/>
    </dgm:pt>
    <dgm:pt modelId="{B5D1FDC3-CE58-A743-994C-56F3364CCAFB}" type="pres">
      <dgm:prSet presAssocID="{03FD7147-DE7D-204B-8B41-E41A564323EF}" presName="composite2" presStyleCnt="0"/>
      <dgm:spPr/>
    </dgm:pt>
    <dgm:pt modelId="{2456B4D4-8826-5E43-BB9A-CB43B06FD79E}" type="pres">
      <dgm:prSet presAssocID="{03FD7147-DE7D-204B-8B41-E41A564323EF}" presName="dummyNode2" presStyleLbl="node1" presStyleIdx="0" presStyleCnt="3"/>
      <dgm:spPr/>
    </dgm:pt>
    <dgm:pt modelId="{BFD03E12-F324-FF49-9083-89111728D7EC}" type="pres">
      <dgm:prSet presAssocID="{03FD7147-DE7D-204B-8B41-E41A564323EF}" presName="childNode2" presStyleLbl="bgAcc1" presStyleIdx="1" presStyleCnt="3">
        <dgm:presLayoutVars>
          <dgm:bulletEnabled val="1"/>
        </dgm:presLayoutVars>
      </dgm:prSet>
      <dgm:spPr/>
    </dgm:pt>
    <dgm:pt modelId="{D3F1E87A-EF57-0D4D-B535-368CD8CB5A7F}" type="pres">
      <dgm:prSet presAssocID="{03FD7147-DE7D-204B-8B41-E41A564323EF}" presName="childNode2tx" presStyleLbl="bgAcc1" presStyleIdx="1" presStyleCnt="3">
        <dgm:presLayoutVars>
          <dgm:bulletEnabled val="1"/>
        </dgm:presLayoutVars>
      </dgm:prSet>
      <dgm:spPr/>
    </dgm:pt>
    <dgm:pt modelId="{3035E0A9-B8E0-2D4C-B346-CAB985A426BA}" type="pres">
      <dgm:prSet presAssocID="{03FD7147-DE7D-204B-8B41-E41A564323EF}" presName="parentNode2" presStyleLbl="node1" presStyleIdx="1" presStyleCnt="3">
        <dgm:presLayoutVars>
          <dgm:chMax val="0"/>
          <dgm:bulletEnabled val="1"/>
        </dgm:presLayoutVars>
      </dgm:prSet>
      <dgm:spPr/>
    </dgm:pt>
    <dgm:pt modelId="{15B6C3F1-C604-0F4E-859B-E12D23E7B0D4}" type="pres">
      <dgm:prSet presAssocID="{03FD7147-DE7D-204B-8B41-E41A564323EF}" presName="connSite2" presStyleCnt="0"/>
      <dgm:spPr/>
    </dgm:pt>
    <dgm:pt modelId="{E05A7349-44C4-9042-829F-043EB54BA12E}" type="pres">
      <dgm:prSet presAssocID="{E03F7E94-DCD5-5049-A6FE-845FE1B02C3B}" presName="Name18" presStyleLbl="sibTrans2D1" presStyleIdx="1" presStyleCnt="2"/>
      <dgm:spPr/>
    </dgm:pt>
    <dgm:pt modelId="{4B69C6CA-BCAE-FB44-87AE-78EB5E128E29}" type="pres">
      <dgm:prSet presAssocID="{D383E247-F475-764B-91A5-504249C30972}" presName="composite1" presStyleCnt="0"/>
      <dgm:spPr/>
    </dgm:pt>
    <dgm:pt modelId="{DAE34286-980C-5146-B2F9-82D9DF9131D0}" type="pres">
      <dgm:prSet presAssocID="{D383E247-F475-764B-91A5-504249C30972}" presName="dummyNode1" presStyleLbl="node1" presStyleIdx="1" presStyleCnt="3"/>
      <dgm:spPr/>
    </dgm:pt>
    <dgm:pt modelId="{DC6A5FA5-FE03-0844-A790-773E8FF2B6EC}" type="pres">
      <dgm:prSet presAssocID="{D383E247-F475-764B-91A5-504249C30972}" presName="childNode1" presStyleLbl="bgAcc1" presStyleIdx="2" presStyleCnt="3">
        <dgm:presLayoutVars>
          <dgm:bulletEnabled val="1"/>
        </dgm:presLayoutVars>
      </dgm:prSet>
      <dgm:spPr/>
    </dgm:pt>
    <dgm:pt modelId="{AAC22EF9-DA4A-5844-8CD3-27B5041EC5CF}" type="pres">
      <dgm:prSet presAssocID="{D383E247-F475-764B-91A5-504249C30972}" presName="childNode1tx" presStyleLbl="bgAcc1" presStyleIdx="2" presStyleCnt="3">
        <dgm:presLayoutVars>
          <dgm:bulletEnabled val="1"/>
        </dgm:presLayoutVars>
      </dgm:prSet>
      <dgm:spPr/>
    </dgm:pt>
    <dgm:pt modelId="{47CE1E8B-078A-5349-B68B-53A9C8BA1CC0}" type="pres">
      <dgm:prSet presAssocID="{D383E247-F475-764B-91A5-504249C30972}" presName="parentNode1" presStyleLbl="node1" presStyleIdx="2" presStyleCnt="3">
        <dgm:presLayoutVars>
          <dgm:chMax val="1"/>
          <dgm:bulletEnabled val="1"/>
        </dgm:presLayoutVars>
      </dgm:prSet>
      <dgm:spPr/>
    </dgm:pt>
    <dgm:pt modelId="{8ECE484A-6B95-6341-A08B-4E6A6C9404C3}" type="pres">
      <dgm:prSet presAssocID="{D383E247-F475-764B-91A5-504249C30972}" presName="connSite1" presStyleCnt="0"/>
      <dgm:spPr/>
    </dgm:pt>
  </dgm:ptLst>
  <dgm:cxnLst>
    <dgm:cxn modelId="{27E87702-0902-8D41-8C67-F5BC586A5B53}" type="presOf" srcId="{5DD24499-BD47-BF45-AB35-9239B40B645E}" destId="{BFD03E12-F324-FF49-9083-89111728D7EC}" srcOrd="0" destOrd="3" presId="urn:microsoft.com/office/officeart/2005/8/layout/hProcess4"/>
    <dgm:cxn modelId="{989E7B14-5BDA-CC47-AB60-4BCDCBE213E5}" type="presOf" srcId="{556F4DBE-4ED8-CB44-833D-C7A3BA36FF86}" destId="{9A79BAD8-2A9B-9A41-B1A8-2ADE1B3A66DE}" srcOrd="0" destOrd="2" presId="urn:microsoft.com/office/officeart/2005/8/layout/hProcess4"/>
    <dgm:cxn modelId="{55B50416-B18E-7749-856F-323530631890}" type="presOf" srcId="{D2FF10F2-7883-3A42-9B32-36BCBADF8A32}" destId="{E75AB2DB-337F-4C4E-86E0-D8E501863223}" srcOrd="0" destOrd="0" presId="urn:microsoft.com/office/officeart/2005/8/layout/hProcess4"/>
    <dgm:cxn modelId="{A5843918-2208-CB47-A659-65B854574A1F}" srcId="{D2FF10F2-7883-3A42-9B32-36BCBADF8A32}" destId="{6696E12D-2174-7D47-9440-AE0857AF3AAA}" srcOrd="4" destOrd="0" parTransId="{07DBC039-7B07-3640-8268-2E0D1C6ADEA1}" sibTransId="{48D1A0C5-7C0E-AE4F-913F-CCCD2D124696}"/>
    <dgm:cxn modelId="{4C22731E-D12D-C44B-A0EF-8A97105DD96F}" srcId="{D383E247-F475-764B-91A5-504249C30972}" destId="{92C9DBD1-C739-DF4E-8474-A3B2FEB6C519}" srcOrd="3" destOrd="0" parTransId="{294C700E-14B0-FF44-8E89-233E7B865F87}" sibTransId="{54B765DD-FC69-5C4F-B796-6C8BA28CF12D}"/>
    <dgm:cxn modelId="{99F22B21-D9D1-B644-AC64-65BE96D5104D}" srcId="{03FD7147-DE7D-204B-8B41-E41A564323EF}" destId="{C3E127FA-E59D-0642-8CBD-FEC66C036A69}" srcOrd="1" destOrd="0" parTransId="{9E5B0B2D-E86D-4D4B-9382-2BB2EBBB2CA4}" sibTransId="{2F7DA76B-4063-3A46-AD04-EF648162F9CC}"/>
    <dgm:cxn modelId="{7086AF23-BD59-3445-965B-C7FA0859B76F}" type="presOf" srcId="{9F2B05D1-A1B0-994B-A91F-AE9A76BDC49A}" destId="{D3F1E87A-EF57-0D4D-B535-368CD8CB5A7F}" srcOrd="1" destOrd="2" presId="urn:microsoft.com/office/officeart/2005/8/layout/hProcess4"/>
    <dgm:cxn modelId="{410FDF26-6386-0442-A828-55A26010AC9A}" type="presOf" srcId="{85052DE6-CC7A-CE4C-90ED-31B4EA377E8E}" destId="{AAC22EF9-DA4A-5844-8CD3-27B5041EC5CF}" srcOrd="1" destOrd="1" presId="urn:microsoft.com/office/officeart/2005/8/layout/hProcess4"/>
    <dgm:cxn modelId="{36F6F928-4516-D043-B321-CB663F88CB1E}" srcId="{D383E247-F475-764B-91A5-504249C30972}" destId="{F430F690-B205-284F-ADBA-A6EEECD6D6E2}" srcOrd="2" destOrd="0" parTransId="{2133FC59-9758-7E45-8162-DC7D198560C1}" sibTransId="{8F86931B-FD18-0A49-8923-2AD35E7D4407}"/>
    <dgm:cxn modelId="{2A0D0A2B-6967-7645-AE38-6EDE8B9359B1}" type="presOf" srcId="{D1F4EAA1-4225-0047-952E-5900E8A44D1D}" destId="{BFD03E12-F324-FF49-9083-89111728D7EC}" srcOrd="0" destOrd="4" presId="urn:microsoft.com/office/officeart/2005/8/layout/hProcess4"/>
    <dgm:cxn modelId="{B1377A2C-EF97-4243-A8E7-B153D4A2002E}" type="presOf" srcId="{D1F4EAA1-4225-0047-952E-5900E8A44D1D}" destId="{D3F1E87A-EF57-0D4D-B535-368CD8CB5A7F}" srcOrd="1" destOrd="4" presId="urn:microsoft.com/office/officeart/2005/8/layout/hProcess4"/>
    <dgm:cxn modelId="{98B5E831-0C1C-B040-8EB1-89C8BFE1B345}" type="presOf" srcId="{9F2B05D1-A1B0-994B-A91F-AE9A76BDC49A}" destId="{BFD03E12-F324-FF49-9083-89111728D7EC}" srcOrd="0" destOrd="2" presId="urn:microsoft.com/office/officeart/2005/8/layout/hProcess4"/>
    <dgm:cxn modelId="{3D02173D-98E9-C34F-B5F9-4A1DCD749C80}" type="presOf" srcId="{C3E127FA-E59D-0642-8CBD-FEC66C036A69}" destId="{BFD03E12-F324-FF49-9083-89111728D7EC}" srcOrd="0" destOrd="1" presId="urn:microsoft.com/office/officeart/2005/8/layout/hProcess4"/>
    <dgm:cxn modelId="{A6D1C95B-56CD-3F43-9EC2-9B25DD8E66DB}" srcId="{03FD7147-DE7D-204B-8B41-E41A564323EF}" destId="{5DD24499-BD47-BF45-AB35-9239B40B645E}" srcOrd="3" destOrd="0" parTransId="{85859319-945E-9042-BF55-2D8093C465DC}" sibTransId="{FF8ABBB3-A3D8-5C4B-8154-F6ABB9ADCEFC}"/>
    <dgm:cxn modelId="{3E506D5C-75DD-4E47-9A88-4156C4A8873B}" type="presOf" srcId="{556F4DBE-4ED8-CB44-833D-C7A3BA36FF86}" destId="{D77FC459-84DA-1045-A13C-E7E5EB3A29AB}" srcOrd="1" destOrd="2" presId="urn:microsoft.com/office/officeart/2005/8/layout/hProcess4"/>
    <dgm:cxn modelId="{AC60F760-B705-FB45-84AC-41A0E3A032DF}" type="presOf" srcId="{6696E12D-2174-7D47-9440-AE0857AF3AAA}" destId="{D77FC459-84DA-1045-A13C-E7E5EB3A29AB}" srcOrd="1" destOrd="4" presId="urn:microsoft.com/office/officeart/2005/8/layout/hProcess4"/>
    <dgm:cxn modelId="{1A527162-A306-3C4A-948B-9512122DE0F0}" type="presOf" srcId="{92C9DBD1-C739-DF4E-8474-A3B2FEB6C519}" destId="{DC6A5FA5-FE03-0844-A790-773E8FF2B6EC}" srcOrd="0" destOrd="3" presId="urn:microsoft.com/office/officeart/2005/8/layout/hProcess4"/>
    <dgm:cxn modelId="{E495FA62-D094-8E47-B5A2-35F33ED723DF}" type="presOf" srcId="{A21E687C-C6AF-0F49-9828-F084D35394E6}" destId="{DC6A5FA5-FE03-0844-A790-773E8FF2B6EC}" srcOrd="0" destOrd="0" presId="urn:microsoft.com/office/officeart/2005/8/layout/hProcess4"/>
    <dgm:cxn modelId="{E7590F4A-D3ED-EA4E-AC3B-8358A7B6D41B}" type="presOf" srcId="{03FD7147-DE7D-204B-8B41-E41A564323EF}" destId="{3035E0A9-B8E0-2D4C-B346-CAB985A426BA}" srcOrd="0" destOrd="0" presId="urn:microsoft.com/office/officeart/2005/8/layout/hProcess4"/>
    <dgm:cxn modelId="{9A771B6F-9069-C84C-87A7-BA542A165D32}" srcId="{9FCABC7A-3CEA-3F4E-8D4F-731FA66AE1C2}" destId="{03FD7147-DE7D-204B-8B41-E41A564323EF}" srcOrd="1" destOrd="0" parTransId="{D230BD5E-44F4-D24D-AB47-BEF2ED9D6CC2}" sibTransId="{E03F7E94-DCD5-5049-A6FE-845FE1B02C3B}"/>
    <dgm:cxn modelId="{A1E45E4F-39D5-AA4C-AA85-B5C43D93F3CB}" srcId="{D2FF10F2-7883-3A42-9B32-36BCBADF8A32}" destId="{C805B852-07A4-2049-9590-224993249031}" srcOrd="5" destOrd="0" parTransId="{B4EA6AEF-45B8-E241-AB6E-01F722A6219B}" sibTransId="{206F47FE-3D42-364D-B417-785C67CDEB4D}"/>
    <dgm:cxn modelId="{523DF871-0020-5E4D-88AB-9302F4FA13E7}" type="presOf" srcId="{FD4DB158-56A9-9B44-8C00-D3E3B5DD62FE}" destId="{F80F1F32-45A4-784E-A7D0-F8308ED7DF5C}" srcOrd="0" destOrd="0" presId="urn:microsoft.com/office/officeart/2005/8/layout/hProcess4"/>
    <dgm:cxn modelId="{69B8AB54-B8A0-2843-BE95-0D40C16696B8}" srcId="{D2FF10F2-7883-3A42-9B32-36BCBADF8A32}" destId="{556F4DBE-4ED8-CB44-833D-C7A3BA36FF86}" srcOrd="2" destOrd="0" parTransId="{4245CB41-C804-DF45-AED3-65A90E3A82A2}" sibTransId="{4FBBCEDC-8235-2546-8CA7-E4D6480E6E84}"/>
    <dgm:cxn modelId="{3EF56B57-31D2-1B48-A533-16897BA44582}" type="presOf" srcId="{7425E2B9-664D-6B45-B765-EF70B681F68E}" destId="{BFD03E12-F324-FF49-9083-89111728D7EC}" srcOrd="0" destOrd="0" presId="urn:microsoft.com/office/officeart/2005/8/layout/hProcess4"/>
    <dgm:cxn modelId="{22CB6F78-174E-C248-8BA5-7DEA4467A334}" type="presOf" srcId="{C3E127FA-E59D-0642-8CBD-FEC66C036A69}" destId="{D3F1E87A-EF57-0D4D-B535-368CD8CB5A7F}" srcOrd="1" destOrd="1" presId="urn:microsoft.com/office/officeart/2005/8/layout/hProcess4"/>
    <dgm:cxn modelId="{5AD6237B-DA0E-BA40-A4B9-51998FD36E30}" srcId="{03FD7147-DE7D-204B-8B41-E41A564323EF}" destId="{9F2B05D1-A1B0-994B-A91F-AE9A76BDC49A}" srcOrd="2" destOrd="0" parTransId="{7A479E22-42A6-AF4D-BF17-716E82FFC7A2}" sibTransId="{864A1103-A98F-2443-A642-A6E1A49E9FEF}"/>
    <dgm:cxn modelId="{38B8BC7E-B0C5-6944-BB26-DA39DFA60539}" type="presOf" srcId="{7425E2B9-664D-6B45-B765-EF70B681F68E}" destId="{D3F1E87A-EF57-0D4D-B535-368CD8CB5A7F}" srcOrd="1" destOrd="0" presId="urn:microsoft.com/office/officeart/2005/8/layout/hProcess4"/>
    <dgm:cxn modelId="{F4F5888E-9649-AE45-88D4-C15239D4993A}" type="presOf" srcId="{F430F690-B205-284F-ADBA-A6EEECD6D6E2}" destId="{DC6A5FA5-FE03-0844-A790-773E8FF2B6EC}" srcOrd="0" destOrd="2" presId="urn:microsoft.com/office/officeart/2005/8/layout/hProcess4"/>
    <dgm:cxn modelId="{FCD9CF91-2D5F-8648-9F8B-24639B1C19F8}" srcId="{03FD7147-DE7D-204B-8B41-E41A564323EF}" destId="{D1F4EAA1-4225-0047-952E-5900E8A44D1D}" srcOrd="4" destOrd="0" parTransId="{8FE47841-0C7E-2248-BF0B-631BB208FF92}" sibTransId="{8B3B2046-1AFA-A746-976C-1CCAEC348C64}"/>
    <dgm:cxn modelId="{30BE9798-5BAE-5240-ADEE-76BD2234B65A}" type="presOf" srcId="{C805B852-07A4-2049-9590-224993249031}" destId="{D77FC459-84DA-1045-A13C-E7E5EB3A29AB}" srcOrd="1" destOrd="5" presId="urn:microsoft.com/office/officeart/2005/8/layout/hProcess4"/>
    <dgm:cxn modelId="{0166129A-6856-FF42-BB20-A8B9310676F8}" type="presOf" srcId="{B1740813-4028-8C46-A5B3-2E913BD13CB3}" destId="{D77FC459-84DA-1045-A13C-E7E5EB3A29AB}" srcOrd="1" destOrd="1" presId="urn:microsoft.com/office/officeart/2005/8/layout/hProcess4"/>
    <dgm:cxn modelId="{E31E5FA6-53AC-424A-B4EF-8C61F61E96ED}" type="presOf" srcId="{BD4C9003-BAFA-8149-8D31-6FFC834E5BAE}" destId="{D77FC459-84DA-1045-A13C-E7E5EB3A29AB}" srcOrd="1" destOrd="0" presId="urn:microsoft.com/office/officeart/2005/8/layout/hProcess4"/>
    <dgm:cxn modelId="{162911A8-2944-DB4F-A0A2-2943876605C6}" type="presOf" srcId="{C805B852-07A4-2049-9590-224993249031}" destId="{9A79BAD8-2A9B-9A41-B1A8-2ADE1B3A66DE}" srcOrd="0" destOrd="5" presId="urn:microsoft.com/office/officeart/2005/8/layout/hProcess4"/>
    <dgm:cxn modelId="{39117FAB-1E77-B849-A104-ACCDF6FC21FE}" type="presOf" srcId="{5DD24499-BD47-BF45-AB35-9239B40B645E}" destId="{D3F1E87A-EF57-0D4D-B535-368CD8CB5A7F}" srcOrd="1" destOrd="3" presId="urn:microsoft.com/office/officeart/2005/8/layout/hProcess4"/>
    <dgm:cxn modelId="{614991AB-6797-774F-913A-F6B831AB5E15}" type="presOf" srcId="{B1740813-4028-8C46-A5B3-2E913BD13CB3}" destId="{9A79BAD8-2A9B-9A41-B1A8-2ADE1B3A66DE}" srcOrd="0" destOrd="1" presId="urn:microsoft.com/office/officeart/2005/8/layout/hProcess4"/>
    <dgm:cxn modelId="{7E3349AE-86EA-194C-8672-A97A3681EAEF}" type="presOf" srcId="{E03F7E94-DCD5-5049-A6FE-845FE1B02C3B}" destId="{E05A7349-44C4-9042-829F-043EB54BA12E}" srcOrd="0" destOrd="0" presId="urn:microsoft.com/office/officeart/2005/8/layout/hProcess4"/>
    <dgm:cxn modelId="{739E25B0-2853-4D4A-BA61-9B273E623994}" type="presOf" srcId="{85052DE6-CC7A-CE4C-90ED-31B4EA377E8E}" destId="{DC6A5FA5-FE03-0844-A790-773E8FF2B6EC}" srcOrd="0" destOrd="1" presId="urn:microsoft.com/office/officeart/2005/8/layout/hProcess4"/>
    <dgm:cxn modelId="{12C5FDB0-0771-B947-929D-F866A0575D6F}" srcId="{D383E247-F475-764B-91A5-504249C30972}" destId="{A21E687C-C6AF-0F49-9828-F084D35394E6}" srcOrd="0" destOrd="0" parTransId="{D4123D2E-92BE-7347-B5B5-7289122BA716}" sibTransId="{D5FB1A4A-4D72-DD47-B221-577FBE4F5EE6}"/>
    <dgm:cxn modelId="{B310D8B6-0AEF-A444-A10B-34E61B5F7A1E}" type="presOf" srcId="{BD4C9003-BAFA-8149-8D31-6FFC834E5BAE}" destId="{9A79BAD8-2A9B-9A41-B1A8-2ADE1B3A66DE}" srcOrd="0" destOrd="0" presId="urn:microsoft.com/office/officeart/2005/8/layout/hProcess4"/>
    <dgm:cxn modelId="{DB59C4BD-9043-8146-8AAF-306AC3A3A221}" type="presOf" srcId="{A21E687C-C6AF-0F49-9828-F084D35394E6}" destId="{AAC22EF9-DA4A-5844-8CD3-27B5041EC5CF}" srcOrd="1" destOrd="0" presId="urn:microsoft.com/office/officeart/2005/8/layout/hProcess4"/>
    <dgm:cxn modelId="{F87B80C1-4D78-9549-8EEE-A1F4878B6E2E}" srcId="{D2FF10F2-7883-3A42-9B32-36BCBADF8A32}" destId="{BD4C9003-BAFA-8149-8D31-6FFC834E5BAE}" srcOrd="0" destOrd="0" parTransId="{EA9326C3-15E0-444E-8AF6-AD4F6C181B18}" sibTransId="{410ED8D1-D528-D049-8FB3-D4B7A82A724A}"/>
    <dgm:cxn modelId="{2BF53FD0-F71A-C444-92F3-AC9E66B3438E}" type="presOf" srcId="{9FCABC7A-3CEA-3F4E-8D4F-731FA66AE1C2}" destId="{7AC4EAF3-2C9B-FD48-95C3-B0775CDEF9DC}" srcOrd="0" destOrd="0" presId="urn:microsoft.com/office/officeart/2005/8/layout/hProcess4"/>
    <dgm:cxn modelId="{5E603BD2-6398-ED4D-B9FD-7C52F1264165}" type="presOf" srcId="{92C9DBD1-C739-DF4E-8474-A3B2FEB6C519}" destId="{AAC22EF9-DA4A-5844-8CD3-27B5041EC5CF}" srcOrd="1" destOrd="3" presId="urn:microsoft.com/office/officeart/2005/8/layout/hProcess4"/>
    <dgm:cxn modelId="{D93A86D8-89DD-C146-98FD-FEC22642D9CB}" type="presOf" srcId="{D383E247-F475-764B-91A5-504249C30972}" destId="{47CE1E8B-078A-5349-B68B-53A9C8BA1CC0}" srcOrd="0" destOrd="0" presId="urn:microsoft.com/office/officeart/2005/8/layout/hProcess4"/>
    <dgm:cxn modelId="{267AF6DC-D42C-C54F-92A3-988052D8BEC1}" type="presOf" srcId="{F430F690-B205-284F-ADBA-A6EEECD6D6E2}" destId="{AAC22EF9-DA4A-5844-8CD3-27B5041EC5CF}" srcOrd="1" destOrd="2" presId="urn:microsoft.com/office/officeart/2005/8/layout/hProcess4"/>
    <dgm:cxn modelId="{8E1F41E7-F505-044A-A00A-12D010ABEF6D}" srcId="{03FD7147-DE7D-204B-8B41-E41A564323EF}" destId="{7425E2B9-664D-6B45-B765-EF70B681F68E}" srcOrd="0" destOrd="0" parTransId="{CA22CE5D-B749-5B43-BF07-B1D205E4CBD9}" sibTransId="{03672203-6024-8848-8018-D9964755C0DE}"/>
    <dgm:cxn modelId="{BAD67DE7-016A-1540-B84B-02B9E87158B4}" srcId="{9FCABC7A-3CEA-3F4E-8D4F-731FA66AE1C2}" destId="{D2FF10F2-7883-3A42-9B32-36BCBADF8A32}" srcOrd="0" destOrd="0" parTransId="{E8D8F2F5-D1BD-F54A-AE12-B7DEAF329A3C}" sibTransId="{FD4DB158-56A9-9B44-8C00-D3E3B5DD62FE}"/>
    <dgm:cxn modelId="{FE52EDE7-4E7F-294B-80F8-82797ABC3655}" type="presOf" srcId="{6708DF34-0C5F-7045-A94B-205F8D203C11}" destId="{9A79BAD8-2A9B-9A41-B1A8-2ADE1B3A66DE}" srcOrd="0" destOrd="3" presId="urn:microsoft.com/office/officeart/2005/8/layout/hProcess4"/>
    <dgm:cxn modelId="{FC4AF0E8-09EE-724E-A60D-DF1A34B8CCB8}" srcId="{D2FF10F2-7883-3A42-9B32-36BCBADF8A32}" destId="{6708DF34-0C5F-7045-A94B-205F8D203C11}" srcOrd="3" destOrd="0" parTransId="{ADB2B4F6-C61D-4748-BCC7-4F419E7C7DE8}" sibTransId="{BB35CC23-384E-BE49-9A82-F844EE595499}"/>
    <dgm:cxn modelId="{CF6E74E9-9D1B-1345-B3F7-A9ED33A17C23}" type="presOf" srcId="{6708DF34-0C5F-7045-A94B-205F8D203C11}" destId="{D77FC459-84DA-1045-A13C-E7E5EB3A29AB}" srcOrd="1" destOrd="3" presId="urn:microsoft.com/office/officeart/2005/8/layout/hProcess4"/>
    <dgm:cxn modelId="{BA848DEC-67C1-F549-8AA1-1CE36F99510F}" type="presOf" srcId="{6696E12D-2174-7D47-9440-AE0857AF3AAA}" destId="{9A79BAD8-2A9B-9A41-B1A8-2ADE1B3A66DE}" srcOrd="0" destOrd="4" presId="urn:microsoft.com/office/officeart/2005/8/layout/hProcess4"/>
    <dgm:cxn modelId="{34E4AFF0-8C28-DF48-8076-D7546C65569A}" srcId="{9FCABC7A-3CEA-3F4E-8D4F-731FA66AE1C2}" destId="{D383E247-F475-764B-91A5-504249C30972}" srcOrd="2" destOrd="0" parTransId="{3ED6AD62-AC44-9C4E-B5E5-946A1DFE1A90}" sibTransId="{0A62A106-F9EB-794F-987B-B30DF36EF149}"/>
    <dgm:cxn modelId="{96DDEFF3-EB2B-4A44-B7D4-4E3151F98483}" srcId="{D383E247-F475-764B-91A5-504249C30972}" destId="{85052DE6-CC7A-CE4C-90ED-31B4EA377E8E}" srcOrd="1" destOrd="0" parTransId="{1F23BD4D-3212-5547-896A-602159D154B7}" sibTransId="{56B76080-922A-124E-B6F0-95FB896ABE32}"/>
    <dgm:cxn modelId="{1511ACF9-D50A-A844-BCE4-6ED5A5600AFE}" srcId="{D2FF10F2-7883-3A42-9B32-36BCBADF8A32}" destId="{B1740813-4028-8C46-A5B3-2E913BD13CB3}" srcOrd="1" destOrd="0" parTransId="{47507F24-85F6-5C44-AD7D-FE64796D3587}" sibTransId="{5DCF18A9-32E9-9D4A-B968-35FD71D6ADC9}"/>
    <dgm:cxn modelId="{511F1B0D-4272-244A-8AC6-8B1BB507615A}" type="presParOf" srcId="{7AC4EAF3-2C9B-FD48-95C3-B0775CDEF9DC}" destId="{67D260D7-C2E8-0B4C-99FC-6E5850D1BE6E}" srcOrd="0" destOrd="0" presId="urn:microsoft.com/office/officeart/2005/8/layout/hProcess4"/>
    <dgm:cxn modelId="{3AC4E216-F3FB-B041-A85A-D3F29C078384}" type="presParOf" srcId="{7AC4EAF3-2C9B-FD48-95C3-B0775CDEF9DC}" destId="{EF7F0577-09B4-9E48-A74C-E92BCB1AB631}" srcOrd="1" destOrd="0" presId="urn:microsoft.com/office/officeart/2005/8/layout/hProcess4"/>
    <dgm:cxn modelId="{2ECDFEE0-AC87-6A4E-9CB0-2D76ECE6D4D9}" type="presParOf" srcId="{7AC4EAF3-2C9B-FD48-95C3-B0775CDEF9DC}" destId="{4A93EAA0-23D3-3E44-AF2D-D8D9ADBEEC0D}" srcOrd="2" destOrd="0" presId="urn:microsoft.com/office/officeart/2005/8/layout/hProcess4"/>
    <dgm:cxn modelId="{2A7B5379-CAC2-E84B-A9C6-7DE940CB9948}" type="presParOf" srcId="{4A93EAA0-23D3-3E44-AF2D-D8D9ADBEEC0D}" destId="{86D6C7C1-5338-AB4F-B288-3D13632D8E7C}" srcOrd="0" destOrd="0" presId="urn:microsoft.com/office/officeart/2005/8/layout/hProcess4"/>
    <dgm:cxn modelId="{FDA6EA52-35BE-BB4B-AA49-6677AB59657C}" type="presParOf" srcId="{86D6C7C1-5338-AB4F-B288-3D13632D8E7C}" destId="{CFBA3432-7B36-1549-ADC5-74320723BE20}" srcOrd="0" destOrd="0" presId="urn:microsoft.com/office/officeart/2005/8/layout/hProcess4"/>
    <dgm:cxn modelId="{48FDF071-33CF-F045-AD73-C74553158D06}" type="presParOf" srcId="{86D6C7C1-5338-AB4F-B288-3D13632D8E7C}" destId="{9A79BAD8-2A9B-9A41-B1A8-2ADE1B3A66DE}" srcOrd="1" destOrd="0" presId="urn:microsoft.com/office/officeart/2005/8/layout/hProcess4"/>
    <dgm:cxn modelId="{5920A6FA-FEB5-9B4E-8B8E-21A1387F94E5}" type="presParOf" srcId="{86D6C7C1-5338-AB4F-B288-3D13632D8E7C}" destId="{D77FC459-84DA-1045-A13C-E7E5EB3A29AB}" srcOrd="2" destOrd="0" presId="urn:microsoft.com/office/officeart/2005/8/layout/hProcess4"/>
    <dgm:cxn modelId="{29A832BE-A75F-9D44-A042-52B4B7EC0BA9}" type="presParOf" srcId="{86D6C7C1-5338-AB4F-B288-3D13632D8E7C}" destId="{E75AB2DB-337F-4C4E-86E0-D8E501863223}" srcOrd="3" destOrd="0" presId="urn:microsoft.com/office/officeart/2005/8/layout/hProcess4"/>
    <dgm:cxn modelId="{E6FEEA0F-2C3E-BD47-8B60-9ECA3CE0E47A}" type="presParOf" srcId="{86D6C7C1-5338-AB4F-B288-3D13632D8E7C}" destId="{51610217-1484-2542-B601-23D726DAE4B7}" srcOrd="4" destOrd="0" presId="urn:microsoft.com/office/officeart/2005/8/layout/hProcess4"/>
    <dgm:cxn modelId="{6B24A9D3-69BA-A042-8DB5-9CF8C4681DF2}" type="presParOf" srcId="{4A93EAA0-23D3-3E44-AF2D-D8D9ADBEEC0D}" destId="{F80F1F32-45A4-784E-A7D0-F8308ED7DF5C}" srcOrd="1" destOrd="0" presId="urn:microsoft.com/office/officeart/2005/8/layout/hProcess4"/>
    <dgm:cxn modelId="{9BEEC017-D012-0749-BA57-02889D08E3C2}" type="presParOf" srcId="{4A93EAA0-23D3-3E44-AF2D-D8D9ADBEEC0D}" destId="{B5D1FDC3-CE58-A743-994C-56F3364CCAFB}" srcOrd="2" destOrd="0" presId="urn:microsoft.com/office/officeart/2005/8/layout/hProcess4"/>
    <dgm:cxn modelId="{5EC72780-888C-044A-8305-A8D5728A50F9}" type="presParOf" srcId="{B5D1FDC3-CE58-A743-994C-56F3364CCAFB}" destId="{2456B4D4-8826-5E43-BB9A-CB43B06FD79E}" srcOrd="0" destOrd="0" presId="urn:microsoft.com/office/officeart/2005/8/layout/hProcess4"/>
    <dgm:cxn modelId="{D9BC8D47-FE38-0249-B002-8266A0F464B7}" type="presParOf" srcId="{B5D1FDC3-CE58-A743-994C-56F3364CCAFB}" destId="{BFD03E12-F324-FF49-9083-89111728D7EC}" srcOrd="1" destOrd="0" presId="urn:microsoft.com/office/officeart/2005/8/layout/hProcess4"/>
    <dgm:cxn modelId="{E4EBE989-63D9-6B47-9854-E119191C578B}" type="presParOf" srcId="{B5D1FDC3-CE58-A743-994C-56F3364CCAFB}" destId="{D3F1E87A-EF57-0D4D-B535-368CD8CB5A7F}" srcOrd="2" destOrd="0" presId="urn:microsoft.com/office/officeart/2005/8/layout/hProcess4"/>
    <dgm:cxn modelId="{E0C205BA-2FA2-6E42-AEA6-C75669ECD674}" type="presParOf" srcId="{B5D1FDC3-CE58-A743-994C-56F3364CCAFB}" destId="{3035E0A9-B8E0-2D4C-B346-CAB985A426BA}" srcOrd="3" destOrd="0" presId="urn:microsoft.com/office/officeart/2005/8/layout/hProcess4"/>
    <dgm:cxn modelId="{31F064DE-14E4-5940-B1BD-BA12C8F9F3CF}" type="presParOf" srcId="{B5D1FDC3-CE58-A743-994C-56F3364CCAFB}" destId="{15B6C3F1-C604-0F4E-859B-E12D23E7B0D4}" srcOrd="4" destOrd="0" presId="urn:microsoft.com/office/officeart/2005/8/layout/hProcess4"/>
    <dgm:cxn modelId="{4387876D-6335-9145-9912-219257665CD0}" type="presParOf" srcId="{4A93EAA0-23D3-3E44-AF2D-D8D9ADBEEC0D}" destId="{E05A7349-44C4-9042-829F-043EB54BA12E}" srcOrd="3" destOrd="0" presId="urn:microsoft.com/office/officeart/2005/8/layout/hProcess4"/>
    <dgm:cxn modelId="{D31E7C2C-94F3-DF45-A5FB-C71CB5BC9E57}" type="presParOf" srcId="{4A93EAA0-23D3-3E44-AF2D-D8D9ADBEEC0D}" destId="{4B69C6CA-BCAE-FB44-87AE-78EB5E128E29}" srcOrd="4" destOrd="0" presId="urn:microsoft.com/office/officeart/2005/8/layout/hProcess4"/>
    <dgm:cxn modelId="{9233FA8C-208A-C84B-88ED-84C108F05185}" type="presParOf" srcId="{4B69C6CA-BCAE-FB44-87AE-78EB5E128E29}" destId="{DAE34286-980C-5146-B2F9-82D9DF9131D0}" srcOrd="0" destOrd="0" presId="urn:microsoft.com/office/officeart/2005/8/layout/hProcess4"/>
    <dgm:cxn modelId="{7CC08EDA-64D1-EC4E-AAF5-9EA32266E7D4}" type="presParOf" srcId="{4B69C6CA-BCAE-FB44-87AE-78EB5E128E29}" destId="{DC6A5FA5-FE03-0844-A790-773E8FF2B6EC}" srcOrd="1" destOrd="0" presId="urn:microsoft.com/office/officeart/2005/8/layout/hProcess4"/>
    <dgm:cxn modelId="{6CD376F5-9346-8A4F-997F-582C31F40D0E}" type="presParOf" srcId="{4B69C6CA-BCAE-FB44-87AE-78EB5E128E29}" destId="{AAC22EF9-DA4A-5844-8CD3-27B5041EC5CF}" srcOrd="2" destOrd="0" presId="urn:microsoft.com/office/officeart/2005/8/layout/hProcess4"/>
    <dgm:cxn modelId="{020C988C-2060-D147-9ADA-11527260C272}" type="presParOf" srcId="{4B69C6CA-BCAE-FB44-87AE-78EB5E128E29}" destId="{47CE1E8B-078A-5349-B68B-53A9C8BA1CC0}" srcOrd="3" destOrd="0" presId="urn:microsoft.com/office/officeart/2005/8/layout/hProcess4"/>
    <dgm:cxn modelId="{23505149-50A3-3D42-9B19-FC3EE8C25D67}" type="presParOf" srcId="{4B69C6CA-BCAE-FB44-87AE-78EB5E128E29}" destId="{8ECE484A-6B95-6341-A08B-4E6A6C9404C3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09375F-3CC6-8C48-A065-E4CAA72C1653}">
      <dsp:nvSpPr>
        <dsp:cNvPr id="0" name=""/>
        <dsp:cNvSpPr/>
      </dsp:nvSpPr>
      <dsp:spPr>
        <a:xfrm>
          <a:off x="5112317" y="1519"/>
          <a:ext cx="1258804" cy="8182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Diagnosing the learning situation</a:t>
          </a:r>
          <a:endParaRPr lang="en-US" sz="1500" kern="1200" dirty="0"/>
        </a:p>
      </dsp:txBody>
      <dsp:txXfrm>
        <a:off x="5152259" y="41461"/>
        <a:ext cx="1178920" cy="738339"/>
      </dsp:txXfrm>
    </dsp:sp>
    <dsp:sp modelId="{11FD64AA-8297-AC42-ADBB-9277BD669468}">
      <dsp:nvSpPr>
        <dsp:cNvPr id="0" name=""/>
        <dsp:cNvSpPr/>
      </dsp:nvSpPr>
      <dsp:spPr>
        <a:xfrm>
          <a:off x="3406327" y="410630"/>
          <a:ext cx="4670783" cy="4670783"/>
        </a:xfrm>
        <a:custGeom>
          <a:avLst/>
          <a:gdLst/>
          <a:ahLst/>
          <a:cxnLst/>
          <a:rect l="0" t="0" r="0" b="0"/>
          <a:pathLst>
            <a:path>
              <a:moveTo>
                <a:pt x="3129643" y="139208"/>
              </a:moveTo>
              <a:arcTo wR="2335391" hR="2335391" stAng="17392954" swAng="77199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3683A5-2F92-7143-8393-69554A9053A9}">
      <dsp:nvSpPr>
        <dsp:cNvPr id="0" name=""/>
        <dsp:cNvSpPr/>
      </dsp:nvSpPr>
      <dsp:spPr>
        <a:xfrm>
          <a:off x="6938199" y="880817"/>
          <a:ext cx="1258804" cy="8182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Planning the course</a:t>
          </a:r>
          <a:endParaRPr lang="en-US" sz="1500" kern="1200" dirty="0"/>
        </a:p>
      </dsp:txBody>
      <dsp:txXfrm>
        <a:off x="6978141" y="920759"/>
        <a:ext cx="1178920" cy="738339"/>
      </dsp:txXfrm>
    </dsp:sp>
    <dsp:sp modelId="{EB254F20-FD9E-6246-A726-67D810D11B38}">
      <dsp:nvSpPr>
        <dsp:cNvPr id="0" name=""/>
        <dsp:cNvSpPr/>
      </dsp:nvSpPr>
      <dsp:spPr>
        <a:xfrm>
          <a:off x="3406327" y="410630"/>
          <a:ext cx="4670783" cy="4670783"/>
        </a:xfrm>
        <a:custGeom>
          <a:avLst/>
          <a:gdLst/>
          <a:ahLst/>
          <a:cxnLst/>
          <a:rect l="0" t="0" r="0" b="0"/>
          <a:pathLst>
            <a:path>
              <a:moveTo>
                <a:pt x="4518147" y="1504952"/>
              </a:moveTo>
              <a:arcTo wR="2335391" hR="2335391" stAng="20350227" swAng="106423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E0171F-0F3E-0A4A-A4E5-B5D9C1A0A453}">
      <dsp:nvSpPr>
        <dsp:cNvPr id="0" name=""/>
        <dsp:cNvSpPr/>
      </dsp:nvSpPr>
      <dsp:spPr>
        <a:xfrm>
          <a:off x="7389155" y="2856584"/>
          <a:ext cx="1258804" cy="8182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Planning the instruction</a:t>
          </a:r>
          <a:endParaRPr lang="en-US" sz="1500" kern="1200" dirty="0"/>
        </a:p>
      </dsp:txBody>
      <dsp:txXfrm>
        <a:off x="7429097" y="2896526"/>
        <a:ext cx="1178920" cy="738339"/>
      </dsp:txXfrm>
    </dsp:sp>
    <dsp:sp modelId="{01E1FEC6-FEE3-E645-A742-D11AB702362A}">
      <dsp:nvSpPr>
        <dsp:cNvPr id="0" name=""/>
        <dsp:cNvSpPr/>
      </dsp:nvSpPr>
      <dsp:spPr>
        <a:xfrm>
          <a:off x="3406327" y="410630"/>
          <a:ext cx="4670783" cy="4670783"/>
        </a:xfrm>
        <a:custGeom>
          <a:avLst/>
          <a:gdLst/>
          <a:ahLst/>
          <a:cxnLst/>
          <a:rect l="0" t="0" r="0" b="0"/>
          <a:pathLst>
            <a:path>
              <a:moveTo>
                <a:pt x="4396974" y="3432628"/>
              </a:moveTo>
              <a:arcTo wR="2335391" hR="2335391" stAng="1681396" swAng="83535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1BA51D-8B66-2F4D-AEC8-F14574302567}">
      <dsp:nvSpPr>
        <dsp:cNvPr id="0" name=""/>
        <dsp:cNvSpPr/>
      </dsp:nvSpPr>
      <dsp:spPr>
        <a:xfrm>
          <a:off x="6125605" y="4441025"/>
          <a:ext cx="1258804" cy="8182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Guiding learning activities</a:t>
          </a:r>
          <a:endParaRPr lang="en-US" sz="1500" kern="1200" dirty="0"/>
        </a:p>
      </dsp:txBody>
      <dsp:txXfrm>
        <a:off x="6165547" y="4480967"/>
        <a:ext cx="1178920" cy="738339"/>
      </dsp:txXfrm>
    </dsp:sp>
    <dsp:sp modelId="{DA9FDA9D-067B-DF45-8777-68F593C7A8AD}">
      <dsp:nvSpPr>
        <dsp:cNvPr id="0" name=""/>
        <dsp:cNvSpPr/>
      </dsp:nvSpPr>
      <dsp:spPr>
        <a:xfrm>
          <a:off x="3406327" y="410630"/>
          <a:ext cx="4670783" cy="4670783"/>
        </a:xfrm>
        <a:custGeom>
          <a:avLst/>
          <a:gdLst/>
          <a:ahLst/>
          <a:cxnLst/>
          <a:rect l="0" t="0" r="0" b="0"/>
          <a:pathLst>
            <a:path>
              <a:moveTo>
                <a:pt x="2567091" y="4659261"/>
              </a:moveTo>
              <a:arcTo wR="2335391" hR="2335391" stAng="5058371" swAng="68325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F61255-9A89-8D49-A0D1-885B3D0F4210}">
      <dsp:nvSpPr>
        <dsp:cNvPr id="0" name=""/>
        <dsp:cNvSpPr/>
      </dsp:nvSpPr>
      <dsp:spPr>
        <a:xfrm>
          <a:off x="4099028" y="4441025"/>
          <a:ext cx="1258804" cy="8182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Evaluating learning</a:t>
          </a:r>
          <a:endParaRPr lang="en-US" sz="1500" kern="1200" dirty="0"/>
        </a:p>
      </dsp:txBody>
      <dsp:txXfrm>
        <a:off x="4138970" y="4480967"/>
        <a:ext cx="1178920" cy="738339"/>
      </dsp:txXfrm>
    </dsp:sp>
    <dsp:sp modelId="{8C353407-F0A6-D04B-BBFF-339B493DE2E2}">
      <dsp:nvSpPr>
        <dsp:cNvPr id="0" name=""/>
        <dsp:cNvSpPr/>
      </dsp:nvSpPr>
      <dsp:spPr>
        <a:xfrm>
          <a:off x="3406327" y="410630"/>
          <a:ext cx="4670783" cy="4670783"/>
        </a:xfrm>
        <a:custGeom>
          <a:avLst/>
          <a:gdLst/>
          <a:ahLst/>
          <a:cxnLst/>
          <a:rect l="0" t="0" r="0" b="0"/>
          <a:pathLst>
            <a:path>
              <a:moveTo>
                <a:pt x="598379" y="3896431"/>
              </a:moveTo>
              <a:arcTo wR="2335391" hR="2335391" stAng="8283252" swAng="83535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278895-75EA-3B4D-A658-66B9034F94CD}">
      <dsp:nvSpPr>
        <dsp:cNvPr id="0" name=""/>
        <dsp:cNvSpPr/>
      </dsp:nvSpPr>
      <dsp:spPr>
        <a:xfrm>
          <a:off x="2835478" y="2856584"/>
          <a:ext cx="1258804" cy="8182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Reflecting</a:t>
          </a:r>
          <a:endParaRPr lang="en-US" sz="1500" kern="1200" dirty="0"/>
        </a:p>
      </dsp:txBody>
      <dsp:txXfrm>
        <a:off x="2875420" y="2896526"/>
        <a:ext cx="1178920" cy="738339"/>
      </dsp:txXfrm>
    </dsp:sp>
    <dsp:sp modelId="{5D6ECA85-3A50-734B-8D4B-9CDEDC093DB5}">
      <dsp:nvSpPr>
        <dsp:cNvPr id="0" name=""/>
        <dsp:cNvSpPr/>
      </dsp:nvSpPr>
      <dsp:spPr>
        <a:xfrm>
          <a:off x="3406327" y="410630"/>
          <a:ext cx="4670783" cy="4670783"/>
        </a:xfrm>
        <a:custGeom>
          <a:avLst/>
          <a:gdLst/>
          <a:ahLst/>
          <a:cxnLst/>
          <a:rect l="0" t="0" r="0" b="0"/>
          <a:pathLst>
            <a:path>
              <a:moveTo>
                <a:pt x="3400" y="2209409"/>
              </a:moveTo>
              <a:arcTo wR="2335391" hR="2335391" stAng="10985538" swAng="106423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5D6AD5-CD4C-C84D-9628-13108C3CB071}">
      <dsp:nvSpPr>
        <dsp:cNvPr id="0" name=""/>
        <dsp:cNvSpPr/>
      </dsp:nvSpPr>
      <dsp:spPr>
        <a:xfrm>
          <a:off x="3286434" y="880817"/>
          <a:ext cx="1258804" cy="8182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Follow up</a:t>
          </a:r>
          <a:endParaRPr lang="en-US" sz="1500" kern="1200" dirty="0"/>
        </a:p>
      </dsp:txBody>
      <dsp:txXfrm>
        <a:off x="3326376" y="920759"/>
        <a:ext cx="1178920" cy="738339"/>
      </dsp:txXfrm>
    </dsp:sp>
    <dsp:sp modelId="{02F850E0-3A5F-E64C-BD71-7C4DB17AA77B}">
      <dsp:nvSpPr>
        <dsp:cNvPr id="0" name=""/>
        <dsp:cNvSpPr/>
      </dsp:nvSpPr>
      <dsp:spPr>
        <a:xfrm>
          <a:off x="3406327" y="410630"/>
          <a:ext cx="4670783" cy="4670783"/>
        </a:xfrm>
        <a:custGeom>
          <a:avLst/>
          <a:gdLst/>
          <a:ahLst/>
          <a:cxnLst/>
          <a:rect l="0" t="0" r="0" b="0"/>
          <a:pathLst>
            <a:path>
              <a:moveTo>
                <a:pt x="1072033" y="371217"/>
              </a:moveTo>
              <a:arcTo wR="2335391" hR="2335391" stAng="14235051" swAng="77199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7AB46B-C93B-4684-8346-EF82844A0FB2}">
      <dsp:nvSpPr>
        <dsp:cNvPr id="0" name=""/>
        <dsp:cNvSpPr/>
      </dsp:nvSpPr>
      <dsp:spPr>
        <a:xfrm>
          <a:off x="483905" y="634476"/>
          <a:ext cx="791015" cy="79101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160C9E-0477-4B77-9FD9-80D9FD597DC6}">
      <dsp:nvSpPr>
        <dsp:cNvPr id="0" name=""/>
        <dsp:cNvSpPr/>
      </dsp:nvSpPr>
      <dsp:spPr>
        <a:xfrm>
          <a:off x="507" y="1736768"/>
          <a:ext cx="1757812" cy="703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kern="1200"/>
            <a:t>Syllabus </a:t>
          </a:r>
          <a:endParaRPr lang="en-US" sz="2400" kern="1200"/>
        </a:p>
      </dsp:txBody>
      <dsp:txXfrm>
        <a:off x="507" y="1736768"/>
        <a:ext cx="1757812" cy="703125"/>
      </dsp:txXfrm>
    </dsp:sp>
    <dsp:sp modelId="{14368EF2-7682-40AF-8D43-E5620B366F6E}">
      <dsp:nvSpPr>
        <dsp:cNvPr id="0" name=""/>
        <dsp:cNvSpPr/>
      </dsp:nvSpPr>
      <dsp:spPr>
        <a:xfrm>
          <a:off x="2549335" y="634476"/>
          <a:ext cx="791015" cy="79101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572E0C-224A-493E-B25F-4EDEB315E158}">
      <dsp:nvSpPr>
        <dsp:cNvPr id="0" name=""/>
        <dsp:cNvSpPr/>
      </dsp:nvSpPr>
      <dsp:spPr>
        <a:xfrm>
          <a:off x="2065936" y="1736768"/>
          <a:ext cx="1757812" cy="703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kern="1200"/>
            <a:t>Lesson Plan </a:t>
          </a:r>
          <a:endParaRPr lang="en-US" sz="2400" kern="1200"/>
        </a:p>
      </dsp:txBody>
      <dsp:txXfrm>
        <a:off x="2065936" y="1736768"/>
        <a:ext cx="1757812" cy="703125"/>
      </dsp:txXfrm>
    </dsp:sp>
    <dsp:sp modelId="{D2778284-DF31-4C64-BC3D-DB61C428CFFD}">
      <dsp:nvSpPr>
        <dsp:cNvPr id="0" name=""/>
        <dsp:cNvSpPr/>
      </dsp:nvSpPr>
      <dsp:spPr>
        <a:xfrm>
          <a:off x="4614764" y="634476"/>
          <a:ext cx="791015" cy="79101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357FBE-CC67-4DE0-9AA2-CB4CE9CCE9DD}">
      <dsp:nvSpPr>
        <dsp:cNvPr id="0" name=""/>
        <dsp:cNvSpPr/>
      </dsp:nvSpPr>
      <dsp:spPr>
        <a:xfrm>
          <a:off x="4131366" y="1736768"/>
          <a:ext cx="1757812" cy="703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kern="1200"/>
            <a:t>Method plan</a:t>
          </a:r>
          <a:endParaRPr lang="en-US" sz="2400" kern="1200"/>
        </a:p>
      </dsp:txBody>
      <dsp:txXfrm>
        <a:off x="4131366" y="1736768"/>
        <a:ext cx="1757812" cy="703125"/>
      </dsp:txXfrm>
    </dsp:sp>
    <dsp:sp modelId="{B63A725A-8BAB-4E70-ABE7-8115C4721335}">
      <dsp:nvSpPr>
        <dsp:cNvPr id="0" name=""/>
        <dsp:cNvSpPr/>
      </dsp:nvSpPr>
      <dsp:spPr>
        <a:xfrm>
          <a:off x="1516620" y="2879347"/>
          <a:ext cx="791015" cy="79101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B24913-58D1-4D74-8238-78184FC4F8D5}">
      <dsp:nvSpPr>
        <dsp:cNvPr id="0" name=""/>
        <dsp:cNvSpPr/>
      </dsp:nvSpPr>
      <dsp:spPr>
        <a:xfrm>
          <a:off x="1033221" y="3981639"/>
          <a:ext cx="1757812" cy="703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kern="1200"/>
            <a:t>Media plan</a:t>
          </a:r>
          <a:endParaRPr lang="en-US" sz="2400" kern="1200"/>
        </a:p>
      </dsp:txBody>
      <dsp:txXfrm>
        <a:off x="1033221" y="3981639"/>
        <a:ext cx="1757812" cy="703125"/>
      </dsp:txXfrm>
    </dsp:sp>
    <dsp:sp modelId="{158246D4-3DE7-4013-B8D0-EDD292D51E15}">
      <dsp:nvSpPr>
        <dsp:cNvPr id="0" name=""/>
        <dsp:cNvSpPr/>
      </dsp:nvSpPr>
      <dsp:spPr>
        <a:xfrm>
          <a:off x="3582050" y="2879347"/>
          <a:ext cx="791015" cy="79101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AE4C48-123B-41BB-9230-CA8A654AB8A8}">
      <dsp:nvSpPr>
        <dsp:cNvPr id="0" name=""/>
        <dsp:cNvSpPr/>
      </dsp:nvSpPr>
      <dsp:spPr>
        <a:xfrm>
          <a:off x="3098651" y="3981639"/>
          <a:ext cx="1757812" cy="703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kern="1200"/>
            <a:t>Evaluation plan</a:t>
          </a:r>
          <a:endParaRPr lang="en-US" sz="2400" kern="1200"/>
        </a:p>
      </dsp:txBody>
      <dsp:txXfrm>
        <a:off x="3098651" y="3981639"/>
        <a:ext cx="1757812" cy="7031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7070FD-D1BC-499A-8744-535E83720EAB}">
      <dsp:nvSpPr>
        <dsp:cNvPr id="0" name=""/>
        <dsp:cNvSpPr/>
      </dsp:nvSpPr>
      <dsp:spPr>
        <a:xfrm>
          <a:off x="0" y="682"/>
          <a:ext cx="6572250" cy="159618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A02BE2-8C0A-4F42-9D81-2640D795F230}">
      <dsp:nvSpPr>
        <dsp:cNvPr id="0" name=""/>
        <dsp:cNvSpPr/>
      </dsp:nvSpPr>
      <dsp:spPr>
        <a:xfrm>
          <a:off x="482844" y="359822"/>
          <a:ext cx="877899" cy="87789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9261BF-C259-4EBE-965C-BFFE477B0A04}">
      <dsp:nvSpPr>
        <dsp:cNvPr id="0" name=""/>
        <dsp:cNvSpPr/>
      </dsp:nvSpPr>
      <dsp:spPr>
        <a:xfrm>
          <a:off x="1843589" y="682"/>
          <a:ext cx="4728660" cy="1596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29" tIns="168929" rIns="168929" bIns="168929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Rationale for objectives (performance-product, conditions, criterion, student;  ABCD: Audien, Behavior, Condition, Degree).</a:t>
          </a:r>
        </a:p>
      </dsp:txBody>
      <dsp:txXfrm>
        <a:off x="1843589" y="682"/>
        <a:ext cx="4728660" cy="1596181"/>
      </dsp:txXfrm>
    </dsp:sp>
    <dsp:sp modelId="{411E4070-9837-475C-9543-5B0BCE5C037A}">
      <dsp:nvSpPr>
        <dsp:cNvPr id="0" name=""/>
        <dsp:cNvSpPr/>
      </dsp:nvSpPr>
      <dsp:spPr>
        <a:xfrm>
          <a:off x="0" y="1995909"/>
          <a:ext cx="6572250" cy="159618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E54210-7150-4D29-A83F-5914D8A7F652}">
      <dsp:nvSpPr>
        <dsp:cNvPr id="0" name=""/>
        <dsp:cNvSpPr/>
      </dsp:nvSpPr>
      <dsp:spPr>
        <a:xfrm>
          <a:off x="482844" y="2355050"/>
          <a:ext cx="877899" cy="87789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AE0696-3593-4758-A351-087EF23748F0}">
      <dsp:nvSpPr>
        <dsp:cNvPr id="0" name=""/>
        <dsp:cNvSpPr/>
      </dsp:nvSpPr>
      <dsp:spPr>
        <a:xfrm>
          <a:off x="1843589" y="1995909"/>
          <a:ext cx="4728660" cy="1596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29" tIns="168929" rIns="168929" bIns="168929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Communication of intent</a:t>
          </a:r>
        </a:p>
      </dsp:txBody>
      <dsp:txXfrm>
        <a:off x="1843589" y="1995909"/>
        <a:ext cx="4728660" cy="1596181"/>
      </dsp:txXfrm>
    </dsp:sp>
    <dsp:sp modelId="{AE70287B-E7FC-4DC8-8021-180D7471B14A}">
      <dsp:nvSpPr>
        <dsp:cNvPr id="0" name=""/>
        <dsp:cNvSpPr/>
      </dsp:nvSpPr>
      <dsp:spPr>
        <a:xfrm>
          <a:off x="0" y="3991136"/>
          <a:ext cx="6572250" cy="159618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B1FEF9-DB48-48CD-B466-2333E73D4D49}">
      <dsp:nvSpPr>
        <dsp:cNvPr id="0" name=""/>
        <dsp:cNvSpPr/>
      </dsp:nvSpPr>
      <dsp:spPr>
        <a:xfrm>
          <a:off x="482844" y="4350277"/>
          <a:ext cx="877899" cy="87789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696755-88FC-42A7-B236-940443AE7B58}">
      <dsp:nvSpPr>
        <dsp:cNvPr id="0" name=""/>
        <dsp:cNvSpPr/>
      </dsp:nvSpPr>
      <dsp:spPr>
        <a:xfrm>
          <a:off x="1843589" y="3991136"/>
          <a:ext cx="4728660" cy="1596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29" tIns="168929" rIns="168929" bIns="168929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Teacher accountability (professionale)</a:t>
          </a:r>
        </a:p>
      </dsp:txBody>
      <dsp:txXfrm>
        <a:off x="1843589" y="3991136"/>
        <a:ext cx="4728660" cy="15961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79BAD8-2A9B-9A41-B1A8-2ADE1B3A66DE}">
      <dsp:nvSpPr>
        <dsp:cNvPr id="0" name=""/>
        <dsp:cNvSpPr/>
      </dsp:nvSpPr>
      <dsp:spPr>
        <a:xfrm>
          <a:off x="1300" y="1217881"/>
          <a:ext cx="2563065" cy="21139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Knowledge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Comprehension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Application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Analysis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Synthesis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Evaluatiuon</a:t>
          </a:r>
          <a:endParaRPr lang="en-US" sz="1600" kern="1200" dirty="0"/>
        </a:p>
      </dsp:txBody>
      <dsp:txXfrm>
        <a:off x="49949" y="1266530"/>
        <a:ext cx="2465767" cy="1563696"/>
      </dsp:txXfrm>
    </dsp:sp>
    <dsp:sp modelId="{F80F1F32-45A4-784E-A7D0-F8308ED7DF5C}">
      <dsp:nvSpPr>
        <dsp:cNvPr id="0" name=""/>
        <dsp:cNvSpPr/>
      </dsp:nvSpPr>
      <dsp:spPr>
        <a:xfrm>
          <a:off x="1434698" y="1696311"/>
          <a:ext cx="2863601" cy="2863601"/>
        </a:xfrm>
        <a:prstGeom prst="leftCircularArrow">
          <a:avLst>
            <a:gd name="adj1" fmla="val 3283"/>
            <a:gd name="adj2" fmla="val 405210"/>
            <a:gd name="adj3" fmla="val 2180721"/>
            <a:gd name="adj4" fmla="val 9024489"/>
            <a:gd name="adj5" fmla="val 383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5AB2DB-337F-4C4E-86E0-D8E501863223}">
      <dsp:nvSpPr>
        <dsp:cNvPr id="0" name=""/>
        <dsp:cNvSpPr/>
      </dsp:nvSpPr>
      <dsp:spPr>
        <a:xfrm>
          <a:off x="570870" y="2878875"/>
          <a:ext cx="2278280" cy="9059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COGNITIVE DOMAIN</a:t>
          </a:r>
        </a:p>
      </dsp:txBody>
      <dsp:txXfrm>
        <a:off x="597406" y="2905411"/>
        <a:ext cx="2225208" cy="852924"/>
      </dsp:txXfrm>
    </dsp:sp>
    <dsp:sp modelId="{BFD03E12-F324-FF49-9083-89111728D7EC}">
      <dsp:nvSpPr>
        <dsp:cNvPr id="0" name=""/>
        <dsp:cNvSpPr/>
      </dsp:nvSpPr>
      <dsp:spPr>
        <a:xfrm>
          <a:off x="3296787" y="1217881"/>
          <a:ext cx="2563065" cy="21139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Receiving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Responding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Valuing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Organizing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Characterizing by a value of value complex</a:t>
          </a:r>
        </a:p>
      </dsp:txBody>
      <dsp:txXfrm>
        <a:off x="3345436" y="1719529"/>
        <a:ext cx="2465767" cy="1563696"/>
      </dsp:txXfrm>
    </dsp:sp>
    <dsp:sp modelId="{E05A7349-44C4-9042-829F-043EB54BA12E}">
      <dsp:nvSpPr>
        <dsp:cNvPr id="0" name=""/>
        <dsp:cNvSpPr/>
      </dsp:nvSpPr>
      <dsp:spPr>
        <a:xfrm>
          <a:off x="4708828" y="-93045"/>
          <a:ext cx="3191104" cy="3191104"/>
        </a:xfrm>
        <a:prstGeom prst="circularArrow">
          <a:avLst>
            <a:gd name="adj1" fmla="val 2946"/>
            <a:gd name="adj2" fmla="val 360745"/>
            <a:gd name="adj3" fmla="val 19463744"/>
            <a:gd name="adj4" fmla="val 12575511"/>
            <a:gd name="adj5" fmla="val 34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35E0A9-B8E0-2D4C-B346-CAB985A426BA}">
      <dsp:nvSpPr>
        <dsp:cNvPr id="0" name=""/>
        <dsp:cNvSpPr/>
      </dsp:nvSpPr>
      <dsp:spPr>
        <a:xfrm>
          <a:off x="3866357" y="764883"/>
          <a:ext cx="2278280" cy="9059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AFFECTIVE DOMAIN</a:t>
          </a:r>
        </a:p>
      </dsp:txBody>
      <dsp:txXfrm>
        <a:off x="3892893" y="791419"/>
        <a:ext cx="2225208" cy="852924"/>
      </dsp:txXfrm>
    </dsp:sp>
    <dsp:sp modelId="{DC6A5FA5-FE03-0844-A790-773E8FF2B6EC}">
      <dsp:nvSpPr>
        <dsp:cNvPr id="0" name=""/>
        <dsp:cNvSpPr/>
      </dsp:nvSpPr>
      <dsp:spPr>
        <a:xfrm>
          <a:off x="6592275" y="1217881"/>
          <a:ext cx="2563065" cy="21139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Fundamental movement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Generic movement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Ordinate movement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Creative movement</a:t>
          </a:r>
        </a:p>
      </dsp:txBody>
      <dsp:txXfrm>
        <a:off x="6640924" y="1266530"/>
        <a:ext cx="2465767" cy="1563696"/>
      </dsp:txXfrm>
    </dsp:sp>
    <dsp:sp modelId="{47CE1E8B-078A-5349-B68B-53A9C8BA1CC0}">
      <dsp:nvSpPr>
        <dsp:cNvPr id="0" name=""/>
        <dsp:cNvSpPr/>
      </dsp:nvSpPr>
      <dsp:spPr>
        <a:xfrm>
          <a:off x="7161845" y="2878875"/>
          <a:ext cx="2278280" cy="9059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PSYCHOMOTOR DOMAIN</a:t>
          </a:r>
        </a:p>
      </dsp:txBody>
      <dsp:txXfrm>
        <a:off x="7188381" y="2905411"/>
        <a:ext cx="2225208" cy="8529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C0817-A112-4847-8014-A94B7D2A4EA3}" type="datetime1">
              <a:rPr lang="en-US" smtClean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54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589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085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C0817-A112-4847-8014-A94B7D2A4EA3}" type="datetime1">
              <a:rPr lang="en-US" smtClean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597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0933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D9C646AA-F36E-4540-911D-FFFC0A0EF24A}" type="datetime1">
              <a:rPr lang="en-US" smtClean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95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8/5/2020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5486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8/5/2020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3966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8/5/2020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766717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8/5/2020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839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12A6-918A-48BD-8CB9-CA713993B0EA}" type="datetime1">
              <a:rPr lang="en-US" smtClean="0"/>
              <a:t>8/5/2020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403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4192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8CE86-875F-4587-BCF6-FA054AFC0D53}" type="datetime1">
              <a:rPr lang="en-US" smtClean="0"/>
              <a:pPr/>
              <a:t>8/5/2020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842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8285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744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646AA-F36E-4540-911D-FFFC0A0EF24A}" type="datetime1">
              <a:rPr lang="en-US" smtClean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766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8/5/2020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560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8/5/2020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648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8/5/2020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57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8/5/2020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999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12A6-918A-48BD-8CB9-CA713993B0EA}" type="datetime1">
              <a:rPr lang="en-US" smtClean="0"/>
              <a:t>8/5/2020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885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8CE86-875F-4587-BCF6-FA054AFC0D53}" type="datetime1">
              <a:rPr lang="en-US" smtClean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209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F6FA2B21-3FCD-4721-B95C-427943F61125}" type="datetime1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396915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F6FA2B21-3FCD-4721-B95C-427943F61125}" type="datetime1">
              <a:rPr lang="en-US" smtClean="0"/>
              <a:t>8/5/2020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692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microsoft.com/office/2007/relationships/hdphoto" Target="../media/hdphoto2.wdp"/><Relationship Id="rId7" Type="http://schemas.openxmlformats.org/officeDocument/2006/relationships/diagramQuickStyle" Target="../diagrams/quickStyle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5.png"/><Relationship Id="rId9" Type="http://schemas.microsoft.com/office/2007/relationships/diagramDrawing" Target="../diagrams/drawin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>
            <a:extLst>
              <a:ext uri="{FF2B5EF4-FFF2-40B4-BE49-F238E27FC236}">
                <a16:creationId xmlns:a16="http://schemas.microsoft.com/office/drawing/2014/main" id="{3A20D89F-5D9F-41B5-B9B8-1061E7D44E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850" b="19494"/>
          <a:stretch/>
        </p:blipFill>
        <p:spPr>
          <a:xfrm>
            <a:off x="-1" y="10"/>
            <a:ext cx="12192000" cy="455102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C57C009-D670-E24F-AFB2-8A3EEA8F8F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723" y="4956811"/>
            <a:ext cx="11439414" cy="897439"/>
          </a:xfrm>
        </p:spPr>
        <p:txBody>
          <a:bodyPr>
            <a:normAutofit fontScale="90000"/>
          </a:bodyPr>
          <a:lstStyle/>
          <a:p>
            <a:r>
              <a:rPr lang="id-ID" sz="4400" dirty="0"/>
              <a:t>P</a:t>
            </a:r>
            <a:r>
              <a:rPr lang="en-US" sz="4400">
                <a:solidFill>
                  <a:schemeClr val="tx1"/>
                </a:solidFill>
              </a:rPr>
              <a:t>LANNING </a:t>
            </a:r>
            <a:r>
              <a:rPr lang="en-US" sz="4400" dirty="0">
                <a:solidFill>
                  <a:schemeClr val="tx1"/>
                </a:solidFill>
              </a:rPr>
              <a:t>AND ORGANISING INSTRUCTION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A3427F-91F9-FD40-89D7-D8DE89EB10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4275" y="5905312"/>
            <a:ext cx="10656310" cy="42596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Moore, Kenneth D. 2012. Effective Instructional Strategies. Los Angeles: SAGE</a:t>
            </a:r>
          </a:p>
        </p:txBody>
      </p:sp>
    </p:spTree>
    <p:extLst>
      <p:ext uri="{BB962C8B-B14F-4D97-AF65-F5344CB8AC3E}">
        <p14:creationId xmlns:p14="http://schemas.microsoft.com/office/powerpoint/2010/main" val="21467136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5BAC503-5460-5F41-BF5E-B5AE37C02A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3166751"/>
              </p:ext>
            </p:extLst>
          </p:nvPr>
        </p:nvGraphicFramePr>
        <p:xfrm>
          <a:off x="391885" y="1199409"/>
          <a:ext cx="11483439" cy="5260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C010CFD6-2C3E-BE4E-B925-71D248EE9430}"/>
              </a:ext>
            </a:extLst>
          </p:cNvPr>
          <p:cNvSpPr/>
          <p:nvPr/>
        </p:nvSpPr>
        <p:spPr>
          <a:xfrm>
            <a:off x="705293" y="188509"/>
            <a:ext cx="1078141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7 steps in model of effective teaching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264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49856-EB12-AE46-9A0A-B777F43A0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Diagnosing the learning situation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40620-A63E-324B-9A70-449C30F08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D" sz="3600" dirty="0"/>
              <a:t>Student readiness</a:t>
            </a:r>
          </a:p>
          <a:p>
            <a:r>
              <a:rPr lang="en-US" sz="3600" dirty="0"/>
              <a:t>Diverse Students</a:t>
            </a:r>
          </a:p>
          <a:p>
            <a:r>
              <a:rPr lang="en-ID" sz="3600" dirty="0"/>
              <a:t>Class facilities</a:t>
            </a:r>
          </a:p>
          <a:p>
            <a:r>
              <a:rPr lang="en-ID" sz="3600" dirty="0"/>
              <a:t>Learning tools and media</a:t>
            </a:r>
          </a:p>
          <a:p>
            <a:r>
              <a:rPr lang="en-ID" sz="3600" dirty="0"/>
              <a:t>Computer, internet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99510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5E326A3-EB92-4BDA-9F77-45197E0CB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4E7D395-0531-4A17-A276-FDA3EB7792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AC996C7-7B84-4645-9AA1-6EA85EAB47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2290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BF9C50-CA68-0944-8CCF-882C61A1E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634" y="1064365"/>
            <a:ext cx="3873139" cy="3313671"/>
          </a:xfrm>
        </p:spPr>
        <p:txBody>
          <a:bodyPr>
            <a:normAutofit/>
          </a:bodyPr>
          <a:lstStyle/>
          <a:p>
            <a:pPr algn="l"/>
            <a:r>
              <a:rPr lang="en-US" sz="6600" dirty="0">
                <a:solidFill>
                  <a:schemeClr val="bg1"/>
                </a:solidFill>
              </a:rPr>
              <a:t>Planning the course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2DC315B-5680-47D9-B827-34D012FB1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769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4C3EB64-9D8A-42B6-979B-C118CADB21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3601425"/>
              </p:ext>
            </p:extLst>
          </p:nvPr>
        </p:nvGraphicFramePr>
        <p:xfrm>
          <a:off x="5507182" y="897534"/>
          <a:ext cx="5889686" cy="5319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523732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CFFB95F-D901-4937-8084-8A7BAA84F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6310" y="0"/>
            <a:ext cx="435568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F1CBFF-2F23-C24F-A0D4-F7A5162A0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9777" y="639763"/>
            <a:ext cx="3046073" cy="5177377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sz="4000"/>
              <a:t>Planning instruction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0F473BD-3FD3-4548-A8F5-11D3C9CB8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691E02ED-3E2E-4396-B6DE-5F93F2F11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8F088F5-B4E7-43B9-88F4-8667026E4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1FC2FEE-24B5-430C-B3BE-B9CDEEC64A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5273169"/>
              </p:ext>
            </p:extLst>
          </p:nvPr>
        </p:nvGraphicFramePr>
        <p:xfrm>
          <a:off x="622300" y="639763"/>
          <a:ext cx="6572250" cy="558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596910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016F2-96B5-4540-A4DA-6848A9532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TAXONOMIES OF OBJECTIVE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508A9BB-EBAE-C443-AE6A-DE5A5FC4BF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8935153"/>
              </p:ext>
            </p:extLst>
          </p:nvPr>
        </p:nvGraphicFramePr>
        <p:xfrm>
          <a:off x="1128713" y="1500189"/>
          <a:ext cx="9441426" cy="45497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92734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Calibri</vt:lpstr>
      <vt:lpstr>MS Shell Dlg 2</vt:lpstr>
      <vt:lpstr>Rockwell</vt:lpstr>
      <vt:lpstr>Rockwell Condensed</vt:lpstr>
      <vt:lpstr>Rockwell Extra Bold</vt:lpstr>
      <vt:lpstr>Wingdings</vt:lpstr>
      <vt:lpstr>Wingdings 3</vt:lpstr>
      <vt:lpstr>Madison</vt:lpstr>
      <vt:lpstr>Wood Type</vt:lpstr>
      <vt:lpstr>PLANNING AND ORGANISING INSTRUCTION</vt:lpstr>
      <vt:lpstr>PowerPoint Presentation</vt:lpstr>
      <vt:lpstr>Diagnosing the learning situation </vt:lpstr>
      <vt:lpstr>Planning the course</vt:lpstr>
      <vt:lpstr>Planning instruction</vt:lpstr>
      <vt:lpstr>TAXONOMIES OF OBJECTIVE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AND ORGANISING INSTRUCTION</dc:title>
  <dc:creator>Suwarna</dc:creator>
  <cp:lastModifiedBy>ACER</cp:lastModifiedBy>
  <cp:revision>2</cp:revision>
  <dcterms:created xsi:type="dcterms:W3CDTF">2020-08-04T23:04:36Z</dcterms:created>
  <dcterms:modified xsi:type="dcterms:W3CDTF">2020-08-04T23:27:11Z</dcterms:modified>
</cp:coreProperties>
</file>