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9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32331-992B-894B-AA72-64845FFA150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1F5A3C-BAA0-4F4E-8C36-CB4462AC6057}">
      <dgm:prSet phldrT="[Text]"/>
      <dgm:spPr/>
      <dgm:t>
        <a:bodyPr/>
        <a:lstStyle/>
        <a:p>
          <a:r>
            <a:rPr lang="en-US" dirty="0"/>
            <a:t>TEACHER</a:t>
          </a:r>
        </a:p>
      </dgm:t>
    </dgm:pt>
    <dgm:pt modelId="{1BB2D90D-CF3D-E348-B15E-CAB39D138472}" type="parTrans" cxnId="{8FB927FD-A2D0-0748-8213-181AF897B230}">
      <dgm:prSet/>
      <dgm:spPr/>
      <dgm:t>
        <a:bodyPr/>
        <a:lstStyle/>
        <a:p>
          <a:endParaRPr lang="en-US"/>
        </a:p>
      </dgm:t>
    </dgm:pt>
    <dgm:pt modelId="{F84B9FCB-B85A-0C4D-BB07-77F461751B16}" type="sibTrans" cxnId="{8FB927FD-A2D0-0748-8213-181AF897B230}">
      <dgm:prSet/>
      <dgm:spPr/>
      <dgm:t>
        <a:bodyPr/>
        <a:lstStyle/>
        <a:p>
          <a:endParaRPr lang="en-US"/>
        </a:p>
      </dgm:t>
    </dgm:pt>
    <dgm:pt modelId="{50DEDFA6-FB92-A749-9CF5-B26C67E580C1}">
      <dgm:prSet phldrT="[Text]"/>
      <dgm:spPr/>
      <dgm:t>
        <a:bodyPr/>
        <a:lstStyle/>
        <a:p>
          <a:r>
            <a:rPr lang="en-US" dirty="0"/>
            <a:t>MENTOR</a:t>
          </a:r>
        </a:p>
      </dgm:t>
    </dgm:pt>
    <dgm:pt modelId="{93FB2A54-571F-A44A-82FB-0C575836BA10}" type="parTrans" cxnId="{E2A4E7BA-926D-044A-95C6-5383B7CF24A8}">
      <dgm:prSet/>
      <dgm:spPr/>
      <dgm:t>
        <a:bodyPr/>
        <a:lstStyle/>
        <a:p>
          <a:endParaRPr lang="en-US"/>
        </a:p>
      </dgm:t>
    </dgm:pt>
    <dgm:pt modelId="{A5533C83-8EA3-9F49-9F80-2E31F9F90D37}" type="sibTrans" cxnId="{E2A4E7BA-926D-044A-95C6-5383B7CF24A8}">
      <dgm:prSet/>
      <dgm:spPr/>
      <dgm:t>
        <a:bodyPr/>
        <a:lstStyle/>
        <a:p>
          <a:endParaRPr lang="en-US"/>
        </a:p>
      </dgm:t>
    </dgm:pt>
    <dgm:pt modelId="{3FC2C5B2-EBCF-0944-84AD-72D78EC3A7C5}">
      <dgm:prSet phldrT="[Text]"/>
      <dgm:spPr/>
      <dgm:t>
        <a:bodyPr/>
        <a:lstStyle/>
        <a:p>
          <a:r>
            <a:rPr lang="en-US" dirty="0"/>
            <a:t>EXPERT</a:t>
          </a:r>
        </a:p>
      </dgm:t>
    </dgm:pt>
    <dgm:pt modelId="{475AF1FF-B4E0-444C-A64C-36954A45E8F5}" type="parTrans" cxnId="{4282A018-A1E1-F74C-B4C7-A20DEDDCFC5D}">
      <dgm:prSet/>
      <dgm:spPr/>
      <dgm:t>
        <a:bodyPr/>
        <a:lstStyle/>
        <a:p>
          <a:endParaRPr lang="en-US"/>
        </a:p>
      </dgm:t>
    </dgm:pt>
    <dgm:pt modelId="{5582D091-86D7-B743-A8C3-6CEC42D07AEB}" type="sibTrans" cxnId="{4282A018-A1E1-F74C-B4C7-A20DEDDCFC5D}">
      <dgm:prSet/>
      <dgm:spPr/>
      <dgm:t>
        <a:bodyPr/>
        <a:lstStyle/>
        <a:p>
          <a:endParaRPr lang="en-US"/>
        </a:p>
      </dgm:t>
    </dgm:pt>
    <dgm:pt modelId="{C57B74CF-8AB3-374A-85B3-2929C1C3A883}">
      <dgm:prSet phldrT="[Text]"/>
      <dgm:spPr/>
      <dgm:t>
        <a:bodyPr/>
        <a:lstStyle/>
        <a:p>
          <a:r>
            <a:rPr lang="en-US" dirty="0"/>
            <a:t>CONSELOR</a:t>
          </a:r>
        </a:p>
      </dgm:t>
    </dgm:pt>
    <dgm:pt modelId="{69BBC751-3172-9246-8AFC-6383F3C24046}" type="parTrans" cxnId="{E0B136B2-1635-C040-8912-902B75D27578}">
      <dgm:prSet/>
      <dgm:spPr/>
      <dgm:t>
        <a:bodyPr/>
        <a:lstStyle/>
        <a:p>
          <a:endParaRPr lang="en-US"/>
        </a:p>
      </dgm:t>
    </dgm:pt>
    <dgm:pt modelId="{A33C56E1-134D-3740-AB88-BF0BF7D561F3}" type="sibTrans" cxnId="{E0B136B2-1635-C040-8912-902B75D27578}">
      <dgm:prSet/>
      <dgm:spPr/>
      <dgm:t>
        <a:bodyPr/>
        <a:lstStyle/>
        <a:p>
          <a:endParaRPr lang="en-US"/>
        </a:p>
      </dgm:t>
    </dgm:pt>
    <dgm:pt modelId="{A093944C-D5F2-A444-9C5E-89BA8746B594}">
      <dgm:prSet phldrT="[Text]"/>
      <dgm:spPr/>
      <dgm:t>
        <a:bodyPr/>
        <a:lstStyle/>
        <a:p>
          <a:r>
            <a:rPr lang="en-US" dirty="0"/>
            <a:t>SOCIAL PSYCHOLOGIST</a:t>
          </a:r>
        </a:p>
      </dgm:t>
    </dgm:pt>
    <dgm:pt modelId="{7585B973-D8F2-FC4F-988B-327F3D6FC5C7}" type="parTrans" cxnId="{FFAFDEA2-FC98-E94A-B9AD-041D28378CB1}">
      <dgm:prSet/>
      <dgm:spPr/>
      <dgm:t>
        <a:bodyPr/>
        <a:lstStyle/>
        <a:p>
          <a:endParaRPr lang="en-US"/>
        </a:p>
      </dgm:t>
    </dgm:pt>
    <dgm:pt modelId="{5A697D0E-B61E-3542-AAFB-3B2A9A26B7C0}" type="sibTrans" cxnId="{FFAFDEA2-FC98-E94A-B9AD-041D28378CB1}">
      <dgm:prSet/>
      <dgm:spPr/>
      <dgm:t>
        <a:bodyPr/>
        <a:lstStyle/>
        <a:p>
          <a:endParaRPr lang="en-US"/>
        </a:p>
      </dgm:t>
    </dgm:pt>
    <dgm:pt modelId="{0D4C7197-0AB0-524D-B787-262D7DC826BD}" type="pres">
      <dgm:prSet presAssocID="{10132331-992B-894B-AA72-64845FFA15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AF2BE3-7CEE-EF4D-81DE-794FCDDAC87B}" type="pres">
      <dgm:prSet presAssocID="{A11F5A3C-BAA0-4F4E-8C36-CB4462AC6057}" presName="centerShape" presStyleLbl="node0" presStyleIdx="0" presStyleCnt="1"/>
      <dgm:spPr/>
    </dgm:pt>
    <dgm:pt modelId="{3990F824-890D-4943-86F7-857CF4BD4D93}" type="pres">
      <dgm:prSet presAssocID="{93FB2A54-571F-A44A-82FB-0C575836BA10}" presName="Name9" presStyleLbl="parChTrans1D2" presStyleIdx="0" presStyleCnt="4"/>
      <dgm:spPr/>
    </dgm:pt>
    <dgm:pt modelId="{D31D14E4-5411-AF4E-98F4-60BA6B523EA7}" type="pres">
      <dgm:prSet presAssocID="{93FB2A54-571F-A44A-82FB-0C575836BA10}" presName="connTx" presStyleLbl="parChTrans1D2" presStyleIdx="0" presStyleCnt="4"/>
      <dgm:spPr/>
    </dgm:pt>
    <dgm:pt modelId="{DF09D97D-F542-4E47-AD38-98F25A3A9735}" type="pres">
      <dgm:prSet presAssocID="{50DEDFA6-FB92-A749-9CF5-B26C67E580C1}" presName="node" presStyleLbl="node1" presStyleIdx="0" presStyleCnt="4" custScaleX="139347" custScaleY="111493" custRadScaleRad="90229" custRadScaleInc="-4745">
        <dgm:presLayoutVars>
          <dgm:bulletEnabled val="1"/>
        </dgm:presLayoutVars>
      </dgm:prSet>
      <dgm:spPr/>
    </dgm:pt>
    <dgm:pt modelId="{6FF9318F-E671-8649-B811-E10969DB94C3}" type="pres">
      <dgm:prSet presAssocID="{475AF1FF-B4E0-444C-A64C-36954A45E8F5}" presName="Name9" presStyleLbl="parChTrans1D2" presStyleIdx="1" presStyleCnt="4"/>
      <dgm:spPr/>
    </dgm:pt>
    <dgm:pt modelId="{D32102E3-0CD9-EC45-9A58-2D7B88EE8A89}" type="pres">
      <dgm:prSet presAssocID="{475AF1FF-B4E0-444C-A64C-36954A45E8F5}" presName="connTx" presStyleLbl="parChTrans1D2" presStyleIdx="1" presStyleCnt="4"/>
      <dgm:spPr/>
    </dgm:pt>
    <dgm:pt modelId="{93C67D47-C036-434A-81D9-B1D9AADBF9F2}" type="pres">
      <dgm:prSet presAssocID="{3FC2C5B2-EBCF-0944-84AD-72D78EC3A7C5}" presName="node" presStyleLbl="node1" presStyleIdx="1" presStyleCnt="4" custScaleX="141020" custScaleY="133299" custRadScaleRad="128393" custRadScaleInc="-3811">
        <dgm:presLayoutVars>
          <dgm:bulletEnabled val="1"/>
        </dgm:presLayoutVars>
      </dgm:prSet>
      <dgm:spPr/>
    </dgm:pt>
    <dgm:pt modelId="{2FD113BF-82A4-3F42-8AB7-E629D23EC8D9}" type="pres">
      <dgm:prSet presAssocID="{69BBC751-3172-9246-8AFC-6383F3C24046}" presName="Name9" presStyleLbl="parChTrans1D2" presStyleIdx="2" presStyleCnt="4"/>
      <dgm:spPr/>
    </dgm:pt>
    <dgm:pt modelId="{C458E20C-F368-2A4B-BBD0-3616474C244A}" type="pres">
      <dgm:prSet presAssocID="{69BBC751-3172-9246-8AFC-6383F3C24046}" presName="connTx" presStyleLbl="parChTrans1D2" presStyleIdx="2" presStyleCnt="4"/>
      <dgm:spPr/>
    </dgm:pt>
    <dgm:pt modelId="{5EE53A93-1776-A54B-9D53-D5B02780FE6B}" type="pres">
      <dgm:prSet presAssocID="{C57B74CF-8AB3-374A-85B3-2929C1C3A883}" presName="node" presStyleLbl="node1" presStyleIdx="2" presStyleCnt="4" custScaleX="129751" custScaleY="111603">
        <dgm:presLayoutVars>
          <dgm:bulletEnabled val="1"/>
        </dgm:presLayoutVars>
      </dgm:prSet>
      <dgm:spPr/>
    </dgm:pt>
    <dgm:pt modelId="{61277BE0-3A99-2E41-B81D-D0C85838EA04}" type="pres">
      <dgm:prSet presAssocID="{7585B973-D8F2-FC4F-988B-327F3D6FC5C7}" presName="Name9" presStyleLbl="parChTrans1D2" presStyleIdx="3" presStyleCnt="4"/>
      <dgm:spPr/>
    </dgm:pt>
    <dgm:pt modelId="{35DF88DB-07EF-D34B-9B6D-9BE8E162143C}" type="pres">
      <dgm:prSet presAssocID="{7585B973-D8F2-FC4F-988B-327F3D6FC5C7}" presName="connTx" presStyleLbl="parChTrans1D2" presStyleIdx="3" presStyleCnt="4"/>
      <dgm:spPr/>
    </dgm:pt>
    <dgm:pt modelId="{F3CB21B0-6850-2E4A-B91A-8AFCDAA5FE2F}" type="pres">
      <dgm:prSet presAssocID="{A093944C-D5F2-A444-9C5E-89BA8746B594}" presName="node" presStyleLbl="node1" presStyleIdx="3" presStyleCnt="4" custScaleX="143846" custScaleY="127501" custRadScaleRad="130257" custRadScaleInc="0">
        <dgm:presLayoutVars>
          <dgm:bulletEnabled val="1"/>
        </dgm:presLayoutVars>
      </dgm:prSet>
      <dgm:spPr/>
    </dgm:pt>
  </dgm:ptLst>
  <dgm:cxnLst>
    <dgm:cxn modelId="{DC8CB410-12F9-D846-A2C6-D85D8544E1D1}" type="presOf" srcId="{475AF1FF-B4E0-444C-A64C-36954A45E8F5}" destId="{6FF9318F-E671-8649-B811-E10969DB94C3}" srcOrd="0" destOrd="0" presId="urn:microsoft.com/office/officeart/2005/8/layout/radial1"/>
    <dgm:cxn modelId="{4282A018-A1E1-F74C-B4C7-A20DEDDCFC5D}" srcId="{A11F5A3C-BAA0-4F4E-8C36-CB4462AC6057}" destId="{3FC2C5B2-EBCF-0944-84AD-72D78EC3A7C5}" srcOrd="1" destOrd="0" parTransId="{475AF1FF-B4E0-444C-A64C-36954A45E8F5}" sibTransId="{5582D091-86D7-B743-A8C3-6CEC42D07AEB}"/>
    <dgm:cxn modelId="{1E641524-2C6C-1B4A-AFE7-8D2D0FFA3D02}" type="presOf" srcId="{3FC2C5B2-EBCF-0944-84AD-72D78EC3A7C5}" destId="{93C67D47-C036-434A-81D9-B1D9AADBF9F2}" srcOrd="0" destOrd="0" presId="urn:microsoft.com/office/officeart/2005/8/layout/radial1"/>
    <dgm:cxn modelId="{57A05F30-ED27-FD4D-9FC1-ACF7FA14DA56}" type="presOf" srcId="{A11F5A3C-BAA0-4F4E-8C36-CB4462AC6057}" destId="{61AF2BE3-7CEE-EF4D-81DE-794FCDDAC87B}" srcOrd="0" destOrd="0" presId="urn:microsoft.com/office/officeart/2005/8/layout/radial1"/>
    <dgm:cxn modelId="{D3D10D3A-E12E-2E45-BB68-989615D6F383}" type="presOf" srcId="{A093944C-D5F2-A444-9C5E-89BA8746B594}" destId="{F3CB21B0-6850-2E4A-B91A-8AFCDAA5FE2F}" srcOrd="0" destOrd="0" presId="urn:microsoft.com/office/officeart/2005/8/layout/radial1"/>
    <dgm:cxn modelId="{80D9B13F-0396-194A-9B82-C503841BB478}" type="presOf" srcId="{475AF1FF-B4E0-444C-A64C-36954A45E8F5}" destId="{D32102E3-0CD9-EC45-9A58-2D7B88EE8A89}" srcOrd="1" destOrd="0" presId="urn:microsoft.com/office/officeart/2005/8/layout/radial1"/>
    <dgm:cxn modelId="{7DD8C15C-8D95-624D-8672-604AF785C5A3}" type="presOf" srcId="{7585B973-D8F2-FC4F-988B-327F3D6FC5C7}" destId="{61277BE0-3A99-2E41-B81D-D0C85838EA04}" srcOrd="0" destOrd="0" presId="urn:microsoft.com/office/officeart/2005/8/layout/radial1"/>
    <dgm:cxn modelId="{B9EC8C5D-F313-D848-9B4A-02A53B14772D}" type="presOf" srcId="{93FB2A54-571F-A44A-82FB-0C575836BA10}" destId="{3990F824-890D-4943-86F7-857CF4BD4D93}" srcOrd="0" destOrd="0" presId="urn:microsoft.com/office/officeart/2005/8/layout/radial1"/>
    <dgm:cxn modelId="{E5251D67-AB48-C34B-BD6F-62A953688083}" type="presOf" srcId="{C57B74CF-8AB3-374A-85B3-2929C1C3A883}" destId="{5EE53A93-1776-A54B-9D53-D5B02780FE6B}" srcOrd="0" destOrd="0" presId="urn:microsoft.com/office/officeart/2005/8/layout/radial1"/>
    <dgm:cxn modelId="{7D088B78-F533-3C4E-A7A1-D3255DAD273B}" type="presOf" srcId="{10132331-992B-894B-AA72-64845FFA1507}" destId="{0D4C7197-0AB0-524D-B787-262D7DC826BD}" srcOrd="0" destOrd="0" presId="urn:microsoft.com/office/officeart/2005/8/layout/radial1"/>
    <dgm:cxn modelId="{5CE6957B-1169-6D4F-9C0E-3EB80F61D70B}" type="presOf" srcId="{50DEDFA6-FB92-A749-9CF5-B26C67E580C1}" destId="{DF09D97D-F542-4E47-AD38-98F25A3A9735}" srcOrd="0" destOrd="0" presId="urn:microsoft.com/office/officeart/2005/8/layout/radial1"/>
    <dgm:cxn modelId="{675A537C-2C75-534B-975A-C94488CADE86}" type="presOf" srcId="{7585B973-D8F2-FC4F-988B-327F3D6FC5C7}" destId="{35DF88DB-07EF-D34B-9B6D-9BE8E162143C}" srcOrd="1" destOrd="0" presId="urn:microsoft.com/office/officeart/2005/8/layout/radial1"/>
    <dgm:cxn modelId="{384DB98B-7D93-5F41-908D-08B4F7EBE2DF}" type="presOf" srcId="{93FB2A54-571F-A44A-82FB-0C575836BA10}" destId="{D31D14E4-5411-AF4E-98F4-60BA6B523EA7}" srcOrd="1" destOrd="0" presId="urn:microsoft.com/office/officeart/2005/8/layout/radial1"/>
    <dgm:cxn modelId="{8D56EB91-D288-AE4C-BF5A-11A242E3CE11}" type="presOf" srcId="{69BBC751-3172-9246-8AFC-6383F3C24046}" destId="{C458E20C-F368-2A4B-BBD0-3616474C244A}" srcOrd="1" destOrd="0" presId="urn:microsoft.com/office/officeart/2005/8/layout/radial1"/>
    <dgm:cxn modelId="{FFAFDEA2-FC98-E94A-B9AD-041D28378CB1}" srcId="{A11F5A3C-BAA0-4F4E-8C36-CB4462AC6057}" destId="{A093944C-D5F2-A444-9C5E-89BA8746B594}" srcOrd="3" destOrd="0" parTransId="{7585B973-D8F2-FC4F-988B-327F3D6FC5C7}" sibTransId="{5A697D0E-B61E-3542-AAFB-3B2A9A26B7C0}"/>
    <dgm:cxn modelId="{E0B136B2-1635-C040-8912-902B75D27578}" srcId="{A11F5A3C-BAA0-4F4E-8C36-CB4462AC6057}" destId="{C57B74CF-8AB3-374A-85B3-2929C1C3A883}" srcOrd="2" destOrd="0" parTransId="{69BBC751-3172-9246-8AFC-6383F3C24046}" sibTransId="{A33C56E1-134D-3740-AB88-BF0BF7D561F3}"/>
    <dgm:cxn modelId="{E2A4E7BA-926D-044A-95C6-5383B7CF24A8}" srcId="{A11F5A3C-BAA0-4F4E-8C36-CB4462AC6057}" destId="{50DEDFA6-FB92-A749-9CF5-B26C67E580C1}" srcOrd="0" destOrd="0" parTransId="{93FB2A54-571F-A44A-82FB-0C575836BA10}" sibTransId="{A5533C83-8EA3-9F49-9F80-2E31F9F90D37}"/>
    <dgm:cxn modelId="{2196DEBC-D1D6-D945-8C03-DBF4278D78FA}" type="presOf" srcId="{69BBC751-3172-9246-8AFC-6383F3C24046}" destId="{2FD113BF-82A4-3F42-8AB7-E629D23EC8D9}" srcOrd="0" destOrd="0" presId="urn:microsoft.com/office/officeart/2005/8/layout/radial1"/>
    <dgm:cxn modelId="{8FB927FD-A2D0-0748-8213-181AF897B230}" srcId="{10132331-992B-894B-AA72-64845FFA1507}" destId="{A11F5A3C-BAA0-4F4E-8C36-CB4462AC6057}" srcOrd="0" destOrd="0" parTransId="{1BB2D90D-CF3D-E348-B15E-CAB39D138472}" sibTransId="{F84B9FCB-B85A-0C4D-BB07-77F461751B16}"/>
    <dgm:cxn modelId="{F0A56246-84B4-194A-ACB5-2AB92D11EDCC}" type="presParOf" srcId="{0D4C7197-0AB0-524D-B787-262D7DC826BD}" destId="{61AF2BE3-7CEE-EF4D-81DE-794FCDDAC87B}" srcOrd="0" destOrd="0" presId="urn:microsoft.com/office/officeart/2005/8/layout/radial1"/>
    <dgm:cxn modelId="{F1D53964-9C92-8E46-8CE6-B8713D487ECB}" type="presParOf" srcId="{0D4C7197-0AB0-524D-B787-262D7DC826BD}" destId="{3990F824-890D-4943-86F7-857CF4BD4D93}" srcOrd="1" destOrd="0" presId="urn:microsoft.com/office/officeart/2005/8/layout/radial1"/>
    <dgm:cxn modelId="{E628C78E-E90A-2D42-A3DB-C4AF32D40BD9}" type="presParOf" srcId="{3990F824-890D-4943-86F7-857CF4BD4D93}" destId="{D31D14E4-5411-AF4E-98F4-60BA6B523EA7}" srcOrd="0" destOrd="0" presId="urn:microsoft.com/office/officeart/2005/8/layout/radial1"/>
    <dgm:cxn modelId="{9A597571-7975-5E4C-8147-124B7AC189D2}" type="presParOf" srcId="{0D4C7197-0AB0-524D-B787-262D7DC826BD}" destId="{DF09D97D-F542-4E47-AD38-98F25A3A9735}" srcOrd="2" destOrd="0" presId="urn:microsoft.com/office/officeart/2005/8/layout/radial1"/>
    <dgm:cxn modelId="{A31A524A-E946-AF41-9BBA-467140F48C07}" type="presParOf" srcId="{0D4C7197-0AB0-524D-B787-262D7DC826BD}" destId="{6FF9318F-E671-8649-B811-E10969DB94C3}" srcOrd="3" destOrd="0" presId="urn:microsoft.com/office/officeart/2005/8/layout/radial1"/>
    <dgm:cxn modelId="{DC1F4DB3-3942-794E-B10C-141C16C2658C}" type="presParOf" srcId="{6FF9318F-E671-8649-B811-E10969DB94C3}" destId="{D32102E3-0CD9-EC45-9A58-2D7B88EE8A89}" srcOrd="0" destOrd="0" presId="urn:microsoft.com/office/officeart/2005/8/layout/radial1"/>
    <dgm:cxn modelId="{DCCFCEEE-71D4-624B-A5FB-CC32CA5BDBDD}" type="presParOf" srcId="{0D4C7197-0AB0-524D-B787-262D7DC826BD}" destId="{93C67D47-C036-434A-81D9-B1D9AADBF9F2}" srcOrd="4" destOrd="0" presId="urn:microsoft.com/office/officeart/2005/8/layout/radial1"/>
    <dgm:cxn modelId="{036F7DDA-D5D4-C34D-B86D-C2E6F13E9C98}" type="presParOf" srcId="{0D4C7197-0AB0-524D-B787-262D7DC826BD}" destId="{2FD113BF-82A4-3F42-8AB7-E629D23EC8D9}" srcOrd="5" destOrd="0" presId="urn:microsoft.com/office/officeart/2005/8/layout/radial1"/>
    <dgm:cxn modelId="{C0738297-19BC-D14C-8C9E-8287332EECBE}" type="presParOf" srcId="{2FD113BF-82A4-3F42-8AB7-E629D23EC8D9}" destId="{C458E20C-F368-2A4B-BBD0-3616474C244A}" srcOrd="0" destOrd="0" presId="urn:microsoft.com/office/officeart/2005/8/layout/radial1"/>
    <dgm:cxn modelId="{DF019B2A-A8CB-C141-B2E0-DE8AAB925FD6}" type="presParOf" srcId="{0D4C7197-0AB0-524D-B787-262D7DC826BD}" destId="{5EE53A93-1776-A54B-9D53-D5B02780FE6B}" srcOrd="6" destOrd="0" presId="urn:microsoft.com/office/officeart/2005/8/layout/radial1"/>
    <dgm:cxn modelId="{C76DE840-EB60-3F4E-9478-CDC064B0986B}" type="presParOf" srcId="{0D4C7197-0AB0-524D-B787-262D7DC826BD}" destId="{61277BE0-3A99-2E41-B81D-D0C85838EA04}" srcOrd="7" destOrd="0" presId="urn:microsoft.com/office/officeart/2005/8/layout/radial1"/>
    <dgm:cxn modelId="{990E931C-F106-1C40-B5E1-90CEF9FC4D9C}" type="presParOf" srcId="{61277BE0-3A99-2E41-B81D-D0C85838EA04}" destId="{35DF88DB-07EF-D34B-9B6D-9BE8E162143C}" srcOrd="0" destOrd="0" presId="urn:microsoft.com/office/officeart/2005/8/layout/radial1"/>
    <dgm:cxn modelId="{3E547448-7B2F-5849-B48F-77BEC08D747C}" type="presParOf" srcId="{0D4C7197-0AB0-524D-B787-262D7DC826BD}" destId="{F3CB21B0-6850-2E4A-B91A-8AFCDAA5FE2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AB1409-2475-6249-99AD-C13F27A61440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CBA909-B640-E540-8DFB-0890245E73F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EFFECTIVE TEACHER</a:t>
          </a:r>
        </a:p>
      </dgm:t>
    </dgm:pt>
    <dgm:pt modelId="{BD8FD9CF-E972-544B-B01E-EFFE215F48D7}" type="parTrans" cxnId="{528B2DC8-870F-3E43-B0CE-D5C5A5E177FF}">
      <dgm:prSet/>
      <dgm:spPr/>
      <dgm:t>
        <a:bodyPr/>
        <a:lstStyle/>
        <a:p>
          <a:endParaRPr lang="en-US"/>
        </a:p>
      </dgm:t>
    </dgm:pt>
    <dgm:pt modelId="{9CE8AE86-CBB5-0140-A41E-660A47B1BBF5}" type="sibTrans" cxnId="{528B2DC8-870F-3E43-B0CE-D5C5A5E177FF}">
      <dgm:prSet/>
      <dgm:spPr/>
      <dgm:t>
        <a:bodyPr/>
        <a:lstStyle/>
        <a:p>
          <a:endParaRPr lang="en-US"/>
        </a:p>
      </dgm:t>
    </dgm:pt>
    <dgm:pt modelId="{BE4C5732-F07E-F74E-8546-34ED27AACCC3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Engage in quality planning and preparation</a:t>
          </a:r>
        </a:p>
      </dgm:t>
    </dgm:pt>
    <dgm:pt modelId="{D160533B-5A6D-F74D-8824-A69119D32CC1}" type="parTrans" cxnId="{B43A5FE1-0C05-6348-9751-83F0DC249CE1}">
      <dgm:prSet/>
      <dgm:spPr/>
      <dgm:t>
        <a:bodyPr/>
        <a:lstStyle/>
        <a:p>
          <a:endParaRPr lang="en-US"/>
        </a:p>
      </dgm:t>
    </dgm:pt>
    <dgm:pt modelId="{A841F6A4-1164-0449-AD95-B37129C041AA}" type="sibTrans" cxnId="{B43A5FE1-0C05-6348-9751-83F0DC249CE1}">
      <dgm:prSet/>
      <dgm:spPr/>
      <dgm:t>
        <a:bodyPr/>
        <a:lstStyle/>
        <a:p>
          <a:endParaRPr lang="en-US"/>
        </a:p>
      </dgm:t>
    </dgm:pt>
    <dgm:pt modelId="{B7B191A9-8ED5-8A44-ACB7-E838DA99B0B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Prepare a positive classroom environment</a:t>
          </a:r>
        </a:p>
      </dgm:t>
    </dgm:pt>
    <dgm:pt modelId="{99487B4C-69D4-4247-8CE6-DFE4F81ACC78}" type="parTrans" cxnId="{8DF8AD34-8D87-0F49-9815-25B1EA937ADC}">
      <dgm:prSet/>
      <dgm:spPr/>
      <dgm:t>
        <a:bodyPr/>
        <a:lstStyle/>
        <a:p>
          <a:endParaRPr lang="en-US"/>
        </a:p>
      </dgm:t>
    </dgm:pt>
    <dgm:pt modelId="{112195F9-2C07-3846-B4D7-B08EB116362C}" type="sibTrans" cxnId="{8DF8AD34-8D87-0F49-9815-25B1EA937ADC}">
      <dgm:prSet/>
      <dgm:spPr/>
      <dgm:t>
        <a:bodyPr/>
        <a:lstStyle/>
        <a:p>
          <a:endParaRPr lang="en-US"/>
        </a:p>
      </dgm:t>
    </dgm:pt>
    <dgm:pt modelId="{4F265B02-582D-8441-AD89-765CE0C006D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Exhibit  professional behavior</a:t>
          </a:r>
        </a:p>
      </dgm:t>
    </dgm:pt>
    <dgm:pt modelId="{BBF81000-7DB3-1245-A3A0-F6CC43B40DD4}" type="parTrans" cxnId="{135973F3-3A2F-B448-B9FE-356A101DAFC5}">
      <dgm:prSet/>
      <dgm:spPr/>
      <dgm:t>
        <a:bodyPr/>
        <a:lstStyle/>
        <a:p>
          <a:endParaRPr lang="en-US"/>
        </a:p>
      </dgm:t>
    </dgm:pt>
    <dgm:pt modelId="{FD97FF35-E827-9D4A-BA24-B74B1F542553}" type="sibTrans" cxnId="{135973F3-3A2F-B448-B9FE-356A101DAFC5}">
      <dgm:prSet/>
      <dgm:spPr/>
      <dgm:t>
        <a:bodyPr/>
        <a:lstStyle/>
        <a:p>
          <a:endParaRPr lang="en-US"/>
        </a:p>
      </dgm:t>
    </dgm:pt>
    <dgm:pt modelId="{5C1A4641-9F7E-7347-BE53-AAD8A4F84764}">
      <dgm:prSet phldrT="[Text]"/>
      <dgm:spPr/>
      <dgm:t>
        <a:bodyPr/>
        <a:lstStyle/>
        <a:p>
          <a:r>
            <a:rPr lang="en-US" dirty="0"/>
            <a:t>Use proven instructional techniques</a:t>
          </a:r>
        </a:p>
      </dgm:t>
    </dgm:pt>
    <dgm:pt modelId="{525037A0-48B9-C146-A921-A86C6A852C1E}" type="parTrans" cxnId="{D20DA268-14AB-3049-91AB-B3A1DCC222E1}">
      <dgm:prSet/>
      <dgm:spPr/>
      <dgm:t>
        <a:bodyPr/>
        <a:lstStyle/>
        <a:p>
          <a:endParaRPr lang="en-US"/>
        </a:p>
      </dgm:t>
    </dgm:pt>
    <dgm:pt modelId="{3ADECE79-0E9C-2645-99AA-8E4D5B40F855}" type="sibTrans" cxnId="{D20DA268-14AB-3049-91AB-B3A1DCC222E1}">
      <dgm:prSet/>
      <dgm:spPr/>
      <dgm:t>
        <a:bodyPr/>
        <a:lstStyle/>
        <a:p>
          <a:endParaRPr lang="en-US"/>
        </a:p>
      </dgm:t>
    </dgm:pt>
    <dgm:pt modelId="{594AD98F-F859-644B-9448-F6B6EE9A2401}" type="pres">
      <dgm:prSet presAssocID="{3BAB1409-2475-6249-99AD-C13F27A6144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31434F-4FE5-1640-884C-E357982482D6}" type="pres">
      <dgm:prSet presAssocID="{3BAB1409-2475-6249-99AD-C13F27A61440}" presName="matrix" presStyleCnt="0"/>
      <dgm:spPr/>
    </dgm:pt>
    <dgm:pt modelId="{979999CA-589C-6D49-9B14-5EEA6F28FF8C}" type="pres">
      <dgm:prSet presAssocID="{3BAB1409-2475-6249-99AD-C13F27A61440}" presName="tile1" presStyleLbl="node1" presStyleIdx="0" presStyleCnt="4"/>
      <dgm:spPr/>
    </dgm:pt>
    <dgm:pt modelId="{A1BCFCB4-7B80-0B45-8248-587A55D4EACA}" type="pres">
      <dgm:prSet presAssocID="{3BAB1409-2475-6249-99AD-C13F27A6144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D8EF6A0-4E7B-5D42-93CB-1B2F87DA39F6}" type="pres">
      <dgm:prSet presAssocID="{3BAB1409-2475-6249-99AD-C13F27A61440}" presName="tile2" presStyleLbl="node1" presStyleIdx="1" presStyleCnt="4"/>
      <dgm:spPr/>
    </dgm:pt>
    <dgm:pt modelId="{564EFC5B-0FAC-0444-A5D0-E3587FAF964B}" type="pres">
      <dgm:prSet presAssocID="{3BAB1409-2475-6249-99AD-C13F27A6144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270B712-064C-1D49-85BC-E4EC099FE78C}" type="pres">
      <dgm:prSet presAssocID="{3BAB1409-2475-6249-99AD-C13F27A61440}" presName="tile3" presStyleLbl="node1" presStyleIdx="2" presStyleCnt="4"/>
      <dgm:spPr/>
    </dgm:pt>
    <dgm:pt modelId="{588E9E17-FDCF-5C41-AE52-34A0F396D6C7}" type="pres">
      <dgm:prSet presAssocID="{3BAB1409-2475-6249-99AD-C13F27A6144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B1D580-8DB8-4048-9461-CDA9FAE9C15F}" type="pres">
      <dgm:prSet presAssocID="{3BAB1409-2475-6249-99AD-C13F27A61440}" presName="tile4" presStyleLbl="node1" presStyleIdx="3" presStyleCnt="4"/>
      <dgm:spPr/>
    </dgm:pt>
    <dgm:pt modelId="{66A7E91C-231F-1F4C-99E5-C7D20A1D1B7C}" type="pres">
      <dgm:prSet presAssocID="{3BAB1409-2475-6249-99AD-C13F27A6144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F0B1CED-C896-7046-A938-5E70DA96EDA2}" type="pres">
      <dgm:prSet presAssocID="{3BAB1409-2475-6249-99AD-C13F27A6144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4F7A002-FC60-D240-AB23-CF336FD86A79}" type="presOf" srcId="{3BAB1409-2475-6249-99AD-C13F27A61440}" destId="{594AD98F-F859-644B-9448-F6B6EE9A2401}" srcOrd="0" destOrd="0" presId="urn:microsoft.com/office/officeart/2005/8/layout/matrix1"/>
    <dgm:cxn modelId="{69DF451D-CEBE-F941-85CD-F8D5654C1E56}" type="presOf" srcId="{5C1A4641-9F7E-7347-BE53-AAD8A4F84764}" destId="{66A7E91C-231F-1F4C-99E5-C7D20A1D1B7C}" srcOrd="1" destOrd="0" presId="urn:microsoft.com/office/officeart/2005/8/layout/matrix1"/>
    <dgm:cxn modelId="{8DF8AD34-8D87-0F49-9815-25B1EA937ADC}" srcId="{8CCBA909-B640-E540-8DFB-0890245E73FF}" destId="{B7B191A9-8ED5-8A44-ACB7-E838DA99B0B6}" srcOrd="1" destOrd="0" parTransId="{99487B4C-69D4-4247-8CE6-DFE4F81ACC78}" sibTransId="{112195F9-2C07-3846-B4D7-B08EB116362C}"/>
    <dgm:cxn modelId="{D20DA268-14AB-3049-91AB-B3A1DCC222E1}" srcId="{8CCBA909-B640-E540-8DFB-0890245E73FF}" destId="{5C1A4641-9F7E-7347-BE53-AAD8A4F84764}" srcOrd="3" destOrd="0" parTransId="{525037A0-48B9-C146-A921-A86C6A852C1E}" sibTransId="{3ADECE79-0E9C-2645-99AA-8E4D5B40F855}"/>
    <dgm:cxn modelId="{87425A4D-210B-954F-8E73-69C5D7A513C1}" type="presOf" srcId="{B7B191A9-8ED5-8A44-ACB7-E838DA99B0B6}" destId="{564EFC5B-0FAC-0444-A5D0-E3587FAF964B}" srcOrd="1" destOrd="0" presId="urn:microsoft.com/office/officeart/2005/8/layout/matrix1"/>
    <dgm:cxn modelId="{57AE1258-84CF-5B41-AC19-FFE933DD34E3}" type="presOf" srcId="{8CCBA909-B640-E540-8DFB-0890245E73FF}" destId="{FF0B1CED-C896-7046-A938-5E70DA96EDA2}" srcOrd="0" destOrd="0" presId="urn:microsoft.com/office/officeart/2005/8/layout/matrix1"/>
    <dgm:cxn modelId="{BEAA1B7A-C4F1-EC4C-9CEF-7E021AB5179F}" type="presOf" srcId="{4F265B02-582D-8441-AD89-765CE0C006DC}" destId="{588E9E17-FDCF-5C41-AE52-34A0F396D6C7}" srcOrd="1" destOrd="0" presId="urn:microsoft.com/office/officeart/2005/8/layout/matrix1"/>
    <dgm:cxn modelId="{A553B584-C612-9548-8C83-B578334C4022}" type="presOf" srcId="{4F265B02-582D-8441-AD89-765CE0C006DC}" destId="{2270B712-064C-1D49-85BC-E4EC099FE78C}" srcOrd="0" destOrd="0" presId="urn:microsoft.com/office/officeart/2005/8/layout/matrix1"/>
    <dgm:cxn modelId="{B8A6D39A-7E66-864D-B588-61903379A6D4}" type="presOf" srcId="{BE4C5732-F07E-F74E-8546-34ED27AACCC3}" destId="{979999CA-589C-6D49-9B14-5EEA6F28FF8C}" srcOrd="0" destOrd="0" presId="urn:microsoft.com/office/officeart/2005/8/layout/matrix1"/>
    <dgm:cxn modelId="{528B2DC8-870F-3E43-B0CE-D5C5A5E177FF}" srcId="{3BAB1409-2475-6249-99AD-C13F27A61440}" destId="{8CCBA909-B640-E540-8DFB-0890245E73FF}" srcOrd="0" destOrd="0" parTransId="{BD8FD9CF-E972-544B-B01E-EFFE215F48D7}" sibTransId="{9CE8AE86-CBB5-0140-A41E-660A47B1BBF5}"/>
    <dgm:cxn modelId="{459702CA-7D6D-124A-8970-79C8CB672BB1}" type="presOf" srcId="{BE4C5732-F07E-F74E-8546-34ED27AACCC3}" destId="{A1BCFCB4-7B80-0B45-8248-587A55D4EACA}" srcOrd="1" destOrd="0" presId="urn:microsoft.com/office/officeart/2005/8/layout/matrix1"/>
    <dgm:cxn modelId="{B43A5FE1-0C05-6348-9751-83F0DC249CE1}" srcId="{8CCBA909-B640-E540-8DFB-0890245E73FF}" destId="{BE4C5732-F07E-F74E-8546-34ED27AACCC3}" srcOrd="0" destOrd="0" parTransId="{D160533B-5A6D-F74D-8824-A69119D32CC1}" sibTransId="{A841F6A4-1164-0449-AD95-B37129C041AA}"/>
    <dgm:cxn modelId="{B226DCF0-8638-EF46-A62A-AC6401AAE5BD}" type="presOf" srcId="{5C1A4641-9F7E-7347-BE53-AAD8A4F84764}" destId="{34B1D580-8DB8-4048-9461-CDA9FAE9C15F}" srcOrd="0" destOrd="0" presId="urn:microsoft.com/office/officeart/2005/8/layout/matrix1"/>
    <dgm:cxn modelId="{135973F3-3A2F-B448-B9FE-356A101DAFC5}" srcId="{8CCBA909-B640-E540-8DFB-0890245E73FF}" destId="{4F265B02-582D-8441-AD89-765CE0C006DC}" srcOrd="2" destOrd="0" parTransId="{BBF81000-7DB3-1245-A3A0-F6CC43B40DD4}" sibTransId="{FD97FF35-E827-9D4A-BA24-B74B1F542553}"/>
    <dgm:cxn modelId="{74FEEAF6-2D70-0B47-8BA0-EBF598D9AA8C}" type="presOf" srcId="{B7B191A9-8ED5-8A44-ACB7-E838DA99B0B6}" destId="{2D8EF6A0-4E7B-5D42-93CB-1B2F87DA39F6}" srcOrd="0" destOrd="0" presId="urn:microsoft.com/office/officeart/2005/8/layout/matrix1"/>
    <dgm:cxn modelId="{FA99B243-0BC7-4041-BD8E-132A09561C29}" type="presParOf" srcId="{594AD98F-F859-644B-9448-F6B6EE9A2401}" destId="{CE31434F-4FE5-1640-884C-E357982482D6}" srcOrd="0" destOrd="0" presId="urn:microsoft.com/office/officeart/2005/8/layout/matrix1"/>
    <dgm:cxn modelId="{6C9DEC6C-4210-BD47-ABFA-713A5CF5A6E8}" type="presParOf" srcId="{CE31434F-4FE5-1640-884C-E357982482D6}" destId="{979999CA-589C-6D49-9B14-5EEA6F28FF8C}" srcOrd="0" destOrd="0" presId="urn:microsoft.com/office/officeart/2005/8/layout/matrix1"/>
    <dgm:cxn modelId="{506E059D-7532-A140-964B-85A992B14E8A}" type="presParOf" srcId="{CE31434F-4FE5-1640-884C-E357982482D6}" destId="{A1BCFCB4-7B80-0B45-8248-587A55D4EACA}" srcOrd="1" destOrd="0" presId="urn:microsoft.com/office/officeart/2005/8/layout/matrix1"/>
    <dgm:cxn modelId="{0B2ECD5E-255B-7945-9C36-70FC58F5E7EA}" type="presParOf" srcId="{CE31434F-4FE5-1640-884C-E357982482D6}" destId="{2D8EF6A0-4E7B-5D42-93CB-1B2F87DA39F6}" srcOrd="2" destOrd="0" presId="urn:microsoft.com/office/officeart/2005/8/layout/matrix1"/>
    <dgm:cxn modelId="{3AE2FF99-A9E1-AB40-B4DE-766DD60567D6}" type="presParOf" srcId="{CE31434F-4FE5-1640-884C-E357982482D6}" destId="{564EFC5B-0FAC-0444-A5D0-E3587FAF964B}" srcOrd="3" destOrd="0" presId="urn:microsoft.com/office/officeart/2005/8/layout/matrix1"/>
    <dgm:cxn modelId="{F4AEB453-0B8C-DC42-AD4F-2955C3E222F3}" type="presParOf" srcId="{CE31434F-4FE5-1640-884C-E357982482D6}" destId="{2270B712-064C-1D49-85BC-E4EC099FE78C}" srcOrd="4" destOrd="0" presId="urn:microsoft.com/office/officeart/2005/8/layout/matrix1"/>
    <dgm:cxn modelId="{36CD10BB-F88A-8C44-83CA-4B70C2A950ED}" type="presParOf" srcId="{CE31434F-4FE5-1640-884C-E357982482D6}" destId="{588E9E17-FDCF-5C41-AE52-34A0F396D6C7}" srcOrd="5" destOrd="0" presId="urn:microsoft.com/office/officeart/2005/8/layout/matrix1"/>
    <dgm:cxn modelId="{4255BCB8-3F77-0F45-90A0-BF7F420392C5}" type="presParOf" srcId="{CE31434F-4FE5-1640-884C-E357982482D6}" destId="{34B1D580-8DB8-4048-9461-CDA9FAE9C15F}" srcOrd="6" destOrd="0" presId="urn:microsoft.com/office/officeart/2005/8/layout/matrix1"/>
    <dgm:cxn modelId="{96EEBF5E-A06F-6A44-ACB6-D74ECD2F33DA}" type="presParOf" srcId="{CE31434F-4FE5-1640-884C-E357982482D6}" destId="{66A7E91C-231F-1F4C-99E5-C7D20A1D1B7C}" srcOrd="7" destOrd="0" presId="urn:microsoft.com/office/officeart/2005/8/layout/matrix1"/>
    <dgm:cxn modelId="{48323927-ECF6-D941-B5F5-A2B16A7EEAF4}" type="presParOf" srcId="{594AD98F-F859-644B-9448-F6B6EE9A2401}" destId="{FF0B1CED-C896-7046-A938-5E70DA96EDA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A433A5-EB3E-4742-83B6-74D01ADAD109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114B1C4-60BE-43A7-A84E-D2788606EEF9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A knowledge of content and pedagogy (know their subject and how to teach it)</a:t>
          </a:r>
        </a:p>
      </dgm:t>
    </dgm:pt>
    <dgm:pt modelId="{169B7C7D-FDBE-46A7-AC22-EFAF03AA32BE}" type="parTrans" cxnId="{FCA049A6-CB12-4345-BCFA-512765567AA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7B97DC-7301-44F3-9E1D-CEA0D1CB1B34}" type="sibTrans" cxnId="{FCA049A6-CB12-4345-BCFA-512765567AA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821814-3906-4A50-907E-01CE24BA2755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A knowledge of students (know how students learn and develop)</a:t>
          </a:r>
        </a:p>
      </dgm:t>
    </dgm:pt>
    <dgm:pt modelId="{5FC6AB9B-74D9-454D-9E63-65CC8BF0D163}" type="parTrans" cxnId="{82E9B3AF-E5D4-48A9-9174-8C783E6D6F9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3E23F21-92E1-4CA7-B719-7154570B3138}" type="sibTrans" cxnId="{82E9B3AF-E5D4-48A9-9174-8C783E6D6F9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7E877C1-A68B-452D-B4FA-A7CD0E504AF3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The ability to select instructional goals (set appropriate expectations)</a:t>
          </a:r>
        </a:p>
      </dgm:t>
    </dgm:pt>
    <dgm:pt modelId="{BCBD5226-9DA3-4DCD-84CF-47F6AFCDE6A2}" type="parTrans" cxnId="{459B08A4-AA21-4D3F-A551-27D28AD6211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2847171-3265-4744-8637-47738552BBB0}" type="sibTrans" cxnId="{459B08A4-AA21-4D3F-A551-27D28AD6211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91A32DB-9F8D-497C-A7C1-281E5ADFD9E6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A knowledge of resources (can locate material and people that will enhance instruction)</a:t>
          </a:r>
        </a:p>
      </dgm:t>
    </dgm:pt>
    <dgm:pt modelId="{9D284511-94B8-480A-AE36-6310655C2F0C}" type="parTrans" cxnId="{D86AD46E-1CC3-48FE-A567-626550260F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A812588-5912-456A-8216-F338847DF595}" type="sibTrans" cxnId="{D86AD46E-1CC3-48FE-A567-626550260F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39F4CDE-F03B-4ABA-87B1-9A5F1954FB0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The ability to design instructional (can plan effective lesson plan), and</a:t>
          </a:r>
        </a:p>
      </dgm:t>
    </dgm:pt>
    <dgm:pt modelId="{1CA5EB34-0F1D-460A-9C79-449CAC930719}" type="parTrans" cxnId="{566E6A53-7D03-4BBD-A444-60D3E3908DF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AD86DAD-96B8-4438-AE89-96C3351CDF78}" type="sibTrans" cxnId="{566E6A53-7D03-4BBD-A444-60D3E3908DF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B5203C5-5B60-4609-86ED-296DAF0818F5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The ability to design student evaluation (can design fair and meaningful evaluation) (Danielson in Moore, 2012).</a:t>
          </a:r>
        </a:p>
      </dgm:t>
    </dgm:pt>
    <dgm:pt modelId="{1E235B2A-F887-49E8-AAED-96FA03DE3094}" type="parTrans" cxnId="{B64CD88A-29B8-47E0-AF46-F57901D2DC8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DF85AA8-7504-4505-A4B6-10CB53AEBB01}" type="sibTrans" cxnId="{B64CD88A-29B8-47E0-AF46-F57901D2DC8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88FB53-0A05-4152-B1A9-D3C2DDB63447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The abililty to provide reflection and follow up (additional).</a:t>
          </a:r>
        </a:p>
      </dgm:t>
    </dgm:pt>
    <dgm:pt modelId="{3EF3DB3B-8679-426E-A89B-8FC05CFC044E}" type="parTrans" cxnId="{D8CB4F1E-5D93-4936-8169-CF16EF639C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E7CB4FD-209B-4F77-B9B0-4D0A91CA750A}" type="sibTrans" cxnId="{D8CB4F1E-5D93-4936-8169-CF16EF639CA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58474CD-9990-FC42-9EB5-F800D8030996}" type="pres">
      <dgm:prSet presAssocID="{7FA433A5-EB3E-4742-83B6-74D01ADAD109}" presName="linear" presStyleCnt="0">
        <dgm:presLayoutVars>
          <dgm:animLvl val="lvl"/>
          <dgm:resizeHandles val="exact"/>
        </dgm:presLayoutVars>
      </dgm:prSet>
      <dgm:spPr/>
    </dgm:pt>
    <dgm:pt modelId="{16DF943E-A7FB-F74E-802A-521F1FA43676}" type="pres">
      <dgm:prSet presAssocID="{C114B1C4-60BE-43A7-A84E-D2788606EEF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743F88E-082A-3B41-95EC-2FDAC0519004}" type="pres">
      <dgm:prSet presAssocID="{627B97DC-7301-44F3-9E1D-CEA0D1CB1B34}" presName="spacer" presStyleCnt="0"/>
      <dgm:spPr/>
    </dgm:pt>
    <dgm:pt modelId="{DA3F60A6-2C94-BC44-9221-00D56D85B30B}" type="pres">
      <dgm:prSet presAssocID="{70821814-3906-4A50-907E-01CE24BA275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64E6410-7830-3A4F-88A9-204D267020C4}" type="pres">
      <dgm:prSet presAssocID="{63E23F21-92E1-4CA7-B719-7154570B3138}" presName="spacer" presStyleCnt="0"/>
      <dgm:spPr/>
    </dgm:pt>
    <dgm:pt modelId="{8DA30AA1-2F2F-EB4D-81F4-8D4E29EFF190}" type="pres">
      <dgm:prSet presAssocID="{27E877C1-A68B-452D-B4FA-A7CD0E504AF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99C21A4-4723-234D-A9AC-99F85E7DEF56}" type="pres">
      <dgm:prSet presAssocID="{A2847171-3265-4744-8637-47738552BBB0}" presName="spacer" presStyleCnt="0"/>
      <dgm:spPr/>
    </dgm:pt>
    <dgm:pt modelId="{A3C7BE53-8901-8C4A-B453-C69F06B5D1AC}" type="pres">
      <dgm:prSet presAssocID="{191A32DB-9F8D-497C-A7C1-281E5ADFD9E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772844E-46B6-D545-9F88-D08628A3D94D}" type="pres">
      <dgm:prSet presAssocID="{BA812588-5912-456A-8216-F338847DF595}" presName="spacer" presStyleCnt="0"/>
      <dgm:spPr/>
    </dgm:pt>
    <dgm:pt modelId="{866091F4-DC84-0B4D-A65D-E59FF8D3BCC3}" type="pres">
      <dgm:prSet presAssocID="{739F4CDE-F03B-4ABA-87B1-9A5F1954FB0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41DB80B-7E10-E648-B678-EA54D2DCDEA4}" type="pres">
      <dgm:prSet presAssocID="{2AD86DAD-96B8-4438-AE89-96C3351CDF78}" presName="spacer" presStyleCnt="0"/>
      <dgm:spPr/>
    </dgm:pt>
    <dgm:pt modelId="{3DF06B63-E624-AA47-8E1C-6D70AA46B205}" type="pres">
      <dgm:prSet presAssocID="{9B5203C5-5B60-4609-86ED-296DAF0818F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243DEAA-4E05-1140-A2C1-6D347D8A5A73}" type="pres">
      <dgm:prSet presAssocID="{ADF85AA8-7504-4505-A4B6-10CB53AEBB01}" presName="spacer" presStyleCnt="0"/>
      <dgm:spPr/>
    </dgm:pt>
    <dgm:pt modelId="{7971661C-3C7C-C645-9ADF-033F0B111EEE}" type="pres">
      <dgm:prSet presAssocID="{6B88FB53-0A05-4152-B1A9-D3C2DDB6344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8CB4F1E-5D93-4936-8169-CF16EF639CA3}" srcId="{7FA433A5-EB3E-4742-83B6-74D01ADAD109}" destId="{6B88FB53-0A05-4152-B1A9-D3C2DDB63447}" srcOrd="6" destOrd="0" parTransId="{3EF3DB3B-8679-426E-A89B-8FC05CFC044E}" sibTransId="{6E7CB4FD-209B-4F77-B9B0-4D0A91CA750A}"/>
    <dgm:cxn modelId="{3DBB6E6A-9323-5943-A001-7C403DE936D9}" type="presOf" srcId="{70821814-3906-4A50-907E-01CE24BA2755}" destId="{DA3F60A6-2C94-BC44-9221-00D56D85B30B}" srcOrd="0" destOrd="0" presId="urn:microsoft.com/office/officeart/2005/8/layout/vList2"/>
    <dgm:cxn modelId="{D86AD46E-1CC3-48FE-A567-626550260F37}" srcId="{7FA433A5-EB3E-4742-83B6-74D01ADAD109}" destId="{191A32DB-9F8D-497C-A7C1-281E5ADFD9E6}" srcOrd="3" destOrd="0" parTransId="{9D284511-94B8-480A-AE36-6310655C2F0C}" sibTransId="{BA812588-5912-456A-8216-F338847DF595}"/>
    <dgm:cxn modelId="{2C511A73-F9E9-E649-A384-7D74F9F1652B}" type="presOf" srcId="{739F4CDE-F03B-4ABA-87B1-9A5F1954FB09}" destId="{866091F4-DC84-0B4D-A65D-E59FF8D3BCC3}" srcOrd="0" destOrd="0" presId="urn:microsoft.com/office/officeart/2005/8/layout/vList2"/>
    <dgm:cxn modelId="{566E6A53-7D03-4BBD-A444-60D3E3908DFC}" srcId="{7FA433A5-EB3E-4742-83B6-74D01ADAD109}" destId="{739F4CDE-F03B-4ABA-87B1-9A5F1954FB09}" srcOrd="4" destOrd="0" parTransId="{1CA5EB34-0F1D-460A-9C79-449CAC930719}" sibTransId="{2AD86DAD-96B8-4438-AE89-96C3351CDF78}"/>
    <dgm:cxn modelId="{E2E7F783-C2F5-164D-A0C6-C48AD2127A9D}" type="presOf" srcId="{6B88FB53-0A05-4152-B1A9-D3C2DDB63447}" destId="{7971661C-3C7C-C645-9ADF-033F0B111EEE}" srcOrd="0" destOrd="0" presId="urn:microsoft.com/office/officeart/2005/8/layout/vList2"/>
    <dgm:cxn modelId="{B64CD88A-29B8-47E0-AF46-F57901D2DC8F}" srcId="{7FA433A5-EB3E-4742-83B6-74D01ADAD109}" destId="{9B5203C5-5B60-4609-86ED-296DAF0818F5}" srcOrd="5" destOrd="0" parTransId="{1E235B2A-F887-49E8-AAED-96FA03DE3094}" sibTransId="{ADF85AA8-7504-4505-A4B6-10CB53AEBB01}"/>
    <dgm:cxn modelId="{459B08A4-AA21-4D3F-A551-27D28AD6211D}" srcId="{7FA433A5-EB3E-4742-83B6-74D01ADAD109}" destId="{27E877C1-A68B-452D-B4FA-A7CD0E504AF3}" srcOrd="2" destOrd="0" parTransId="{BCBD5226-9DA3-4DCD-84CF-47F6AFCDE6A2}" sibTransId="{A2847171-3265-4744-8637-47738552BBB0}"/>
    <dgm:cxn modelId="{FCA049A6-CB12-4345-BCFA-512765567AAC}" srcId="{7FA433A5-EB3E-4742-83B6-74D01ADAD109}" destId="{C114B1C4-60BE-43A7-A84E-D2788606EEF9}" srcOrd="0" destOrd="0" parTransId="{169B7C7D-FDBE-46A7-AC22-EFAF03AA32BE}" sibTransId="{627B97DC-7301-44F3-9E1D-CEA0D1CB1B34}"/>
    <dgm:cxn modelId="{F20A16A9-5061-7849-84B6-F8FC17007382}" type="presOf" srcId="{C114B1C4-60BE-43A7-A84E-D2788606EEF9}" destId="{16DF943E-A7FB-F74E-802A-521F1FA43676}" srcOrd="0" destOrd="0" presId="urn:microsoft.com/office/officeart/2005/8/layout/vList2"/>
    <dgm:cxn modelId="{82E9B3AF-E5D4-48A9-9174-8C783E6D6F9E}" srcId="{7FA433A5-EB3E-4742-83B6-74D01ADAD109}" destId="{70821814-3906-4A50-907E-01CE24BA2755}" srcOrd="1" destOrd="0" parTransId="{5FC6AB9B-74D9-454D-9E63-65CC8BF0D163}" sibTransId="{63E23F21-92E1-4CA7-B719-7154570B3138}"/>
    <dgm:cxn modelId="{C82968B0-D029-6849-B0F5-71C41DC0109B}" type="presOf" srcId="{191A32DB-9F8D-497C-A7C1-281E5ADFD9E6}" destId="{A3C7BE53-8901-8C4A-B453-C69F06B5D1AC}" srcOrd="0" destOrd="0" presId="urn:microsoft.com/office/officeart/2005/8/layout/vList2"/>
    <dgm:cxn modelId="{311D47B7-383A-F54B-8881-99AC796A20F6}" type="presOf" srcId="{7FA433A5-EB3E-4742-83B6-74D01ADAD109}" destId="{358474CD-9990-FC42-9EB5-F800D8030996}" srcOrd="0" destOrd="0" presId="urn:microsoft.com/office/officeart/2005/8/layout/vList2"/>
    <dgm:cxn modelId="{52ED7DB9-81AE-BA4B-8070-31B9DCB32112}" type="presOf" srcId="{27E877C1-A68B-452D-B4FA-A7CD0E504AF3}" destId="{8DA30AA1-2F2F-EB4D-81F4-8D4E29EFF190}" srcOrd="0" destOrd="0" presId="urn:microsoft.com/office/officeart/2005/8/layout/vList2"/>
    <dgm:cxn modelId="{CFFFD1E4-0DF7-7947-99BC-A8A1A94801B6}" type="presOf" srcId="{9B5203C5-5B60-4609-86ED-296DAF0818F5}" destId="{3DF06B63-E624-AA47-8E1C-6D70AA46B205}" srcOrd="0" destOrd="0" presId="urn:microsoft.com/office/officeart/2005/8/layout/vList2"/>
    <dgm:cxn modelId="{E40D76A2-28CC-1944-895C-6BBE74A95A76}" type="presParOf" srcId="{358474CD-9990-FC42-9EB5-F800D8030996}" destId="{16DF943E-A7FB-F74E-802A-521F1FA43676}" srcOrd="0" destOrd="0" presId="urn:microsoft.com/office/officeart/2005/8/layout/vList2"/>
    <dgm:cxn modelId="{54CEFE7E-1E2B-7647-884E-B21F1932800E}" type="presParOf" srcId="{358474CD-9990-FC42-9EB5-F800D8030996}" destId="{E743F88E-082A-3B41-95EC-2FDAC0519004}" srcOrd="1" destOrd="0" presId="urn:microsoft.com/office/officeart/2005/8/layout/vList2"/>
    <dgm:cxn modelId="{4AE1AB2D-657F-A146-A585-F8E142C691B2}" type="presParOf" srcId="{358474CD-9990-FC42-9EB5-F800D8030996}" destId="{DA3F60A6-2C94-BC44-9221-00D56D85B30B}" srcOrd="2" destOrd="0" presId="urn:microsoft.com/office/officeart/2005/8/layout/vList2"/>
    <dgm:cxn modelId="{A163B172-EC62-5A4F-A689-7BD6AADF4F5E}" type="presParOf" srcId="{358474CD-9990-FC42-9EB5-F800D8030996}" destId="{764E6410-7830-3A4F-88A9-204D267020C4}" srcOrd="3" destOrd="0" presId="urn:microsoft.com/office/officeart/2005/8/layout/vList2"/>
    <dgm:cxn modelId="{ACFEE8D3-9124-9246-B844-D1A9F8A613EB}" type="presParOf" srcId="{358474CD-9990-FC42-9EB5-F800D8030996}" destId="{8DA30AA1-2F2F-EB4D-81F4-8D4E29EFF190}" srcOrd="4" destOrd="0" presId="urn:microsoft.com/office/officeart/2005/8/layout/vList2"/>
    <dgm:cxn modelId="{F9F0736B-C174-694B-9B5D-361C2521373F}" type="presParOf" srcId="{358474CD-9990-FC42-9EB5-F800D8030996}" destId="{699C21A4-4723-234D-A9AC-99F85E7DEF56}" srcOrd="5" destOrd="0" presId="urn:microsoft.com/office/officeart/2005/8/layout/vList2"/>
    <dgm:cxn modelId="{D666655B-2DE0-4D4D-AD50-AC6F248B24E6}" type="presParOf" srcId="{358474CD-9990-FC42-9EB5-F800D8030996}" destId="{A3C7BE53-8901-8C4A-B453-C69F06B5D1AC}" srcOrd="6" destOrd="0" presId="urn:microsoft.com/office/officeart/2005/8/layout/vList2"/>
    <dgm:cxn modelId="{0F70B00C-D7BF-D74F-A342-4CBE77A90875}" type="presParOf" srcId="{358474CD-9990-FC42-9EB5-F800D8030996}" destId="{E772844E-46B6-D545-9F88-D08628A3D94D}" srcOrd="7" destOrd="0" presId="urn:microsoft.com/office/officeart/2005/8/layout/vList2"/>
    <dgm:cxn modelId="{D50ABBD9-4FF6-DB47-A8BA-EEBB327292BD}" type="presParOf" srcId="{358474CD-9990-FC42-9EB5-F800D8030996}" destId="{866091F4-DC84-0B4D-A65D-E59FF8D3BCC3}" srcOrd="8" destOrd="0" presId="urn:microsoft.com/office/officeart/2005/8/layout/vList2"/>
    <dgm:cxn modelId="{9EC0C3A7-0459-B849-9179-F75AA086A47A}" type="presParOf" srcId="{358474CD-9990-FC42-9EB5-F800D8030996}" destId="{441DB80B-7E10-E648-B678-EA54D2DCDEA4}" srcOrd="9" destOrd="0" presId="urn:microsoft.com/office/officeart/2005/8/layout/vList2"/>
    <dgm:cxn modelId="{0DF77241-037C-2E48-B6F9-AD67965CBABD}" type="presParOf" srcId="{358474CD-9990-FC42-9EB5-F800D8030996}" destId="{3DF06B63-E624-AA47-8E1C-6D70AA46B205}" srcOrd="10" destOrd="0" presId="urn:microsoft.com/office/officeart/2005/8/layout/vList2"/>
    <dgm:cxn modelId="{BFAF24F7-4F17-CC4A-8FF9-735195740097}" type="presParOf" srcId="{358474CD-9990-FC42-9EB5-F800D8030996}" destId="{9243DEAA-4E05-1140-A2C1-6D347D8A5A73}" srcOrd="11" destOrd="0" presId="urn:microsoft.com/office/officeart/2005/8/layout/vList2"/>
    <dgm:cxn modelId="{BC7A0E1F-296D-F542-98FB-E938DDDC8907}" type="presParOf" srcId="{358474CD-9990-FC42-9EB5-F800D8030996}" destId="{7971661C-3C7C-C645-9ADF-033F0B111EE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31F6E1-BC4F-024E-B345-032143BC5532}" type="doc">
      <dgm:prSet loTypeId="urn:microsoft.com/office/officeart/2005/8/layout/cycle4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D1146F-0310-3341-9B83-1E7C5B4B3B75}">
      <dgm:prSet phldrT="[Text]"/>
      <dgm:spPr/>
      <dgm:t>
        <a:bodyPr/>
        <a:lstStyle/>
        <a:p>
          <a:r>
            <a:rPr lang="en-US" dirty="0"/>
            <a:t>KONWLEDGE BASE FOR LEARNING</a:t>
          </a:r>
        </a:p>
      </dgm:t>
    </dgm:pt>
    <dgm:pt modelId="{1D0A8A23-50F2-6E40-B3F7-B88652F4A98B}" type="parTrans" cxnId="{463A11AB-F71D-4540-8B43-8A11D7A97032}">
      <dgm:prSet/>
      <dgm:spPr/>
      <dgm:t>
        <a:bodyPr/>
        <a:lstStyle/>
        <a:p>
          <a:endParaRPr lang="en-US"/>
        </a:p>
      </dgm:t>
    </dgm:pt>
    <dgm:pt modelId="{85741B08-1339-4746-B8C0-01E96BE12636}" type="sibTrans" cxnId="{463A11AB-F71D-4540-8B43-8A11D7A97032}">
      <dgm:prSet/>
      <dgm:spPr/>
      <dgm:t>
        <a:bodyPr/>
        <a:lstStyle/>
        <a:p>
          <a:endParaRPr lang="en-US"/>
        </a:p>
      </dgm:t>
    </dgm:pt>
    <dgm:pt modelId="{01A8108F-9E79-6C4F-BB2B-352CDCB5E128}">
      <dgm:prSet phldrT="[Text]"/>
      <dgm:spPr/>
      <dgm:t>
        <a:bodyPr/>
        <a:lstStyle/>
        <a:p>
          <a:r>
            <a:rPr lang="en-US" dirty="0"/>
            <a:t>REWARD &amp; PUNISHMENT</a:t>
          </a:r>
        </a:p>
      </dgm:t>
    </dgm:pt>
    <dgm:pt modelId="{D39C4EAC-152F-DD46-A771-5F5343D8CFEC}" type="parTrans" cxnId="{FF9F9AE4-CF0A-4C49-80F7-4862239E9DB5}">
      <dgm:prSet/>
      <dgm:spPr/>
      <dgm:t>
        <a:bodyPr/>
        <a:lstStyle/>
        <a:p>
          <a:endParaRPr lang="en-US"/>
        </a:p>
      </dgm:t>
    </dgm:pt>
    <dgm:pt modelId="{CE3CD977-D15B-5647-B99D-F388933A4842}" type="sibTrans" cxnId="{FF9F9AE4-CF0A-4C49-80F7-4862239E9DB5}">
      <dgm:prSet/>
      <dgm:spPr/>
      <dgm:t>
        <a:bodyPr/>
        <a:lstStyle/>
        <a:p>
          <a:endParaRPr lang="en-US"/>
        </a:p>
      </dgm:t>
    </dgm:pt>
    <dgm:pt modelId="{50AAD7E6-4F11-8B4B-BD52-4BF8A584E78C}">
      <dgm:prSet phldrT="[Text]"/>
      <dgm:spPr/>
      <dgm:t>
        <a:bodyPr/>
        <a:lstStyle/>
        <a:p>
          <a:r>
            <a:rPr lang="en-US" dirty="0"/>
            <a:t>LEARNING IN A MULTICULTURAL SOCIETY</a:t>
          </a:r>
        </a:p>
      </dgm:t>
    </dgm:pt>
    <dgm:pt modelId="{62AD1401-DFA2-5341-9771-255209CE9B1C}" type="parTrans" cxnId="{21551705-FB71-7F40-842E-23ED3E7F4C11}">
      <dgm:prSet/>
      <dgm:spPr/>
      <dgm:t>
        <a:bodyPr/>
        <a:lstStyle/>
        <a:p>
          <a:endParaRPr lang="en-US"/>
        </a:p>
      </dgm:t>
    </dgm:pt>
    <dgm:pt modelId="{56D05AD4-681A-7E49-937C-1AAD31FFC2CB}" type="sibTrans" cxnId="{21551705-FB71-7F40-842E-23ED3E7F4C11}">
      <dgm:prSet/>
      <dgm:spPr/>
      <dgm:t>
        <a:bodyPr/>
        <a:lstStyle/>
        <a:p>
          <a:endParaRPr lang="en-US"/>
        </a:p>
      </dgm:t>
    </dgm:pt>
    <dgm:pt modelId="{19808932-FD0F-BC46-9D07-35FAF48A868F}">
      <dgm:prSet phldrT="[Text]"/>
      <dgm:spPr/>
      <dgm:t>
        <a:bodyPr/>
        <a:lstStyle/>
        <a:p>
          <a:r>
            <a:rPr lang="en-US" dirty="0"/>
            <a:t>STUDENT RIGHT</a:t>
          </a:r>
        </a:p>
      </dgm:t>
    </dgm:pt>
    <dgm:pt modelId="{A22EDA72-D20F-D24F-BB36-D2B891E24BD0}" type="parTrans" cxnId="{03A67A5F-9E7F-9F45-8476-940FBF9E96CC}">
      <dgm:prSet/>
      <dgm:spPr/>
      <dgm:t>
        <a:bodyPr/>
        <a:lstStyle/>
        <a:p>
          <a:endParaRPr lang="en-US"/>
        </a:p>
      </dgm:t>
    </dgm:pt>
    <dgm:pt modelId="{185E3CA7-D235-7D42-B57A-A50847E56D81}" type="sibTrans" cxnId="{03A67A5F-9E7F-9F45-8476-940FBF9E96CC}">
      <dgm:prSet/>
      <dgm:spPr/>
      <dgm:t>
        <a:bodyPr/>
        <a:lstStyle/>
        <a:p>
          <a:endParaRPr lang="en-US"/>
        </a:p>
      </dgm:t>
    </dgm:pt>
    <dgm:pt modelId="{73DFDFA3-8DE2-FD40-B2D8-112BB2B164A3}">
      <dgm:prSet phldrT="[Text]"/>
      <dgm:spPr/>
      <dgm:t>
        <a:bodyPr/>
        <a:lstStyle/>
        <a:p>
          <a:r>
            <a:rPr lang="en-US" dirty="0"/>
            <a:t>LEARNING &amp;</a:t>
          </a:r>
        </a:p>
        <a:p>
          <a:r>
            <a:rPr lang="en-US" dirty="0"/>
            <a:t>ACCOUNTABILITY</a:t>
          </a:r>
        </a:p>
      </dgm:t>
    </dgm:pt>
    <dgm:pt modelId="{1D3FA13F-E8EB-9646-9DD3-2FAC163470A0}" type="parTrans" cxnId="{D7667FFB-40EB-0347-9B4F-BBD7AC3FAD42}">
      <dgm:prSet/>
      <dgm:spPr/>
      <dgm:t>
        <a:bodyPr/>
        <a:lstStyle/>
        <a:p>
          <a:endParaRPr lang="en-US"/>
        </a:p>
      </dgm:t>
    </dgm:pt>
    <dgm:pt modelId="{D58C3AC1-34FD-CF43-9C0E-3B5C686569D3}" type="sibTrans" cxnId="{D7667FFB-40EB-0347-9B4F-BBD7AC3FAD42}">
      <dgm:prSet/>
      <dgm:spPr/>
      <dgm:t>
        <a:bodyPr/>
        <a:lstStyle/>
        <a:p>
          <a:endParaRPr lang="en-US"/>
        </a:p>
      </dgm:t>
    </dgm:pt>
    <dgm:pt modelId="{8F76129C-557B-7A43-AF82-0659E0FE62B3}">
      <dgm:prSet phldrT="[Text]"/>
      <dgm:spPr/>
      <dgm:t>
        <a:bodyPr/>
        <a:lstStyle/>
        <a:p>
          <a:r>
            <a:rPr lang="en-US" dirty="0"/>
            <a:t>EDUCATION LOW</a:t>
          </a:r>
        </a:p>
      </dgm:t>
    </dgm:pt>
    <dgm:pt modelId="{A2C0EE74-96DC-E14F-AC4D-9E66375FDE58}" type="parTrans" cxnId="{401154AC-34D4-0041-801A-C2E76808178A}">
      <dgm:prSet/>
      <dgm:spPr/>
      <dgm:t>
        <a:bodyPr/>
        <a:lstStyle/>
        <a:p>
          <a:endParaRPr lang="en-US"/>
        </a:p>
      </dgm:t>
    </dgm:pt>
    <dgm:pt modelId="{EDC8E926-E22C-6046-986B-B86BDA171409}" type="sibTrans" cxnId="{401154AC-34D4-0041-801A-C2E76808178A}">
      <dgm:prSet/>
      <dgm:spPr/>
      <dgm:t>
        <a:bodyPr/>
        <a:lstStyle/>
        <a:p>
          <a:endParaRPr lang="en-US"/>
        </a:p>
      </dgm:t>
    </dgm:pt>
    <dgm:pt modelId="{71B403DB-9154-C541-96A5-61F55D49A1A7}">
      <dgm:prSet phldrT="[Text]"/>
      <dgm:spPr/>
      <dgm:t>
        <a:bodyPr/>
        <a:lstStyle/>
        <a:p>
          <a:r>
            <a:rPr lang="en-US" dirty="0"/>
            <a:t>LICENSURE OR</a:t>
          </a:r>
        </a:p>
        <a:p>
          <a:r>
            <a:rPr lang="en-US" dirty="0"/>
            <a:t>CERTIFICATION</a:t>
          </a:r>
        </a:p>
      </dgm:t>
    </dgm:pt>
    <dgm:pt modelId="{54DE9B15-4AA4-1D4C-AF18-6391AA948217}" type="parTrans" cxnId="{E9D1CCF9-8192-004A-A049-CE914629A03F}">
      <dgm:prSet/>
      <dgm:spPr/>
      <dgm:t>
        <a:bodyPr/>
        <a:lstStyle/>
        <a:p>
          <a:endParaRPr lang="en-US"/>
        </a:p>
      </dgm:t>
    </dgm:pt>
    <dgm:pt modelId="{E888CFCA-F515-5F40-996A-9837DDBAD223}" type="sibTrans" cxnId="{E9D1CCF9-8192-004A-A049-CE914629A03F}">
      <dgm:prSet/>
      <dgm:spPr/>
      <dgm:t>
        <a:bodyPr/>
        <a:lstStyle/>
        <a:p>
          <a:endParaRPr lang="en-US"/>
        </a:p>
      </dgm:t>
    </dgm:pt>
    <dgm:pt modelId="{6CD67B36-6495-1044-A0FA-5FA12D21CF8E}">
      <dgm:prSet phldrT="[Text]"/>
      <dgm:spPr/>
      <dgm:t>
        <a:bodyPr/>
        <a:lstStyle/>
        <a:p>
          <a:r>
            <a:rPr lang="en-US" dirty="0"/>
            <a:t>TEACHER RIGHT</a:t>
          </a:r>
        </a:p>
      </dgm:t>
    </dgm:pt>
    <dgm:pt modelId="{EEC50A6C-8287-8441-900E-B4ABED0153FC}" type="parTrans" cxnId="{9A6B375E-2998-B54B-8BA2-9EEBFC477A10}">
      <dgm:prSet/>
      <dgm:spPr/>
      <dgm:t>
        <a:bodyPr/>
        <a:lstStyle/>
        <a:p>
          <a:endParaRPr lang="en-US"/>
        </a:p>
      </dgm:t>
    </dgm:pt>
    <dgm:pt modelId="{A043B8E4-A02E-D241-B832-001E8E6B7F60}" type="sibTrans" cxnId="{9A6B375E-2998-B54B-8BA2-9EEBFC477A10}">
      <dgm:prSet/>
      <dgm:spPr/>
      <dgm:t>
        <a:bodyPr/>
        <a:lstStyle/>
        <a:p>
          <a:endParaRPr lang="en-US"/>
        </a:p>
      </dgm:t>
    </dgm:pt>
    <dgm:pt modelId="{E5BA7317-4713-C842-8145-0B8910C3E784}">
      <dgm:prSet phldrT="[Text]"/>
      <dgm:spPr/>
      <dgm:t>
        <a:bodyPr/>
        <a:lstStyle/>
        <a:p>
          <a:r>
            <a:rPr lang="en-US" dirty="0"/>
            <a:t>STUDENT PRIVACY</a:t>
          </a:r>
        </a:p>
      </dgm:t>
    </dgm:pt>
    <dgm:pt modelId="{C7899E17-BDE6-8A4F-A2E8-FC3E78D8916B}" type="parTrans" cxnId="{A7172654-7125-4248-A44E-4982A784CAEE}">
      <dgm:prSet/>
      <dgm:spPr/>
      <dgm:t>
        <a:bodyPr/>
        <a:lstStyle/>
        <a:p>
          <a:endParaRPr lang="en-US"/>
        </a:p>
      </dgm:t>
    </dgm:pt>
    <dgm:pt modelId="{04F42DEF-91F6-524B-A562-4D8390A1736C}" type="sibTrans" cxnId="{A7172654-7125-4248-A44E-4982A784CAEE}">
      <dgm:prSet/>
      <dgm:spPr/>
    </dgm:pt>
    <dgm:pt modelId="{3DF2716F-EDBE-8344-B0C0-A00D59EF9417}" type="pres">
      <dgm:prSet presAssocID="{9D31F6E1-BC4F-024E-B345-032143BC553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46894EC-8C97-C24E-994A-A3ABF41974EC}" type="pres">
      <dgm:prSet presAssocID="{9D31F6E1-BC4F-024E-B345-032143BC5532}" presName="children" presStyleCnt="0"/>
      <dgm:spPr/>
    </dgm:pt>
    <dgm:pt modelId="{D5AF6DD9-AF8A-6B42-A983-D54971129BAB}" type="pres">
      <dgm:prSet presAssocID="{9D31F6E1-BC4F-024E-B345-032143BC5532}" presName="child1group" presStyleCnt="0"/>
      <dgm:spPr/>
    </dgm:pt>
    <dgm:pt modelId="{219AB93D-ED26-7945-8AA4-3F7A3B431500}" type="pres">
      <dgm:prSet presAssocID="{9D31F6E1-BC4F-024E-B345-032143BC5532}" presName="child1" presStyleLbl="bgAcc1" presStyleIdx="0" presStyleCnt="4"/>
      <dgm:spPr/>
    </dgm:pt>
    <dgm:pt modelId="{ED031F98-5BFD-E545-B152-D863AD66CC27}" type="pres">
      <dgm:prSet presAssocID="{9D31F6E1-BC4F-024E-B345-032143BC5532}" presName="child1Text" presStyleLbl="bgAcc1" presStyleIdx="0" presStyleCnt="4">
        <dgm:presLayoutVars>
          <dgm:bulletEnabled val="1"/>
        </dgm:presLayoutVars>
      </dgm:prSet>
      <dgm:spPr/>
    </dgm:pt>
    <dgm:pt modelId="{D34931B8-CF78-C345-BA6E-39B83C6C59D3}" type="pres">
      <dgm:prSet presAssocID="{9D31F6E1-BC4F-024E-B345-032143BC5532}" presName="child2group" presStyleCnt="0"/>
      <dgm:spPr/>
    </dgm:pt>
    <dgm:pt modelId="{A47227F5-970D-924B-919F-5F318F3C5FBC}" type="pres">
      <dgm:prSet presAssocID="{9D31F6E1-BC4F-024E-B345-032143BC5532}" presName="child2" presStyleLbl="bgAcc1" presStyleIdx="1" presStyleCnt="4"/>
      <dgm:spPr/>
    </dgm:pt>
    <dgm:pt modelId="{37725371-72D7-2A4D-8E5C-2761998FB1DB}" type="pres">
      <dgm:prSet presAssocID="{9D31F6E1-BC4F-024E-B345-032143BC5532}" presName="child2Text" presStyleLbl="bgAcc1" presStyleIdx="1" presStyleCnt="4">
        <dgm:presLayoutVars>
          <dgm:bulletEnabled val="1"/>
        </dgm:presLayoutVars>
      </dgm:prSet>
      <dgm:spPr/>
    </dgm:pt>
    <dgm:pt modelId="{D34027E9-8CDC-C44C-BE85-599F657AD8D2}" type="pres">
      <dgm:prSet presAssocID="{9D31F6E1-BC4F-024E-B345-032143BC5532}" presName="child3group" presStyleCnt="0"/>
      <dgm:spPr/>
    </dgm:pt>
    <dgm:pt modelId="{629056DD-8D49-5045-8050-D4B9AD8F5D8D}" type="pres">
      <dgm:prSet presAssocID="{9D31F6E1-BC4F-024E-B345-032143BC5532}" presName="child3" presStyleLbl="bgAcc1" presStyleIdx="2" presStyleCnt="4"/>
      <dgm:spPr/>
    </dgm:pt>
    <dgm:pt modelId="{6B1906B8-2C8F-5143-B790-F3388B3720B7}" type="pres">
      <dgm:prSet presAssocID="{9D31F6E1-BC4F-024E-B345-032143BC5532}" presName="child3Text" presStyleLbl="bgAcc1" presStyleIdx="2" presStyleCnt="4">
        <dgm:presLayoutVars>
          <dgm:bulletEnabled val="1"/>
        </dgm:presLayoutVars>
      </dgm:prSet>
      <dgm:spPr/>
    </dgm:pt>
    <dgm:pt modelId="{026A792F-E64A-6E40-A214-BF5EA498080C}" type="pres">
      <dgm:prSet presAssocID="{9D31F6E1-BC4F-024E-B345-032143BC5532}" presName="child4group" presStyleCnt="0"/>
      <dgm:spPr/>
    </dgm:pt>
    <dgm:pt modelId="{ED13E210-D24A-0843-B6BD-2BBEA2B1DF5E}" type="pres">
      <dgm:prSet presAssocID="{9D31F6E1-BC4F-024E-B345-032143BC5532}" presName="child4" presStyleLbl="bgAcc1" presStyleIdx="3" presStyleCnt="4"/>
      <dgm:spPr/>
    </dgm:pt>
    <dgm:pt modelId="{78BD852B-3B10-CE42-BA2B-991ADDDDAB54}" type="pres">
      <dgm:prSet presAssocID="{9D31F6E1-BC4F-024E-B345-032143BC5532}" presName="child4Text" presStyleLbl="bgAcc1" presStyleIdx="3" presStyleCnt="4">
        <dgm:presLayoutVars>
          <dgm:bulletEnabled val="1"/>
        </dgm:presLayoutVars>
      </dgm:prSet>
      <dgm:spPr/>
    </dgm:pt>
    <dgm:pt modelId="{932275B4-142E-0349-918B-283CEF3B724C}" type="pres">
      <dgm:prSet presAssocID="{9D31F6E1-BC4F-024E-B345-032143BC5532}" presName="childPlaceholder" presStyleCnt="0"/>
      <dgm:spPr/>
    </dgm:pt>
    <dgm:pt modelId="{8EEBA39F-949B-FE4D-A075-B26C8AB25A8F}" type="pres">
      <dgm:prSet presAssocID="{9D31F6E1-BC4F-024E-B345-032143BC5532}" presName="circle" presStyleCnt="0"/>
      <dgm:spPr/>
    </dgm:pt>
    <dgm:pt modelId="{62A83167-1901-B049-AB0D-449130A0B02E}" type="pres">
      <dgm:prSet presAssocID="{9D31F6E1-BC4F-024E-B345-032143BC553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86B48D0-0936-A544-AD9B-F170A4DF9132}" type="pres">
      <dgm:prSet presAssocID="{9D31F6E1-BC4F-024E-B345-032143BC553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19C571E-A38C-CE45-BAD3-32A16A72670D}" type="pres">
      <dgm:prSet presAssocID="{9D31F6E1-BC4F-024E-B345-032143BC553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296B8ACF-5F0C-044C-A007-7C534A3B50F7}" type="pres">
      <dgm:prSet presAssocID="{9D31F6E1-BC4F-024E-B345-032143BC553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EDD75FA-7A6B-1E49-86EB-2FE1FCFE4AA9}" type="pres">
      <dgm:prSet presAssocID="{9D31F6E1-BC4F-024E-B345-032143BC5532}" presName="quadrantPlaceholder" presStyleCnt="0"/>
      <dgm:spPr/>
    </dgm:pt>
    <dgm:pt modelId="{62424CAA-4AB1-7E41-87A5-EE1BAA8EF976}" type="pres">
      <dgm:prSet presAssocID="{9D31F6E1-BC4F-024E-B345-032143BC5532}" presName="center1" presStyleLbl="fgShp" presStyleIdx="0" presStyleCnt="2"/>
      <dgm:spPr/>
    </dgm:pt>
    <dgm:pt modelId="{BD350996-223C-7B4E-9D4F-6AEB04507912}" type="pres">
      <dgm:prSet presAssocID="{9D31F6E1-BC4F-024E-B345-032143BC5532}" presName="center2" presStyleLbl="fgShp" presStyleIdx="1" presStyleCnt="2"/>
      <dgm:spPr/>
    </dgm:pt>
  </dgm:ptLst>
  <dgm:cxnLst>
    <dgm:cxn modelId="{21551705-FB71-7F40-842E-23ED3E7F4C11}" srcId="{9D31F6E1-BC4F-024E-B345-032143BC5532}" destId="{50AAD7E6-4F11-8B4B-BD52-4BF8A584E78C}" srcOrd="1" destOrd="0" parTransId="{62AD1401-DFA2-5341-9771-255209CE9B1C}" sibTransId="{56D05AD4-681A-7E49-937C-1AAD31FFC2CB}"/>
    <dgm:cxn modelId="{A4387F05-A11C-5746-8069-EF33FA62EC19}" type="presOf" srcId="{01A8108F-9E79-6C4F-BB2B-352CDCB5E128}" destId="{219AB93D-ED26-7945-8AA4-3F7A3B431500}" srcOrd="0" destOrd="0" presId="urn:microsoft.com/office/officeart/2005/8/layout/cycle4"/>
    <dgm:cxn modelId="{0496BF07-0F38-9A4B-ACAE-C9E52426D09D}" type="presOf" srcId="{9D31F6E1-BC4F-024E-B345-032143BC5532}" destId="{3DF2716F-EDBE-8344-B0C0-A00D59EF9417}" srcOrd="0" destOrd="0" presId="urn:microsoft.com/office/officeart/2005/8/layout/cycle4"/>
    <dgm:cxn modelId="{D7F9350D-9B7B-E846-965C-A689DB059B9C}" type="presOf" srcId="{E5BA7317-4713-C842-8145-0B8910C3E784}" destId="{37725371-72D7-2A4D-8E5C-2761998FB1DB}" srcOrd="1" destOrd="1" presId="urn:microsoft.com/office/officeart/2005/8/layout/cycle4"/>
    <dgm:cxn modelId="{DF980210-D18F-6B4F-97F1-CA83C62CED99}" type="presOf" srcId="{E5BA7317-4713-C842-8145-0B8910C3E784}" destId="{A47227F5-970D-924B-919F-5F318F3C5FBC}" srcOrd="0" destOrd="1" presId="urn:microsoft.com/office/officeart/2005/8/layout/cycle4"/>
    <dgm:cxn modelId="{3E782D12-8D50-174F-BD1D-BF88A1793002}" type="presOf" srcId="{73DFDFA3-8DE2-FD40-B2D8-112BB2B164A3}" destId="{B19C571E-A38C-CE45-BAD3-32A16A72670D}" srcOrd="0" destOrd="0" presId="urn:microsoft.com/office/officeart/2005/8/layout/cycle4"/>
    <dgm:cxn modelId="{C49C8E15-EFDD-0549-BB15-DB9717BEE8FA}" type="presOf" srcId="{8F76129C-557B-7A43-AF82-0659E0FE62B3}" destId="{629056DD-8D49-5045-8050-D4B9AD8F5D8D}" srcOrd="0" destOrd="0" presId="urn:microsoft.com/office/officeart/2005/8/layout/cycle4"/>
    <dgm:cxn modelId="{90EA5F1E-5ACF-444B-BB29-B1DF178DA7E3}" type="presOf" srcId="{71B403DB-9154-C541-96A5-61F55D49A1A7}" destId="{296B8ACF-5F0C-044C-A007-7C534A3B50F7}" srcOrd="0" destOrd="0" presId="urn:microsoft.com/office/officeart/2005/8/layout/cycle4"/>
    <dgm:cxn modelId="{9A6B375E-2998-B54B-8BA2-9EEBFC477A10}" srcId="{71B403DB-9154-C541-96A5-61F55D49A1A7}" destId="{6CD67B36-6495-1044-A0FA-5FA12D21CF8E}" srcOrd="0" destOrd="0" parTransId="{EEC50A6C-8287-8441-900E-B4ABED0153FC}" sibTransId="{A043B8E4-A02E-D241-B832-001E8E6B7F60}"/>
    <dgm:cxn modelId="{03A67A5F-9E7F-9F45-8476-940FBF9E96CC}" srcId="{50AAD7E6-4F11-8B4B-BD52-4BF8A584E78C}" destId="{19808932-FD0F-BC46-9D07-35FAF48A868F}" srcOrd="0" destOrd="0" parTransId="{A22EDA72-D20F-D24F-BB36-D2B891E24BD0}" sibTransId="{185E3CA7-D235-7D42-B57A-A50847E56D81}"/>
    <dgm:cxn modelId="{FB7D3143-8CA4-504A-938A-61141886457D}" type="presOf" srcId="{8F76129C-557B-7A43-AF82-0659E0FE62B3}" destId="{6B1906B8-2C8F-5143-B790-F3388B3720B7}" srcOrd="1" destOrd="0" presId="urn:microsoft.com/office/officeart/2005/8/layout/cycle4"/>
    <dgm:cxn modelId="{48359E6A-EC96-5141-AF51-39A663BB5F60}" type="presOf" srcId="{19808932-FD0F-BC46-9D07-35FAF48A868F}" destId="{37725371-72D7-2A4D-8E5C-2761998FB1DB}" srcOrd="1" destOrd="0" presId="urn:microsoft.com/office/officeart/2005/8/layout/cycle4"/>
    <dgm:cxn modelId="{A7172654-7125-4248-A44E-4982A784CAEE}" srcId="{50AAD7E6-4F11-8B4B-BD52-4BF8A584E78C}" destId="{E5BA7317-4713-C842-8145-0B8910C3E784}" srcOrd="1" destOrd="0" parTransId="{C7899E17-BDE6-8A4F-A2E8-FC3E78D8916B}" sibTransId="{04F42DEF-91F6-524B-A562-4D8390A1736C}"/>
    <dgm:cxn modelId="{E2E6E855-4157-1542-9829-0958B123E656}" type="presOf" srcId="{01A8108F-9E79-6C4F-BB2B-352CDCB5E128}" destId="{ED031F98-5BFD-E545-B152-D863AD66CC27}" srcOrd="1" destOrd="0" presId="urn:microsoft.com/office/officeart/2005/8/layout/cycle4"/>
    <dgm:cxn modelId="{ABB05478-9EC3-BD4F-A595-03DF83283773}" type="presOf" srcId="{19808932-FD0F-BC46-9D07-35FAF48A868F}" destId="{A47227F5-970D-924B-919F-5F318F3C5FBC}" srcOrd="0" destOrd="0" presId="urn:microsoft.com/office/officeart/2005/8/layout/cycle4"/>
    <dgm:cxn modelId="{7D76C9AA-4ED1-CA4D-B2D0-2A212303CFE6}" type="presOf" srcId="{6CD67B36-6495-1044-A0FA-5FA12D21CF8E}" destId="{ED13E210-D24A-0843-B6BD-2BBEA2B1DF5E}" srcOrd="0" destOrd="0" presId="urn:microsoft.com/office/officeart/2005/8/layout/cycle4"/>
    <dgm:cxn modelId="{463A11AB-F71D-4540-8B43-8A11D7A97032}" srcId="{9D31F6E1-BC4F-024E-B345-032143BC5532}" destId="{87D1146F-0310-3341-9B83-1E7C5B4B3B75}" srcOrd="0" destOrd="0" parTransId="{1D0A8A23-50F2-6E40-B3F7-B88652F4A98B}" sibTransId="{85741B08-1339-4746-B8C0-01E96BE12636}"/>
    <dgm:cxn modelId="{401154AC-34D4-0041-801A-C2E76808178A}" srcId="{73DFDFA3-8DE2-FD40-B2D8-112BB2B164A3}" destId="{8F76129C-557B-7A43-AF82-0659E0FE62B3}" srcOrd="0" destOrd="0" parTransId="{A2C0EE74-96DC-E14F-AC4D-9E66375FDE58}" sibTransId="{EDC8E926-E22C-6046-986B-B86BDA171409}"/>
    <dgm:cxn modelId="{AE2E53C5-C223-E749-9693-A9A2C8F53884}" type="presOf" srcId="{6CD67B36-6495-1044-A0FA-5FA12D21CF8E}" destId="{78BD852B-3B10-CE42-BA2B-991ADDDDAB54}" srcOrd="1" destOrd="0" presId="urn:microsoft.com/office/officeart/2005/8/layout/cycle4"/>
    <dgm:cxn modelId="{10D39FC6-ACCC-5D42-9E18-14F79B1D2A97}" type="presOf" srcId="{50AAD7E6-4F11-8B4B-BD52-4BF8A584E78C}" destId="{F86B48D0-0936-A544-AD9B-F170A4DF9132}" srcOrd="0" destOrd="0" presId="urn:microsoft.com/office/officeart/2005/8/layout/cycle4"/>
    <dgm:cxn modelId="{31E985DC-E34A-2C4A-9D34-E8392E2C2712}" type="presOf" srcId="{87D1146F-0310-3341-9B83-1E7C5B4B3B75}" destId="{62A83167-1901-B049-AB0D-449130A0B02E}" srcOrd="0" destOrd="0" presId="urn:microsoft.com/office/officeart/2005/8/layout/cycle4"/>
    <dgm:cxn modelId="{FF9F9AE4-CF0A-4C49-80F7-4862239E9DB5}" srcId="{87D1146F-0310-3341-9B83-1E7C5B4B3B75}" destId="{01A8108F-9E79-6C4F-BB2B-352CDCB5E128}" srcOrd="0" destOrd="0" parTransId="{D39C4EAC-152F-DD46-A771-5F5343D8CFEC}" sibTransId="{CE3CD977-D15B-5647-B99D-F388933A4842}"/>
    <dgm:cxn modelId="{E9D1CCF9-8192-004A-A049-CE914629A03F}" srcId="{9D31F6E1-BC4F-024E-B345-032143BC5532}" destId="{71B403DB-9154-C541-96A5-61F55D49A1A7}" srcOrd="3" destOrd="0" parTransId="{54DE9B15-4AA4-1D4C-AF18-6391AA948217}" sibTransId="{E888CFCA-F515-5F40-996A-9837DDBAD223}"/>
    <dgm:cxn modelId="{D7667FFB-40EB-0347-9B4F-BBD7AC3FAD42}" srcId="{9D31F6E1-BC4F-024E-B345-032143BC5532}" destId="{73DFDFA3-8DE2-FD40-B2D8-112BB2B164A3}" srcOrd="2" destOrd="0" parTransId="{1D3FA13F-E8EB-9646-9DD3-2FAC163470A0}" sibTransId="{D58C3AC1-34FD-CF43-9C0E-3B5C686569D3}"/>
    <dgm:cxn modelId="{92DE0B08-D484-444A-85C4-D0A4E9A16B0D}" type="presParOf" srcId="{3DF2716F-EDBE-8344-B0C0-A00D59EF9417}" destId="{B46894EC-8C97-C24E-994A-A3ABF41974EC}" srcOrd="0" destOrd="0" presId="urn:microsoft.com/office/officeart/2005/8/layout/cycle4"/>
    <dgm:cxn modelId="{ACAB908C-4553-9949-B8FD-29231A59158C}" type="presParOf" srcId="{B46894EC-8C97-C24E-994A-A3ABF41974EC}" destId="{D5AF6DD9-AF8A-6B42-A983-D54971129BAB}" srcOrd="0" destOrd="0" presId="urn:microsoft.com/office/officeart/2005/8/layout/cycle4"/>
    <dgm:cxn modelId="{4DC8895E-BFB9-BF47-A59B-C911878AD3FB}" type="presParOf" srcId="{D5AF6DD9-AF8A-6B42-A983-D54971129BAB}" destId="{219AB93D-ED26-7945-8AA4-3F7A3B431500}" srcOrd="0" destOrd="0" presId="urn:microsoft.com/office/officeart/2005/8/layout/cycle4"/>
    <dgm:cxn modelId="{8D501ED6-ACA2-824B-A294-CED961BE9B6D}" type="presParOf" srcId="{D5AF6DD9-AF8A-6B42-A983-D54971129BAB}" destId="{ED031F98-5BFD-E545-B152-D863AD66CC27}" srcOrd="1" destOrd="0" presId="urn:microsoft.com/office/officeart/2005/8/layout/cycle4"/>
    <dgm:cxn modelId="{B6B54354-BA00-1549-BD0B-9D7B0F983E08}" type="presParOf" srcId="{B46894EC-8C97-C24E-994A-A3ABF41974EC}" destId="{D34931B8-CF78-C345-BA6E-39B83C6C59D3}" srcOrd="1" destOrd="0" presId="urn:microsoft.com/office/officeart/2005/8/layout/cycle4"/>
    <dgm:cxn modelId="{98225D86-F568-1243-8468-26A4AA550AC0}" type="presParOf" srcId="{D34931B8-CF78-C345-BA6E-39B83C6C59D3}" destId="{A47227F5-970D-924B-919F-5F318F3C5FBC}" srcOrd="0" destOrd="0" presId="urn:microsoft.com/office/officeart/2005/8/layout/cycle4"/>
    <dgm:cxn modelId="{8438563A-A9EC-7244-BC25-7973E2FC7095}" type="presParOf" srcId="{D34931B8-CF78-C345-BA6E-39B83C6C59D3}" destId="{37725371-72D7-2A4D-8E5C-2761998FB1DB}" srcOrd="1" destOrd="0" presId="urn:microsoft.com/office/officeart/2005/8/layout/cycle4"/>
    <dgm:cxn modelId="{7BC0810B-9AAF-F449-897D-ADA1A2AFAAA2}" type="presParOf" srcId="{B46894EC-8C97-C24E-994A-A3ABF41974EC}" destId="{D34027E9-8CDC-C44C-BE85-599F657AD8D2}" srcOrd="2" destOrd="0" presId="urn:microsoft.com/office/officeart/2005/8/layout/cycle4"/>
    <dgm:cxn modelId="{893007FF-E4F4-6244-8635-12E0A72CA1A8}" type="presParOf" srcId="{D34027E9-8CDC-C44C-BE85-599F657AD8D2}" destId="{629056DD-8D49-5045-8050-D4B9AD8F5D8D}" srcOrd="0" destOrd="0" presId="urn:microsoft.com/office/officeart/2005/8/layout/cycle4"/>
    <dgm:cxn modelId="{0620C2B4-0DD1-C546-98A5-6D3AC189D6D3}" type="presParOf" srcId="{D34027E9-8CDC-C44C-BE85-599F657AD8D2}" destId="{6B1906B8-2C8F-5143-B790-F3388B3720B7}" srcOrd="1" destOrd="0" presId="urn:microsoft.com/office/officeart/2005/8/layout/cycle4"/>
    <dgm:cxn modelId="{0C46848D-8365-E348-B307-166962F1F84C}" type="presParOf" srcId="{B46894EC-8C97-C24E-994A-A3ABF41974EC}" destId="{026A792F-E64A-6E40-A214-BF5EA498080C}" srcOrd="3" destOrd="0" presId="urn:microsoft.com/office/officeart/2005/8/layout/cycle4"/>
    <dgm:cxn modelId="{CF811724-69F4-544B-A7E0-54A3047F8DF8}" type="presParOf" srcId="{026A792F-E64A-6E40-A214-BF5EA498080C}" destId="{ED13E210-D24A-0843-B6BD-2BBEA2B1DF5E}" srcOrd="0" destOrd="0" presId="urn:microsoft.com/office/officeart/2005/8/layout/cycle4"/>
    <dgm:cxn modelId="{437BFB47-4454-3849-94FE-EE2C836B6068}" type="presParOf" srcId="{026A792F-E64A-6E40-A214-BF5EA498080C}" destId="{78BD852B-3B10-CE42-BA2B-991ADDDDAB54}" srcOrd="1" destOrd="0" presId="urn:microsoft.com/office/officeart/2005/8/layout/cycle4"/>
    <dgm:cxn modelId="{4CE9A4CA-8FEB-1E4A-8714-DCD012446B4C}" type="presParOf" srcId="{B46894EC-8C97-C24E-994A-A3ABF41974EC}" destId="{932275B4-142E-0349-918B-283CEF3B724C}" srcOrd="4" destOrd="0" presId="urn:microsoft.com/office/officeart/2005/8/layout/cycle4"/>
    <dgm:cxn modelId="{FAE8A566-6F1F-C143-89EB-B2CA1AB5B967}" type="presParOf" srcId="{3DF2716F-EDBE-8344-B0C0-A00D59EF9417}" destId="{8EEBA39F-949B-FE4D-A075-B26C8AB25A8F}" srcOrd="1" destOrd="0" presId="urn:microsoft.com/office/officeart/2005/8/layout/cycle4"/>
    <dgm:cxn modelId="{47DFE779-468D-8341-97BE-545B037F81D9}" type="presParOf" srcId="{8EEBA39F-949B-FE4D-A075-B26C8AB25A8F}" destId="{62A83167-1901-B049-AB0D-449130A0B02E}" srcOrd="0" destOrd="0" presId="urn:microsoft.com/office/officeart/2005/8/layout/cycle4"/>
    <dgm:cxn modelId="{3F5082F4-557E-A54C-B049-88E5AC06A317}" type="presParOf" srcId="{8EEBA39F-949B-FE4D-A075-B26C8AB25A8F}" destId="{F86B48D0-0936-A544-AD9B-F170A4DF9132}" srcOrd="1" destOrd="0" presId="urn:microsoft.com/office/officeart/2005/8/layout/cycle4"/>
    <dgm:cxn modelId="{11939FD6-F633-C641-9908-AAD80004F9EF}" type="presParOf" srcId="{8EEBA39F-949B-FE4D-A075-B26C8AB25A8F}" destId="{B19C571E-A38C-CE45-BAD3-32A16A72670D}" srcOrd="2" destOrd="0" presId="urn:microsoft.com/office/officeart/2005/8/layout/cycle4"/>
    <dgm:cxn modelId="{6B854B72-2FC5-694B-80F5-9B85CCE9D174}" type="presParOf" srcId="{8EEBA39F-949B-FE4D-A075-B26C8AB25A8F}" destId="{296B8ACF-5F0C-044C-A007-7C534A3B50F7}" srcOrd="3" destOrd="0" presId="urn:microsoft.com/office/officeart/2005/8/layout/cycle4"/>
    <dgm:cxn modelId="{9EDEC5D4-E56D-AE4E-9EDD-02CCD39B6924}" type="presParOf" srcId="{8EEBA39F-949B-FE4D-A075-B26C8AB25A8F}" destId="{1EDD75FA-7A6B-1E49-86EB-2FE1FCFE4AA9}" srcOrd="4" destOrd="0" presId="urn:microsoft.com/office/officeart/2005/8/layout/cycle4"/>
    <dgm:cxn modelId="{2BE6A1A5-85F6-A94B-8126-2B8043A53C47}" type="presParOf" srcId="{3DF2716F-EDBE-8344-B0C0-A00D59EF9417}" destId="{62424CAA-4AB1-7E41-87A5-EE1BAA8EF976}" srcOrd="2" destOrd="0" presId="urn:microsoft.com/office/officeart/2005/8/layout/cycle4"/>
    <dgm:cxn modelId="{8C9796E8-4FE1-F940-9275-520DD2C63B29}" type="presParOf" srcId="{3DF2716F-EDBE-8344-B0C0-A00D59EF9417}" destId="{BD350996-223C-7B4E-9D4F-6AEB0450791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F2BE3-7CEE-EF4D-81DE-794FCDDAC87B}">
      <dsp:nvSpPr>
        <dsp:cNvPr id="0" name=""/>
        <dsp:cNvSpPr/>
      </dsp:nvSpPr>
      <dsp:spPr>
        <a:xfrm>
          <a:off x="5024963" y="2387191"/>
          <a:ext cx="1815424" cy="1815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TEACHER</a:t>
          </a:r>
        </a:p>
      </dsp:txBody>
      <dsp:txXfrm>
        <a:off x="5290826" y="2653054"/>
        <a:ext cx="1283698" cy="1283698"/>
      </dsp:txXfrm>
    </dsp:sp>
    <dsp:sp modelId="{3990F824-890D-4943-86F7-857CF4BD4D93}">
      <dsp:nvSpPr>
        <dsp:cNvPr id="0" name=""/>
        <dsp:cNvSpPr/>
      </dsp:nvSpPr>
      <dsp:spPr>
        <a:xfrm rot="16071885">
          <a:off x="5788696" y="2267892"/>
          <a:ext cx="212404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212404" y="138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889588" y="2276382"/>
        <a:ext cx="10620" cy="10620"/>
      </dsp:txXfrm>
    </dsp:sp>
    <dsp:sp modelId="{DF09D97D-F542-4E47-AD38-98F25A3A9735}">
      <dsp:nvSpPr>
        <dsp:cNvPr id="0" name=""/>
        <dsp:cNvSpPr/>
      </dsp:nvSpPr>
      <dsp:spPr>
        <a:xfrm>
          <a:off x="4588355" y="151943"/>
          <a:ext cx="2529739" cy="20240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MENTOR</a:t>
          </a:r>
        </a:p>
      </dsp:txBody>
      <dsp:txXfrm>
        <a:off x="4958827" y="448361"/>
        <a:ext cx="1788795" cy="1431235"/>
      </dsp:txXfrm>
    </dsp:sp>
    <dsp:sp modelId="{6FF9318F-E671-8649-B811-E10969DB94C3}">
      <dsp:nvSpPr>
        <dsp:cNvPr id="0" name=""/>
        <dsp:cNvSpPr/>
      </dsp:nvSpPr>
      <dsp:spPr>
        <a:xfrm rot="21497103">
          <a:off x="6839791" y="3241269"/>
          <a:ext cx="846645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846645" y="138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41947" y="3233903"/>
        <a:ext cx="42332" cy="42332"/>
      </dsp:txXfrm>
    </dsp:sp>
    <dsp:sp modelId="{93C67D47-C036-434A-81D9-B1D9AADBF9F2}">
      <dsp:nvSpPr>
        <dsp:cNvPr id="0" name=""/>
        <dsp:cNvSpPr/>
      </dsp:nvSpPr>
      <dsp:spPr>
        <a:xfrm>
          <a:off x="7685605" y="1994122"/>
          <a:ext cx="2560111" cy="2419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EXPERT</a:t>
          </a:r>
        </a:p>
      </dsp:txBody>
      <dsp:txXfrm>
        <a:off x="8060525" y="2348514"/>
        <a:ext cx="1810271" cy="1711158"/>
      </dsp:txXfrm>
    </dsp:sp>
    <dsp:sp modelId="{2FD113BF-82A4-3F42-8AB7-E629D23EC8D9}">
      <dsp:nvSpPr>
        <dsp:cNvPr id="0" name=""/>
        <dsp:cNvSpPr/>
      </dsp:nvSpPr>
      <dsp:spPr>
        <a:xfrm rot="5400000">
          <a:off x="5711385" y="4410105"/>
          <a:ext cx="442579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442579" y="138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21610" y="4412840"/>
        <a:ext cx="22128" cy="22128"/>
      </dsp:txXfrm>
    </dsp:sp>
    <dsp:sp modelId="{5EE53A93-1776-A54B-9D53-D5B02780FE6B}">
      <dsp:nvSpPr>
        <dsp:cNvPr id="0" name=""/>
        <dsp:cNvSpPr/>
      </dsp:nvSpPr>
      <dsp:spPr>
        <a:xfrm>
          <a:off x="4754909" y="4645194"/>
          <a:ext cx="2355531" cy="2026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CONSELOR</a:t>
          </a:r>
        </a:p>
      </dsp:txBody>
      <dsp:txXfrm>
        <a:off x="5099869" y="4941905"/>
        <a:ext cx="1665611" cy="1432646"/>
      </dsp:txXfrm>
    </dsp:sp>
    <dsp:sp modelId="{61277BE0-3A99-2E41-B81D-D0C85838EA04}">
      <dsp:nvSpPr>
        <dsp:cNvPr id="0" name=""/>
        <dsp:cNvSpPr/>
      </dsp:nvSpPr>
      <dsp:spPr>
        <a:xfrm rot="10800000">
          <a:off x="4159985" y="3281103"/>
          <a:ext cx="864977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864977" y="138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570850" y="3273278"/>
        <a:ext cx="43248" cy="43248"/>
      </dsp:txXfrm>
    </dsp:sp>
    <dsp:sp modelId="{F3CB21B0-6850-2E4A-B91A-8AFCDAA5FE2F}">
      <dsp:nvSpPr>
        <dsp:cNvPr id="0" name=""/>
        <dsp:cNvSpPr/>
      </dsp:nvSpPr>
      <dsp:spPr>
        <a:xfrm>
          <a:off x="1548570" y="2137561"/>
          <a:ext cx="2611415" cy="2314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SOCIAL PSYCHOLOGIST</a:t>
          </a:r>
        </a:p>
      </dsp:txBody>
      <dsp:txXfrm>
        <a:off x="1931003" y="2476539"/>
        <a:ext cx="1846549" cy="1636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999CA-589C-6D49-9B14-5EEA6F28FF8C}">
      <dsp:nvSpPr>
        <dsp:cNvPr id="0" name=""/>
        <dsp:cNvSpPr/>
      </dsp:nvSpPr>
      <dsp:spPr>
        <a:xfrm rot="16200000">
          <a:off x="1333500" y="-1333500"/>
          <a:ext cx="3429000" cy="6096000"/>
        </a:xfrm>
        <a:prstGeom prst="round1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Engage in quality planning and preparation</a:t>
          </a:r>
        </a:p>
      </dsp:txBody>
      <dsp:txXfrm rot="5400000">
        <a:off x="0" y="0"/>
        <a:ext cx="6096000" cy="2571750"/>
      </dsp:txXfrm>
    </dsp:sp>
    <dsp:sp modelId="{2D8EF6A0-4E7B-5D42-93CB-1B2F87DA39F6}">
      <dsp:nvSpPr>
        <dsp:cNvPr id="0" name=""/>
        <dsp:cNvSpPr/>
      </dsp:nvSpPr>
      <dsp:spPr>
        <a:xfrm>
          <a:off x="6096000" y="0"/>
          <a:ext cx="6096000" cy="3429000"/>
        </a:xfrm>
        <a:prstGeom prst="round1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Prepare a positive classroom environment</a:t>
          </a:r>
        </a:p>
      </dsp:txBody>
      <dsp:txXfrm>
        <a:off x="6096000" y="0"/>
        <a:ext cx="6096000" cy="2571750"/>
      </dsp:txXfrm>
    </dsp:sp>
    <dsp:sp modelId="{2270B712-064C-1D49-85BC-E4EC099FE78C}">
      <dsp:nvSpPr>
        <dsp:cNvPr id="0" name=""/>
        <dsp:cNvSpPr/>
      </dsp:nvSpPr>
      <dsp:spPr>
        <a:xfrm rot="10800000">
          <a:off x="0" y="3429000"/>
          <a:ext cx="6096000" cy="3429000"/>
        </a:xfrm>
        <a:prstGeom prst="round1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Exhibit  professional behavior</a:t>
          </a:r>
        </a:p>
      </dsp:txBody>
      <dsp:txXfrm rot="10800000">
        <a:off x="0" y="4286249"/>
        <a:ext cx="6096000" cy="2571750"/>
      </dsp:txXfrm>
    </dsp:sp>
    <dsp:sp modelId="{34B1D580-8DB8-4048-9461-CDA9FAE9C15F}">
      <dsp:nvSpPr>
        <dsp:cNvPr id="0" name=""/>
        <dsp:cNvSpPr/>
      </dsp:nvSpPr>
      <dsp:spPr>
        <a:xfrm rot="5400000">
          <a:off x="7429500" y="2095500"/>
          <a:ext cx="3429000" cy="6096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Use proven instructional techniques</a:t>
          </a:r>
        </a:p>
      </dsp:txBody>
      <dsp:txXfrm rot="-5400000">
        <a:off x="6096000" y="4286249"/>
        <a:ext cx="6096000" cy="2571750"/>
      </dsp:txXfrm>
    </dsp:sp>
    <dsp:sp modelId="{FF0B1CED-C896-7046-A938-5E70DA96EDA2}">
      <dsp:nvSpPr>
        <dsp:cNvPr id="0" name=""/>
        <dsp:cNvSpPr/>
      </dsp:nvSpPr>
      <dsp:spPr>
        <a:xfrm>
          <a:off x="4267200" y="2571750"/>
          <a:ext cx="3657600" cy="17145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</a:rPr>
            <a:t>EFFECTIVE TEACHER</a:t>
          </a:r>
        </a:p>
      </dsp:txBody>
      <dsp:txXfrm>
        <a:off x="4350895" y="2655445"/>
        <a:ext cx="3490210" cy="1547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F943E-A7FB-F74E-802A-521F1FA43676}">
      <dsp:nvSpPr>
        <dsp:cNvPr id="0" name=""/>
        <dsp:cNvSpPr/>
      </dsp:nvSpPr>
      <dsp:spPr>
        <a:xfrm>
          <a:off x="0" y="201287"/>
          <a:ext cx="6261100" cy="6949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A knowledge of content and pedagogy (know their subject and how to teach it)</a:t>
          </a:r>
        </a:p>
      </dsp:txBody>
      <dsp:txXfrm>
        <a:off x="33926" y="235213"/>
        <a:ext cx="6193248" cy="627128"/>
      </dsp:txXfrm>
    </dsp:sp>
    <dsp:sp modelId="{DA3F60A6-2C94-BC44-9221-00D56D85B30B}">
      <dsp:nvSpPr>
        <dsp:cNvPr id="0" name=""/>
        <dsp:cNvSpPr/>
      </dsp:nvSpPr>
      <dsp:spPr>
        <a:xfrm>
          <a:off x="0" y="948107"/>
          <a:ext cx="6261100" cy="694980"/>
        </a:xfrm>
        <a:prstGeom prst="roundRect">
          <a:avLst/>
        </a:prstGeom>
        <a:gradFill rotWithShape="0">
          <a:gsLst>
            <a:gs pos="0">
              <a:schemeClr val="accent5">
                <a:hueOff val="-2677331"/>
                <a:satOff val="478"/>
                <a:lumOff val="-104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2677331"/>
                <a:satOff val="478"/>
                <a:lumOff val="-104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2677331"/>
                <a:satOff val="478"/>
                <a:lumOff val="-104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A knowledge of students (know how students learn and develop)</a:t>
          </a:r>
        </a:p>
      </dsp:txBody>
      <dsp:txXfrm>
        <a:off x="33926" y="982033"/>
        <a:ext cx="6193248" cy="627128"/>
      </dsp:txXfrm>
    </dsp:sp>
    <dsp:sp modelId="{8DA30AA1-2F2F-EB4D-81F4-8D4E29EFF190}">
      <dsp:nvSpPr>
        <dsp:cNvPr id="0" name=""/>
        <dsp:cNvSpPr/>
      </dsp:nvSpPr>
      <dsp:spPr>
        <a:xfrm>
          <a:off x="0" y="1694927"/>
          <a:ext cx="6261100" cy="694980"/>
        </a:xfrm>
        <a:prstGeom prst="roundRect">
          <a:avLst/>
        </a:prstGeom>
        <a:gradFill rotWithShape="0">
          <a:gsLst>
            <a:gs pos="0">
              <a:schemeClr val="accent5">
                <a:hueOff val="-5354661"/>
                <a:satOff val="957"/>
                <a:lumOff val="-209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5354661"/>
                <a:satOff val="957"/>
                <a:lumOff val="-209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5354661"/>
                <a:satOff val="957"/>
                <a:lumOff val="-209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The ability to select instructional goals (set appropriate expectations)</a:t>
          </a:r>
        </a:p>
      </dsp:txBody>
      <dsp:txXfrm>
        <a:off x="33926" y="1728853"/>
        <a:ext cx="6193248" cy="627128"/>
      </dsp:txXfrm>
    </dsp:sp>
    <dsp:sp modelId="{A3C7BE53-8901-8C4A-B453-C69F06B5D1AC}">
      <dsp:nvSpPr>
        <dsp:cNvPr id="0" name=""/>
        <dsp:cNvSpPr/>
      </dsp:nvSpPr>
      <dsp:spPr>
        <a:xfrm>
          <a:off x="0" y="2441747"/>
          <a:ext cx="6261100" cy="694980"/>
        </a:xfrm>
        <a:prstGeom prst="roundRect">
          <a:avLst/>
        </a:prstGeom>
        <a:gradFill rotWithShape="0">
          <a:gsLst>
            <a:gs pos="0">
              <a:schemeClr val="accent5">
                <a:hueOff val="-8031992"/>
                <a:satOff val="1435"/>
                <a:lumOff val="-313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8031992"/>
                <a:satOff val="1435"/>
                <a:lumOff val="-313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8031992"/>
                <a:satOff val="1435"/>
                <a:lumOff val="-313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A knowledge of resources (can locate material and people that will enhance instruction)</a:t>
          </a:r>
        </a:p>
      </dsp:txBody>
      <dsp:txXfrm>
        <a:off x="33926" y="2475673"/>
        <a:ext cx="6193248" cy="627128"/>
      </dsp:txXfrm>
    </dsp:sp>
    <dsp:sp modelId="{866091F4-DC84-0B4D-A65D-E59FF8D3BCC3}">
      <dsp:nvSpPr>
        <dsp:cNvPr id="0" name=""/>
        <dsp:cNvSpPr/>
      </dsp:nvSpPr>
      <dsp:spPr>
        <a:xfrm>
          <a:off x="0" y="3188567"/>
          <a:ext cx="6261100" cy="694980"/>
        </a:xfrm>
        <a:prstGeom prst="roundRect">
          <a:avLst/>
        </a:prstGeom>
        <a:gradFill rotWithShape="0">
          <a:gsLst>
            <a:gs pos="0">
              <a:schemeClr val="accent5">
                <a:hueOff val="-10709323"/>
                <a:satOff val="1913"/>
                <a:lumOff val="-418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10709323"/>
                <a:satOff val="1913"/>
                <a:lumOff val="-418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10709323"/>
                <a:satOff val="1913"/>
                <a:lumOff val="-418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The ability to design instructional (can plan effective lesson plan), and</a:t>
          </a:r>
        </a:p>
      </dsp:txBody>
      <dsp:txXfrm>
        <a:off x="33926" y="3222493"/>
        <a:ext cx="6193248" cy="627128"/>
      </dsp:txXfrm>
    </dsp:sp>
    <dsp:sp modelId="{3DF06B63-E624-AA47-8E1C-6D70AA46B205}">
      <dsp:nvSpPr>
        <dsp:cNvPr id="0" name=""/>
        <dsp:cNvSpPr/>
      </dsp:nvSpPr>
      <dsp:spPr>
        <a:xfrm>
          <a:off x="0" y="3935387"/>
          <a:ext cx="6261100" cy="694980"/>
        </a:xfrm>
        <a:prstGeom prst="roundRect">
          <a:avLst/>
        </a:prstGeom>
        <a:gradFill rotWithShape="0">
          <a:gsLst>
            <a:gs pos="0">
              <a:schemeClr val="accent5">
                <a:hueOff val="-13386653"/>
                <a:satOff val="2392"/>
                <a:lumOff val="-522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13386653"/>
                <a:satOff val="2392"/>
                <a:lumOff val="-522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13386653"/>
                <a:satOff val="2392"/>
                <a:lumOff val="-522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The ability to design student evaluation (can design fair and meaningful evaluation) (Danielson in Moore, 2012).</a:t>
          </a:r>
        </a:p>
      </dsp:txBody>
      <dsp:txXfrm>
        <a:off x="33926" y="3969313"/>
        <a:ext cx="6193248" cy="627128"/>
      </dsp:txXfrm>
    </dsp:sp>
    <dsp:sp modelId="{7971661C-3C7C-C645-9ADF-033F0B111EEE}">
      <dsp:nvSpPr>
        <dsp:cNvPr id="0" name=""/>
        <dsp:cNvSpPr/>
      </dsp:nvSpPr>
      <dsp:spPr>
        <a:xfrm>
          <a:off x="0" y="4682207"/>
          <a:ext cx="6261100" cy="694980"/>
        </a:xfrm>
        <a:prstGeom prst="roundRect">
          <a:avLst/>
        </a:prstGeom>
        <a:gradFill rotWithShape="0">
          <a:gsLst>
            <a:gs pos="0">
              <a:schemeClr val="accent5">
                <a:hueOff val="-16063984"/>
                <a:satOff val="2870"/>
                <a:lumOff val="-627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-16063984"/>
                <a:satOff val="2870"/>
                <a:lumOff val="-627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-16063984"/>
                <a:satOff val="2870"/>
                <a:lumOff val="-627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The abililty to provide reflection and follow up (additional).</a:t>
          </a:r>
        </a:p>
      </dsp:txBody>
      <dsp:txXfrm>
        <a:off x="33926" y="4716133"/>
        <a:ext cx="6193248" cy="62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056DD-8D49-5045-8050-D4B9AD8F5D8D}">
      <dsp:nvSpPr>
        <dsp:cNvPr id="0" name=""/>
        <dsp:cNvSpPr/>
      </dsp:nvSpPr>
      <dsp:spPr>
        <a:xfrm>
          <a:off x="6540017" y="3876484"/>
          <a:ext cx="2816151" cy="1824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823795"/>
              <a:satOff val="-30426"/>
              <a:lumOff val="71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EDUCATION LOW</a:t>
          </a:r>
        </a:p>
      </dsp:txBody>
      <dsp:txXfrm>
        <a:off x="7424935" y="4372613"/>
        <a:ext cx="1891162" cy="1288026"/>
      </dsp:txXfrm>
    </dsp:sp>
    <dsp:sp modelId="{ED13E210-D24A-0843-B6BD-2BBEA2B1DF5E}">
      <dsp:nvSpPr>
        <dsp:cNvPr id="0" name=""/>
        <dsp:cNvSpPr/>
      </dsp:nvSpPr>
      <dsp:spPr>
        <a:xfrm>
          <a:off x="1945243" y="3876484"/>
          <a:ext cx="2816151" cy="1824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8735693"/>
              <a:satOff val="-45639"/>
              <a:lumOff val="10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TEACHER RIGHT</a:t>
          </a:r>
        </a:p>
      </dsp:txBody>
      <dsp:txXfrm>
        <a:off x="1985315" y="4372613"/>
        <a:ext cx="1891162" cy="1288026"/>
      </dsp:txXfrm>
    </dsp:sp>
    <dsp:sp modelId="{A47227F5-970D-924B-919F-5F318F3C5FBC}">
      <dsp:nvSpPr>
        <dsp:cNvPr id="0" name=""/>
        <dsp:cNvSpPr/>
      </dsp:nvSpPr>
      <dsp:spPr>
        <a:xfrm>
          <a:off x="6540017" y="0"/>
          <a:ext cx="2816151" cy="1824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911898"/>
              <a:satOff val="-15213"/>
              <a:lumOff val="35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STUDENT RIGHT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STUDENT PRIVACY</a:t>
          </a:r>
        </a:p>
      </dsp:txBody>
      <dsp:txXfrm>
        <a:off x="7424935" y="40072"/>
        <a:ext cx="1891162" cy="1288026"/>
      </dsp:txXfrm>
    </dsp:sp>
    <dsp:sp modelId="{219AB93D-ED26-7945-8AA4-3F7A3B431500}">
      <dsp:nvSpPr>
        <dsp:cNvPr id="0" name=""/>
        <dsp:cNvSpPr/>
      </dsp:nvSpPr>
      <dsp:spPr>
        <a:xfrm>
          <a:off x="1945243" y="0"/>
          <a:ext cx="2816151" cy="18242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REWARD &amp; PUNISHMENT</a:t>
          </a:r>
        </a:p>
      </dsp:txBody>
      <dsp:txXfrm>
        <a:off x="1985315" y="40072"/>
        <a:ext cx="1891162" cy="1288026"/>
      </dsp:txXfrm>
    </dsp:sp>
    <dsp:sp modelId="{62A83167-1901-B049-AB0D-449130A0B02E}">
      <dsp:nvSpPr>
        <dsp:cNvPr id="0" name=""/>
        <dsp:cNvSpPr/>
      </dsp:nvSpPr>
      <dsp:spPr>
        <a:xfrm>
          <a:off x="3125291" y="324940"/>
          <a:ext cx="2468408" cy="2468408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KONWLEDGE BASE FOR LEARNING</a:t>
          </a:r>
        </a:p>
      </dsp:txBody>
      <dsp:txXfrm>
        <a:off x="3848271" y="1047920"/>
        <a:ext cx="1745428" cy="1745428"/>
      </dsp:txXfrm>
    </dsp:sp>
    <dsp:sp modelId="{F86B48D0-0936-A544-AD9B-F170A4DF9132}">
      <dsp:nvSpPr>
        <dsp:cNvPr id="0" name=""/>
        <dsp:cNvSpPr/>
      </dsp:nvSpPr>
      <dsp:spPr>
        <a:xfrm rot="5400000">
          <a:off x="5707713" y="324940"/>
          <a:ext cx="2468408" cy="2468408"/>
        </a:xfrm>
        <a:prstGeom prst="pieWedge">
          <a:avLst/>
        </a:prstGeom>
        <a:gradFill rotWithShape="0">
          <a:gsLst>
            <a:gs pos="0">
              <a:schemeClr val="accent5">
                <a:hueOff val="2911898"/>
                <a:satOff val="-15213"/>
                <a:lumOff val="359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2911898"/>
                <a:satOff val="-15213"/>
                <a:lumOff val="3595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2911898"/>
                <a:satOff val="-15213"/>
                <a:lumOff val="3595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LEARNING IN A MULTICULTURAL SOCIETY</a:t>
          </a:r>
        </a:p>
      </dsp:txBody>
      <dsp:txXfrm rot="-5400000">
        <a:off x="5707713" y="1047920"/>
        <a:ext cx="1745428" cy="1745428"/>
      </dsp:txXfrm>
    </dsp:sp>
    <dsp:sp modelId="{B19C571E-A38C-CE45-BAD3-32A16A72670D}">
      <dsp:nvSpPr>
        <dsp:cNvPr id="0" name=""/>
        <dsp:cNvSpPr/>
      </dsp:nvSpPr>
      <dsp:spPr>
        <a:xfrm rot="10800000">
          <a:off x="5707713" y="2907363"/>
          <a:ext cx="2468408" cy="2468408"/>
        </a:xfrm>
        <a:prstGeom prst="pieWedge">
          <a:avLst/>
        </a:prstGeom>
        <a:gradFill rotWithShape="0">
          <a:gsLst>
            <a:gs pos="0">
              <a:schemeClr val="accent5">
                <a:hueOff val="5823795"/>
                <a:satOff val="-30426"/>
                <a:lumOff val="718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5823795"/>
                <a:satOff val="-30426"/>
                <a:lumOff val="718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5823795"/>
                <a:satOff val="-30426"/>
                <a:lumOff val="718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LEARNING &amp;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ACCOUNTABILITY</a:t>
          </a:r>
        </a:p>
      </dsp:txBody>
      <dsp:txXfrm rot="10800000">
        <a:off x="5707713" y="2907363"/>
        <a:ext cx="1745428" cy="1745428"/>
      </dsp:txXfrm>
    </dsp:sp>
    <dsp:sp modelId="{296B8ACF-5F0C-044C-A007-7C534A3B50F7}">
      <dsp:nvSpPr>
        <dsp:cNvPr id="0" name=""/>
        <dsp:cNvSpPr/>
      </dsp:nvSpPr>
      <dsp:spPr>
        <a:xfrm rot="16200000">
          <a:off x="3125291" y="2907363"/>
          <a:ext cx="2468408" cy="2468408"/>
        </a:xfrm>
        <a:prstGeom prst="pieWedge">
          <a:avLst/>
        </a:prstGeom>
        <a:gradFill rotWithShape="0">
          <a:gsLst>
            <a:gs pos="0">
              <a:schemeClr val="accent5">
                <a:hueOff val="8735693"/>
                <a:satOff val="-45639"/>
                <a:lumOff val="1078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8735693"/>
                <a:satOff val="-45639"/>
                <a:lumOff val="10784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8735693"/>
                <a:satOff val="-45639"/>
                <a:lumOff val="10784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LICENSURE OR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CERTIFICATION</a:t>
          </a:r>
        </a:p>
      </dsp:txBody>
      <dsp:txXfrm rot="5400000">
        <a:off x="3848271" y="2907363"/>
        <a:ext cx="1745428" cy="1745428"/>
      </dsp:txXfrm>
    </dsp:sp>
    <dsp:sp modelId="{62424CAA-4AB1-7E41-87A5-EE1BAA8EF976}">
      <dsp:nvSpPr>
        <dsp:cNvPr id="0" name=""/>
        <dsp:cNvSpPr/>
      </dsp:nvSpPr>
      <dsp:spPr>
        <a:xfrm>
          <a:off x="5224578" y="2337291"/>
          <a:ext cx="852256" cy="741092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tint val="4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350996-223C-7B4E-9D4F-6AEB04507912}">
      <dsp:nvSpPr>
        <dsp:cNvPr id="0" name=""/>
        <dsp:cNvSpPr/>
      </dsp:nvSpPr>
      <dsp:spPr>
        <a:xfrm rot="10800000">
          <a:off x="5224578" y="2622327"/>
          <a:ext cx="852256" cy="741092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tint val="4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C47E-8C49-5B43-AF8E-F03E524CC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D91A8-B6D1-774B-ABED-4F6971A81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3832D-584A-E44C-8FAF-864AE177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6E70E-EC99-534D-AD71-D60E347C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F3CB8-3735-9044-BA8D-3E29207E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9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D696-D386-A343-B32A-F28B58A3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E7A46-55DE-B747-94BD-BEA4E3736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B3056-F6F1-2947-A2A7-E2D48ACB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66468-118C-F949-B9C6-0ED32E89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257BD-9657-794C-B934-A9B7B8F5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D019-2245-E449-9B3C-4BF2C41D8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BC8CE-8D2C-5B43-A9C4-A4DEF310A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2AA4E-11F0-B34A-8CDA-BBE96E96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C7F52-233D-5640-8A00-DE378EB9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C2CE9-BFCC-F349-AD12-B10A6C53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8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6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29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76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53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01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17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4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4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050C-06A1-CF4E-80E9-29BA609B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E207E-8C27-6D40-A9A4-5B1A88779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9EFAA-B092-C64D-A7AC-6D4F48AF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721E7-6C3A-8046-8EBA-CCB382CB9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7B37D-4934-DE46-8BC0-641A3320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52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08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41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99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0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96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35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1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93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6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EA4-1756-5044-A9CC-6E0A67A68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49BA3-0762-EB4C-8F53-A41BF0017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37405-1F0F-4747-80F7-EBD21DC90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C5233-AB80-F54D-9477-AB7C499F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FEEB3-8527-5443-9CC4-D5FF3B94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92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6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01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08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06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258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48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6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55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8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3FF1-8022-4B48-BF1E-FFF17558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9F1CD-48CF-D34C-8D25-001153180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9DCA3-35D2-7145-8605-8539B522B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B7E97-0B17-6B44-A755-9D2294B5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7B9B8-D243-E14C-AD97-7A49979C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A94FC-DF94-8C4A-8B7E-012E952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54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8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9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22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53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93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02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103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86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904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0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C30-67F6-ED49-BDF5-2AD52E5DD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0A437-9D21-D344-935E-928985D20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D7FF1-BA71-DC4E-A319-2F2D36436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44561-FD86-7D46-B41C-B0F4CA222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CF59F-6934-4F41-9188-041C11E5F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2B6785-6A25-F74A-A1E2-BC9D26DB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8500A-0A16-8F47-9FA6-59E33107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0211F-5969-7946-815F-A144C363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77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86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7413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26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66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41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874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9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5211-C989-C04E-9D20-E705BAF8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2841C-8FC5-8A42-A065-8C36E442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76D3E-8A4B-0143-8045-1BFF9EB2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3D138-22F8-7F4D-A148-2C9B8031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1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9AB48-B1E7-1D45-87E3-7DC32E33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171D7-FB00-E24A-84EF-1CBCFD58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681E5-38B3-0141-80A7-FBADBECA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9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A0A6-92BA-0242-BB1A-92A281E9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7A41C-B595-3348-9D03-1828BC8FD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51670-4CEF-C141-AF4A-A6905E344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3926C-4169-FB4C-B18F-2276819B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54F83-561B-5445-9573-EBCFADD9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AB440-630D-ED4D-A50A-A2339557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0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93DC-B02A-2245-928B-D5C8D5DB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BF753-205A-DA4E-A6A5-C50C07BFB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B1936-D69F-A441-82F1-A1216D862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F983A-4C30-E744-9744-BCDBCEDB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BD474-FCA2-5748-B1C2-5853DD78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77B03-2FAA-1249-B4F9-80B239BC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8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98C1DF-7CA0-3D45-A0CC-37B8E2008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52AEE-2FFA-BE4D-8B4F-195A6C2FF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DCAB8-2950-E74E-A5F5-0F0CB47BC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9B769-62F3-1C4D-894A-F6A4ED791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ADC2A-0941-E246-A391-FC588B64F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8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9669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4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82DA-8E62-1746-83EC-3BF2273CED38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9B71-B52C-5744-96F2-BDBA672D1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23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A67816-05BB-1B44-88EC-573EA2FF804C}"/>
              </a:ext>
            </a:extLst>
          </p:cNvPr>
          <p:cNvSpPr/>
          <p:nvPr/>
        </p:nvSpPr>
        <p:spPr>
          <a:xfrm>
            <a:off x="6096001" y="1214438"/>
            <a:ext cx="5776912" cy="4057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cap="none" spc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GETTING READY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cap="none" spc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FOR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cap="none" spc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THE CLASSROOM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b="1" cap="none" spc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C974F7-B37F-43AC-B83E-43CE9E84A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08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81338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2F383F-B981-4BC3-9E2B-7BE938CE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625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A485AD-076E-4077-A6E6-C3C9F0C39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88DBDF-80D5-4FC0-8A54-9D660B728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837EA1-97EB-014D-BA02-082B44380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679878"/>
              </p:ext>
            </p:extLst>
          </p:nvPr>
        </p:nvGraphicFramePr>
        <p:xfrm>
          <a:off x="0" y="0"/>
          <a:ext cx="11839699" cy="659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877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5E85E-EFF9-6547-A14B-D83C20CB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F424A0-850C-3E41-9891-FD04C457F3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01678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422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FCE7C-B3BE-9E46-9150-7767FAA3DF01}"/>
              </a:ext>
            </a:extLst>
          </p:cNvPr>
          <p:cNvSpPr/>
          <p:nvPr/>
        </p:nvSpPr>
        <p:spPr>
          <a:xfrm>
            <a:off x="680321" y="2063262"/>
            <a:ext cx="3739279" cy="2661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QUALITY PLANNING &amp; PREPARATION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D54FAAC-6C1C-42E8-9BA0-CFDF40D26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095645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606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9BF170-E64F-D14D-990F-28044B89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/>
          <a:p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CLASSROOM ENVIRONMENT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01D0E-87EC-9A46-B62C-F2C698CC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EFFFF"/>
                </a:solidFill>
              </a:rPr>
              <a:t>Creating an environment of respect  and rapport (create  caring teacher – student and peer relationships)</a:t>
            </a:r>
          </a:p>
          <a:p>
            <a:r>
              <a:rPr lang="en-US" sz="2000">
                <a:solidFill>
                  <a:srgbClr val="FEFFFF"/>
                </a:solidFill>
              </a:rPr>
              <a:t>Establishing a culture for learning (creat an environment an which learning is values and meaningful experience occur)</a:t>
            </a:r>
          </a:p>
          <a:p>
            <a:r>
              <a:rPr lang="en-US" sz="2000">
                <a:solidFill>
                  <a:srgbClr val="FEFFFF"/>
                </a:solidFill>
              </a:rPr>
              <a:t>Managing the classroom (success at management of the business of the classroom</a:t>
            </a:r>
          </a:p>
          <a:p>
            <a:r>
              <a:rPr lang="en-US" sz="2000">
                <a:solidFill>
                  <a:srgbClr val="FEFFFF"/>
                </a:solidFill>
              </a:rPr>
              <a:t>Managing student behavior ( effecetively responding to appropriate and inappropriate student behaviot, and</a:t>
            </a:r>
          </a:p>
          <a:p>
            <a:r>
              <a:rPr lang="en-US" sz="2000">
                <a:solidFill>
                  <a:srgbClr val="FEFFFF"/>
                </a:solidFill>
              </a:rPr>
              <a:t>Organizing physical space( positive use of classroom space.</a:t>
            </a:r>
          </a:p>
        </p:txBody>
      </p:sp>
    </p:spTree>
    <p:extLst>
      <p:ext uri="{BB962C8B-B14F-4D97-AF65-F5344CB8AC3E}">
        <p14:creationId xmlns:p14="http://schemas.microsoft.com/office/powerpoint/2010/main" val="275302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2FD9EC-B4C0-5E4E-8049-158AAD062DA6}"/>
              </a:ext>
            </a:extLst>
          </p:cNvPr>
          <p:cNvSpPr/>
          <p:nvPr/>
        </p:nvSpPr>
        <p:spPr>
          <a:xfrm>
            <a:off x="956826" y="1112969"/>
            <a:ext cx="3937298" cy="4166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INSTRUCTIONAL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564A5-E7F3-604A-B114-32A3F049F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0" y="820879"/>
            <a:ext cx="6210299" cy="54370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Communicate clearly an accurately (use strong verbal and written communication skills)</a:t>
            </a:r>
          </a:p>
          <a:p>
            <a:r>
              <a:rPr lang="en-US" sz="2400" dirty="0"/>
              <a:t>Use effective questioning and discussion techniques (use different </a:t>
            </a:r>
            <a:r>
              <a:rPr lang="en-US" sz="2400" dirty="0" err="1"/>
              <a:t>typee</a:t>
            </a:r>
            <a:r>
              <a:rPr lang="en-US" sz="2400" dirty="0"/>
              <a:t> of questions and responses)</a:t>
            </a:r>
          </a:p>
          <a:p>
            <a:r>
              <a:rPr lang="en-US" sz="2400" dirty="0"/>
              <a:t>Engage student students in learning (actively involve student </a:t>
            </a:r>
            <a:r>
              <a:rPr lang="en-US" sz="2400" dirty="0" err="1"/>
              <a:t>ing</a:t>
            </a:r>
            <a:r>
              <a:rPr lang="en-US" sz="2400" dirty="0"/>
              <a:t> learning: SCL, SAL, ALIHE.</a:t>
            </a:r>
          </a:p>
          <a:p>
            <a:r>
              <a:rPr lang="en-US" sz="2400" dirty="0"/>
              <a:t>Provide feedback to students (provide </a:t>
            </a:r>
            <a:r>
              <a:rPr lang="en-US" sz="2400" dirty="0" err="1"/>
              <a:t>informations</a:t>
            </a:r>
            <a:r>
              <a:rPr lang="en-US" sz="2400" dirty="0"/>
              <a:t> on </a:t>
            </a:r>
            <a:r>
              <a:rPr lang="en-US" sz="2400" dirty="0" err="1"/>
              <a:t>progrees</a:t>
            </a:r>
            <a:r>
              <a:rPr lang="en-US" sz="2400" dirty="0"/>
              <a:t>),</a:t>
            </a:r>
          </a:p>
          <a:p>
            <a:r>
              <a:rPr lang="en-US" sz="2400" dirty="0"/>
              <a:t>Flexible and responsive (spontaneously modify lesson based on feedback). </a:t>
            </a:r>
          </a:p>
        </p:txBody>
      </p:sp>
    </p:spTree>
    <p:extLst>
      <p:ext uri="{BB962C8B-B14F-4D97-AF65-F5344CB8AC3E}">
        <p14:creationId xmlns:p14="http://schemas.microsoft.com/office/powerpoint/2010/main" val="235930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34683-9CBA-0843-B79F-EB4D431D3618}"/>
              </a:ext>
            </a:extLst>
          </p:cNvPr>
          <p:cNvSpPr/>
          <p:nvPr/>
        </p:nvSpPr>
        <p:spPr>
          <a:xfrm>
            <a:off x="956826" y="1112969"/>
            <a:ext cx="3937298" cy="4166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PROFESSIONAL BEHAVIOR</a:t>
            </a:r>
            <a:endParaRPr lang="en-US" sz="4400" b="1" kern="1200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A6450-4410-FE49-BA75-B5CC659A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Reflet on their teaching (thoughtfully consider what was taught and how well it was taught)</a:t>
            </a:r>
          </a:p>
          <a:p>
            <a:r>
              <a:rPr lang="en-US" sz="2000"/>
              <a:t>Maintain accurate records (keep written records to document student learning)</a:t>
            </a:r>
          </a:p>
          <a:p>
            <a:r>
              <a:rPr lang="en-US" sz="2000"/>
              <a:t>Communicate with families (stay in written and verbal contact with families to support student progress)</a:t>
            </a:r>
          </a:p>
          <a:p>
            <a:r>
              <a:rPr lang="en-US" sz="2000"/>
              <a:t>Contribute to the school and distric (support functions of the school and district)</a:t>
            </a:r>
          </a:p>
          <a:p>
            <a:r>
              <a:rPr lang="en-US" sz="2000"/>
              <a:t>Grow as professionals (take courses and workshops and consult with others),</a:t>
            </a:r>
          </a:p>
          <a:p>
            <a:r>
              <a:rPr lang="en-US" sz="2000"/>
              <a:t>Show professionalism (serve as advocate for students and families).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1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DED6E5-FFD5-204C-9793-1E20D5EE75D3}"/>
              </a:ext>
            </a:extLst>
          </p:cNvPr>
          <p:cNvSpPr/>
          <p:nvPr/>
        </p:nvSpPr>
        <p:spPr>
          <a:xfrm>
            <a:off x="2503869" y="305940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n/>
                <a:latin typeface="+mj-lt"/>
                <a:ea typeface="+mj-ea"/>
                <a:cs typeface="+mj-cs"/>
              </a:rPr>
              <a:t>LEARNING IN THE 21 ST CENTURY</a:t>
            </a:r>
            <a:endParaRPr lang="en-US" sz="3400" spc="0" dirty="0">
              <a:ln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2B2239-BFF1-8A43-971E-94CD994AD2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089603"/>
              </p:ext>
            </p:extLst>
          </p:nvPr>
        </p:nvGraphicFramePr>
        <p:xfrm>
          <a:off x="457200" y="971551"/>
          <a:ext cx="11301413" cy="570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168596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3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398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MS Shell Dlg 2</vt:lpstr>
      <vt:lpstr>Trebuchet MS</vt:lpstr>
      <vt:lpstr>Wingdings</vt:lpstr>
      <vt:lpstr>Wingdings 3</vt:lpstr>
      <vt:lpstr>Office Theme</vt:lpstr>
      <vt:lpstr>Madison</vt:lpstr>
      <vt:lpstr>Berlin</vt:lpstr>
      <vt:lpstr>Vapor Trail</vt:lpstr>
      <vt:lpstr>PowerPoint Presentation</vt:lpstr>
      <vt:lpstr>PowerPoint Presentation</vt:lpstr>
      <vt:lpstr>PowerPoint Presentation</vt:lpstr>
      <vt:lpstr>PowerPoint Presentation</vt:lpstr>
      <vt:lpstr>THE CLASSROOM ENVIRONMENT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Suwarna</dc:creator>
  <cp:lastModifiedBy>ACER</cp:lastModifiedBy>
  <cp:revision>1</cp:revision>
  <dcterms:created xsi:type="dcterms:W3CDTF">2020-08-03T07:40:45Z</dcterms:created>
  <dcterms:modified xsi:type="dcterms:W3CDTF">2020-08-04T23:22:20Z</dcterms:modified>
</cp:coreProperties>
</file>