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5" r:id="rId2"/>
  </p:sldMasterIdLst>
  <p:sldIdLst>
    <p:sldId id="257" r:id="rId3"/>
    <p:sldId id="258" r:id="rId4"/>
    <p:sldId id="259" r:id="rId5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FD946-3317-44F2-BBEC-6B4F9442DD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9A8C34-522E-4238-8A20-7C072A00C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D2E6F-2D2F-4E47-B7BE-09E533FC8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6B3F1-0794-4D6E-89FD-E41D0C5EE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AC9E2-34EC-4AA0-AD37-0895BA543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8794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215AD-395C-4E15-8795-34D10DA3F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8F6D6B-D2F3-4CC4-B7B0-3B1C3383C4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BFA2F-B095-4D35-A545-32E7E6E09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A47E9-A67F-43CB-9778-855074966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23A65-777F-4E71-84CB-D0E3561EB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29625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1C6D7F-E400-4F7A-B3D7-4D9AB31D40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29A41D-4B26-46EF-BDE3-EF4B119C66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3A4FE7-E53B-4199-95E0-42197FDCE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6DDDE-9A10-4D29-AD05-70B29F60F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B863C-36EA-4817-9FEF-D0AE7EEA0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581551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487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96621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18937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602173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493801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780396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8056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46321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5B22E-7EFA-4F93-A219-6677080F7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40004-81ED-4526-A3B4-CE5A64C45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E5792-8A57-4F35-B63C-35D16DC66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780C1-9503-4A78-8547-8C6838EED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AC824-C45F-455A-B341-34839DCE6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191794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426158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452615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02859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405984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10730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433562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978796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0104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2174C-768A-4C1D-ADA3-9BE66EF13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53103E-497F-487D-8722-39113D7E6C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3A7073-0076-44CE-9733-038649639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986B7-6D87-4759-858B-44A4705F8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A61A5-E8B5-40DA-8480-0E227BA49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94952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D8DEE-3D67-45F9-8A41-507290662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6663C-1403-4914-B5E9-39831FE9EB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826A9C-7F7F-43C5-85E5-6818373FB2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D48A03-F612-4337-B4A6-B957F469B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4EB15E-EBFB-4B68-963D-5B1DDD16F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32093E-763F-439E-BD68-BA4475CD5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39074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91924-7D24-4B96-8460-6C6D5FE4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FEFFD1-7617-4F4A-8A60-E5CD7E314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906D11-D6BE-49E7-8879-02D1AEEE7C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880126-9D73-4008-8243-736B3EFAF2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7BD4E1-3BB0-402B-85E9-06263F3945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B89470-4BA6-47BF-9B1D-4096F07A2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868AE3-9E76-4995-B119-86A0AEF62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A2DA70-2EA2-4654-B713-52793FEEE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58090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CF1B7-FC80-4363-BC0C-BF5F73829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4D3B9B-E77E-4EF7-9CCE-8E3C9AADE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06971-0AFE-4809-9957-8CC320279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A9DFC1-677C-49C9-B18A-7696F246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2521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27D301-D1D4-4CFB-B0B3-407316FA0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B6ED31-E124-4E73-8052-26536A5AF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748932-0F88-4763-8307-9231E782A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05511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0FD97-85B1-4980-A59A-63F1320D7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8DCF9-AA14-4BF3-920E-9CC442340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26A318-C6E4-4763-A3B0-994C2FD140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BA7084-8DC9-4C58-849B-9DF289199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A33DAF-EF79-465C-9978-A8D706FC8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E74FF4-657B-4675-9BB0-CF8FB9AED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097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19727-1916-4CC2-89B3-B0BD927C9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19A7CF-51A8-4418-9781-A8F0998271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5095A0-4765-4A3B-BA4E-F2BB909317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2C0EE2-A294-4695-AF55-0212F8E32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BB9FC0-6663-4BF0-BF1E-03AAAFFB5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5E627C-0267-4B02-82AB-9A553ECB6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48440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E007D5-9DBA-43B8-AF88-B58B549A1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F27704-8202-4472-98CA-8F6D544B0E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63B7AD-7FDB-4EA0-9EB0-D7DFF88B68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1F604-B9DD-440C-8921-542F72AD59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097151-7A25-452A-A4B4-B6CE348A5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48261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A2A04-CD98-4262-B017-469759031404}" type="datetimeFigureOut">
              <a:rPr lang="id-ID" smtClean="0"/>
              <a:t>04/08/2020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AD60B57-744C-4E32-99DD-B5EF39AD677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71188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03439D1-36B7-4D3D-AAE7-2131BCC53A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58506" y="800392"/>
            <a:ext cx="10264697" cy="121210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40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 Unicode MS"/>
              </a:rPr>
              <a:t>7 CHARACTERISTICS OF STRATEGY</a:t>
            </a:r>
            <a:endParaRPr kumimoji="0" lang="id-ID" altLang="id-ID" sz="4000" b="0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D4093-1CC5-4F5B-9F81-C1A291DB5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490436"/>
            <a:ext cx="9708995" cy="3567173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sz="2400"/>
              <a:t>Refer to the procedure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/>
              <a:t>Observable and unobservable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/>
              <a:t>Problem oriented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/>
              <a:t>Contribute to learning success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/>
              <a:t>Can be repeated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/>
              <a:t>Can be changed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/>
              <a:t>Can be integrated</a:t>
            </a:r>
          </a:p>
        </p:txBody>
      </p:sp>
    </p:spTree>
    <p:extLst>
      <p:ext uri="{BB962C8B-B14F-4D97-AF65-F5344CB8AC3E}">
        <p14:creationId xmlns:p14="http://schemas.microsoft.com/office/powerpoint/2010/main" val="2795695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A806D-27AF-4278-BD04-66D142337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4981" y="47073"/>
            <a:ext cx="10515600" cy="1325563"/>
          </a:xfrm>
        </p:spPr>
        <p:txBody>
          <a:bodyPr/>
          <a:lstStyle/>
          <a:p>
            <a:r>
              <a:rPr lang="id-ID" dirty="0"/>
              <a:t>9 ASUMSI STRATEGI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23034-7999-4CD8-9411-F6204A24D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7134"/>
            <a:ext cx="10515600" cy="1200329"/>
          </a:xfrm>
        </p:spPr>
        <p:txBody>
          <a:bodyPr/>
          <a:lstStyle/>
          <a:p>
            <a:pPr marL="0" indent="0">
              <a:buNone/>
            </a:pPr>
            <a:r>
              <a:rPr lang="id-ID" dirty="0"/>
              <a:t>  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88ABEEE-9A1D-4D61-9C10-01ED04385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414" y="763063"/>
            <a:ext cx="1020785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id-ID" altLang="id-ID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Learners are more successful than other learners because of strategy.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id-ID" altLang="id-ID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546D0D8-9239-403E-9B07-8438C77D4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656" y="1236476"/>
            <a:ext cx="73805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2. Language learning: implicit and explicit knowledge</a:t>
            </a:r>
            <a:endParaRPr kumimoji="0" lang="id-ID" altLang="id-ID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02B22DF-51C7-4352-B8A1-F50361CF2D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414" y="1768864"/>
            <a:ext cx="80498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3. The rise of the market is not synonymous with learning.</a:t>
            </a:r>
            <a:endParaRPr kumimoji="0" lang="id-ID" altLang="id-ID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1542FE0-0CBC-4D94-B83A-8F0B56D3F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414" y="2250342"/>
            <a:ext cx="434125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4. Strategy can be transferred.</a:t>
            </a:r>
            <a:endParaRPr kumimoji="0" lang="id-ID" altLang="id-ID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D46636F-EEC3-4B5C-8AE4-6B218D00FF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656" y="2688362"/>
            <a:ext cx="786067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5. The teacher can suggest the use of certain strategies.</a:t>
            </a:r>
            <a:endParaRPr kumimoji="0" lang="id-ID" altLang="id-ID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72C71213-69A4-46CD-A0CA-2D782F389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414" y="3162727"/>
            <a:ext cx="1163414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6. The independent learning strategy can be done inside and outside the classroom.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93730E34-F78E-4408-99CA-3058D02D6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414" y="3641679"/>
            <a:ext cx="770435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7. Learning languages ​​is also like learning other things.</a:t>
            </a:r>
            <a:endParaRPr kumimoji="0" lang="id-ID" altLang="id-ID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E01E98A5-C1C3-4346-B959-2E4F04A53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414" y="4142098"/>
            <a:ext cx="998222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8. Learning success in other things can be applied in language learning.</a:t>
            </a:r>
            <a:endParaRPr kumimoji="0" lang="id-ID" altLang="id-ID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altLang="id-ID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7F5FAD7E-AB6C-4E0D-AE96-6FF500C554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656" y="4502098"/>
            <a:ext cx="935384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altLang="id-ID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9. Critical communication skills are important for language learning</a:t>
            </a:r>
            <a:r>
              <a:rPr kumimoji="0" lang="id-ID" altLang="id-ID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id-ID" altLang="id-ID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CA71492-C9D7-4CB2-BEE8-4471CFD4A2A8}"/>
              </a:ext>
            </a:extLst>
          </p:cNvPr>
          <p:cNvSpPr txBox="1"/>
          <p:nvPr/>
        </p:nvSpPr>
        <p:spPr>
          <a:xfrm>
            <a:off x="382656" y="5702427"/>
            <a:ext cx="100219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/>
              <a:t>Rubin, Joan. 1987. Leaner Strategies: Theoritical, Assumptions, Research History and Typology </a:t>
            </a:r>
          </a:p>
          <a:p>
            <a:r>
              <a:rPr lang="id-ID" dirty="0"/>
              <a:t>in Weden and Rubin (ed). Leaner Strategies in Language Learning, New Jersey: Prentice Hall International </a:t>
            </a:r>
          </a:p>
        </p:txBody>
      </p:sp>
    </p:spTree>
    <p:extLst>
      <p:ext uri="{BB962C8B-B14F-4D97-AF65-F5344CB8AC3E}">
        <p14:creationId xmlns:p14="http://schemas.microsoft.com/office/powerpoint/2010/main" val="624354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E07EC-3F91-472D-8EE6-AE29AEC0C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A13D2-8E3F-43E5-804E-A3274F43C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80627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169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Arial Unicode MS</vt:lpstr>
      <vt:lpstr>Calibri</vt:lpstr>
      <vt:lpstr>Calibri Light</vt:lpstr>
      <vt:lpstr>Trebuchet MS</vt:lpstr>
      <vt:lpstr>Wingdings 3</vt:lpstr>
      <vt:lpstr>Office Theme</vt:lpstr>
      <vt:lpstr>Facet</vt:lpstr>
      <vt:lpstr>7 CHARACTERISTICS OF STRATEGY</vt:lpstr>
      <vt:lpstr>9 ASUMSI STRATEGI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 CHARACTERISTICS OF STRATEGY</dc:title>
  <dc:creator>ACER</dc:creator>
  <cp:lastModifiedBy>ACER</cp:lastModifiedBy>
  <cp:revision>6</cp:revision>
  <dcterms:created xsi:type="dcterms:W3CDTF">2020-08-04T13:27:58Z</dcterms:created>
  <dcterms:modified xsi:type="dcterms:W3CDTF">2020-08-04T14:16:32Z</dcterms:modified>
</cp:coreProperties>
</file>