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  <p:sldMasterId id="2147483707" r:id="rId5"/>
    <p:sldMasterId id="2147483719" r:id="rId6"/>
  </p:sldMasterIdLst>
  <p:sldIdLst>
    <p:sldId id="256" r:id="rId7"/>
    <p:sldId id="262" r:id="rId8"/>
    <p:sldId id="261" r:id="rId9"/>
    <p:sldId id="257" r:id="rId10"/>
    <p:sldId id="258" r:id="rId11"/>
    <p:sldId id="259" r:id="rId12"/>
    <p:sldId id="263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FF652-BBD9-4A49-8A9E-15C6852B143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BDA551D-7B12-4887-859C-4F4A946AFEA3}">
      <dgm:prSet phldrT="[Text]"/>
      <dgm:spPr/>
      <dgm:t>
        <a:bodyPr/>
        <a:lstStyle/>
        <a:p>
          <a:r>
            <a:rPr lang="id-ID" dirty="0"/>
            <a:t>LANGUAGE</a:t>
          </a:r>
        </a:p>
      </dgm:t>
    </dgm:pt>
    <dgm:pt modelId="{B8040DA1-AD2B-474C-9D7B-C6498ADFB21B}" type="parTrans" cxnId="{40C7C717-8641-4011-94EB-A009025102CE}">
      <dgm:prSet/>
      <dgm:spPr/>
      <dgm:t>
        <a:bodyPr/>
        <a:lstStyle/>
        <a:p>
          <a:endParaRPr lang="id-ID"/>
        </a:p>
      </dgm:t>
    </dgm:pt>
    <dgm:pt modelId="{9E54DDC8-AF65-43C7-82E8-8C9461DE21C2}" type="sibTrans" cxnId="{40C7C717-8641-4011-94EB-A009025102CE}">
      <dgm:prSet/>
      <dgm:spPr/>
      <dgm:t>
        <a:bodyPr/>
        <a:lstStyle/>
        <a:p>
          <a:endParaRPr lang="id-ID"/>
        </a:p>
      </dgm:t>
    </dgm:pt>
    <dgm:pt modelId="{3DC4949F-BDCD-4CA2-AE93-29E1CE17080C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rgbClr val="FF0000"/>
              </a:solidFill>
            </a:rPr>
            <a:t>VERBAL</a:t>
          </a:r>
        </a:p>
      </dgm:t>
    </dgm:pt>
    <dgm:pt modelId="{786CE022-8B73-4ABE-9FF3-D8FCE8A07943}" type="parTrans" cxnId="{2BDD7182-D942-40DB-858D-B096516BE540}">
      <dgm:prSet/>
      <dgm:spPr/>
      <dgm:t>
        <a:bodyPr/>
        <a:lstStyle/>
        <a:p>
          <a:endParaRPr lang="id-ID"/>
        </a:p>
      </dgm:t>
    </dgm:pt>
    <dgm:pt modelId="{5A588759-C34B-451A-A8BE-3FC2BB556F4A}" type="sibTrans" cxnId="{2BDD7182-D942-40DB-858D-B096516BE540}">
      <dgm:prSet/>
      <dgm:spPr/>
      <dgm:t>
        <a:bodyPr/>
        <a:lstStyle/>
        <a:p>
          <a:endParaRPr lang="id-ID"/>
        </a:p>
      </dgm:t>
    </dgm:pt>
    <dgm:pt modelId="{F71B26CA-A666-4F24-9A2C-159746DCAFC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rgbClr val="FF0000"/>
              </a:solidFill>
            </a:rPr>
            <a:t>CODE</a:t>
          </a:r>
        </a:p>
      </dgm:t>
    </dgm:pt>
    <dgm:pt modelId="{2C1BB47D-2EAC-4298-B5E5-7732FD0D5963}" type="parTrans" cxnId="{9D532A9C-DC81-44E7-87C6-367CD8D40220}">
      <dgm:prSet/>
      <dgm:spPr/>
      <dgm:t>
        <a:bodyPr/>
        <a:lstStyle/>
        <a:p>
          <a:endParaRPr lang="id-ID"/>
        </a:p>
      </dgm:t>
    </dgm:pt>
    <dgm:pt modelId="{5CAB9787-14BD-46C2-B436-875550EE24C3}" type="sibTrans" cxnId="{9D532A9C-DC81-44E7-87C6-367CD8D40220}">
      <dgm:prSet/>
      <dgm:spPr/>
      <dgm:t>
        <a:bodyPr/>
        <a:lstStyle/>
        <a:p>
          <a:endParaRPr lang="id-ID"/>
        </a:p>
      </dgm:t>
    </dgm:pt>
    <dgm:pt modelId="{2449A430-4361-47CD-AC6B-C99D817BC704}">
      <dgm:prSet phldrT="[Text]"/>
      <dgm:spPr>
        <a:solidFill>
          <a:srgbClr val="7030A0"/>
        </a:solidFill>
      </dgm:spPr>
      <dgm:t>
        <a:bodyPr/>
        <a:lstStyle/>
        <a:p>
          <a:r>
            <a:rPr lang="id-ID" dirty="0"/>
            <a:t>SYMBOLE</a:t>
          </a:r>
        </a:p>
      </dgm:t>
    </dgm:pt>
    <dgm:pt modelId="{FFBE6E95-4344-41FE-BE0B-17351DD0C54C}" type="parTrans" cxnId="{4C5556F3-DC24-4E18-A29F-150B4A3E8AFC}">
      <dgm:prSet/>
      <dgm:spPr/>
      <dgm:t>
        <a:bodyPr/>
        <a:lstStyle/>
        <a:p>
          <a:endParaRPr lang="id-ID"/>
        </a:p>
      </dgm:t>
    </dgm:pt>
    <dgm:pt modelId="{D47A525D-9A99-465B-B19B-A9BF0DE6B208}" type="sibTrans" cxnId="{4C5556F3-DC24-4E18-A29F-150B4A3E8AFC}">
      <dgm:prSet/>
      <dgm:spPr/>
      <dgm:t>
        <a:bodyPr/>
        <a:lstStyle/>
        <a:p>
          <a:endParaRPr lang="id-ID"/>
        </a:p>
      </dgm:t>
    </dgm:pt>
    <dgm:pt modelId="{0E12C57E-F415-459F-A4EB-D4ADC759F17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d-ID" dirty="0"/>
            <a:t>SIGN</a:t>
          </a:r>
        </a:p>
      </dgm:t>
    </dgm:pt>
    <dgm:pt modelId="{503A5994-9A36-4230-8A0B-A87380A0255D}" type="parTrans" cxnId="{A647032F-1376-4A7A-9B82-61F61ED64BBB}">
      <dgm:prSet/>
      <dgm:spPr/>
      <dgm:t>
        <a:bodyPr/>
        <a:lstStyle/>
        <a:p>
          <a:endParaRPr lang="id-ID"/>
        </a:p>
      </dgm:t>
    </dgm:pt>
    <dgm:pt modelId="{9A5EBAE9-10B5-4595-A94E-B89F325C262F}" type="sibTrans" cxnId="{A647032F-1376-4A7A-9B82-61F61ED64BBB}">
      <dgm:prSet/>
      <dgm:spPr/>
      <dgm:t>
        <a:bodyPr/>
        <a:lstStyle/>
        <a:p>
          <a:endParaRPr lang="id-ID"/>
        </a:p>
      </dgm:t>
    </dgm:pt>
    <dgm:pt modelId="{5192D0E1-E3BC-4473-AAEB-A6CF05089AC5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id-ID" dirty="0"/>
            <a:t>CONTACT</a:t>
          </a:r>
        </a:p>
      </dgm:t>
    </dgm:pt>
    <dgm:pt modelId="{85EF7D3A-14D5-46BF-B260-394C61F315E5}" type="parTrans" cxnId="{F542B693-693D-4815-BA7D-7BF5440FFA47}">
      <dgm:prSet/>
      <dgm:spPr/>
      <dgm:t>
        <a:bodyPr/>
        <a:lstStyle/>
        <a:p>
          <a:endParaRPr lang="id-ID"/>
        </a:p>
      </dgm:t>
    </dgm:pt>
    <dgm:pt modelId="{1AC0880D-F0FC-43D9-BC76-968C77881003}" type="sibTrans" cxnId="{F542B693-693D-4815-BA7D-7BF5440FFA47}">
      <dgm:prSet/>
      <dgm:spPr/>
      <dgm:t>
        <a:bodyPr/>
        <a:lstStyle/>
        <a:p>
          <a:endParaRPr lang="id-ID"/>
        </a:p>
      </dgm:t>
    </dgm:pt>
    <dgm:pt modelId="{6EF8AB24-CE46-48E4-B46C-BCED6082978C}">
      <dgm:prSet phldrT="[Text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id-ID" dirty="0"/>
            <a:t>SILENT</a:t>
          </a:r>
        </a:p>
      </dgm:t>
    </dgm:pt>
    <dgm:pt modelId="{69D0ECAD-E867-4359-BEF5-6C87149A72BD}" type="parTrans" cxnId="{8BC54E52-0027-44B3-9C99-7EDB8BE68E23}">
      <dgm:prSet/>
      <dgm:spPr/>
      <dgm:t>
        <a:bodyPr/>
        <a:lstStyle/>
        <a:p>
          <a:endParaRPr lang="id-ID"/>
        </a:p>
      </dgm:t>
    </dgm:pt>
    <dgm:pt modelId="{7E8B9A61-4EE1-401B-AC30-644EA775E5B3}" type="sibTrans" cxnId="{8BC54E52-0027-44B3-9C99-7EDB8BE68E23}">
      <dgm:prSet/>
      <dgm:spPr/>
      <dgm:t>
        <a:bodyPr/>
        <a:lstStyle/>
        <a:p>
          <a:endParaRPr lang="id-ID"/>
        </a:p>
      </dgm:t>
    </dgm:pt>
    <dgm:pt modelId="{72A1002C-5F4C-4A5A-9243-7535B4EBBA07}" type="pres">
      <dgm:prSet presAssocID="{D11FF652-BBD9-4A49-8A9E-15C6852B143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0EB0491-F1D6-4F74-8D5D-C0F762E0A062}" type="pres">
      <dgm:prSet presAssocID="{0BDA551D-7B12-4887-859C-4F4A946AFEA3}" presName="Parent" presStyleLbl="node0" presStyleIdx="0" presStyleCnt="1">
        <dgm:presLayoutVars>
          <dgm:chMax val="6"/>
          <dgm:chPref val="6"/>
        </dgm:presLayoutVars>
      </dgm:prSet>
      <dgm:spPr/>
    </dgm:pt>
    <dgm:pt modelId="{11A953D7-EA44-4CD3-ABA6-0947EC4CA57F}" type="pres">
      <dgm:prSet presAssocID="{3DC4949F-BDCD-4CA2-AE93-29E1CE17080C}" presName="Accent1" presStyleCnt="0"/>
      <dgm:spPr/>
    </dgm:pt>
    <dgm:pt modelId="{1B27D637-6727-42D2-895D-C41592F3BF55}" type="pres">
      <dgm:prSet presAssocID="{3DC4949F-BDCD-4CA2-AE93-29E1CE17080C}" presName="Accent" presStyleLbl="bgShp" presStyleIdx="0" presStyleCnt="6"/>
      <dgm:spPr/>
    </dgm:pt>
    <dgm:pt modelId="{5F4B8BDC-0CD3-45A0-B977-A0826493AA42}" type="pres">
      <dgm:prSet presAssocID="{3DC4949F-BDCD-4CA2-AE93-29E1CE17080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1E36EB1-35E0-4E34-ADF1-527706034FBB}" type="pres">
      <dgm:prSet presAssocID="{F71B26CA-A666-4F24-9A2C-159746DCAFC6}" presName="Accent2" presStyleCnt="0"/>
      <dgm:spPr/>
    </dgm:pt>
    <dgm:pt modelId="{303E849A-40E9-4D17-84F4-6F89FBF94407}" type="pres">
      <dgm:prSet presAssocID="{F71B26CA-A666-4F24-9A2C-159746DCAFC6}" presName="Accent" presStyleLbl="bgShp" presStyleIdx="1" presStyleCnt="6"/>
      <dgm:spPr/>
    </dgm:pt>
    <dgm:pt modelId="{99403C7D-2F4D-4093-A41D-74B6D051CB0D}" type="pres">
      <dgm:prSet presAssocID="{F71B26CA-A666-4F24-9A2C-159746DCAFC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EACCBE5-1B48-41C3-B2FB-29A1A2153C04}" type="pres">
      <dgm:prSet presAssocID="{2449A430-4361-47CD-AC6B-C99D817BC704}" presName="Accent3" presStyleCnt="0"/>
      <dgm:spPr/>
    </dgm:pt>
    <dgm:pt modelId="{8E8BC1AC-6A10-43D9-A8C5-7231B4A5807C}" type="pres">
      <dgm:prSet presAssocID="{2449A430-4361-47CD-AC6B-C99D817BC704}" presName="Accent" presStyleLbl="bgShp" presStyleIdx="2" presStyleCnt="6"/>
      <dgm:spPr/>
    </dgm:pt>
    <dgm:pt modelId="{8073B1D6-DB46-41A3-A0B2-3BD51AD419D4}" type="pres">
      <dgm:prSet presAssocID="{2449A430-4361-47CD-AC6B-C99D817BC70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73CF054-1D63-44C4-87B8-0063AFFD127D}" type="pres">
      <dgm:prSet presAssocID="{0E12C57E-F415-459F-A4EB-D4ADC759F172}" presName="Accent4" presStyleCnt="0"/>
      <dgm:spPr/>
    </dgm:pt>
    <dgm:pt modelId="{030F6530-8EC8-4B98-9DE4-052F6757BBE9}" type="pres">
      <dgm:prSet presAssocID="{0E12C57E-F415-459F-A4EB-D4ADC759F172}" presName="Accent" presStyleLbl="bgShp" presStyleIdx="3" presStyleCnt="6"/>
      <dgm:spPr/>
    </dgm:pt>
    <dgm:pt modelId="{10F107DF-3CF4-4A60-A527-1CCEA2451138}" type="pres">
      <dgm:prSet presAssocID="{0E12C57E-F415-459F-A4EB-D4ADC759F17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D0D7DBC-9E7A-45DA-954B-2DB491D5525B}" type="pres">
      <dgm:prSet presAssocID="{5192D0E1-E3BC-4473-AAEB-A6CF05089AC5}" presName="Accent5" presStyleCnt="0"/>
      <dgm:spPr/>
    </dgm:pt>
    <dgm:pt modelId="{5034249B-9038-48F4-B668-DD679A54E143}" type="pres">
      <dgm:prSet presAssocID="{5192D0E1-E3BC-4473-AAEB-A6CF05089AC5}" presName="Accent" presStyleLbl="bgShp" presStyleIdx="4" presStyleCnt="6"/>
      <dgm:spPr/>
    </dgm:pt>
    <dgm:pt modelId="{89D60CE7-F58F-4B69-A163-5152891DC27D}" type="pres">
      <dgm:prSet presAssocID="{5192D0E1-E3BC-4473-AAEB-A6CF05089AC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8E28A4A-B220-49A7-B0C3-9FF844B481D7}" type="pres">
      <dgm:prSet presAssocID="{6EF8AB24-CE46-48E4-B46C-BCED6082978C}" presName="Accent6" presStyleCnt="0"/>
      <dgm:spPr/>
    </dgm:pt>
    <dgm:pt modelId="{CA1D46C3-063B-4585-A654-6E9B86F7F2E1}" type="pres">
      <dgm:prSet presAssocID="{6EF8AB24-CE46-48E4-B46C-BCED6082978C}" presName="Accent" presStyleLbl="bgShp" presStyleIdx="5" presStyleCnt="6"/>
      <dgm:spPr/>
    </dgm:pt>
    <dgm:pt modelId="{1E5405BD-3386-47FE-A2E3-F15A99A458C5}" type="pres">
      <dgm:prSet presAssocID="{6EF8AB24-CE46-48E4-B46C-BCED6082978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A7CC109-80A6-4AF3-BC26-DBB73A057627}" type="presOf" srcId="{F71B26CA-A666-4F24-9A2C-159746DCAFC6}" destId="{99403C7D-2F4D-4093-A41D-74B6D051CB0D}" srcOrd="0" destOrd="0" presId="urn:microsoft.com/office/officeart/2011/layout/HexagonRadial"/>
    <dgm:cxn modelId="{40C7C717-8641-4011-94EB-A009025102CE}" srcId="{D11FF652-BBD9-4A49-8A9E-15C6852B1437}" destId="{0BDA551D-7B12-4887-859C-4F4A946AFEA3}" srcOrd="0" destOrd="0" parTransId="{B8040DA1-AD2B-474C-9D7B-C6498ADFB21B}" sibTransId="{9E54DDC8-AF65-43C7-82E8-8C9461DE21C2}"/>
    <dgm:cxn modelId="{956A9223-7464-444D-A5A5-068D10E7C1B3}" type="presOf" srcId="{2449A430-4361-47CD-AC6B-C99D817BC704}" destId="{8073B1D6-DB46-41A3-A0B2-3BD51AD419D4}" srcOrd="0" destOrd="0" presId="urn:microsoft.com/office/officeart/2011/layout/HexagonRadial"/>
    <dgm:cxn modelId="{2E1E5D2C-BF6F-41B3-BCDC-5FD635A6EC86}" type="presOf" srcId="{0BDA551D-7B12-4887-859C-4F4A946AFEA3}" destId="{A0EB0491-F1D6-4F74-8D5D-C0F762E0A062}" srcOrd="0" destOrd="0" presId="urn:microsoft.com/office/officeart/2011/layout/HexagonRadial"/>
    <dgm:cxn modelId="{3B4AA42E-A1DD-473C-BDA2-6E8FA694AD3B}" type="presOf" srcId="{D11FF652-BBD9-4A49-8A9E-15C6852B1437}" destId="{72A1002C-5F4C-4A5A-9243-7535B4EBBA07}" srcOrd="0" destOrd="0" presId="urn:microsoft.com/office/officeart/2011/layout/HexagonRadial"/>
    <dgm:cxn modelId="{A647032F-1376-4A7A-9B82-61F61ED64BBB}" srcId="{0BDA551D-7B12-4887-859C-4F4A946AFEA3}" destId="{0E12C57E-F415-459F-A4EB-D4ADC759F172}" srcOrd="3" destOrd="0" parTransId="{503A5994-9A36-4230-8A0B-A87380A0255D}" sibTransId="{9A5EBAE9-10B5-4595-A94E-B89F325C262F}"/>
    <dgm:cxn modelId="{8BC54E52-0027-44B3-9C99-7EDB8BE68E23}" srcId="{0BDA551D-7B12-4887-859C-4F4A946AFEA3}" destId="{6EF8AB24-CE46-48E4-B46C-BCED6082978C}" srcOrd="5" destOrd="0" parTransId="{69D0ECAD-E867-4359-BEF5-6C87149A72BD}" sibTransId="{7E8B9A61-4EE1-401B-AC30-644EA775E5B3}"/>
    <dgm:cxn modelId="{2BDD7182-D942-40DB-858D-B096516BE540}" srcId="{0BDA551D-7B12-4887-859C-4F4A946AFEA3}" destId="{3DC4949F-BDCD-4CA2-AE93-29E1CE17080C}" srcOrd="0" destOrd="0" parTransId="{786CE022-8B73-4ABE-9FF3-D8FCE8A07943}" sibTransId="{5A588759-C34B-451A-A8BE-3FC2BB556F4A}"/>
    <dgm:cxn modelId="{F542B693-693D-4815-BA7D-7BF5440FFA47}" srcId="{0BDA551D-7B12-4887-859C-4F4A946AFEA3}" destId="{5192D0E1-E3BC-4473-AAEB-A6CF05089AC5}" srcOrd="4" destOrd="0" parTransId="{85EF7D3A-14D5-46BF-B260-394C61F315E5}" sibTransId="{1AC0880D-F0FC-43D9-BC76-968C77881003}"/>
    <dgm:cxn modelId="{8CD3A09B-6603-4973-B587-49EE93D94797}" type="presOf" srcId="{6EF8AB24-CE46-48E4-B46C-BCED6082978C}" destId="{1E5405BD-3386-47FE-A2E3-F15A99A458C5}" srcOrd="0" destOrd="0" presId="urn:microsoft.com/office/officeart/2011/layout/HexagonRadial"/>
    <dgm:cxn modelId="{9D532A9C-DC81-44E7-87C6-367CD8D40220}" srcId="{0BDA551D-7B12-4887-859C-4F4A946AFEA3}" destId="{F71B26CA-A666-4F24-9A2C-159746DCAFC6}" srcOrd="1" destOrd="0" parTransId="{2C1BB47D-2EAC-4298-B5E5-7732FD0D5963}" sibTransId="{5CAB9787-14BD-46C2-B436-875550EE24C3}"/>
    <dgm:cxn modelId="{4E322CDF-67B6-4170-80A1-B99B1CC06A98}" type="presOf" srcId="{5192D0E1-E3BC-4473-AAEB-A6CF05089AC5}" destId="{89D60CE7-F58F-4B69-A163-5152891DC27D}" srcOrd="0" destOrd="0" presId="urn:microsoft.com/office/officeart/2011/layout/HexagonRadial"/>
    <dgm:cxn modelId="{B32228F2-5F11-4850-9B29-9E228703BECD}" type="presOf" srcId="{3DC4949F-BDCD-4CA2-AE93-29E1CE17080C}" destId="{5F4B8BDC-0CD3-45A0-B977-A0826493AA42}" srcOrd="0" destOrd="0" presId="urn:microsoft.com/office/officeart/2011/layout/HexagonRadial"/>
    <dgm:cxn modelId="{4C5556F3-DC24-4E18-A29F-150B4A3E8AFC}" srcId="{0BDA551D-7B12-4887-859C-4F4A946AFEA3}" destId="{2449A430-4361-47CD-AC6B-C99D817BC704}" srcOrd="2" destOrd="0" parTransId="{FFBE6E95-4344-41FE-BE0B-17351DD0C54C}" sibTransId="{D47A525D-9A99-465B-B19B-A9BF0DE6B208}"/>
    <dgm:cxn modelId="{435BE7FE-DBBF-49FA-9771-1456FA08201C}" type="presOf" srcId="{0E12C57E-F415-459F-A4EB-D4ADC759F172}" destId="{10F107DF-3CF4-4A60-A527-1CCEA2451138}" srcOrd="0" destOrd="0" presId="urn:microsoft.com/office/officeart/2011/layout/HexagonRadial"/>
    <dgm:cxn modelId="{48BF962B-E279-45E2-B063-B7EB8330C42E}" type="presParOf" srcId="{72A1002C-5F4C-4A5A-9243-7535B4EBBA07}" destId="{A0EB0491-F1D6-4F74-8D5D-C0F762E0A062}" srcOrd="0" destOrd="0" presId="urn:microsoft.com/office/officeart/2011/layout/HexagonRadial"/>
    <dgm:cxn modelId="{3CE52DF8-218E-4C97-A984-0AD6DCD9B366}" type="presParOf" srcId="{72A1002C-5F4C-4A5A-9243-7535B4EBBA07}" destId="{11A953D7-EA44-4CD3-ABA6-0947EC4CA57F}" srcOrd="1" destOrd="0" presId="urn:microsoft.com/office/officeart/2011/layout/HexagonRadial"/>
    <dgm:cxn modelId="{19932A5F-4367-462A-9F38-2A73F51EF166}" type="presParOf" srcId="{11A953D7-EA44-4CD3-ABA6-0947EC4CA57F}" destId="{1B27D637-6727-42D2-895D-C41592F3BF55}" srcOrd="0" destOrd="0" presId="urn:microsoft.com/office/officeart/2011/layout/HexagonRadial"/>
    <dgm:cxn modelId="{1F606C77-9191-4A49-9264-4801965410D6}" type="presParOf" srcId="{72A1002C-5F4C-4A5A-9243-7535B4EBBA07}" destId="{5F4B8BDC-0CD3-45A0-B977-A0826493AA42}" srcOrd="2" destOrd="0" presId="urn:microsoft.com/office/officeart/2011/layout/HexagonRadial"/>
    <dgm:cxn modelId="{48F34DAF-396A-4A6B-AD7E-26F1E956BB54}" type="presParOf" srcId="{72A1002C-5F4C-4A5A-9243-7535B4EBBA07}" destId="{71E36EB1-35E0-4E34-ADF1-527706034FBB}" srcOrd="3" destOrd="0" presId="urn:microsoft.com/office/officeart/2011/layout/HexagonRadial"/>
    <dgm:cxn modelId="{430B308E-B73F-4DE7-9295-5DE070F6404F}" type="presParOf" srcId="{71E36EB1-35E0-4E34-ADF1-527706034FBB}" destId="{303E849A-40E9-4D17-84F4-6F89FBF94407}" srcOrd="0" destOrd="0" presId="urn:microsoft.com/office/officeart/2011/layout/HexagonRadial"/>
    <dgm:cxn modelId="{450A3FDA-736C-461E-9D86-4D8B7D007596}" type="presParOf" srcId="{72A1002C-5F4C-4A5A-9243-7535B4EBBA07}" destId="{99403C7D-2F4D-4093-A41D-74B6D051CB0D}" srcOrd="4" destOrd="0" presId="urn:microsoft.com/office/officeart/2011/layout/HexagonRadial"/>
    <dgm:cxn modelId="{3D3C008F-F1A7-450B-97B5-02E439FB4BA4}" type="presParOf" srcId="{72A1002C-5F4C-4A5A-9243-7535B4EBBA07}" destId="{3EACCBE5-1B48-41C3-B2FB-29A1A2153C04}" srcOrd="5" destOrd="0" presId="urn:microsoft.com/office/officeart/2011/layout/HexagonRadial"/>
    <dgm:cxn modelId="{DCE43DD1-A3B8-41F1-9451-8FE80849BBAD}" type="presParOf" srcId="{3EACCBE5-1B48-41C3-B2FB-29A1A2153C04}" destId="{8E8BC1AC-6A10-43D9-A8C5-7231B4A5807C}" srcOrd="0" destOrd="0" presId="urn:microsoft.com/office/officeart/2011/layout/HexagonRadial"/>
    <dgm:cxn modelId="{406BBF50-4614-4E3C-9791-B4C6B2C1188F}" type="presParOf" srcId="{72A1002C-5F4C-4A5A-9243-7535B4EBBA07}" destId="{8073B1D6-DB46-41A3-A0B2-3BD51AD419D4}" srcOrd="6" destOrd="0" presId="urn:microsoft.com/office/officeart/2011/layout/HexagonRadial"/>
    <dgm:cxn modelId="{54234280-B5C9-4D56-B809-E145D708E0D5}" type="presParOf" srcId="{72A1002C-5F4C-4A5A-9243-7535B4EBBA07}" destId="{E73CF054-1D63-44C4-87B8-0063AFFD127D}" srcOrd="7" destOrd="0" presId="urn:microsoft.com/office/officeart/2011/layout/HexagonRadial"/>
    <dgm:cxn modelId="{40D1C967-5CE4-4FC0-8D7B-917112110702}" type="presParOf" srcId="{E73CF054-1D63-44C4-87B8-0063AFFD127D}" destId="{030F6530-8EC8-4B98-9DE4-052F6757BBE9}" srcOrd="0" destOrd="0" presId="urn:microsoft.com/office/officeart/2011/layout/HexagonRadial"/>
    <dgm:cxn modelId="{3AA35848-E94B-45D6-B7D5-6D7D25E409A7}" type="presParOf" srcId="{72A1002C-5F4C-4A5A-9243-7535B4EBBA07}" destId="{10F107DF-3CF4-4A60-A527-1CCEA2451138}" srcOrd="8" destOrd="0" presId="urn:microsoft.com/office/officeart/2011/layout/HexagonRadial"/>
    <dgm:cxn modelId="{C4CE6538-4AB6-4B5C-8096-94B5759E1704}" type="presParOf" srcId="{72A1002C-5F4C-4A5A-9243-7535B4EBBA07}" destId="{CD0D7DBC-9E7A-45DA-954B-2DB491D5525B}" srcOrd="9" destOrd="0" presId="urn:microsoft.com/office/officeart/2011/layout/HexagonRadial"/>
    <dgm:cxn modelId="{E10D20DE-53FC-4F75-9D3C-7B68BCC560F4}" type="presParOf" srcId="{CD0D7DBC-9E7A-45DA-954B-2DB491D5525B}" destId="{5034249B-9038-48F4-B668-DD679A54E143}" srcOrd="0" destOrd="0" presId="urn:microsoft.com/office/officeart/2011/layout/HexagonRadial"/>
    <dgm:cxn modelId="{ED2A1CAB-8D21-4F8F-881A-5E96BEC57AE2}" type="presParOf" srcId="{72A1002C-5F4C-4A5A-9243-7535B4EBBA07}" destId="{89D60CE7-F58F-4B69-A163-5152891DC27D}" srcOrd="10" destOrd="0" presId="urn:microsoft.com/office/officeart/2011/layout/HexagonRadial"/>
    <dgm:cxn modelId="{ED1D46B4-2382-4E24-8517-4D55A26C9970}" type="presParOf" srcId="{72A1002C-5F4C-4A5A-9243-7535B4EBBA07}" destId="{D8E28A4A-B220-49A7-B0C3-9FF844B481D7}" srcOrd="11" destOrd="0" presId="urn:microsoft.com/office/officeart/2011/layout/HexagonRadial"/>
    <dgm:cxn modelId="{2D3E91AA-B3B9-4A7B-BAD7-3D2D2579919D}" type="presParOf" srcId="{D8E28A4A-B220-49A7-B0C3-9FF844B481D7}" destId="{CA1D46C3-063B-4585-A654-6E9B86F7F2E1}" srcOrd="0" destOrd="0" presId="urn:microsoft.com/office/officeart/2011/layout/HexagonRadial"/>
    <dgm:cxn modelId="{20B4F772-2841-4BD3-BD7D-D842F0C35AF0}" type="presParOf" srcId="{72A1002C-5F4C-4A5A-9243-7535B4EBBA07}" destId="{1E5405BD-3386-47FE-A2E3-F15A99A458C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A43A1-A347-4A91-AA8E-C16AE59AAC0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BBC0AE7-4568-454D-8789-C6C36A12BDA3}">
      <dgm:prSet phldrT="[Text]"/>
      <dgm:spPr>
        <a:solidFill>
          <a:schemeClr val="tx1"/>
        </a:solidFill>
      </dgm:spPr>
      <dgm:t>
        <a:bodyPr/>
        <a:lstStyle/>
        <a:p>
          <a:r>
            <a:rPr lang="id-ID" dirty="0"/>
            <a:t>JAWA KUNA</a:t>
          </a:r>
        </a:p>
      </dgm:t>
    </dgm:pt>
    <dgm:pt modelId="{E5AB8094-2123-4DEA-9CDB-26FD97893D46}" type="parTrans" cxnId="{A08D8B4B-D556-4625-BE82-505E32E6AD50}">
      <dgm:prSet/>
      <dgm:spPr/>
      <dgm:t>
        <a:bodyPr/>
        <a:lstStyle/>
        <a:p>
          <a:endParaRPr lang="id-ID"/>
        </a:p>
      </dgm:t>
    </dgm:pt>
    <dgm:pt modelId="{DE6AAC15-95EF-4BBD-A7F1-953EC32A5DC3}" type="sibTrans" cxnId="{A08D8B4B-D556-4625-BE82-505E32E6AD50}">
      <dgm:prSet/>
      <dgm:spPr/>
      <dgm:t>
        <a:bodyPr/>
        <a:lstStyle/>
        <a:p>
          <a:endParaRPr lang="id-ID"/>
        </a:p>
      </dgm:t>
    </dgm:pt>
    <dgm:pt modelId="{4330CAEB-349A-4C87-A166-5BA03693E2C1}">
      <dgm:prSet phldrT="[Text]"/>
      <dgm:spPr/>
      <dgm:t>
        <a:bodyPr/>
        <a:lstStyle/>
        <a:p>
          <a:r>
            <a:rPr lang="id-ID" dirty="0"/>
            <a:t>JAWA TENGAH</a:t>
          </a:r>
        </a:p>
      </dgm:t>
    </dgm:pt>
    <dgm:pt modelId="{C2502BD9-C9A3-49D7-9B2C-015F27FD960A}" type="parTrans" cxnId="{9F88B7AE-0161-4A28-85E3-3F46288E4D61}">
      <dgm:prSet/>
      <dgm:spPr/>
      <dgm:t>
        <a:bodyPr/>
        <a:lstStyle/>
        <a:p>
          <a:endParaRPr lang="id-ID"/>
        </a:p>
      </dgm:t>
    </dgm:pt>
    <dgm:pt modelId="{9814F29D-8870-4098-AFDA-5CB39D6F5DC5}" type="sibTrans" cxnId="{9F88B7AE-0161-4A28-85E3-3F46288E4D61}">
      <dgm:prSet/>
      <dgm:spPr/>
      <dgm:t>
        <a:bodyPr/>
        <a:lstStyle/>
        <a:p>
          <a:endParaRPr lang="id-ID"/>
        </a:p>
      </dgm:t>
    </dgm:pt>
    <dgm:pt modelId="{56909858-2CA5-4D5B-A3B6-AC7B5936F32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rgbClr val="FF0000"/>
              </a:solidFill>
            </a:rPr>
            <a:t>JAWA</a:t>
          </a:r>
        </a:p>
        <a:p>
          <a:r>
            <a:rPr lang="id-ID" dirty="0">
              <a:solidFill>
                <a:srgbClr val="FF0000"/>
              </a:solidFill>
            </a:rPr>
            <a:t>BARU</a:t>
          </a:r>
        </a:p>
      </dgm:t>
    </dgm:pt>
    <dgm:pt modelId="{6EABEF7C-AE94-40EB-9368-D4658CDF598E}" type="parTrans" cxnId="{448BCA2F-02E0-4CA4-88D7-3ACFEA0A2D81}">
      <dgm:prSet/>
      <dgm:spPr/>
      <dgm:t>
        <a:bodyPr/>
        <a:lstStyle/>
        <a:p>
          <a:endParaRPr lang="id-ID"/>
        </a:p>
      </dgm:t>
    </dgm:pt>
    <dgm:pt modelId="{275639BC-0447-4A96-B3F0-76A1C668DC6E}" type="sibTrans" cxnId="{448BCA2F-02E0-4CA4-88D7-3ACFEA0A2D81}">
      <dgm:prSet/>
      <dgm:spPr/>
      <dgm:t>
        <a:bodyPr/>
        <a:lstStyle/>
        <a:p>
          <a:endParaRPr lang="id-ID"/>
        </a:p>
      </dgm:t>
    </dgm:pt>
    <dgm:pt modelId="{CFEA7F5C-CFA5-4CD9-B999-89CE3F21A33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dirty="0"/>
            <a:t>JAWA</a:t>
          </a:r>
        </a:p>
        <a:p>
          <a:r>
            <a:rPr lang="id-ID" dirty="0"/>
            <a:t>MODERN</a:t>
          </a:r>
        </a:p>
      </dgm:t>
    </dgm:pt>
    <dgm:pt modelId="{9326AC9E-FDB3-4A2E-A259-AF49A077BBF3}" type="parTrans" cxnId="{F2EEE33D-9AB5-4754-B2DB-AF27E3D9911C}">
      <dgm:prSet/>
      <dgm:spPr/>
      <dgm:t>
        <a:bodyPr/>
        <a:lstStyle/>
        <a:p>
          <a:endParaRPr lang="id-ID"/>
        </a:p>
      </dgm:t>
    </dgm:pt>
    <dgm:pt modelId="{550698F3-0352-4EC9-B5CB-B29ECC125A0E}" type="sibTrans" cxnId="{F2EEE33D-9AB5-4754-B2DB-AF27E3D9911C}">
      <dgm:prSet/>
      <dgm:spPr/>
      <dgm:t>
        <a:bodyPr/>
        <a:lstStyle/>
        <a:p>
          <a:endParaRPr lang="id-ID"/>
        </a:p>
      </dgm:t>
    </dgm:pt>
    <dgm:pt modelId="{64E8C362-CFAC-49D6-83A9-6236E87598A5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d-ID" dirty="0"/>
            <a:t>JAWA</a:t>
          </a:r>
        </a:p>
        <a:p>
          <a:r>
            <a:rPr lang="id-ID" dirty="0"/>
            <a:t>MILENIAL</a:t>
          </a:r>
        </a:p>
      </dgm:t>
    </dgm:pt>
    <dgm:pt modelId="{9F9C6BD0-7F13-4084-9D14-1CFDAAFE86C9}" type="parTrans" cxnId="{EF8C640B-7356-4328-AA50-32E966E6495F}">
      <dgm:prSet/>
      <dgm:spPr/>
      <dgm:t>
        <a:bodyPr/>
        <a:lstStyle/>
        <a:p>
          <a:endParaRPr lang="id-ID"/>
        </a:p>
      </dgm:t>
    </dgm:pt>
    <dgm:pt modelId="{99D4795A-B15A-47C9-BA2D-F8E06F0AEB22}" type="sibTrans" cxnId="{EF8C640B-7356-4328-AA50-32E966E6495F}">
      <dgm:prSet/>
      <dgm:spPr/>
      <dgm:t>
        <a:bodyPr/>
        <a:lstStyle/>
        <a:p>
          <a:endParaRPr lang="id-ID"/>
        </a:p>
      </dgm:t>
    </dgm:pt>
    <dgm:pt modelId="{96E3D820-B056-40C3-9066-56F01D2ADBD6}" type="pres">
      <dgm:prSet presAssocID="{C99A43A1-A347-4A91-AA8E-C16AE59AAC04}" presName="CompostProcess" presStyleCnt="0">
        <dgm:presLayoutVars>
          <dgm:dir/>
          <dgm:resizeHandles val="exact"/>
        </dgm:presLayoutVars>
      </dgm:prSet>
      <dgm:spPr/>
    </dgm:pt>
    <dgm:pt modelId="{1191E347-B2DE-4C77-B95A-C5F8BF248093}" type="pres">
      <dgm:prSet presAssocID="{C99A43A1-A347-4A91-AA8E-C16AE59AAC04}" presName="arrow" presStyleLbl="bgShp" presStyleIdx="0" presStyleCnt="1"/>
      <dgm:spPr/>
    </dgm:pt>
    <dgm:pt modelId="{4E91369E-9F73-43A6-B9D3-6FEF2977686C}" type="pres">
      <dgm:prSet presAssocID="{C99A43A1-A347-4A91-AA8E-C16AE59AAC04}" presName="linearProcess" presStyleCnt="0"/>
      <dgm:spPr/>
    </dgm:pt>
    <dgm:pt modelId="{D655E076-CECA-47A1-A0F4-DBB516A071CE}" type="pres">
      <dgm:prSet presAssocID="{DBBC0AE7-4568-454D-8789-C6C36A12BDA3}" presName="textNode" presStyleLbl="node1" presStyleIdx="0" presStyleCnt="5">
        <dgm:presLayoutVars>
          <dgm:bulletEnabled val="1"/>
        </dgm:presLayoutVars>
      </dgm:prSet>
      <dgm:spPr/>
    </dgm:pt>
    <dgm:pt modelId="{C9E24DB3-680E-4FAF-ADB6-20016806A3D3}" type="pres">
      <dgm:prSet presAssocID="{DE6AAC15-95EF-4BBD-A7F1-953EC32A5DC3}" presName="sibTrans" presStyleCnt="0"/>
      <dgm:spPr/>
    </dgm:pt>
    <dgm:pt modelId="{E06B6009-7F1B-47A6-80B5-00040FA2449F}" type="pres">
      <dgm:prSet presAssocID="{4330CAEB-349A-4C87-A166-5BA03693E2C1}" presName="textNode" presStyleLbl="node1" presStyleIdx="1" presStyleCnt="5">
        <dgm:presLayoutVars>
          <dgm:bulletEnabled val="1"/>
        </dgm:presLayoutVars>
      </dgm:prSet>
      <dgm:spPr/>
    </dgm:pt>
    <dgm:pt modelId="{DF3FEF1B-2B2D-4EAB-8E72-D66E7C1A387E}" type="pres">
      <dgm:prSet presAssocID="{9814F29D-8870-4098-AFDA-5CB39D6F5DC5}" presName="sibTrans" presStyleCnt="0"/>
      <dgm:spPr/>
    </dgm:pt>
    <dgm:pt modelId="{36987783-C1F5-4A14-89BF-EE10E8E4340C}" type="pres">
      <dgm:prSet presAssocID="{56909858-2CA5-4D5B-A3B6-AC7B5936F326}" presName="textNode" presStyleLbl="node1" presStyleIdx="2" presStyleCnt="5">
        <dgm:presLayoutVars>
          <dgm:bulletEnabled val="1"/>
        </dgm:presLayoutVars>
      </dgm:prSet>
      <dgm:spPr/>
    </dgm:pt>
    <dgm:pt modelId="{8DE6B6AB-8F01-4B2F-81EF-DC4090A4FEFF}" type="pres">
      <dgm:prSet presAssocID="{275639BC-0447-4A96-B3F0-76A1C668DC6E}" presName="sibTrans" presStyleCnt="0"/>
      <dgm:spPr/>
    </dgm:pt>
    <dgm:pt modelId="{09226E2C-99A9-468D-B9FD-36270C0414E7}" type="pres">
      <dgm:prSet presAssocID="{CFEA7F5C-CFA5-4CD9-B999-89CE3F21A337}" presName="textNode" presStyleLbl="node1" presStyleIdx="3" presStyleCnt="5">
        <dgm:presLayoutVars>
          <dgm:bulletEnabled val="1"/>
        </dgm:presLayoutVars>
      </dgm:prSet>
      <dgm:spPr/>
    </dgm:pt>
    <dgm:pt modelId="{E947DA5B-2979-4970-83D4-BB28572929E5}" type="pres">
      <dgm:prSet presAssocID="{550698F3-0352-4EC9-B5CB-B29ECC125A0E}" presName="sibTrans" presStyleCnt="0"/>
      <dgm:spPr/>
    </dgm:pt>
    <dgm:pt modelId="{AB1B9A57-D3AE-4002-868B-3315A88F761E}" type="pres">
      <dgm:prSet presAssocID="{64E8C362-CFAC-49D6-83A9-6236E87598A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F8C640B-7356-4328-AA50-32E966E6495F}" srcId="{C99A43A1-A347-4A91-AA8E-C16AE59AAC04}" destId="{64E8C362-CFAC-49D6-83A9-6236E87598A5}" srcOrd="4" destOrd="0" parTransId="{9F9C6BD0-7F13-4084-9D14-1CFDAAFE86C9}" sibTransId="{99D4795A-B15A-47C9-BA2D-F8E06F0AEB22}"/>
    <dgm:cxn modelId="{91E48712-E32B-4FB0-B404-872718D07049}" type="presOf" srcId="{C99A43A1-A347-4A91-AA8E-C16AE59AAC04}" destId="{96E3D820-B056-40C3-9066-56F01D2ADBD6}" srcOrd="0" destOrd="0" presId="urn:microsoft.com/office/officeart/2005/8/layout/hProcess9"/>
    <dgm:cxn modelId="{448BCA2F-02E0-4CA4-88D7-3ACFEA0A2D81}" srcId="{C99A43A1-A347-4A91-AA8E-C16AE59AAC04}" destId="{56909858-2CA5-4D5B-A3B6-AC7B5936F326}" srcOrd="2" destOrd="0" parTransId="{6EABEF7C-AE94-40EB-9368-D4658CDF598E}" sibTransId="{275639BC-0447-4A96-B3F0-76A1C668DC6E}"/>
    <dgm:cxn modelId="{F2EEE33D-9AB5-4754-B2DB-AF27E3D9911C}" srcId="{C99A43A1-A347-4A91-AA8E-C16AE59AAC04}" destId="{CFEA7F5C-CFA5-4CD9-B999-89CE3F21A337}" srcOrd="3" destOrd="0" parTransId="{9326AC9E-FDB3-4A2E-A259-AF49A077BBF3}" sibTransId="{550698F3-0352-4EC9-B5CB-B29ECC125A0E}"/>
    <dgm:cxn modelId="{59587462-17BF-4170-BFF8-7AAFC9BF4550}" type="presOf" srcId="{DBBC0AE7-4568-454D-8789-C6C36A12BDA3}" destId="{D655E076-CECA-47A1-A0F4-DBB516A071CE}" srcOrd="0" destOrd="0" presId="urn:microsoft.com/office/officeart/2005/8/layout/hProcess9"/>
    <dgm:cxn modelId="{A08D8B4B-D556-4625-BE82-505E32E6AD50}" srcId="{C99A43A1-A347-4A91-AA8E-C16AE59AAC04}" destId="{DBBC0AE7-4568-454D-8789-C6C36A12BDA3}" srcOrd="0" destOrd="0" parTransId="{E5AB8094-2123-4DEA-9CDB-26FD97893D46}" sibTransId="{DE6AAC15-95EF-4BBD-A7F1-953EC32A5DC3}"/>
    <dgm:cxn modelId="{210038A6-7F19-4604-A9E2-788814A3A92B}" type="presOf" srcId="{56909858-2CA5-4D5B-A3B6-AC7B5936F326}" destId="{36987783-C1F5-4A14-89BF-EE10E8E4340C}" srcOrd="0" destOrd="0" presId="urn:microsoft.com/office/officeart/2005/8/layout/hProcess9"/>
    <dgm:cxn modelId="{9F88B7AE-0161-4A28-85E3-3F46288E4D61}" srcId="{C99A43A1-A347-4A91-AA8E-C16AE59AAC04}" destId="{4330CAEB-349A-4C87-A166-5BA03693E2C1}" srcOrd="1" destOrd="0" parTransId="{C2502BD9-C9A3-49D7-9B2C-015F27FD960A}" sibTransId="{9814F29D-8870-4098-AFDA-5CB39D6F5DC5}"/>
    <dgm:cxn modelId="{590CD0C1-B4B0-48A2-928B-94ECCBEAD540}" type="presOf" srcId="{4330CAEB-349A-4C87-A166-5BA03693E2C1}" destId="{E06B6009-7F1B-47A6-80B5-00040FA2449F}" srcOrd="0" destOrd="0" presId="urn:microsoft.com/office/officeart/2005/8/layout/hProcess9"/>
    <dgm:cxn modelId="{FEF80AD9-E427-414E-A834-7EA79563BA85}" type="presOf" srcId="{64E8C362-CFAC-49D6-83A9-6236E87598A5}" destId="{AB1B9A57-D3AE-4002-868B-3315A88F761E}" srcOrd="0" destOrd="0" presId="urn:microsoft.com/office/officeart/2005/8/layout/hProcess9"/>
    <dgm:cxn modelId="{CC4D10E6-1002-41FB-A5BE-824878A6E96E}" type="presOf" srcId="{CFEA7F5C-CFA5-4CD9-B999-89CE3F21A337}" destId="{09226E2C-99A9-468D-B9FD-36270C0414E7}" srcOrd="0" destOrd="0" presId="urn:microsoft.com/office/officeart/2005/8/layout/hProcess9"/>
    <dgm:cxn modelId="{425B240B-2FB0-4D07-A186-BB7C98A69649}" type="presParOf" srcId="{96E3D820-B056-40C3-9066-56F01D2ADBD6}" destId="{1191E347-B2DE-4C77-B95A-C5F8BF248093}" srcOrd="0" destOrd="0" presId="urn:microsoft.com/office/officeart/2005/8/layout/hProcess9"/>
    <dgm:cxn modelId="{5B9810EA-CBB6-4646-8189-BDBDF8D81A5D}" type="presParOf" srcId="{96E3D820-B056-40C3-9066-56F01D2ADBD6}" destId="{4E91369E-9F73-43A6-B9D3-6FEF2977686C}" srcOrd="1" destOrd="0" presId="urn:microsoft.com/office/officeart/2005/8/layout/hProcess9"/>
    <dgm:cxn modelId="{B7E90A5A-71F6-44A3-B4B6-DFAD5FD9E19B}" type="presParOf" srcId="{4E91369E-9F73-43A6-B9D3-6FEF2977686C}" destId="{D655E076-CECA-47A1-A0F4-DBB516A071CE}" srcOrd="0" destOrd="0" presId="urn:microsoft.com/office/officeart/2005/8/layout/hProcess9"/>
    <dgm:cxn modelId="{804D2D07-6420-4341-80C1-75C535F91082}" type="presParOf" srcId="{4E91369E-9F73-43A6-B9D3-6FEF2977686C}" destId="{C9E24DB3-680E-4FAF-ADB6-20016806A3D3}" srcOrd="1" destOrd="0" presId="urn:microsoft.com/office/officeart/2005/8/layout/hProcess9"/>
    <dgm:cxn modelId="{33193365-E07F-4597-8DF4-4BBE9FA2EC0C}" type="presParOf" srcId="{4E91369E-9F73-43A6-B9D3-6FEF2977686C}" destId="{E06B6009-7F1B-47A6-80B5-00040FA2449F}" srcOrd="2" destOrd="0" presId="urn:microsoft.com/office/officeart/2005/8/layout/hProcess9"/>
    <dgm:cxn modelId="{759B0EB9-7EA5-46D5-B95A-E40356851484}" type="presParOf" srcId="{4E91369E-9F73-43A6-B9D3-6FEF2977686C}" destId="{DF3FEF1B-2B2D-4EAB-8E72-D66E7C1A387E}" srcOrd="3" destOrd="0" presId="urn:microsoft.com/office/officeart/2005/8/layout/hProcess9"/>
    <dgm:cxn modelId="{4F0B1212-B633-4E09-870D-E604B0B23B33}" type="presParOf" srcId="{4E91369E-9F73-43A6-B9D3-6FEF2977686C}" destId="{36987783-C1F5-4A14-89BF-EE10E8E4340C}" srcOrd="4" destOrd="0" presId="urn:microsoft.com/office/officeart/2005/8/layout/hProcess9"/>
    <dgm:cxn modelId="{C8239395-7B5D-4849-97BF-EF8D89983382}" type="presParOf" srcId="{4E91369E-9F73-43A6-B9D3-6FEF2977686C}" destId="{8DE6B6AB-8F01-4B2F-81EF-DC4090A4FEFF}" srcOrd="5" destOrd="0" presId="urn:microsoft.com/office/officeart/2005/8/layout/hProcess9"/>
    <dgm:cxn modelId="{835C0E14-BAF3-4711-B390-656FBD12C89C}" type="presParOf" srcId="{4E91369E-9F73-43A6-B9D3-6FEF2977686C}" destId="{09226E2C-99A9-468D-B9FD-36270C0414E7}" srcOrd="6" destOrd="0" presId="urn:microsoft.com/office/officeart/2005/8/layout/hProcess9"/>
    <dgm:cxn modelId="{027F6A67-927A-4950-B267-37512F9156D6}" type="presParOf" srcId="{4E91369E-9F73-43A6-B9D3-6FEF2977686C}" destId="{E947DA5B-2979-4970-83D4-BB28572929E5}" srcOrd="7" destOrd="0" presId="urn:microsoft.com/office/officeart/2005/8/layout/hProcess9"/>
    <dgm:cxn modelId="{78B50736-A2AD-4EF4-BB76-206834455E24}" type="presParOf" srcId="{4E91369E-9F73-43A6-B9D3-6FEF2977686C}" destId="{AB1B9A57-D3AE-4002-868B-3315A88F761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901E9-8313-4344-A357-266E294E1D1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AE4CD9D-898A-47BB-8EEF-C219A096B3E6}">
      <dgm:prSet phldrT="[Text]"/>
      <dgm:spPr/>
      <dgm:t>
        <a:bodyPr/>
        <a:lstStyle/>
        <a:p>
          <a:r>
            <a:rPr lang="id-ID" dirty="0"/>
            <a:t>14</a:t>
          </a:r>
        </a:p>
      </dgm:t>
    </dgm:pt>
    <dgm:pt modelId="{DCBAB197-AD7A-4D33-B253-78A5FC6ACE05}" type="parTrans" cxnId="{64760C8C-6B96-4DCD-A42B-63C33305E12D}">
      <dgm:prSet/>
      <dgm:spPr/>
      <dgm:t>
        <a:bodyPr/>
        <a:lstStyle/>
        <a:p>
          <a:endParaRPr lang="id-ID"/>
        </a:p>
      </dgm:t>
    </dgm:pt>
    <dgm:pt modelId="{0BE0AF0F-E51C-4B66-ADDE-75CC0165F3D8}" type="sibTrans" cxnId="{64760C8C-6B96-4DCD-A42B-63C33305E12D}">
      <dgm:prSet/>
      <dgm:spPr/>
      <dgm:t>
        <a:bodyPr/>
        <a:lstStyle/>
        <a:p>
          <a:endParaRPr lang="id-ID"/>
        </a:p>
      </dgm:t>
    </dgm:pt>
    <dgm:pt modelId="{43C3E763-5254-416A-BD61-31F972CC33C3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Ngoko lugu</a:t>
          </a:r>
        </a:p>
      </dgm:t>
    </dgm:pt>
    <dgm:pt modelId="{5C2AE632-6F65-4B8C-BD8C-16C384298152}" type="parTrans" cxnId="{066E417E-9300-415C-B0D3-A27DFAC3D282}">
      <dgm:prSet/>
      <dgm:spPr/>
      <dgm:t>
        <a:bodyPr/>
        <a:lstStyle/>
        <a:p>
          <a:endParaRPr lang="id-ID"/>
        </a:p>
      </dgm:t>
    </dgm:pt>
    <dgm:pt modelId="{CD97600E-ABBC-41CD-AE27-2DE8D20B20AF}" type="sibTrans" cxnId="{066E417E-9300-415C-B0D3-A27DFAC3D282}">
      <dgm:prSet/>
      <dgm:spPr/>
      <dgm:t>
        <a:bodyPr/>
        <a:lstStyle/>
        <a:p>
          <a:endParaRPr lang="id-ID"/>
        </a:p>
      </dgm:t>
    </dgm:pt>
    <dgm:pt modelId="{334E5A90-45B1-43FF-949C-04CA3194416F}">
      <dgm:prSet phldrT="[Text]"/>
      <dgm:spPr/>
      <dgm:t>
        <a:bodyPr/>
        <a:lstStyle/>
        <a:p>
          <a:r>
            <a:rPr lang="id-ID" dirty="0"/>
            <a:t>3</a:t>
          </a:r>
        </a:p>
      </dgm:t>
    </dgm:pt>
    <dgm:pt modelId="{7D8A05AF-06AF-44A4-A8B1-AED56A06D90A}" type="parTrans" cxnId="{77B82CC9-CC1A-41C5-9DE5-A44CD08771F0}">
      <dgm:prSet/>
      <dgm:spPr/>
      <dgm:t>
        <a:bodyPr/>
        <a:lstStyle/>
        <a:p>
          <a:endParaRPr lang="id-ID"/>
        </a:p>
      </dgm:t>
    </dgm:pt>
    <dgm:pt modelId="{2F1AAC9C-F180-4F1F-BF7E-150804E5F447}" type="sibTrans" cxnId="{77B82CC9-CC1A-41C5-9DE5-A44CD08771F0}">
      <dgm:prSet/>
      <dgm:spPr/>
      <dgm:t>
        <a:bodyPr/>
        <a:lstStyle/>
        <a:p>
          <a:endParaRPr lang="id-ID"/>
        </a:p>
      </dgm:t>
    </dgm:pt>
    <dgm:pt modelId="{38EEB682-6A7C-42E4-9303-883FE3147CA6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3200" dirty="0"/>
            <a:t>NGOKO</a:t>
          </a:r>
        </a:p>
      </dgm:t>
    </dgm:pt>
    <dgm:pt modelId="{96F04044-C561-4113-BFAB-24CE2C4BECE0}" type="parTrans" cxnId="{71406971-F84B-49DD-AFD2-A67471CA526F}">
      <dgm:prSet/>
      <dgm:spPr/>
      <dgm:t>
        <a:bodyPr/>
        <a:lstStyle/>
        <a:p>
          <a:endParaRPr lang="id-ID"/>
        </a:p>
      </dgm:t>
    </dgm:pt>
    <dgm:pt modelId="{E3196CB7-C12A-4BC9-B27D-324D0C7037C8}" type="sibTrans" cxnId="{71406971-F84B-49DD-AFD2-A67471CA526F}">
      <dgm:prSet/>
      <dgm:spPr/>
      <dgm:t>
        <a:bodyPr/>
        <a:lstStyle/>
        <a:p>
          <a:endParaRPr lang="id-ID"/>
        </a:p>
      </dgm:t>
    </dgm:pt>
    <dgm:pt modelId="{DC75387F-44A5-44A8-88C7-3970E1FC17E8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3200" dirty="0"/>
            <a:t>MADYA</a:t>
          </a:r>
        </a:p>
      </dgm:t>
    </dgm:pt>
    <dgm:pt modelId="{E8D568A3-65FB-4336-9CC7-D7F5883D981C}" type="parTrans" cxnId="{06A6B726-4EBB-4C73-A228-98AF79814F14}">
      <dgm:prSet/>
      <dgm:spPr/>
      <dgm:t>
        <a:bodyPr/>
        <a:lstStyle/>
        <a:p>
          <a:endParaRPr lang="id-ID"/>
        </a:p>
      </dgm:t>
    </dgm:pt>
    <dgm:pt modelId="{81E741DF-A3D3-4C13-A024-C7818A9CFBB3}" type="sibTrans" cxnId="{06A6B726-4EBB-4C73-A228-98AF79814F14}">
      <dgm:prSet/>
      <dgm:spPr/>
      <dgm:t>
        <a:bodyPr/>
        <a:lstStyle/>
        <a:p>
          <a:endParaRPr lang="id-ID"/>
        </a:p>
      </dgm:t>
    </dgm:pt>
    <dgm:pt modelId="{5E677C28-870F-414C-9561-215D3D0CC6F6}">
      <dgm:prSet phldrT="[Text]"/>
      <dgm:spPr/>
      <dgm:t>
        <a:bodyPr/>
        <a:lstStyle/>
        <a:p>
          <a:r>
            <a:rPr lang="id-ID" dirty="0"/>
            <a:t>2</a:t>
          </a:r>
        </a:p>
      </dgm:t>
    </dgm:pt>
    <dgm:pt modelId="{44E14CDA-DD2C-41A0-88A3-62FCDDA00397}" type="parTrans" cxnId="{4D29FF70-B729-47E8-AB0F-F9D4FC273D57}">
      <dgm:prSet/>
      <dgm:spPr/>
      <dgm:t>
        <a:bodyPr/>
        <a:lstStyle/>
        <a:p>
          <a:endParaRPr lang="id-ID"/>
        </a:p>
      </dgm:t>
    </dgm:pt>
    <dgm:pt modelId="{8D53796E-FF4F-4E08-9559-F41F97D8DC3B}" type="sibTrans" cxnId="{4D29FF70-B729-47E8-AB0F-F9D4FC273D57}">
      <dgm:prSet/>
      <dgm:spPr/>
      <dgm:t>
        <a:bodyPr/>
        <a:lstStyle/>
        <a:p>
          <a:endParaRPr lang="id-ID"/>
        </a:p>
      </dgm:t>
    </dgm:pt>
    <dgm:pt modelId="{CD88CC10-4969-4943-AC0A-2E497DD880A6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4000" dirty="0"/>
            <a:t>NGOKO</a:t>
          </a:r>
        </a:p>
      </dgm:t>
    </dgm:pt>
    <dgm:pt modelId="{4EF8B495-D017-4785-8548-18A9DAD89159}" type="parTrans" cxnId="{8C626D76-BD71-4D99-BB17-FB6F95CE67FB}">
      <dgm:prSet/>
      <dgm:spPr/>
      <dgm:t>
        <a:bodyPr/>
        <a:lstStyle/>
        <a:p>
          <a:endParaRPr lang="id-ID"/>
        </a:p>
      </dgm:t>
    </dgm:pt>
    <dgm:pt modelId="{8578734D-9193-465C-9D8B-C5AFFB7B1065}" type="sibTrans" cxnId="{8C626D76-BD71-4D99-BB17-FB6F95CE67FB}">
      <dgm:prSet/>
      <dgm:spPr/>
      <dgm:t>
        <a:bodyPr/>
        <a:lstStyle/>
        <a:p>
          <a:endParaRPr lang="id-ID"/>
        </a:p>
      </dgm:t>
    </dgm:pt>
    <dgm:pt modelId="{603B0223-DC56-4BC9-8717-BA937E1F2C12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4000" dirty="0"/>
            <a:t>KRAMA</a:t>
          </a:r>
        </a:p>
      </dgm:t>
    </dgm:pt>
    <dgm:pt modelId="{007036B6-D5BC-4048-B79B-47C2558FF173}" type="parTrans" cxnId="{42F1DDC8-9435-435B-AE91-462B1B334AF4}">
      <dgm:prSet/>
      <dgm:spPr/>
      <dgm:t>
        <a:bodyPr/>
        <a:lstStyle/>
        <a:p>
          <a:endParaRPr lang="id-ID"/>
        </a:p>
      </dgm:t>
    </dgm:pt>
    <dgm:pt modelId="{9ACDCBA4-CF66-4517-8C10-2DDEDEDB6CDE}" type="sibTrans" cxnId="{42F1DDC8-9435-435B-AE91-462B1B334AF4}">
      <dgm:prSet/>
      <dgm:spPr/>
      <dgm:t>
        <a:bodyPr/>
        <a:lstStyle/>
        <a:p>
          <a:endParaRPr lang="id-ID"/>
        </a:p>
      </dgm:t>
    </dgm:pt>
    <dgm:pt modelId="{2BB6E5A7-052C-4A3C-B96F-78D93AE675C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3200" dirty="0"/>
            <a:t>KRAMA</a:t>
          </a:r>
        </a:p>
      </dgm:t>
    </dgm:pt>
    <dgm:pt modelId="{8C81A99B-5EA8-42B0-B99A-1FA092A1D3C5}" type="parTrans" cxnId="{A37998AC-1425-4ECC-B371-1A2D8DAF9931}">
      <dgm:prSet/>
      <dgm:spPr/>
      <dgm:t>
        <a:bodyPr/>
        <a:lstStyle/>
        <a:p>
          <a:endParaRPr lang="id-ID"/>
        </a:p>
      </dgm:t>
    </dgm:pt>
    <dgm:pt modelId="{2ABC5066-5A5B-4F20-8B87-5A0C9B9766D2}" type="sibTrans" cxnId="{A37998AC-1425-4ECC-B371-1A2D8DAF9931}">
      <dgm:prSet/>
      <dgm:spPr/>
      <dgm:t>
        <a:bodyPr/>
        <a:lstStyle/>
        <a:p>
          <a:endParaRPr lang="id-ID"/>
        </a:p>
      </dgm:t>
    </dgm:pt>
    <dgm:pt modelId="{CF32F63F-8B35-49AF-A830-4F855173A471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Ngoko alus antya basa</a:t>
          </a:r>
        </a:p>
      </dgm:t>
    </dgm:pt>
    <dgm:pt modelId="{7EF0A170-3AAF-4C9C-BE1B-B65507E17D51}" type="parTrans" cxnId="{971E3E32-931C-45A7-88F3-E18A4C8E47DB}">
      <dgm:prSet/>
      <dgm:spPr/>
      <dgm:t>
        <a:bodyPr/>
        <a:lstStyle/>
        <a:p>
          <a:endParaRPr lang="id-ID"/>
        </a:p>
      </dgm:t>
    </dgm:pt>
    <dgm:pt modelId="{FE6F1E8D-22D9-46DA-8B57-ABE300F43E7D}" type="sibTrans" cxnId="{971E3E32-931C-45A7-88F3-E18A4C8E47DB}">
      <dgm:prSet/>
      <dgm:spPr/>
      <dgm:t>
        <a:bodyPr/>
        <a:lstStyle/>
        <a:p>
          <a:endParaRPr lang="id-ID"/>
        </a:p>
      </dgm:t>
    </dgm:pt>
    <dgm:pt modelId="{A5E981F6-8D5E-4C51-AFD5-3160FD373405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Ngoko alus basa antra</a:t>
          </a:r>
        </a:p>
      </dgm:t>
    </dgm:pt>
    <dgm:pt modelId="{5069EDEF-FEA6-4492-A4A0-E41F40A13CFC}" type="parTrans" cxnId="{356C8ED2-C41F-426E-95BE-07924CFBC41E}">
      <dgm:prSet/>
      <dgm:spPr/>
      <dgm:t>
        <a:bodyPr/>
        <a:lstStyle/>
        <a:p>
          <a:endParaRPr lang="id-ID"/>
        </a:p>
      </dgm:t>
    </dgm:pt>
    <dgm:pt modelId="{A74A9B4A-FD23-4668-9B05-715FF79D793C}" type="sibTrans" cxnId="{356C8ED2-C41F-426E-95BE-07924CFBC41E}">
      <dgm:prSet/>
      <dgm:spPr/>
      <dgm:t>
        <a:bodyPr/>
        <a:lstStyle/>
        <a:p>
          <a:endParaRPr lang="id-ID"/>
        </a:p>
      </dgm:t>
    </dgm:pt>
    <dgm:pt modelId="{F8156B3B-1D1E-4E34-81A8-1E0507CF5C32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Madya ngoko</a:t>
          </a:r>
        </a:p>
      </dgm:t>
    </dgm:pt>
    <dgm:pt modelId="{4A201D0F-043F-4AFF-9F75-3F9B2EEB71BD}" type="parTrans" cxnId="{A9B37D47-FAC1-4CD6-9A72-94156F6EEC3F}">
      <dgm:prSet/>
      <dgm:spPr/>
      <dgm:t>
        <a:bodyPr/>
        <a:lstStyle/>
        <a:p>
          <a:endParaRPr lang="id-ID"/>
        </a:p>
      </dgm:t>
    </dgm:pt>
    <dgm:pt modelId="{BE85A636-4708-4570-ACF1-C026B25C77E7}" type="sibTrans" cxnId="{A9B37D47-FAC1-4CD6-9A72-94156F6EEC3F}">
      <dgm:prSet/>
      <dgm:spPr/>
      <dgm:t>
        <a:bodyPr/>
        <a:lstStyle/>
        <a:p>
          <a:endParaRPr lang="id-ID"/>
        </a:p>
      </dgm:t>
    </dgm:pt>
    <dgm:pt modelId="{C27C60A7-CAB4-4811-B310-33ECB9651882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Madyantara</a:t>
          </a:r>
        </a:p>
      </dgm:t>
    </dgm:pt>
    <dgm:pt modelId="{3C5D6572-79E2-43F3-8706-37C18FC0A479}" type="parTrans" cxnId="{C446850E-D0CD-40FE-AB8D-79D0538A4D28}">
      <dgm:prSet/>
      <dgm:spPr/>
      <dgm:t>
        <a:bodyPr/>
        <a:lstStyle/>
        <a:p>
          <a:endParaRPr lang="id-ID"/>
        </a:p>
      </dgm:t>
    </dgm:pt>
    <dgm:pt modelId="{A0D07141-E141-4E74-A28C-9FB24134C788}" type="sibTrans" cxnId="{C446850E-D0CD-40FE-AB8D-79D0538A4D28}">
      <dgm:prSet/>
      <dgm:spPr/>
      <dgm:t>
        <a:bodyPr/>
        <a:lstStyle/>
        <a:p>
          <a:endParaRPr lang="id-ID"/>
        </a:p>
      </dgm:t>
    </dgm:pt>
    <dgm:pt modelId="{53D04779-0A42-47A4-81F3-2FBD84C7EB9B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Madyakrama</a:t>
          </a:r>
        </a:p>
      </dgm:t>
    </dgm:pt>
    <dgm:pt modelId="{BF5A3DCF-D3DF-4F97-B33B-4C4A1D02D6AE}" type="parTrans" cxnId="{D6267F49-DD82-4D1E-8304-1C5D38998748}">
      <dgm:prSet/>
      <dgm:spPr/>
      <dgm:t>
        <a:bodyPr/>
        <a:lstStyle/>
        <a:p>
          <a:endParaRPr lang="id-ID"/>
        </a:p>
      </dgm:t>
    </dgm:pt>
    <dgm:pt modelId="{45A56278-AA3B-4D69-BCE2-DD6E13771DB7}" type="sibTrans" cxnId="{D6267F49-DD82-4D1E-8304-1C5D38998748}">
      <dgm:prSet/>
      <dgm:spPr/>
      <dgm:t>
        <a:bodyPr/>
        <a:lstStyle/>
        <a:p>
          <a:endParaRPr lang="id-ID"/>
        </a:p>
      </dgm:t>
    </dgm:pt>
    <dgm:pt modelId="{CB764668-18F9-484C-8492-CDA2C92DB0B4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 Mudha krama</a:t>
          </a:r>
        </a:p>
      </dgm:t>
    </dgm:pt>
    <dgm:pt modelId="{49C75BF3-82F0-4A80-92E0-E297D75FB01A}" type="parTrans" cxnId="{A59B690D-B973-4708-B0DC-F1B29AB72E9B}">
      <dgm:prSet/>
      <dgm:spPr/>
      <dgm:t>
        <a:bodyPr/>
        <a:lstStyle/>
        <a:p>
          <a:endParaRPr lang="id-ID"/>
        </a:p>
      </dgm:t>
    </dgm:pt>
    <dgm:pt modelId="{ACFB185E-A42F-41DD-A2A7-A2346A438D4F}" type="sibTrans" cxnId="{A59B690D-B973-4708-B0DC-F1B29AB72E9B}">
      <dgm:prSet/>
      <dgm:spPr/>
      <dgm:t>
        <a:bodyPr/>
        <a:lstStyle/>
        <a:p>
          <a:endParaRPr lang="id-ID"/>
        </a:p>
      </dgm:t>
    </dgm:pt>
    <dgm:pt modelId="{E4B7C130-3253-40D1-80DE-9F47BDDD2740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Krama inggil</a:t>
          </a:r>
        </a:p>
      </dgm:t>
    </dgm:pt>
    <dgm:pt modelId="{D49D36C1-7BCE-47DE-A4E7-ECC65378FB11}" type="parTrans" cxnId="{D0F9F605-6154-480C-9929-6E1738E64907}">
      <dgm:prSet/>
      <dgm:spPr/>
      <dgm:t>
        <a:bodyPr/>
        <a:lstStyle/>
        <a:p>
          <a:endParaRPr lang="id-ID"/>
        </a:p>
      </dgm:t>
    </dgm:pt>
    <dgm:pt modelId="{2F185D52-F855-4AAF-9B23-A9E596EBFFB0}" type="sibTrans" cxnId="{D0F9F605-6154-480C-9929-6E1738E64907}">
      <dgm:prSet/>
      <dgm:spPr/>
      <dgm:t>
        <a:bodyPr/>
        <a:lstStyle/>
        <a:p>
          <a:endParaRPr lang="id-ID"/>
        </a:p>
      </dgm:t>
    </dgm:pt>
    <dgm:pt modelId="{992BF4E6-F8CE-4395-BFEC-C7D4A53CF099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Krama Desa</a:t>
          </a:r>
        </a:p>
      </dgm:t>
    </dgm:pt>
    <dgm:pt modelId="{E0BD9EC3-5AB4-491E-BD4B-FA65A2C7E425}" type="parTrans" cxnId="{CAC2CFE9-B404-487B-9D12-E7F52546FF76}">
      <dgm:prSet/>
      <dgm:spPr/>
      <dgm:t>
        <a:bodyPr/>
        <a:lstStyle/>
        <a:p>
          <a:endParaRPr lang="id-ID"/>
        </a:p>
      </dgm:t>
    </dgm:pt>
    <dgm:pt modelId="{8A383001-52CC-426F-9D9A-21062AA4F396}" type="sibTrans" cxnId="{CAC2CFE9-B404-487B-9D12-E7F52546FF76}">
      <dgm:prSet/>
      <dgm:spPr/>
      <dgm:t>
        <a:bodyPr/>
        <a:lstStyle/>
        <a:p>
          <a:endParaRPr lang="id-ID"/>
        </a:p>
      </dgm:t>
    </dgm:pt>
    <dgm:pt modelId="{0B1B402A-72C3-464B-9326-BFEF38930CB1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Bagongan</a:t>
          </a:r>
        </a:p>
      </dgm:t>
    </dgm:pt>
    <dgm:pt modelId="{40131D95-AB05-44A8-8B93-4E65F2E403AF}" type="parTrans" cxnId="{968704D7-F054-480E-AEF4-9C801E1E74D6}">
      <dgm:prSet/>
      <dgm:spPr/>
      <dgm:t>
        <a:bodyPr/>
        <a:lstStyle/>
        <a:p>
          <a:endParaRPr lang="id-ID"/>
        </a:p>
      </dgm:t>
    </dgm:pt>
    <dgm:pt modelId="{B69665F7-482B-43EE-8A5F-CAB97BC82C6D}" type="sibTrans" cxnId="{968704D7-F054-480E-AEF4-9C801E1E74D6}">
      <dgm:prSet/>
      <dgm:spPr/>
      <dgm:t>
        <a:bodyPr/>
        <a:lstStyle/>
        <a:p>
          <a:endParaRPr lang="id-ID"/>
        </a:p>
      </dgm:t>
    </dgm:pt>
    <dgm:pt modelId="{84365826-4773-439F-80DD-8CA323DE6370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Wredha krama</a:t>
          </a:r>
        </a:p>
      </dgm:t>
    </dgm:pt>
    <dgm:pt modelId="{6C449B11-FA68-4831-9C9E-3D01B18921C2}" type="parTrans" cxnId="{9CADFB0D-B7D8-4CBD-8F80-D3838085541D}">
      <dgm:prSet/>
      <dgm:spPr/>
      <dgm:t>
        <a:bodyPr/>
        <a:lstStyle/>
        <a:p>
          <a:endParaRPr lang="id-ID"/>
        </a:p>
      </dgm:t>
    </dgm:pt>
    <dgm:pt modelId="{EF909DCD-FDA2-4B0A-9DAE-FEE7FE7E510A}" type="sibTrans" cxnId="{9CADFB0D-B7D8-4CBD-8F80-D3838085541D}">
      <dgm:prSet/>
      <dgm:spPr/>
      <dgm:t>
        <a:bodyPr/>
        <a:lstStyle/>
        <a:p>
          <a:endParaRPr lang="id-ID"/>
        </a:p>
      </dgm:t>
    </dgm:pt>
    <dgm:pt modelId="{8C046F77-A79C-431C-AF34-E1F2816D3974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 Kramantara</a:t>
          </a:r>
        </a:p>
      </dgm:t>
    </dgm:pt>
    <dgm:pt modelId="{04152EAF-12DF-4EB3-B1CD-EADE38360553}" type="parTrans" cxnId="{F0DA0925-70B2-43AE-9DCC-42E308E9D92B}">
      <dgm:prSet/>
      <dgm:spPr/>
      <dgm:t>
        <a:bodyPr/>
        <a:lstStyle/>
        <a:p>
          <a:endParaRPr lang="id-ID"/>
        </a:p>
      </dgm:t>
    </dgm:pt>
    <dgm:pt modelId="{9AB4E49A-D522-4C41-9FF2-E93BBD7426AB}" type="sibTrans" cxnId="{F0DA0925-70B2-43AE-9DCC-42E308E9D92B}">
      <dgm:prSet/>
      <dgm:spPr/>
      <dgm:t>
        <a:bodyPr/>
        <a:lstStyle/>
        <a:p>
          <a:endParaRPr lang="id-ID"/>
        </a:p>
      </dgm:t>
    </dgm:pt>
    <dgm:pt modelId="{3C59F42A-D860-454F-BD34-22F365892BB1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d-ID" sz="1000" b="1" dirty="0"/>
            <a:t>Basa kasar</a:t>
          </a:r>
        </a:p>
      </dgm:t>
    </dgm:pt>
    <dgm:pt modelId="{9F35555C-B25B-48FF-B505-4FF045120EC5}" type="parTrans" cxnId="{171D0B7E-21F3-48ED-B1AA-87038C36D99F}">
      <dgm:prSet/>
      <dgm:spPr/>
      <dgm:t>
        <a:bodyPr/>
        <a:lstStyle/>
        <a:p>
          <a:endParaRPr lang="id-ID"/>
        </a:p>
      </dgm:t>
    </dgm:pt>
    <dgm:pt modelId="{3A8519DC-4CA1-4B88-8708-1D50661ADBC3}" type="sibTrans" cxnId="{171D0B7E-21F3-48ED-B1AA-87038C36D99F}">
      <dgm:prSet/>
      <dgm:spPr/>
      <dgm:t>
        <a:bodyPr/>
        <a:lstStyle/>
        <a:p>
          <a:endParaRPr lang="id-ID"/>
        </a:p>
      </dgm:t>
    </dgm:pt>
    <dgm:pt modelId="{A5CD8D83-3341-4562-A40F-7D211CEC3043}" type="pres">
      <dgm:prSet presAssocID="{9C8901E9-8313-4344-A357-266E294E1D11}" presName="Name0" presStyleCnt="0">
        <dgm:presLayoutVars>
          <dgm:dir/>
          <dgm:animLvl val="lvl"/>
          <dgm:resizeHandles val="exact"/>
        </dgm:presLayoutVars>
      </dgm:prSet>
      <dgm:spPr/>
    </dgm:pt>
    <dgm:pt modelId="{FF497E37-12F8-4812-8455-470F4C789760}" type="pres">
      <dgm:prSet presAssocID="{9C8901E9-8313-4344-A357-266E294E1D11}" presName="tSp" presStyleCnt="0"/>
      <dgm:spPr/>
    </dgm:pt>
    <dgm:pt modelId="{7BD51AF5-3214-47B8-8907-4119FD0A4216}" type="pres">
      <dgm:prSet presAssocID="{9C8901E9-8313-4344-A357-266E294E1D11}" presName="bSp" presStyleCnt="0"/>
      <dgm:spPr/>
    </dgm:pt>
    <dgm:pt modelId="{CC8AB0A5-4EB9-4503-B3E7-747ED96C79FF}" type="pres">
      <dgm:prSet presAssocID="{9C8901E9-8313-4344-A357-266E294E1D11}" presName="process" presStyleCnt="0"/>
      <dgm:spPr/>
    </dgm:pt>
    <dgm:pt modelId="{83457A32-1FCA-4E8D-BEBB-A60BF86BE81E}" type="pres">
      <dgm:prSet presAssocID="{7AE4CD9D-898A-47BB-8EEF-C219A096B3E6}" presName="composite1" presStyleCnt="0"/>
      <dgm:spPr/>
    </dgm:pt>
    <dgm:pt modelId="{3AD1EFA4-3FD6-42DA-96A2-EDD0C7D25A95}" type="pres">
      <dgm:prSet presAssocID="{7AE4CD9D-898A-47BB-8EEF-C219A096B3E6}" presName="dummyNode1" presStyleLbl="node1" presStyleIdx="0" presStyleCnt="3"/>
      <dgm:spPr/>
    </dgm:pt>
    <dgm:pt modelId="{845D172A-6AC7-4CA5-9F11-50D8891B3595}" type="pres">
      <dgm:prSet presAssocID="{7AE4CD9D-898A-47BB-8EEF-C219A096B3E6}" presName="childNode1" presStyleLbl="bgAcc1" presStyleIdx="0" presStyleCnt="3" custLinFactNeighborX="3847" custLinFactNeighborY="-13474">
        <dgm:presLayoutVars>
          <dgm:bulletEnabled val="1"/>
        </dgm:presLayoutVars>
      </dgm:prSet>
      <dgm:spPr/>
    </dgm:pt>
    <dgm:pt modelId="{6A28D46F-2470-4AB8-943B-FC8CE96C3382}" type="pres">
      <dgm:prSet presAssocID="{7AE4CD9D-898A-47BB-8EEF-C219A096B3E6}" presName="childNode1tx" presStyleLbl="bgAcc1" presStyleIdx="0" presStyleCnt="3">
        <dgm:presLayoutVars>
          <dgm:bulletEnabled val="1"/>
        </dgm:presLayoutVars>
      </dgm:prSet>
      <dgm:spPr/>
    </dgm:pt>
    <dgm:pt modelId="{1ABA8A54-AD62-4F09-9577-84329B8C7802}" type="pres">
      <dgm:prSet presAssocID="{7AE4CD9D-898A-47BB-8EEF-C219A096B3E6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91FB298-42CD-4798-8CBE-682E15314067}" type="pres">
      <dgm:prSet presAssocID="{7AE4CD9D-898A-47BB-8EEF-C219A096B3E6}" presName="connSite1" presStyleCnt="0"/>
      <dgm:spPr/>
    </dgm:pt>
    <dgm:pt modelId="{204F6FC8-343E-494E-816B-85BFC56C7D6B}" type="pres">
      <dgm:prSet presAssocID="{0BE0AF0F-E51C-4B66-ADDE-75CC0165F3D8}" presName="Name9" presStyleLbl="sibTrans2D1" presStyleIdx="0" presStyleCnt="2"/>
      <dgm:spPr/>
    </dgm:pt>
    <dgm:pt modelId="{1DF27678-364C-4F5E-AB75-B9FF23C127D7}" type="pres">
      <dgm:prSet presAssocID="{334E5A90-45B1-43FF-949C-04CA3194416F}" presName="composite2" presStyleCnt="0"/>
      <dgm:spPr/>
    </dgm:pt>
    <dgm:pt modelId="{A2F7105C-38EE-4AF1-A43C-D5B56C50BBCE}" type="pres">
      <dgm:prSet presAssocID="{334E5A90-45B1-43FF-949C-04CA3194416F}" presName="dummyNode2" presStyleLbl="node1" presStyleIdx="0" presStyleCnt="3"/>
      <dgm:spPr/>
    </dgm:pt>
    <dgm:pt modelId="{67A46C96-DBDE-4E32-8740-A3F977488881}" type="pres">
      <dgm:prSet presAssocID="{334E5A90-45B1-43FF-949C-04CA3194416F}" presName="childNode2" presStyleLbl="bgAcc1" presStyleIdx="1" presStyleCnt="3">
        <dgm:presLayoutVars>
          <dgm:bulletEnabled val="1"/>
        </dgm:presLayoutVars>
      </dgm:prSet>
      <dgm:spPr/>
    </dgm:pt>
    <dgm:pt modelId="{5CE70C8F-4109-4247-B707-88164556BF4D}" type="pres">
      <dgm:prSet presAssocID="{334E5A90-45B1-43FF-949C-04CA3194416F}" presName="childNode2tx" presStyleLbl="bgAcc1" presStyleIdx="1" presStyleCnt="3">
        <dgm:presLayoutVars>
          <dgm:bulletEnabled val="1"/>
        </dgm:presLayoutVars>
      </dgm:prSet>
      <dgm:spPr/>
    </dgm:pt>
    <dgm:pt modelId="{2E9E4797-E0D9-4470-8812-49B81C21475B}" type="pres">
      <dgm:prSet presAssocID="{334E5A90-45B1-43FF-949C-04CA3194416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BE5027F-F573-4896-AB7D-22D2309699B0}" type="pres">
      <dgm:prSet presAssocID="{334E5A90-45B1-43FF-949C-04CA3194416F}" presName="connSite2" presStyleCnt="0"/>
      <dgm:spPr/>
    </dgm:pt>
    <dgm:pt modelId="{8C82216A-A1D7-4D13-AAC8-9D6365624E7A}" type="pres">
      <dgm:prSet presAssocID="{2F1AAC9C-F180-4F1F-BF7E-150804E5F447}" presName="Name18" presStyleLbl="sibTrans2D1" presStyleIdx="1" presStyleCnt="2"/>
      <dgm:spPr/>
    </dgm:pt>
    <dgm:pt modelId="{2A5521E9-9C02-4150-9EF4-88490E2892D4}" type="pres">
      <dgm:prSet presAssocID="{5E677C28-870F-414C-9561-215D3D0CC6F6}" presName="composite1" presStyleCnt="0"/>
      <dgm:spPr/>
    </dgm:pt>
    <dgm:pt modelId="{314F7EF7-49F6-49F7-B2F2-7F8694880CB6}" type="pres">
      <dgm:prSet presAssocID="{5E677C28-870F-414C-9561-215D3D0CC6F6}" presName="dummyNode1" presStyleLbl="node1" presStyleIdx="1" presStyleCnt="3"/>
      <dgm:spPr/>
    </dgm:pt>
    <dgm:pt modelId="{49BC0914-8787-4FED-BBB7-7FFF2DA0CE85}" type="pres">
      <dgm:prSet presAssocID="{5E677C28-870F-414C-9561-215D3D0CC6F6}" presName="childNode1" presStyleLbl="bgAcc1" presStyleIdx="2" presStyleCnt="3">
        <dgm:presLayoutVars>
          <dgm:bulletEnabled val="1"/>
        </dgm:presLayoutVars>
      </dgm:prSet>
      <dgm:spPr/>
    </dgm:pt>
    <dgm:pt modelId="{A4F6A6F7-FB77-4699-AEBC-1623211D87E6}" type="pres">
      <dgm:prSet presAssocID="{5E677C28-870F-414C-9561-215D3D0CC6F6}" presName="childNode1tx" presStyleLbl="bgAcc1" presStyleIdx="2" presStyleCnt="3">
        <dgm:presLayoutVars>
          <dgm:bulletEnabled val="1"/>
        </dgm:presLayoutVars>
      </dgm:prSet>
      <dgm:spPr/>
    </dgm:pt>
    <dgm:pt modelId="{DFC7EB30-328A-41C4-A6FF-BD0C276E489F}" type="pres">
      <dgm:prSet presAssocID="{5E677C28-870F-414C-9561-215D3D0CC6F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2E3C957-9B24-4989-ACF1-5A593F6A49EC}" type="pres">
      <dgm:prSet presAssocID="{5E677C28-870F-414C-9561-215D3D0CC6F6}" presName="connSite1" presStyleCnt="0"/>
      <dgm:spPr/>
    </dgm:pt>
  </dgm:ptLst>
  <dgm:cxnLst>
    <dgm:cxn modelId="{E9FF6502-1C3E-4471-8F2E-83BF1D93CABF}" type="presOf" srcId="{3C59F42A-D860-454F-BD34-22F365892BB1}" destId="{6A28D46F-2470-4AB8-943B-FC8CE96C3382}" srcOrd="1" destOrd="12" presId="urn:microsoft.com/office/officeart/2005/8/layout/hProcess4"/>
    <dgm:cxn modelId="{37318203-1326-4785-9A2A-1F92D571E3BE}" type="presOf" srcId="{603B0223-DC56-4BC9-8717-BA937E1F2C12}" destId="{49BC0914-8787-4FED-BBB7-7FFF2DA0CE85}" srcOrd="0" destOrd="1" presId="urn:microsoft.com/office/officeart/2005/8/layout/hProcess4"/>
    <dgm:cxn modelId="{D0F9F605-6154-480C-9929-6E1738E64907}" srcId="{7AE4CD9D-898A-47BB-8EEF-C219A096B3E6}" destId="{E4B7C130-3253-40D1-80DE-9F47BDDD2740}" srcOrd="9" destOrd="0" parTransId="{D49D36C1-7BCE-47DE-A4E7-ECC65378FB11}" sibTransId="{2F185D52-F855-4AAF-9B23-A9E596EBFFB0}"/>
    <dgm:cxn modelId="{32952907-B919-4C1C-91A4-6777EAAD38AA}" type="presOf" srcId="{38EEB682-6A7C-42E4-9303-883FE3147CA6}" destId="{5CE70C8F-4109-4247-B707-88164556BF4D}" srcOrd="1" destOrd="0" presId="urn:microsoft.com/office/officeart/2005/8/layout/hProcess4"/>
    <dgm:cxn modelId="{A59B690D-B973-4708-B0DC-F1B29AB72E9B}" srcId="{7AE4CD9D-898A-47BB-8EEF-C219A096B3E6}" destId="{CB764668-18F9-484C-8492-CDA2C92DB0B4}" srcOrd="6" destOrd="0" parTransId="{49C75BF3-82F0-4A80-92E0-E297D75FB01A}" sibTransId="{ACFB185E-A42F-41DD-A2A7-A2346A438D4F}"/>
    <dgm:cxn modelId="{9CADFB0D-B7D8-4CBD-8F80-D3838085541D}" srcId="{7AE4CD9D-898A-47BB-8EEF-C219A096B3E6}" destId="{84365826-4773-439F-80DD-8CA323DE6370}" srcOrd="7" destOrd="0" parTransId="{6C449B11-FA68-4831-9C9E-3D01B18921C2}" sibTransId="{EF909DCD-FDA2-4B0A-9DAE-FEE7FE7E510A}"/>
    <dgm:cxn modelId="{C446850E-D0CD-40FE-AB8D-79D0538A4D28}" srcId="{7AE4CD9D-898A-47BB-8EEF-C219A096B3E6}" destId="{C27C60A7-CAB4-4811-B310-33ECB9651882}" srcOrd="4" destOrd="0" parTransId="{3C5D6572-79E2-43F3-8706-37C18FC0A479}" sibTransId="{A0D07141-E141-4E74-A28C-9FB24134C788}"/>
    <dgm:cxn modelId="{93789714-2CF9-4367-AC22-6DE7F6F9D476}" type="presOf" srcId="{CF32F63F-8B35-49AF-A830-4F855173A471}" destId="{845D172A-6AC7-4CA5-9F11-50D8891B3595}" srcOrd="0" destOrd="1" presId="urn:microsoft.com/office/officeart/2005/8/layout/hProcess4"/>
    <dgm:cxn modelId="{22A0DC16-23F8-40E1-AB5D-0180DAB2F576}" type="presOf" srcId="{3C59F42A-D860-454F-BD34-22F365892BB1}" destId="{845D172A-6AC7-4CA5-9F11-50D8891B3595}" srcOrd="0" destOrd="12" presId="urn:microsoft.com/office/officeart/2005/8/layout/hProcess4"/>
    <dgm:cxn modelId="{57562917-BA9E-4899-A349-C9A3DC13AC02}" type="presOf" srcId="{43C3E763-5254-416A-BD61-31F972CC33C3}" destId="{845D172A-6AC7-4CA5-9F11-50D8891B3595}" srcOrd="0" destOrd="0" presId="urn:microsoft.com/office/officeart/2005/8/layout/hProcess4"/>
    <dgm:cxn modelId="{23D88D18-F276-4BD2-ABE7-BE75A043C447}" type="presOf" srcId="{992BF4E6-F8CE-4395-BFEC-C7D4A53CF099}" destId="{6A28D46F-2470-4AB8-943B-FC8CE96C3382}" srcOrd="1" destOrd="10" presId="urn:microsoft.com/office/officeart/2005/8/layout/hProcess4"/>
    <dgm:cxn modelId="{43357E1C-243E-4915-8069-D54C0889F45B}" type="presOf" srcId="{2F1AAC9C-F180-4F1F-BF7E-150804E5F447}" destId="{8C82216A-A1D7-4D13-AAC8-9D6365624E7A}" srcOrd="0" destOrd="0" presId="urn:microsoft.com/office/officeart/2005/8/layout/hProcess4"/>
    <dgm:cxn modelId="{78CBC91C-7247-4ACF-9385-61DEDF4ABC32}" type="presOf" srcId="{0B1B402A-72C3-464B-9326-BFEF38930CB1}" destId="{6A28D46F-2470-4AB8-943B-FC8CE96C3382}" srcOrd="1" destOrd="11" presId="urn:microsoft.com/office/officeart/2005/8/layout/hProcess4"/>
    <dgm:cxn modelId="{F0DA0925-70B2-43AE-9DCC-42E308E9D92B}" srcId="{7AE4CD9D-898A-47BB-8EEF-C219A096B3E6}" destId="{8C046F77-A79C-431C-AF34-E1F2816D3974}" srcOrd="8" destOrd="0" parTransId="{04152EAF-12DF-4EB3-B1CD-EADE38360553}" sibTransId="{9AB4E49A-D522-4C41-9FF2-E93BBD7426AB}"/>
    <dgm:cxn modelId="{06A6B726-4EBB-4C73-A228-98AF79814F14}" srcId="{334E5A90-45B1-43FF-949C-04CA3194416F}" destId="{DC75387F-44A5-44A8-88C7-3970E1FC17E8}" srcOrd="1" destOrd="0" parTransId="{E8D568A3-65FB-4336-9CC7-D7F5883D981C}" sibTransId="{81E741DF-A3D3-4C13-A024-C7818A9CFBB3}"/>
    <dgm:cxn modelId="{1B1CCE28-B5D6-4A1B-AB9D-660349579F70}" type="presOf" srcId="{CF32F63F-8B35-49AF-A830-4F855173A471}" destId="{6A28D46F-2470-4AB8-943B-FC8CE96C3382}" srcOrd="1" destOrd="1" presId="urn:microsoft.com/office/officeart/2005/8/layout/hProcess4"/>
    <dgm:cxn modelId="{8EB91F2A-1672-4BD0-A74C-D7C4F290DE64}" type="presOf" srcId="{992BF4E6-F8CE-4395-BFEC-C7D4A53CF099}" destId="{845D172A-6AC7-4CA5-9F11-50D8891B3595}" srcOrd="0" destOrd="10" presId="urn:microsoft.com/office/officeart/2005/8/layout/hProcess4"/>
    <dgm:cxn modelId="{A33B962F-A8D2-464E-9F79-2732FFA78178}" type="presOf" srcId="{0BE0AF0F-E51C-4B66-ADDE-75CC0165F3D8}" destId="{204F6FC8-343E-494E-816B-85BFC56C7D6B}" srcOrd="0" destOrd="0" presId="urn:microsoft.com/office/officeart/2005/8/layout/hProcess4"/>
    <dgm:cxn modelId="{971E3E32-931C-45A7-88F3-E18A4C8E47DB}" srcId="{7AE4CD9D-898A-47BB-8EEF-C219A096B3E6}" destId="{CF32F63F-8B35-49AF-A830-4F855173A471}" srcOrd="1" destOrd="0" parTransId="{7EF0A170-3AAF-4C9C-BE1B-B65507E17D51}" sibTransId="{FE6F1E8D-22D9-46DA-8B57-ABE300F43E7D}"/>
    <dgm:cxn modelId="{6B672F40-8ED5-4A32-B625-7532BD34F2D7}" type="presOf" srcId="{53D04779-0A42-47A4-81F3-2FBD84C7EB9B}" destId="{6A28D46F-2470-4AB8-943B-FC8CE96C3382}" srcOrd="1" destOrd="5" presId="urn:microsoft.com/office/officeart/2005/8/layout/hProcess4"/>
    <dgm:cxn modelId="{0474605B-6A42-4D06-A5B6-8078D1D00180}" type="presOf" srcId="{8C046F77-A79C-431C-AF34-E1F2816D3974}" destId="{6A28D46F-2470-4AB8-943B-FC8CE96C3382}" srcOrd="1" destOrd="8" presId="urn:microsoft.com/office/officeart/2005/8/layout/hProcess4"/>
    <dgm:cxn modelId="{3C43A55B-AC98-4C36-8FB0-E096031D52F1}" type="presOf" srcId="{DC75387F-44A5-44A8-88C7-3970E1FC17E8}" destId="{5CE70C8F-4109-4247-B707-88164556BF4D}" srcOrd="1" destOrd="1" presId="urn:microsoft.com/office/officeart/2005/8/layout/hProcess4"/>
    <dgm:cxn modelId="{A4AE3741-6317-4C5D-9CA1-55029C97FBFF}" type="presOf" srcId="{7AE4CD9D-898A-47BB-8EEF-C219A096B3E6}" destId="{1ABA8A54-AD62-4F09-9577-84329B8C7802}" srcOrd="0" destOrd="0" presId="urn:microsoft.com/office/officeart/2005/8/layout/hProcess4"/>
    <dgm:cxn modelId="{8ACE5144-4FA0-43B1-A847-E1B4CCB76B4A}" type="presOf" srcId="{0B1B402A-72C3-464B-9326-BFEF38930CB1}" destId="{845D172A-6AC7-4CA5-9F11-50D8891B3595}" srcOrd="0" destOrd="11" presId="urn:microsoft.com/office/officeart/2005/8/layout/hProcess4"/>
    <dgm:cxn modelId="{20426446-B53A-47F9-8FBE-0EE27CDC9C8B}" type="presOf" srcId="{84365826-4773-439F-80DD-8CA323DE6370}" destId="{845D172A-6AC7-4CA5-9F11-50D8891B3595}" srcOrd="0" destOrd="7" presId="urn:microsoft.com/office/officeart/2005/8/layout/hProcess4"/>
    <dgm:cxn modelId="{A9B37D47-FAC1-4CD6-9A72-94156F6EEC3F}" srcId="{7AE4CD9D-898A-47BB-8EEF-C219A096B3E6}" destId="{F8156B3B-1D1E-4E34-81A8-1E0507CF5C32}" srcOrd="3" destOrd="0" parTransId="{4A201D0F-043F-4AFF-9F75-3F9B2EEB71BD}" sibTransId="{BE85A636-4708-4570-ACF1-C026B25C77E7}"/>
    <dgm:cxn modelId="{D6267F49-DD82-4D1E-8304-1C5D38998748}" srcId="{7AE4CD9D-898A-47BB-8EEF-C219A096B3E6}" destId="{53D04779-0A42-47A4-81F3-2FBD84C7EB9B}" srcOrd="5" destOrd="0" parTransId="{BF5A3DCF-D3DF-4F97-B33B-4C4A1D02D6AE}" sibTransId="{45A56278-AA3B-4D69-BCE2-DD6E13771DB7}"/>
    <dgm:cxn modelId="{ECF4494B-6FFD-4636-B4BA-017F6A9A469C}" type="presOf" srcId="{2BB6E5A7-052C-4A3C-B96F-78D93AE675C1}" destId="{67A46C96-DBDE-4E32-8740-A3F977488881}" srcOrd="0" destOrd="2" presId="urn:microsoft.com/office/officeart/2005/8/layout/hProcess4"/>
    <dgm:cxn modelId="{4D29FF70-B729-47E8-AB0F-F9D4FC273D57}" srcId="{9C8901E9-8313-4344-A357-266E294E1D11}" destId="{5E677C28-870F-414C-9561-215D3D0CC6F6}" srcOrd="2" destOrd="0" parTransId="{44E14CDA-DD2C-41A0-88A3-62FCDDA00397}" sibTransId="{8D53796E-FF4F-4E08-9559-F41F97D8DC3B}"/>
    <dgm:cxn modelId="{71406971-F84B-49DD-AFD2-A67471CA526F}" srcId="{334E5A90-45B1-43FF-949C-04CA3194416F}" destId="{38EEB682-6A7C-42E4-9303-883FE3147CA6}" srcOrd="0" destOrd="0" parTransId="{96F04044-C561-4113-BFAB-24CE2C4BECE0}" sibTransId="{E3196CB7-C12A-4BC9-B27D-324D0C7037C8}"/>
    <dgm:cxn modelId="{F66AAD74-EF01-40D1-927A-3AF4D53192D2}" type="presOf" srcId="{2BB6E5A7-052C-4A3C-B96F-78D93AE675C1}" destId="{5CE70C8F-4109-4247-B707-88164556BF4D}" srcOrd="1" destOrd="2" presId="urn:microsoft.com/office/officeart/2005/8/layout/hProcess4"/>
    <dgm:cxn modelId="{C27D3F55-0F45-4209-B41A-97159A96812A}" type="presOf" srcId="{603B0223-DC56-4BC9-8717-BA937E1F2C12}" destId="{A4F6A6F7-FB77-4699-AEBC-1623211D87E6}" srcOrd="1" destOrd="1" presId="urn:microsoft.com/office/officeart/2005/8/layout/hProcess4"/>
    <dgm:cxn modelId="{8C626D76-BD71-4D99-BB17-FB6F95CE67FB}" srcId="{5E677C28-870F-414C-9561-215D3D0CC6F6}" destId="{CD88CC10-4969-4943-AC0A-2E497DD880A6}" srcOrd="0" destOrd="0" parTransId="{4EF8B495-D017-4785-8548-18A9DAD89159}" sibTransId="{8578734D-9193-465C-9D8B-C5AFFB7B1065}"/>
    <dgm:cxn modelId="{171D0B7E-21F3-48ED-B1AA-87038C36D99F}" srcId="{7AE4CD9D-898A-47BB-8EEF-C219A096B3E6}" destId="{3C59F42A-D860-454F-BD34-22F365892BB1}" srcOrd="12" destOrd="0" parTransId="{9F35555C-B25B-48FF-B505-4FF045120EC5}" sibTransId="{3A8519DC-4CA1-4B88-8708-1D50661ADBC3}"/>
    <dgm:cxn modelId="{066E417E-9300-415C-B0D3-A27DFAC3D282}" srcId="{7AE4CD9D-898A-47BB-8EEF-C219A096B3E6}" destId="{43C3E763-5254-416A-BD61-31F972CC33C3}" srcOrd="0" destOrd="0" parTransId="{5C2AE632-6F65-4B8C-BD8C-16C384298152}" sibTransId="{CD97600E-ABBC-41CD-AE27-2DE8D20B20AF}"/>
    <dgm:cxn modelId="{236CDC83-E3A2-4970-8249-ECD8A1DD6386}" type="presOf" srcId="{53D04779-0A42-47A4-81F3-2FBD84C7EB9B}" destId="{845D172A-6AC7-4CA5-9F11-50D8891B3595}" srcOrd="0" destOrd="5" presId="urn:microsoft.com/office/officeart/2005/8/layout/hProcess4"/>
    <dgm:cxn modelId="{160B2086-90CB-454B-BD5E-890ECD18C58B}" type="presOf" srcId="{38EEB682-6A7C-42E4-9303-883FE3147CA6}" destId="{67A46C96-DBDE-4E32-8740-A3F977488881}" srcOrd="0" destOrd="0" presId="urn:microsoft.com/office/officeart/2005/8/layout/hProcess4"/>
    <dgm:cxn modelId="{492ADD87-B5BC-410C-9B54-DE9F1B6A461A}" type="presOf" srcId="{334E5A90-45B1-43FF-949C-04CA3194416F}" destId="{2E9E4797-E0D9-4470-8812-49B81C21475B}" srcOrd="0" destOrd="0" presId="urn:microsoft.com/office/officeart/2005/8/layout/hProcess4"/>
    <dgm:cxn modelId="{855C7D89-CA0A-43FD-89B5-20002CD370A3}" type="presOf" srcId="{C27C60A7-CAB4-4811-B310-33ECB9651882}" destId="{6A28D46F-2470-4AB8-943B-FC8CE96C3382}" srcOrd="1" destOrd="4" presId="urn:microsoft.com/office/officeart/2005/8/layout/hProcess4"/>
    <dgm:cxn modelId="{64760C8C-6B96-4DCD-A42B-63C33305E12D}" srcId="{9C8901E9-8313-4344-A357-266E294E1D11}" destId="{7AE4CD9D-898A-47BB-8EEF-C219A096B3E6}" srcOrd="0" destOrd="0" parTransId="{DCBAB197-AD7A-4D33-B253-78A5FC6ACE05}" sibTransId="{0BE0AF0F-E51C-4B66-ADDE-75CC0165F3D8}"/>
    <dgm:cxn modelId="{6F19628E-22FD-436F-B84F-E1663D98325A}" type="presOf" srcId="{84365826-4773-439F-80DD-8CA323DE6370}" destId="{6A28D46F-2470-4AB8-943B-FC8CE96C3382}" srcOrd="1" destOrd="7" presId="urn:microsoft.com/office/officeart/2005/8/layout/hProcess4"/>
    <dgm:cxn modelId="{242F1692-27AD-48BF-8798-E8A675400A8C}" type="presOf" srcId="{C27C60A7-CAB4-4811-B310-33ECB9651882}" destId="{845D172A-6AC7-4CA5-9F11-50D8891B3595}" srcOrd="0" destOrd="4" presId="urn:microsoft.com/office/officeart/2005/8/layout/hProcess4"/>
    <dgm:cxn modelId="{A68BFD93-1AC9-45D5-882E-C9084A6A2051}" type="presOf" srcId="{5E677C28-870F-414C-9561-215D3D0CC6F6}" destId="{DFC7EB30-328A-41C4-A6FF-BD0C276E489F}" srcOrd="0" destOrd="0" presId="urn:microsoft.com/office/officeart/2005/8/layout/hProcess4"/>
    <dgm:cxn modelId="{ECB43DA3-EE42-4E85-AA05-3A467D4D75E3}" type="presOf" srcId="{CD88CC10-4969-4943-AC0A-2E497DD880A6}" destId="{49BC0914-8787-4FED-BBB7-7FFF2DA0CE85}" srcOrd="0" destOrd="0" presId="urn:microsoft.com/office/officeart/2005/8/layout/hProcess4"/>
    <dgm:cxn modelId="{A13CA9A4-3BA8-48DB-89E8-56F3741C1DD3}" type="presOf" srcId="{F8156B3B-1D1E-4E34-81A8-1E0507CF5C32}" destId="{845D172A-6AC7-4CA5-9F11-50D8891B3595}" srcOrd="0" destOrd="3" presId="urn:microsoft.com/office/officeart/2005/8/layout/hProcess4"/>
    <dgm:cxn modelId="{643289A8-F5F8-4B02-836D-62C346443402}" type="presOf" srcId="{CD88CC10-4969-4943-AC0A-2E497DD880A6}" destId="{A4F6A6F7-FB77-4699-AEBC-1623211D87E6}" srcOrd="1" destOrd="0" presId="urn:microsoft.com/office/officeart/2005/8/layout/hProcess4"/>
    <dgm:cxn modelId="{A37998AC-1425-4ECC-B371-1A2D8DAF9931}" srcId="{334E5A90-45B1-43FF-949C-04CA3194416F}" destId="{2BB6E5A7-052C-4A3C-B96F-78D93AE675C1}" srcOrd="2" destOrd="0" parTransId="{8C81A99B-5EA8-42B0-B99A-1FA092A1D3C5}" sibTransId="{2ABC5066-5A5B-4F20-8B87-5A0C9B9766D2}"/>
    <dgm:cxn modelId="{C25A39B5-708F-4F7F-9524-32ECC9EFC916}" type="presOf" srcId="{A5E981F6-8D5E-4C51-AFD5-3160FD373405}" destId="{845D172A-6AC7-4CA5-9F11-50D8891B3595}" srcOrd="0" destOrd="2" presId="urn:microsoft.com/office/officeart/2005/8/layout/hProcess4"/>
    <dgm:cxn modelId="{B00172B6-D9E4-4FE8-AFCD-E6AE0E54739E}" type="presOf" srcId="{CB764668-18F9-484C-8492-CDA2C92DB0B4}" destId="{845D172A-6AC7-4CA5-9F11-50D8891B3595}" srcOrd="0" destOrd="6" presId="urn:microsoft.com/office/officeart/2005/8/layout/hProcess4"/>
    <dgm:cxn modelId="{F15233C3-45E8-4809-A2C3-65F10FBE113B}" type="presOf" srcId="{E4B7C130-3253-40D1-80DE-9F47BDDD2740}" destId="{845D172A-6AC7-4CA5-9F11-50D8891B3595}" srcOrd="0" destOrd="9" presId="urn:microsoft.com/office/officeart/2005/8/layout/hProcess4"/>
    <dgm:cxn modelId="{77AC55C4-6848-4EEE-842A-B216FA69C4EE}" type="presOf" srcId="{E4B7C130-3253-40D1-80DE-9F47BDDD2740}" destId="{6A28D46F-2470-4AB8-943B-FC8CE96C3382}" srcOrd="1" destOrd="9" presId="urn:microsoft.com/office/officeart/2005/8/layout/hProcess4"/>
    <dgm:cxn modelId="{138390C4-3022-406E-B720-84803625A471}" type="presOf" srcId="{9C8901E9-8313-4344-A357-266E294E1D11}" destId="{A5CD8D83-3341-4562-A40F-7D211CEC3043}" srcOrd="0" destOrd="0" presId="urn:microsoft.com/office/officeart/2005/8/layout/hProcess4"/>
    <dgm:cxn modelId="{FFE62CC6-F40D-4791-841A-255FB02C8A86}" type="presOf" srcId="{43C3E763-5254-416A-BD61-31F972CC33C3}" destId="{6A28D46F-2470-4AB8-943B-FC8CE96C3382}" srcOrd="1" destOrd="0" presId="urn:microsoft.com/office/officeart/2005/8/layout/hProcess4"/>
    <dgm:cxn modelId="{FF5400C8-CFCB-4C53-A890-48AB24370B0F}" type="presOf" srcId="{A5E981F6-8D5E-4C51-AFD5-3160FD373405}" destId="{6A28D46F-2470-4AB8-943B-FC8CE96C3382}" srcOrd="1" destOrd="2" presId="urn:microsoft.com/office/officeart/2005/8/layout/hProcess4"/>
    <dgm:cxn modelId="{42F1DDC8-9435-435B-AE91-462B1B334AF4}" srcId="{5E677C28-870F-414C-9561-215D3D0CC6F6}" destId="{603B0223-DC56-4BC9-8717-BA937E1F2C12}" srcOrd="1" destOrd="0" parTransId="{007036B6-D5BC-4048-B79B-47C2558FF173}" sibTransId="{9ACDCBA4-CF66-4517-8C10-2DDEDEDB6CDE}"/>
    <dgm:cxn modelId="{77B82CC9-CC1A-41C5-9DE5-A44CD08771F0}" srcId="{9C8901E9-8313-4344-A357-266E294E1D11}" destId="{334E5A90-45B1-43FF-949C-04CA3194416F}" srcOrd="1" destOrd="0" parTransId="{7D8A05AF-06AF-44A4-A8B1-AED56A06D90A}" sibTransId="{2F1AAC9C-F180-4F1F-BF7E-150804E5F447}"/>
    <dgm:cxn modelId="{8AB8FBCE-BF57-480C-BDEC-18874C13C86B}" type="presOf" srcId="{F8156B3B-1D1E-4E34-81A8-1E0507CF5C32}" destId="{6A28D46F-2470-4AB8-943B-FC8CE96C3382}" srcOrd="1" destOrd="3" presId="urn:microsoft.com/office/officeart/2005/8/layout/hProcess4"/>
    <dgm:cxn modelId="{356C8ED2-C41F-426E-95BE-07924CFBC41E}" srcId="{7AE4CD9D-898A-47BB-8EEF-C219A096B3E6}" destId="{A5E981F6-8D5E-4C51-AFD5-3160FD373405}" srcOrd="2" destOrd="0" parTransId="{5069EDEF-FEA6-4492-A4A0-E41F40A13CFC}" sibTransId="{A74A9B4A-FD23-4668-9B05-715FF79D793C}"/>
    <dgm:cxn modelId="{968704D7-F054-480E-AEF4-9C801E1E74D6}" srcId="{7AE4CD9D-898A-47BB-8EEF-C219A096B3E6}" destId="{0B1B402A-72C3-464B-9326-BFEF38930CB1}" srcOrd="11" destOrd="0" parTransId="{40131D95-AB05-44A8-8B93-4E65F2E403AF}" sibTransId="{B69665F7-482B-43EE-8A5F-CAB97BC82C6D}"/>
    <dgm:cxn modelId="{05BD36E8-F5E0-455B-BC2B-FC538BDDDF95}" type="presOf" srcId="{8C046F77-A79C-431C-AF34-E1F2816D3974}" destId="{845D172A-6AC7-4CA5-9F11-50D8891B3595}" srcOrd="0" destOrd="8" presId="urn:microsoft.com/office/officeart/2005/8/layout/hProcess4"/>
    <dgm:cxn modelId="{CAC2CFE9-B404-487B-9D12-E7F52546FF76}" srcId="{7AE4CD9D-898A-47BB-8EEF-C219A096B3E6}" destId="{992BF4E6-F8CE-4395-BFEC-C7D4A53CF099}" srcOrd="10" destOrd="0" parTransId="{E0BD9EC3-5AB4-491E-BD4B-FA65A2C7E425}" sibTransId="{8A383001-52CC-426F-9D9A-21062AA4F396}"/>
    <dgm:cxn modelId="{38DBD7EA-47AB-4E16-9F11-FA05DD2A7341}" type="presOf" srcId="{DC75387F-44A5-44A8-88C7-3970E1FC17E8}" destId="{67A46C96-DBDE-4E32-8740-A3F977488881}" srcOrd="0" destOrd="1" presId="urn:microsoft.com/office/officeart/2005/8/layout/hProcess4"/>
    <dgm:cxn modelId="{9B444CEC-3921-47A5-A471-906C34133AC9}" type="presOf" srcId="{CB764668-18F9-484C-8492-CDA2C92DB0B4}" destId="{6A28D46F-2470-4AB8-943B-FC8CE96C3382}" srcOrd="1" destOrd="6" presId="urn:microsoft.com/office/officeart/2005/8/layout/hProcess4"/>
    <dgm:cxn modelId="{5EEAD584-48C7-4693-B1C8-EB0FDB333D52}" type="presParOf" srcId="{A5CD8D83-3341-4562-A40F-7D211CEC3043}" destId="{FF497E37-12F8-4812-8455-470F4C789760}" srcOrd="0" destOrd="0" presId="urn:microsoft.com/office/officeart/2005/8/layout/hProcess4"/>
    <dgm:cxn modelId="{17E51527-0FEA-45F9-A086-B344202E810A}" type="presParOf" srcId="{A5CD8D83-3341-4562-A40F-7D211CEC3043}" destId="{7BD51AF5-3214-47B8-8907-4119FD0A4216}" srcOrd="1" destOrd="0" presId="urn:microsoft.com/office/officeart/2005/8/layout/hProcess4"/>
    <dgm:cxn modelId="{99238E2C-3EE3-4D4C-8DD7-985E4FE7875A}" type="presParOf" srcId="{A5CD8D83-3341-4562-A40F-7D211CEC3043}" destId="{CC8AB0A5-4EB9-4503-B3E7-747ED96C79FF}" srcOrd="2" destOrd="0" presId="urn:microsoft.com/office/officeart/2005/8/layout/hProcess4"/>
    <dgm:cxn modelId="{3F91051B-D1B0-460B-B55E-CB2A87B7726F}" type="presParOf" srcId="{CC8AB0A5-4EB9-4503-B3E7-747ED96C79FF}" destId="{83457A32-1FCA-4E8D-BEBB-A60BF86BE81E}" srcOrd="0" destOrd="0" presId="urn:microsoft.com/office/officeart/2005/8/layout/hProcess4"/>
    <dgm:cxn modelId="{1485DFC1-9E65-4DC9-904D-2030F55C7266}" type="presParOf" srcId="{83457A32-1FCA-4E8D-BEBB-A60BF86BE81E}" destId="{3AD1EFA4-3FD6-42DA-96A2-EDD0C7D25A95}" srcOrd="0" destOrd="0" presId="urn:microsoft.com/office/officeart/2005/8/layout/hProcess4"/>
    <dgm:cxn modelId="{78C7F477-8929-4628-B49D-679578CC5A0F}" type="presParOf" srcId="{83457A32-1FCA-4E8D-BEBB-A60BF86BE81E}" destId="{845D172A-6AC7-4CA5-9F11-50D8891B3595}" srcOrd="1" destOrd="0" presId="urn:microsoft.com/office/officeart/2005/8/layout/hProcess4"/>
    <dgm:cxn modelId="{E6BA2E61-FAC0-4D53-94B5-1073C1F4AF39}" type="presParOf" srcId="{83457A32-1FCA-4E8D-BEBB-A60BF86BE81E}" destId="{6A28D46F-2470-4AB8-943B-FC8CE96C3382}" srcOrd="2" destOrd="0" presId="urn:microsoft.com/office/officeart/2005/8/layout/hProcess4"/>
    <dgm:cxn modelId="{7BC2E89A-FFA2-44FF-A561-8498FD2B70D6}" type="presParOf" srcId="{83457A32-1FCA-4E8D-BEBB-A60BF86BE81E}" destId="{1ABA8A54-AD62-4F09-9577-84329B8C7802}" srcOrd="3" destOrd="0" presId="urn:microsoft.com/office/officeart/2005/8/layout/hProcess4"/>
    <dgm:cxn modelId="{E7D8D958-C367-475D-8B1F-285A9A072B3A}" type="presParOf" srcId="{83457A32-1FCA-4E8D-BEBB-A60BF86BE81E}" destId="{391FB298-42CD-4798-8CBE-682E15314067}" srcOrd="4" destOrd="0" presId="urn:microsoft.com/office/officeart/2005/8/layout/hProcess4"/>
    <dgm:cxn modelId="{A535EE49-C1B9-4926-A539-4E618BA28C14}" type="presParOf" srcId="{CC8AB0A5-4EB9-4503-B3E7-747ED96C79FF}" destId="{204F6FC8-343E-494E-816B-85BFC56C7D6B}" srcOrd="1" destOrd="0" presId="urn:microsoft.com/office/officeart/2005/8/layout/hProcess4"/>
    <dgm:cxn modelId="{17E44F25-205F-464C-918A-74CC00869577}" type="presParOf" srcId="{CC8AB0A5-4EB9-4503-B3E7-747ED96C79FF}" destId="{1DF27678-364C-4F5E-AB75-B9FF23C127D7}" srcOrd="2" destOrd="0" presId="urn:microsoft.com/office/officeart/2005/8/layout/hProcess4"/>
    <dgm:cxn modelId="{CCEB81D5-374F-4555-8A20-89C0D7A48E88}" type="presParOf" srcId="{1DF27678-364C-4F5E-AB75-B9FF23C127D7}" destId="{A2F7105C-38EE-4AF1-A43C-D5B56C50BBCE}" srcOrd="0" destOrd="0" presId="urn:microsoft.com/office/officeart/2005/8/layout/hProcess4"/>
    <dgm:cxn modelId="{CE027359-72BE-42AE-8629-1956075E62B6}" type="presParOf" srcId="{1DF27678-364C-4F5E-AB75-B9FF23C127D7}" destId="{67A46C96-DBDE-4E32-8740-A3F977488881}" srcOrd="1" destOrd="0" presId="urn:microsoft.com/office/officeart/2005/8/layout/hProcess4"/>
    <dgm:cxn modelId="{A605CE8D-0CC7-487C-97E1-95416259BDBF}" type="presParOf" srcId="{1DF27678-364C-4F5E-AB75-B9FF23C127D7}" destId="{5CE70C8F-4109-4247-B707-88164556BF4D}" srcOrd="2" destOrd="0" presId="urn:microsoft.com/office/officeart/2005/8/layout/hProcess4"/>
    <dgm:cxn modelId="{A1E4CA8C-9F2C-4765-B410-80CCDD0D37AE}" type="presParOf" srcId="{1DF27678-364C-4F5E-AB75-B9FF23C127D7}" destId="{2E9E4797-E0D9-4470-8812-49B81C21475B}" srcOrd="3" destOrd="0" presId="urn:microsoft.com/office/officeart/2005/8/layout/hProcess4"/>
    <dgm:cxn modelId="{62B671AA-841F-4323-9702-43C0E1843C19}" type="presParOf" srcId="{1DF27678-364C-4F5E-AB75-B9FF23C127D7}" destId="{5BE5027F-F573-4896-AB7D-22D2309699B0}" srcOrd="4" destOrd="0" presId="urn:microsoft.com/office/officeart/2005/8/layout/hProcess4"/>
    <dgm:cxn modelId="{616ADBFA-BCE2-464A-9740-87DFAF21453A}" type="presParOf" srcId="{CC8AB0A5-4EB9-4503-B3E7-747ED96C79FF}" destId="{8C82216A-A1D7-4D13-AAC8-9D6365624E7A}" srcOrd="3" destOrd="0" presId="urn:microsoft.com/office/officeart/2005/8/layout/hProcess4"/>
    <dgm:cxn modelId="{3217DDA2-200C-458C-AE98-78FA220FC69E}" type="presParOf" srcId="{CC8AB0A5-4EB9-4503-B3E7-747ED96C79FF}" destId="{2A5521E9-9C02-4150-9EF4-88490E2892D4}" srcOrd="4" destOrd="0" presId="urn:microsoft.com/office/officeart/2005/8/layout/hProcess4"/>
    <dgm:cxn modelId="{5C29275A-7708-4980-9438-AFCF0E8B3D05}" type="presParOf" srcId="{2A5521E9-9C02-4150-9EF4-88490E2892D4}" destId="{314F7EF7-49F6-49F7-B2F2-7F8694880CB6}" srcOrd="0" destOrd="0" presId="urn:microsoft.com/office/officeart/2005/8/layout/hProcess4"/>
    <dgm:cxn modelId="{57EFDB1F-D336-4316-8179-5AA92FC3EE33}" type="presParOf" srcId="{2A5521E9-9C02-4150-9EF4-88490E2892D4}" destId="{49BC0914-8787-4FED-BBB7-7FFF2DA0CE85}" srcOrd="1" destOrd="0" presId="urn:microsoft.com/office/officeart/2005/8/layout/hProcess4"/>
    <dgm:cxn modelId="{D5D4AABE-F3E2-40D1-8F6E-490DCDB5EDF9}" type="presParOf" srcId="{2A5521E9-9C02-4150-9EF4-88490E2892D4}" destId="{A4F6A6F7-FB77-4699-AEBC-1623211D87E6}" srcOrd="2" destOrd="0" presId="urn:microsoft.com/office/officeart/2005/8/layout/hProcess4"/>
    <dgm:cxn modelId="{794EF775-2363-40EB-BA25-39F83C501E1F}" type="presParOf" srcId="{2A5521E9-9C02-4150-9EF4-88490E2892D4}" destId="{DFC7EB30-328A-41C4-A6FF-BD0C276E489F}" srcOrd="3" destOrd="0" presId="urn:microsoft.com/office/officeart/2005/8/layout/hProcess4"/>
    <dgm:cxn modelId="{48045D15-EB45-4D20-A186-A127EC1FF008}" type="presParOf" srcId="{2A5521E9-9C02-4150-9EF4-88490E2892D4}" destId="{D2E3C957-9B24-4989-ACF1-5A593F6A49E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B0491-F1D6-4F74-8D5D-C0F762E0A062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LANGUAGE</a:t>
          </a:r>
        </a:p>
      </dsp:txBody>
      <dsp:txXfrm>
        <a:off x="3321004" y="2066564"/>
        <a:ext cx="1485474" cy="1284995"/>
      </dsp:txXfrm>
    </dsp:sp>
    <dsp:sp modelId="{303E849A-40E9-4D17-84F4-6F89FBF94407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B8BDC-0CD3-45A0-B977-A0826493AA42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>
              <a:solidFill>
                <a:srgbClr val="FF0000"/>
              </a:solidFill>
            </a:rPr>
            <a:t>VERBAL</a:t>
          </a:r>
        </a:p>
      </dsp:txBody>
      <dsp:txXfrm>
        <a:off x="3459220" y="261045"/>
        <a:ext cx="1217310" cy="1053116"/>
      </dsp:txXfrm>
    </dsp:sp>
    <dsp:sp modelId="{8E8BC1AC-6A10-43D9-A8C5-7231B4A5807C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03C7D-2F4D-4093-A41D-74B6D051CB0D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>
              <a:solidFill>
                <a:srgbClr val="FF0000"/>
              </a:solidFill>
            </a:rPr>
            <a:t>CODE</a:t>
          </a:r>
        </a:p>
      </dsp:txBody>
      <dsp:txXfrm>
        <a:off x="5129106" y="1229902"/>
        <a:ext cx="1217310" cy="1053116"/>
      </dsp:txXfrm>
    </dsp:sp>
    <dsp:sp modelId="{030F6530-8EC8-4B98-9DE4-052F6757BBE9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3B1D6-DB46-41A3-A0B2-3BD51AD419D4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SYMBOLE</a:t>
          </a:r>
        </a:p>
      </dsp:txBody>
      <dsp:txXfrm>
        <a:off x="5129106" y="3134564"/>
        <a:ext cx="1217310" cy="1053116"/>
      </dsp:txXfrm>
    </dsp:sp>
    <dsp:sp modelId="{5034249B-9038-48F4-B668-DD679A54E143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107DF-3CF4-4A60-A527-1CCEA2451138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SIGN</a:t>
          </a:r>
        </a:p>
      </dsp:txBody>
      <dsp:txXfrm>
        <a:off x="3459220" y="4104505"/>
        <a:ext cx="1217310" cy="1053116"/>
      </dsp:txXfrm>
    </dsp:sp>
    <dsp:sp modelId="{CA1D46C3-063B-4585-A654-6E9B86F7F2E1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60CE7-F58F-4B69-A163-5152891DC27D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CONTACT</a:t>
          </a:r>
        </a:p>
      </dsp:txBody>
      <dsp:txXfrm>
        <a:off x="1781582" y="3135647"/>
        <a:ext cx="1217310" cy="1053116"/>
      </dsp:txXfrm>
    </dsp:sp>
    <dsp:sp modelId="{1E5405BD-3386-47FE-A2E3-F15A99A458C5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  <a:lumOff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SILENT</a:t>
          </a:r>
        </a:p>
      </dsp:txBody>
      <dsp:txXfrm>
        <a:off x="1781582" y="1227735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1E347-B2DE-4C77-B95A-C5F8BF248093}">
      <dsp:nvSpPr>
        <dsp:cNvPr id="0" name=""/>
        <dsp:cNvSpPr/>
      </dsp:nvSpPr>
      <dsp:spPr>
        <a:xfrm>
          <a:off x="644723" y="0"/>
          <a:ext cx="7306865" cy="3881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5E076-CECA-47A1-A0F4-DBB516A071CE}">
      <dsp:nvSpPr>
        <dsp:cNvPr id="0" name=""/>
        <dsp:cNvSpPr/>
      </dsp:nvSpPr>
      <dsp:spPr>
        <a:xfrm>
          <a:off x="4108" y="1164431"/>
          <a:ext cx="1622925" cy="1552574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JAWA KUNA</a:t>
          </a:r>
        </a:p>
      </dsp:txBody>
      <dsp:txXfrm>
        <a:off x="79898" y="1240221"/>
        <a:ext cx="1471345" cy="1400994"/>
      </dsp:txXfrm>
    </dsp:sp>
    <dsp:sp modelId="{E06B6009-7F1B-47A6-80B5-00040FA2449F}">
      <dsp:nvSpPr>
        <dsp:cNvPr id="0" name=""/>
        <dsp:cNvSpPr/>
      </dsp:nvSpPr>
      <dsp:spPr>
        <a:xfrm>
          <a:off x="1745401" y="1164431"/>
          <a:ext cx="1622925" cy="155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JAWA TENGAH</a:t>
          </a:r>
        </a:p>
      </dsp:txBody>
      <dsp:txXfrm>
        <a:off x="1821191" y="1240221"/>
        <a:ext cx="1471345" cy="1400994"/>
      </dsp:txXfrm>
    </dsp:sp>
    <dsp:sp modelId="{36987783-C1F5-4A14-89BF-EE10E8E4340C}">
      <dsp:nvSpPr>
        <dsp:cNvPr id="0" name=""/>
        <dsp:cNvSpPr/>
      </dsp:nvSpPr>
      <dsp:spPr>
        <a:xfrm>
          <a:off x="3486693" y="1164431"/>
          <a:ext cx="1622925" cy="15525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olidFill>
                <a:srgbClr val="FF0000"/>
              </a:solidFill>
            </a:rPr>
            <a:t>JAWA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olidFill>
                <a:srgbClr val="FF0000"/>
              </a:solidFill>
            </a:rPr>
            <a:t>BARU</a:t>
          </a:r>
        </a:p>
      </dsp:txBody>
      <dsp:txXfrm>
        <a:off x="3562483" y="1240221"/>
        <a:ext cx="1471345" cy="1400994"/>
      </dsp:txXfrm>
    </dsp:sp>
    <dsp:sp modelId="{09226E2C-99A9-468D-B9FD-36270C0414E7}">
      <dsp:nvSpPr>
        <dsp:cNvPr id="0" name=""/>
        <dsp:cNvSpPr/>
      </dsp:nvSpPr>
      <dsp:spPr>
        <a:xfrm>
          <a:off x="5227985" y="1164431"/>
          <a:ext cx="1622925" cy="1552574"/>
        </a:xfrm>
        <a:prstGeom prst="round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JAWA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MODERN</a:t>
          </a:r>
        </a:p>
      </dsp:txBody>
      <dsp:txXfrm>
        <a:off x="5303775" y="1240221"/>
        <a:ext cx="1471345" cy="1400994"/>
      </dsp:txXfrm>
    </dsp:sp>
    <dsp:sp modelId="{AB1B9A57-D3AE-4002-868B-3315A88F761E}">
      <dsp:nvSpPr>
        <dsp:cNvPr id="0" name=""/>
        <dsp:cNvSpPr/>
      </dsp:nvSpPr>
      <dsp:spPr>
        <a:xfrm>
          <a:off x="6969278" y="1164431"/>
          <a:ext cx="1622925" cy="1552574"/>
        </a:xfrm>
        <a:prstGeom prst="round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JAWA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MILENIAL</a:t>
          </a:r>
        </a:p>
      </dsp:txBody>
      <dsp:txXfrm>
        <a:off x="7045068" y="1240221"/>
        <a:ext cx="1471345" cy="1400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D172A-6AC7-4CA5-9F11-50D8891B3595}">
      <dsp:nvSpPr>
        <dsp:cNvPr id="0" name=""/>
        <dsp:cNvSpPr/>
      </dsp:nvSpPr>
      <dsp:spPr>
        <a:xfrm>
          <a:off x="122581" y="1042784"/>
          <a:ext cx="3146083" cy="2594860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Ngoko lugu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Ngoko alus antya basa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Ngoko alus basa antra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Madya ngoko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Madyantara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Madyakrama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 Mudha krama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Wredha krama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Kramantara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Krama inggil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 Krama Desa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Bagongan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d-ID" sz="1000" b="1" kern="1200" dirty="0"/>
            <a:t>Basa kasar</a:t>
          </a:r>
        </a:p>
      </dsp:txBody>
      <dsp:txXfrm>
        <a:off x="182296" y="1102499"/>
        <a:ext cx="3026653" cy="1919389"/>
      </dsp:txXfrm>
    </dsp:sp>
    <dsp:sp modelId="{204F6FC8-343E-494E-816B-85BFC56C7D6B}">
      <dsp:nvSpPr>
        <dsp:cNvPr id="0" name=""/>
        <dsp:cNvSpPr/>
      </dsp:nvSpPr>
      <dsp:spPr>
        <a:xfrm>
          <a:off x="1753981" y="1954448"/>
          <a:ext cx="3552248" cy="3552248"/>
        </a:xfrm>
        <a:prstGeom prst="leftCircularArrow">
          <a:avLst>
            <a:gd name="adj1" fmla="val 3386"/>
            <a:gd name="adj2" fmla="val 418924"/>
            <a:gd name="adj3" fmla="val 2194435"/>
            <a:gd name="adj4" fmla="val 9024489"/>
            <a:gd name="adj5" fmla="val 39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A8A54-AD62-4F09-9577-84329B8C7802}">
      <dsp:nvSpPr>
        <dsp:cNvPr id="0" name=""/>
        <dsp:cNvSpPr/>
      </dsp:nvSpPr>
      <dsp:spPr>
        <a:xfrm>
          <a:off x="700681" y="3431234"/>
          <a:ext cx="2796518" cy="1112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300" kern="1200" dirty="0"/>
            <a:t>14</a:t>
          </a:r>
        </a:p>
      </dsp:txBody>
      <dsp:txXfrm>
        <a:off x="733253" y="3463806"/>
        <a:ext cx="2731374" cy="1046939"/>
      </dsp:txXfrm>
    </dsp:sp>
    <dsp:sp modelId="{67A46C96-DBDE-4E32-8740-A3F977488881}">
      <dsp:nvSpPr>
        <dsp:cNvPr id="0" name=""/>
        <dsp:cNvSpPr/>
      </dsp:nvSpPr>
      <dsp:spPr>
        <a:xfrm>
          <a:off x="4069880" y="1392415"/>
          <a:ext cx="3146083" cy="259486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200" kern="1200" dirty="0"/>
            <a:t>NGOKO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200" kern="1200" dirty="0"/>
            <a:t>MADYA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200" kern="1200" dirty="0"/>
            <a:t>KRAMA</a:t>
          </a:r>
        </a:p>
      </dsp:txBody>
      <dsp:txXfrm>
        <a:off x="4129595" y="2008172"/>
        <a:ext cx="3026653" cy="1919389"/>
      </dsp:txXfrm>
    </dsp:sp>
    <dsp:sp modelId="{8C82216A-A1D7-4D13-AAC8-9D6365624E7A}">
      <dsp:nvSpPr>
        <dsp:cNvPr id="0" name=""/>
        <dsp:cNvSpPr/>
      </dsp:nvSpPr>
      <dsp:spPr>
        <a:xfrm>
          <a:off x="5796092" y="-228747"/>
          <a:ext cx="3954248" cy="3954248"/>
        </a:xfrm>
        <a:prstGeom prst="circularArrow">
          <a:avLst>
            <a:gd name="adj1" fmla="val 3041"/>
            <a:gd name="adj2" fmla="val 373283"/>
            <a:gd name="adj3" fmla="val 19451206"/>
            <a:gd name="adj4" fmla="val 12575511"/>
            <a:gd name="adj5" fmla="val 354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E4797-E0D9-4470-8812-49B81C21475B}">
      <dsp:nvSpPr>
        <dsp:cNvPr id="0" name=""/>
        <dsp:cNvSpPr/>
      </dsp:nvSpPr>
      <dsp:spPr>
        <a:xfrm>
          <a:off x="4769010" y="836373"/>
          <a:ext cx="2796518" cy="1112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300" kern="1200" dirty="0"/>
            <a:t>3</a:t>
          </a:r>
        </a:p>
      </dsp:txBody>
      <dsp:txXfrm>
        <a:off x="4801582" y="868945"/>
        <a:ext cx="2731374" cy="1046939"/>
      </dsp:txXfrm>
    </dsp:sp>
    <dsp:sp modelId="{49BC0914-8787-4FED-BBB7-7FFF2DA0CE85}">
      <dsp:nvSpPr>
        <dsp:cNvPr id="0" name=""/>
        <dsp:cNvSpPr/>
      </dsp:nvSpPr>
      <dsp:spPr>
        <a:xfrm>
          <a:off x="8138208" y="1392415"/>
          <a:ext cx="3146083" cy="259486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4000" kern="1200" dirty="0"/>
            <a:t>NGOKO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4000" kern="1200" dirty="0"/>
            <a:t>KRAMA</a:t>
          </a:r>
        </a:p>
      </dsp:txBody>
      <dsp:txXfrm>
        <a:off x="8197923" y="1452130"/>
        <a:ext cx="3026653" cy="1919389"/>
      </dsp:txXfrm>
    </dsp:sp>
    <dsp:sp modelId="{DFC7EB30-328A-41C4-A6FF-BD0C276E489F}">
      <dsp:nvSpPr>
        <dsp:cNvPr id="0" name=""/>
        <dsp:cNvSpPr/>
      </dsp:nvSpPr>
      <dsp:spPr>
        <a:xfrm>
          <a:off x="8837338" y="3431234"/>
          <a:ext cx="2796518" cy="1112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300" kern="1200" dirty="0"/>
            <a:t>2</a:t>
          </a:r>
        </a:p>
      </dsp:txBody>
      <dsp:txXfrm>
        <a:off x="8869910" y="3463806"/>
        <a:ext cx="2731374" cy="1046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EDDE-F014-4C4A-9EB2-4A7E24B7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2F567-87D1-4AB8-A939-0DFAC8CB5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FEF23-5C8A-4519-A4E2-2C6E35BE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80CAC-A1B6-4BCF-B5BE-F6CA32C3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A0D1-427A-476A-B75C-66C56994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417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DB29-F2B2-4EAB-91F1-9C8B90B0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5509F-EB00-408B-9E1F-158362A96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16722-0DB2-4E3B-AE32-ECAE1D90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1391-082E-423E-B471-E391E6B7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9585-6675-4976-A165-CF74EC7E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50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A0AFD-9F3B-4B52-B826-79C7348D3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9545C-9360-4D19-AF31-0CD36F6CB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D7B2-6BA8-4490-B154-EB616336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A1DEA-EEB9-49E3-9E4D-12A96ECC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9BDF-DC32-4625-97DC-B6839D8C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56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745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6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20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992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217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806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8270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433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B996-938E-4E03-BAFF-0F90579E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EBFC-6FDB-4FBC-B811-135D696F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12E6-B90E-4988-8431-D823D67E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B84C-3132-4BA3-B04F-BEB23CA1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29A5F-87A5-4236-9BF7-51B7A14C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40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2008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429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5474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437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37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07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8874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3282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0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7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BC17-E674-4D39-96D0-FBB44B7E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6D8CD-5BBF-49B0-8F27-DD0C795F0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552C-A2BF-4E8C-B955-9BA90D6D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97B1E-B541-4F8F-806F-BB6AF57F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E406C-7287-45DC-9257-ACA8730A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8209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858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170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037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9513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236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4261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643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64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6026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6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F2C4-A8B6-4F31-BCDE-4294F414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915C1-5E51-4D54-B5F8-6F3C1398A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7ECFA-871D-4B8E-AD16-F7707E7EA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32551-08D9-4ADF-8623-BD4BE3EF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912D7-5979-4DAE-8834-8D0329D1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C40B3-A59C-4529-ACCE-A20ACFF3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899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5499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20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420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551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388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81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419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08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8595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28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906C-3E74-448D-9FFC-20480C35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0BB68-3817-47A7-854B-2233E7CB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66C49-C657-4A41-A59F-490D22C0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EB83A-2A21-4F42-BF07-EEA1F441B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583E6-A373-4A58-BCA6-5A33D520F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9D3A1-C3AD-4DAD-A4FF-A7CD75BA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CEBC9-BCCF-42B1-BC0C-3E82968F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A4662-858C-4A26-B18C-EB4795A7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4834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9126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6089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2000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412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4594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26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37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22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038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E20-70E5-4D13-9920-37DC72AC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EEC72-5024-4834-93E0-7000FFA5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97852-A6F4-4B5C-89FD-5938328A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B5710-673E-4006-94E0-CA60B0E8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0303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39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050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3151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33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9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9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119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10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5996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76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65C89-B7A6-4871-8973-7BBC3A6C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52F86-6AA0-4A71-80AB-5E7098C2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8155-F4BD-4EF4-8459-4F2639E9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5168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36887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69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565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400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62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7986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3673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81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03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957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311C-3222-4A36-B550-68DF1FFC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BAF2-0840-40B0-8388-5100F101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5974B-5829-441C-A1DB-E2225F5BD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23A6D-B96F-4003-A0FD-4A248707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30619-4667-4219-9691-93A6355F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4905E-58B7-4D38-9BF5-D710D653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91429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778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123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225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10DE-42A5-40A3-B6DE-AAEF2E63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EE1DE-E820-403B-9FF5-BF812D390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A1954-7D00-4249-B5C2-3611B058D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1DDE6-5971-45FB-AF71-BA839583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7423B-788A-4197-B865-E2F968F7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9D936-97AE-49D2-B307-717FEA2B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45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DFF1B-7837-4C3E-A946-26A07FFA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FE2B9-C952-4B9D-8FB9-186319F76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69D29-95A5-44B7-9F41-505EDFCD3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7987F-0AF8-40C2-B784-FFBA45C65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91C85-3552-4172-965A-AB0D658A6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62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916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752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3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5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48470A-CE25-42A6-A3B7-086955E0D2D0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AFF57-2773-496A-8F2C-491E6C919B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48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2AFAC5-096B-4F93-B25A-C7EA621B7F71}"/>
              </a:ext>
            </a:extLst>
          </p:cNvPr>
          <p:cNvSpPr/>
          <p:nvPr/>
        </p:nvSpPr>
        <p:spPr>
          <a:xfrm rot="16200000">
            <a:off x="-464518" y="2967334"/>
            <a:ext cx="4911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d-I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JENIS BAHASA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886298-CE04-412B-BFA9-2126C8B65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4395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779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EB5E-0578-4F5B-AF45-8267F4E5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6" y="257548"/>
            <a:ext cx="10515600" cy="1325563"/>
          </a:xfrm>
        </p:spPr>
        <p:txBody>
          <a:bodyPr/>
          <a:lstStyle/>
          <a:p>
            <a:r>
              <a:rPr lang="id-ID" dirty="0"/>
              <a:t>HISTORI BAHASA JAWA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541132-9497-40F2-94CB-21C767DDE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86187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49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A1CE-C4CF-4676-A7EF-1098DAEF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139838"/>
            <a:ext cx="10515600" cy="1325563"/>
          </a:xfrm>
        </p:spPr>
        <p:txBody>
          <a:bodyPr/>
          <a:lstStyle/>
          <a:p>
            <a:pPr algn="ctr"/>
            <a:r>
              <a:rPr lang="id-ID" b="1" dirty="0"/>
              <a:t>SIMPLIFIKASI UNDHA USUK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DDF78E-EF46-4B70-9793-B63C7361A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46672"/>
              </p:ext>
            </p:extLst>
          </p:nvPr>
        </p:nvGraphicFramePr>
        <p:xfrm>
          <a:off x="265043" y="1338470"/>
          <a:ext cx="11635409" cy="537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8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0C928-4876-41B9-8652-93B33676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id-ID" b="1">
                <a:solidFill>
                  <a:srgbClr val="FFFFFF"/>
                </a:solidFill>
              </a:rPr>
              <a:t>PEMEROLEHAN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7E0C9-21C1-47FB-8305-C7A00DAB0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id-ID" sz="2000">
                <a:solidFill>
                  <a:srgbClr val="FFFFFF"/>
                </a:solidFill>
              </a:rPr>
              <a:t>MENGUASAI BAHASA 1</a:t>
            </a:r>
          </a:p>
          <a:p>
            <a:r>
              <a:rPr lang="id-ID" sz="2000">
                <a:solidFill>
                  <a:srgbClr val="FFFFFF"/>
                </a:solidFill>
              </a:rPr>
              <a:t>INFORMAL</a:t>
            </a:r>
          </a:p>
          <a:p>
            <a:r>
              <a:rPr lang="id-ID" sz="2000">
                <a:solidFill>
                  <a:srgbClr val="FFFFFF"/>
                </a:solidFill>
              </a:rPr>
              <a:t>DALAM PERGAULAN SEHARI-HARI</a:t>
            </a:r>
          </a:p>
          <a:p>
            <a:r>
              <a:rPr lang="id-ID" sz="2000">
                <a:solidFill>
                  <a:srgbClr val="FFFFFF"/>
                </a:solidFill>
              </a:rPr>
              <a:t>INPUT MENJADI INTAKE TIDAK DISADARI</a:t>
            </a:r>
          </a:p>
          <a:p>
            <a:r>
              <a:rPr lang="id-ID" sz="2000">
                <a:solidFill>
                  <a:srgbClr val="FFFFFF"/>
                </a:solidFill>
              </a:rPr>
              <a:t>SEPERTI ANAK MEMPEROLEH BAHASA DI RUMAH DAN MASYARAKAT</a:t>
            </a:r>
          </a:p>
          <a:p>
            <a:r>
              <a:rPr lang="id-ID" sz="2000">
                <a:solidFill>
                  <a:srgbClr val="FFFFFF"/>
                </a:solidFill>
              </a:rPr>
              <a:t>TIDAK DIBATASI RUANG DAN WAKTU</a:t>
            </a:r>
          </a:p>
          <a:p>
            <a:endParaRPr lang="id-ID" sz="200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08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508AF-12D1-4B2B-9EC0-4A69FF05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id-ID" sz="3600"/>
              <a:t>PENGAJARAN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B45B-9A4D-46CA-A7B4-4929286D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id-ID">
                <a:solidFill>
                  <a:srgbClr val="000000"/>
                </a:solidFill>
              </a:rPr>
              <a:t>DILAKSANAKAN SECARA FORMAL</a:t>
            </a:r>
          </a:p>
          <a:p>
            <a:pPr>
              <a:lnSpc>
                <a:spcPct val="110000"/>
              </a:lnSpc>
            </a:pPr>
            <a:r>
              <a:rPr lang="id-ID">
                <a:solidFill>
                  <a:srgbClr val="000000"/>
                </a:solidFill>
              </a:rPr>
              <a:t>SEPERTI BELAJAR DI KELAS ATAU SEKOLAH</a:t>
            </a:r>
          </a:p>
          <a:p>
            <a:pPr>
              <a:lnSpc>
                <a:spcPct val="110000"/>
              </a:lnSpc>
            </a:pPr>
            <a:r>
              <a:rPr lang="id-ID">
                <a:solidFill>
                  <a:srgbClr val="000000"/>
                </a:solidFill>
              </a:rPr>
              <a:t>INPUT MENJADI INTAKE DISADARI</a:t>
            </a:r>
          </a:p>
          <a:p>
            <a:pPr>
              <a:lnSpc>
                <a:spcPct val="110000"/>
              </a:lnSpc>
            </a:pPr>
            <a:r>
              <a:rPr lang="id-ID">
                <a:solidFill>
                  <a:srgbClr val="000000"/>
                </a:solidFill>
              </a:rPr>
              <a:t>BELAJAR B2 DAN BAHASA ASING</a:t>
            </a:r>
          </a:p>
          <a:p>
            <a:pPr>
              <a:lnSpc>
                <a:spcPct val="110000"/>
              </a:lnSpc>
            </a:pPr>
            <a:r>
              <a:rPr lang="id-ID">
                <a:solidFill>
                  <a:srgbClr val="000000"/>
                </a:solidFill>
              </a:rPr>
              <a:t>LEBIH DIDOMINASI GURU (GURU SEBAGAI SUMBER BELAJAR)</a:t>
            </a:r>
          </a:p>
          <a:p>
            <a:pPr>
              <a:lnSpc>
                <a:spcPct val="110000"/>
              </a:lnSpc>
            </a:pPr>
            <a:r>
              <a:rPr lang="id-ID">
                <a:solidFill>
                  <a:srgbClr val="000000"/>
                </a:solidFill>
              </a:rPr>
              <a:t>DIBATASI RUANG DAN WAKTU SEPERTI DI KELAS</a:t>
            </a:r>
          </a:p>
          <a:p>
            <a:pPr>
              <a:lnSpc>
                <a:spcPct val="110000"/>
              </a:lnSpc>
            </a:pPr>
            <a:r>
              <a:rPr lang="id-ID">
                <a:solidFill>
                  <a:srgbClr val="000000"/>
                </a:solidFill>
              </a:rPr>
              <a:t>INTERAKSI SISWA DENGAN GURU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3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93B4B-7568-40FB-820C-A6E68DD3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id-ID" sz="3000">
                <a:solidFill>
                  <a:schemeClr val="tx2"/>
                </a:solidFill>
              </a:rPr>
              <a:t>PEMBELAJARAN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AA69-9B55-4F2D-A210-4BB4A3E0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id-ID" sz="2200">
                <a:solidFill>
                  <a:schemeClr val="bg1"/>
                </a:solidFill>
              </a:rPr>
              <a:t>INPUT MENJADI INTAKE DISADARI OLEH PEMBELAJAR</a:t>
            </a:r>
          </a:p>
          <a:p>
            <a:r>
              <a:rPr lang="id-ID" sz="2200">
                <a:solidFill>
                  <a:schemeClr val="bg1"/>
                </a:solidFill>
              </a:rPr>
              <a:t>ADA PROSES PENGALAMAN BELAJAR</a:t>
            </a:r>
          </a:p>
          <a:p>
            <a:r>
              <a:rPr lang="id-ID" sz="2200">
                <a:solidFill>
                  <a:schemeClr val="bg1"/>
                </a:solidFill>
              </a:rPr>
              <a:t>BELAJAR B2 DAN BAHASA ASING</a:t>
            </a:r>
          </a:p>
          <a:p>
            <a:r>
              <a:rPr lang="id-ID" sz="2200">
                <a:solidFill>
                  <a:schemeClr val="bg1"/>
                </a:solidFill>
              </a:rPr>
              <a:t>BELAJAR DI MANA SAJA DAN KAPAN SAJA</a:t>
            </a:r>
          </a:p>
          <a:p>
            <a:r>
              <a:rPr lang="id-ID" sz="2200">
                <a:solidFill>
                  <a:schemeClr val="bg1"/>
                </a:solidFill>
              </a:rPr>
              <a:t>SAL (</a:t>
            </a:r>
            <a:r>
              <a:rPr lang="id-ID" sz="2200" i="1">
                <a:solidFill>
                  <a:schemeClr val="bg1"/>
                </a:solidFill>
              </a:rPr>
              <a:t>STUDENT ACTIVE LEARNING</a:t>
            </a:r>
            <a:r>
              <a:rPr lang="id-ID" sz="2200">
                <a:solidFill>
                  <a:schemeClr val="bg1"/>
                </a:solidFill>
              </a:rPr>
              <a:t>)</a:t>
            </a:r>
          </a:p>
          <a:p>
            <a:r>
              <a:rPr lang="id-ID" sz="2200">
                <a:solidFill>
                  <a:schemeClr val="bg1"/>
                </a:solidFill>
              </a:rPr>
              <a:t>INTERAKSI ANTARA PEMBELAJAR DENGAN MATERI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632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AEB2-A5D8-49C7-959A-DF9AB031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057FC-1AB1-4A03-8A39-3BD4006AE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id-ID" dirty="0"/>
              <a:t>Ningali basa pawarta basa Jawi ing TV. </a:t>
            </a:r>
          </a:p>
          <a:p>
            <a:pPr marL="457200" indent="-457200">
              <a:buAutoNum type="arabicPeriod"/>
            </a:pPr>
            <a:r>
              <a:rPr lang="id-ID" dirty="0"/>
              <a:t>Ngrekam</a:t>
            </a:r>
          </a:p>
          <a:p>
            <a:pPr marL="457200" indent="-457200">
              <a:buAutoNum type="arabicPeriod"/>
            </a:pPr>
            <a:r>
              <a:rPr lang="id-ID" dirty="0"/>
              <a:t>Analisis basa Jawi ing TV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20610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182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Garamond</vt:lpstr>
      <vt:lpstr>Gill Sans MT</vt:lpstr>
      <vt:lpstr>Trebuchet MS</vt:lpstr>
      <vt:lpstr>Tw Cen MT</vt:lpstr>
      <vt:lpstr>Tw Cen MT Condensed</vt:lpstr>
      <vt:lpstr>Wingdings 3</vt:lpstr>
      <vt:lpstr>Office Theme</vt:lpstr>
      <vt:lpstr>Ion</vt:lpstr>
      <vt:lpstr>Facet</vt:lpstr>
      <vt:lpstr>Integral</vt:lpstr>
      <vt:lpstr>Gallery</vt:lpstr>
      <vt:lpstr>Organic</vt:lpstr>
      <vt:lpstr>PowerPoint Presentation</vt:lpstr>
      <vt:lpstr>HISTORI BAHASA JAWA</vt:lpstr>
      <vt:lpstr>SIMPLIFIKASI UNDHA USUK</vt:lpstr>
      <vt:lpstr>PEMEROLEHAN</vt:lpstr>
      <vt:lpstr>PENGAJARAN</vt:lpstr>
      <vt:lpstr>PEMBELAJARAN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</cp:revision>
  <dcterms:created xsi:type="dcterms:W3CDTF">2020-08-04T04:09:31Z</dcterms:created>
  <dcterms:modified xsi:type="dcterms:W3CDTF">2020-08-04T04:39:13Z</dcterms:modified>
</cp:coreProperties>
</file>