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  <p:sldMasterId id="2147483805" r:id="rId2"/>
    <p:sldMasterId id="2147483823" r:id="rId3"/>
    <p:sldMasterId id="2147483840" r:id="rId4"/>
    <p:sldMasterId id="2147483858" r:id="rId5"/>
    <p:sldMasterId id="2147483876" r:id="rId6"/>
    <p:sldMasterId id="2147483888" r:id="rId7"/>
  </p:sldMasterIdLst>
  <p:notesMasterIdLst>
    <p:notesMasterId r:id="rId19"/>
  </p:notesMasterIdLst>
  <p:sldIdLst>
    <p:sldId id="256" r:id="rId8"/>
    <p:sldId id="257" r:id="rId9"/>
    <p:sldId id="263" r:id="rId10"/>
    <p:sldId id="258" r:id="rId11"/>
    <p:sldId id="259" r:id="rId12"/>
    <p:sldId id="260" r:id="rId13"/>
    <p:sldId id="261" r:id="rId14"/>
    <p:sldId id="262" r:id="rId15"/>
    <p:sldId id="265" r:id="rId16"/>
    <p:sldId id="26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64" d="100"/>
          <a:sy n="64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CABB1-B5B2-4E10-8213-2F5E23C1AF11}" type="datetimeFigureOut">
              <a:rPr lang="id-ID" smtClean="0"/>
              <a:t>12/12/2019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531E-9AFC-41B0-BBCE-D22C7DBFFC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28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73C499-01E0-421C-A336-2E7CD08E3982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9698711-569A-4B96-9556-F8A9137ED27F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45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55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6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23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92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94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3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83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4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7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6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28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2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4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19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37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9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53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50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79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1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4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7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4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8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8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27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87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3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0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3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7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3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4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452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1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154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51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9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6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6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9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254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67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09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4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5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73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8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7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92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917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2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02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9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2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1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2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4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05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95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22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1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91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11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4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19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14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74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91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63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5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6487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01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32233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28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4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47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88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9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975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2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962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98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292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9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58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072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A460-7F58-2A4F-AFD6-4728865D1CF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15DA-85B3-4742-8D25-941C9B25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6C%20Abad%2021.docx" TargetMode="Externa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87123C-694C-634F-9BE2-319524741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BY</a:t>
            </a:r>
          </a:p>
          <a:p>
            <a:r>
              <a:rPr lang="en-US" dirty="0" err="1"/>
              <a:t>Suwarna</a:t>
            </a:r>
            <a:r>
              <a:rPr lang="en-US" dirty="0"/>
              <a:t> </a:t>
            </a:r>
            <a:r>
              <a:rPr lang="en-US" dirty="0" err="1"/>
              <a:t>Dwijonagoro</a:t>
            </a:r>
            <a:endParaRPr lang="en-US" dirty="0"/>
          </a:p>
          <a:p>
            <a:r>
              <a:rPr lang="en-US" dirty="0"/>
              <a:t>YOGYAKARTA STATE UNIVERSITY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69DC3-FBD7-764E-8FF2-49AC6366C4D3}"/>
              </a:ext>
            </a:extLst>
          </p:cNvPr>
          <p:cNvSpPr/>
          <p:nvPr/>
        </p:nvSpPr>
        <p:spPr>
          <a:xfrm>
            <a:off x="262532" y="701417"/>
            <a:ext cx="11405687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LANGUAGE LEARNING </a:t>
            </a:r>
          </a:p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STRATEGIES</a:t>
            </a:r>
          </a:p>
          <a:p>
            <a:pPr algn="ctr"/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(Analogy from The Effective Instructional Strategies Book  From </a:t>
            </a:r>
            <a:r>
              <a:rPr lang="en-US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Thepry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Practice, Kenneth D Moore (2012))</a:t>
            </a:r>
          </a:p>
          <a:p>
            <a:pPr algn="ctr"/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39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0BEA-7FA7-8F46-B0D2-2BD55DB0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AND MEASURING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BFB3-B58B-4A49-A0AE-FAD8305C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TEST AND NONTEST </a:t>
            </a:r>
          </a:p>
          <a:p>
            <a:r>
              <a:rPr lang="en-US" sz="2800" dirty="0"/>
              <a:t>PRETEST, PROCESS TEST-POSTTEST</a:t>
            </a:r>
          </a:p>
          <a:p>
            <a:r>
              <a:rPr lang="en-US" sz="2800" dirty="0"/>
              <a:t>5 P: PAPER &amp; PENCIL, PORTFOLIO, PERFORMANCE, PRODUCT, PROJECT.</a:t>
            </a:r>
          </a:p>
          <a:p>
            <a:r>
              <a:rPr lang="en-US" sz="2800" dirty="0"/>
              <a:t>FORMATIVE &amp; SUMATIVE TEST</a:t>
            </a:r>
          </a:p>
          <a:p>
            <a:r>
              <a:rPr lang="en-US" sz="2800" dirty="0"/>
              <a:t>STANDARDIZED TEST  (USBN, UN) &amp; TEACHER-MADE TEST</a:t>
            </a:r>
          </a:p>
        </p:txBody>
      </p:sp>
    </p:spTree>
    <p:extLst>
      <p:ext uri="{BB962C8B-B14F-4D97-AF65-F5344CB8AC3E}">
        <p14:creationId xmlns:p14="http://schemas.microsoft.com/office/powerpoint/2010/main" val="365814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RIE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448456" y="484682"/>
            <a:ext cx="480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Thank you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262D-90A8-EA44-A7D4-4FC58AF6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548D-4598-994F-BDE2-2BA92523E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/>
              <a:t>ENGAGE IN QUALITY PLANNING AND PREPARATION</a:t>
            </a:r>
          </a:p>
          <a:p>
            <a:r>
              <a:rPr lang="en-US" sz="4800" dirty="0"/>
              <a:t>PREPARE A POSITIVE CLASSROOM ENVIROMENT</a:t>
            </a:r>
          </a:p>
          <a:p>
            <a:r>
              <a:rPr lang="en-US" sz="4800" dirty="0"/>
              <a:t>USE PROVEN INSTRUCTIONAL TECHNIQUES</a:t>
            </a:r>
          </a:p>
          <a:p>
            <a:r>
              <a:rPr lang="en-US" sz="4800" dirty="0"/>
              <a:t>EXHIBIT PROFESSIONAL BEHAVIOR</a:t>
            </a:r>
          </a:p>
        </p:txBody>
      </p:sp>
    </p:spTree>
    <p:extLst>
      <p:ext uri="{BB962C8B-B14F-4D97-AF65-F5344CB8AC3E}">
        <p14:creationId xmlns:p14="http://schemas.microsoft.com/office/powerpoint/2010/main" val="285309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9C9C-460B-3649-A375-89759116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AND ORGANISING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C3BE2-82C0-334D-80FD-9946E011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PLANNING INSTRUCTION (PERANGKAT PEMBELAJARAN: SILABUS, RPP, MATERI, METODE DAN MEDIA, EVALUASI)</a:t>
            </a:r>
          </a:p>
          <a:p>
            <a:r>
              <a:rPr lang="en-US" sz="2800" dirty="0"/>
              <a:t>TAXONOMIES OF OBJECTIVE (COGNITIVE DOMAIN: knowledge, comprehension, application,  analysis and synthesis, evaluation, creation, C1-C6; AFFECTIVE DOMAIN: receiving, responding, valuing, organizing, characterizing; PSYCHOMOTOR DOMAIN: fundamental movement, generic movement, </a:t>
            </a:r>
            <a:r>
              <a:rPr lang="en-US" sz="2800" dirty="0" err="1"/>
              <a:t>ordinative</a:t>
            </a:r>
            <a:r>
              <a:rPr lang="en-US" sz="2800" dirty="0"/>
              <a:t> movement, creative movement).</a:t>
            </a:r>
          </a:p>
        </p:txBody>
      </p:sp>
    </p:spTree>
    <p:extLst>
      <p:ext uri="{BB962C8B-B14F-4D97-AF65-F5344CB8AC3E}">
        <p14:creationId xmlns:p14="http://schemas.microsoft.com/office/powerpoint/2010/main" val="18464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058F-5608-7F4D-AA62-382E6E4E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DIVERSE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5EF3-96B5-4E40-9AB1-71FA73E4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DIFFERENTIATED INSTRUCTION</a:t>
            </a:r>
          </a:p>
          <a:p>
            <a:r>
              <a:rPr lang="en-US" dirty="0"/>
              <a:t>VARIED INSTRUCTIONAL AND GROUPING STRATEGIES</a:t>
            </a:r>
          </a:p>
          <a:p>
            <a:r>
              <a:rPr lang="en-US" dirty="0"/>
              <a:t>VARIED QUESTIONING</a:t>
            </a:r>
          </a:p>
          <a:p>
            <a:r>
              <a:rPr lang="en-US" dirty="0"/>
              <a:t>ACCELERATION</a:t>
            </a:r>
          </a:p>
          <a:p>
            <a:r>
              <a:rPr lang="en-US" dirty="0"/>
              <a:t>INDEPENDENT STUDY</a:t>
            </a:r>
          </a:p>
          <a:p>
            <a:r>
              <a:rPr lang="en-US" dirty="0"/>
              <a:t>TIERED ACTIVITIES</a:t>
            </a:r>
          </a:p>
          <a:p>
            <a:r>
              <a:rPr lang="en-US" dirty="0"/>
              <a:t>INTEREST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TEACHER ADVOCACY</a:t>
            </a:r>
          </a:p>
          <a:p>
            <a:r>
              <a:rPr lang="en-US" dirty="0"/>
              <a:t>COMMUNICATING WITH PARENTS</a:t>
            </a:r>
          </a:p>
          <a:p>
            <a:r>
              <a:rPr lang="en-US" dirty="0"/>
              <a:t>LANGUAGE AND CULTURE</a:t>
            </a:r>
          </a:p>
          <a:p>
            <a:r>
              <a:rPr lang="en-US" dirty="0"/>
              <a:t>MULTIPLE INTELLIGENCES: LINGUISTIC, LOGICAL MATHEMATICAL, SPATIAL, BODILY-KINESTHETIC, MUSICAL, INTERPRESONAL, INTRAPERSONAL, NATURALIST</a:t>
            </a:r>
          </a:p>
        </p:txBody>
      </p:sp>
    </p:spTree>
    <p:extLst>
      <p:ext uri="{BB962C8B-B14F-4D97-AF65-F5344CB8AC3E}">
        <p14:creationId xmlns:p14="http://schemas.microsoft.com/office/powerpoint/2010/main" val="422637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63A8-54B9-734A-81F5-2D0345B9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ORGANISING THE DYNAMIC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7E5B-94B1-8643-8703-C860D796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ENGAGING AND MOTIVATING LEARNING</a:t>
            </a:r>
          </a:p>
          <a:p>
            <a:r>
              <a:rPr lang="en-US" dirty="0"/>
              <a:t>DEVELOP CLASSROOM COMMUNICATION (VERBAL &amp; NONVERBAL COMMUNICATION, FACIAL LANGUAGE, BODY LANGUAGE, </a:t>
            </a:r>
          </a:p>
          <a:p>
            <a:r>
              <a:rPr lang="en-US" dirty="0"/>
              <a:t>CLASSROOM MOTIVATION</a:t>
            </a:r>
          </a:p>
          <a:p>
            <a:r>
              <a:rPr lang="en-US" dirty="0"/>
              <a:t>TEACHER MOVEMENT</a:t>
            </a:r>
          </a:p>
          <a:p>
            <a:r>
              <a:rPr lang="en-US" dirty="0"/>
              <a:t>REINFORCEMENT MOTIVATIONAL </a:t>
            </a:r>
          </a:p>
          <a:p>
            <a:r>
              <a:rPr lang="en-US" dirty="0"/>
              <a:t> REWARD</a:t>
            </a:r>
          </a:p>
        </p:txBody>
      </p:sp>
    </p:spTree>
    <p:extLst>
      <p:ext uri="{BB962C8B-B14F-4D97-AF65-F5344CB8AC3E}">
        <p14:creationId xmlns:p14="http://schemas.microsoft.com/office/powerpoint/2010/main" val="388746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15F7-3DF6-3D44-8D26-3BCE59FB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CLASSROOM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EE82-13D1-B343-966E-CC4C45E9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INTEGRATING TECHNOLOGY INTO INSTRUCTION: PPT, LCD, CD ROOM, SMART BOARD, DIGITAL CAMERA, COMPUTER, SMARTPHONE.</a:t>
            </a:r>
          </a:p>
          <a:p>
            <a:r>
              <a:rPr lang="en-US" sz="3600" dirty="0"/>
              <a:t>COMPUTER-BASED INSTRUCTION (DISRUPTION ERA, RI 4.0)</a:t>
            </a:r>
          </a:p>
        </p:txBody>
      </p:sp>
    </p:spTree>
    <p:extLst>
      <p:ext uri="{BB962C8B-B14F-4D97-AF65-F5344CB8AC3E}">
        <p14:creationId xmlns:p14="http://schemas.microsoft.com/office/powerpoint/2010/main" val="297470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file"/>
            <a:extLst>
              <a:ext uri="{FF2B5EF4-FFF2-40B4-BE49-F238E27FC236}">
                <a16:creationId xmlns:a16="http://schemas.microsoft.com/office/drawing/2014/main" id="{36D6F8F4-AF89-714D-B23B-FBA2C4D5C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051" y="0"/>
            <a:ext cx="7586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1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E73A-002E-9F40-BFB6-99257947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THE CLASSROOM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CA03-4234-704C-BC70-2FAF45AA2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THE SELF-DISCIPLINE APPROACH, THE INSTRUCTIONAL APPROACH, THE DESIST APPROACH</a:t>
            </a:r>
          </a:p>
          <a:p>
            <a:r>
              <a:rPr lang="en-US" sz="2400" dirty="0"/>
              <a:t>ORGANIZING FOR EFFECTIVE MANAGEMENT. WALTER DOYLE DESCRIBE SIX CHARACTERISTICS THAT REFLECT THE COMPLEXITY AND POTENTIAL FOR CLASSROOM PROBLEMS: classroom are multidimensional, activities occur simultaneously, thing happen quickly, events are often unpredictable, there is little privacy, classroom have histories.</a:t>
            </a:r>
          </a:p>
          <a:p>
            <a:r>
              <a:rPr lang="en-US" sz="2400" dirty="0"/>
              <a:t>SHARING CONTROL</a:t>
            </a:r>
          </a:p>
          <a:p>
            <a:r>
              <a:rPr lang="en-US" sz="2400" dirty="0"/>
              <a:t>MONITORING THE CLASSROOM</a:t>
            </a:r>
          </a:p>
          <a:p>
            <a:r>
              <a:rPr lang="en-US" sz="2400" dirty="0"/>
              <a:t>RESOLVING CONFLICT</a:t>
            </a:r>
          </a:p>
          <a:p>
            <a:r>
              <a:rPr lang="en-US" sz="2400" dirty="0"/>
              <a:t>USING REWARD AND PUNISHMENT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79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952B-6960-2044-AB90-7BB29976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EFFECTIVE THINKING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7C4B-638A-9542-8B0A-0169AF2B3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THINKING SKILLS</a:t>
            </a:r>
          </a:p>
          <a:p>
            <a:r>
              <a:rPr lang="en-US" sz="4400" dirty="0"/>
              <a:t>CRITICAL THINKING</a:t>
            </a:r>
          </a:p>
          <a:p>
            <a:r>
              <a:rPr lang="en-US" sz="4400" dirty="0"/>
              <a:t>CREATIVE THINKING</a:t>
            </a:r>
          </a:p>
          <a:p>
            <a:r>
              <a:rPr lang="en-US" sz="4400" dirty="0"/>
              <a:t>METACOQNITION</a:t>
            </a:r>
          </a:p>
          <a:p>
            <a:r>
              <a:rPr lang="en-US" sz="4400" dirty="0"/>
              <a:t>PROBLEM SOLVING SKILLS</a:t>
            </a:r>
          </a:p>
        </p:txBody>
      </p:sp>
    </p:spTree>
    <p:extLst>
      <p:ext uri="{BB962C8B-B14F-4D97-AF65-F5344CB8AC3E}">
        <p14:creationId xmlns:p14="http://schemas.microsoft.com/office/powerpoint/2010/main" val="234369827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7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{FF2A8FA1-E8ED-C048-82D1-87A16AFC6B44}tf10001079</Template>
  <TotalTime>147</TotalTime>
  <Words>366</Words>
  <Application>Microsoft Office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Gill Sans MT</vt:lpstr>
      <vt:lpstr>Impact</vt:lpstr>
      <vt:lpstr>Rockwell</vt:lpstr>
      <vt:lpstr>Trebuchet MS</vt:lpstr>
      <vt:lpstr>Wingdings</vt:lpstr>
      <vt:lpstr>Wingdings 3</vt:lpstr>
      <vt:lpstr>Vapor Trail</vt:lpstr>
      <vt:lpstr>1_Vapor Trail</vt:lpstr>
      <vt:lpstr>Facet</vt:lpstr>
      <vt:lpstr>Berlin</vt:lpstr>
      <vt:lpstr>Ion Boardroom</vt:lpstr>
      <vt:lpstr>Badge</vt:lpstr>
      <vt:lpstr>Atlas</vt:lpstr>
      <vt:lpstr>PowerPoint Presentation</vt:lpstr>
      <vt:lpstr>GETTING READY FOR THE CLASSROOM</vt:lpstr>
      <vt:lpstr>PLANNING AND ORGANISING INSTRUCTION</vt:lpstr>
      <vt:lpstr>TEACHING DIVERSE STUDENTS</vt:lpstr>
      <vt:lpstr>ORGANISING THE DYNAMIC CLASSROOM</vt:lpstr>
      <vt:lpstr>USING CLASSROOM TECHNOLOGY</vt:lpstr>
      <vt:lpstr>PowerPoint Presentation</vt:lpstr>
      <vt:lpstr>MANAGING THE CLASSROOM ENVIRONMENT</vt:lpstr>
      <vt:lpstr>TEACHING EFFECTIVE THINKING STRATEGIES</vt:lpstr>
      <vt:lpstr>EVALUATING AND MEASURING LEARNING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Suwarna</dc:creator>
  <cp:lastModifiedBy>ACER</cp:lastModifiedBy>
  <cp:revision>12</cp:revision>
  <dcterms:created xsi:type="dcterms:W3CDTF">2019-12-11T10:48:56Z</dcterms:created>
  <dcterms:modified xsi:type="dcterms:W3CDTF">2019-12-12T03:22:07Z</dcterms:modified>
</cp:coreProperties>
</file>