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AC3F6-4D77-4A46-8411-06AAE4F5E8ED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B4D16-263F-4BAD-A371-D8561A2313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22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84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8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3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9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7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2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61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3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0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4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7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E893C-827C-4DA8-AA7A-F4112053C7AC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D6CEC-27DC-4652-A2DB-3F0BFB995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9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3696" y="2551919"/>
            <a:ext cx="9144000" cy="23876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Arial Black" panose="020B0A04020102020204" pitchFamily="34" charset="0"/>
              </a:rPr>
              <a:t>ISU-ISU STRATEGIS BIDANG MANAJEMEN PENDIDIKAN</a:t>
            </a:r>
            <a:br>
              <a:rPr lang="en-US" sz="4400" b="1" dirty="0" smtClean="0">
                <a:latin typeface="Arial Black" panose="020B0A04020102020204" pitchFamily="34" charset="0"/>
              </a:rPr>
            </a:br>
            <a:r>
              <a:rPr lang="en-US" sz="4400" b="1" dirty="0" smtClean="0">
                <a:latin typeface="Arial Black" panose="020B0A04020102020204" pitchFamily="34" charset="0"/>
              </a:rPr>
              <a:t>DAN </a:t>
            </a:r>
            <a:br>
              <a:rPr lang="en-US" sz="4400" b="1" dirty="0" smtClean="0">
                <a:latin typeface="Arial Black" panose="020B0A04020102020204" pitchFamily="34" charset="0"/>
              </a:rPr>
            </a:br>
            <a:r>
              <a:rPr lang="en-US" sz="4400" b="1" dirty="0" smtClean="0">
                <a:latin typeface="Arial Black" panose="020B0A04020102020204" pitchFamily="34" charset="0"/>
              </a:rPr>
              <a:t>TOPIK PENELITIAN TESIS MANAJEMEN PENDIDIKAN</a:t>
            </a:r>
            <a:endParaRPr lang="en-US" sz="4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10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5059" y="1766308"/>
            <a:ext cx="9770772" cy="23876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Arial Black" panose="020B0A04020102020204" pitchFamily="34" charset="0"/>
              </a:rPr>
              <a:t>“If </a:t>
            </a:r>
            <a:r>
              <a:rPr lang="en-US" sz="4400" b="1" dirty="0" smtClean="0">
                <a:latin typeface="Arial Black" panose="020B0A04020102020204" pitchFamily="34" charset="0"/>
              </a:rPr>
              <a:t>you do not walk today</a:t>
            </a:r>
            <a:br>
              <a:rPr lang="en-US" sz="4400" b="1" dirty="0" smtClean="0">
                <a:latin typeface="Arial Black" panose="020B0A04020102020204" pitchFamily="34" charset="0"/>
              </a:rPr>
            </a:br>
            <a:r>
              <a:rPr lang="en-US" sz="4400" b="1" dirty="0" smtClean="0">
                <a:latin typeface="Arial Black" panose="020B0A04020102020204" pitchFamily="34" charset="0"/>
              </a:rPr>
              <a:t>You will have to run </a:t>
            </a:r>
            <a:r>
              <a:rPr lang="en-US" sz="4400" b="1" dirty="0" smtClean="0">
                <a:latin typeface="Arial Black" panose="020B0A04020102020204" pitchFamily="34" charset="0"/>
              </a:rPr>
              <a:t>tomorrow”</a:t>
            </a:r>
            <a:endParaRPr lang="en-US" sz="4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34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Autofit/>
          </a:bodyPr>
          <a:lstStyle/>
          <a:p>
            <a:r>
              <a:rPr lang="fi-FI" sz="3200" b="1" dirty="0" smtClean="0">
                <a:latin typeface="Arial Black" panose="020B0A04020102020204" pitchFamily="34" charset="0"/>
              </a:rPr>
              <a:t>Mutu Kinerja Sekolah Menengah Kejuruan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9"/>
            <a:ext cx="10515600" cy="551215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kejuruan</a:t>
            </a:r>
            <a:r>
              <a:rPr lang="en-US" dirty="0" smtClean="0"/>
              <a:t> (SMK)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,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terserap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yang 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SMK, factor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adalah</a:t>
            </a:r>
            <a:r>
              <a:rPr lang="en-US" dirty="0"/>
              <a:t>: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, 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fokus</a:t>
            </a:r>
            <a:r>
              <a:rPr lang="en-US" dirty="0" smtClean="0"/>
              <a:t>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, 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/>
              <a:t>stratejik</a:t>
            </a:r>
            <a:r>
              <a:rPr lang="en-US" dirty="0"/>
              <a:t>,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insdutri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4211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Autofit/>
          </a:bodyPr>
          <a:lstStyle/>
          <a:p>
            <a:r>
              <a:rPr lang="fi-FI" sz="3200" b="1" dirty="0" smtClean="0">
                <a:latin typeface="Arial Black" panose="020B0A04020102020204" pitchFamily="34" charset="0"/>
              </a:rPr>
              <a:t>Mutu Kinerja Sekolah Menengah Kejuruan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70"/>
            <a:ext cx="10515600" cy="561518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di Indonesia,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(ILO, 2008),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/>
              <a:t>4.516.100 </a:t>
            </a:r>
            <a:r>
              <a:rPr lang="en-US" dirty="0" err="1"/>
              <a:t>dari</a:t>
            </a:r>
            <a:r>
              <a:rPr lang="en-US" dirty="0"/>
              <a:t> 9.427.600 </a:t>
            </a:r>
            <a:r>
              <a:rPr lang="en-US" dirty="0" err="1"/>
              <a:t>pengangguran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SMK. Di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Timur</a:t>
            </a:r>
            <a:r>
              <a:rPr lang="en-US" dirty="0"/>
              <a:t> </a:t>
            </a:r>
            <a:r>
              <a:rPr lang="en-US" dirty="0" err="1" smtClean="0"/>
              <a:t>lulusan</a:t>
            </a:r>
            <a:r>
              <a:rPr lang="en-US" dirty="0" smtClean="0"/>
              <a:t> SMK </a:t>
            </a:r>
            <a:r>
              <a:rPr lang="en-US" dirty="0" err="1"/>
              <a:t>baru</a:t>
            </a:r>
            <a:r>
              <a:rPr lang="en-US" dirty="0"/>
              <a:t> 45 </a:t>
            </a:r>
            <a:r>
              <a:rPr lang="en-US" dirty="0" err="1"/>
              <a:t>persen</a:t>
            </a:r>
            <a:r>
              <a:rPr lang="en-US" dirty="0"/>
              <a:t> yang </a:t>
            </a:r>
            <a:r>
              <a:rPr lang="en-US" dirty="0" err="1"/>
              <a:t>terserap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sisanya</a:t>
            </a:r>
            <a:r>
              <a:rPr lang="en-US" dirty="0"/>
              <a:t> (55 </a:t>
            </a:r>
            <a:r>
              <a:rPr lang="en-US" dirty="0" err="1"/>
              <a:t>persen</a:t>
            </a:r>
            <a:r>
              <a:rPr lang="en-US" dirty="0"/>
              <a:t>)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pengangguran</a:t>
            </a:r>
            <a:r>
              <a:rPr lang="en-US" dirty="0"/>
              <a:t>. (</a:t>
            </a:r>
            <a:r>
              <a:rPr lang="en-US" dirty="0" err="1"/>
              <a:t>Wibowo</a:t>
            </a:r>
            <a:r>
              <a:rPr lang="en-US" dirty="0"/>
              <a:t>; 2008).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Erman</a:t>
            </a:r>
            <a:r>
              <a:rPr lang="en-US" dirty="0"/>
              <a:t> </a:t>
            </a:r>
            <a:r>
              <a:rPr lang="en-US" dirty="0" err="1"/>
              <a:t>Suparman</a:t>
            </a:r>
            <a:r>
              <a:rPr lang="en-US" dirty="0"/>
              <a:t>, </a:t>
            </a:r>
            <a:r>
              <a:rPr lang="en-US" dirty="0" err="1"/>
              <a:t>Depnakertrans</a:t>
            </a:r>
            <a:r>
              <a:rPr lang="en-US" dirty="0"/>
              <a:t> (</a:t>
            </a:r>
            <a:r>
              <a:rPr lang="en-US" dirty="0" err="1"/>
              <a:t>Makasar</a:t>
            </a:r>
            <a:r>
              <a:rPr lang="en-US" dirty="0"/>
              <a:t> Kota.go.id, 2008),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terserapnya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SMK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kerja,tetapi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rendahnya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, </a:t>
            </a:r>
            <a:r>
              <a:rPr lang="en-US" dirty="0" err="1"/>
              <a:t>hampir</a:t>
            </a:r>
            <a:r>
              <a:rPr lang="en-US" dirty="0"/>
              <a:t> 30 % </a:t>
            </a:r>
            <a:r>
              <a:rPr lang="en-US" dirty="0" err="1"/>
              <a:t>lowongan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terisi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pelamar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SMK di Kota Semarang. Dari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50 % </a:t>
            </a:r>
            <a:r>
              <a:rPr lang="en-US" dirty="0" err="1"/>
              <a:t>lulusan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dipekerjakan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kompetensinya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Menurut</a:t>
            </a:r>
            <a:r>
              <a:rPr lang="en-US" dirty="0"/>
              <a:t>  </a:t>
            </a:r>
            <a:r>
              <a:rPr lang="en-US" dirty="0" err="1"/>
              <a:t>Wibowo</a:t>
            </a:r>
            <a:r>
              <a:rPr lang="en-US" dirty="0"/>
              <a:t>   (2008; l)   </a:t>
            </a:r>
            <a:r>
              <a:rPr lang="en-US" dirty="0" err="1"/>
              <a:t>terdapat</a:t>
            </a:r>
            <a:r>
              <a:rPr lang="en-US" dirty="0"/>
              <a:t>  </a:t>
            </a:r>
            <a:r>
              <a:rPr lang="en-US" dirty="0" err="1"/>
              <a:t>tiga</a:t>
            </a:r>
            <a:r>
              <a:rPr lang="en-US" dirty="0"/>
              <a:t>  </a:t>
            </a:r>
            <a:r>
              <a:rPr lang="en-US" dirty="0" err="1"/>
              <a:t>hal</a:t>
            </a:r>
            <a:r>
              <a:rPr lang="en-US" dirty="0"/>
              <a:t>  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ketidaksesuaian</a:t>
            </a:r>
            <a:r>
              <a:rPr lang="en-US" dirty="0"/>
              <a:t> (mismatch) </a:t>
            </a:r>
            <a:r>
              <a:rPr lang="en-US" dirty="0" err="1"/>
              <a:t>antara</a:t>
            </a:r>
            <a:r>
              <a:rPr lang="en-US" dirty="0"/>
              <a:t> SMK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,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  <a:r>
              <a:rPr lang="en-US" dirty="0" smtClean="0"/>
              <a:t>(1) SMK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mencetak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 yang </a:t>
            </a:r>
            <a:r>
              <a:rPr lang="en-US" dirty="0" err="1"/>
              <a:t>adaptif</a:t>
            </a:r>
            <a:r>
              <a:rPr lang="en-US" dirty="0"/>
              <a:t>. </a:t>
            </a:r>
            <a:r>
              <a:rPr lang="en-US" dirty="0" smtClean="0"/>
              <a:t>(2)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pengajar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yang </a:t>
            </a:r>
            <a:r>
              <a:rPr lang="en-US" dirty="0" err="1"/>
              <a:t>ketinggalan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</a:t>
            </a:r>
            <a:r>
              <a:rPr lang="en-US" dirty="0"/>
              <a:t>-update </a:t>
            </a:r>
            <a:r>
              <a:rPr lang="en-US" dirty="0" err="1"/>
              <a:t>keahlian</a:t>
            </a:r>
            <a:r>
              <a:rPr lang="en-US" dirty="0" smtClean="0"/>
              <a:t>. (3) program-program </a:t>
            </a:r>
            <a:r>
              <a:rPr lang="en-US" dirty="0"/>
              <a:t>yang </a:t>
            </a:r>
            <a:r>
              <a:rPr lang="en-US" dirty="0" err="1"/>
              <a:t>ditawarkan</a:t>
            </a:r>
            <a:r>
              <a:rPr lang="en-US" dirty="0"/>
              <a:t> SMK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Disisi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sesuaian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lulusan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peduli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rnau</a:t>
            </a:r>
            <a:r>
              <a:rPr lang="en-US" dirty="0"/>
              <a:t> </a:t>
            </a:r>
            <a:r>
              <a:rPr lang="en-US" dirty="0" err="1"/>
              <a:t>mencermati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(Judissuseno;2007,17).</a:t>
            </a:r>
          </a:p>
        </p:txBody>
      </p:sp>
    </p:spTree>
    <p:extLst>
      <p:ext uri="{BB962C8B-B14F-4D97-AF65-F5344CB8AC3E}">
        <p14:creationId xmlns:p14="http://schemas.microsoft.com/office/powerpoint/2010/main" val="654171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Autofit/>
          </a:bodyPr>
          <a:lstStyle/>
          <a:p>
            <a:r>
              <a:rPr lang="fi-FI" sz="3200" b="1" dirty="0" smtClean="0">
                <a:latin typeface="Arial Black" panose="020B0A04020102020204" pitchFamily="34" charset="0"/>
              </a:rPr>
              <a:t>Mutu Kinerja Sekolah Menengah Kejuruan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70"/>
            <a:ext cx="10515600" cy="54348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Sebuah</a:t>
            </a:r>
            <a:r>
              <a:rPr lang="en-US" dirty="0" smtClean="0"/>
              <a:t> Unit </a:t>
            </a:r>
            <a:r>
              <a:rPr lang="en-US" dirty="0" err="1" smtClean="0"/>
              <a:t>Produksi</a:t>
            </a:r>
            <a:r>
              <a:rPr lang="en-US" dirty="0" smtClean="0"/>
              <a:t> (UP) SMK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peraga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dipasarkan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3 </a:t>
            </a:r>
            <a:r>
              <a:rPr lang="en-US" dirty="0" err="1"/>
              <a:t>tahun</a:t>
            </a:r>
            <a:r>
              <a:rPr lang="en-US" dirty="0"/>
              <a:t> yang </a:t>
            </a:r>
            <a:r>
              <a:rPr lang="en-US" dirty="0" err="1"/>
              <a:t>lalu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akhir-akhir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.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berkurang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, </a:t>
            </a:r>
            <a:r>
              <a:rPr lang="en-US" dirty="0" err="1"/>
              <a:t>rendahnya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menurunnya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di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dikaji</a:t>
            </a:r>
            <a:r>
              <a:rPr lang="en-US" dirty="0"/>
              <a:t> </a:t>
            </a:r>
            <a:r>
              <a:rPr lang="en-US" dirty="0" err="1"/>
              <a:t>menurunnya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,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smtClean="0"/>
              <a:t>UP SMK </a:t>
            </a:r>
            <a:r>
              <a:rPr lang="en-US" dirty="0" err="1" smtClean="0"/>
              <a:t>tersebut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1217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Autofit/>
          </a:bodyPr>
          <a:lstStyle/>
          <a:p>
            <a:r>
              <a:rPr lang="fi-FI" sz="3200" b="1" dirty="0" smtClean="0">
                <a:latin typeface="Arial Black" panose="020B0A04020102020204" pitchFamily="34" charset="0"/>
              </a:rPr>
              <a:t>Otonomi Daerah dan Manajemen Pendidikan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70"/>
            <a:ext cx="10515600" cy="540912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pemerataan</a:t>
            </a:r>
            <a:r>
              <a:rPr lang="en-US" dirty="0"/>
              <a:t>, </a:t>
            </a:r>
            <a:r>
              <a:rPr lang="en-US" dirty="0" err="1"/>
              <a:t>kualitas</a:t>
            </a:r>
            <a:r>
              <a:rPr lang="en-US" dirty="0"/>
              <a:t>, </a:t>
            </a:r>
            <a:r>
              <a:rPr lang="en-US" dirty="0" err="1"/>
              <a:t>relevansi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yang </a:t>
            </a:r>
            <a:r>
              <a:rPr lang="en-US" dirty="0" err="1"/>
              <a:t>berlebihan</a:t>
            </a:r>
            <a:r>
              <a:rPr lang="en-US" dirty="0"/>
              <a:t>,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kemacetan-kemacetan</a:t>
            </a:r>
            <a:r>
              <a:rPr lang="en-US" dirty="0"/>
              <a:t> </a:t>
            </a:r>
            <a:r>
              <a:rPr lang="en-US" dirty="0" err="1"/>
              <a:t>jalur-jalur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. </a:t>
            </a:r>
            <a:r>
              <a:rPr lang="en-US" dirty="0" err="1"/>
              <a:t>Meningkatkan</a:t>
            </a:r>
            <a:r>
              <a:rPr lang="en-US" dirty="0"/>
              <a:t> (</a:t>
            </a:r>
            <a:r>
              <a:rPr lang="en-US" dirty="0" err="1"/>
              <a:t>kemandirian</a:t>
            </a:r>
            <a:r>
              <a:rPr lang="en-US" dirty="0"/>
              <a:t>,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tanggap</a:t>
            </a:r>
            <a:r>
              <a:rPr lang="en-US" dirty="0"/>
              <a:t>. </a:t>
            </a:r>
            <a:r>
              <a:rPr lang="en-US" dirty="0" err="1"/>
              <a:t>akuntabilitas</a:t>
            </a:r>
            <a:r>
              <a:rPr lang="en-US" dirty="0"/>
              <a:t>, </a:t>
            </a:r>
            <a:r>
              <a:rPr lang="en-US" dirty="0" err="1"/>
              <a:t>kreativitas</a:t>
            </a:r>
            <a:r>
              <a:rPr lang="en-US" dirty="0"/>
              <a:t>, </a:t>
            </a:r>
            <a:r>
              <a:rPr lang="en-US" dirty="0" err="1"/>
              <a:t>inovasi</a:t>
            </a:r>
            <a:r>
              <a:rPr lang="en-US" dirty="0"/>
              <a:t>, </a:t>
            </a:r>
            <a:r>
              <a:rPr lang="en-US" dirty="0" err="1"/>
              <a:t>prakarsa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pendidik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kependidikan</a:t>
            </a:r>
            <a:r>
              <a:rPr lang="en-US" dirty="0"/>
              <a:t> </a:t>
            </a:r>
            <a:r>
              <a:rPr lang="en-US" dirty="0" err="1"/>
              <a:t>berkurang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mahal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data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,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up-to-date, 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topic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794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Autofit/>
          </a:bodyPr>
          <a:lstStyle/>
          <a:p>
            <a:r>
              <a:rPr lang="fi-FI" sz="3200" b="1" dirty="0" smtClean="0">
                <a:latin typeface="Arial Black" panose="020B0A04020102020204" pitchFamily="34" charset="0"/>
              </a:rPr>
              <a:t>Kebijakan Pendidikan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70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Efektivitas</a:t>
            </a:r>
            <a:r>
              <a:rPr lang="en-US" dirty="0" smtClean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PSB </a:t>
            </a:r>
            <a:r>
              <a:rPr lang="en-US" dirty="0" err="1"/>
              <a:t>menggunakan</a:t>
            </a:r>
            <a:r>
              <a:rPr lang="en-US" dirty="0"/>
              <a:t> RTO (Real Time On-line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Efektifitas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KMS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favorite di Kota Yogyakarta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/>
              <a:t>Kelayakan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Proporsi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SMK: SMA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smtClean="0"/>
              <a:t>67:33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Efektiftas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system </a:t>
            </a:r>
            <a:r>
              <a:rPr lang="en-US" dirty="0" err="1" smtClean="0"/>
              <a:t>zonasi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PSB di Kota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247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608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Wingdings</vt:lpstr>
      <vt:lpstr>Office Theme</vt:lpstr>
      <vt:lpstr>ISU-ISU STRATEGIS BIDANG MANAJEMEN PENDIDIKAN DAN  TOPIK PENELITIAN TESIS MANAJEMEN PENDIDIKAN</vt:lpstr>
      <vt:lpstr>“If you do not walk today You will have to run tomorrow”</vt:lpstr>
      <vt:lpstr>Mutu Kinerja Sekolah Menengah Kejuruan</vt:lpstr>
      <vt:lpstr>Mutu Kinerja Sekolah Menengah Kejuruan</vt:lpstr>
      <vt:lpstr>Mutu Kinerja Sekolah Menengah Kejuruan</vt:lpstr>
      <vt:lpstr>Otonomi Daerah dan Manajemen Pendidikan</vt:lpstr>
      <vt:lpstr>Kebijakan Pendidikan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KEPEMIMPINAN MUTU PENDIDIKAN</dc:title>
  <dc:creator>User</dc:creator>
  <cp:lastModifiedBy>User</cp:lastModifiedBy>
  <cp:revision>12</cp:revision>
  <dcterms:created xsi:type="dcterms:W3CDTF">2020-04-25T09:50:26Z</dcterms:created>
  <dcterms:modified xsi:type="dcterms:W3CDTF">2020-05-11T03:23:23Z</dcterms:modified>
</cp:coreProperties>
</file>