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60" r:id="rId3"/>
    <p:sldId id="258" r:id="rId4"/>
    <p:sldId id="257" r:id="rId5"/>
    <p:sldId id="259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AC3F6-4D77-4A46-8411-06AAE4F5E8ED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B4D16-263F-4BAD-A371-D8561A231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2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6784B8-3054-40D9-8F17-BF5E7D74978B}" type="slidenum">
              <a:rPr lang="en-US"/>
              <a:pPr/>
              <a:t>8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60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893C-827C-4DA8-AA7A-F4112053C7A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6CEC-27DC-4652-A2DB-3F0BFB995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84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893C-827C-4DA8-AA7A-F4112053C7A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6CEC-27DC-4652-A2DB-3F0BFB995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86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893C-827C-4DA8-AA7A-F4112053C7A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6CEC-27DC-4652-A2DB-3F0BFB995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35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01D619D-D0BF-4450-BA43-B5FE28025D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18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1528BB92-E9FF-48B8-B3BB-EE65B691B0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07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893C-827C-4DA8-AA7A-F4112053C7A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6CEC-27DC-4652-A2DB-3F0BFB995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97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893C-827C-4DA8-AA7A-F4112053C7A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6CEC-27DC-4652-A2DB-3F0BFB995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79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893C-827C-4DA8-AA7A-F4112053C7A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6CEC-27DC-4652-A2DB-3F0BFB995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21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893C-827C-4DA8-AA7A-F4112053C7A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6CEC-27DC-4652-A2DB-3F0BFB995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61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893C-827C-4DA8-AA7A-F4112053C7A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6CEC-27DC-4652-A2DB-3F0BFB995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38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893C-827C-4DA8-AA7A-F4112053C7A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6CEC-27DC-4652-A2DB-3F0BFB995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07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893C-827C-4DA8-AA7A-F4112053C7A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6CEC-27DC-4652-A2DB-3F0BFB995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41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893C-827C-4DA8-AA7A-F4112053C7A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6CEC-27DC-4652-A2DB-3F0BFB995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72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E893C-827C-4DA8-AA7A-F4112053C7A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D6CEC-27DC-4652-A2DB-3F0BFB995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9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rial Black" panose="020B0A04020102020204" pitchFamily="34" charset="0"/>
              </a:rPr>
              <a:t>KEPEMIMPINAN MUTU</a:t>
            </a:r>
            <a:br>
              <a:rPr lang="en-US" b="1" dirty="0" smtClean="0">
                <a:latin typeface="Arial Black" panose="020B0A04020102020204" pitchFamily="34" charset="0"/>
              </a:rPr>
            </a:br>
            <a:r>
              <a:rPr lang="en-US" b="1" dirty="0" smtClean="0">
                <a:latin typeface="Arial Black" panose="020B0A04020102020204" pitchFamily="34" charset="0"/>
              </a:rPr>
              <a:t>PENDIDIKAN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0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Castellar" pitchFamily="18" charset="0"/>
              </a:rPr>
              <a:t>ORGANISASI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098676"/>
            <a:ext cx="8229600" cy="39163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err="1">
                <a:latin typeface="Tahoma" pitchFamily="34" charset="0"/>
              </a:rPr>
              <a:t>Upaya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hubungan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kerja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dan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koordinasi</a:t>
            </a:r>
            <a:endParaRPr lang="en-US" dirty="0">
              <a:latin typeface="Tahom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latin typeface="Tahoma" pitchFamily="34" charset="0"/>
              </a:rPr>
              <a:t>Mempunyai</a:t>
            </a:r>
            <a:r>
              <a:rPr lang="en-US" dirty="0" smtClean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tujuan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bersama</a:t>
            </a:r>
            <a:endParaRPr lang="en-US" dirty="0">
              <a:latin typeface="Tahom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latin typeface="Tahoma" pitchFamily="34" charset="0"/>
              </a:rPr>
              <a:t>Pembagian</a:t>
            </a:r>
            <a:r>
              <a:rPr lang="en-US" dirty="0" smtClean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tugas</a:t>
            </a:r>
            <a:r>
              <a:rPr lang="en-US" dirty="0">
                <a:latin typeface="Tahoma" pitchFamily="34" charset="0"/>
              </a:rPr>
              <a:t>, </a:t>
            </a:r>
            <a:r>
              <a:rPr lang="en-US" dirty="0" err="1">
                <a:latin typeface="Tahoma" pitchFamily="34" charset="0"/>
              </a:rPr>
              <a:t>tanggung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jawab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dan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wewenang</a:t>
            </a:r>
            <a:endParaRPr lang="en-US" dirty="0">
              <a:latin typeface="Tahom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latin typeface="Tahoma" pitchFamily="34" charset="0"/>
              </a:rPr>
              <a:t>Integrasi</a:t>
            </a:r>
            <a:endParaRPr lang="en-US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1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29600" cy="558800"/>
          </a:xfrm>
        </p:spPr>
        <p:txBody>
          <a:bodyPr/>
          <a:lstStyle/>
          <a:p>
            <a:r>
              <a:rPr lang="en-US" sz="3200" dirty="0">
                <a:latin typeface="Colonna MT" pitchFamily="82" charset="0"/>
              </a:rPr>
              <a:t>MODEL ORGANISASI YANG EFEKTIF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err="1">
                <a:latin typeface="Tahoma" pitchFamily="34" charset="0"/>
              </a:rPr>
              <a:t>Mempunyai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visi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bersama</a:t>
            </a:r>
            <a:endParaRPr lang="en-US" dirty="0">
              <a:latin typeface="Tahom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latin typeface="Tahoma" pitchFamily="34" charset="0"/>
              </a:rPr>
              <a:t>Mempunyai</a:t>
            </a:r>
            <a:r>
              <a:rPr lang="en-US" dirty="0" smtClean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misi</a:t>
            </a:r>
            <a:endParaRPr lang="en-US" dirty="0">
              <a:latin typeface="Tahom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latin typeface="Tahoma" pitchFamily="34" charset="0"/>
              </a:rPr>
              <a:t>Memiliki</a:t>
            </a:r>
            <a:r>
              <a:rPr lang="en-US" dirty="0" smtClean="0">
                <a:latin typeface="Tahoma" pitchFamily="34" charset="0"/>
              </a:rPr>
              <a:t>  </a:t>
            </a:r>
            <a:r>
              <a:rPr lang="en-US" dirty="0" err="1">
                <a:latin typeface="Tahoma" pitchFamily="34" charset="0"/>
              </a:rPr>
              <a:t>nilai</a:t>
            </a:r>
            <a:r>
              <a:rPr lang="en-US" dirty="0">
                <a:latin typeface="Tahoma" pitchFamily="34" charset="0"/>
              </a:rPr>
              <a:t> (</a:t>
            </a:r>
            <a:r>
              <a:rPr lang="en-US" i="1" dirty="0">
                <a:latin typeface="Tahoma" pitchFamily="34" charset="0"/>
              </a:rPr>
              <a:t>value</a:t>
            </a:r>
            <a:r>
              <a:rPr lang="en-US" dirty="0">
                <a:latin typeface="Tahoma" pitchFamily="34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latin typeface="Tahoma" pitchFamily="34" charset="0"/>
              </a:rPr>
              <a:t>Mempunyai</a:t>
            </a:r>
            <a:r>
              <a:rPr lang="en-US" dirty="0" smtClean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tujuan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dan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sasaran</a:t>
            </a:r>
            <a:endParaRPr lang="en-US" dirty="0">
              <a:latin typeface="Tahom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latin typeface="Tahoma" pitchFamily="34" charset="0"/>
              </a:rPr>
              <a:t>Mempunyai</a:t>
            </a:r>
            <a:r>
              <a:rPr lang="en-US" dirty="0" smtClean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strategi</a:t>
            </a:r>
            <a:r>
              <a:rPr lang="en-US" dirty="0">
                <a:latin typeface="Tahoma" pitchFamily="34" charset="0"/>
              </a:rPr>
              <a:t> (</a:t>
            </a:r>
            <a:r>
              <a:rPr lang="en-US" dirty="0" err="1">
                <a:latin typeface="Tahoma" pitchFamily="34" charset="0"/>
              </a:rPr>
              <a:t>kebijakan</a:t>
            </a:r>
            <a:r>
              <a:rPr lang="en-US" dirty="0">
                <a:latin typeface="Tahoma" pitchFamily="34" charset="0"/>
              </a:rPr>
              <a:t>, program, </a:t>
            </a:r>
            <a:r>
              <a:rPr lang="en-US" dirty="0" err="1">
                <a:latin typeface="Tahoma" pitchFamily="34" charset="0"/>
              </a:rPr>
              <a:t>dan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kegiatan</a:t>
            </a:r>
            <a:r>
              <a:rPr lang="en-US" dirty="0">
                <a:latin typeface="Tahoma" pitchFamily="34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endParaRPr lang="en-US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69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mempengharuhi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orang-orang</a:t>
            </a:r>
            <a:r>
              <a:rPr lang="en-US" dirty="0" smtClean="0"/>
              <a:t> lain,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orang-orang</a:t>
            </a:r>
            <a:r>
              <a:rPr lang="en-US" dirty="0" smtClean="0"/>
              <a:t> lain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mau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kehendaknya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sadar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sepenuh</a:t>
            </a:r>
            <a:r>
              <a:rPr lang="en-US" dirty="0" smtClean="0"/>
              <a:t> </a:t>
            </a:r>
            <a:r>
              <a:rPr lang="en-US" dirty="0" err="1" smtClean="0"/>
              <a:t>hati</a:t>
            </a:r>
            <a:endParaRPr lang="en-US" dirty="0"/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2209801" y="914401"/>
            <a:ext cx="7781925" cy="657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i-FI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ial Black" pitchFamily="34" charset="0"/>
              </a:rPr>
              <a:t>KEPEMIMPINAN (LEADERSHIP)</a:t>
            </a:r>
          </a:p>
        </p:txBody>
      </p:sp>
    </p:spTree>
    <p:extLst>
      <p:ext uri="{BB962C8B-B14F-4D97-AF65-F5344CB8AC3E}">
        <p14:creationId xmlns:p14="http://schemas.microsoft.com/office/powerpoint/2010/main" val="167190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8229600" cy="712787"/>
          </a:xfrm>
        </p:spPr>
        <p:txBody>
          <a:bodyPr/>
          <a:lstStyle/>
          <a:p>
            <a:r>
              <a:rPr lang="en-US" sz="2800" b="1" dirty="0"/>
              <a:t>KONSEP KEPEMIMPINAN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066800"/>
            <a:ext cx="8229600" cy="52578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err="1"/>
              <a:t>Pemimpin</a:t>
            </a:r>
            <a:r>
              <a:rPr lang="en-US" sz="2400" dirty="0"/>
              <a:t> </a:t>
            </a:r>
            <a:r>
              <a:rPr lang="en-US" sz="2400" i="1" dirty="0"/>
              <a:t>(leader)</a:t>
            </a:r>
            <a:r>
              <a:rPr lang="en-US" sz="2400" dirty="0"/>
              <a:t> </a:t>
            </a:r>
            <a:r>
              <a:rPr lang="en-US" sz="2400" dirty="0" err="1"/>
              <a:t>orang</a:t>
            </a:r>
            <a:r>
              <a:rPr lang="en-US" sz="2400" dirty="0"/>
              <a:t> yang </a:t>
            </a:r>
            <a:r>
              <a:rPr lang="en-US" sz="2400" dirty="0" err="1"/>
              <a:t>melakukan</a:t>
            </a:r>
            <a:r>
              <a:rPr lang="en-US" sz="2400" dirty="0"/>
              <a:t>/</a:t>
            </a:r>
            <a:r>
              <a:rPr lang="en-US" sz="2400" dirty="0" err="1"/>
              <a:t>menjalankan</a:t>
            </a:r>
            <a:r>
              <a:rPr lang="en-US" sz="2400" dirty="0"/>
              <a:t> </a:t>
            </a:r>
            <a:r>
              <a:rPr lang="en-US" sz="2400" dirty="0" err="1"/>
              <a:t>kepemimpinan</a:t>
            </a:r>
            <a:r>
              <a:rPr lang="en-US" sz="2400" dirty="0"/>
              <a:t> </a:t>
            </a:r>
            <a:r>
              <a:rPr lang="en-US" sz="2400" i="1" dirty="0"/>
              <a:t>(leadership)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err="1"/>
              <a:t>Pimpinan</a:t>
            </a:r>
            <a:r>
              <a:rPr lang="en-US" sz="2400" dirty="0"/>
              <a:t> </a:t>
            </a:r>
            <a:r>
              <a:rPr lang="en-US" sz="2400" dirty="0" err="1"/>
              <a:t>mencerminkan</a:t>
            </a:r>
            <a:r>
              <a:rPr lang="en-US" sz="2400" dirty="0"/>
              <a:t> </a:t>
            </a:r>
            <a:r>
              <a:rPr lang="en-US" sz="2400" dirty="0" err="1"/>
              <a:t>kedudukan</a:t>
            </a:r>
            <a:r>
              <a:rPr lang="en-US" sz="2400" dirty="0"/>
              <a:t> </a:t>
            </a:r>
            <a:r>
              <a:rPr lang="en-US" sz="2400" dirty="0" err="1"/>
              <a:t>seseorang</a:t>
            </a:r>
            <a:r>
              <a:rPr lang="en-US" sz="2400" dirty="0"/>
              <a:t>/</a:t>
            </a:r>
            <a:r>
              <a:rPr lang="en-US" sz="2400" dirty="0" err="1"/>
              <a:t>sekelompok</a:t>
            </a:r>
            <a:r>
              <a:rPr lang="en-US" sz="2400" dirty="0"/>
              <a:t> </a:t>
            </a:r>
            <a:r>
              <a:rPr lang="en-US" sz="2400" dirty="0" err="1"/>
              <a:t>orang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hierarkhi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segala</a:t>
            </a:r>
            <a:r>
              <a:rPr lang="en-US" sz="2400" dirty="0"/>
              <a:t> </a:t>
            </a:r>
            <a:r>
              <a:rPr lang="en-US" sz="2400" dirty="0" err="1"/>
              <a:t>kewenangan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tanggung</a:t>
            </a:r>
            <a:r>
              <a:rPr lang="en-US" sz="2400" dirty="0"/>
              <a:t> </a:t>
            </a:r>
            <a:r>
              <a:rPr lang="en-US" sz="2400" dirty="0" err="1"/>
              <a:t>jawabnya</a:t>
            </a:r>
            <a:r>
              <a:rPr lang="en-US" sz="2400" dirty="0"/>
              <a:t> </a:t>
            </a:r>
            <a:r>
              <a:rPr lang="en-US" sz="2400" dirty="0"/>
              <a:t> .</a:t>
            </a:r>
            <a:endParaRPr lang="en-US" sz="2400" dirty="0"/>
          </a:p>
          <a:p>
            <a:pPr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err="1"/>
              <a:t>Pemimpin</a:t>
            </a:r>
            <a:r>
              <a:rPr lang="en-US" sz="2400" dirty="0"/>
              <a:t> </a:t>
            </a:r>
            <a:r>
              <a:rPr lang="en-US" sz="2400" i="1" dirty="0"/>
              <a:t>(leader)</a:t>
            </a:r>
            <a:r>
              <a:rPr lang="en-US" sz="2400" dirty="0"/>
              <a:t> </a:t>
            </a:r>
            <a:r>
              <a:rPr lang="en-US" sz="2400" dirty="0" err="1"/>
              <a:t>berbeda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pimpinan</a:t>
            </a:r>
            <a:r>
              <a:rPr lang="en-US" sz="2400" dirty="0"/>
              <a:t> </a:t>
            </a:r>
            <a:r>
              <a:rPr lang="en-US" sz="2400" i="1" dirty="0"/>
              <a:t>(</a:t>
            </a:r>
            <a:r>
              <a:rPr lang="en-US" sz="2400" i="1" dirty="0" err="1"/>
              <a:t>manajer</a:t>
            </a:r>
            <a:r>
              <a:rPr lang="en-US" sz="2400" i="1" dirty="0"/>
              <a:t>)</a:t>
            </a:r>
            <a:r>
              <a:rPr lang="en-US" sz="2400" dirty="0"/>
              <a:t> 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kepemimpinan</a:t>
            </a:r>
            <a:r>
              <a:rPr lang="en-US" sz="2400" dirty="0"/>
              <a:t> </a:t>
            </a:r>
            <a:r>
              <a:rPr lang="en-US" sz="2400" i="1" dirty="0"/>
              <a:t>(</a:t>
            </a:r>
            <a:r>
              <a:rPr lang="en-US" sz="2400" i="1" dirty="0" err="1"/>
              <a:t>leaderhsip</a:t>
            </a:r>
            <a:r>
              <a:rPr lang="en-US" sz="2400" i="1" dirty="0"/>
              <a:t>) </a:t>
            </a:r>
            <a:r>
              <a:rPr lang="en-US" sz="2400" dirty="0" err="1"/>
              <a:t>berbeda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manajemen</a:t>
            </a:r>
            <a:r>
              <a:rPr lang="en-US" sz="2400" dirty="0"/>
              <a:t>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err="1"/>
              <a:t>Diharapkan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calon</a:t>
            </a:r>
            <a:r>
              <a:rPr lang="en-US" sz="2400" dirty="0"/>
              <a:t> </a:t>
            </a:r>
            <a:r>
              <a:rPr lang="en-US" sz="2400" dirty="0" err="1"/>
              <a:t>pemimpin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menjalankan</a:t>
            </a:r>
            <a:r>
              <a:rPr lang="en-US" sz="2400" dirty="0"/>
              <a:t> </a:t>
            </a:r>
            <a:r>
              <a:rPr lang="en-US" sz="2400" dirty="0" err="1"/>
              <a:t>manajemen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efektif</a:t>
            </a:r>
            <a:r>
              <a:rPr lang="en-US" sz="2400" dirty="0"/>
              <a:t>,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sekaligus</a:t>
            </a:r>
            <a:r>
              <a:rPr lang="en-US" sz="2400" dirty="0"/>
              <a:t> </a:t>
            </a:r>
            <a:r>
              <a:rPr lang="en-US" sz="2400" dirty="0" err="1"/>
              <a:t>menjajdi</a:t>
            </a:r>
            <a:r>
              <a:rPr lang="en-US" sz="2400" dirty="0"/>
              <a:t> </a:t>
            </a:r>
            <a:r>
              <a:rPr lang="en-US" sz="2400" dirty="0" err="1"/>
              <a:t>pemimpin</a:t>
            </a:r>
            <a:r>
              <a:rPr lang="en-US" sz="2400" dirty="0"/>
              <a:t> yang </a:t>
            </a:r>
            <a:r>
              <a:rPr lang="en-US" sz="2400" dirty="0" err="1"/>
              <a:t>menjalankan</a:t>
            </a:r>
            <a:r>
              <a:rPr lang="en-US" sz="2400" dirty="0"/>
              <a:t> </a:t>
            </a:r>
            <a:r>
              <a:rPr lang="en-US" sz="2400" dirty="0" err="1"/>
              <a:t>kepemimpinan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efektif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tingkat</a:t>
            </a:r>
            <a:r>
              <a:rPr lang="en-US" sz="2400" dirty="0"/>
              <a:t> </a:t>
            </a:r>
            <a:r>
              <a:rPr lang="en-US" sz="2400" dirty="0" err="1"/>
              <a:t>keweangan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tanggung</a:t>
            </a:r>
            <a:r>
              <a:rPr lang="en-US" sz="2400" dirty="0"/>
              <a:t> </a:t>
            </a:r>
            <a:r>
              <a:rPr lang="en-US" sz="2400" dirty="0" err="1"/>
              <a:t>jawabnya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978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/>
              <a:t>Kemampuan Mempengaruhi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/>
              <a:t>Perilaku Pemimpin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/>
              <a:t>Proses Mengarahkan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/>
              <a:t>Seni atau Teknik Membangun Ketaatan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/>
              <a:t>Proses Memberi Arti/Makna</a:t>
            </a:r>
          </a:p>
          <a:p>
            <a:pPr marL="609600" indent="-609600">
              <a:buFont typeface="Wingdings" pitchFamily="2" charset="2"/>
              <a:buAutoNum type="arabicPeriod"/>
            </a:pPr>
            <a:endParaRPr lang="en-US"/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1981200" y="457200"/>
            <a:ext cx="82296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/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Pengertian Kepemimpinan</a:t>
            </a:r>
          </a:p>
        </p:txBody>
      </p:sp>
      <p:sp>
        <p:nvSpPr>
          <p:cNvPr id="89093" name="Line 5"/>
          <p:cNvSpPr>
            <a:spLocks noChangeShapeType="1"/>
          </p:cNvSpPr>
          <p:nvPr/>
        </p:nvSpPr>
        <p:spPr bwMode="auto">
          <a:xfrm>
            <a:off x="1524000" y="1295400"/>
            <a:ext cx="9144000" cy="0"/>
          </a:xfrm>
          <a:prstGeom prst="line">
            <a:avLst/>
          </a:prstGeom>
          <a:noFill/>
          <a:ln w="57150" cmpd="thinThick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0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Impact" pitchFamily="34" charset="0"/>
              </a:rPr>
              <a:t>Peranan Pemimpin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2209800" y="1447801"/>
            <a:ext cx="2743200" cy="82867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Kewenangan dan</a:t>
            </a:r>
          </a:p>
          <a:p>
            <a:r>
              <a:rPr lang="en-US" sz="2400"/>
              <a:t>Status Formal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2209801" y="2590800"/>
            <a:ext cx="2454275" cy="26543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tabLst>
                <a:tab pos="349250" algn="l"/>
              </a:tabLst>
            </a:pPr>
            <a:r>
              <a:rPr lang="en-US" sz="2400"/>
              <a:t>Peranan yang </a:t>
            </a:r>
          </a:p>
          <a:p>
            <a:pPr marL="342900" indent="-342900">
              <a:tabLst>
                <a:tab pos="349250" algn="l"/>
              </a:tabLst>
            </a:pPr>
            <a:r>
              <a:rPr lang="en-US" sz="2400"/>
              <a:t>Interpersonal</a:t>
            </a:r>
          </a:p>
          <a:p>
            <a:pPr marL="342900" indent="-342900">
              <a:tabLst>
                <a:tab pos="349250" algn="l"/>
              </a:tabLst>
            </a:pPr>
            <a:endParaRPr lang="en-US" sz="2400"/>
          </a:p>
          <a:p>
            <a:pPr marL="342900" indent="-342900">
              <a:buFontTx/>
              <a:buAutoNum type="arabicPeriod"/>
              <a:tabLst>
                <a:tab pos="349250" algn="l"/>
              </a:tabLst>
            </a:pPr>
            <a:r>
              <a:rPr lang="en-US" sz="2400"/>
              <a:t>Figurehead</a:t>
            </a:r>
          </a:p>
          <a:p>
            <a:pPr marL="342900" indent="-342900">
              <a:buFontTx/>
              <a:buAutoNum type="arabicPeriod"/>
              <a:tabLst>
                <a:tab pos="349250" algn="l"/>
              </a:tabLst>
            </a:pPr>
            <a:r>
              <a:rPr lang="en-US" sz="2400"/>
              <a:t>Leader</a:t>
            </a:r>
          </a:p>
          <a:p>
            <a:pPr marL="342900" indent="-342900">
              <a:buFontTx/>
              <a:buAutoNum type="arabicPeriod"/>
              <a:tabLst>
                <a:tab pos="349250" algn="l"/>
              </a:tabLst>
            </a:pPr>
            <a:r>
              <a:rPr lang="en-US" sz="2400"/>
              <a:t>Liasion</a:t>
            </a:r>
          </a:p>
          <a:p>
            <a:pPr marL="342900" indent="-342900">
              <a:tabLst>
                <a:tab pos="349250" algn="l"/>
              </a:tabLst>
            </a:pPr>
            <a:endParaRPr lang="en-US" sz="2400"/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4876801" y="2590800"/>
            <a:ext cx="2454275" cy="26543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tabLst>
                <a:tab pos="349250" algn="l"/>
              </a:tabLst>
            </a:pPr>
            <a:r>
              <a:rPr lang="en-US" sz="2400"/>
              <a:t>Peranan yang </a:t>
            </a:r>
          </a:p>
          <a:p>
            <a:pPr marL="342900" indent="-342900">
              <a:tabLst>
                <a:tab pos="349250" algn="l"/>
              </a:tabLst>
            </a:pPr>
            <a:r>
              <a:rPr lang="en-US" sz="2400"/>
              <a:t>Informasional</a:t>
            </a:r>
          </a:p>
          <a:p>
            <a:pPr marL="342900" indent="-342900">
              <a:tabLst>
                <a:tab pos="349250" algn="l"/>
              </a:tabLst>
            </a:pPr>
            <a:endParaRPr lang="en-US" sz="2400"/>
          </a:p>
          <a:p>
            <a:pPr marL="342900" indent="-342900">
              <a:buFontTx/>
              <a:buAutoNum type="arabicPeriod"/>
              <a:tabLst>
                <a:tab pos="349250" algn="l"/>
              </a:tabLst>
            </a:pPr>
            <a:r>
              <a:rPr lang="en-US" sz="2400"/>
              <a:t>Monitor</a:t>
            </a:r>
          </a:p>
          <a:p>
            <a:pPr marL="342900" indent="-342900">
              <a:buFontTx/>
              <a:buAutoNum type="arabicPeriod"/>
              <a:tabLst>
                <a:tab pos="349250" algn="l"/>
              </a:tabLst>
            </a:pPr>
            <a:r>
              <a:rPr lang="en-US" sz="2400"/>
              <a:t>Dissemination</a:t>
            </a:r>
          </a:p>
          <a:p>
            <a:pPr marL="342900" indent="-342900">
              <a:buFontTx/>
              <a:buAutoNum type="arabicPeriod"/>
              <a:tabLst>
                <a:tab pos="349250" algn="l"/>
              </a:tabLst>
            </a:pPr>
            <a:r>
              <a:rPr lang="en-US" sz="2400"/>
              <a:t>Spokesman</a:t>
            </a:r>
          </a:p>
          <a:p>
            <a:pPr marL="342900" indent="-342900">
              <a:tabLst>
                <a:tab pos="349250" algn="l"/>
              </a:tabLst>
            </a:pPr>
            <a:endParaRPr lang="en-US" sz="2400"/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7543801" y="2590800"/>
            <a:ext cx="2454275" cy="41148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tabLst>
                <a:tab pos="349250" algn="l"/>
              </a:tabLst>
            </a:pPr>
            <a:r>
              <a:rPr lang="en-US" sz="2400"/>
              <a:t>Peranan Mengambil Keputusan</a:t>
            </a:r>
          </a:p>
          <a:p>
            <a:pPr marL="342900" indent="-342900">
              <a:tabLst>
                <a:tab pos="349250" algn="l"/>
              </a:tabLst>
            </a:pPr>
            <a:endParaRPr lang="en-US" sz="2400"/>
          </a:p>
          <a:p>
            <a:pPr marL="342900" indent="-342900">
              <a:buFontTx/>
              <a:buAutoNum type="arabicPeriod"/>
              <a:tabLst>
                <a:tab pos="349250" algn="l"/>
              </a:tabLst>
            </a:pPr>
            <a:r>
              <a:rPr lang="en-US" sz="2400"/>
              <a:t>Entrepreneur</a:t>
            </a:r>
          </a:p>
          <a:p>
            <a:pPr marL="342900" indent="-342900">
              <a:buFontTx/>
              <a:buAutoNum type="arabicPeriod"/>
              <a:tabLst>
                <a:tab pos="349250" algn="l"/>
              </a:tabLst>
            </a:pPr>
            <a:r>
              <a:rPr lang="en-US" sz="2400"/>
              <a:t>Disturbance Handler</a:t>
            </a:r>
          </a:p>
          <a:p>
            <a:pPr marL="342900" indent="-342900">
              <a:buFontTx/>
              <a:buAutoNum type="arabicPeriod"/>
              <a:tabLst>
                <a:tab pos="349250" algn="l"/>
              </a:tabLst>
            </a:pPr>
            <a:r>
              <a:rPr lang="en-US" sz="2400"/>
              <a:t>Resource Allocator</a:t>
            </a:r>
          </a:p>
          <a:p>
            <a:pPr marL="342900" indent="-342900">
              <a:buFontTx/>
              <a:buAutoNum type="arabicPeriod"/>
              <a:tabLst>
                <a:tab pos="349250" algn="l"/>
              </a:tabLst>
            </a:pPr>
            <a:r>
              <a:rPr lang="en-US" sz="2400"/>
              <a:t>Negotiator</a:t>
            </a:r>
          </a:p>
          <a:p>
            <a:pPr marL="342900" indent="-342900">
              <a:tabLst>
                <a:tab pos="349250" algn="l"/>
              </a:tabLst>
            </a:pPr>
            <a:endParaRPr lang="en-US" sz="2400"/>
          </a:p>
        </p:txBody>
      </p:sp>
      <p:sp>
        <p:nvSpPr>
          <p:cNvPr id="91145" name="AutoShape 9"/>
          <p:cNvSpPr>
            <a:spLocks noChangeArrowheads="1"/>
          </p:cNvSpPr>
          <p:nvPr/>
        </p:nvSpPr>
        <p:spPr bwMode="auto">
          <a:xfrm>
            <a:off x="3276600" y="2286000"/>
            <a:ext cx="228600" cy="3048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46" name="AutoShape 10"/>
          <p:cNvSpPr>
            <a:spLocks noChangeArrowheads="1"/>
          </p:cNvSpPr>
          <p:nvPr/>
        </p:nvSpPr>
        <p:spPr bwMode="auto">
          <a:xfrm>
            <a:off x="4648200" y="3581400"/>
            <a:ext cx="2286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47" name="AutoShape 11"/>
          <p:cNvSpPr>
            <a:spLocks noChangeArrowheads="1"/>
          </p:cNvSpPr>
          <p:nvPr/>
        </p:nvSpPr>
        <p:spPr bwMode="auto">
          <a:xfrm>
            <a:off x="7315200" y="3581400"/>
            <a:ext cx="2286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48" name="Line 12"/>
          <p:cNvSpPr>
            <a:spLocks noChangeShapeType="1"/>
          </p:cNvSpPr>
          <p:nvPr/>
        </p:nvSpPr>
        <p:spPr bwMode="auto">
          <a:xfrm>
            <a:off x="1524000" y="1295400"/>
            <a:ext cx="9144000" cy="0"/>
          </a:xfrm>
          <a:prstGeom prst="line">
            <a:avLst/>
          </a:prstGeom>
          <a:noFill/>
          <a:ln w="57150" cmpd="thinThick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1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Impact" pitchFamily="34" charset="0"/>
              </a:rPr>
              <a:t>Tugas</a:t>
            </a:r>
            <a:r>
              <a:rPr lang="en-US" sz="3600" dirty="0">
                <a:latin typeface="Impact" pitchFamily="34" charset="0"/>
              </a:rPr>
              <a:t> </a:t>
            </a:r>
            <a:r>
              <a:rPr lang="en-US" sz="3600" dirty="0" err="1">
                <a:latin typeface="Impact" pitchFamily="34" charset="0"/>
              </a:rPr>
              <a:t>Pokok</a:t>
            </a:r>
            <a:r>
              <a:rPr lang="en-US" sz="3600" dirty="0">
                <a:latin typeface="Impact" pitchFamily="34" charset="0"/>
              </a:rPr>
              <a:t> </a:t>
            </a:r>
            <a:r>
              <a:rPr lang="en-US" sz="3600" dirty="0" err="1">
                <a:latin typeface="Impact" pitchFamily="34" charset="0"/>
              </a:rPr>
              <a:t>Pemimpin</a:t>
            </a:r>
            <a:r>
              <a:rPr lang="en-US" sz="4000" dirty="0">
                <a:latin typeface="Impact" pitchFamily="34" charset="0"/>
              </a:rPr>
              <a:t/>
            </a:r>
            <a:br>
              <a:rPr lang="en-US" sz="4000" dirty="0">
                <a:latin typeface="Impact" pitchFamily="34" charset="0"/>
              </a:rPr>
            </a:br>
            <a:r>
              <a:rPr lang="en-US" sz="2800" i="1" dirty="0"/>
              <a:t>(Stoner &amp; </a:t>
            </a:r>
            <a:r>
              <a:rPr lang="en-US" sz="2800" i="1" dirty="0" err="1"/>
              <a:t>Mitzberg</a:t>
            </a:r>
            <a:r>
              <a:rPr lang="en-US" sz="2800" i="1" dirty="0"/>
              <a:t>)</a:t>
            </a:r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1828800" y="1822451"/>
            <a:ext cx="8458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3600"/>
              <a:t>Work with another people</a:t>
            </a:r>
          </a:p>
          <a:p>
            <a:pPr marL="342900" indent="-342900">
              <a:buFontTx/>
              <a:buAutoNum type="arabicPeriod"/>
            </a:pPr>
            <a:r>
              <a:rPr lang="en-US" sz="3600"/>
              <a:t>Responsible and Accountable</a:t>
            </a:r>
          </a:p>
          <a:p>
            <a:pPr marL="342900" indent="-342900">
              <a:buFontTx/>
              <a:buAutoNum type="arabicPeriod"/>
            </a:pPr>
            <a:r>
              <a:rPr lang="en-US" sz="3600"/>
              <a:t>Balance Competing Goals &amp; Set Priority</a:t>
            </a:r>
          </a:p>
          <a:p>
            <a:pPr marL="342900" indent="-342900">
              <a:buFontTx/>
              <a:buAutoNum type="arabicPeriod"/>
            </a:pPr>
            <a:r>
              <a:rPr lang="en-US" sz="3600"/>
              <a:t>Think Analytically &amp; Conceptually</a:t>
            </a:r>
          </a:p>
          <a:p>
            <a:pPr marL="342900" indent="-342900">
              <a:buFontTx/>
              <a:buAutoNum type="arabicPeriod"/>
            </a:pPr>
            <a:r>
              <a:rPr lang="en-US" sz="3600"/>
              <a:t>Mediators</a:t>
            </a:r>
          </a:p>
          <a:p>
            <a:pPr marL="342900" indent="-342900">
              <a:buFontTx/>
              <a:buAutoNum type="arabicPeriod"/>
            </a:pPr>
            <a:r>
              <a:rPr lang="en-US" sz="3600"/>
              <a:t>Politicians &amp; Diplomats</a:t>
            </a:r>
          </a:p>
          <a:p>
            <a:pPr marL="342900" indent="-342900">
              <a:buFontTx/>
              <a:buAutoNum type="arabicPeriod"/>
            </a:pPr>
            <a:r>
              <a:rPr lang="en-US" sz="3600"/>
              <a:t>Decision Maker</a:t>
            </a:r>
          </a:p>
          <a:p>
            <a:pPr marL="342900" indent="-342900">
              <a:buFontTx/>
              <a:buAutoNum type="arabicPeriod"/>
            </a:pPr>
            <a:endParaRPr lang="en-US" sz="3600"/>
          </a:p>
        </p:txBody>
      </p:sp>
      <p:sp>
        <p:nvSpPr>
          <p:cNvPr id="92172" name="Line 12"/>
          <p:cNvSpPr>
            <a:spLocks noChangeShapeType="1"/>
          </p:cNvSpPr>
          <p:nvPr/>
        </p:nvSpPr>
        <p:spPr bwMode="auto">
          <a:xfrm>
            <a:off x="1524000" y="1447800"/>
            <a:ext cx="9144000" cy="0"/>
          </a:xfrm>
          <a:prstGeom prst="line">
            <a:avLst/>
          </a:prstGeom>
          <a:noFill/>
          <a:ln w="57150" cmpd="thinThick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5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52401"/>
            <a:ext cx="8229600" cy="1139825"/>
          </a:xfrm>
        </p:spPr>
        <p:txBody>
          <a:bodyPr/>
          <a:lstStyle/>
          <a:p>
            <a:r>
              <a:rPr lang="en-US" sz="3600">
                <a:latin typeface="Impact" pitchFamily="34" charset="0"/>
              </a:rPr>
              <a:t>Ciri-Ciri Pemimpin</a:t>
            </a: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1981201" y="1600201"/>
            <a:ext cx="7141635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3600"/>
              <a:t>Selalu Belajar</a:t>
            </a:r>
          </a:p>
          <a:p>
            <a:pPr marL="342900" indent="-342900">
              <a:buFontTx/>
              <a:buAutoNum type="arabicPeriod"/>
            </a:pPr>
            <a:r>
              <a:rPr lang="en-US" sz="3600"/>
              <a:t>Berorientasi pada pelayanan</a:t>
            </a:r>
          </a:p>
          <a:p>
            <a:pPr marL="342900" indent="-342900">
              <a:buFontTx/>
              <a:buAutoNum type="arabicPeriod"/>
            </a:pPr>
            <a:r>
              <a:rPr lang="en-US" sz="3600"/>
              <a:t>Energi Positif</a:t>
            </a:r>
          </a:p>
          <a:p>
            <a:pPr marL="342900" indent="-342900">
              <a:buFontTx/>
              <a:buAutoNum type="arabicPeriod"/>
            </a:pPr>
            <a:r>
              <a:rPr lang="en-US" sz="3600"/>
              <a:t>Percaya Orang Lain</a:t>
            </a:r>
          </a:p>
          <a:p>
            <a:pPr marL="342900" indent="-342900">
              <a:buFontTx/>
              <a:buAutoNum type="arabicPeriod"/>
            </a:pPr>
            <a:r>
              <a:rPr lang="en-US" sz="3600"/>
              <a:t>Hidup Seimbang</a:t>
            </a:r>
          </a:p>
          <a:p>
            <a:pPr marL="342900" indent="-342900">
              <a:buFontTx/>
              <a:buAutoNum type="arabicPeriod"/>
            </a:pPr>
            <a:r>
              <a:rPr lang="en-US" sz="3600"/>
              <a:t>Enjoy Life</a:t>
            </a:r>
          </a:p>
          <a:p>
            <a:pPr marL="342900" indent="-342900">
              <a:buFontTx/>
              <a:buAutoNum type="arabicPeriod"/>
            </a:pPr>
            <a:r>
              <a:rPr lang="en-US" sz="3600"/>
              <a:t>Sinergistik</a:t>
            </a:r>
          </a:p>
          <a:p>
            <a:pPr marL="342900" indent="-342900">
              <a:buFontTx/>
              <a:buAutoNum type="arabicPeriod"/>
            </a:pPr>
            <a:r>
              <a:rPr lang="en-US" sz="3600"/>
              <a:t>Berorientasi pada Prestasi &amp; Proses</a:t>
            </a:r>
          </a:p>
          <a:p>
            <a:pPr marL="342900" indent="-342900">
              <a:buFontTx/>
              <a:buAutoNum type="arabicPeriod"/>
            </a:pPr>
            <a:endParaRPr lang="en-US" sz="3600"/>
          </a:p>
        </p:txBody>
      </p:sp>
      <p:sp>
        <p:nvSpPr>
          <p:cNvPr id="93188" name="Line 4"/>
          <p:cNvSpPr>
            <a:spLocks noChangeShapeType="1"/>
          </p:cNvSpPr>
          <p:nvPr/>
        </p:nvSpPr>
        <p:spPr bwMode="auto">
          <a:xfrm>
            <a:off x="1524000" y="1295400"/>
            <a:ext cx="9144000" cy="0"/>
          </a:xfrm>
          <a:prstGeom prst="line">
            <a:avLst/>
          </a:prstGeom>
          <a:noFill/>
          <a:ln w="57150" cmpd="thinThick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1139825"/>
          </a:xfrm>
        </p:spPr>
        <p:txBody>
          <a:bodyPr/>
          <a:lstStyle/>
          <a:p>
            <a:r>
              <a:rPr lang="en-US" sz="3600">
                <a:latin typeface="Impact" pitchFamily="34" charset="0"/>
              </a:rPr>
              <a:t>Pendekatan/Gaya Kepemimpinan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2895600" y="2819400"/>
            <a:ext cx="5867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tabLst>
                <a:tab pos="1371600" algn="l"/>
              </a:tabLst>
            </a:pPr>
            <a:r>
              <a:rPr lang="en-US" sz="3600"/>
              <a:t>		</a:t>
            </a:r>
            <a:r>
              <a:rPr lang="en-US" sz="3200" i="1"/>
              <a:t>* Kapasitas</a:t>
            </a:r>
          </a:p>
          <a:p>
            <a:pPr marL="342900" indent="-342900">
              <a:tabLst>
                <a:tab pos="1371600" algn="l"/>
              </a:tabLst>
            </a:pPr>
            <a:r>
              <a:rPr lang="en-US" sz="3200" i="1"/>
              <a:t>		* Prestasi &amp; Prestise</a:t>
            </a:r>
          </a:p>
          <a:p>
            <a:pPr marL="342900" indent="-342900">
              <a:tabLst>
                <a:tab pos="1371600" algn="l"/>
              </a:tabLst>
            </a:pPr>
            <a:r>
              <a:rPr lang="en-US" sz="3200" i="1"/>
              <a:t>		* Tanggung Jawab</a:t>
            </a:r>
          </a:p>
          <a:p>
            <a:pPr marL="342900" indent="-342900">
              <a:tabLst>
                <a:tab pos="1371600" algn="l"/>
              </a:tabLst>
            </a:pPr>
            <a:r>
              <a:rPr lang="en-US" sz="3200" i="1"/>
              <a:t>		* Partisipasi</a:t>
            </a:r>
          </a:p>
          <a:p>
            <a:pPr marL="342900" indent="-342900">
              <a:tabLst>
                <a:tab pos="1371600" algn="l"/>
              </a:tabLst>
            </a:pPr>
            <a:r>
              <a:rPr lang="en-US" sz="3200" i="1"/>
              <a:t>		* Status Kedudukan</a:t>
            </a:r>
            <a:endParaRPr lang="en-US" sz="3600"/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1981200" y="1752600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tabLst>
                <a:tab pos="1371600" algn="l"/>
              </a:tabLst>
            </a:pPr>
            <a:r>
              <a:rPr lang="en-US" sz="3600">
                <a:latin typeface="Impact" pitchFamily="34" charset="0"/>
              </a:rPr>
              <a:t> Pendekatan Teori Sifat</a:t>
            </a:r>
          </a:p>
        </p:txBody>
      </p:sp>
      <p:sp>
        <p:nvSpPr>
          <p:cNvPr id="95238" name="Line 6"/>
          <p:cNvSpPr>
            <a:spLocks noChangeShapeType="1"/>
          </p:cNvSpPr>
          <p:nvPr/>
        </p:nvSpPr>
        <p:spPr bwMode="auto">
          <a:xfrm>
            <a:off x="1524000" y="1295400"/>
            <a:ext cx="9144000" cy="0"/>
          </a:xfrm>
          <a:prstGeom prst="line">
            <a:avLst/>
          </a:prstGeom>
          <a:noFill/>
          <a:ln w="57150" cmpd="thinThick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0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2362201" y="2590800"/>
            <a:ext cx="7115175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tabLst>
                <a:tab pos="457200" algn="l"/>
                <a:tab pos="1774825" algn="l"/>
                <a:tab pos="2460625" algn="l"/>
              </a:tabLst>
            </a:pPr>
            <a:r>
              <a:rPr lang="en-US" sz="3200" i="1"/>
              <a:t>    </a:t>
            </a:r>
            <a:r>
              <a:rPr lang="en-US" sz="2800" i="1"/>
              <a:t>		* Task Oriented / TO</a:t>
            </a:r>
          </a:p>
          <a:p>
            <a:pPr marL="342900" indent="-342900">
              <a:tabLst>
                <a:tab pos="457200" algn="l"/>
                <a:tab pos="1774825" algn="l"/>
                <a:tab pos="2460625" algn="l"/>
              </a:tabLst>
            </a:pPr>
            <a:r>
              <a:rPr lang="en-US" sz="2800" i="1"/>
              <a:t>		</a:t>
            </a:r>
          </a:p>
          <a:p>
            <a:pPr marL="342900" indent="-342900">
              <a:tabLst>
                <a:tab pos="457200" algn="l"/>
                <a:tab pos="1774825" algn="l"/>
                <a:tab pos="2460625" algn="l"/>
              </a:tabLst>
            </a:pPr>
            <a:r>
              <a:rPr lang="en-US" sz="2800" i="1"/>
              <a:t>		* Relationship Oriented / RO</a:t>
            </a:r>
          </a:p>
          <a:p>
            <a:pPr marL="342900" indent="-342900">
              <a:tabLst>
                <a:tab pos="457200" algn="l"/>
                <a:tab pos="1774825" algn="l"/>
                <a:tab pos="2460625" algn="l"/>
              </a:tabLst>
            </a:pPr>
            <a:r>
              <a:rPr lang="en-US" sz="2800" i="1"/>
              <a:t>		</a:t>
            </a:r>
          </a:p>
          <a:p>
            <a:pPr marL="342900" indent="-342900">
              <a:tabLst>
                <a:tab pos="457200" algn="l"/>
                <a:tab pos="1774825" algn="l"/>
                <a:tab pos="2460625" algn="l"/>
              </a:tabLst>
            </a:pPr>
            <a:r>
              <a:rPr lang="en-US" sz="2800" i="1"/>
              <a:t>		* Effectiveness Oriented / E	</a:t>
            </a:r>
            <a:endParaRPr lang="en-US" sz="3600"/>
          </a:p>
        </p:txBody>
      </p:sp>
      <p:sp>
        <p:nvSpPr>
          <p:cNvPr id="96260" name="Text Box 4" descr="Light downward diagonal"/>
          <p:cNvSpPr txBox="1">
            <a:spLocks noChangeArrowheads="1"/>
          </p:cNvSpPr>
          <p:nvPr/>
        </p:nvSpPr>
        <p:spPr bwMode="auto">
          <a:xfrm>
            <a:off x="1905000" y="5486400"/>
            <a:ext cx="8458200" cy="946150"/>
          </a:xfrm>
          <a:prstGeom prst="rect">
            <a:avLst/>
          </a:prstGeom>
          <a:pattFill prst="ltDnDiag">
            <a:fgClr>
              <a:srgbClr val="FFFFFF"/>
            </a:fgClr>
            <a:bgClr>
              <a:schemeClr val="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14400"/>
            <a:r>
              <a:rPr lang="en-US" sz="2800">
                <a:solidFill>
                  <a:srgbClr val="000000"/>
                </a:solidFill>
                <a:latin typeface="Comic Sans MS" pitchFamily="66" charset="0"/>
              </a:rPr>
              <a:t>Memunculkan 4 Gaya yang Kurang Efektif &amp; 4 Gaya yang Efektif</a:t>
            </a:r>
          </a:p>
        </p:txBody>
      </p:sp>
      <p:sp>
        <p:nvSpPr>
          <p:cNvPr id="96262" name="AutoShape 6"/>
          <p:cNvSpPr>
            <a:spLocks noChangeArrowheads="1"/>
          </p:cNvSpPr>
          <p:nvPr/>
        </p:nvSpPr>
        <p:spPr bwMode="auto">
          <a:xfrm>
            <a:off x="2057400" y="5715000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653AE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2133600" y="1143000"/>
            <a:ext cx="5943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2"/>
              <a:tabLst>
                <a:tab pos="1371600" algn="l"/>
              </a:tabLst>
            </a:pPr>
            <a:r>
              <a:rPr lang="en-US" sz="3600">
                <a:latin typeface="Impact" pitchFamily="34" charset="0"/>
              </a:rPr>
              <a:t>Pendekatan Perilaku</a:t>
            </a:r>
          </a:p>
          <a:p>
            <a:pPr marL="342900" indent="-342900">
              <a:tabLst>
                <a:tab pos="1371600" algn="l"/>
              </a:tabLst>
            </a:pPr>
            <a:r>
              <a:rPr lang="en-US" sz="2400" b="1" i="1">
                <a:solidFill>
                  <a:srgbClr val="FF6699"/>
                </a:solidFill>
              </a:rPr>
              <a:t>(Reddin : The 3-D Theory)</a:t>
            </a:r>
          </a:p>
          <a:p>
            <a:pPr marL="342900" indent="-342900">
              <a:tabLst>
                <a:tab pos="1371600" algn="l"/>
              </a:tabLst>
            </a:pPr>
            <a:endParaRPr lang="en-US" sz="2400" b="1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29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7814"/>
            <a:ext cx="8229600" cy="712787"/>
          </a:xfrm>
        </p:spPr>
        <p:txBody>
          <a:bodyPr/>
          <a:lstStyle/>
          <a:p>
            <a:r>
              <a:rPr lang="en-US" b="1" dirty="0" smtClean="0">
                <a:latin typeface="Arial Narrow" pitchFamily="34" charset="0"/>
              </a:rPr>
              <a:t>CURRENT SITUATION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1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err="1"/>
              <a:t>Aset</a:t>
            </a:r>
            <a:r>
              <a:rPr lang="en-US" dirty="0"/>
              <a:t> paling </a:t>
            </a:r>
            <a:r>
              <a:rPr lang="en-US" dirty="0" err="1"/>
              <a:t>berharga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era global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sains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pekerja</a:t>
            </a:r>
            <a:r>
              <a:rPr lang="en-US" dirty="0"/>
              <a:t> </a:t>
            </a:r>
            <a:r>
              <a:rPr lang="en-US" dirty="0" err="1"/>
              <a:t>terdidik</a:t>
            </a:r>
            <a:r>
              <a:rPr lang="en-US" dirty="0"/>
              <a:t> (knowledge worker) Theodore Schultz 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Jac</a:t>
            </a:r>
            <a:r>
              <a:rPr lang="en-US" dirty="0"/>
              <a:t> Fitz-</a:t>
            </a:r>
            <a:r>
              <a:rPr lang="en-US" dirty="0" err="1"/>
              <a:t>enz</a:t>
            </a:r>
            <a:r>
              <a:rPr lang="en-US" dirty="0"/>
              <a:t> (2000) . 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/>
              <a:t>Industrialisasi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tantangan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. 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(SDM) </a:t>
            </a:r>
            <a:r>
              <a:rPr lang="en-US" dirty="0" err="1"/>
              <a:t>memegang</a:t>
            </a:r>
            <a:r>
              <a:rPr lang="en-US" dirty="0"/>
              <a:t> </a:t>
            </a:r>
            <a:r>
              <a:rPr lang="en-US" dirty="0" err="1"/>
              <a:t>peranan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dominan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09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1"/>
            <a:ext cx="4343400" cy="758825"/>
          </a:xfrm>
        </p:spPr>
        <p:txBody>
          <a:bodyPr/>
          <a:lstStyle/>
          <a:p>
            <a:pPr algn="l"/>
            <a:r>
              <a:rPr lang="en-US" sz="3600">
                <a:latin typeface="Monotype Corsiva" pitchFamily="66" charset="0"/>
              </a:rPr>
              <a:t>4 Gaya Kurang Efektif</a:t>
            </a:r>
          </a:p>
        </p:txBody>
      </p:sp>
      <p:graphicFrame>
        <p:nvGraphicFramePr>
          <p:cNvPr id="98461" name="Group 157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55318" cy="4525963"/>
        </p:xfrm>
        <a:graphic>
          <a:graphicData uri="http://schemas.openxmlformats.org/drawingml/2006/table">
            <a:tbl>
              <a:tblPr/>
              <a:tblGrid>
                <a:gridCol w="233363"/>
                <a:gridCol w="1730375"/>
                <a:gridCol w="208280"/>
                <a:gridCol w="1689100"/>
                <a:gridCol w="247650"/>
                <a:gridCol w="2014538"/>
                <a:gridCol w="260350"/>
                <a:gridCol w="1871662"/>
              </a:tblGrid>
              <a:tr h="904875">
                <a:tc gridSpan="8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  <a:cs typeface="Arial" charset="0"/>
                        </a:rPr>
                        <a:t>KURANG EFEKTIF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04875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DESERTER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MISSIONARY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AUTO CRAT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COMPROMISER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064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*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Tidak ada rasa keterlibatan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*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Santai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*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Kaku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*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Angin-Anginan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*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Semangat rendah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*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Penolong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*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Diktator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*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Diktator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*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Sukar diramalkan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*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Lemah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*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Keras Kepala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*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Berpandangan Pendek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64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1"/>
            <a:ext cx="4876800" cy="911225"/>
          </a:xfrm>
        </p:spPr>
        <p:txBody>
          <a:bodyPr/>
          <a:lstStyle/>
          <a:p>
            <a:pPr algn="l"/>
            <a:r>
              <a:rPr lang="en-US" sz="3600">
                <a:latin typeface="Monotype Corsiva" pitchFamily="66" charset="0"/>
              </a:rPr>
              <a:t>4 Gaya yang Lebih Efektif</a:t>
            </a:r>
          </a:p>
        </p:txBody>
      </p:sp>
      <p:graphicFrame>
        <p:nvGraphicFramePr>
          <p:cNvPr id="100863" name="Group 511"/>
          <p:cNvGraphicFramePr>
            <a:graphicFrameLocks noGrp="1"/>
          </p:cNvGraphicFramePr>
          <p:nvPr>
            <p:ph idx="1"/>
          </p:nvPr>
        </p:nvGraphicFramePr>
        <p:xfrm>
          <a:off x="2057400" y="1295400"/>
          <a:ext cx="8229600" cy="5233354"/>
        </p:xfrm>
        <a:graphic>
          <a:graphicData uri="http://schemas.openxmlformats.org/drawingml/2006/table">
            <a:tbl>
              <a:tblPr/>
              <a:tblGrid>
                <a:gridCol w="228600"/>
                <a:gridCol w="1619250"/>
                <a:gridCol w="215900"/>
                <a:gridCol w="1885950"/>
                <a:gridCol w="241300"/>
                <a:gridCol w="1962150"/>
                <a:gridCol w="254000"/>
                <a:gridCol w="1822450"/>
              </a:tblGrid>
              <a:tr h="560388">
                <a:tc gridSpan="8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Impact" pitchFamily="34" charset="0"/>
                          <a:cs typeface="Arial" charset="0"/>
                        </a:rPr>
                        <a:t>EFEKTIF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0388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  <a:cs typeface="Arial" charset="0"/>
                        </a:rPr>
                        <a:t>BUREAUCRAT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  <a:cs typeface="Arial" charset="0"/>
                        </a:rPr>
                        <a:t>DEVELOPER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  <a:cs typeface="Arial" charset="0"/>
                        </a:rPr>
                        <a:t>BENE VOLENT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  <a:cs typeface="Arial" charset="0"/>
                        </a:rPr>
                        <a:t>EXECUTIVE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72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  <a:cs typeface="Arial" charset="0"/>
                        </a:rPr>
                        <a:t>*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  <a:cs typeface="Arial" charset="0"/>
                        </a:rPr>
                        <a:t>Patuh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  <a:cs typeface="Arial" charset="0"/>
                        </a:rPr>
                        <a:t>pada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  <a:cs typeface="Arial" charset="0"/>
                        </a:rPr>
                        <a:t>Peraturan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  <a:cs typeface="Arial" charset="0"/>
                        </a:rPr>
                        <a:t>*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  <a:cs typeface="Arial" charset="0"/>
                        </a:rPr>
                        <a:t>Menciptakan Kerjasama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  <a:cs typeface="Arial" charset="0"/>
                        </a:rPr>
                        <a:t>*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  <a:cs typeface="Arial" charset="0"/>
                        </a:rPr>
                        <a:t>Mampu Memotivasi Orang Lain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  <a:cs typeface="Arial" charset="0"/>
                        </a:rPr>
                        <a:t>*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  <a:cs typeface="Arial" charset="0"/>
                        </a:rPr>
                        <a:t>Berorientasi ke masa depan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  <a:cs typeface="Arial" charset="0"/>
                        </a:rPr>
                        <a:t>*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  <a:cs typeface="Arial" charset="0"/>
                        </a:rPr>
                        <a:t>Loyal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  <a:cs typeface="Arial" charset="0"/>
                        </a:rPr>
                        <a:t>Menggunakan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  <a:cs typeface="Arial" charset="0"/>
                        </a:rPr>
                        <a:t>*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  <a:cs typeface="Arial" charset="0"/>
                        </a:rPr>
                        <a:t>Belajar dari Pengalaman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  <a:cs typeface="Arial" charset="0"/>
                        </a:rPr>
                        <a:t>*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  <a:cs typeface="Arial" charset="0"/>
                        </a:rPr>
                        <a:t>Membangkitkan partisipasi bawahan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420688">
                <a:tc rowSpan="3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  <a:cs typeface="Arial" charset="0"/>
                        </a:rPr>
                        <a:t>*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  <a:cs typeface="Arial" charset="0"/>
                        </a:rPr>
                        <a:t>Memelihara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  <a:cs typeface="Arial" charset="0"/>
                        </a:rPr>
                        <a:t>Lingkungan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  <a:cs typeface="Arial" charset="0"/>
                        </a:rPr>
                        <a:t>dengan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  <a:cs typeface="Arial" charset="0"/>
                        </a:rPr>
                        <a:t>Peraturan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  <a:cs typeface="Arial" charset="0"/>
                        </a:rPr>
                        <a:t>*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  <a:cs typeface="Arial" charset="0"/>
                        </a:rPr>
                        <a:t>Percaya pada orang lain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  <a:cs typeface="Arial" charset="0"/>
                        </a:rPr>
                        <a:t>*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  <a:cs typeface="Arial" charset="0"/>
                        </a:rPr>
                        <a:t>Efektif untuk Memperoleh hasil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  <a:cs typeface="Arial" charset="0"/>
                        </a:rPr>
                        <a:t>*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  <a:cs typeface="Arial" charset="0"/>
                        </a:rPr>
                        <a:t>Berpandangan Jangka Panjang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8223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  <a:cs typeface="Arial" charset="0"/>
                        </a:rPr>
                        <a:t>*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  <a:cs typeface="Arial" charset="0"/>
                        </a:rPr>
                        <a:t>Mengembangkan bakat orang lain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  <a:cs typeface="Arial" charset="0"/>
                        </a:rPr>
                        <a:t>*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  <a:cs typeface="Arial" charset="0"/>
                        </a:rPr>
                        <a:t>Paham aturan dan Metode Kerja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  <a:cs typeface="Arial" charset="0"/>
                        </a:rPr>
                        <a:t>*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  <a:cs typeface="Arial" charset="0"/>
                        </a:rPr>
                        <a:t>Memotivasi dengan baik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8207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  <a:cs typeface="Arial" charset="0"/>
                        </a:rPr>
                        <a:t>*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  <a:cs typeface="Arial" charset="0"/>
                        </a:rPr>
                        <a:t>Bekerja Efektif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89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2209800"/>
            <a:ext cx="7543800" cy="3048000"/>
          </a:xfrm>
        </p:spPr>
        <p:txBody>
          <a:bodyPr/>
          <a:lstStyle/>
          <a:p>
            <a:pPr marL="806450" indent="-806450">
              <a:buNone/>
            </a:pPr>
            <a:r>
              <a:rPr lang="en-US" dirty="0"/>
              <a:t>3.1.	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situasi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kondisinya</a:t>
            </a:r>
            <a:endParaRPr lang="en-US" dirty="0"/>
          </a:p>
          <a:p>
            <a:pPr marL="806450" indent="-806450">
              <a:buNone/>
            </a:pPr>
            <a:r>
              <a:rPr lang="en-US" dirty="0" smtClean="0"/>
              <a:t>3.2</a:t>
            </a:r>
            <a:r>
              <a:rPr lang="en-US" dirty="0"/>
              <a:t>.	</a:t>
            </a:r>
            <a:r>
              <a:rPr lang="en-US" dirty="0" err="1"/>
              <a:t>Memperlakukan</a:t>
            </a:r>
            <a:r>
              <a:rPr lang="en-US" dirty="0"/>
              <a:t> </a:t>
            </a:r>
            <a:r>
              <a:rPr lang="en-US" dirty="0" err="1"/>
              <a:t>bawahan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kematangannya</a:t>
            </a:r>
            <a:endParaRPr lang="en-US" dirty="0"/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1981200" y="1066800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tabLst>
                <a:tab pos="1371600" algn="l"/>
              </a:tabLst>
            </a:pPr>
            <a:r>
              <a:rPr lang="en-US" sz="3600">
                <a:latin typeface="Impact" pitchFamily="34" charset="0"/>
              </a:rPr>
              <a:t>3.   Pendekatan Situasional</a:t>
            </a:r>
          </a:p>
        </p:txBody>
      </p:sp>
    </p:spTree>
    <p:extLst>
      <p:ext uri="{BB962C8B-B14F-4D97-AF65-F5344CB8AC3E}">
        <p14:creationId xmlns:p14="http://schemas.microsoft.com/office/powerpoint/2010/main" val="158578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228" y="457201"/>
            <a:ext cx="8916572" cy="484187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KEPEMIMPINAN SITUASIONAL</a:t>
            </a:r>
            <a:br>
              <a:rPr lang="en-US" sz="2800" b="1" dirty="0"/>
            </a:br>
            <a:r>
              <a:rPr lang="en-US" sz="2800" b="1" dirty="0"/>
              <a:t>(Gibson)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pendekatan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kepemimpinan</a:t>
            </a:r>
            <a:r>
              <a:rPr lang="en-US" dirty="0" smtClean="0"/>
              <a:t> yang </a:t>
            </a:r>
            <a:r>
              <a:rPr lang="en-US" dirty="0" err="1" smtClean="0"/>
              <a:t>menyatakan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pemimpin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perilakunya</a:t>
            </a:r>
            <a:r>
              <a:rPr lang="en-US" dirty="0" smtClean="0"/>
              <a:t>,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bawahannya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situasi</a:t>
            </a:r>
            <a:r>
              <a:rPr lang="en-US" dirty="0" smtClean="0"/>
              <a:t>,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kepemimpinan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. </a:t>
            </a:r>
          </a:p>
          <a:p>
            <a:pPr algn="ctr">
              <a:buNone/>
            </a:pPr>
            <a:r>
              <a:rPr lang="en-US" dirty="0" err="1" smtClean="0"/>
              <a:t>Pendekatan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mensyaratkan</a:t>
            </a:r>
            <a:r>
              <a:rPr lang="en-US" dirty="0" smtClean="0"/>
              <a:t> </a:t>
            </a:r>
            <a:r>
              <a:rPr lang="en-US" dirty="0" err="1" smtClean="0"/>
              <a:t>pemimpin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keterampilan</a:t>
            </a:r>
            <a:r>
              <a:rPr lang="en-US" dirty="0" smtClean="0"/>
              <a:t> </a:t>
            </a:r>
            <a:r>
              <a:rPr lang="en-US" dirty="0" err="1" smtClean="0"/>
              <a:t>diagnostik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41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Impact" pitchFamily="34" charset="0"/>
              </a:rPr>
              <a:t>Model </a:t>
            </a:r>
            <a:r>
              <a:rPr lang="en-US" sz="3600" b="1" dirty="0" err="1">
                <a:latin typeface="Impact" pitchFamily="34" charset="0"/>
              </a:rPr>
              <a:t>Pendekatan</a:t>
            </a:r>
            <a:r>
              <a:rPr lang="en-US" sz="3600" b="1" dirty="0">
                <a:latin typeface="Impact" pitchFamily="34" charset="0"/>
              </a:rPr>
              <a:t> </a:t>
            </a:r>
            <a:r>
              <a:rPr lang="en-US" sz="3600" b="1" dirty="0" err="1">
                <a:latin typeface="Impact" pitchFamily="34" charset="0"/>
              </a:rPr>
              <a:t>Situasional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2800" i="1" dirty="0"/>
              <a:t>(Paul &amp; Blanchard)</a:t>
            </a:r>
          </a:p>
        </p:txBody>
      </p:sp>
      <p:graphicFrame>
        <p:nvGraphicFramePr>
          <p:cNvPr id="102419" name="Group 19"/>
          <p:cNvGraphicFramePr>
            <a:graphicFrameLocks noGrp="1"/>
          </p:cNvGraphicFramePr>
          <p:nvPr>
            <p:ph idx="1"/>
          </p:nvPr>
        </p:nvGraphicFramePr>
        <p:xfrm>
          <a:off x="3124200" y="1600200"/>
          <a:ext cx="7010400" cy="4108704"/>
        </p:xfrm>
        <a:graphic>
          <a:graphicData uri="http://schemas.openxmlformats.org/drawingml/2006/table">
            <a:tbl>
              <a:tblPr/>
              <a:tblGrid>
                <a:gridCol w="3505200"/>
                <a:gridCol w="3505200"/>
              </a:tblGrid>
              <a:tr h="1866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Partisipatif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 = Dukungan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 = Pengarahan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Konsultatif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 = Pengarahan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 = Dukungan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6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Delegatif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 = Pengarahan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 = Tugas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Direktif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 = Pengarahan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 = Tugas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418" name="Text Box 18"/>
          <p:cNvSpPr txBox="1">
            <a:spLocks noChangeArrowheads="1"/>
          </p:cNvSpPr>
          <p:nvPr/>
        </p:nvSpPr>
        <p:spPr bwMode="auto">
          <a:xfrm rot="16200000">
            <a:off x="487363" y="3242102"/>
            <a:ext cx="411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/>
              <a:t>PERILAKU  PENDUKUNG </a:t>
            </a:r>
          </a:p>
          <a:p>
            <a:pPr algn="ctr"/>
            <a:r>
              <a:rPr lang="en-US" sz="2400" b="1"/>
              <a:t>(SUPPORTIF)</a:t>
            </a:r>
          </a:p>
        </p:txBody>
      </p:sp>
      <p:sp>
        <p:nvSpPr>
          <p:cNvPr id="102420" name="Text Box 20"/>
          <p:cNvSpPr txBox="1">
            <a:spLocks noChangeArrowheads="1"/>
          </p:cNvSpPr>
          <p:nvPr/>
        </p:nvSpPr>
        <p:spPr bwMode="auto">
          <a:xfrm>
            <a:off x="4191000" y="5791201"/>
            <a:ext cx="480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/>
              <a:t>PERILAKU  MENGERAHKAN </a:t>
            </a:r>
          </a:p>
          <a:p>
            <a:pPr algn="ctr"/>
            <a:r>
              <a:rPr lang="en-US" sz="2400" b="1"/>
              <a:t>(DIREKTIF)</a:t>
            </a:r>
          </a:p>
        </p:txBody>
      </p:sp>
    </p:spTree>
    <p:extLst>
      <p:ext uri="{BB962C8B-B14F-4D97-AF65-F5344CB8AC3E}">
        <p14:creationId xmlns:p14="http://schemas.microsoft.com/office/powerpoint/2010/main" val="343918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/>
              <a:t>Tipe Direktif (Telling)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/>
              <a:t>Tipe Konsultatif (Selling)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/>
              <a:t>Tipe Partisipatif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/>
              <a:t>Tipe Delegatif</a:t>
            </a:r>
          </a:p>
          <a:p>
            <a:pPr marL="609600" indent="-609600">
              <a:buFont typeface="Wingdings" pitchFamily="2" charset="2"/>
              <a:buAutoNum type="arabicPeriod"/>
            </a:pPr>
            <a:endParaRPr 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 dirty="0" err="1">
                <a:latin typeface="Impact" pitchFamily="34" charset="0"/>
              </a:rPr>
              <a:t>Karakteristik</a:t>
            </a:r>
            <a:r>
              <a:rPr lang="en-US" sz="3600" dirty="0">
                <a:latin typeface="Impact" pitchFamily="34" charset="0"/>
              </a:rPr>
              <a:t>  </a:t>
            </a:r>
            <a:r>
              <a:rPr lang="en-US" sz="3600" dirty="0" err="1">
                <a:latin typeface="Impact" pitchFamily="34" charset="0"/>
              </a:rPr>
              <a:t>Kepemimpinan</a:t>
            </a:r>
            <a:endParaRPr lang="en-US" sz="3600" dirty="0">
              <a:latin typeface="Impact" pitchFamily="34" charset="0"/>
            </a:endParaRP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2514600" y="4495801"/>
            <a:ext cx="40592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6699"/>
                </a:solidFill>
                <a:latin typeface="Monotype Corsiva" pitchFamily="66" charset="0"/>
              </a:rPr>
              <a:t>Pemimpin yang baik :</a:t>
            </a:r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2658683" y="5181601"/>
            <a:ext cx="1194558" cy="64633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/>
              <a:t>Tipe  </a:t>
            </a:r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4419600" y="5181601"/>
            <a:ext cx="5791200" cy="12541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/>
              <a:t>Situasi</a:t>
            </a:r>
          </a:p>
          <a:p>
            <a:pPr algn="ctr"/>
            <a:r>
              <a:rPr lang="en-US" sz="2000"/>
              <a:t>(waktu, tuntutan, kemampuan, pimpinan, teman sekerja, harapan, tujuan)</a:t>
            </a:r>
          </a:p>
        </p:txBody>
      </p:sp>
      <p:sp>
        <p:nvSpPr>
          <p:cNvPr id="104457" name="AutoShape 9"/>
          <p:cNvSpPr>
            <a:spLocks noChangeArrowheads="1"/>
          </p:cNvSpPr>
          <p:nvPr/>
        </p:nvSpPr>
        <p:spPr bwMode="auto">
          <a:xfrm>
            <a:off x="7543800" y="1676400"/>
            <a:ext cx="381000" cy="2819400"/>
          </a:xfrm>
          <a:prstGeom prst="downArrow">
            <a:avLst>
              <a:gd name="adj1" fmla="val 50000"/>
              <a:gd name="adj2" fmla="val 18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58" name="Line 10"/>
          <p:cNvSpPr>
            <a:spLocks noChangeShapeType="1"/>
          </p:cNvSpPr>
          <p:nvPr/>
        </p:nvSpPr>
        <p:spPr bwMode="auto">
          <a:xfrm>
            <a:off x="3886200" y="54864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4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>
                <a:latin typeface="Impact" pitchFamily="34" charset="0"/>
              </a:rPr>
              <a:t>Kematangan Bawahan</a:t>
            </a:r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752600"/>
            <a:ext cx="7924800" cy="2133600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  <a:tabLst>
                <a:tab pos="1828800" algn="l"/>
                <a:tab pos="2689225" algn="l"/>
              </a:tabLst>
            </a:pPr>
            <a:r>
              <a:rPr lang="en-US"/>
              <a:t>K1	=	Tidak Mau dan Tidak Mampu</a:t>
            </a:r>
          </a:p>
          <a:p>
            <a:pPr marL="609600" indent="-609600">
              <a:buFont typeface="Wingdings" pitchFamily="2" charset="2"/>
              <a:buAutoNum type="arabicPeriod"/>
              <a:tabLst>
                <a:tab pos="1828800" algn="l"/>
                <a:tab pos="2689225" algn="l"/>
              </a:tabLst>
            </a:pPr>
            <a:r>
              <a:rPr lang="en-US"/>
              <a:t>K2	=	Mau tetapi Tidak Mampu</a:t>
            </a:r>
          </a:p>
          <a:p>
            <a:pPr marL="609600" indent="-609600">
              <a:buFont typeface="Wingdings" pitchFamily="2" charset="2"/>
              <a:buAutoNum type="arabicPeriod"/>
              <a:tabLst>
                <a:tab pos="1828800" algn="l"/>
                <a:tab pos="2689225" algn="l"/>
              </a:tabLst>
            </a:pPr>
            <a:r>
              <a:rPr lang="en-US"/>
              <a:t>K3	=	Tidak Mau tetapi Mampu</a:t>
            </a:r>
          </a:p>
          <a:p>
            <a:pPr marL="609600" indent="-609600">
              <a:buFont typeface="Wingdings" pitchFamily="2" charset="2"/>
              <a:buAutoNum type="arabicPeriod"/>
              <a:tabLst>
                <a:tab pos="1828800" algn="l"/>
                <a:tab pos="2689225" algn="l"/>
              </a:tabLst>
            </a:pPr>
            <a:r>
              <a:rPr lang="en-US"/>
              <a:t>K4	=	Mau dan Mampu</a:t>
            </a:r>
          </a:p>
          <a:p>
            <a:pPr marL="609600" indent="-609600">
              <a:buFont typeface="Wingdings" pitchFamily="2" charset="2"/>
              <a:buAutoNum type="arabicPeriod"/>
              <a:tabLst>
                <a:tab pos="1828800" algn="l"/>
                <a:tab pos="2689225" algn="l"/>
              </a:tabLst>
            </a:pPr>
            <a:endParaRPr lang="en-US"/>
          </a:p>
        </p:txBody>
      </p:sp>
      <p:graphicFrame>
        <p:nvGraphicFramePr>
          <p:cNvPr id="105523" name="Group 51"/>
          <p:cNvGraphicFramePr>
            <a:graphicFrameLocks noGrp="1"/>
          </p:cNvGraphicFramePr>
          <p:nvPr>
            <p:ph sz="half" idx="2"/>
          </p:nvPr>
        </p:nvGraphicFramePr>
        <p:xfrm>
          <a:off x="3581400" y="4495801"/>
          <a:ext cx="4800600" cy="1752601"/>
        </p:xfrm>
        <a:graphic>
          <a:graphicData uri="http://schemas.openxmlformats.org/drawingml/2006/table">
            <a:tbl>
              <a:tblPr/>
              <a:tblGrid>
                <a:gridCol w="1585913"/>
                <a:gridCol w="814387"/>
                <a:gridCol w="814388"/>
                <a:gridCol w="1585912"/>
              </a:tblGrid>
              <a:tr h="503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Tinggi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Sedang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Rendah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12493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K4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K3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K2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K1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105525" name="Text Box 53"/>
          <p:cNvSpPr txBox="1">
            <a:spLocks noChangeArrowheads="1"/>
          </p:cNvSpPr>
          <p:nvPr/>
        </p:nvSpPr>
        <p:spPr bwMode="auto">
          <a:xfrm>
            <a:off x="3505200" y="4038601"/>
            <a:ext cx="518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Rendah </a:t>
            </a:r>
            <a:r>
              <a:rPr lang="en-US" sz="2000">
                <a:sym typeface="Wingdings" pitchFamily="2" charset="2"/>
              </a:rPr>
              <a:t> Perilaku Mendukung  Tinggi</a:t>
            </a:r>
            <a:endParaRPr lang="en-US" sz="2000"/>
          </a:p>
        </p:txBody>
      </p:sp>
      <p:sp>
        <p:nvSpPr>
          <p:cNvPr id="105527" name="Text Box 55"/>
          <p:cNvSpPr txBox="1">
            <a:spLocks noChangeArrowheads="1"/>
          </p:cNvSpPr>
          <p:nvPr/>
        </p:nvSpPr>
        <p:spPr bwMode="auto">
          <a:xfrm>
            <a:off x="3581400" y="6248401"/>
            <a:ext cx="480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/>
              <a:t>Tingkat Kedewasaan</a:t>
            </a:r>
          </a:p>
        </p:txBody>
      </p:sp>
      <p:sp>
        <p:nvSpPr>
          <p:cNvPr id="105528" name="Text Box 56"/>
          <p:cNvSpPr txBox="1">
            <a:spLocks noChangeArrowheads="1"/>
          </p:cNvSpPr>
          <p:nvPr/>
        </p:nvSpPr>
        <p:spPr bwMode="auto">
          <a:xfrm rot="16200000">
            <a:off x="7970838" y="4983163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/>
              <a:t>Sedang </a:t>
            </a:r>
          </a:p>
          <a:p>
            <a:pPr algn="ctr"/>
            <a:r>
              <a:rPr lang="en-US" sz="2000"/>
              <a:t>Berkembang</a:t>
            </a:r>
          </a:p>
        </p:txBody>
      </p:sp>
      <p:sp>
        <p:nvSpPr>
          <p:cNvPr id="105529" name="Text Box 57"/>
          <p:cNvSpPr txBox="1">
            <a:spLocks noChangeArrowheads="1"/>
          </p:cNvSpPr>
          <p:nvPr/>
        </p:nvSpPr>
        <p:spPr bwMode="auto">
          <a:xfrm rot="16200000">
            <a:off x="2255838" y="4983163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/>
              <a:t>Telah</a:t>
            </a:r>
          </a:p>
          <a:p>
            <a:pPr algn="ctr"/>
            <a:r>
              <a:rPr lang="en-US" sz="2000"/>
              <a:t>Berkembang</a:t>
            </a:r>
          </a:p>
        </p:txBody>
      </p:sp>
    </p:spTree>
    <p:extLst>
      <p:ext uri="{BB962C8B-B14F-4D97-AF65-F5344CB8AC3E}">
        <p14:creationId xmlns:p14="http://schemas.microsoft.com/office/powerpoint/2010/main" val="177392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5200" y="1524001"/>
            <a:ext cx="52578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err="1">
                <a:latin typeface="Tahoma" pitchFamily="34" charset="0"/>
              </a:rPr>
              <a:t>Komitmen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pada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peluang</a:t>
            </a:r>
            <a:endParaRPr lang="en-US" dirty="0">
              <a:latin typeface="Tahom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err="1">
                <a:latin typeface="Tahoma" pitchFamily="34" charset="0"/>
              </a:rPr>
              <a:t>Berani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mengambil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resiko</a:t>
            </a:r>
            <a:endParaRPr lang="en-US" dirty="0">
              <a:latin typeface="Tahom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err="1">
                <a:latin typeface="Tahoma" pitchFamily="34" charset="0"/>
              </a:rPr>
              <a:t>Orientasi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masa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depan</a:t>
            </a:r>
            <a:endParaRPr lang="en-US" dirty="0">
              <a:latin typeface="Tahom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err="1">
                <a:latin typeface="Tahoma" pitchFamily="34" charset="0"/>
              </a:rPr>
              <a:t>Membangun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kesamaan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visi</a:t>
            </a:r>
            <a:endParaRPr lang="en-US" dirty="0">
              <a:latin typeface="Tahom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err="1">
                <a:latin typeface="Tahoma" pitchFamily="34" charset="0"/>
              </a:rPr>
              <a:t>Memperkuat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jaringan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kerja</a:t>
            </a:r>
            <a:endParaRPr lang="en-US" dirty="0">
              <a:latin typeface="Tahom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err="1">
                <a:latin typeface="Tahoma" pitchFamily="34" charset="0"/>
              </a:rPr>
              <a:t>Menunjukan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Ketauladanan</a:t>
            </a:r>
            <a:endParaRPr lang="en-US" dirty="0">
              <a:latin typeface="Tahom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err="1">
                <a:latin typeface="Tahoma" pitchFamily="34" charset="0"/>
              </a:rPr>
              <a:t>Keberhasilan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Bertahap</a:t>
            </a:r>
            <a:endParaRPr lang="en-US" dirty="0">
              <a:latin typeface="Tahom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>
                <a:latin typeface="Tahoma" pitchFamily="34" charset="0"/>
              </a:rPr>
              <a:t>Trust </a:t>
            </a:r>
            <a:r>
              <a:rPr lang="en-US" dirty="0" err="1">
                <a:latin typeface="Tahoma" pitchFamily="34" charset="0"/>
              </a:rPr>
              <a:t>setiap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individu</a:t>
            </a:r>
            <a:endParaRPr lang="en-US" dirty="0">
              <a:latin typeface="Tahom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err="1">
                <a:latin typeface="Tahoma" pitchFamily="34" charset="0"/>
              </a:rPr>
              <a:t>Mensyukuri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Keberhasilan</a:t>
            </a:r>
            <a:endParaRPr lang="en-US" dirty="0">
              <a:latin typeface="Tahom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dirty="0">
              <a:latin typeface="Tahoma" pitchFamily="34" charset="0"/>
            </a:endParaRPr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>
                <a:latin typeface="Impact" pitchFamily="34" charset="0"/>
              </a:rPr>
              <a:t>Pemimpin Perubahan</a:t>
            </a:r>
          </a:p>
        </p:txBody>
      </p:sp>
    </p:spTree>
    <p:extLst>
      <p:ext uri="{BB962C8B-B14F-4D97-AF65-F5344CB8AC3E}">
        <p14:creationId xmlns:p14="http://schemas.microsoft.com/office/powerpoint/2010/main" val="184198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2057400" y="685801"/>
            <a:ext cx="82296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/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Pemimpin yg Cerdas secara Emosi</a:t>
            </a:r>
          </a:p>
        </p:txBody>
      </p:sp>
      <p:sp>
        <p:nvSpPr>
          <p:cNvPr id="118828" name="Text Box 44"/>
          <p:cNvSpPr txBox="1">
            <a:spLocks noChangeArrowheads="1"/>
          </p:cNvSpPr>
          <p:nvPr/>
        </p:nvSpPr>
        <p:spPr bwMode="auto">
          <a:xfrm>
            <a:off x="3124201" y="1752601"/>
            <a:ext cx="5426075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Tx/>
              <a:buChar char="•"/>
            </a:pPr>
            <a:r>
              <a:rPr lang="en-US" sz="2400"/>
              <a:t>Introspeksi dan menyadari diri</a:t>
            </a:r>
          </a:p>
          <a:p>
            <a:pPr marL="457200" indent="-457200">
              <a:buFontTx/>
              <a:buChar char="•"/>
            </a:pPr>
            <a:endParaRPr lang="en-US" sz="2400"/>
          </a:p>
          <a:p>
            <a:pPr marL="457200" indent="-457200">
              <a:buFontTx/>
              <a:buChar char="•"/>
            </a:pPr>
            <a:r>
              <a:rPr lang="en-US" sz="2400"/>
              <a:t>Mampu </a:t>
            </a:r>
            <a:r>
              <a:rPr lang="en-US" sz="2800"/>
              <a:t>mengendalikan</a:t>
            </a:r>
            <a:r>
              <a:rPr lang="en-US" sz="2400"/>
              <a:t> diri</a:t>
            </a:r>
          </a:p>
          <a:p>
            <a:pPr marL="457200" indent="-457200">
              <a:buFontTx/>
              <a:buChar char="•"/>
            </a:pPr>
            <a:endParaRPr lang="en-US" sz="2400"/>
          </a:p>
          <a:p>
            <a:pPr marL="457200" indent="-457200">
              <a:buFontTx/>
              <a:buChar char="•"/>
            </a:pPr>
            <a:r>
              <a:rPr lang="en-US" sz="2400"/>
              <a:t>Memotifasi diri</a:t>
            </a:r>
          </a:p>
          <a:p>
            <a:pPr marL="457200" indent="-457200">
              <a:buFontTx/>
              <a:buChar char="•"/>
            </a:pPr>
            <a:endParaRPr lang="en-US" sz="2400"/>
          </a:p>
          <a:p>
            <a:pPr marL="457200" indent="-457200">
              <a:buFontTx/>
              <a:buChar char="•"/>
            </a:pPr>
            <a:r>
              <a:rPr lang="en-US" sz="2400"/>
              <a:t>Kepekaan terhadap orang lain</a:t>
            </a:r>
          </a:p>
          <a:p>
            <a:pPr marL="457200" indent="-457200">
              <a:buFontTx/>
              <a:buChar char="•"/>
            </a:pPr>
            <a:endParaRPr lang="en-US" sz="2400"/>
          </a:p>
          <a:p>
            <a:pPr marL="457200" indent="-457200">
              <a:buFontTx/>
              <a:buChar char="•"/>
            </a:pPr>
            <a:r>
              <a:rPr lang="en-US" sz="2400"/>
              <a:t>Keterampilan sosial</a:t>
            </a:r>
          </a:p>
          <a:p>
            <a:pPr marL="457200" indent="-457200">
              <a:buFontTx/>
              <a:buChar char="•"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28662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928468" y="277813"/>
            <a:ext cx="9282332" cy="711200"/>
          </a:xfrm>
        </p:spPr>
        <p:txBody>
          <a:bodyPr>
            <a:noAutofit/>
          </a:bodyPr>
          <a:lstStyle/>
          <a:p>
            <a:r>
              <a:rPr lang="en-US" sz="2800" b="1" dirty="0"/>
              <a:t>PERBEDAAN PEMIMPIN DAN MANAJER</a:t>
            </a:r>
            <a:br>
              <a:rPr lang="en-US" sz="2800" b="1" dirty="0"/>
            </a:br>
            <a:r>
              <a:rPr lang="en-US" sz="2800" b="1" dirty="0"/>
              <a:t>(NANUS, 1992)</a:t>
            </a:r>
          </a:p>
        </p:txBody>
      </p:sp>
      <p:graphicFrame>
        <p:nvGraphicFramePr>
          <p:cNvPr id="74755" name="Group 3"/>
          <p:cNvGraphicFramePr>
            <a:graphicFrameLocks noGrp="1"/>
          </p:cNvGraphicFramePr>
          <p:nvPr>
            <p:ph idx="1"/>
          </p:nvPr>
        </p:nvGraphicFramePr>
        <p:xfrm>
          <a:off x="1981200" y="1143000"/>
          <a:ext cx="8229600" cy="5454650"/>
        </p:xfrm>
        <a:graphic>
          <a:graphicData uri="http://schemas.openxmlformats.org/drawingml/2006/table">
            <a:tbl>
              <a:tblPr/>
              <a:tblGrid>
                <a:gridCol w="4184650"/>
                <a:gridCol w="404495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THE MANAGER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THE LEADER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Administers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Innovates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Is a copy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Is an original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Focus on systems and structure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Focus on people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Relies on control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Inspires trust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Has a short-range view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Has a long-range perspective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Ask how and when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Ask what and why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Has his eyes always on the bottom line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Has his eyes on the horizon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Accepts’ status quo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Challenge 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Is the classic good soldier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Is his own person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Doe thiings right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Does the right things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01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3791" y="2036763"/>
            <a:ext cx="10444766" cy="2387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Arial Black" panose="020B0A04020102020204" pitchFamily="34" charset="0"/>
              </a:rPr>
              <a:t>The leader is one …</a:t>
            </a:r>
            <a:br>
              <a:rPr lang="en-US" sz="4000" b="1" dirty="0" smtClean="0">
                <a:latin typeface="Arial Black" panose="020B0A04020102020204" pitchFamily="34" charset="0"/>
              </a:rPr>
            </a:br>
            <a:r>
              <a:rPr lang="en-US" sz="4000" b="1" dirty="0" smtClean="0">
                <a:latin typeface="Arial Black" panose="020B0A04020102020204" pitchFamily="34" charset="0"/>
              </a:rPr>
              <a:t>who knows the ways …</a:t>
            </a:r>
            <a:br>
              <a:rPr lang="en-US" sz="4000" b="1" dirty="0" smtClean="0">
                <a:latin typeface="Arial Black" panose="020B0A04020102020204" pitchFamily="34" charset="0"/>
              </a:rPr>
            </a:br>
            <a:r>
              <a:rPr lang="en-US" sz="4000" b="1" dirty="0" smtClean="0">
                <a:latin typeface="Arial Black" panose="020B0A04020102020204" pitchFamily="34" charset="0"/>
              </a:rPr>
              <a:t>goes the ways and show the way …</a:t>
            </a:r>
            <a:endParaRPr lang="en-US" sz="4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74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29600" cy="711200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PERBEDAAN KEPEMIMPINAN  DAN </a:t>
            </a:r>
            <a:r>
              <a:rPr lang="en-US" sz="2400" b="1" dirty="0"/>
              <a:t>MANAJEMEN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>(SUARDI, 2004)</a:t>
            </a:r>
          </a:p>
        </p:txBody>
      </p:sp>
      <p:graphicFrame>
        <p:nvGraphicFramePr>
          <p:cNvPr id="75779" name="Group 3"/>
          <p:cNvGraphicFramePr>
            <a:graphicFrameLocks noGrp="1"/>
          </p:cNvGraphicFramePr>
          <p:nvPr>
            <p:ph idx="1"/>
          </p:nvPr>
        </p:nvGraphicFramePr>
        <p:xfrm>
          <a:off x="1735139" y="1322388"/>
          <a:ext cx="8791575" cy="5090160"/>
        </p:xfrm>
        <a:graphic>
          <a:graphicData uri="http://schemas.openxmlformats.org/drawingml/2006/table">
            <a:tbl>
              <a:tblPr/>
              <a:tblGrid>
                <a:gridCol w="4305300"/>
                <a:gridCol w="4486275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KEPEMIMPINAN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MANAJEMEN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Berhubungan dengan “top line”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Berhubungan dengan “bottom line”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Melaksanakan dengan tepat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Melaksnakan sesuatu dengan benar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Berkaitan dengan inovasi dan pemicuan inisiatif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Berkaitan dengan pengkopian dan status quo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Berkaitan dengan “apa” dan “mengapa”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Berkaitan degan “bagaimana”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Berkaitan dengan kepercayaan yang bekitan dengan manusia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Berkaitan dengan sistem, pengendalian, prosedur, kebijakan dan struktur.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262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407987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PERBEDAAN PEMIMPIN DAN </a:t>
            </a:r>
            <a:r>
              <a:rPr lang="en-US" sz="2400" b="1" dirty="0"/>
              <a:t>MANAJER</a:t>
            </a:r>
            <a:endParaRPr lang="en-US" sz="2400" b="1" dirty="0"/>
          </a:p>
        </p:txBody>
      </p:sp>
      <p:pic>
        <p:nvPicPr>
          <p:cNvPr id="5" name="Picture 2" descr="Image result for perbedaan leader dan manag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84164"/>
            <a:ext cx="6248400" cy="6173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776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407987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PERBEDAAN PEMIMPIN DAN </a:t>
            </a:r>
            <a:r>
              <a:rPr lang="en-US" sz="2400" b="1" dirty="0"/>
              <a:t>MANAJER</a:t>
            </a:r>
            <a:endParaRPr lang="en-US" sz="2400" b="1" dirty="0"/>
          </a:p>
        </p:txBody>
      </p:sp>
      <p:pic>
        <p:nvPicPr>
          <p:cNvPr id="4" name="Picture 24" descr="Image result for perbedaan leader dan manag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1" y="685800"/>
            <a:ext cx="7834805" cy="586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874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407987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PERBEDAAN PEMIMPIN DAN </a:t>
            </a:r>
            <a:r>
              <a:rPr lang="en-US" sz="2400" b="1" dirty="0"/>
              <a:t>MANAJER</a:t>
            </a:r>
            <a:endParaRPr lang="en-US" sz="2400" b="1" dirty="0"/>
          </a:p>
        </p:txBody>
      </p:sp>
      <p:pic>
        <p:nvPicPr>
          <p:cNvPr id="4" name="Picture 18" descr="Image result for perbedaan leader dan manag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066800"/>
            <a:ext cx="4114800" cy="4114800"/>
          </a:xfrm>
          <a:prstGeom prst="rect">
            <a:avLst/>
          </a:prstGeom>
          <a:noFill/>
        </p:spPr>
      </p:pic>
      <p:pic>
        <p:nvPicPr>
          <p:cNvPr id="5" name="Picture 22" descr="Image result for perbedaan leader dan manag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066800"/>
            <a:ext cx="4114800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446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77484"/>
            <a:ext cx="8229600" cy="407987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PERBEDAAN PEMIMPIN DAN </a:t>
            </a:r>
            <a:r>
              <a:rPr lang="en-US" sz="2400" b="1" dirty="0"/>
              <a:t>MANAJER</a:t>
            </a:r>
            <a:endParaRPr lang="en-US" sz="2400" b="1" dirty="0"/>
          </a:p>
        </p:txBody>
      </p:sp>
      <p:pic>
        <p:nvPicPr>
          <p:cNvPr id="3" name="Picture 8" descr="Image result for perbedaan leader dan manag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371600"/>
            <a:ext cx="8604736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365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407987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PERBEDAAN PEMIMPIN DAN </a:t>
            </a:r>
            <a:r>
              <a:rPr lang="en-US" sz="2400" b="1" dirty="0"/>
              <a:t>MANAJER</a:t>
            </a:r>
            <a:endParaRPr lang="en-US" sz="2400" b="1" dirty="0"/>
          </a:p>
        </p:txBody>
      </p:sp>
      <p:pic>
        <p:nvPicPr>
          <p:cNvPr id="3" name="Picture 14" descr="Image result for perbedaan leader dan manag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295400"/>
            <a:ext cx="4762500" cy="3943350"/>
          </a:xfrm>
          <a:prstGeom prst="rect">
            <a:avLst/>
          </a:prstGeom>
          <a:noFill/>
        </p:spPr>
      </p:pic>
      <p:pic>
        <p:nvPicPr>
          <p:cNvPr id="4" name="Picture 20" descr="Image result for perbedaan leader dan manag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1295400"/>
            <a:ext cx="3943350" cy="3943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573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407987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PERBEDAAN PEMIMPIN DAN </a:t>
            </a:r>
            <a:r>
              <a:rPr lang="en-US" sz="2400" b="1" dirty="0"/>
              <a:t>MANAJER</a:t>
            </a:r>
            <a:endParaRPr lang="en-US" sz="2400" b="1" dirty="0"/>
          </a:p>
        </p:txBody>
      </p:sp>
      <p:pic>
        <p:nvPicPr>
          <p:cNvPr id="3" name="Picture 12" descr="Image result for perbedaan leader dan manag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1401" y="990600"/>
            <a:ext cx="4267200" cy="3657600"/>
          </a:xfrm>
          <a:prstGeom prst="rect">
            <a:avLst/>
          </a:prstGeom>
          <a:noFill/>
        </p:spPr>
      </p:pic>
      <p:pic>
        <p:nvPicPr>
          <p:cNvPr id="4" name="Picture 16" descr="Image result for perbedaan leader dan manag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990600"/>
            <a:ext cx="4267200" cy="36804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54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PERBEDAAN KEPEMIMPINAN DAN MANAJEMEN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2000" dirty="0"/>
              <a:t>Peter </a:t>
            </a:r>
            <a:r>
              <a:rPr lang="en-US" sz="2000" dirty="0" err="1"/>
              <a:t>Senge</a:t>
            </a:r>
            <a:r>
              <a:rPr lang="en-US" sz="2000" dirty="0"/>
              <a:t> </a:t>
            </a:r>
            <a:r>
              <a:rPr lang="en-US" sz="2000" dirty="0" err="1"/>
              <a:t>Mengungkapkan</a:t>
            </a:r>
            <a:r>
              <a:rPr lang="en-US" sz="2000" dirty="0"/>
              <a:t>:</a:t>
            </a:r>
          </a:p>
          <a:p>
            <a:pPr algn="ctr">
              <a:buFont typeface="Wingdings" pitchFamily="2" charset="2"/>
              <a:buNone/>
            </a:pPr>
            <a:endParaRPr lang="en-US" sz="2000" dirty="0"/>
          </a:p>
          <a:p>
            <a:pPr algn="ctr">
              <a:buFont typeface="Wingdings" pitchFamily="2" charset="2"/>
              <a:buNone/>
            </a:pPr>
            <a:r>
              <a:rPr lang="en-US" sz="2000" dirty="0"/>
              <a:t>You can be an excellent manager without becoming a good leader</a:t>
            </a:r>
          </a:p>
          <a:p>
            <a:pPr algn="ctr">
              <a:buFont typeface="Wingdings" pitchFamily="2" charset="2"/>
              <a:buNone/>
            </a:pPr>
            <a:r>
              <a:rPr lang="en-US" sz="2000" dirty="0"/>
              <a:t>But</a:t>
            </a:r>
          </a:p>
          <a:p>
            <a:pPr algn="ctr">
              <a:buFont typeface="Wingdings" pitchFamily="2" charset="2"/>
              <a:buNone/>
            </a:pPr>
            <a:r>
              <a:rPr lang="en-US" sz="2000" dirty="0"/>
              <a:t>You cannot be an </a:t>
            </a:r>
            <a:r>
              <a:rPr lang="en-US" sz="2000" dirty="0" err="1"/>
              <a:t>exellent</a:t>
            </a:r>
            <a:r>
              <a:rPr lang="en-US" sz="2000" dirty="0"/>
              <a:t> leader </a:t>
            </a:r>
            <a:r>
              <a:rPr lang="en-US" sz="2000" dirty="0" err="1"/>
              <a:t>wiitout</a:t>
            </a:r>
            <a:r>
              <a:rPr lang="en-US" sz="2000" dirty="0"/>
              <a:t> becoming a good manager</a:t>
            </a:r>
          </a:p>
          <a:p>
            <a:pPr algn="ctr">
              <a:buFont typeface="Wingdings" pitchFamily="2" charset="2"/>
              <a:buNone/>
            </a:pPr>
            <a:endParaRPr lang="en-US" sz="2000" dirty="0"/>
          </a:p>
          <a:p>
            <a:pPr algn="ctr">
              <a:buFont typeface="Wingdings" pitchFamily="2" charset="2"/>
              <a:buNone/>
            </a:pPr>
            <a:r>
              <a:rPr lang="en-US" sz="2000" dirty="0"/>
              <a:t>(</a:t>
            </a:r>
            <a:r>
              <a:rPr lang="en-US" sz="2000" dirty="0" err="1"/>
              <a:t>Anda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menjjadi</a:t>
            </a:r>
            <a:r>
              <a:rPr lang="en-US" sz="2000" dirty="0"/>
              <a:t> </a:t>
            </a:r>
            <a:r>
              <a:rPr lang="en-US" sz="2000" dirty="0" err="1"/>
              <a:t>manajer</a:t>
            </a:r>
            <a:r>
              <a:rPr lang="en-US" sz="2000" dirty="0"/>
              <a:t> yang </a:t>
            </a:r>
            <a:r>
              <a:rPr lang="en-US" sz="2000" dirty="0" err="1"/>
              <a:t>ekselen</a:t>
            </a:r>
            <a:r>
              <a:rPr lang="en-US" sz="2000" dirty="0"/>
              <a:t> (</a:t>
            </a:r>
            <a:r>
              <a:rPr lang="en-US" sz="2000" dirty="0" err="1"/>
              <a:t>terbaik</a:t>
            </a:r>
            <a:r>
              <a:rPr lang="en-US" sz="2000" dirty="0"/>
              <a:t>) </a:t>
            </a:r>
            <a:r>
              <a:rPr lang="en-US" sz="2000" dirty="0" err="1"/>
              <a:t>tanpa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pemimpin</a:t>
            </a:r>
            <a:r>
              <a:rPr lang="en-US" sz="2000" dirty="0"/>
              <a:t> yang </a:t>
            </a:r>
            <a:r>
              <a:rPr lang="en-US" sz="2000" dirty="0" err="1"/>
              <a:t>baik</a:t>
            </a:r>
            <a:endParaRPr lang="en-US" sz="2000" dirty="0"/>
          </a:p>
          <a:p>
            <a:pPr algn="ctr">
              <a:buFont typeface="Wingdings" pitchFamily="2" charset="2"/>
              <a:buNone/>
            </a:pPr>
            <a:endParaRPr lang="en-US" sz="2000" dirty="0"/>
          </a:p>
          <a:p>
            <a:pPr algn="ctr">
              <a:buFont typeface="Wingdings" pitchFamily="2" charset="2"/>
              <a:buNone/>
            </a:pPr>
            <a:r>
              <a:rPr lang="en-US" sz="2000" dirty="0"/>
              <a:t>TETAPI</a:t>
            </a:r>
          </a:p>
          <a:p>
            <a:pPr algn="ctr">
              <a:buFont typeface="Wingdings" pitchFamily="2" charset="2"/>
              <a:buNone/>
            </a:pPr>
            <a:r>
              <a:rPr lang="en-US" sz="2000" dirty="0" err="1"/>
              <a:t>Anda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menjajdi</a:t>
            </a:r>
            <a:r>
              <a:rPr lang="en-US" sz="2000" dirty="0"/>
              <a:t> </a:t>
            </a:r>
            <a:r>
              <a:rPr lang="en-US" sz="2000" dirty="0" err="1"/>
              <a:t>pemimpin</a:t>
            </a:r>
            <a:r>
              <a:rPr lang="en-US" sz="2000" dirty="0"/>
              <a:t> yang </a:t>
            </a:r>
            <a:r>
              <a:rPr lang="en-US" sz="2000" dirty="0" err="1"/>
              <a:t>ekselen</a:t>
            </a:r>
            <a:r>
              <a:rPr lang="en-US" sz="2000" dirty="0"/>
              <a:t> </a:t>
            </a:r>
            <a:r>
              <a:rPr lang="en-US" sz="2000" dirty="0" err="1"/>
              <a:t>tanpa</a:t>
            </a:r>
            <a:r>
              <a:rPr lang="en-US" sz="2000" dirty="0"/>
              <a:t> </a:t>
            </a:r>
            <a:r>
              <a:rPr lang="en-US" sz="2000" dirty="0" err="1"/>
              <a:t>manajer</a:t>
            </a:r>
            <a:r>
              <a:rPr lang="en-US" sz="2000" dirty="0"/>
              <a:t> yang </a:t>
            </a:r>
            <a:r>
              <a:rPr lang="en-US" sz="2000" dirty="0" err="1"/>
              <a:t>terbaik</a:t>
            </a:r>
            <a:r>
              <a:rPr lang="en-US" sz="2000" dirty="0"/>
              <a:t> (</a:t>
            </a:r>
            <a:r>
              <a:rPr lang="en-US" sz="2000" dirty="0" err="1"/>
              <a:t>Champan</a:t>
            </a:r>
            <a:r>
              <a:rPr lang="en-US" sz="2000" dirty="0"/>
              <a:t>, 1991)</a:t>
            </a:r>
          </a:p>
        </p:txBody>
      </p:sp>
    </p:spTree>
    <p:extLst>
      <p:ext uri="{BB962C8B-B14F-4D97-AF65-F5344CB8AC3E}">
        <p14:creationId xmlns:p14="http://schemas.microsoft.com/office/powerpoint/2010/main" val="18288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TEORI KEPEMIMPINAN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1" y="1600201"/>
            <a:ext cx="8405813" cy="4530725"/>
          </a:xfrm>
        </p:spPr>
        <p:txBody>
          <a:bodyPr/>
          <a:lstStyle/>
          <a:p>
            <a:pPr marL="457200" indent="-457200" algn="ctr">
              <a:buNone/>
            </a:pPr>
            <a:r>
              <a:rPr lang="en-US" sz="2400" dirty="0" err="1"/>
              <a:t>Tujuh</a:t>
            </a:r>
            <a:r>
              <a:rPr lang="en-US" sz="2400" dirty="0"/>
              <a:t> </a:t>
            </a:r>
            <a:r>
              <a:rPr lang="en-US" sz="2400" dirty="0" err="1"/>
              <a:t>karakteristik</a:t>
            </a:r>
            <a:r>
              <a:rPr lang="en-US" sz="2400" dirty="0"/>
              <a:t> </a:t>
            </a:r>
            <a:r>
              <a:rPr lang="en-US" sz="2400" dirty="0" err="1"/>
              <a:t>pemimpin</a:t>
            </a:r>
            <a:r>
              <a:rPr lang="en-US" sz="2400" dirty="0"/>
              <a:t> </a:t>
            </a:r>
            <a:r>
              <a:rPr lang="en-US" sz="2400" dirty="0" err="1"/>
              <a:t>transformasional</a:t>
            </a:r>
            <a:r>
              <a:rPr lang="en-US" sz="2400" dirty="0"/>
              <a:t> (</a:t>
            </a:r>
            <a:r>
              <a:rPr lang="en-US" sz="2400" dirty="0" err="1"/>
              <a:t>menurut</a:t>
            </a:r>
            <a:r>
              <a:rPr lang="en-US" sz="2400" dirty="0"/>
              <a:t> Noel M. </a:t>
            </a:r>
            <a:r>
              <a:rPr lang="en-US" sz="2400" dirty="0" err="1"/>
              <a:t>Tichy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Mary Anne </a:t>
            </a:r>
            <a:r>
              <a:rPr lang="en-US" sz="2400" dirty="0" err="1"/>
              <a:t>Devanna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bukunya</a:t>
            </a:r>
            <a:r>
              <a:rPr lang="en-US" sz="2400" dirty="0"/>
              <a:t> : The Transformational leader)</a:t>
            </a:r>
          </a:p>
          <a:p>
            <a:pPr marL="457200" indent="-457200">
              <a:buClr>
                <a:srgbClr val="FFFF00"/>
              </a:buClr>
              <a:buFont typeface="Wingdings" pitchFamily="2" charset="2"/>
              <a:buAutoNum type="arabicPeriod"/>
            </a:pPr>
            <a:r>
              <a:rPr lang="en-US" sz="2400" dirty="0"/>
              <a:t>  </a:t>
            </a:r>
            <a:r>
              <a:rPr lang="en-US" sz="2400" i="1" dirty="0"/>
              <a:t>Change of agent</a:t>
            </a:r>
          </a:p>
          <a:p>
            <a:pPr marL="457200" indent="-457200">
              <a:buClr>
                <a:srgbClr val="FFFF00"/>
              </a:buClr>
              <a:buFont typeface="Wingdings" pitchFamily="2" charset="2"/>
              <a:buAutoNum type="arabicPeriod"/>
            </a:pPr>
            <a:r>
              <a:rPr lang="en-US" sz="2400" i="1" dirty="0"/>
              <a:t>  Courageous</a:t>
            </a:r>
          </a:p>
          <a:p>
            <a:pPr marL="457200" indent="-457200">
              <a:buClr>
                <a:srgbClr val="FFFF00"/>
              </a:buClr>
              <a:buFont typeface="Wingdings" pitchFamily="2" charset="2"/>
              <a:buAutoNum type="arabicPeriod"/>
            </a:pPr>
            <a:r>
              <a:rPr lang="en-US" sz="2400" i="1" dirty="0"/>
              <a:t>  Believe in people</a:t>
            </a:r>
          </a:p>
          <a:p>
            <a:pPr marL="457200" indent="-457200">
              <a:buClr>
                <a:srgbClr val="FFFF00"/>
              </a:buClr>
              <a:buFont typeface="Wingdings" pitchFamily="2" charset="2"/>
              <a:buAutoNum type="arabicPeriod"/>
            </a:pPr>
            <a:r>
              <a:rPr lang="en-US" sz="2400" i="1" dirty="0"/>
              <a:t>  Value driven</a:t>
            </a:r>
          </a:p>
          <a:p>
            <a:pPr marL="457200" indent="-457200">
              <a:buClr>
                <a:srgbClr val="FFFF00"/>
              </a:buClr>
              <a:buFont typeface="Wingdings" pitchFamily="2" charset="2"/>
              <a:buAutoNum type="arabicPeriod"/>
            </a:pPr>
            <a:r>
              <a:rPr lang="en-US" sz="2400" i="1" dirty="0"/>
              <a:t>  Life long learners</a:t>
            </a:r>
          </a:p>
          <a:p>
            <a:pPr marL="457200" indent="-457200">
              <a:buClr>
                <a:srgbClr val="FFFF00"/>
              </a:buClr>
              <a:buFont typeface="Wingdings" pitchFamily="2" charset="2"/>
              <a:buAutoNum type="arabicPeriod"/>
            </a:pPr>
            <a:r>
              <a:rPr lang="en-US" sz="2400" i="1" dirty="0"/>
              <a:t>  Have ability to deal with complexity, </a:t>
            </a:r>
            <a:r>
              <a:rPr lang="en-US" sz="2400" i="1" dirty="0" err="1"/>
              <a:t>abiquity</a:t>
            </a:r>
            <a:r>
              <a:rPr lang="en-US" sz="2400" i="1" dirty="0"/>
              <a:t> and  uncertainty</a:t>
            </a:r>
          </a:p>
          <a:p>
            <a:pPr marL="457200" indent="-457200">
              <a:buClr>
                <a:srgbClr val="FFFF00"/>
              </a:buClr>
              <a:buFont typeface="Wingdings" pitchFamily="2" charset="2"/>
              <a:buAutoNum type="arabicPeriod"/>
            </a:pPr>
            <a:r>
              <a:rPr lang="en-US" sz="2400" i="1" dirty="0"/>
              <a:t>  </a:t>
            </a:r>
            <a:r>
              <a:rPr lang="en-US" sz="2400" i="1" dirty="0" err="1"/>
              <a:t>Visioner</a:t>
            </a:r>
            <a:endParaRPr lang="en-US" sz="2400" i="1" dirty="0"/>
          </a:p>
          <a:p>
            <a:pPr marL="457200" indent="-457200">
              <a:buNone/>
            </a:pP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81786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/>
            </a:r>
            <a:br>
              <a:rPr lang="en-US" sz="3600"/>
            </a:br>
            <a:r>
              <a:rPr lang="en-US" sz="3600"/>
              <a:t>SEBELAS ASAS KEPEMIMPINAN ABRI</a:t>
            </a:r>
            <a:r>
              <a:rPr lang="en-US" sz="3200"/>
              <a:t/>
            </a:r>
            <a:br>
              <a:rPr lang="en-US" sz="3200"/>
            </a:br>
            <a:endParaRPr lang="en-US" sz="320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8665" y="1459768"/>
            <a:ext cx="8405813" cy="4530725"/>
          </a:xfrm>
        </p:spPr>
        <p:txBody>
          <a:bodyPr>
            <a:normAutofit fontScale="92500" lnSpcReduction="10000"/>
          </a:bodyPr>
          <a:lstStyle/>
          <a:p>
            <a:pPr marL="609600" indent="-609600" algn="just">
              <a:buFont typeface="Wingdings" pitchFamily="2" charset="2"/>
              <a:buAutoNum type="arabicPeriod"/>
            </a:pPr>
            <a:r>
              <a:rPr lang="en-US" sz="2400" i="1"/>
              <a:t>Ing ngarss sung tulodo</a:t>
            </a:r>
          </a:p>
          <a:p>
            <a:pPr marL="609600" indent="-609600" algn="just">
              <a:buFont typeface="Wingdings" pitchFamily="2" charset="2"/>
              <a:buAutoNum type="arabicPeriod"/>
            </a:pPr>
            <a:r>
              <a:rPr lang="en-US" sz="2400" i="1"/>
              <a:t>Ing madya mangun karso</a:t>
            </a:r>
          </a:p>
          <a:p>
            <a:pPr marL="609600" indent="-609600" algn="just">
              <a:buFont typeface="Wingdings" pitchFamily="2" charset="2"/>
              <a:buAutoNum type="arabicPeriod"/>
            </a:pPr>
            <a:r>
              <a:rPr lang="en-US" sz="2400" i="1"/>
              <a:t>Tut wuri handayani</a:t>
            </a:r>
          </a:p>
          <a:p>
            <a:pPr marL="609600" indent="-609600" algn="just">
              <a:buFont typeface="Wingdings" pitchFamily="2" charset="2"/>
              <a:buAutoNum type="arabicPeriod"/>
            </a:pPr>
            <a:r>
              <a:rPr lang="en-US" sz="2400" i="1"/>
              <a:t>Takwa kepada Tuhan Yang Mahaesa</a:t>
            </a:r>
          </a:p>
          <a:p>
            <a:pPr marL="609600" indent="-609600" algn="just">
              <a:buFont typeface="Wingdings" pitchFamily="2" charset="2"/>
              <a:buAutoNum type="arabicPeriod"/>
            </a:pPr>
            <a:r>
              <a:rPr lang="en-US" sz="2400" i="1"/>
              <a:t>Waspada purba wasesa</a:t>
            </a:r>
          </a:p>
          <a:p>
            <a:pPr marL="609600" indent="-609600" algn="just">
              <a:buFont typeface="Wingdings" pitchFamily="2" charset="2"/>
              <a:buAutoNum type="arabicPeriod"/>
            </a:pPr>
            <a:r>
              <a:rPr lang="en-US" sz="2400" i="1"/>
              <a:t>Ambeg  parama arta</a:t>
            </a:r>
          </a:p>
          <a:p>
            <a:pPr marL="609600" indent="-609600" algn="just">
              <a:buFont typeface="Wingdings" pitchFamily="2" charset="2"/>
              <a:buAutoNum type="arabicPeriod"/>
            </a:pPr>
            <a:r>
              <a:rPr lang="en-US" sz="2400" i="1"/>
              <a:t>Prasaja</a:t>
            </a:r>
          </a:p>
          <a:p>
            <a:pPr marL="609600" indent="-609600" algn="just">
              <a:buFont typeface="Wingdings" pitchFamily="2" charset="2"/>
              <a:buAutoNum type="arabicPeriod"/>
            </a:pPr>
            <a:r>
              <a:rPr lang="en-US" sz="2400" i="1"/>
              <a:t>Satya</a:t>
            </a:r>
          </a:p>
          <a:p>
            <a:pPr marL="609600" indent="-609600" algn="just">
              <a:buFont typeface="Wingdings" pitchFamily="2" charset="2"/>
              <a:buAutoNum type="arabicPeriod"/>
            </a:pPr>
            <a:r>
              <a:rPr lang="en-US" sz="2400" i="1"/>
              <a:t>Geminastiti</a:t>
            </a:r>
          </a:p>
          <a:p>
            <a:pPr marL="609600" indent="-609600" algn="just">
              <a:buFont typeface="Wingdings" pitchFamily="2" charset="2"/>
              <a:buAutoNum type="arabicPeriod"/>
            </a:pPr>
            <a:r>
              <a:rPr lang="en-US" sz="2400" i="1"/>
              <a:t>Blaka (terbuka, jujur, lurus)</a:t>
            </a:r>
          </a:p>
          <a:p>
            <a:pPr marL="609600" indent="-609600" algn="just">
              <a:buFont typeface="Wingdings" pitchFamily="2" charset="2"/>
              <a:buAutoNum type="arabicPeriod"/>
            </a:pPr>
            <a:r>
              <a:rPr lang="en-US" sz="2400" i="1"/>
              <a:t>Legawa</a:t>
            </a:r>
          </a:p>
        </p:txBody>
      </p:sp>
    </p:spTree>
    <p:extLst>
      <p:ext uri="{BB962C8B-B14F-4D97-AF65-F5344CB8AC3E}">
        <p14:creationId xmlns:p14="http://schemas.microsoft.com/office/powerpoint/2010/main" val="89586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033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latin typeface="Arial Narrow" panose="020B0606020202030204" pitchFamily="34" charset="0"/>
              </a:rPr>
              <a:t>Pendahuluan</a:t>
            </a:r>
            <a:endParaRPr lang="en-US" sz="3600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4407"/>
            <a:ext cx="10515600" cy="546381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persoalan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persaingan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, </a:t>
            </a:r>
            <a:r>
              <a:rPr lang="en-US" dirty="0" err="1" smtClean="0"/>
              <a:t>kelemahan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ketergantungan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mutu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Rospon</a:t>
            </a:r>
            <a:r>
              <a:rPr lang="en-US" dirty="0" smtClean="0"/>
              <a:t> yang paling </a:t>
            </a:r>
            <a:r>
              <a:rPr lang="en-US" dirty="0" err="1" smtClean="0"/>
              <a:t>tepat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/>
              <a:t> </a:t>
            </a:r>
            <a:r>
              <a:rPr lang="en-US" dirty="0" err="1" smtClean="0"/>
              <a:t>tantangan</a:t>
            </a:r>
            <a:r>
              <a:rPr lang="en-US" dirty="0" smtClean="0"/>
              <a:t> </a:t>
            </a:r>
            <a:r>
              <a:rPr lang="en-US" dirty="0" err="1" smtClean="0"/>
              <a:t>kompetitif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menjadikan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kompetitif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mutu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terbaik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keunggulan</a:t>
            </a:r>
            <a:r>
              <a:rPr lang="en-US" dirty="0" smtClean="0"/>
              <a:t> </a:t>
            </a:r>
            <a:r>
              <a:rPr lang="en-US" dirty="0" err="1" smtClean="0"/>
              <a:t>kompetitif</a:t>
            </a:r>
            <a:r>
              <a:rPr lang="en-US" dirty="0" smtClean="0"/>
              <a:t> (</a:t>
            </a:r>
            <a:r>
              <a:rPr lang="en-US" i="1" dirty="0" smtClean="0"/>
              <a:t>competitive advantage</a:t>
            </a:r>
            <a:r>
              <a:rPr lang="en-US" dirty="0" smtClean="0"/>
              <a:t>)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yang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institusi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 smtClean="0"/>
              <a:t>kepemimpinan</a:t>
            </a:r>
            <a:r>
              <a:rPr lang="en-US" dirty="0" smtClean="0"/>
              <a:t>, </a:t>
            </a:r>
            <a:r>
              <a:rPr lang="en-US" dirty="0" err="1" smtClean="0"/>
              <a:t>dimana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kepemimpinan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mengantarkan</a:t>
            </a:r>
            <a:r>
              <a:rPr lang="en-US" dirty="0"/>
              <a:t> </a:t>
            </a:r>
            <a:r>
              <a:rPr lang="en-US" dirty="0" err="1"/>
              <a:t>institusi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revolusi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High level management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peran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krusial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keunggulan</a:t>
            </a:r>
            <a:r>
              <a:rPr lang="en-US" dirty="0" smtClean="0"/>
              <a:t> </a:t>
            </a:r>
            <a:r>
              <a:rPr lang="en-US" dirty="0" err="1" smtClean="0"/>
              <a:t>kompetitif</a:t>
            </a:r>
            <a:r>
              <a:rPr lang="en-US" dirty="0" smtClean="0"/>
              <a:t>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dituntut</a:t>
            </a:r>
            <a:r>
              <a:rPr lang="en-US" dirty="0" smtClean="0"/>
              <a:t> ide-ide </a:t>
            </a:r>
            <a:r>
              <a:rPr lang="en-US" dirty="0" err="1" smtClean="0"/>
              <a:t>kreatif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manajer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berubah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Komitmen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pemimpin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TQM </a:t>
            </a:r>
            <a:r>
              <a:rPr lang="en-US" dirty="0" err="1"/>
              <a:t>adalah</a:t>
            </a:r>
            <a:r>
              <a:rPr lang="en-US" dirty="0"/>
              <a:t> proses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(top-down).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18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sz="3200"/>
              <a:t>LIMA PERAN PEMIMPIN </a:t>
            </a:r>
            <a:br>
              <a:rPr lang="en-US" sz="3200"/>
            </a:br>
            <a:r>
              <a:rPr lang="en-US" sz="3200"/>
              <a:t>(Kauzes dan Posner, 1987)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3748" y="1219200"/>
            <a:ext cx="8229600" cy="5368925"/>
          </a:xfrm>
        </p:spPr>
        <p:txBody>
          <a:bodyPr>
            <a:normAutofit fontScale="92500" lnSpcReduction="20000"/>
          </a:bodyPr>
          <a:lstStyle/>
          <a:p>
            <a:pPr marL="400050" indent="-40005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1800" dirty="0" err="1"/>
              <a:t>Menantang</a:t>
            </a:r>
            <a:r>
              <a:rPr lang="en-US" sz="1800" dirty="0"/>
              <a:t> proses (</a:t>
            </a:r>
            <a:r>
              <a:rPr lang="en-US" sz="1800" i="1" dirty="0"/>
              <a:t>Challenge the process</a:t>
            </a:r>
            <a:r>
              <a:rPr lang="en-US" sz="1800" dirty="0"/>
              <a:t>) </a:t>
            </a:r>
          </a:p>
          <a:p>
            <a:pPr marL="400050" indent="-400050">
              <a:lnSpc>
                <a:spcPct val="80000"/>
              </a:lnSpc>
              <a:buNone/>
            </a:pPr>
            <a:r>
              <a:rPr lang="en-US" sz="1600" dirty="0"/>
              <a:t>        a.  </a:t>
            </a:r>
            <a:r>
              <a:rPr lang="en-US" sz="1600" dirty="0" err="1"/>
              <a:t>Selalu</a:t>
            </a:r>
            <a:r>
              <a:rPr lang="en-US" sz="1600" dirty="0"/>
              <a:t> </a:t>
            </a:r>
            <a:r>
              <a:rPr lang="en-US" sz="1600" dirty="0" err="1"/>
              <a:t>mencari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memanfaatkan</a:t>
            </a:r>
            <a:r>
              <a:rPr lang="en-US" sz="1600" dirty="0"/>
              <a:t> </a:t>
            </a:r>
            <a:r>
              <a:rPr lang="en-US" sz="1600" dirty="0" err="1"/>
              <a:t>peluang</a:t>
            </a:r>
            <a:endParaRPr lang="en-US" sz="1600" dirty="0"/>
          </a:p>
          <a:p>
            <a:pPr marL="400050" indent="-400050">
              <a:lnSpc>
                <a:spcPct val="80000"/>
              </a:lnSpc>
              <a:buNone/>
            </a:pPr>
            <a:r>
              <a:rPr lang="en-US" sz="1600" dirty="0"/>
              <a:t>        b.  </a:t>
            </a:r>
            <a:r>
              <a:rPr lang="en-US" sz="1600" dirty="0" err="1"/>
              <a:t>Mencoba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mengambil</a:t>
            </a:r>
            <a:r>
              <a:rPr lang="en-US" sz="1600" dirty="0"/>
              <a:t> </a:t>
            </a:r>
            <a:r>
              <a:rPr lang="en-US" sz="1600" dirty="0" err="1"/>
              <a:t>resiko</a:t>
            </a:r>
            <a:endParaRPr lang="en-US" sz="1600" dirty="0"/>
          </a:p>
          <a:p>
            <a:pPr marL="400050" indent="-400050">
              <a:lnSpc>
                <a:spcPct val="80000"/>
              </a:lnSpc>
              <a:buNone/>
            </a:pPr>
            <a:endParaRPr lang="en-US" sz="1600" dirty="0"/>
          </a:p>
          <a:p>
            <a:pPr marL="400050" indent="-400050">
              <a:lnSpc>
                <a:spcPct val="80000"/>
              </a:lnSpc>
              <a:buFont typeface="Wingdings" pitchFamily="2" charset="2"/>
              <a:buAutoNum type="arabicPeriod" startAt="2"/>
            </a:pPr>
            <a:r>
              <a:rPr lang="en-US" sz="1800" dirty="0" err="1"/>
              <a:t>Menginsipirasi</a:t>
            </a:r>
            <a:r>
              <a:rPr lang="en-US" sz="1800" dirty="0"/>
              <a:t> </a:t>
            </a:r>
            <a:r>
              <a:rPr lang="en-US" sz="1800" dirty="0" err="1"/>
              <a:t>visi</a:t>
            </a:r>
            <a:r>
              <a:rPr lang="en-US" sz="1800" dirty="0"/>
              <a:t> </a:t>
            </a:r>
            <a:r>
              <a:rPr lang="en-US" sz="1800" dirty="0" err="1"/>
              <a:t>bersama</a:t>
            </a:r>
            <a:r>
              <a:rPr lang="en-US" sz="1800" dirty="0"/>
              <a:t> </a:t>
            </a:r>
            <a:r>
              <a:rPr lang="en-US" sz="1800" i="1" dirty="0"/>
              <a:t>(inspiring a shared  vision</a:t>
            </a:r>
            <a:r>
              <a:rPr lang="en-US" sz="1800" dirty="0"/>
              <a:t>)</a:t>
            </a:r>
          </a:p>
          <a:p>
            <a:pPr marL="400050" indent="-400050">
              <a:lnSpc>
                <a:spcPct val="80000"/>
              </a:lnSpc>
              <a:buNone/>
            </a:pPr>
            <a:r>
              <a:rPr lang="en-US" sz="1600" dirty="0"/>
              <a:t>        a.  </a:t>
            </a:r>
            <a:r>
              <a:rPr lang="en-US" sz="1600" dirty="0" err="1"/>
              <a:t>Menggambarkan</a:t>
            </a:r>
            <a:r>
              <a:rPr lang="en-US" sz="1600" dirty="0"/>
              <a:t> </a:t>
            </a:r>
            <a:r>
              <a:rPr lang="en-US" sz="1600" dirty="0" err="1"/>
              <a:t>masa</a:t>
            </a:r>
            <a:r>
              <a:rPr lang="en-US" sz="1600" dirty="0"/>
              <a:t> </a:t>
            </a:r>
            <a:r>
              <a:rPr lang="en-US" sz="1600" dirty="0" err="1"/>
              <a:t>depan</a:t>
            </a:r>
            <a:r>
              <a:rPr lang="en-US" sz="1600" dirty="0"/>
              <a:t> yang </a:t>
            </a:r>
            <a:r>
              <a:rPr lang="en-US" sz="1600" dirty="0" err="1"/>
              <a:t>diimpikan</a:t>
            </a:r>
            <a:endParaRPr lang="en-US" sz="1600" dirty="0"/>
          </a:p>
          <a:p>
            <a:pPr marL="400050" indent="-400050">
              <a:lnSpc>
                <a:spcPct val="80000"/>
              </a:lnSpc>
              <a:buNone/>
            </a:pPr>
            <a:r>
              <a:rPr lang="en-US" sz="1600" dirty="0"/>
              <a:t>        b.  </a:t>
            </a:r>
            <a:r>
              <a:rPr lang="en-US" sz="1600" dirty="0" err="1"/>
              <a:t>Bawahan</a:t>
            </a:r>
            <a:r>
              <a:rPr lang="en-US" sz="1600" dirty="0"/>
              <a:t> </a:t>
            </a:r>
            <a:r>
              <a:rPr lang="en-US" sz="1600" dirty="0" err="1"/>
              <a:t>menyelaraskan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visi</a:t>
            </a:r>
            <a:endParaRPr lang="en-US" sz="1600" dirty="0"/>
          </a:p>
          <a:p>
            <a:pPr marL="400050" indent="-400050">
              <a:lnSpc>
                <a:spcPct val="80000"/>
              </a:lnSpc>
              <a:buNone/>
            </a:pPr>
            <a:endParaRPr lang="en-US" sz="1600" dirty="0"/>
          </a:p>
          <a:p>
            <a:pPr marL="400050" indent="-400050">
              <a:lnSpc>
                <a:spcPct val="80000"/>
              </a:lnSpc>
              <a:buClr>
                <a:srgbClr val="66FFCC"/>
              </a:buClr>
              <a:buFont typeface="Wingdings" pitchFamily="2" charset="2"/>
              <a:buAutoNum type="arabicPeriod" startAt="3"/>
            </a:pPr>
            <a:r>
              <a:rPr lang="en-US" sz="1600" dirty="0" err="1"/>
              <a:t>Menjadikan</a:t>
            </a:r>
            <a:r>
              <a:rPr lang="en-US" sz="1600" dirty="0"/>
              <a:t>/</a:t>
            </a:r>
            <a:r>
              <a:rPr lang="en-US" sz="1600" dirty="0" err="1"/>
              <a:t>memungkinkan</a:t>
            </a:r>
            <a:r>
              <a:rPr lang="en-US" sz="1600" dirty="0"/>
              <a:t> orang lain </a:t>
            </a:r>
            <a:r>
              <a:rPr lang="en-US" sz="1600" dirty="0" err="1"/>
              <a:t>bertindak</a:t>
            </a:r>
            <a:r>
              <a:rPr lang="en-US" sz="1600" dirty="0"/>
              <a:t> (</a:t>
            </a:r>
            <a:r>
              <a:rPr lang="en-US" sz="1600" i="1" dirty="0"/>
              <a:t>enabling other to act</a:t>
            </a:r>
            <a:r>
              <a:rPr lang="en-US" sz="1600" dirty="0"/>
              <a:t>)</a:t>
            </a:r>
          </a:p>
          <a:p>
            <a:pPr marL="400050" indent="-400050">
              <a:lnSpc>
                <a:spcPct val="80000"/>
              </a:lnSpc>
              <a:buClr>
                <a:srgbClr val="66FFCC"/>
              </a:buClr>
              <a:buNone/>
            </a:pPr>
            <a:r>
              <a:rPr lang="en-US" sz="1600" dirty="0"/>
              <a:t>        a.  </a:t>
            </a:r>
            <a:r>
              <a:rPr lang="en-US" sz="1600" dirty="0" err="1"/>
              <a:t>Membina</a:t>
            </a:r>
            <a:r>
              <a:rPr lang="en-US" sz="1600" dirty="0"/>
              <a:t> </a:t>
            </a:r>
            <a:r>
              <a:rPr lang="en-US" sz="1600" dirty="0" err="1"/>
              <a:t>kolaborasi</a:t>
            </a:r>
            <a:endParaRPr lang="en-US" sz="1600" dirty="0"/>
          </a:p>
          <a:p>
            <a:pPr marL="400050" indent="-400050">
              <a:lnSpc>
                <a:spcPct val="80000"/>
              </a:lnSpc>
              <a:buClr>
                <a:srgbClr val="66FFCC"/>
              </a:buClr>
              <a:buNone/>
            </a:pPr>
            <a:r>
              <a:rPr lang="en-US" sz="1600" dirty="0"/>
              <a:t>        b.  </a:t>
            </a:r>
            <a:r>
              <a:rPr lang="en-US" sz="1600" dirty="0" err="1"/>
              <a:t>Memperkuat</a:t>
            </a:r>
            <a:r>
              <a:rPr lang="en-US" sz="1600" dirty="0"/>
              <a:t> </a:t>
            </a:r>
            <a:r>
              <a:rPr lang="en-US" sz="1600" dirty="0" err="1"/>
              <a:t>bawahan</a:t>
            </a:r>
            <a:endParaRPr lang="en-US" sz="1600" dirty="0"/>
          </a:p>
          <a:p>
            <a:pPr marL="400050" indent="-400050">
              <a:lnSpc>
                <a:spcPct val="80000"/>
              </a:lnSpc>
              <a:buClr>
                <a:srgbClr val="66FFCC"/>
              </a:buClr>
              <a:buNone/>
            </a:pPr>
            <a:endParaRPr lang="en-US" sz="1600" dirty="0"/>
          </a:p>
          <a:p>
            <a:pPr marL="400050" indent="-400050">
              <a:lnSpc>
                <a:spcPct val="80000"/>
              </a:lnSpc>
              <a:buFont typeface="Wingdings" pitchFamily="2" charset="2"/>
              <a:buAutoNum type="arabicPeriod" startAt="4"/>
            </a:pPr>
            <a:r>
              <a:rPr lang="en-US" sz="1800" dirty="0" err="1"/>
              <a:t>Menjajdi</a:t>
            </a:r>
            <a:r>
              <a:rPr lang="en-US" sz="1800" dirty="0"/>
              <a:t> modeling (</a:t>
            </a:r>
            <a:r>
              <a:rPr lang="en-US" sz="1800" i="1" dirty="0"/>
              <a:t>modeling the ways</a:t>
            </a:r>
            <a:r>
              <a:rPr lang="en-US" sz="1800" dirty="0"/>
              <a:t>)</a:t>
            </a:r>
          </a:p>
          <a:p>
            <a:pPr marL="400050" indent="-400050">
              <a:lnSpc>
                <a:spcPct val="80000"/>
              </a:lnSpc>
              <a:buNone/>
            </a:pPr>
            <a:r>
              <a:rPr lang="en-US" sz="1600" dirty="0"/>
              <a:t>        a.  </a:t>
            </a:r>
            <a:r>
              <a:rPr lang="en-US" sz="1600" dirty="0" err="1"/>
              <a:t>Merancang</a:t>
            </a:r>
            <a:r>
              <a:rPr lang="en-US" sz="1600" dirty="0"/>
              <a:t>/</a:t>
            </a:r>
            <a:r>
              <a:rPr lang="en-US" sz="1600" dirty="0" err="1"/>
              <a:t>memimpin</a:t>
            </a:r>
            <a:r>
              <a:rPr lang="en-US" sz="1600" dirty="0"/>
              <a:t> </a:t>
            </a:r>
            <a:r>
              <a:rPr lang="en-US" sz="1600" dirty="0" err="1"/>
              <a:t>melalui</a:t>
            </a:r>
            <a:r>
              <a:rPr lang="en-US" sz="1600" dirty="0"/>
              <a:t> </a:t>
            </a:r>
            <a:r>
              <a:rPr lang="en-US" sz="1600" dirty="0" err="1"/>
              <a:t>coontoh</a:t>
            </a:r>
            <a:endParaRPr lang="en-US" sz="1600" dirty="0"/>
          </a:p>
          <a:p>
            <a:pPr marL="400050" indent="-400050">
              <a:lnSpc>
                <a:spcPct val="80000"/>
              </a:lnSpc>
              <a:buNone/>
            </a:pPr>
            <a:r>
              <a:rPr lang="en-US" sz="1600" dirty="0"/>
              <a:t>        b.  </a:t>
            </a:r>
            <a:r>
              <a:rPr lang="en-US" sz="1600" dirty="0" err="1"/>
              <a:t>Menghargai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merancang</a:t>
            </a:r>
            <a:r>
              <a:rPr lang="en-US" sz="1600" dirty="0"/>
              <a:t> hal2 </a:t>
            </a:r>
            <a:r>
              <a:rPr lang="en-US" sz="1600" dirty="0" err="1"/>
              <a:t>kecil</a:t>
            </a:r>
            <a:r>
              <a:rPr lang="en-US" sz="1600" dirty="0"/>
              <a:t> yang </a:t>
            </a:r>
            <a:r>
              <a:rPr lang="en-US" sz="1600" dirty="0" err="1"/>
              <a:t>membawa</a:t>
            </a:r>
            <a:r>
              <a:rPr lang="en-US" sz="1600" dirty="0"/>
              <a:t> </a:t>
            </a:r>
            <a:r>
              <a:rPr lang="en-US" sz="1600" dirty="0" err="1"/>
              <a:t>perubahan</a:t>
            </a:r>
            <a:endParaRPr lang="en-US" sz="1600" dirty="0"/>
          </a:p>
          <a:p>
            <a:pPr marL="400050" indent="-400050">
              <a:lnSpc>
                <a:spcPct val="80000"/>
              </a:lnSpc>
              <a:buNone/>
            </a:pPr>
            <a:endParaRPr lang="en-US" sz="1600" dirty="0"/>
          </a:p>
          <a:p>
            <a:pPr marL="400050" indent="-400050">
              <a:lnSpc>
                <a:spcPct val="80000"/>
              </a:lnSpc>
              <a:buFont typeface="Wingdings" pitchFamily="2" charset="2"/>
              <a:buAutoNum type="arabicPeriod" startAt="5"/>
            </a:pPr>
            <a:r>
              <a:rPr lang="en-US" sz="1800" dirty="0" err="1"/>
              <a:t>Mendorong</a:t>
            </a:r>
            <a:r>
              <a:rPr lang="en-US" sz="1800" dirty="0"/>
              <a:t> </a:t>
            </a:r>
            <a:r>
              <a:rPr lang="en-US" sz="1800" dirty="0" err="1"/>
              <a:t>hati</a:t>
            </a:r>
            <a:r>
              <a:rPr lang="en-US" sz="1800" dirty="0"/>
              <a:t>/</a:t>
            </a:r>
            <a:r>
              <a:rPr lang="en-US" sz="1800" dirty="0" err="1"/>
              <a:t>jiwa</a:t>
            </a:r>
            <a:r>
              <a:rPr lang="en-US" sz="1800" dirty="0"/>
              <a:t> </a:t>
            </a:r>
            <a:r>
              <a:rPr lang="en-US" sz="1800" i="1" dirty="0"/>
              <a:t>(encouraging the heart</a:t>
            </a:r>
            <a:r>
              <a:rPr lang="en-US" sz="1800" dirty="0"/>
              <a:t>)</a:t>
            </a:r>
          </a:p>
          <a:p>
            <a:pPr marL="400050" indent="-400050">
              <a:lnSpc>
                <a:spcPct val="80000"/>
              </a:lnSpc>
              <a:buNone/>
            </a:pPr>
            <a:r>
              <a:rPr lang="en-US" sz="1600" dirty="0"/>
              <a:t>        a.  </a:t>
            </a:r>
            <a:r>
              <a:rPr lang="en-US" sz="1600" dirty="0" err="1"/>
              <a:t>Mengenali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mempertujukkan</a:t>
            </a:r>
            <a:r>
              <a:rPr lang="en-US" sz="1600" dirty="0"/>
              <a:t> “</a:t>
            </a:r>
            <a:r>
              <a:rPr lang="en-US" sz="1600" dirty="0" err="1"/>
              <a:t>kontribusi</a:t>
            </a:r>
            <a:r>
              <a:rPr lang="en-US" sz="1600" dirty="0"/>
              <a:t> individual</a:t>
            </a:r>
          </a:p>
          <a:p>
            <a:pPr marL="400050" indent="-400050">
              <a:lnSpc>
                <a:spcPct val="80000"/>
              </a:lnSpc>
              <a:buNone/>
            </a:pPr>
            <a:r>
              <a:rPr lang="en-US" sz="1600" dirty="0"/>
              <a:t>        b.  </a:t>
            </a:r>
            <a:r>
              <a:rPr lang="en-US" sz="1600" dirty="0" err="1"/>
              <a:t>Menghargai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“</a:t>
            </a:r>
            <a:r>
              <a:rPr lang="en-US" sz="1600" dirty="0" err="1"/>
              <a:t>merayakan</a:t>
            </a:r>
            <a:r>
              <a:rPr lang="en-US" sz="1600" dirty="0"/>
              <a:t>” </a:t>
            </a:r>
            <a:r>
              <a:rPr lang="en-US" sz="1600" dirty="0" err="1"/>
              <a:t>keberhasilan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6428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Cooper Black" pitchFamily="18" charset="0"/>
              </a:rPr>
              <a:t>PERAN KEPEMIMPINAN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2000" b="1" dirty="0"/>
              <a:t>LINGKUNGAN EKSTERNAL</a:t>
            </a:r>
          </a:p>
        </p:txBody>
      </p:sp>
      <p:sp>
        <p:nvSpPr>
          <p:cNvPr id="81924" name="Line 4"/>
          <p:cNvSpPr>
            <a:spLocks noChangeShapeType="1"/>
          </p:cNvSpPr>
          <p:nvPr/>
        </p:nvSpPr>
        <p:spPr bwMode="auto">
          <a:xfrm>
            <a:off x="6026150" y="22860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>
            <a:off x="3282951" y="3657600"/>
            <a:ext cx="520382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9739314" y="8747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4197351" y="5562601"/>
            <a:ext cx="414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LINGKUNGAN INTERNAL</a:t>
            </a:r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3914775" y="2590801"/>
            <a:ext cx="175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JURU BICARA</a:t>
            </a:r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6869113" y="2590801"/>
            <a:ext cx="2532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PENENTU ARAH</a:t>
            </a:r>
          </a:p>
        </p:txBody>
      </p:sp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1524001" y="3429000"/>
            <a:ext cx="1617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MASA SEKARANG</a:t>
            </a:r>
          </a:p>
        </p:txBody>
      </p:sp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3633788" y="4640263"/>
            <a:ext cx="1617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PELATIH</a:t>
            </a:r>
          </a:p>
        </p:txBody>
      </p:sp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7080250" y="4495800"/>
            <a:ext cx="1900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AGEN PERUBAHAN</a:t>
            </a:r>
          </a:p>
        </p:txBody>
      </p:sp>
      <p:sp>
        <p:nvSpPr>
          <p:cNvPr id="81933" name="Text Box 13"/>
          <p:cNvSpPr txBox="1">
            <a:spLocks noChangeArrowheads="1"/>
          </p:cNvSpPr>
          <p:nvPr/>
        </p:nvSpPr>
        <p:spPr bwMode="auto">
          <a:xfrm>
            <a:off x="8839200" y="3429001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MASA DEPAN </a:t>
            </a:r>
          </a:p>
        </p:txBody>
      </p:sp>
      <p:sp>
        <p:nvSpPr>
          <p:cNvPr id="81934" name="Text Box 14"/>
          <p:cNvSpPr txBox="1">
            <a:spLocks noChangeArrowheads="1"/>
          </p:cNvSpPr>
          <p:nvPr/>
        </p:nvSpPr>
        <p:spPr bwMode="auto">
          <a:xfrm>
            <a:off x="2930525" y="6400801"/>
            <a:ext cx="464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Burt Nanus, </a:t>
            </a:r>
            <a:r>
              <a:rPr lang="en-US" i="1"/>
              <a:t>Visionary  Leadership, 2001,</a:t>
            </a:r>
          </a:p>
        </p:txBody>
      </p:sp>
    </p:spTree>
    <p:extLst>
      <p:ext uri="{BB962C8B-B14F-4D97-AF65-F5344CB8AC3E}">
        <p14:creationId xmlns:p14="http://schemas.microsoft.com/office/powerpoint/2010/main" val="167254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MENURUT NANUS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err="1"/>
              <a:t>Pemimpin</a:t>
            </a:r>
            <a:r>
              <a:rPr lang="en-US" sz="2400" dirty="0"/>
              <a:t> 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menyusun</a:t>
            </a:r>
            <a:r>
              <a:rPr lang="en-US" sz="2400" dirty="0"/>
              <a:t> </a:t>
            </a:r>
            <a:r>
              <a:rPr lang="en-US" sz="2400" dirty="0" err="1"/>
              <a:t>visi</a:t>
            </a:r>
            <a:r>
              <a:rPr lang="en-US" sz="2400" dirty="0"/>
              <a:t>,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mengkomunikasikan</a:t>
            </a:r>
            <a:r>
              <a:rPr lang="en-US" sz="2400" dirty="0"/>
              <a:t>,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i="1" dirty="0"/>
              <a:t>shared purpose.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err="1"/>
              <a:t>Pemimpin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empowering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perubahan-perubahan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menjajdi</a:t>
            </a:r>
            <a:r>
              <a:rPr lang="en-US" sz="2400" dirty="0"/>
              <a:t> </a:t>
            </a:r>
            <a:r>
              <a:rPr lang="en-US" sz="2400" i="1" dirty="0"/>
              <a:t>visionary leadership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/>
              <a:t>Vision </a:t>
            </a:r>
            <a:r>
              <a:rPr lang="en-US" sz="2400" dirty="0"/>
              <a:t>+ communication  =  </a:t>
            </a:r>
            <a:r>
              <a:rPr lang="en-US" sz="2400" i="1" dirty="0"/>
              <a:t>shared purpose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i="1" dirty="0"/>
              <a:t>Shared </a:t>
            </a:r>
            <a:r>
              <a:rPr lang="en-US" sz="2400" i="1" dirty="0"/>
              <a:t>purpose + empowered people + </a:t>
            </a:r>
            <a:r>
              <a:rPr lang="en-US" sz="2400" i="1" dirty="0" err="1"/>
              <a:t>appropiate</a:t>
            </a:r>
            <a:r>
              <a:rPr lang="en-US" sz="2400" i="1" dirty="0"/>
              <a:t> organization change  + </a:t>
            </a:r>
            <a:r>
              <a:rPr lang="en-US" sz="2400" i="1" dirty="0" err="1"/>
              <a:t>stratejic</a:t>
            </a:r>
            <a:r>
              <a:rPr lang="en-US" sz="2400" i="1" dirty="0"/>
              <a:t> thinking  = successful visionary leadership</a:t>
            </a:r>
          </a:p>
        </p:txBody>
      </p:sp>
    </p:spTree>
    <p:extLst>
      <p:ext uri="{BB962C8B-B14F-4D97-AF65-F5344CB8AC3E}">
        <p14:creationId xmlns:p14="http://schemas.microsoft.com/office/powerpoint/2010/main" val="381968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153400" cy="4338638"/>
          </a:xfrm>
        </p:spPr>
        <p:txBody>
          <a:bodyPr/>
          <a:lstStyle/>
          <a:p>
            <a:pPr marL="515938" indent="-515938">
              <a:buClr>
                <a:srgbClr val="FFFF00"/>
              </a:buClr>
              <a:buFont typeface="Wingdings" pitchFamily="2" charset="2"/>
              <a:buAutoNum type="arabicPeriod"/>
            </a:pPr>
            <a:r>
              <a:rPr lang="en-US" dirty="0" err="1"/>
              <a:t>Jadilah</a:t>
            </a:r>
            <a:r>
              <a:rPr lang="en-US" dirty="0"/>
              <a:t> </a:t>
            </a:r>
            <a:r>
              <a:rPr lang="en-US" dirty="0" err="1"/>
              <a:t>proaktif</a:t>
            </a:r>
            <a:endParaRPr lang="en-US" dirty="0"/>
          </a:p>
          <a:p>
            <a:pPr marL="515938" indent="-515938">
              <a:buClr>
                <a:srgbClr val="FFFF00"/>
              </a:buClr>
              <a:buFont typeface="Wingdings" pitchFamily="2" charset="2"/>
              <a:buAutoNum type="arabicPeriod"/>
            </a:pP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pikiran</a:t>
            </a:r>
            <a:endParaRPr lang="en-US" dirty="0"/>
          </a:p>
          <a:p>
            <a:pPr marL="515938" indent="-515938">
              <a:buClr>
                <a:srgbClr val="FFFF00"/>
              </a:buClr>
              <a:buFont typeface="Wingdings" pitchFamily="2" charset="2"/>
              <a:buAutoNum type="arabicPeriod"/>
            </a:pPr>
            <a:r>
              <a:rPr lang="en-US" dirty="0" err="1"/>
              <a:t>Dahulukan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didahulukan</a:t>
            </a:r>
            <a:endParaRPr lang="en-US" dirty="0"/>
          </a:p>
          <a:p>
            <a:pPr marL="515938" indent="-515938">
              <a:buClr>
                <a:srgbClr val="FFFF00"/>
              </a:buClr>
              <a:buFont typeface="Wingdings" pitchFamily="2" charset="2"/>
              <a:buAutoNum type="arabicPeriod"/>
            </a:pPr>
            <a:r>
              <a:rPr lang="en-US" dirty="0" err="1"/>
              <a:t>Berpikir</a:t>
            </a:r>
            <a:r>
              <a:rPr lang="en-US" dirty="0"/>
              <a:t> </a:t>
            </a:r>
            <a:r>
              <a:rPr lang="en-US" dirty="0" err="1"/>
              <a:t>menang-menang</a:t>
            </a:r>
            <a:endParaRPr lang="en-US" dirty="0"/>
          </a:p>
          <a:p>
            <a:pPr marL="515938" indent="-515938">
              <a:buClr>
                <a:srgbClr val="FFFF00"/>
              </a:buClr>
              <a:buFont typeface="Wingdings" pitchFamily="2" charset="2"/>
              <a:buAutoNum type="arabicPeriod"/>
            </a:pPr>
            <a:r>
              <a:rPr lang="en-US" dirty="0" err="1"/>
              <a:t>Barusaha</a:t>
            </a:r>
            <a:r>
              <a:rPr lang="en-US" dirty="0"/>
              <a:t> </a:t>
            </a:r>
            <a:r>
              <a:rPr lang="en-US" dirty="0" err="1"/>
              <a:t>mengerti</a:t>
            </a:r>
            <a:r>
              <a:rPr lang="en-US" dirty="0"/>
              <a:t> </a:t>
            </a:r>
            <a:r>
              <a:rPr lang="en-US" dirty="0" err="1"/>
              <a:t>dahulu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dimengerti</a:t>
            </a:r>
            <a:endParaRPr lang="en-US" dirty="0"/>
          </a:p>
          <a:p>
            <a:pPr marL="515938" indent="-515938">
              <a:buClr>
                <a:srgbClr val="FFFF00"/>
              </a:buClr>
              <a:buFont typeface="Wingdings" pitchFamily="2" charset="2"/>
              <a:buAutoNum type="arabicPeriod"/>
            </a:pPr>
            <a:r>
              <a:rPr lang="en-US" dirty="0" err="1"/>
              <a:t>Wujudkan</a:t>
            </a:r>
            <a:r>
              <a:rPr lang="en-US" dirty="0"/>
              <a:t> </a:t>
            </a:r>
            <a:r>
              <a:rPr lang="en-US" dirty="0" err="1"/>
              <a:t>sinergi</a:t>
            </a:r>
            <a:endParaRPr lang="en-US" dirty="0"/>
          </a:p>
          <a:p>
            <a:pPr marL="515938" indent="-515938">
              <a:buClr>
                <a:srgbClr val="FFFF00"/>
              </a:buClr>
              <a:buFont typeface="Wingdings" pitchFamily="2" charset="2"/>
              <a:buAutoNum type="arabicPeriod"/>
            </a:pPr>
            <a:r>
              <a:rPr lang="en-US" dirty="0" err="1"/>
              <a:t>Asahlah</a:t>
            </a:r>
            <a:r>
              <a:rPr lang="en-US" dirty="0"/>
              <a:t> </a:t>
            </a:r>
            <a:r>
              <a:rPr lang="en-US" dirty="0" err="1"/>
              <a:t>gergaji</a:t>
            </a:r>
            <a:endParaRPr lang="en-US" dirty="0"/>
          </a:p>
          <a:p>
            <a:pPr marL="515938" indent="-515938">
              <a:buClr>
                <a:srgbClr val="FFFF00"/>
              </a:buClr>
              <a:buFont typeface="Wingdings" pitchFamily="2" charset="2"/>
              <a:buAutoNum type="arabicPeriod"/>
            </a:pPr>
            <a:endParaRPr lang="en-US" dirty="0"/>
          </a:p>
          <a:p>
            <a:pPr marL="515938" indent="-515938"/>
            <a:endParaRPr lang="en-US" dirty="0"/>
          </a:p>
          <a:p>
            <a:pPr marL="515938" indent="-515938">
              <a:buNone/>
            </a:pPr>
            <a:endParaRPr lang="en-US" dirty="0"/>
          </a:p>
          <a:p>
            <a:pPr marL="515938" indent="-515938"/>
            <a:endParaRPr lang="en-US" dirty="0"/>
          </a:p>
          <a:p>
            <a:pPr marL="515938" indent="-515938">
              <a:buNone/>
            </a:pPr>
            <a:endParaRPr lang="en-US" dirty="0"/>
          </a:p>
          <a:p>
            <a:pPr marL="515938" indent="-515938"/>
            <a:endParaRPr lang="en-US" dirty="0"/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2209801" y="457201"/>
            <a:ext cx="7781925" cy="657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i-FI" sz="1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ial Black" pitchFamily="34" charset="0"/>
              </a:rPr>
              <a:t>7 KEBIASAAN (STEPHEN R. COVEY)</a:t>
            </a:r>
          </a:p>
        </p:txBody>
      </p:sp>
    </p:spTree>
    <p:extLst>
      <p:ext uri="{BB962C8B-B14F-4D97-AF65-F5344CB8AC3E}">
        <p14:creationId xmlns:p14="http://schemas.microsoft.com/office/powerpoint/2010/main" val="266655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0" y="296863"/>
            <a:ext cx="8375650" cy="1143000"/>
          </a:xfrm>
        </p:spPr>
        <p:txBody>
          <a:bodyPr/>
          <a:lstStyle/>
          <a:p>
            <a:r>
              <a:rPr lang="en-US" sz="2800" dirty="0"/>
              <a:t>PARADIGMA KEPEMIMPINAN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43138" y="1557338"/>
            <a:ext cx="8196262" cy="4787900"/>
          </a:xfrm>
        </p:spPr>
        <p:txBody>
          <a:bodyPr/>
          <a:lstStyle/>
          <a:p>
            <a:pPr marL="533400" indent="-53340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/>
              <a:t>KONSEP DAN TEORI KEPEMIMPINAN</a:t>
            </a:r>
          </a:p>
          <a:p>
            <a:pPr marL="533400" indent="-533400">
              <a:buClr>
                <a:schemeClr val="tx1"/>
              </a:buClr>
              <a:buNone/>
            </a:pPr>
            <a:r>
              <a:rPr lang="en-US"/>
              <a:t>      a.  Konsep kepemimpinan</a:t>
            </a:r>
          </a:p>
          <a:p>
            <a:pPr marL="533400" indent="-533400">
              <a:buClr>
                <a:schemeClr val="tx1"/>
              </a:buClr>
              <a:buNone/>
            </a:pPr>
            <a:r>
              <a:rPr lang="en-US"/>
              <a:t>      b.  Teori kepemimpinan</a:t>
            </a:r>
          </a:p>
          <a:p>
            <a:pPr marL="533400" indent="-533400">
              <a:buClr>
                <a:schemeClr val="tx1"/>
              </a:buClr>
              <a:buNone/>
            </a:pPr>
            <a:endParaRPr lang="en-US"/>
          </a:p>
          <a:p>
            <a:pPr marL="533400" indent="-533400">
              <a:buClr>
                <a:schemeClr val="tx1"/>
              </a:buClr>
              <a:buFont typeface="Wingdings" pitchFamily="2" charset="2"/>
              <a:buAutoNum type="arabicPeriod" startAt="2"/>
            </a:pPr>
            <a:r>
              <a:rPr lang="en-US"/>
              <a:t>NILAI-NILAI KEPEMIMPINAN DAN PERAN PEMIMPIN APARATUR PEMERINTAHAN</a:t>
            </a:r>
          </a:p>
          <a:p>
            <a:pPr marL="533400" indent="-533400">
              <a:buClr>
                <a:schemeClr val="tx1"/>
              </a:buClr>
              <a:buNone/>
            </a:pPr>
            <a:r>
              <a:rPr lang="en-US"/>
              <a:t>      a.  Nilai-nilai kepemimpinan</a:t>
            </a:r>
          </a:p>
          <a:p>
            <a:pPr marL="533400" indent="-533400">
              <a:buClr>
                <a:schemeClr val="tx1"/>
              </a:buClr>
              <a:buNone/>
            </a:pPr>
            <a:r>
              <a:rPr lang="en-US"/>
              <a:t>      b.  Peran pemimpin aparatur pemerintahan</a:t>
            </a:r>
          </a:p>
          <a:p>
            <a:pPr marL="533400" indent="-533400" algn="ctr">
              <a:buClr>
                <a:schemeClr val="tx1"/>
              </a:buClr>
              <a:buNone/>
            </a:pPr>
            <a:endParaRPr lang="en-US">
              <a:solidFill>
                <a:srgbClr val="FFFF66"/>
              </a:solidFill>
            </a:endParaRPr>
          </a:p>
          <a:p>
            <a:pPr marL="533400" indent="-533400" algn="ctr">
              <a:buClr>
                <a:schemeClr val="tx1"/>
              </a:buClr>
              <a:buNone/>
            </a:pPr>
            <a:endParaRPr lang="en-US">
              <a:solidFill>
                <a:srgbClr val="FFFF66"/>
              </a:solidFill>
            </a:endParaRPr>
          </a:p>
          <a:p>
            <a:pPr marL="533400" indent="-533400">
              <a:buClr>
                <a:schemeClr val="tx1"/>
              </a:buClr>
              <a:buNone/>
            </a:pPr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96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NILAI-NILAI KEPEMIMPINAN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600201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L               Listen actively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                         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E               Empatic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A               Attitude are positive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D               Delivers on promise and commitment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E               Energy level high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R               Recognizes self-doubts and vunerability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S               Sensitivity to others’, values, and potensial</a:t>
            </a:r>
          </a:p>
        </p:txBody>
      </p:sp>
    </p:spTree>
    <p:extLst>
      <p:ext uri="{BB962C8B-B14F-4D97-AF65-F5344CB8AC3E}">
        <p14:creationId xmlns:p14="http://schemas.microsoft.com/office/powerpoint/2010/main" val="288912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963864" y="476250"/>
            <a:ext cx="6905625" cy="11430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    </a:t>
            </a:r>
            <a:br>
              <a:rPr lang="en-US" sz="3200" dirty="0"/>
            </a:br>
            <a:r>
              <a:rPr lang="en-US" sz="3200" dirty="0"/>
              <a:t>    Leader’s New Work  </a:t>
            </a:r>
            <a:br>
              <a:rPr lang="en-US" sz="3200" dirty="0"/>
            </a:br>
            <a:r>
              <a:rPr lang="en-US" dirty="0"/>
              <a:t>   </a:t>
            </a:r>
            <a:r>
              <a:rPr lang="en-US" sz="3200" dirty="0" err="1">
                <a:latin typeface="Stencil" pitchFamily="82" charset="0"/>
              </a:rPr>
              <a:t>Tugas</a:t>
            </a:r>
            <a:r>
              <a:rPr lang="en-US" sz="3200" dirty="0">
                <a:latin typeface="Stencil" pitchFamily="82" charset="0"/>
              </a:rPr>
              <a:t> </a:t>
            </a:r>
            <a:r>
              <a:rPr lang="en-US" sz="3200" dirty="0" err="1">
                <a:latin typeface="Stencil" pitchFamily="82" charset="0"/>
              </a:rPr>
              <a:t>Baru</a:t>
            </a:r>
            <a:r>
              <a:rPr lang="en-US" sz="3200" dirty="0">
                <a:latin typeface="Stencil" pitchFamily="82" charset="0"/>
              </a:rPr>
              <a:t> </a:t>
            </a:r>
            <a:r>
              <a:rPr lang="en-US" sz="3200" dirty="0" err="1">
                <a:latin typeface="Stencil" pitchFamily="82" charset="0"/>
              </a:rPr>
              <a:t>Pemimpin</a:t>
            </a:r>
            <a:r>
              <a:rPr lang="en-US" sz="3200" dirty="0">
                <a:latin typeface="Stencil" pitchFamily="82" charset="0"/>
              </a:rPr>
              <a:t>   </a:t>
            </a:r>
            <a:br>
              <a:rPr lang="en-US" sz="3200" dirty="0">
                <a:latin typeface="Stencil" pitchFamily="82" charset="0"/>
              </a:rPr>
            </a:br>
            <a:r>
              <a:rPr lang="en-US" dirty="0"/>
              <a:t>    </a:t>
            </a:r>
            <a:r>
              <a:rPr lang="en-US" sz="2400" i="1" dirty="0" err="1"/>
              <a:t>Dalam</a:t>
            </a:r>
            <a:r>
              <a:rPr lang="en-US" sz="2400" i="1" dirty="0"/>
              <a:t> </a:t>
            </a:r>
            <a:r>
              <a:rPr lang="en-US" sz="2400" i="1" dirty="0" err="1"/>
              <a:t>Organisasi</a:t>
            </a:r>
            <a:r>
              <a:rPr lang="en-US" sz="2400" i="1" dirty="0"/>
              <a:t> </a:t>
            </a:r>
            <a:r>
              <a:rPr lang="en-US" sz="2400" i="1" dirty="0" err="1"/>
              <a:t>Pembelajaran</a:t>
            </a:r>
            <a:r>
              <a:rPr lang="en-US" sz="2400" i="1" dirty="0"/>
              <a:t/>
            </a:r>
            <a:br>
              <a:rPr lang="en-US" sz="2400" i="1" dirty="0"/>
            </a:br>
            <a:endParaRPr lang="en-US" sz="2400" i="1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 flipH="1">
            <a:off x="3143250" y="2706688"/>
            <a:ext cx="6242050" cy="3130550"/>
          </a:xfrm>
        </p:spPr>
        <p:txBody>
          <a:bodyPr/>
          <a:lstStyle/>
          <a:p>
            <a:pPr>
              <a:buClr>
                <a:schemeClr val="tx1"/>
              </a:buClr>
              <a:buSzPct val="85000"/>
              <a:buFont typeface="Wingdings" pitchFamily="2" charset="2"/>
              <a:buChar char="§"/>
            </a:pPr>
            <a:r>
              <a:rPr lang="en-US"/>
              <a:t> PERAN BARU</a:t>
            </a:r>
          </a:p>
          <a:p>
            <a:endParaRPr lang="en-US"/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/>
              <a:t>  KETERAMPILAN BARU</a:t>
            </a:r>
          </a:p>
          <a:p>
            <a:endParaRPr lang="en-US"/>
          </a:p>
          <a:p>
            <a:pPr>
              <a:buClr>
                <a:schemeClr val="tx1"/>
              </a:buClr>
              <a:buSzPct val="85000"/>
              <a:buFont typeface="Wingdings" pitchFamily="2" charset="2"/>
              <a:buChar char="§"/>
            </a:pPr>
            <a:r>
              <a:rPr lang="en-US"/>
              <a:t>  PIRANTI  BARU</a:t>
            </a:r>
          </a:p>
        </p:txBody>
      </p:sp>
    </p:spTree>
    <p:extLst>
      <p:ext uri="{BB962C8B-B14F-4D97-AF65-F5344CB8AC3E}">
        <p14:creationId xmlns:p14="http://schemas.microsoft.com/office/powerpoint/2010/main" val="105586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76" y="765175"/>
            <a:ext cx="6480175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  </a:t>
            </a:r>
            <a:r>
              <a:rPr lang="en-US" sz="3200" dirty="0" err="1"/>
              <a:t>Tugas</a:t>
            </a:r>
            <a:r>
              <a:rPr lang="en-US" sz="3200" dirty="0"/>
              <a:t> </a:t>
            </a:r>
            <a:r>
              <a:rPr lang="en-US" sz="3200" dirty="0" err="1"/>
              <a:t>Baru</a:t>
            </a:r>
            <a:r>
              <a:rPr lang="en-US" sz="3200" dirty="0"/>
              <a:t> </a:t>
            </a:r>
            <a:r>
              <a:rPr lang="en-US" sz="3200" dirty="0" err="1"/>
              <a:t>Pemimpin</a:t>
            </a:r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</a:t>
            </a:r>
            <a:r>
              <a:rPr lang="en-US" sz="2800" i="1" dirty="0" err="1"/>
              <a:t>Dalam</a:t>
            </a:r>
            <a:r>
              <a:rPr lang="en-US" sz="2800" i="1" dirty="0"/>
              <a:t> </a:t>
            </a:r>
            <a:r>
              <a:rPr lang="en-US" sz="2800" i="1" dirty="0" err="1"/>
              <a:t>Organisasi</a:t>
            </a:r>
            <a:r>
              <a:rPr lang="en-US" sz="2800" i="1" dirty="0"/>
              <a:t> </a:t>
            </a:r>
            <a:r>
              <a:rPr lang="en-US" sz="2800" i="1" dirty="0" err="1"/>
              <a:t>Pembelajaran</a:t>
            </a:r>
            <a:endParaRPr lang="en-US" sz="2800" i="1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 flipH="1">
            <a:off x="3792539" y="2241551"/>
            <a:ext cx="6472237" cy="359727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sz="1400" dirty="0"/>
              <a:t> </a:t>
            </a:r>
            <a:r>
              <a:rPr lang="en-US" b="1" dirty="0"/>
              <a:t>PERAN BARU</a:t>
            </a:r>
          </a:p>
          <a:p>
            <a:pPr>
              <a:lnSpc>
                <a:spcPct val="80000"/>
              </a:lnSpc>
              <a:buClr>
                <a:schemeClr val="tx1"/>
              </a:buClr>
              <a:buSzPct val="85000"/>
              <a:buFont typeface="Wingdings" pitchFamily="2" charset="2"/>
              <a:buNone/>
            </a:pPr>
            <a:r>
              <a:rPr lang="en-US" sz="2400" dirty="0"/>
              <a:t>     </a:t>
            </a:r>
            <a:r>
              <a:rPr lang="en-US" sz="2400" b="1" i="1" dirty="0"/>
              <a:t>1.</a:t>
            </a:r>
            <a:r>
              <a:rPr lang="en-US" sz="2400" dirty="0"/>
              <a:t> </a:t>
            </a:r>
            <a:r>
              <a:rPr lang="en-US" sz="2400" b="1" i="1" dirty="0" err="1"/>
              <a:t>Pemimpin</a:t>
            </a:r>
            <a:r>
              <a:rPr lang="en-US" sz="2400" b="1" i="1" dirty="0"/>
              <a:t> </a:t>
            </a:r>
            <a:r>
              <a:rPr lang="en-US" sz="2400" b="1" i="1" dirty="0" err="1"/>
              <a:t>sebagai</a:t>
            </a:r>
            <a:r>
              <a:rPr lang="en-US" sz="2400" b="1" i="1" dirty="0"/>
              <a:t> </a:t>
            </a:r>
            <a:r>
              <a:rPr lang="en-US" sz="2400" b="1" i="1" dirty="0" err="1"/>
              <a:t>Perancang</a:t>
            </a:r>
            <a:r>
              <a:rPr lang="en-US" sz="2400" b="1" i="1" dirty="0"/>
              <a:t> </a:t>
            </a:r>
          </a:p>
          <a:p>
            <a:pPr>
              <a:lnSpc>
                <a:spcPct val="80000"/>
              </a:lnSpc>
              <a:buClr>
                <a:schemeClr val="tx1"/>
              </a:buClr>
              <a:buSzPct val="85000"/>
              <a:buFont typeface="Wingdings" pitchFamily="2" charset="2"/>
              <a:buNone/>
            </a:pPr>
            <a:r>
              <a:rPr lang="en-US" sz="2400" b="1" i="1" dirty="0"/>
              <a:t>         (Designer)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Pct val="85000"/>
              <a:buFont typeface="Wingdings" pitchFamily="2" charset="2"/>
              <a:buNone/>
            </a:pPr>
            <a:r>
              <a:rPr lang="en-US" sz="2400" b="1" i="1" dirty="0"/>
              <a:t>      2. </a:t>
            </a:r>
            <a:r>
              <a:rPr lang="en-US" sz="2400" b="1" i="1" dirty="0" err="1"/>
              <a:t>Pemimpin</a:t>
            </a:r>
            <a:r>
              <a:rPr lang="en-US" sz="2400" b="1" i="1" dirty="0"/>
              <a:t> </a:t>
            </a:r>
            <a:r>
              <a:rPr lang="en-US" sz="2400" b="1" i="1" dirty="0" err="1"/>
              <a:t>sebagi</a:t>
            </a:r>
            <a:r>
              <a:rPr lang="en-US" sz="2400" b="1" i="1" dirty="0"/>
              <a:t> Guru (Teacher)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400" b="1" i="1" dirty="0"/>
              <a:t>      3. </a:t>
            </a:r>
            <a:r>
              <a:rPr lang="en-US" sz="2400" b="1" i="1" dirty="0" err="1"/>
              <a:t>Pemimpin</a:t>
            </a:r>
            <a:r>
              <a:rPr lang="en-US" sz="2400" b="1" i="1" dirty="0"/>
              <a:t> </a:t>
            </a:r>
            <a:r>
              <a:rPr lang="en-US" sz="2400" b="1" i="1" dirty="0" err="1"/>
              <a:t>sebagai</a:t>
            </a:r>
            <a:r>
              <a:rPr lang="en-US" sz="2400" b="1" i="1" dirty="0"/>
              <a:t> </a:t>
            </a:r>
            <a:r>
              <a:rPr lang="en-US" sz="2400" b="1" i="1" dirty="0" err="1"/>
              <a:t>Pelayan</a:t>
            </a:r>
            <a:r>
              <a:rPr lang="en-US" sz="2400" b="1" i="1" dirty="0"/>
              <a:t>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400" b="1" i="1" dirty="0"/>
              <a:t>          (Stewards)</a:t>
            </a:r>
          </a:p>
          <a:p>
            <a:pPr>
              <a:lnSpc>
                <a:spcPct val="80000"/>
              </a:lnSpc>
            </a:pPr>
            <a:endParaRPr lang="en-US" sz="2400" b="1" i="1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sz="1400" dirty="0"/>
              <a:t> </a:t>
            </a:r>
            <a:r>
              <a:rPr lang="en-US" b="1" dirty="0"/>
              <a:t>KETRAMPILAN BARU</a:t>
            </a:r>
          </a:p>
          <a:p>
            <a:pPr>
              <a:lnSpc>
                <a:spcPct val="80000"/>
              </a:lnSpc>
              <a:buClr>
                <a:schemeClr val="tx1"/>
              </a:buClr>
              <a:buSzPct val="85000"/>
              <a:buFont typeface="Wingdings" pitchFamily="2" charset="2"/>
              <a:buNone/>
            </a:pPr>
            <a:r>
              <a:rPr lang="en-US" sz="1400" dirty="0"/>
              <a:t>          </a:t>
            </a:r>
            <a:r>
              <a:rPr lang="en-US" sz="2400" b="1" i="1" dirty="0"/>
              <a:t>1.</a:t>
            </a:r>
            <a:r>
              <a:rPr lang="en-US" sz="2400" dirty="0"/>
              <a:t>  </a:t>
            </a:r>
            <a:r>
              <a:rPr lang="en-US" sz="2400" b="1" i="1" dirty="0" err="1"/>
              <a:t>Membangun</a:t>
            </a:r>
            <a:r>
              <a:rPr lang="en-US" sz="2400" b="1" i="1" dirty="0"/>
              <a:t> </a:t>
            </a:r>
            <a:r>
              <a:rPr lang="en-US" sz="2400" b="1" i="1" dirty="0" err="1"/>
              <a:t>Visi</a:t>
            </a:r>
            <a:r>
              <a:rPr lang="en-US" sz="2400" b="1" i="1" dirty="0"/>
              <a:t> </a:t>
            </a:r>
            <a:r>
              <a:rPr lang="en-US" sz="2400" b="1" i="1" dirty="0" err="1"/>
              <a:t>Bersama</a:t>
            </a:r>
            <a:endParaRPr lang="en-US" sz="2400" b="1" i="1" dirty="0"/>
          </a:p>
          <a:p>
            <a:pPr>
              <a:lnSpc>
                <a:spcPct val="80000"/>
              </a:lnSpc>
              <a:buClr>
                <a:schemeClr val="tx1"/>
              </a:buClr>
              <a:buSzPct val="85000"/>
              <a:buFont typeface="Wingdings" pitchFamily="2" charset="2"/>
              <a:buNone/>
            </a:pPr>
            <a:r>
              <a:rPr lang="en-US" sz="2400" b="1" i="1" dirty="0"/>
              <a:t>      2.  </a:t>
            </a:r>
            <a:r>
              <a:rPr lang="en-US" sz="2400" b="1" i="1" dirty="0" err="1"/>
              <a:t>Memunculkan</a:t>
            </a:r>
            <a:r>
              <a:rPr lang="en-US" sz="2400" b="1" i="1" dirty="0"/>
              <a:t> Mental Models</a:t>
            </a:r>
          </a:p>
          <a:p>
            <a:pPr>
              <a:lnSpc>
                <a:spcPct val="80000"/>
              </a:lnSpc>
              <a:buClr>
                <a:schemeClr val="tx1"/>
              </a:buClr>
              <a:buSzPct val="85000"/>
              <a:buFont typeface="Wingdings" pitchFamily="2" charset="2"/>
              <a:buNone/>
            </a:pPr>
            <a:r>
              <a:rPr lang="en-US" sz="2400" b="1" i="1" dirty="0"/>
              <a:t>      3.  </a:t>
            </a:r>
            <a:r>
              <a:rPr lang="en-US" sz="2400" b="1" i="1" dirty="0" err="1"/>
              <a:t>Berfikir</a:t>
            </a:r>
            <a:r>
              <a:rPr lang="en-US" sz="2400" b="1" i="1" dirty="0"/>
              <a:t> </a:t>
            </a:r>
            <a:r>
              <a:rPr lang="en-US" sz="2400" b="1" i="1" dirty="0" err="1"/>
              <a:t>Sistemik</a:t>
            </a:r>
            <a:endParaRPr lang="en-US" sz="2400" b="1" i="1" dirty="0"/>
          </a:p>
          <a:p>
            <a:pPr>
              <a:lnSpc>
                <a:spcPct val="80000"/>
              </a:lnSpc>
              <a:buClr>
                <a:schemeClr val="tx1"/>
              </a:buClr>
              <a:buSzPct val="85000"/>
              <a:buFont typeface="Wingdings" pitchFamily="2" charset="2"/>
              <a:buNone/>
            </a:pPr>
            <a:r>
              <a:rPr lang="en-US" sz="2400" b="1" i="1" dirty="0"/>
              <a:t>      4. </a:t>
            </a:r>
            <a:r>
              <a:rPr lang="en-US" sz="2400" b="1" i="1" dirty="0" err="1"/>
              <a:t>Berperan</a:t>
            </a:r>
            <a:r>
              <a:rPr lang="en-US" sz="2400" b="1" i="1" dirty="0"/>
              <a:t> </a:t>
            </a:r>
            <a:r>
              <a:rPr lang="en-US" sz="2400" b="1" i="1" dirty="0" err="1"/>
              <a:t>dalam</a:t>
            </a:r>
            <a:r>
              <a:rPr lang="en-US" sz="2400" b="1" i="1" dirty="0"/>
              <a:t> </a:t>
            </a:r>
            <a:r>
              <a:rPr lang="en-US" sz="2400" b="1" i="1" dirty="0" err="1"/>
              <a:t>belajar</a:t>
            </a:r>
            <a:endParaRPr lang="en-US" sz="2400" b="1" i="1" dirty="0"/>
          </a:p>
        </p:txBody>
      </p:sp>
      <p:pic>
        <p:nvPicPr>
          <p:cNvPr id="30724" name="Picture 4" descr="pe01685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133600"/>
            <a:ext cx="2660650" cy="3468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147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76" y="765175"/>
            <a:ext cx="6480175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   </a:t>
            </a:r>
            <a:r>
              <a:rPr lang="en-US" sz="3200" dirty="0" err="1"/>
              <a:t>Tugas</a:t>
            </a:r>
            <a:r>
              <a:rPr lang="en-US" sz="3200" dirty="0"/>
              <a:t> </a:t>
            </a:r>
            <a:r>
              <a:rPr lang="en-US" sz="3200" dirty="0" err="1"/>
              <a:t>Baru</a:t>
            </a:r>
            <a:r>
              <a:rPr lang="en-US" sz="3200" dirty="0"/>
              <a:t> </a:t>
            </a:r>
            <a:r>
              <a:rPr lang="en-US" sz="3200" dirty="0" err="1"/>
              <a:t>Pemimpin</a:t>
            </a:r>
            <a:r>
              <a:rPr lang="en-US" sz="3200" dirty="0"/>
              <a:t>   </a:t>
            </a:r>
            <a:br>
              <a:rPr lang="en-US" sz="3200" dirty="0"/>
            </a:br>
            <a:r>
              <a:rPr lang="en-US" dirty="0"/>
              <a:t> </a:t>
            </a:r>
            <a:r>
              <a:rPr lang="en-US" sz="2400" i="1" dirty="0" err="1"/>
              <a:t>Dalam</a:t>
            </a:r>
            <a:r>
              <a:rPr lang="en-US" sz="2400" i="1" dirty="0"/>
              <a:t> </a:t>
            </a:r>
            <a:r>
              <a:rPr lang="en-US" sz="2400" i="1" dirty="0" err="1"/>
              <a:t>Organisasi</a:t>
            </a:r>
            <a:r>
              <a:rPr lang="en-US" sz="2400" i="1" dirty="0"/>
              <a:t> </a:t>
            </a:r>
            <a:r>
              <a:rPr lang="en-US" sz="2400" i="1" dirty="0" err="1"/>
              <a:t>Pembelajaran</a:t>
            </a:r>
            <a:endParaRPr lang="en-US" sz="2400" i="1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 flipH="1">
            <a:off x="3959470" y="2703514"/>
            <a:ext cx="6538913" cy="33321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buSzPct val="85000"/>
              <a:buFont typeface="Wingdings" pitchFamily="2" charset="2"/>
              <a:buNone/>
            </a:pPr>
            <a:r>
              <a:rPr lang="en-US" sz="900" dirty="0"/>
              <a:t> </a:t>
            </a:r>
            <a:r>
              <a:rPr lang="en-US" sz="3600" b="1" dirty="0"/>
              <a:t>PIRANTI BARU, </a:t>
            </a:r>
            <a:r>
              <a:rPr lang="en-US" sz="3600" b="1" dirty="0" err="1"/>
              <a:t>a.l</a:t>
            </a:r>
            <a:r>
              <a:rPr lang="en-US" sz="3600" b="1" dirty="0"/>
              <a:t>. </a:t>
            </a:r>
          </a:p>
          <a:p>
            <a:pPr>
              <a:lnSpc>
                <a:spcPct val="80000"/>
              </a:lnSpc>
              <a:buClr>
                <a:schemeClr val="tx1"/>
              </a:buClr>
              <a:buSzPct val="85000"/>
              <a:buFont typeface="Wingdings" pitchFamily="2" charset="2"/>
              <a:buChar char="§"/>
            </a:pPr>
            <a:endParaRPr lang="en-US" sz="3600" b="1" dirty="0"/>
          </a:p>
          <a:p>
            <a:pPr>
              <a:lnSpc>
                <a:spcPct val="80000"/>
              </a:lnSpc>
              <a:buClr>
                <a:schemeClr val="tx1"/>
              </a:buClr>
              <a:buSzPct val="85000"/>
              <a:buFont typeface="Wingdings" pitchFamily="2" charset="2"/>
              <a:buNone/>
            </a:pPr>
            <a:r>
              <a:rPr lang="en-US" sz="2400" dirty="0"/>
              <a:t>         </a:t>
            </a:r>
            <a:r>
              <a:rPr lang="en-US" b="1" i="1" dirty="0"/>
              <a:t>1. Shifting the Burden.</a:t>
            </a:r>
          </a:p>
          <a:p>
            <a:pPr>
              <a:lnSpc>
                <a:spcPct val="80000"/>
              </a:lnSpc>
              <a:buClr>
                <a:schemeClr val="tx1"/>
              </a:buClr>
              <a:buSzPct val="85000"/>
              <a:buFont typeface="Wingdings" pitchFamily="2" charset="2"/>
              <a:buNone/>
            </a:pPr>
            <a:r>
              <a:rPr lang="en-US" b="1" i="1" dirty="0"/>
              <a:t>      2. Limit to Growth.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b="1" i="1" dirty="0"/>
              <a:t>      3. Fixes that Backfire/ Fail.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b="1" i="1" dirty="0"/>
              <a:t>      4. Tragedy of the Common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b="1" i="1" dirty="0"/>
              <a:t>      5. Escalation.</a:t>
            </a:r>
            <a:endParaRPr lang="en-US" sz="2400" dirty="0"/>
          </a:p>
          <a:p>
            <a:pPr>
              <a:lnSpc>
                <a:spcPct val="80000"/>
              </a:lnSpc>
              <a:buClr>
                <a:schemeClr val="tx1"/>
              </a:buClr>
              <a:buSzPct val="85000"/>
              <a:buFont typeface="Wingdings" pitchFamily="2" charset="2"/>
              <a:buChar char="§"/>
            </a:pPr>
            <a:r>
              <a:rPr lang="en-US" sz="900" dirty="0"/>
              <a:t> </a:t>
            </a:r>
          </a:p>
        </p:txBody>
      </p:sp>
      <p:pic>
        <p:nvPicPr>
          <p:cNvPr id="31748" name="Picture 4" descr="pe01677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703514"/>
            <a:ext cx="2895600" cy="2782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733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7814"/>
            <a:ext cx="8229600" cy="484187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MELATIH JIWA PEMIMPIN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1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err="1" smtClean="0"/>
              <a:t>Kemampuan</a:t>
            </a:r>
            <a:r>
              <a:rPr lang="en-US" dirty="0" smtClean="0"/>
              <a:t> leadership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dimiliki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pemimpin</a:t>
            </a:r>
            <a:r>
              <a:rPr lang="en-US" dirty="0" smtClean="0"/>
              <a:t>,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. 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sejak</a:t>
            </a:r>
            <a:r>
              <a:rPr lang="en-US" dirty="0" smtClean="0"/>
              <a:t> </a:t>
            </a:r>
            <a:r>
              <a:rPr lang="en-US" dirty="0" err="1" smtClean="0"/>
              <a:t>lahir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dikaruniai</a:t>
            </a:r>
            <a:r>
              <a:rPr lang="en-US" dirty="0" smtClean="0"/>
              <a:t> </a:t>
            </a:r>
            <a:r>
              <a:rPr lang="en-US" dirty="0" err="1" smtClean="0"/>
              <a:t>jiwa</a:t>
            </a:r>
            <a:r>
              <a:rPr lang="en-US" dirty="0" smtClean="0"/>
              <a:t> </a:t>
            </a:r>
            <a:r>
              <a:rPr lang="en-US" dirty="0" err="1" smtClean="0"/>
              <a:t>kepemimpinan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. 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pemimpin</a:t>
            </a:r>
            <a:r>
              <a:rPr lang="en-US" dirty="0" smtClean="0"/>
              <a:t>,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kurangnya</a:t>
            </a:r>
            <a:r>
              <a:rPr lang="en-US" dirty="0" smtClean="0"/>
              <a:t> </a:t>
            </a:r>
            <a:r>
              <a:rPr lang="en-US" dirty="0" err="1" smtClean="0"/>
              <a:t>berkembangnya</a:t>
            </a:r>
            <a:r>
              <a:rPr lang="en-US" dirty="0" smtClean="0"/>
              <a:t> </a:t>
            </a:r>
            <a:r>
              <a:rPr lang="en-US" dirty="0" err="1" smtClean="0"/>
              <a:t>potensi</a:t>
            </a:r>
            <a:r>
              <a:rPr lang="en-US" dirty="0" smtClean="0"/>
              <a:t> yang </a:t>
            </a:r>
            <a:r>
              <a:rPr lang="en-US" dirty="0" err="1" smtClean="0"/>
              <a:t>dimiliki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. 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00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033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latin typeface="Arial Narrow" panose="020B0606020202030204" pitchFamily="34" charset="0"/>
              </a:rPr>
              <a:t>Pendahuluan</a:t>
            </a:r>
            <a:endParaRPr lang="en-US" sz="3600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4408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Kepemimpinan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seni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proses </a:t>
            </a:r>
            <a:r>
              <a:rPr lang="en-US" dirty="0" err="1" smtClean="0"/>
              <a:t>mempengaruhi</a:t>
            </a:r>
            <a:r>
              <a:rPr lang="en-US" dirty="0" smtClean="0"/>
              <a:t> orang lain,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bersedia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antusias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utuk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Kepemimpinan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, </a:t>
            </a:r>
            <a:r>
              <a:rPr lang="en-US" dirty="0" err="1" smtClean="0"/>
              <a:t>memotivasi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mengarahkan</a:t>
            </a:r>
            <a:r>
              <a:rPr lang="en-US" dirty="0" smtClean="0"/>
              <a:t> orang lain </a:t>
            </a:r>
            <a:r>
              <a:rPr lang="en-US" dirty="0" err="1" smtClean="0"/>
              <a:t>guna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Pemimpin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yang </a:t>
            </a:r>
            <a:r>
              <a:rPr lang="en-US" dirty="0" err="1" smtClean="0"/>
              <a:t>kehadirannya</a:t>
            </a:r>
            <a:r>
              <a:rPr lang="en-US" dirty="0" smtClean="0"/>
              <a:t> </a:t>
            </a:r>
            <a:r>
              <a:rPr lang="en-US" dirty="0" err="1" smtClean="0"/>
              <a:t>diharapkan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suaranya</a:t>
            </a:r>
            <a:r>
              <a:rPr lang="en-US" dirty="0" smtClean="0"/>
              <a:t> </a:t>
            </a:r>
            <a:r>
              <a:rPr lang="en-US" dirty="0" err="1" smtClean="0"/>
              <a:t>didengar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pengikut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82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7814"/>
            <a:ext cx="8229600" cy="484187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MELATIH JIWA PEMIMPIN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1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err="1" smtClean="0"/>
              <a:t>Jiwa</a:t>
            </a:r>
            <a:r>
              <a:rPr lang="en-US" dirty="0" smtClean="0"/>
              <a:t> </a:t>
            </a:r>
            <a:r>
              <a:rPr lang="en-US" dirty="0" err="1" smtClean="0"/>
              <a:t>kepemimpinan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berjalan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,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unsur</a:t>
            </a:r>
            <a:r>
              <a:rPr lang="en-US" dirty="0" smtClean="0"/>
              <a:t> </a:t>
            </a:r>
            <a:r>
              <a:rPr lang="en-US" dirty="0" err="1" smtClean="0"/>
              <a:t>tanggungjawab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disiplin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. 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Jiwa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,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terkecuali</a:t>
            </a:r>
            <a:r>
              <a:rPr lang="en-US" dirty="0" smtClean="0"/>
              <a:t>, </a:t>
            </a:r>
            <a:r>
              <a:rPr lang="en-US" dirty="0" err="1" smtClean="0"/>
              <a:t>setidaknya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dirinya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. 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kemahasiswaan</a:t>
            </a:r>
            <a:r>
              <a:rPr lang="en-US" dirty="0" smtClean="0"/>
              <a:t>,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wadah</a:t>
            </a:r>
            <a:r>
              <a:rPr lang="en-US" dirty="0" smtClean="0"/>
              <a:t> yang </a:t>
            </a:r>
            <a:r>
              <a:rPr lang="en-US" dirty="0" err="1" smtClean="0"/>
              <a:t>tepat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melatih</a:t>
            </a:r>
            <a:r>
              <a:rPr lang="en-US" dirty="0" smtClean="0"/>
              <a:t> </a:t>
            </a:r>
            <a:r>
              <a:rPr lang="en-US" dirty="0" err="1" smtClean="0"/>
              <a:t>jiwa</a:t>
            </a:r>
            <a:r>
              <a:rPr lang="en-US" dirty="0" smtClean="0"/>
              <a:t> </a:t>
            </a:r>
            <a:r>
              <a:rPr lang="en-US" dirty="0" err="1" smtClean="0"/>
              <a:t>kepemimpinan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7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 txBox="1">
            <a:spLocks noGrp="1" noChangeArrowheads="1"/>
          </p:cNvSpPr>
          <p:nvPr/>
        </p:nvSpPr>
        <p:spPr bwMode="auto">
          <a:xfrm>
            <a:off x="10096500" y="0"/>
            <a:ext cx="5715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5F0B0699-6142-4678-8933-18719AA86A37}" type="slidenum">
              <a:rPr lang="en-US" sz="1400">
                <a:latin typeface="Arial" pitchFamily="34" charset="0"/>
              </a:rPr>
              <a:pPr algn="r" eaLnBrk="1" hangingPunct="1"/>
              <a:t>6</a:t>
            </a:fld>
            <a:endParaRPr lang="en-US" sz="1400">
              <a:latin typeface="Arial" pitchFamily="34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en-US" dirty="0" err="1"/>
              <a:t>Tinjauan</a:t>
            </a:r>
            <a:r>
              <a:rPr lang="en-US" dirty="0"/>
              <a:t> </a:t>
            </a:r>
            <a:r>
              <a:rPr lang="en-US" dirty="0" err="1" smtClean="0"/>
              <a:t>Pendidikan</a:t>
            </a:r>
            <a:endParaRPr lang="en-US" dirty="0"/>
          </a:p>
        </p:txBody>
      </p:sp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2595564" y="1214438"/>
            <a:ext cx="7100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400" b="1" dirty="0" err="1">
                <a:latin typeface="Arial" pitchFamily="34" charset="0"/>
              </a:rPr>
              <a:t>Lingkaran</a:t>
            </a:r>
            <a:r>
              <a:rPr lang="en-US" sz="1400" b="1" dirty="0">
                <a:latin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</a:rPr>
              <a:t>Setan</a:t>
            </a:r>
            <a:r>
              <a:rPr lang="en-US" sz="1400" b="1" dirty="0">
                <a:latin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</a:rPr>
              <a:t>Penyelenggaraan</a:t>
            </a:r>
            <a:r>
              <a:rPr lang="en-US" sz="1400" b="1" dirty="0">
                <a:latin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</a:rPr>
              <a:t>Pendidikan</a:t>
            </a:r>
            <a:endParaRPr lang="en-US" sz="1400" b="1" dirty="0">
              <a:latin typeface="Arial" pitchFamily="34" charset="0"/>
            </a:endParaRPr>
          </a:p>
        </p:txBody>
      </p:sp>
      <p:grpSp>
        <p:nvGrpSpPr>
          <p:cNvPr id="2" name="Group 215"/>
          <p:cNvGrpSpPr>
            <a:grpSpLocks/>
          </p:cNvGrpSpPr>
          <p:nvPr/>
        </p:nvGrpSpPr>
        <p:grpSpPr bwMode="auto">
          <a:xfrm>
            <a:off x="2797177" y="1752600"/>
            <a:ext cx="5789613" cy="4260850"/>
            <a:chOff x="802" y="1104"/>
            <a:chExt cx="3647" cy="2684"/>
          </a:xfrm>
        </p:grpSpPr>
        <p:sp>
          <p:nvSpPr>
            <p:cNvPr id="8200" name="Freeform 8"/>
            <p:cNvSpPr>
              <a:spLocks noEditPoints="1"/>
            </p:cNvSpPr>
            <p:nvPr/>
          </p:nvSpPr>
          <p:spPr bwMode="auto">
            <a:xfrm>
              <a:off x="2179" y="1826"/>
              <a:ext cx="850" cy="1121"/>
            </a:xfrm>
            <a:custGeom>
              <a:avLst/>
              <a:gdLst/>
              <a:ahLst/>
              <a:cxnLst>
                <a:cxn ang="0">
                  <a:pos x="419" y="559"/>
                </a:cxn>
                <a:cxn ang="0">
                  <a:pos x="355" y="554"/>
                </a:cxn>
                <a:cxn ang="0">
                  <a:pos x="182" y="380"/>
                </a:cxn>
                <a:cxn ang="0">
                  <a:pos x="131" y="236"/>
                </a:cxn>
                <a:cxn ang="0">
                  <a:pos x="255" y="33"/>
                </a:cxn>
                <a:cxn ang="0">
                  <a:pos x="570" y="23"/>
                </a:cxn>
                <a:cxn ang="0">
                  <a:pos x="720" y="217"/>
                </a:cxn>
                <a:cxn ang="0">
                  <a:pos x="662" y="386"/>
                </a:cxn>
                <a:cxn ang="0">
                  <a:pos x="508" y="645"/>
                </a:cxn>
                <a:cxn ang="0">
                  <a:pos x="452" y="681"/>
                </a:cxn>
                <a:cxn ang="0">
                  <a:pos x="343" y="651"/>
                </a:cxn>
                <a:cxn ang="0">
                  <a:pos x="299" y="539"/>
                </a:cxn>
                <a:cxn ang="0">
                  <a:pos x="357" y="596"/>
                </a:cxn>
                <a:cxn ang="0">
                  <a:pos x="482" y="598"/>
                </a:cxn>
                <a:cxn ang="0">
                  <a:pos x="547" y="539"/>
                </a:cxn>
                <a:cxn ang="0">
                  <a:pos x="444" y="821"/>
                </a:cxn>
                <a:cxn ang="0">
                  <a:pos x="633" y="747"/>
                </a:cxn>
                <a:cxn ang="0">
                  <a:pos x="728" y="681"/>
                </a:cxn>
                <a:cxn ang="0">
                  <a:pos x="792" y="654"/>
                </a:cxn>
                <a:cxn ang="0">
                  <a:pos x="817" y="678"/>
                </a:cxn>
                <a:cxn ang="0">
                  <a:pos x="812" y="738"/>
                </a:cxn>
                <a:cxn ang="0">
                  <a:pos x="846" y="808"/>
                </a:cxn>
                <a:cxn ang="0">
                  <a:pos x="817" y="828"/>
                </a:cxn>
                <a:cxn ang="0">
                  <a:pos x="772" y="817"/>
                </a:cxn>
                <a:cxn ang="0">
                  <a:pos x="630" y="819"/>
                </a:cxn>
                <a:cxn ang="0">
                  <a:pos x="527" y="880"/>
                </a:cxn>
                <a:cxn ang="0">
                  <a:pos x="659" y="950"/>
                </a:cxn>
                <a:cxn ang="0">
                  <a:pos x="820" y="998"/>
                </a:cxn>
                <a:cxn ang="0">
                  <a:pos x="828" y="1063"/>
                </a:cxn>
                <a:cxn ang="0">
                  <a:pos x="709" y="1121"/>
                </a:cxn>
                <a:cxn ang="0">
                  <a:pos x="642" y="1048"/>
                </a:cxn>
                <a:cxn ang="0">
                  <a:pos x="496" y="945"/>
                </a:cxn>
                <a:cxn ang="0">
                  <a:pos x="207" y="1039"/>
                </a:cxn>
                <a:cxn ang="0">
                  <a:pos x="143" y="1121"/>
                </a:cxn>
                <a:cxn ang="0">
                  <a:pos x="22" y="1064"/>
                </a:cxn>
                <a:cxn ang="0">
                  <a:pos x="25" y="995"/>
                </a:cxn>
                <a:cxn ang="0">
                  <a:pos x="207" y="940"/>
                </a:cxn>
                <a:cxn ang="0">
                  <a:pos x="193" y="811"/>
                </a:cxn>
                <a:cxn ang="0">
                  <a:pos x="79" y="817"/>
                </a:cxn>
                <a:cxn ang="0">
                  <a:pos x="32" y="824"/>
                </a:cxn>
                <a:cxn ang="0">
                  <a:pos x="3" y="801"/>
                </a:cxn>
                <a:cxn ang="0">
                  <a:pos x="37" y="732"/>
                </a:cxn>
                <a:cxn ang="0">
                  <a:pos x="34" y="676"/>
                </a:cxn>
                <a:cxn ang="0">
                  <a:pos x="65" y="652"/>
                </a:cxn>
                <a:cxn ang="0">
                  <a:pos x="137" y="685"/>
                </a:cxn>
                <a:cxn ang="0">
                  <a:pos x="332" y="788"/>
                </a:cxn>
                <a:cxn ang="0">
                  <a:pos x="265" y="397"/>
                </a:cxn>
                <a:cxn ang="0">
                  <a:pos x="363" y="374"/>
                </a:cxn>
                <a:cxn ang="0">
                  <a:pos x="321" y="268"/>
                </a:cxn>
                <a:cxn ang="0">
                  <a:pos x="243" y="293"/>
                </a:cxn>
                <a:cxn ang="0">
                  <a:pos x="491" y="375"/>
                </a:cxn>
                <a:cxn ang="0">
                  <a:pos x="589" y="396"/>
                </a:cxn>
                <a:cxn ang="0">
                  <a:pos x="622" y="313"/>
                </a:cxn>
                <a:cxn ang="0">
                  <a:pos x="578" y="270"/>
                </a:cxn>
                <a:cxn ang="0">
                  <a:pos x="492" y="293"/>
                </a:cxn>
                <a:cxn ang="0">
                  <a:pos x="404" y="422"/>
                </a:cxn>
                <a:cxn ang="0">
                  <a:pos x="376" y="463"/>
                </a:cxn>
                <a:cxn ang="0">
                  <a:pos x="393" y="482"/>
                </a:cxn>
                <a:cxn ang="0">
                  <a:pos x="424" y="480"/>
                </a:cxn>
                <a:cxn ang="0">
                  <a:pos x="460" y="482"/>
                </a:cxn>
                <a:cxn ang="0">
                  <a:pos x="469" y="444"/>
                </a:cxn>
                <a:cxn ang="0">
                  <a:pos x="425" y="393"/>
                </a:cxn>
              </a:cxnLst>
              <a:rect l="0" t="0" r="r" b="b"/>
              <a:pathLst>
                <a:path w="850" h="1121">
                  <a:moveTo>
                    <a:pt x="528" y="513"/>
                  </a:moveTo>
                  <a:lnTo>
                    <a:pt x="513" y="551"/>
                  </a:lnTo>
                  <a:lnTo>
                    <a:pt x="503" y="552"/>
                  </a:lnTo>
                  <a:lnTo>
                    <a:pt x="494" y="554"/>
                  </a:lnTo>
                  <a:lnTo>
                    <a:pt x="485" y="556"/>
                  </a:lnTo>
                  <a:lnTo>
                    <a:pt x="474" y="557"/>
                  </a:lnTo>
                  <a:lnTo>
                    <a:pt x="463" y="558"/>
                  </a:lnTo>
                  <a:lnTo>
                    <a:pt x="452" y="558"/>
                  </a:lnTo>
                  <a:lnTo>
                    <a:pt x="438" y="559"/>
                  </a:lnTo>
                  <a:lnTo>
                    <a:pt x="425" y="559"/>
                  </a:lnTo>
                  <a:lnTo>
                    <a:pt x="419" y="559"/>
                  </a:lnTo>
                  <a:lnTo>
                    <a:pt x="411" y="559"/>
                  </a:lnTo>
                  <a:lnTo>
                    <a:pt x="405" y="559"/>
                  </a:lnTo>
                  <a:lnTo>
                    <a:pt x="399" y="558"/>
                  </a:lnTo>
                  <a:lnTo>
                    <a:pt x="394" y="558"/>
                  </a:lnTo>
                  <a:lnTo>
                    <a:pt x="388" y="558"/>
                  </a:lnTo>
                  <a:lnTo>
                    <a:pt x="382" y="557"/>
                  </a:lnTo>
                  <a:lnTo>
                    <a:pt x="377" y="557"/>
                  </a:lnTo>
                  <a:lnTo>
                    <a:pt x="371" y="556"/>
                  </a:lnTo>
                  <a:lnTo>
                    <a:pt x="366" y="556"/>
                  </a:lnTo>
                  <a:lnTo>
                    <a:pt x="361" y="554"/>
                  </a:lnTo>
                  <a:lnTo>
                    <a:pt x="355" y="554"/>
                  </a:lnTo>
                  <a:lnTo>
                    <a:pt x="351" y="553"/>
                  </a:lnTo>
                  <a:lnTo>
                    <a:pt x="347" y="552"/>
                  </a:lnTo>
                  <a:lnTo>
                    <a:pt x="343" y="552"/>
                  </a:lnTo>
                  <a:lnTo>
                    <a:pt x="338" y="551"/>
                  </a:lnTo>
                  <a:lnTo>
                    <a:pt x="321" y="513"/>
                  </a:lnTo>
                  <a:lnTo>
                    <a:pt x="204" y="465"/>
                  </a:lnTo>
                  <a:lnTo>
                    <a:pt x="193" y="405"/>
                  </a:lnTo>
                  <a:lnTo>
                    <a:pt x="192" y="399"/>
                  </a:lnTo>
                  <a:lnTo>
                    <a:pt x="190" y="394"/>
                  </a:lnTo>
                  <a:lnTo>
                    <a:pt x="187" y="386"/>
                  </a:lnTo>
                  <a:lnTo>
                    <a:pt x="182" y="380"/>
                  </a:lnTo>
                  <a:lnTo>
                    <a:pt x="177" y="370"/>
                  </a:lnTo>
                  <a:lnTo>
                    <a:pt x="171" y="360"/>
                  </a:lnTo>
                  <a:lnTo>
                    <a:pt x="165" y="349"/>
                  </a:lnTo>
                  <a:lnTo>
                    <a:pt x="156" y="337"/>
                  </a:lnTo>
                  <a:lnTo>
                    <a:pt x="149" y="326"/>
                  </a:lnTo>
                  <a:lnTo>
                    <a:pt x="145" y="315"/>
                  </a:lnTo>
                  <a:lnTo>
                    <a:pt x="140" y="302"/>
                  </a:lnTo>
                  <a:lnTo>
                    <a:pt x="137" y="287"/>
                  </a:lnTo>
                  <a:lnTo>
                    <a:pt x="134" y="272"/>
                  </a:lnTo>
                  <a:lnTo>
                    <a:pt x="132" y="255"/>
                  </a:lnTo>
                  <a:lnTo>
                    <a:pt x="131" y="236"/>
                  </a:lnTo>
                  <a:lnTo>
                    <a:pt x="131" y="217"/>
                  </a:lnTo>
                  <a:lnTo>
                    <a:pt x="131" y="193"/>
                  </a:lnTo>
                  <a:lnTo>
                    <a:pt x="135" y="170"/>
                  </a:lnTo>
                  <a:lnTo>
                    <a:pt x="142" y="148"/>
                  </a:lnTo>
                  <a:lnTo>
                    <a:pt x="151" y="128"/>
                  </a:lnTo>
                  <a:lnTo>
                    <a:pt x="162" y="110"/>
                  </a:lnTo>
                  <a:lnTo>
                    <a:pt x="176" y="93"/>
                  </a:lnTo>
                  <a:lnTo>
                    <a:pt x="193" y="75"/>
                  </a:lnTo>
                  <a:lnTo>
                    <a:pt x="212" y="59"/>
                  </a:lnTo>
                  <a:lnTo>
                    <a:pt x="234" y="46"/>
                  </a:lnTo>
                  <a:lnTo>
                    <a:pt x="255" y="33"/>
                  </a:lnTo>
                  <a:lnTo>
                    <a:pt x="280" y="23"/>
                  </a:lnTo>
                  <a:lnTo>
                    <a:pt x="305" y="15"/>
                  </a:lnTo>
                  <a:lnTo>
                    <a:pt x="333" y="8"/>
                  </a:lnTo>
                  <a:lnTo>
                    <a:pt x="363" y="3"/>
                  </a:lnTo>
                  <a:lnTo>
                    <a:pt x="393" y="0"/>
                  </a:lnTo>
                  <a:lnTo>
                    <a:pt x="425" y="0"/>
                  </a:lnTo>
                  <a:lnTo>
                    <a:pt x="457" y="0"/>
                  </a:lnTo>
                  <a:lnTo>
                    <a:pt x="488" y="3"/>
                  </a:lnTo>
                  <a:lnTo>
                    <a:pt x="517" y="8"/>
                  </a:lnTo>
                  <a:lnTo>
                    <a:pt x="544" y="15"/>
                  </a:lnTo>
                  <a:lnTo>
                    <a:pt x="570" y="23"/>
                  </a:lnTo>
                  <a:lnTo>
                    <a:pt x="594" y="33"/>
                  </a:lnTo>
                  <a:lnTo>
                    <a:pt x="617" y="46"/>
                  </a:lnTo>
                  <a:lnTo>
                    <a:pt x="639" y="59"/>
                  </a:lnTo>
                  <a:lnTo>
                    <a:pt x="658" y="75"/>
                  </a:lnTo>
                  <a:lnTo>
                    <a:pt x="675" y="93"/>
                  </a:lnTo>
                  <a:lnTo>
                    <a:pt x="689" y="110"/>
                  </a:lnTo>
                  <a:lnTo>
                    <a:pt x="700" y="128"/>
                  </a:lnTo>
                  <a:lnTo>
                    <a:pt x="709" y="148"/>
                  </a:lnTo>
                  <a:lnTo>
                    <a:pt x="715" y="170"/>
                  </a:lnTo>
                  <a:lnTo>
                    <a:pt x="719" y="193"/>
                  </a:lnTo>
                  <a:lnTo>
                    <a:pt x="720" y="217"/>
                  </a:lnTo>
                  <a:lnTo>
                    <a:pt x="719" y="236"/>
                  </a:lnTo>
                  <a:lnTo>
                    <a:pt x="717" y="258"/>
                  </a:lnTo>
                  <a:lnTo>
                    <a:pt x="712" y="277"/>
                  </a:lnTo>
                  <a:lnTo>
                    <a:pt x="706" y="298"/>
                  </a:lnTo>
                  <a:lnTo>
                    <a:pt x="700" y="318"/>
                  </a:lnTo>
                  <a:lnTo>
                    <a:pt x="691" y="338"/>
                  </a:lnTo>
                  <a:lnTo>
                    <a:pt x="680" y="358"/>
                  </a:lnTo>
                  <a:lnTo>
                    <a:pt x="666" y="378"/>
                  </a:lnTo>
                  <a:lnTo>
                    <a:pt x="666" y="380"/>
                  </a:lnTo>
                  <a:lnTo>
                    <a:pt x="664" y="384"/>
                  </a:lnTo>
                  <a:lnTo>
                    <a:pt x="662" y="386"/>
                  </a:lnTo>
                  <a:lnTo>
                    <a:pt x="661" y="389"/>
                  </a:lnTo>
                  <a:lnTo>
                    <a:pt x="661" y="393"/>
                  </a:lnTo>
                  <a:lnTo>
                    <a:pt x="659" y="397"/>
                  </a:lnTo>
                  <a:lnTo>
                    <a:pt x="659" y="401"/>
                  </a:lnTo>
                  <a:lnTo>
                    <a:pt x="658" y="405"/>
                  </a:lnTo>
                  <a:lnTo>
                    <a:pt x="647" y="465"/>
                  </a:lnTo>
                  <a:lnTo>
                    <a:pt x="528" y="513"/>
                  </a:lnTo>
                  <a:close/>
                  <a:moveTo>
                    <a:pt x="584" y="530"/>
                  </a:moveTo>
                  <a:lnTo>
                    <a:pt x="564" y="601"/>
                  </a:lnTo>
                  <a:lnTo>
                    <a:pt x="513" y="640"/>
                  </a:lnTo>
                  <a:lnTo>
                    <a:pt x="508" y="645"/>
                  </a:lnTo>
                  <a:lnTo>
                    <a:pt x="505" y="651"/>
                  </a:lnTo>
                  <a:lnTo>
                    <a:pt x="500" y="654"/>
                  </a:lnTo>
                  <a:lnTo>
                    <a:pt x="497" y="659"/>
                  </a:lnTo>
                  <a:lnTo>
                    <a:pt x="492" y="664"/>
                  </a:lnTo>
                  <a:lnTo>
                    <a:pt x="486" y="666"/>
                  </a:lnTo>
                  <a:lnTo>
                    <a:pt x="482" y="670"/>
                  </a:lnTo>
                  <a:lnTo>
                    <a:pt x="477" y="673"/>
                  </a:lnTo>
                  <a:lnTo>
                    <a:pt x="471" y="676"/>
                  </a:lnTo>
                  <a:lnTo>
                    <a:pt x="464" y="678"/>
                  </a:lnTo>
                  <a:lnTo>
                    <a:pt x="458" y="680"/>
                  </a:lnTo>
                  <a:lnTo>
                    <a:pt x="452" y="681"/>
                  </a:lnTo>
                  <a:lnTo>
                    <a:pt x="446" y="683"/>
                  </a:lnTo>
                  <a:lnTo>
                    <a:pt x="438" y="684"/>
                  </a:lnTo>
                  <a:lnTo>
                    <a:pt x="432" y="684"/>
                  </a:lnTo>
                  <a:lnTo>
                    <a:pt x="424" y="684"/>
                  </a:lnTo>
                  <a:lnTo>
                    <a:pt x="408" y="684"/>
                  </a:lnTo>
                  <a:lnTo>
                    <a:pt x="396" y="681"/>
                  </a:lnTo>
                  <a:lnTo>
                    <a:pt x="383" y="678"/>
                  </a:lnTo>
                  <a:lnTo>
                    <a:pt x="371" y="673"/>
                  </a:lnTo>
                  <a:lnTo>
                    <a:pt x="360" y="666"/>
                  </a:lnTo>
                  <a:lnTo>
                    <a:pt x="351" y="659"/>
                  </a:lnTo>
                  <a:lnTo>
                    <a:pt x="343" y="651"/>
                  </a:lnTo>
                  <a:lnTo>
                    <a:pt x="335" y="640"/>
                  </a:lnTo>
                  <a:lnTo>
                    <a:pt x="284" y="601"/>
                  </a:lnTo>
                  <a:lnTo>
                    <a:pt x="263" y="530"/>
                  </a:lnTo>
                  <a:lnTo>
                    <a:pt x="293" y="523"/>
                  </a:lnTo>
                  <a:lnTo>
                    <a:pt x="294" y="526"/>
                  </a:lnTo>
                  <a:lnTo>
                    <a:pt x="296" y="529"/>
                  </a:lnTo>
                  <a:lnTo>
                    <a:pt x="296" y="530"/>
                  </a:lnTo>
                  <a:lnTo>
                    <a:pt x="298" y="533"/>
                  </a:lnTo>
                  <a:lnTo>
                    <a:pt x="298" y="535"/>
                  </a:lnTo>
                  <a:lnTo>
                    <a:pt x="299" y="537"/>
                  </a:lnTo>
                  <a:lnTo>
                    <a:pt x="299" y="539"/>
                  </a:lnTo>
                  <a:lnTo>
                    <a:pt x="301" y="539"/>
                  </a:lnTo>
                  <a:lnTo>
                    <a:pt x="305" y="549"/>
                  </a:lnTo>
                  <a:lnTo>
                    <a:pt x="310" y="557"/>
                  </a:lnTo>
                  <a:lnTo>
                    <a:pt x="316" y="565"/>
                  </a:lnTo>
                  <a:lnTo>
                    <a:pt x="321" y="572"/>
                  </a:lnTo>
                  <a:lnTo>
                    <a:pt x="326" y="578"/>
                  </a:lnTo>
                  <a:lnTo>
                    <a:pt x="332" y="582"/>
                  </a:lnTo>
                  <a:lnTo>
                    <a:pt x="337" y="588"/>
                  </a:lnTo>
                  <a:lnTo>
                    <a:pt x="343" y="590"/>
                  </a:lnTo>
                  <a:lnTo>
                    <a:pt x="349" y="593"/>
                  </a:lnTo>
                  <a:lnTo>
                    <a:pt x="357" y="596"/>
                  </a:lnTo>
                  <a:lnTo>
                    <a:pt x="365" y="598"/>
                  </a:lnTo>
                  <a:lnTo>
                    <a:pt x="374" y="599"/>
                  </a:lnTo>
                  <a:lnTo>
                    <a:pt x="383" y="601"/>
                  </a:lnTo>
                  <a:lnTo>
                    <a:pt x="396" y="602"/>
                  </a:lnTo>
                  <a:lnTo>
                    <a:pt x="407" y="602"/>
                  </a:lnTo>
                  <a:lnTo>
                    <a:pt x="421" y="602"/>
                  </a:lnTo>
                  <a:lnTo>
                    <a:pt x="435" y="602"/>
                  </a:lnTo>
                  <a:lnTo>
                    <a:pt x="449" y="602"/>
                  </a:lnTo>
                  <a:lnTo>
                    <a:pt x="460" y="601"/>
                  </a:lnTo>
                  <a:lnTo>
                    <a:pt x="472" y="599"/>
                  </a:lnTo>
                  <a:lnTo>
                    <a:pt x="482" y="598"/>
                  </a:lnTo>
                  <a:lnTo>
                    <a:pt x="489" y="596"/>
                  </a:lnTo>
                  <a:lnTo>
                    <a:pt x="497" y="594"/>
                  </a:lnTo>
                  <a:lnTo>
                    <a:pt x="503" y="592"/>
                  </a:lnTo>
                  <a:lnTo>
                    <a:pt x="510" y="588"/>
                  </a:lnTo>
                  <a:lnTo>
                    <a:pt x="516" y="584"/>
                  </a:lnTo>
                  <a:lnTo>
                    <a:pt x="521" y="578"/>
                  </a:lnTo>
                  <a:lnTo>
                    <a:pt x="527" y="573"/>
                  </a:lnTo>
                  <a:lnTo>
                    <a:pt x="531" y="566"/>
                  </a:lnTo>
                  <a:lnTo>
                    <a:pt x="536" y="558"/>
                  </a:lnTo>
                  <a:lnTo>
                    <a:pt x="542" y="549"/>
                  </a:lnTo>
                  <a:lnTo>
                    <a:pt x="547" y="539"/>
                  </a:lnTo>
                  <a:lnTo>
                    <a:pt x="547" y="539"/>
                  </a:lnTo>
                  <a:lnTo>
                    <a:pt x="549" y="537"/>
                  </a:lnTo>
                  <a:lnTo>
                    <a:pt x="549" y="535"/>
                  </a:lnTo>
                  <a:lnTo>
                    <a:pt x="550" y="533"/>
                  </a:lnTo>
                  <a:lnTo>
                    <a:pt x="550" y="530"/>
                  </a:lnTo>
                  <a:lnTo>
                    <a:pt x="552" y="529"/>
                  </a:lnTo>
                  <a:lnTo>
                    <a:pt x="553" y="526"/>
                  </a:lnTo>
                  <a:lnTo>
                    <a:pt x="555" y="523"/>
                  </a:lnTo>
                  <a:lnTo>
                    <a:pt x="584" y="530"/>
                  </a:lnTo>
                  <a:close/>
                  <a:moveTo>
                    <a:pt x="429" y="828"/>
                  </a:moveTo>
                  <a:lnTo>
                    <a:pt x="444" y="821"/>
                  </a:lnTo>
                  <a:lnTo>
                    <a:pt x="461" y="814"/>
                  </a:lnTo>
                  <a:lnTo>
                    <a:pt x="482" y="805"/>
                  </a:lnTo>
                  <a:lnTo>
                    <a:pt x="503" y="796"/>
                  </a:lnTo>
                  <a:lnTo>
                    <a:pt x="530" y="785"/>
                  </a:lnTo>
                  <a:lnTo>
                    <a:pt x="558" y="776"/>
                  </a:lnTo>
                  <a:lnTo>
                    <a:pt x="588" y="764"/>
                  </a:lnTo>
                  <a:lnTo>
                    <a:pt x="620" y="752"/>
                  </a:lnTo>
                  <a:lnTo>
                    <a:pt x="623" y="751"/>
                  </a:lnTo>
                  <a:lnTo>
                    <a:pt x="625" y="751"/>
                  </a:lnTo>
                  <a:lnTo>
                    <a:pt x="628" y="749"/>
                  </a:lnTo>
                  <a:lnTo>
                    <a:pt x="633" y="747"/>
                  </a:lnTo>
                  <a:lnTo>
                    <a:pt x="638" y="745"/>
                  </a:lnTo>
                  <a:lnTo>
                    <a:pt x="644" y="744"/>
                  </a:lnTo>
                  <a:lnTo>
                    <a:pt x="650" y="742"/>
                  </a:lnTo>
                  <a:lnTo>
                    <a:pt x="656" y="738"/>
                  </a:lnTo>
                  <a:lnTo>
                    <a:pt x="669" y="729"/>
                  </a:lnTo>
                  <a:lnTo>
                    <a:pt x="680" y="719"/>
                  </a:lnTo>
                  <a:lnTo>
                    <a:pt x="691" y="711"/>
                  </a:lnTo>
                  <a:lnTo>
                    <a:pt x="701" y="701"/>
                  </a:lnTo>
                  <a:lnTo>
                    <a:pt x="711" y="694"/>
                  </a:lnTo>
                  <a:lnTo>
                    <a:pt x="720" y="687"/>
                  </a:lnTo>
                  <a:lnTo>
                    <a:pt x="728" y="681"/>
                  </a:lnTo>
                  <a:lnTo>
                    <a:pt x="737" y="675"/>
                  </a:lnTo>
                  <a:lnTo>
                    <a:pt x="745" y="670"/>
                  </a:lnTo>
                  <a:lnTo>
                    <a:pt x="751" y="665"/>
                  </a:lnTo>
                  <a:lnTo>
                    <a:pt x="759" y="663"/>
                  </a:lnTo>
                  <a:lnTo>
                    <a:pt x="765" y="659"/>
                  </a:lnTo>
                  <a:lnTo>
                    <a:pt x="770" y="657"/>
                  </a:lnTo>
                  <a:lnTo>
                    <a:pt x="775" y="656"/>
                  </a:lnTo>
                  <a:lnTo>
                    <a:pt x="779" y="654"/>
                  </a:lnTo>
                  <a:lnTo>
                    <a:pt x="784" y="654"/>
                  </a:lnTo>
                  <a:lnTo>
                    <a:pt x="787" y="654"/>
                  </a:lnTo>
                  <a:lnTo>
                    <a:pt x="792" y="654"/>
                  </a:lnTo>
                  <a:lnTo>
                    <a:pt x="795" y="656"/>
                  </a:lnTo>
                  <a:lnTo>
                    <a:pt x="798" y="656"/>
                  </a:lnTo>
                  <a:lnTo>
                    <a:pt x="801" y="657"/>
                  </a:lnTo>
                  <a:lnTo>
                    <a:pt x="804" y="659"/>
                  </a:lnTo>
                  <a:lnTo>
                    <a:pt x="807" y="661"/>
                  </a:lnTo>
                  <a:lnTo>
                    <a:pt x="809" y="664"/>
                  </a:lnTo>
                  <a:lnTo>
                    <a:pt x="812" y="665"/>
                  </a:lnTo>
                  <a:lnTo>
                    <a:pt x="814" y="669"/>
                  </a:lnTo>
                  <a:lnTo>
                    <a:pt x="815" y="671"/>
                  </a:lnTo>
                  <a:lnTo>
                    <a:pt x="815" y="676"/>
                  </a:lnTo>
                  <a:lnTo>
                    <a:pt x="817" y="678"/>
                  </a:lnTo>
                  <a:lnTo>
                    <a:pt x="817" y="683"/>
                  </a:lnTo>
                  <a:lnTo>
                    <a:pt x="818" y="688"/>
                  </a:lnTo>
                  <a:lnTo>
                    <a:pt x="818" y="692"/>
                  </a:lnTo>
                  <a:lnTo>
                    <a:pt x="818" y="696"/>
                  </a:lnTo>
                  <a:lnTo>
                    <a:pt x="817" y="701"/>
                  </a:lnTo>
                  <a:lnTo>
                    <a:pt x="817" y="706"/>
                  </a:lnTo>
                  <a:lnTo>
                    <a:pt x="817" y="711"/>
                  </a:lnTo>
                  <a:lnTo>
                    <a:pt x="815" y="719"/>
                  </a:lnTo>
                  <a:lnTo>
                    <a:pt x="815" y="725"/>
                  </a:lnTo>
                  <a:lnTo>
                    <a:pt x="814" y="732"/>
                  </a:lnTo>
                  <a:lnTo>
                    <a:pt x="812" y="738"/>
                  </a:lnTo>
                  <a:lnTo>
                    <a:pt x="820" y="747"/>
                  </a:lnTo>
                  <a:lnTo>
                    <a:pt x="828" y="757"/>
                  </a:lnTo>
                  <a:lnTo>
                    <a:pt x="834" y="765"/>
                  </a:lnTo>
                  <a:lnTo>
                    <a:pt x="839" y="773"/>
                  </a:lnTo>
                  <a:lnTo>
                    <a:pt x="843" y="780"/>
                  </a:lnTo>
                  <a:lnTo>
                    <a:pt x="846" y="787"/>
                  </a:lnTo>
                  <a:lnTo>
                    <a:pt x="848" y="792"/>
                  </a:lnTo>
                  <a:lnTo>
                    <a:pt x="848" y="796"/>
                  </a:lnTo>
                  <a:lnTo>
                    <a:pt x="848" y="800"/>
                  </a:lnTo>
                  <a:lnTo>
                    <a:pt x="848" y="804"/>
                  </a:lnTo>
                  <a:lnTo>
                    <a:pt x="846" y="808"/>
                  </a:lnTo>
                  <a:lnTo>
                    <a:pt x="845" y="811"/>
                  </a:lnTo>
                  <a:lnTo>
                    <a:pt x="843" y="814"/>
                  </a:lnTo>
                  <a:lnTo>
                    <a:pt x="842" y="816"/>
                  </a:lnTo>
                  <a:lnTo>
                    <a:pt x="840" y="819"/>
                  </a:lnTo>
                  <a:lnTo>
                    <a:pt x="839" y="821"/>
                  </a:lnTo>
                  <a:lnTo>
                    <a:pt x="836" y="823"/>
                  </a:lnTo>
                  <a:lnTo>
                    <a:pt x="832" y="824"/>
                  </a:lnTo>
                  <a:lnTo>
                    <a:pt x="829" y="825"/>
                  </a:lnTo>
                  <a:lnTo>
                    <a:pt x="825" y="826"/>
                  </a:lnTo>
                  <a:lnTo>
                    <a:pt x="822" y="828"/>
                  </a:lnTo>
                  <a:lnTo>
                    <a:pt x="817" y="828"/>
                  </a:lnTo>
                  <a:lnTo>
                    <a:pt x="812" y="830"/>
                  </a:lnTo>
                  <a:lnTo>
                    <a:pt x="807" y="830"/>
                  </a:lnTo>
                  <a:lnTo>
                    <a:pt x="804" y="830"/>
                  </a:lnTo>
                  <a:lnTo>
                    <a:pt x="803" y="828"/>
                  </a:lnTo>
                  <a:lnTo>
                    <a:pt x="798" y="828"/>
                  </a:lnTo>
                  <a:lnTo>
                    <a:pt x="795" y="826"/>
                  </a:lnTo>
                  <a:lnTo>
                    <a:pt x="790" y="825"/>
                  </a:lnTo>
                  <a:lnTo>
                    <a:pt x="787" y="824"/>
                  </a:lnTo>
                  <a:lnTo>
                    <a:pt x="783" y="823"/>
                  </a:lnTo>
                  <a:lnTo>
                    <a:pt x="776" y="820"/>
                  </a:lnTo>
                  <a:lnTo>
                    <a:pt x="772" y="817"/>
                  </a:lnTo>
                  <a:lnTo>
                    <a:pt x="765" y="814"/>
                  </a:lnTo>
                  <a:lnTo>
                    <a:pt x="759" y="812"/>
                  </a:lnTo>
                  <a:lnTo>
                    <a:pt x="753" y="809"/>
                  </a:lnTo>
                  <a:lnTo>
                    <a:pt x="747" y="805"/>
                  </a:lnTo>
                  <a:lnTo>
                    <a:pt x="740" y="801"/>
                  </a:lnTo>
                  <a:lnTo>
                    <a:pt x="733" y="797"/>
                  </a:lnTo>
                  <a:lnTo>
                    <a:pt x="725" y="793"/>
                  </a:lnTo>
                  <a:lnTo>
                    <a:pt x="705" y="797"/>
                  </a:lnTo>
                  <a:lnTo>
                    <a:pt x="681" y="802"/>
                  </a:lnTo>
                  <a:lnTo>
                    <a:pt x="656" y="809"/>
                  </a:lnTo>
                  <a:lnTo>
                    <a:pt x="630" y="819"/>
                  </a:lnTo>
                  <a:lnTo>
                    <a:pt x="602" y="828"/>
                  </a:lnTo>
                  <a:lnTo>
                    <a:pt x="570" y="840"/>
                  </a:lnTo>
                  <a:lnTo>
                    <a:pt x="538" y="854"/>
                  </a:lnTo>
                  <a:lnTo>
                    <a:pt x="502" y="868"/>
                  </a:lnTo>
                  <a:lnTo>
                    <a:pt x="507" y="871"/>
                  </a:lnTo>
                  <a:lnTo>
                    <a:pt x="511" y="872"/>
                  </a:lnTo>
                  <a:lnTo>
                    <a:pt x="514" y="875"/>
                  </a:lnTo>
                  <a:lnTo>
                    <a:pt x="517" y="876"/>
                  </a:lnTo>
                  <a:lnTo>
                    <a:pt x="521" y="878"/>
                  </a:lnTo>
                  <a:lnTo>
                    <a:pt x="524" y="878"/>
                  </a:lnTo>
                  <a:lnTo>
                    <a:pt x="527" y="880"/>
                  </a:lnTo>
                  <a:lnTo>
                    <a:pt x="528" y="881"/>
                  </a:lnTo>
                  <a:lnTo>
                    <a:pt x="542" y="888"/>
                  </a:lnTo>
                  <a:lnTo>
                    <a:pt x="556" y="895"/>
                  </a:lnTo>
                  <a:lnTo>
                    <a:pt x="570" y="903"/>
                  </a:lnTo>
                  <a:lnTo>
                    <a:pt x="586" y="911"/>
                  </a:lnTo>
                  <a:lnTo>
                    <a:pt x="602" y="919"/>
                  </a:lnTo>
                  <a:lnTo>
                    <a:pt x="617" y="928"/>
                  </a:lnTo>
                  <a:lnTo>
                    <a:pt x="636" y="938"/>
                  </a:lnTo>
                  <a:lnTo>
                    <a:pt x="653" y="948"/>
                  </a:lnTo>
                  <a:lnTo>
                    <a:pt x="656" y="950"/>
                  </a:lnTo>
                  <a:lnTo>
                    <a:pt x="659" y="950"/>
                  </a:lnTo>
                  <a:lnTo>
                    <a:pt x="664" y="954"/>
                  </a:lnTo>
                  <a:lnTo>
                    <a:pt x="669" y="955"/>
                  </a:lnTo>
                  <a:lnTo>
                    <a:pt x="675" y="959"/>
                  </a:lnTo>
                  <a:lnTo>
                    <a:pt x="681" y="962"/>
                  </a:lnTo>
                  <a:lnTo>
                    <a:pt x="687" y="966"/>
                  </a:lnTo>
                  <a:lnTo>
                    <a:pt x="695" y="969"/>
                  </a:lnTo>
                  <a:lnTo>
                    <a:pt x="731" y="973"/>
                  </a:lnTo>
                  <a:lnTo>
                    <a:pt x="762" y="979"/>
                  </a:lnTo>
                  <a:lnTo>
                    <a:pt x="789" y="986"/>
                  </a:lnTo>
                  <a:lnTo>
                    <a:pt x="811" y="993"/>
                  </a:lnTo>
                  <a:lnTo>
                    <a:pt x="820" y="998"/>
                  </a:lnTo>
                  <a:lnTo>
                    <a:pt x="828" y="1002"/>
                  </a:lnTo>
                  <a:lnTo>
                    <a:pt x="834" y="1007"/>
                  </a:lnTo>
                  <a:lnTo>
                    <a:pt x="839" y="1012"/>
                  </a:lnTo>
                  <a:lnTo>
                    <a:pt x="843" y="1017"/>
                  </a:lnTo>
                  <a:lnTo>
                    <a:pt x="846" y="1023"/>
                  </a:lnTo>
                  <a:lnTo>
                    <a:pt x="848" y="1029"/>
                  </a:lnTo>
                  <a:lnTo>
                    <a:pt x="850" y="1035"/>
                  </a:lnTo>
                  <a:lnTo>
                    <a:pt x="848" y="1043"/>
                  </a:lnTo>
                  <a:lnTo>
                    <a:pt x="843" y="1051"/>
                  </a:lnTo>
                  <a:lnTo>
                    <a:pt x="837" y="1058"/>
                  </a:lnTo>
                  <a:lnTo>
                    <a:pt x="828" y="1063"/>
                  </a:lnTo>
                  <a:lnTo>
                    <a:pt x="817" y="1068"/>
                  </a:lnTo>
                  <a:lnTo>
                    <a:pt x="803" y="1074"/>
                  </a:lnTo>
                  <a:lnTo>
                    <a:pt x="786" y="1078"/>
                  </a:lnTo>
                  <a:lnTo>
                    <a:pt x="767" y="1081"/>
                  </a:lnTo>
                  <a:lnTo>
                    <a:pt x="758" y="1090"/>
                  </a:lnTo>
                  <a:lnTo>
                    <a:pt x="748" y="1098"/>
                  </a:lnTo>
                  <a:lnTo>
                    <a:pt x="739" y="1104"/>
                  </a:lnTo>
                  <a:lnTo>
                    <a:pt x="731" y="1112"/>
                  </a:lnTo>
                  <a:lnTo>
                    <a:pt x="723" y="1115"/>
                  </a:lnTo>
                  <a:lnTo>
                    <a:pt x="715" y="1117"/>
                  </a:lnTo>
                  <a:lnTo>
                    <a:pt x="709" y="1121"/>
                  </a:lnTo>
                  <a:lnTo>
                    <a:pt x="703" y="1121"/>
                  </a:lnTo>
                  <a:lnTo>
                    <a:pt x="695" y="1119"/>
                  </a:lnTo>
                  <a:lnTo>
                    <a:pt x="687" y="1117"/>
                  </a:lnTo>
                  <a:lnTo>
                    <a:pt x="680" y="1112"/>
                  </a:lnTo>
                  <a:lnTo>
                    <a:pt x="672" y="1104"/>
                  </a:lnTo>
                  <a:lnTo>
                    <a:pt x="666" y="1094"/>
                  </a:lnTo>
                  <a:lnTo>
                    <a:pt x="658" y="1083"/>
                  </a:lnTo>
                  <a:lnTo>
                    <a:pt x="650" y="1068"/>
                  </a:lnTo>
                  <a:lnTo>
                    <a:pt x="644" y="1052"/>
                  </a:lnTo>
                  <a:lnTo>
                    <a:pt x="642" y="1051"/>
                  </a:lnTo>
                  <a:lnTo>
                    <a:pt x="642" y="1048"/>
                  </a:lnTo>
                  <a:lnTo>
                    <a:pt x="641" y="1047"/>
                  </a:lnTo>
                  <a:lnTo>
                    <a:pt x="641" y="1045"/>
                  </a:lnTo>
                  <a:lnTo>
                    <a:pt x="639" y="1042"/>
                  </a:lnTo>
                  <a:lnTo>
                    <a:pt x="638" y="1039"/>
                  </a:lnTo>
                  <a:lnTo>
                    <a:pt x="636" y="1035"/>
                  </a:lnTo>
                  <a:lnTo>
                    <a:pt x="634" y="1033"/>
                  </a:lnTo>
                  <a:lnTo>
                    <a:pt x="605" y="1012"/>
                  </a:lnTo>
                  <a:lnTo>
                    <a:pt x="577" y="993"/>
                  </a:lnTo>
                  <a:lnTo>
                    <a:pt x="549" y="975"/>
                  </a:lnTo>
                  <a:lnTo>
                    <a:pt x="522" y="959"/>
                  </a:lnTo>
                  <a:lnTo>
                    <a:pt x="496" y="945"/>
                  </a:lnTo>
                  <a:lnTo>
                    <a:pt x="471" y="931"/>
                  </a:lnTo>
                  <a:lnTo>
                    <a:pt x="446" y="917"/>
                  </a:lnTo>
                  <a:lnTo>
                    <a:pt x="422" y="907"/>
                  </a:lnTo>
                  <a:lnTo>
                    <a:pt x="393" y="920"/>
                  </a:lnTo>
                  <a:lnTo>
                    <a:pt x="365" y="936"/>
                  </a:lnTo>
                  <a:lnTo>
                    <a:pt x="338" y="950"/>
                  </a:lnTo>
                  <a:lnTo>
                    <a:pt x="310" y="967"/>
                  </a:lnTo>
                  <a:lnTo>
                    <a:pt x="284" y="984"/>
                  </a:lnTo>
                  <a:lnTo>
                    <a:pt x="259" y="1002"/>
                  </a:lnTo>
                  <a:lnTo>
                    <a:pt x="232" y="1021"/>
                  </a:lnTo>
                  <a:lnTo>
                    <a:pt x="207" y="1039"/>
                  </a:lnTo>
                  <a:lnTo>
                    <a:pt x="204" y="1058"/>
                  </a:lnTo>
                  <a:lnTo>
                    <a:pt x="199" y="1076"/>
                  </a:lnTo>
                  <a:lnTo>
                    <a:pt x="193" y="1088"/>
                  </a:lnTo>
                  <a:lnTo>
                    <a:pt x="187" y="1100"/>
                  </a:lnTo>
                  <a:lnTo>
                    <a:pt x="179" y="1110"/>
                  </a:lnTo>
                  <a:lnTo>
                    <a:pt x="171" y="1115"/>
                  </a:lnTo>
                  <a:lnTo>
                    <a:pt x="167" y="1117"/>
                  </a:lnTo>
                  <a:lnTo>
                    <a:pt x="160" y="1119"/>
                  </a:lnTo>
                  <a:lnTo>
                    <a:pt x="156" y="1121"/>
                  </a:lnTo>
                  <a:lnTo>
                    <a:pt x="151" y="1121"/>
                  </a:lnTo>
                  <a:lnTo>
                    <a:pt x="143" y="1121"/>
                  </a:lnTo>
                  <a:lnTo>
                    <a:pt x="135" y="1117"/>
                  </a:lnTo>
                  <a:lnTo>
                    <a:pt x="129" y="1114"/>
                  </a:lnTo>
                  <a:lnTo>
                    <a:pt x="120" y="1110"/>
                  </a:lnTo>
                  <a:lnTo>
                    <a:pt x="112" y="1103"/>
                  </a:lnTo>
                  <a:lnTo>
                    <a:pt x="104" y="1095"/>
                  </a:lnTo>
                  <a:lnTo>
                    <a:pt x="95" y="1086"/>
                  </a:lnTo>
                  <a:lnTo>
                    <a:pt x="87" y="1076"/>
                  </a:lnTo>
                  <a:lnTo>
                    <a:pt x="67" y="1074"/>
                  </a:lnTo>
                  <a:lnTo>
                    <a:pt x="48" y="1072"/>
                  </a:lnTo>
                  <a:lnTo>
                    <a:pt x="34" y="1068"/>
                  </a:lnTo>
                  <a:lnTo>
                    <a:pt x="22" y="1064"/>
                  </a:lnTo>
                  <a:lnTo>
                    <a:pt x="12" y="1059"/>
                  </a:lnTo>
                  <a:lnTo>
                    <a:pt x="6" y="1052"/>
                  </a:lnTo>
                  <a:lnTo>
                    <a:pt x="1" y="1043"/>
                  </a:lnTo>
                  <a:lnTo>
                    <a:pt x="0" y="1033"/>
                  </a:lnTo>
                  <a:lnTo>
                    <a:pt x="1" y="1027"/>
                  </a:lnTo>
                  <a:lnTo>
                    <a:pt x="3" y="1021"/>
                  </a:lnTo>
                  <a:lnTo>
                    <a:pt x="4" y="1014"/>
                  </a:lnTo>
                  <a:lnTo>
                    <a:pt x="9" y="1009"/>
                  </a:lnTo>
                  <a:lnTo>
                    <a:pt x="12" y="1003"/>
                  </a:lnTo>
                  <a:lnTo>
                    <a:pt x="18" y="999"/>
                  </a:lnTo>
                  <a:lnTo>
                    <a:pt x="25" y="995"/>
                  </a:lnTo>
                  <a:lnTo>
                    <a:pt x="32" y="991"/>
                  </a:lnTo>
                  <a:lnTo>
                    <a:pt x="42" y="988"/>
                  </a:lnTo>
                  <a:lnTo>
                    <a:pt x="53" y="984"/>
                  </a:lnTo>
                  <a:lnTo>
                    <a:pt x="67" y="981"/>
                  </a:lnTo>
                  <a:lnTo>
                    <a:pt x="82" y="978"/>
                  </a:lnTo>
                  <a:lnTo>
                    <a:pt x="100" y="975"/>
                  </a:lnTo>
                  <a:lnTo>
                    <a:pt x="120" y="971"/>
                  </a:lnTo>
                  <a:lnTo>
                    <a:pt x="143" y="968"/>
                  </a:lnTo>
                  <a:lnTo>
                    <a:pt x="167" y="966"/>
                  </a:lnTo>
                  <a:lnTo>
                    <a:pt x="187" y="952"/>
                  </a:lnTo>
                  <a:lnTo>
                    <a:pt x="207" y="940"/>
                  </a:lnTo>
                  <a:lnTo>
                    <a:pt x="229" y="928"/>
                  </a:lnTo>
                  <a:lnTo>
                    <a:pt x="251" y="916"/>
                  </a:lnTo>
                  <a:lnTo>
                    <a:pt x="274" y="904"/>
                  </a:lnTo>
                  <a:lnTo>
                    <a:pt x="299" y="892"/>
                  </a:lnTo>
                  <a:lnTo>
                    <a:pt x="324" y="880"/>
                  </a:lnTo>
                  <a:lnTo>
                    <a:pt x="349" y="868"/>
                  </a:lnTo>
                  <a:lnTo>
                    <a:pt x="315" y="854"/>
                  </a:lnTo>
                  <a:lnTo>
                    <a:pt x="282" y="842"/>
                  </a:lnTo>
                  <a:lnTo>
                    <a:pt x="251" y="830"/>
                  </a:lnTo>
                  <a:lnTo>
                    <a:pt x="221" y="819"/>
                  </a:lnTo>
                  <a:lnTo>
                    <a:pt x="193" y="811"/>
                  </a:lnTo>
                  <a:lnTo>
                    <a:pt x="167" y="804"/>
                  </a:lnTo>
                  <a:lnTo>
                    <a:pt x="142" y="797"/>
                  </a:lnTo>
                  <a:lnTo>
                    <a:pt x="118" y="793"/>
                  </a:lnTo>
                  <a:lnTo>
                    <a:pt x="114" y="797"/>
                  </a:lnTo>
                  <a:lnTo>
                    <a:pt x="107" y="801"/>
                  </a:lnTo>
                  <a:lnTo>
                    <a:pt x="103" y="804"/>
                  </a:lnTo>
                  <a:lnTo>
                    <a:pt x="98" y="808"/>
                  </a:lnTo>
                  <a:lnTo>
                    <a:pt x="93" y="811"/>
                  </a:lnTo>
                  <a:lnTo>
                    <a:pt x="89" y="814"/>
                  </a:lnTo>
                  <a:lnTo>
                    <a:pt x="84" y="816"/>
                  </a:lnTo>
                  <a:lnTo>
                    <a:pt x="79" y="817"/>
                  </a:lnTo>
                  <a:lnTo>
                    <a:pt x="75" y="820"/>
                  </a:lnTo>
                  <a:lnTo>
                    <a:pt x="71" y="821"/>
                  </a:lnTo>
                  <a:lnTo>
                    <a:pt x="67" y="823"/>
                  </a:lnTo>
                  <a:lnTo>
                    <a:pt x="62" y="824"/>
                  </a:lnTo>
                  <a:lnTo>
                    <a:pt x="59" y="824"/>
                  </a:lnTo>
                  <a:lnTo>
                    <a:pt x="54" y="825"/>
                  </a:lnTo>
                  <a:lnTo>
                    <a:pt x="51" y="825"/>
                  </a:lnTo>
                  <a:lnTo>
                    <a:pt x="47" y="825"/>
                  </a:lnTo>
                  <a:lnTo>
                    <a:pt x="42" y="825"/>
                  </a:lnTo>
                  <a:lnTo>
                    <a:pt x="37" y="825"/>
                  </a:lnTo>
                  <a:lnTo>
                    <a:pt x="32" y="824"/>
                  </a:lnTo>
                  <a:lnTo>
                    <a:pt x="28" y="824"/>
                  </a:lnTo>
                  <a:lnTo>
                    <a:pt x="23" y="823"/>
                  </a:lnTo>
                  <a:lnTo>
                    <a:pt x="20" y="821"/>
                  </a:lnTo>
                  <a:lnTo>
                    <a:pt x="17" y="820"/>
                  </a:lnTo>
                  <a:lnTo>
                    <a:pt x="14" y="817"/>
                  </a:lnTo>
                  <a:lnTo>
                    <a:pt x="11" y="816"/>
                  </a:lnTo>
                  <a:lnTo>
                    <a:pt x="9" y="814"/>
                  </a:lnTo>
                  <a:lnTo>
                    <a:pt x="6" y="811"/>
                  </a:lnTo>
                  <a:lnTo>
                    <a:pt x="4" y="808"/>
                  </a:lnTo>
                  <a:lnTo>
                    <a:pt x="4" y="805"/>
                  </a:lnTo>
                  <a:lnTo>
                    <a:pt x="3" y="801"/>
                  </a:lnTo>
                  <a:lnTo>
                    <a:pt x="3" y="799"/>
                  </a:lnTo>
                  <a:lnTo>
                    <a:pt x="1" y="795"/>
                  </a:lnTo>
                  <a:lnTo>
                    <a:pt x="3" y="790"/>
                  </a:lnTo>
                  <a:lnTo>
                    <a:pt x="4" y="785"/>
                  </a:lnTo>
                  <a:lnTo>
                    <a:pt x="8" y="780"/>
                  </a:lnTo>
                  <a:lnTo>
                    <a:pt x="11" y="773"/>
                  </a:lnTo>
                  <a:lnTo>
                    <a:pt x="17" y="766"/>
                  </a:lnTo>
                  <a:lnTo>
                    <a:pt x="23" y="759"/>
                  </a:lnTo>
                  <a:lnTo>
                    <a:pt x="31" y="749"/>
                  </a:lnTo>
                  <a:lnTo>
                    <a:pt x="39" y="738"/>
                  </a:lnTo>
                  <a:lnTo>
                    <a:pt x="37" y="732"/>
                  </a:lnTo>
                  <a:lnTo>
                    <a:pt x="36" y="725"/>
                  </a:lnTo>
                  <a:lnTo>
                    <a:pt x="34" y="719"/>
                  </a:lnTo>
                  <a:lnTo>
                    <a:pt x="32" y="713"/>
                  </a:lnTo>
                  <a:lnTo>
                    <a:pt x="32" y="708"/>
                  </a:lnTo>
                  <a:lnTo>
                    <a:pt x="31" y="702"/>
                  </a:lnTo>
                  <a:lnTo>
                    <a:pt x="31" y="699"/>
                  </a:lnTo>
                  <a:lnTo>
                    <a:pt x="31" y="694"/>
                  </a:lnTo>
                  <a:lnTo>
                    <a:pt x="31" y="689"/>
                  </a:lnTo>
                  <a:lnTo>
                    <a:pt x="31" y="684"/>
                  </a:lnTo>
                  <a:lnTo>
                    <a:pt x="32" y="680"/>
                  </a:lnTo>
                  <a:lnTo>
                    <a:pt x="34" y="676"/>
                  </a:lnTo>
                  <a:lnTo>
                    <a:pt x="34" y="671"/>
                  </a:lnTo>
                  <a:lnTo>
                    <a:pt x="37" y="668"/>
                  </a:lnTo>
                  <a:lnTo>
                    <a:pt x="39" y="665"/>
                  </a:lnTo>
                  <a:lnTo>
                    <a:pt x="40" y="663"/>
                  </a:lnTo>
                  <a:lnTo>
                    <a:pt x="43" y="659"/>
                  </a:lnTo>
                  <a:lnTo>
                    <a:pt x="47" y="657"/>
                  </a:lnTo>
                  <a:lnTo>
                    <a:pt x="50" y="656"/>
                  </a:lnTo>
                  <a:lnTo>
                    <a:pt x="53" y="654"/>
                  </a:lnTo>
                  <a:lnTo>
                    <a:pt x="57" y="653"/>
                  </a:lnTo>
                  <a:lnTo>
                    <a:pt x="61" y="652"/>
                  </a:lnTo>
                  <a:lnTo>
                    <a:pt x="65" y="652"/>
                  </a:lnTo>
                  <a:lnTo>
                    <a:pt x="70" y="652"/>
                  </a:lnTo>
                  <a:lnTo>
                    <a:pt x="76" y="652"/>
                  </a:lnTo>
                  <a:lnTo>
                    <a:pt x="81" y="653"/>
                  </a:lnTo>
                  <a:lnTo>
                    <a:pt x="87" y="654"/>
                  </a:lnTo>
                  <a:lnTo>
                    <a:pt x="93" y="657"/>
                  </a:lnTo>
                  <a:lnTo>
                    <a:pt x="100" y="659"/>
                  </a:lnTo>
                  <a:lnTo>
                    <a:pt x="106" y="664"/>
                  </a:lnTo>
                  <a:lnTo>
                    <a:pt x="114" y="668"/>
                  </a:lnTo>
                  <a:lnTo>
                    <a:pt x="121" y="673"/>
                  </a:lnTo>
                  <a:lnTo>
                    <a:pt x="129" y="678"/>
                  </a:lnTo>
                  <a:lnTo>
                    <a:pt x="137" y="685"/>
                  </a:lnTo>
                  <a:lnTo>
                    <a:pt x="146" y="693"/>
                  </a:lnTo>
                  <a:lnTo>
                    <a:pt x="156" y="701"/>
                  </a:lnTo>
                  <a:lnTo>
                    <a:pt x="165" y="709"/>
                  </a:lnTo>
                  <a:lnTo>
                    <a:pt x="174" y="719"/>
                  </a:lnTo>
                  <a:lnTo>
                    <a:pt x="185" y="728"/>
                  </a:lnTo>
                  <a:lnTo>
                    <a:pt x="196" y="738"/>
                  </a:lnTo>
                  <a:lnTo>
                    <a:pt x="221" y="747"/>
                  </a:lnTo>
                  <a:lnTo>
                    <a:pt x="246" y="756"/>
                  </a:lnTo>
                  <a:lnTo>
                    <a:pt x="274" y="765"/>
                  </a:lnTo>
                  <a:lnTo>
                    <a:pt x="302" y="776"/>
                  </a:lnTo>
                  <a:lnTo>
                    <a:pt x="332" y="788"/>
                  </a:lnTo>
                  <a:lnTo>
                    <a:pt x="363" y="800"/>
                  </a:lnTo>
                  <a:lnTo>
                    <a:pt x="396" y="814"/>
                  </a:lnTo>
                  <a:lnTo>
                    <a:pt x="429" y="828"/>
                  </a:lnTo>
                  <a:close/>
                  <a:moveTo>
                    <a:pt x="232" y="334"/>
                  </a:moveTo>
                  <a:lnTo>
                    <a:pt x="234" y="350"/>
                  </a:lnTo>
                  <a:lnTo>
                    <a:pt x="237" y="363"/>
                  </a:lnTo>
                  <a:lnTo>
                    <a:pt x="241" y="375"/>
                  </a:lnTo>
                  <a:lnTo>
                    <a:pt x="249" y="386"/>
                  </a:lnTo>
                  <a:lnTo>
                    <a:pt x="254" y="390"/>
                  </a:lnTo>
                  <a:lnTo>
                    <a:pt x="260" y="393"/>
                  </a:lnTo>
                  <a:lnTo>
                    <a:pt x="265" y="397"/>
                  </a:lnTo>
                  <a:lnTo>
                    <a:pt x="271" y="398"/>
                  </a:lnTo>
                  <a:lnTo>
                    <a:pt x="285" y="402"/>
                  </a:lnTo>
                  <a:lnTo>
                    <a:pt x="302" y="403"/>
                  </a:lnTo>
                  <a:lnTo>
                    <a:pt x="319" y="402"/>
                  </a:lnTo>
                  <a:lnTo>
                    <a:pt x="333" y="398"/>
                  </a:lnTo>
                  <a:lnTo>
                    <a:pt x="340" y="396"/>
                  </a:lnTo>
                  <a:lnTo>
                    <a:pt x="346" y="393"/>
                  </a:lnTo>
                  <a:lnTo>
                    <a:pt x="351" y="389"/>
                  </a:lnTo>
                  <a:lnTo>
                    <a:pt x="355" y="385"/>
                  </a:lnTo>
                  <a:lnTo>
                    <a:pt x="360" y="380"/>
                  </a:lnTo>
                  <a:lnTo>
                    <a:pt x="363" y="374"/>
                  </a:lnTo>
                  <a:lnTo>
                    <a:pt x="366" y="367"/>
                  </a:lnTo>
                  <a:lnTo>
                    <a:pt x="369" y="361"/>
                  </a:lnTo>
                  <a:lnTo>
                    <a:pt x="372" y="346"/>
                  </a:lnTo>
                  <a:lnTo>
                    <a:pt x="372" y="329"/>
                  </a:lnTo>
                  <a:lnTo>
                    <a:pt x="372" y="313"/>
                  </a:lnTo>
                  <a:lnTo>
                    <a:pt x="369" y="302"/>
                  </a:lnTo>
                  <a:lnTo>
                    <a:pt x="363" y="291"/>
                  </a:lnTo>
                  <a:lnTo>
                    <a:pt x="355" y="284"/>
                  </a:lnTo>
                  <a:lnTo>
                    <a:pt x="346" y="277"/>
                  </a:lnTo>
                  <a:lnTo>
                    <a:pt x="335" y="272"/>
                  </a:lnTo>
                  <a:lnTo>
                    <a:pt x="321" y="268"/>
                  </a:lnTo>
                  <a:lnTo>
                    <a:pt x="305" y="267"/>
                  </a:lnTo>
                  <a:lnTo>
                    <a:pt x="296" y="267"/>
                  </a:lnTo>
                  <a:lnTo>
                    <a:pt x="288" y="268"/>
                  </a:lnTo>
                  <a:lnTo>
                    <a:pt x="280" y="270"/>
                  </a:lnTo>
                  <a:lnTo>
                    <a:pt x="273" y="272"/>
                  </a:lnTo>
                  <a:lnTo>
                    <a:pt x="266" y="274"/>
                  </a:lnTo>
                  <a:lnTo>
                    <a:pt x="260" y="277"/>
                  </a:lnTo>
                  <a:lnTo>
                    <a:pt x="255" y="280"/>
                  </a:lnTo>
                  <a:lnTo>
                    <a:pt x="251" y="284"/>
                  </a:lnTo>
                  <a:lnTo>
                    <a:pt x="246" y="289"/>
                  </a:lnTo>
                  <a:lnTo>
                    <a:pt x="243" y="293"/>
                  </a:lnTo>
                  <a:lnTo>
                    <a:pt x="240" y="299"/>
                  </a:lnTo>
                  <a:lnTo>
                    <a:pt x="237" y="305"/>
                  </a:lnTo>
                  <a:lnTo>
                    <a:pt x="235" y="311"/>
                  </a:lnTo>
                  <a:lnTo>
                    <a:pt x="234" y="318"/>
                  </a:lnTo>
                  <a:lnTo>
                    <a:pt x="232" y="326"/>
                  </a:lnTo>
                  <a:lnTo>
                    <a:pt x="232" y="334"/>
                  </a:lnTo>
                  <a:close/>
                  <a:moveTo>
                    <a:pt x="482" y="334"/>
                  </a:moveTo>
                  <a:lnTo>
                    <a:pt x="483" y="350"/>
                  </a:lnTo>
                  <a:lnTo>
                    <a:pt x="486" y="363"/>
                  </a:lnTo>
                  <a:lnTo>
                    <a:pt x="489" y="370"/>
                  </a:lnTo>
                  <a:lnTo>
                    <a:pt x="491" y="375"/>
                  </a:lnTo>
                  <a:lnTo>
                    <a:pt x="496" y="380"/>
                  </a:lnTo>
                  <a:lnTo>
                    <a:pt x="499" y="386"/>
                  </a:lnTo>
                  <a:lnTo>
                    <a:pt x="503" y="390"/>
                  </a:lnTo>
                  <a:lnTo>
                    <a:pt x="510" y="393"/>
                  </a:lnTo>
                  <a:lnTo>
                    <a:pt x="516" y="397"/>
                  </a:lnTo>
                  <a:lnTo>
                    <a:pt x="522" y="398"/>
                  </a:lnTo>
                  <a:lnTo>
                    <a:pt x="536" y="402"/>
                  </a:lnTo>
                  <a:lnTo>
                    <a:pt x="552" y="403"/>
                  </a:lnTo>
                  <a:lnTo>
                    <a:pt x="569" y="402"/>
                  </a:lnTo>
                  <a:lnTo>
                    <a:pt x="583" y="398"/>
                  </a:lnTo>
                  <a:lnTo>
                    <a:pt x="589" y="396"/>
                  </a:lnTo>
                  <a:lnTo>
                    <a:pt x="595" y="393"/>
                  </a:lnTo>
                  <a:lnTo>
                    <a:pt x="602" y="389"/>
                  </a:lnTo>
                  <a:lnTo>
                    <a:pt x="606" y="385"/>
                  </a:lnTo>
                  <a:lnTo>
                    <a:pt x="609" y="380"/>
                  </a:lnTo>
                  <a:lnTo>
                    <a:pt x="613" y="374"/>
                  </a:lnTo>
                  <a:lnTo>
                    <a:pt x="616" y="367"/>
                  </a:lnTo>
                  <a:lnTo>
                    <a:pt x="619" y="361"/>
                  </a:lnTo>
                  <a:lnTo>
                    <a:pt x="622" y="346"/>
                  </a:lnTo>
                  <a:lnTo>
                    <a:pt x="623" y="329"/>
                  </a:lnTo>
                  <a:lnTo>
                    <a:pt x="623" y="320"/>
                  </a:lnTo>
                  <a:lnTo>
                    <a:pt x="622" y="313"/>
                  </a:lnTo>
                  <a:lnTo>
                    <a:pt x="620" y="308"/>
                  </a:lnTo>
                  <a:lnTo>
                    <a:pt x="619" y="302"/>
                  </a:lnTo>
                  <a:lnTo>
                    <a:pt x="617" y="296"/>
                  </a:lnTo>
                  <a:lnTo>
                    <a:pt x="614" y="291"/>
                  </a:lnTo>
                  <a:lnTo>
                    <a:pt x="609" y="286"/>
                  </a:lnTo>
                  <a:lnTo>
                    <a:pt x="606" y="282"/>
                  </a:lnTo>
                  <a:lnTo>
                    <a:pt x="602" y="279"/>
                  </a:lnTo>
                  <a:lnTo>
                    <a:pt x="597" y="275"/>
                  </a:lnTo>
                  <a:lnTo>
                    <a:pt x="591" y="272"/>
                  </a:lnTo>
                  <a:lnTo>
                    <a:pt x="584" y="272"/>
                  </a:lnTo>
                  <a:lnTo>
                    <a:pt x="578" y="270"/>
                  </a:lnTo>
                  <a:lnTo>
                    <a:pt x="570" y="268"/>
                  </a:lnTo>
                  <a:lnTo>
                    <a:pt x="563" y="267"/>
                  </a:lnTo>
                  <a:lnTo>
                    <a:pt x="555" y="267"/>
                  </a:lnTo>
                  <a:lnTo>
                    <a:pt x="538" y="268"/>
                  </a:lnTo>
                  <a:lnTo>
                    <a:pt x="522" y="272"/>
                  </a:lnTo>
                  <a:lnTo>
                    <a:pt x="516" y="274"/>
                  </a:lnTo>
                  <a:lnTo>
                    <a:pt x="510" y="277"/>
                  </a:lnTo>
                  <a:lnTo>
                    <a:pt x="505" y="280"/>
                  </a:lnTo>
                  <a:lnTo>
                    <a:pt x="500" y="284"/>
                  </a:lnTo>
                  <a:lnTo>
                    <a:pt x="496" y="289"/>
                  </a:lnTo>
                  <a:lnTo>
                    <a:pt x="492" y="293"/>
                  </a:lnTo>
                  <a:lnTo>
                    <a:pt x="489" y="299"/>
                  </a:lnTo>
                  <a:lnTo>
                    <a:pt x="486" y="305"/>
                  </a:lnTo>
                  <a:lnTo>
                    <a:pt x="483" y="318"/>
                  </a:lnTo>
                  <a:lnTo>
                    <a:pt x="482" y="334"/>
                  </a:lnTo>
                  <a:close/>
                  <a:moveTo>
                    <a:pt x="425" y="393"/>
                  </a:moveTo>
                  <a:lnTo>
                    <a:pt x="422" y="398"/>
                  </a:lnTo>
                  <a:lnTo>
                    <a:pt x="418" y="402"/>
                  </a:lnTo>
                  <a:lnTo>
                    <a:pt x="415" y="408"/>
                  </a:lnTo>
                  <a:lnTo>
                    <a:pt x="411" y="413"/>
                  </a:lnTo>
                  <a:lnTo>
                    <a:pt x="407" y="417"/>
                  </a:lnTo>
                  <a:lnTo>
                    <a:pt x="404" y="422"/>
                  </a:lnTo>
                  <a:lnTo>
                    <a:pt x="399" y="426"/>
                  </a:lnTo>
                  <a:lnTo>
                    <a:pt x="394" y="430"/>
                  </a:lnTo>
                  <a:lnTo>
                    <a:pt x="390" y="435"/>
                  </a:lnTo>
                  <a:lnTo>
                    <a:pt x="386" y="439"/>
                  </a:lnTo>
                  <a:lnTo>
                    <a:pt x="383" y="444"/>
                  </a:lnTo>
                  <a:lnTo>
                    <a:pt x="380" y="447"/>
                  </a:lnTo>
                  <a:lnTo>
                    <a:pt x="377" y="451"/>
                  </a:lnTo>
                  <a:lnTo>
                    <a:pt x="376" y="454"/>
                  </a:lnTo>
                  <a:lnTo>
                    <a:pt x="376" y="458"/>
                  </a:lnTo>
                  <a:lnTo>
                    <a:pt x="374" y="461"/>
                  </a:lnTo>
                  <a:lnTo>
                    <a:pt x="376" y="463"/>
                  </a:lnTo>
                  <a:lnTo>
                    <a:pt x="376" y="466"/>
                  </a:lnTo>
                  <a:lnTo>
                    <a:pt x="376" y="468"/>
                  </a:lnTo>
                  <a:lnTo>
                    <a:pt x="377" y="470"/>
                  </a:lnTo>
                  <a:lnTo>
                    <a:pt x="377" y="473"/>
                  </a:lnTo>
                  <a:lnTo>
                    <a:pt x="379" y="475"/>
                  </a:lnTo>
                  <a:lnTo>
                    <a:pt x="380" y="477"/>
                  </a:lnTo>
                  <a:lnTo>
                    <a:pt x="383" y="478"/>
                  </a:lnTo>
                  <a:lnTo>
                    <a:pt x="385" y="480"/>
                  </a:lnTo>
                  <a:lnTo>
                    <a:pt x="386" y="480"/>
                  </a:lnTo>
                  <a:lnTo>
                    <a:pt x="390" y="482"/>
                  </a:lnTo>
                  <a:lnTo>
                    <a:pt x="393" y="482"/>
                  </a:lnTo>
                  <a:lnTo>
                    <a:pt x="396" y="484"/>
                  </a:lnTo>
                  <a:lnTo>
                    <a:pt x="399" y="484"/>
                  </a:lnTo>
                  <a:lnTo>
                    <a:pt x="402" y="484"/>
                  </a:lnTo>
                  <a:lnTo>
                    <a:pt x="405" y="484"/>
                  </a:lnTo>
                  <a:lnTo>
                    <a:pt x="408" y="484"/>
                  </a:lnTo>
                  <a:lnTo>
                    <a:pt x="410" y="484"/>
                  </a:lnTo>
                  <a:lnTo>
                    <a:pt x="413" y="484"/>
                  </a:lnTo>
                  <a:lnTo>
                    <a:pt x="416" y="482"/>
                  </a:lnTo>
                  <a:lnTo>
                    <a:pt x="418" y="482"/>
                  </a:lnTo>
                  <a:lnTo>
                    <a:pt x="421" y="480"/>
                  </a:lnTo>
                  <a:lnTo>
                    <a:pt x="424" y="480"/>
                  </a:lnTo>
                  <a:lnTo>
                    <a:pt x="425" y="478"/>
                  </a:lnTo>
                  <a:lnTo>
                    <a:pt x="429" y="480"/>
                  </a:lnTo>
                  <a:lnTo>
                    <a:pt x="432" y="480"/>
                  </a:lnTo>
                  <a:lnTo>
                    <a:pt x="435" y="482"/>
                  </a:lnTo>
                  <a:lnTo>
                    <a:pt x="436" y="482"/>
                  </a:lnTo>
                  <a:lnTo>
                    <a:pt x="439" y="484"/>
                  </a:lnTo>
                  <a:lnTo>
                    <a:pt x="441" y="484"/>
                  </a:lnTo>
                  <a:lnTo>
                    <a:pt x="444" y="484"/>
                  </a:lnTo>
                  <a:lnTo>
                    <a:pt x="446" y="484"/>
                  </a:lnTo>
                  <a:lnTo>
                    <a:pt x="454" y="484"/>
                  </a:lnTo>
                  <a:lnTo>
                    <a:pt x="460" y="482"/>
                  </a:lnTo>
                  <a:lnTo>
                    <a:pt x="466" y="480"/>
                  </a:lnTo>
                  <a:lnTo>
                    <a:pt x="469" y="478"/>
                  </a:lnTo>
                  <a:lnTo>
                    <a:pt x="474" y="475"/>
                  </a:lnTo>
                  <a:lnTo>
                    <a:pt x="475" y="470"/>
                  </a:lnTo>
                  <a:lnTo>
                    <a:pt x="477" y="465"/>
                  </a:lnTo>
                  <a:lnTo>
                    <a:pt x="477" y="459"/>
                  </a:lnTo>
                  <a:lnTo>
                    <a:pt x="477" y="457"/>
                  </a:lnTo>
                  <a:lnTo>
                    <a:pt x="477" y="454"/>
                  </a:lnTo>
                  <a:lnTo>
                    <a:pt x="475" y="451"/>
                  </a:lnTo>
                  <a:lnTo>
                    <a:pt x="472" y="447"/>
                  </a:lnTo>
                  <a:lnTo>
                    <a:pt x="469" y="444"/>
                  </a:lnTo>
                  <a:lnTo>
                    <a:pt x="466" y="439"/>
                  </a:lnTo>
                  <a:lnTo>
                    <a:pt x="461" y="435"/>
                  </a:lnTo>
                  <a:lnTo>
                    <a:pt x="457" y="430"/>
                  </a:lnTo>
                  <a:lnTo>
                    <a:pt x="454" y="426"/>
                  </a:lnTo>
                  <a:lnTo>
                    <a:pt x="449" y="421"/>
                  </a:lnTo>
                  <a:lnTo>
                    <a:pt x="444" y="417"/>
                  </a:lnTo>
                  <a:lnTo>
                    <a:pt x="441" y="411"/>
                  </a:lnTo>
                  <a:lnTo>
                    <a:pt x="436" y="408"/>
                  </a:lnTo>
                  <a:lnTo>
                    <a:pt x="433" y="402"/>
                  </a:lnTo>
                  <a:lnTo>
                    <a:pt x="430" y="397"/>
                  </a:lnTo>
                  <a:lnTo>
                    <a:pt x="425" y="393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auto">
            <a:xfrm>
              <a:off x="2310" y="1826"/>
              <a:ext cx="589" cy="559"/>
            </a:xfrm>
            <a:custGeom>
              <a:avLst/>
              <a:gdLst/>
              <a:ahLst/>
              <a:cxnLst>
                <a:cxn ang="0">
                  <a:pos x="382" y="551"/>
                </a:cxn>
                <a:cxn ang="0">
                  <a:pos x="363" y="554"/>
                </a:cxn>
                <a:cxn ang="0">
                  <a:pos x="343" y="557"/>
                </a:cxn>
                <a:cxn ang="0">
                  <a:pos x="321" y="558"/>
                </a:cxn>
                <a:cxn ang="0">
                  <a:pos x="294" y="559"/>
                </a:cxn>
                <a:cxn ang="0">
                  <a:pos x="280" y="559"/>
                </a:cxn>
                <a:cxn ang="0">
                  <a:pos x="268" y="558"/>
                </a:cxn>
                <a:cxn ang="0">
                  <a:pos x="257" y="558"/>
                </a:cxn>
                <a:cxn ang="0">
                  <a:pos x="246" y="557"/>
                </a:cxn>
                <a:cxn ang="0">
                  <a:pos x="235" y="556"/>
                </a:cxn>
                <a:cxn ang="0">
                  <a:pos x="224" y="554"/>
                </a:cxn>
                <a:cxn ang="0">
                  <a:pos x="216" y="552"/>
                </a:cxn>
                <a:cxn ang="0">
                  <a:pos x="207" y="551"/>
                </a:cxn>
                <a:cxn ang="0">
                  <a:pos x="73" y="465"/>
                </a:cxn>
                <a:cxn ang="0">
                  <a:pos x="61" y="399"/>
                </a:cxn>
                <a:cxn ang="0">
                  <a:pos x="56" y="386"/>
                </a:cxn>
                <a:cxn ang="0">
                  <a:pos x="46" y="370"/>
                </a:cxn>
                <a:cxn ang="0">
                  <a:pos x="34" y="349"/>
                </a:cxn>
                <a:cxn ang="0">
                  <a:pos x="18" y="326"/>
                </a:cxn>
                <a:cxn ang="0">
                  <a:pos x="9" y="302"/>
                </a:cxn>
                <a:cxn ang="0">
                  <a:pos x="3" y="272"/>
                </a:cxn>
                <a:cxn ang="0">
                  <a:pos x="0" y="236"/>
                </a:cxn>
                <a:cxn ang="0">
                  <a:pos x="0" y="193"/>
                </a:cxn>
                <a:cxn ang="0">
                  <a:pos x="11" y="148"/>
                </a:cxn>
                <a:cxn ang="0">
                  <a:pos x="31" y="110"/>
                </a:cxn>
                <a:cxn ang="0">
                  <a:pos x="62" y="75"/>
                </a:cxn>
                <a:cxn ang="0">
                  <a:pos x="103" y="46"/>
                </a:cxn>
                <a:cxn ang="0">
                  <a:pos x="149" y="23"/>
                </a:cxn>
                <a:cxn ang="0">
                  <a:pos x="202" y="8"/>
                </a:cxn>
                <a:cxn ang="0">
                  <a:pos x="262" y="0"/>
                </a:cxn>
                <a:cxn ang="0">
                  <a:pos x="326" y="0"/>
                </a:cxn>
                <a:cxn ang="0">
                  <a:pos x="386" y="8"/>
                </a:cxn>
                <a:cxn ang="0">
                  <a:pos x="439" y="23"/>
                </a:cxn>
                <a:cxn ang="0">
                  <a:pos x="486" y="46"/>
                </a:cxn>
                <a:cxn ang="0">
                  <a:pos x="527" y="75"/>
                </a:cxn>
                <a:cxn ang="0">
                  <a:pos x="558" y="110"/>
                </a:cxn>
                <a:cxn ang="0">
                  <a:pos x="578" y="148"/>
                </a:cxn>
                <a:cxn ang="0">
                  <a:pos x="588" y="193"/>
                </a:cxn>
                <a:cxn ang="0">
                  <a:pos x="588" y="236"/>
                </a:cxn>
                <a:cxn ang="0">
                  <a:pos x="581" y="277"/>
                </a:cxn>
                <a:cxn ang="0">
                  <a:pos x="569" y="318"/>
                </a:cxn>
                <a:cxn ang="0">
                  <a:pos x="549" y="358"/>
                </a:cxn>
                <a:cxn ang="0">
                  <a:pos x="535" y="380"/>
                </a:cxn>
                <a:cxn ang="0">
                  <a:pos x="531" y="386"/>
                </a:cxn>
                <a:cxn ang="0">
                  <a:pos x="530" y="393"/>
                </a:cxn>
                <a:cxn ang="0">
                  <a:pos x="528" y="401"/>
                </a:cxn>
                <a:cxn ang="0">
                  <a:pos x="516" y="465"/>
                </a:cxn>
              </a:cxnLst>
              <a:rect l="0" t="0" r="r" b="b"/>
              <a:pathLst>
                <a:path w="589" h="559">
                  <a:moveTo>
                    <a:pt x="397" y="513"/>
                  </a:moveTo>
                  <a:lnTo>
                    <a:pt x="382" y="551"/>
                  </a:lnTo>
                  <a:lnTo>
                    <a:pt x="372" y="552"/>
                  </a:lnTo>
                  <a:lnTo>
                    <a:pt x="363" y="554"/>
                  </a:lnTo>
                  <a:lnTo>
                    <a:pt x="354" y="556"/>
                  </a:lnTo>
                  <a:lnTo>
                    <a:pt x="343" y="557"/>
                  </a:lnTo>
                  <a:lnTo>
                    <a:pt x="332" y="558"/>
                  </a:lnTo>
                  <a:lnTo>
                    <a:pt x="321" y="558"/>
                  </a:lnTo>
                  <a:lnTo>
                    <a:pt x="307" y="559"/>
                  </a:lnTo>
                  <a:lnTo>
                    <a:pt x="294" y="559"/>
                  </a:lnTo>
                  <a:lnTo>
                    <a:pt x="288" y="559"/>
                  </a:lnTo>
                  <a:lnTo>
                    <a:pt x="280" y="559"/>
                  </a:lnTo>
                  <a:lnTo>
                    <a:pt x="274" y="559"/>
                  </a:lnTo>
                  <a:lnTo>
                    <a:pt x="268" y="558"/>
                  </a:lnTo>
                  <a:lnTo>
                    <a:pt x="263" y="558"/>
                  </a:lnTo>
                  <a:lnTo>
                    <a:pt x="257" y="558"/>
                  </a:lnTo>
                  <a:lnTo>
                    <a:pt x="251" y="557"/>
                  </a:lnTo>
                  <a:lnTo>
                    <a:pt x="246" y="557"/>
                  </a:lnTo>
                  <a:lnTo>
                    <a:pt x="240" y="556"/>
                  </a:lnTo>
                  <a:lnTo>
                    <a:pt x="235" y="556"/>
                  </a:lnTo>
                  <a:lnTo>
                    <a:pt x="230" y="554"/>
                  </a:lnTo>
                  <a:lnTo>
                    <a:pt x="224" y="554"/>
                  </a:lnTo>
                  <a:lnTo>
                    <a:pt x="220" y="553"/>
                  </a:lnTo>
                  <a:lnTo>
                    <a:pt x="216" y="552"/>
                  </a:lnTo>
                  <a:lnTo>
                    <a:pt x="212" y="552"/>
                  </a:lnTo>
                  <a:lnTo>
                    <a:pt x="207" y="551"/>
                  </a:lnTo>
                  <a:lnTo>
                    <a:pt x="190" y="513"/>
                  </a:lnTo>
                  <a:lnTo>
                    <a:pt x="73" y="465"/>
                  </a:lnTo>
                  <a:lnTo>
                    <a:pt x="62" y="405"/>
                  </a:lnTo>
                  <a:lnTo>
                    <a:pt x="61" y="399"/>
                  </a:lnTo>
                  <a:lnTo>
                    <a:pt x="59" y="394"/>
                  </a:lnTo>
                  <a:lnTo>
                    <a:pt x="56" y="386"/>
                  </a:lnTo>
                  <a:lnTo>
                    <a:pt x="51" y="380"/>
                  </a:lnTo>
                  <a:lnTo>
                    <a:pt x="46" y="370"/>
                  </a:lnTo>
                  <a:lnTo>
                    <a:pt x="40" y="360"/>
                  </a:lnTo>
                  <a:lnTo>
                    <a:pt x="34" y="349"/>
                  </a:lnTo>
                  <a:lnTo>
                    <a:pt x="25" y="337"/>
                  </a:lnTo>
                  <a:lnTo>
                    <a:pt x="18" y="326"/>
                  </a:lnTo>
                  <a:lnTo>
                    <a:pt x="14" y="315"/>
                  </a:lnTo>
                  <a:lnTo>
                    <a:pt x="9" y="302"/>
                  </a:lnTo>
                  <a:lnTo>
                    <a:pt x="6" y="287"/>
                  </a:lnTo>
                  <a:lnTo>
                    <a:pt x="3" y="272"/>
                  </a:lnTo>
                  <a:lnTo>
                    <a:pt x="1" y="255"/>
                  </a:lnTo>
                  <a:lnTo>
                    <a:pt x="0" y="236"/>
                  </a:lnTo>
                  <a:lnTo>
                    <a:pt x="0" y="217"/>
                  </a:lnTo>
                  <a:lnTo>
                    <a:pt x="0" y="193"/>
                  </a:lnTo>
                  <a:lnTo>
                    <a:pt x="4" y="170"/>
                  </a:lnTo>
                  <a:lnTo>
                    <a:pt x="11" y="148"/>
                  </a:lnTo>
                  <a:lnTo>
                    <a:pt x="20" y="128"/>
                  </a:lnTo>
                  <a:lnTo>
                    <a:pt x="31" y="110"/>
                  </a:lnTo>
                  <a:lnTo>
                    <a:pt x="45" y="93"/>
                  </a:lnTo>
                  <a:lnTo>
                    <a:pt x="62" y="75"/>
                  </a:lnTo>
                  <a:lnTo>
                    <a:pt x="81" y="59"/>
                  </a:lnTo>
                  <a:lnTo>
                    <a:pt x="103" y="46"/>
                  </a:lnTo>
                  <a:lnTo>
                    <a:pt x="124" y="33"/>
                  </a:lnTo>
                  <a:lnTo>
                    <a:pt x="149" y="23"/>
                  </a:lnTo>
                  <a:lnTo>
                    <a:pt x="174" y="15"/>
                  </a:lnTo>
                  <a:lnTo>
                    <a:pt x="202" y="8"/>
                  </a:lnTo>
                  <a:lnTo>
                    <a:pt x="232" y="3"/>
                  </a:lnTo>
                  <a:lnTo>
                    <a:pt x="262" y="0"/>
                  </a:lnTo>
                  <a:lnTo>
                    <a:pt x="294" y="0"/>
                  </a:lnTo>
                  <a:lnTo>
                    <a:pt x="326" y="0"/>
                  </a:lnTo>
                  <a:lnTo>
                    <a:pt x="357" y="3"/>
                  </a:lnTo>
                  <a:lnTo>
                    <a:pt x="386" y="8"/>
                  </a:lnTo>
                  <a:lnTo>
                    <a:pt x="413" y="15"/>
                  </a:lnTo>
                  <a:lnTo>
                    <a:pt x="439" y="23"/>
                  </a:lnTo>
                  <a:lnTo>
                    <a:pt x="463" y="33"/>
                  </a:lnTo>
                  <a:lnTo>
                    <a:pt x="486" y="46"/>
                  </a:lnTo>
                  <a:lnTo>
                    <a:pt x="508" y="59"/>
                  </a:lnTo>
                  <a:lnTo>
                    <a:pt x="527" y="75"/>
                  </a:lnTo>
                  <a:lnTo>
                    <a:pt x="544" y="93"/>
                  </a:lnTo>
                  <a:lnTo>
                    <a:pt x="558" y="110"/>
                  </a:lnTo>
                  <a:lnTo>
                    <a:pt x="569" y="128"/>
                  </a:lnTo>
                  <a:lnTo>
                    <a:pt x="578" y="148"/>
                  </a:lnTo>
                  <a:lnTo>
                    <a:pt x="584" y="170"/>
                  </a:lnTo>
                  <a:lnTo>
                    <a:pt x="588" y="193"/>
                  </a:lnTo>
                  <a:lnTo>
                    <a:pt x="589" y="217"/>
                  </a:lnTo>
                  <a:lnTo>
                    <a:pt x="588" y="236"/>
                  </a:lnTo>
                  <a:lnTo>
                    <a:pt x="586" y="258"/>
                  </a:lnTo>
                  <a:lnTo>
                    <a:pt x="581" y="277"/>
                  </a:lnTo>
                  <a:lnTo>
                    <a:pt x="575" y="298"/>
                  </a:lnTo>
                  <a:lnTo>
                    <a:pt x="569" y="318"/>
                  </a:lnTo>
                  <a:lnTo>
                    <a:pt x="560" y="338"/>
                  </a:lnTo>
                  <a:lnTo>
                    <a:pt x="549" y="358"/>
                  </a:lnTo>
                  <a:lnTo>
                    <a:pt x="535" y="378"/>
                  </a:lnTo>
                  <a:lnTo>
                    <a:pt x="535" y="380"/>
                  </a:lnTo>
                  <a:lnTo>
                    <a:pt x="533" y="384"/>
                  </a:lnTo>
                  <a:lnTo>
                    <a:pt x="531" y="386"/>
                  </a:lnTo>
                  <a:lnTo>
                    <a:pt x="530" y="389"/>
                  </a:lnTo>
                  <a:lnTo>
                    <a:pt x="530" y="393"/>
                  </a:lnTo>
                  <a:lnTo>
                    <a:pt x="528" y="397"/>
                  </a:lnTo>
                  <a:lnTo>
                    <a:pt x="528" y="401"/>
                  </a:lnTo>
                  <a:lnTo>
                    <a:pt x="527" y="405"/>
                  </a:lnTo>
                  <a:lnTo>
                    <a:pt x="516" y="465"/>
                  </a:lnTo>
                  <a:lnTo>
                    <a:pt x="397" y="513"/>
                  </a:lnTo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auto">
            <a:xfrm>
              <a:off x="2442" y="2349"/>
              <a:ext cx="321" cy="161"/>
            </a:xfrm>
            <a:custGeom>
              <a:avLst/>
              <a:gdLst/>
              <a:ahLst/>
              <a:cxnLst>
                <a:cxn ang="0">
                  <a:pos x="301" y="78"/>
                </a:cxn>
                <a:cxn ang="0">
                  <a:pos x="245" y="122"/>
                </a:cxn>
                <a:cxn ang="0">
                  <a:pos x="237" y="131"/>
                </a:cxn>
                <a:cxn ang="0">
                  <a:pos x="229" y="141"/>
                </a:cxn>
                <a:cxn ang="0">
                  <a:pos x="219" y="147"/>
                </a:cxn>
                <a:cxn ang="0">
                  <a:pos x="208" y="153"/>
                </a:cxn>
                <a:cxn ang="0">
                  <a:pos x="195" y="157"/>
                </a:cxn>
                <a:cxn ang="0">
                  <a:pos x="183" y="160"/>
                </a:cxn>
                <a:cxn ang="0">
                  <a:pos x="169" y="161"/>
                </a:cxn>
                <a:cxn ang="0">
                  <a:pos x="145" y="161"/>
                </a:cxn>
                <a:cxn ang="0">
                  <a:pos x="120" y="155"/>
                </a:cxn>
                <a:cxn ang="0">
                  <a:pos x="97" y="143"/>
                </a:cxn>
                <a:cxn ang="0">
                  <a:pos x="80" y="128"/>
                </a:cxn>
                <a:cxn ang="0">
                  <a:pos x="21" y="78"/>
                </a:cxn>
                <a:cxn ang="0">
                  <a:pos x="30" y="0"/>
                </a:cxn>
                <a:cxn ang="0">
                  <a:pos x="33" y="6"/>
                </a:cxn>
                <a:cxn ang="0">
                  <a:pos x="35" y="10"/>
                </a:cxn>
                <a:cxn ang="0">
                  <a:pos x="36" y="14"/>
                </a:cxn>
                <a:cxn ang="0">
                  <a:pos x="38" y="16"/>
                </a:cxn>
                <a:cxn ang="0">
                  <a:pos x="47" y="34"/>
                </a:cxn>
                <a:cxn ang="0">
                  <a:pos x="58" y="49"/>
                </a:cxn>
                <a:cxn ang="0">
                  <a:pos x="69" y="59"/>
                </a:cxn>
                <a:cxn ang="0">
                  <a:pos x="80" y="67"/>
                </a:cxn>
                <a:cxn ang="0">
                  <a:pos x="94" y="73"/>
                </a:cxn>
                <a:cxn ang="0">
                  <a:pos x="111" y="76"/>
                </a:cxn>
                <a:cxn ang="0">
                  <a:pos x="133" y="79"/>
                </a:cxn>
                <a:cxn ang="0">
                  <a:pos x="158" y="79"/>
                </a:cxn>
                <a:cxn ang="0">
                  <a:pos x="186" y="79"/>
                </a:cxn>
                <a:cxn ang="0">
                  <a:pos x="209" y="76"/>
                </a:cxn>
                <a:cxn ang="0">
                  <a:pos x="226" y="73"/>
                </a:cxn>
                <a:cxn ang="0">
                  <a:pos x="240" y="69"/>
                </a:cxn>
                <a:cxn ang="0">
                  <a:pos x="253" y="61"/>
                </a:cxn>
                <a:cxn ang="0">
                  <a:pos x="264" y="50"/>
                </a:cxn>
                <a:cxn ang="0">
                  <a:pos x="273" y="35"/>
                </a:cxn>
                <a:cxn ang="0">
                  <a:pos x="284" y="16"/>
                </a:cxn>
                <a:cxn ang="0">
                  <a:pos x="286" y="14"/>
                </a:cxn>
                <a:cxn ang="0">
                  <a:pos x="287" y="10"/>
                </a:cxn>
                <a:cxn ang="0">
                  <a:pos x="289" y="6"/>
                </a:cxn>
                <a:cxn ang="0">
                  <a:pos x="292" y="0"/>
                </a:cxn>
              </a:cxnLst>
              <a:rect l="0" t="0" r="r" b="b"/>
              <a:pathLst>
                <a:path w="321" h="161">
                  <a:moveTo>
                    <a:pt x="321" y="7"/>
                  </a:moveTo>
                  <a:lnTo>
                    <a:pt x="301" y="78"/>
                  </a:lnTo>
                  <a:lnTo>
                    <a:pt x="250" y="117"/>
                  </a:lnTo>
                  <a:lnTo>
                    <a:pt x="245" y="122"/>
                  </a:lnTo>
                  <a:lnTo>
                    <a:pt x="242" y="128"/>
                  </a:lnTo>
                  <a:lnTo>
                    <a:pt x="237" y="131"/>
                  </a:lnTo>
                  <a:lnTo>
                    <a:pt x="234" y="136"/>
                  </a:lnTo>
                  <a:lnTo>
                    <a:pt x="229" y="141"/>
                  </a:lnTo>
                  <a:lnTo>
                    <a:pt x="223" y="143"/>
                  </a:lnTo>
                  <a:lnTo>
                    <a:pt x="219" y="147"/>
                  </a:lnTo>
                  <a:lnTo>
                    <a:pt x="214" y="150"/>
                  </a:lnTo>
                  <a:lnTo>
                    <a:pt x="208" y="153"/>
                  </a:lnTo>
                  <a:lnTo>
                    <a:pt x="201" y="155"/>
                  </a:lnTo>
                  <a:lnTo>
                    <a:pt x="195" y="157"/>
                  </a:lnTo>
                  <a:lnTo>
                    <a:pt x="189" y="158"/>
                  </a:lnTo>
                  <a:lnTo>
                    <a:pt x="183" y="160"/>
                  </a:lnTo>
                  <a:lnTo>
                    <a:pt x="175" y="161"/>
                  </a:lnTo>
                  <a:lnTo>
                    <a:pt x="169" y="161"/>
                  </a:lnTo>
                  <a:lnTo>
                    <a:pt x="161" y="161"/>
                  </a:lnTo>
                  <a:lnTo>
                    <a:pt x="145" y="161"/>
                  </a:lnTo>
                  <a:lnTo>
                    <a:pt x="133" y="158"/>
                  </a:lnTo>
                  <a:lnTo>
                    <a:pt x="120" y="155"/>
                  </a:lnTo>
                  <a:lnTo>
                    <a:pt x="108" y="150"/>
                  </a:lnTo>
                  <a:lnTo>
                    <a:pt x="97" y="143"/>
                  </a:lnTo>
                  <a:lnTo>
                    <a:pt x="88" y="136"/>
                  </a:lnTo>
                  <a:lnTo>
                    <a:pt x="80" y="128"/>
                  </a:lnTo>
                  <a:lnTo>
                    <a:pt x="72" y="117"/>
                  </a:lnTo>
                  <a:lnTo>
                    <a:pt x="21" y="78"/>
                  </a:lnTo>
                  <a:lnTo>
                    <a:pt x="0" y="7"/>
                  </a:lnTo>
                  <a:lnTo>
                    <a:pt x="30" y="0"/>
                  </a:lnTo>
                  <a:lnTo>
                    <a:pt x="31" y="3"/>
                  </a:lnTo>
                  <a:lnTo>
                    <a:pt x="33" y="6"/>
                  </a:lnTo>
                  <a:lnTo>
                    <a:pt x="33" y="7"/>
                  </a:lnTo>
                  <a:lnTo>
                    <a:pt x="35" y="10"/>
                  </a:lnTo>
                  <a:lnTo>
                    <a:pt x="35" y="12"/>
                  </a:lnTo>
                  <a:lnTo>
                    <a:pt x="36" y="14"/>
                  </a:lnTo>
                  <a:lnTo>
                    <a:pt x="36" y="16"/>
                  </a:lnTo>
                  <a:lnTo>
                    <a:pt x="38" y="16"/>
                  </a:lnTo>
                  <a:lnTo>
                    <a:pt x="42" y="26"/>
                  </a:lnTo>
                  <a:lnTo>
                    <a:pt x="47" y="34"/>
                  </a:lnTo>
                  <a:lnTo>
                    <a:pt x="53" y="42"/>
                  </a:lnTo>
                  <a:lnTo>
                    <a:pt x="58" y="49"/>
                  </a:lnTo>
                  <a:lnTo>
                    <a:pt x="63" y="55"/>
                  </a:lnTo>
                  <a:lnTo>
                    <a:pt x="69" y="59"/>
                  </a:lnTo>
                  <a:lnTo>
                    <a:pt x="74" y="65"/>
                  </a:lnTo>
                  <a:lnTo>
                    <a:pt x="80" y="67"/>
                  </a:lnTo>
                  <a:lnTo>
                    <a:pt x="86" y="70"/>
                  </a:lnTo>
                  <a:lnTo>
                    <a:pt x="94" y="73"/>
                  </a:lnTo>
                  <a:lnTo>
                    <a:pt x="102" y="75"/>
                  </a:lnTo>
                  <a:lnTo>
                    <a:pt x="111" y="76"/>
                  </a:lnTo>
                  <a:lnTo>
                    <a:pt x="120" y="78"/>
                  </a:lnTo>
                  <a:lnTo>
                    <a:pt x="133" y="79"/>
                  </a:lnTo>
                  <a:lnTo>
                    <a:pt x="144" y="79"/>
                  </a:lnTo>
                  <a:lnTo>
                    <a:pt x="158" y="79"/>
                  </a:lnTo>
                  <a:lnTo>
                    <a:pt x="172" y="79"/>
                  </a:lnTo>
                  <a:lnTo>
                    <a:pt x="186" y="79"/>
                  </a:lnTo>
                  <a:lnTo>
                    <a:pt x="197" y="78"/>
                  </a:lnTo>
                  <a:lnTo>
                    <a:pt x="209" y="76"/>
                  </a:lnTo>
                  <a:lnTo>
                    <a:pt x="219" y="75"/>
                  </a:lnTo>
                  <a:lnTo>
                    <a:pt x="226" y="73"/>
                  </a:lnTo>
                  <a:lnTo>
                    <a:pt x="234" y="71"/>
                  </a:lnTo>
                  <a:lnTo>
                    <a:pt x="240" y="69"/>
                  </a:lnTo>
                  <a:lnTo>
                    <a:pt x="247" y="65"/>
                  </a:lnTo>
                  <a:lnTo>
                    <a:pt x="253" y="61"/>
                  </a:lnTo>
                  <a:lnTo>
                    <a:pt x="258" y="55"/>
                  </a:lnTo>
                  <a:lnTo>
                    <a:pt x="264" y="50"/>
                  </a:lnTo>
                  <a:lnTo>
                    <a:pt x="268" y="43"/>
                  </a:lnTo>
                  <a:lnTo>
                    <a:pt x="273" y="35"/>
                  </a:lnTo>
                  <a:lnTo>
                    <a:pt x="279" y="26"/>
                  </a:lnTo>
                  <a:lnTo>
                    <a:pt x="284" y="16"/>
                  </a:lnTo>
                  <a:lnTo>
                    <a:pt x="284" y="16"/>
                  </a:lnTo>
                  <a:lnTo>
                    <a:pt x="286" y="14"/>
                  </a:lnTo>
                  <a:lnTo>
                    <a:pt x="286" y="12"/>
                  </a:lnTo>
                  <a:lnTo>
                    <a:pt x="287" y="10"/>
                  </a:lnTo>
                  <a:lnTo>
                    <a:pt x="287" y="7"/>
                  </a:lnTo>
                  <a:lnTo>
                    <a:pt x="289" y="6"/>
                  </a:lnTo>
                  <a:lnTo>
                    <a:pt x="290" y="3"/>
                  </a:lnTo>
                  <a:lnTo>
                    <a:pt x="292" y="0"/>
                  </a:lnTo>
                  <a:lnTo>
                    <a:pt x="321" y="7"/>
                  </a:lnTo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auto">
            <a:xfrm>
              <a:off x="2179" y="2478"/>
              <a:ext cx="850" cy="469"/>
            </a:xfrm>
            <a:custGeom>
              <a:avLst/>
              <a:gdLst/>
              <a:ahLst/>
              <a:cxnLst>
                <a:cxn ang="0">
                  <a:pos x="530" y="133"/>
                </a:cxn>
                <a:cxn ang="0">
                  <a:pos x="628" y="97"/>
                </a:cxn>
                <a:cxn ang="0">
                  <a:pos x="669" y="77"/>
                </a:cxn>
                <a:cxn ang="0">
                  <a:pos x="728" y="29"/>
                </a:cxn>
                <a:cxn ang="0">
                  <a:pos x="770" y="5"/>
                </a:cxn>
                <a:cxn ang="0">
                  <a:pos x="795" y="4"/>
                </a:cxn>
                <a:cxn ang="0">
                  <a:pos x="812" y="13"/>
                </a:cxn>
                <a:cxn ang="0">
                  <a:pos x="818" y="36"/>
                </a:cxn>
                <a:cxn ang="0">
                  <a:pos x="815" y="67"/>
                </a:cxn>
                <a:cxn ang="0">
                  <a:pos x="834" y="113"/>
                </a:cxn>
                <a:cxn ang="0">
                  <a:pos x="848" y="148"/>
                </a:cxn>
                <a:cxn ang="0">
                  <a:pos x="840" y="167"/>
                </a:cxn>
                <a:cxn ang="0">
                  <a:pos x="822" y="176"/>
                </a:cxn>
                <a:cxn ang="0">
                  <a:pos x="798" y="176"/>
                </a:cxn>
                <a:cxn ang="0">
                  <a:pos x="772" y="165"/>
                </a:cxn>
                <a:cxn ang="0">
                  <a:pos x="733" y="145"/>
                </a:cxn>
                <a:cxn ang="0">
                  <a:pos x="602" y="176"/>
                </a:cxn>
                <a:cxn ang="0">
                  <a:pos x="514" y="223"/>
                </a:cxn>
                <a:cxn ang="0">
                  <a:pos x="542" y="236"/>
                </a:cxn>
                <a:cxn ang="0">
                  <a:pos x="636" y="286"/>
                </a:cxn>
                <a:cxn ang="0">
                  <a:pos x="675" y="307"/>
                </a:cxn>
                <a:cxn ang="0">
                  <a:pos x="789" y="334"/>
                </a:cxn>
                <a:cxn ang="0">
                  <a:pos x="843" y="365"/>
                </a:cxn>
                <a:cxn ang="0">
                  <a:pos x="837" y="406"/>
                </a:cxn>
                <a:cxn ang="0">
                  <a:pos x="758" y="438"/>
                </a:cxn>
                <a:cxn ang="0">
                  <a:pos x="709" y="469"/>
                </a:cxn>
                <a:cxn ang="0">
                  <a:pos x="666" y="442"/>
                </a:cxn>
                <a:cxn ang="0">
                  <a:pos x="641" y="395"/>
                </a:cxn>
                <a:cxn ang="0">
                  <a:pos x="605" y="360"/>
                </a:cxn>
                <a:cxn ang="0">
                  <a:pos x="446" y="265"/>
                </a:cxn>
                <a:cxn ang="0">
                  <a:pos x="284" y="332"/>
                </a:cxn>
                <a:cxn ang="0">
                  <a:pos x="193" y="436"/>
                </a:cxn>
                <a:cxn ang="0">
                  <a:pos x="156" y="469"/>
                </a:cxn>
                <a:cxn ang="0">
                  <a:pos x="112" y="451"/>
                </a:cxn>
                <a:cxn ang="0">
                  <a:pos x="34" y="416"/>
                </a:cxn>
                <a:cxn ang="0">
                  <a:pos x="1" y="375"/>
                </a:cxn>
                <a:cxn ang="0">
                  <a:pos x="25" y="343"/>
                </a:cxn>
                <a:cxn ang="0">
                  <a:pos x="100" y="323"/>
                </a:cxn>
                <a:cxn ang="0">
                  <a:pos x="229" y="276"/>
                </a:cxn>
                <a:cxn ang="0">
                  <a:pos x="315" y="202"/>
                </a:cxn>
                <a:cxn ang="0">
                  <a:pos x="142" y="145"/>
                </a:cxn>
                <a:cxn ang="0">
                  <a:pos x="93" y="159"/>
                </a:cxn>
                <a:cxn ang="0">
                  <a:pos x="67" y="171"/>
                </a:cxn>
                <a:cxn ang="0">
                  <a:pos x="42" y="173"/>
                </a:cxn>
                <a:cxn ang="0">
                  <a:pos x="17" y="168"/>
                </a:cxn>
                <a:cxn ang="0">
                  <a:pos x="4" y="153"/>
                </a:cxn>
                <a:cxn ang="0">
                  <a:pos x="8" y="128"/>
                </a:cxn>
                <a:cxn ang="0">
                  <a:pos x="37" y="80"/>
                </a:cxn>
                <a:cxn ang="0">
                  <a:pos x="31" y="47"/>
                </a:cxn>
                <a:cxn ang="0">
                  <a:pos x="34" y="19"/>
                </a:cxn>
                <a:cxn ang="0">
                  <a:pos x="50" y="4"/>
                </a:cxn>
                <a:cxn ang="0">
                  <a:pos x="76" y="0"/>
                </a:cxn>
                <a:cxn ang="0">
                  <a:pos x="114" y="16"/>
                </a:cxn>
                <a:cxn ang="0">
                  <a:pos x="165" y="57"/>
                </a:cxn>
                <a:cxn ang="0">
                  <a:pos x="274" y="113"/>
                </a:cxn>
              </a:cxnLst>
              <a:rect l="0" t="0" r="r" b="b"/>
              <a:pathLst>
                <a:path w="850" h="469">
                  <a:moveTo>
                    <a:pt x="429" y="176"/>
                  </a:moveTo>
                  <a:lnTo>
                    <a:pt x="444" y="169"/>
                  </a:lnTo>
                  <a:lnTo>
                    <a:pt x="461" y="162"/>
                  </a:lnTo>
                  <a:lnTo>
                    <a:pt x="482" y="153"/>
                  </a:lnTo>
                  <a:lnTo>
                    <a:pt x="503" y="144"/>
                  </a:lnTo>
                  <a:lnTo>
                    <a:pt x="530" y="133"/>
                  </a:lnTo>
                  <a:lnTo>
                    <a:pt x="558" y="124"/>
                  </a:lnTo>
                  <a:lnTo>
                    <a:pt x="588" y="112"/>
                  </a:lnTo>
                  <a:lnTo>
                    <a:pt x="620" y="100"/>
                  </a:lnTo>
                  <a:lnTo>
                    <a:pt x="623" y="99"/>
                  </a:lnTo>
                  <a:lnTo>
                    <a:pt x="625" y="99"/>
                  </a:lnTo>
                  <a:lnTo>
                    <a:pt x="628" y="97"/>
                  </a:lnTo>
                  <a:lnTo>
                    <a:pt x="633" y="95"/>
                  </a:lnTo>
                  <a:lnTo>
                    <a:pt x="638" y="93"/>
                  </a:lnTo>
                  <a:lnTo>
                    <a:pt x="644" y="92"/>
                  </a:lnTo>
                  <a:lnTo>
                    <a:pt x="650" y="90"/>
                  </a:lnTo>
                  <a:lnTo>
                    <a:pt x="656" y="86"/>
                  </a:lnTo>
                  <a:lnTo>
                    <a:pt x="669" y="77"/>
                  </a:lnTo>
                  <a:lnTo>
                    <a:pt x="680" y="67"/>
                  </a:lnTo>
                  <a:lnTo>
                    <a:pt x="691" y="59"/>
                  </a:lnTo>
                  <a:lnTo>
                    <a:pt x="701" y="49"/>
                  </a:lnTo>
                  <a:lnTo>
                    <a:pt x="711" y="42"/>
                  </a:lnTo>
                  <a:lnTo>
                    <a:pt x="720" y="35"/>
                  </a:lnTo>
                  <a:lnTo>
                    <a:pt x="728" y="29"/>
                  </a:lnTo>
                  <a:lnTo>
                    <a:pt x="737" y="23"/>
                  </a:lnTo>
                  <a:lnTo>
                    <a:pt x="745" y="18"/>
                  </a:lnTo>
                  <a:lnTo>
                    <a:pt x="751" y="13"/>
                  </a:lnTo>
                  <a:lnTo>
                    <a:pt x="759" y="11"/>
                  </a:lnTo>
                  <a:lnTo>
                    <a:pt x="765" y="7"/>
                  </a:lnTo>
                  <a:lnTo>
                    <a:pt x="770" y="5"/>
                  </a:lnTo>
                  <a:lnTo>
                    <a:pt x="775" y="4"/>
                  </a:lnTo>
                  <a:lnTo>
                    <a:pt x="779" y="2"/>
                  </a:lnTo>
                  <a:lnTo>
                    <a:pt x="784" y="2"/>
                  </a:lnTo>
                  <a:lnTo>
                    <a:pt x="787" y="2"/>
                  </a:lnTo>
                  <a:lnTo>
                    <a:pt x="792" y="2"/>
                  </a:lnTo>
                  <a:lnTo>
                    <a:pt x="795" y="4"/>
                  </a:lnTo>
                  <a:lnTo>
                    <a:pt x="798" y="4"/>
                  </a:lnTo>
                  <a:lnTo>
                    <a:pt x="801" y="5"/>
                  </a:lnTo>
                  <a:lnTo>
                    <a:pt x="804" y="7"/>
                  </a:lnTo>
                  <a:lnTo>
                    <a:pt x="807" y="9"/>
                  </a:lnTo>
                  <a:lnTo>
                    <a:pt x="809" y="12"/>
                  </a:lnTo>
                  <a:lnTo>
                    <a:pt x="812" y="13"/>
                  </a:lnTo>
                  <a:lnTo>
                    <a:pt x="814" y="17"/>
                  </a:lnTo>
                  <a:lnTo>
                    <a:pt x="815" y="19"/>
                  </a:lnTo>
                  <a:lnTo>
                    <a:pt x="815" y="24"/>
                  </a:lnTo>
                  <a:lnTo>
                    <a:pt x="817" y="26"/>
                  </a:lnTo>
                  <a:lnTo>
                    <a:pt x="817" y="31"/>
                  </a:lnTo>
                  <a:lnTo>
                    <a:pt x="818" y="36"/>
                  </a:lnTo>
                  <a:lnTo>
                    <a:pt x="818" y="40"/>
                  </a:lnTo>
                  <a:lnTo>
                    <a:pt x="818" y="44"/>
                  </a:lnTo>
                  <a:lnTo>
                    <a:pt x="817" y="49"/>
                  </a:lnTo>
                  <a:lnTo>
                    <a:pt x="817" y="54"/>
                  </a:lnTo>
                  <a:lnTo>
                    <a:pt x="817" y="59"/>
                  </a:lnTo>
                  <a:lnTo>
                    <a:pt x="815" y="67"/>
                  </a:lnTo>
                  <a:lnTo>
                    <a:pt x="815" y="73"/>
                  </a:lnTo>
                  <a:lnTo>
                    <a:pt x="814" y="80"/>
                  </a:lnTo>
                  <a:lnTo>
                    <a:pt x="812" y="86"/>
                  </a:lnTo>
                  <a:lnTo>
                    <a:pt x="820" y="95"/>
                  </a:lnTo>
                  <a:lnTo>
                    <a:pt x="828" y="105"/>
                  </a:lnTo>
                  <a:lnTo>
                    <a:pt x="834" y="113"/>
                  </a:lnTo>
                  <a:lnTo>
                    <a:pt x="839" y="121"/>
                  </a:lnTo>
                  <a:lnTo>
                    <a:pt x="843" y="128"/>
                  </a:lnTo>
                  <a:lnTo>
                    <a:pt x="846" y="135"/>
                  </a:lnTo>
                  <a:lnTo>
                    <a:pt x="848" y="140"/>
                  </a:lnTo>
                  <a:lnTo>
                    <a:pt x="848" y="144"/>
                  </a:lnTo>
                  <a:lnTo>
                    <a:pt x="848" y="148"/>
                  </a:lnTo>
                  <a:lnTo>
                    <a:pt x="848" y="152"/>
                  </a:lnTo>
                  <a:lnTo>
                    <a:pt x="846" y="156"/>
                  </a:lnTo>
                  <a:lnTo>
                    <a:pt x="845" y="159"/>
                  </a:lnTo>
                  <a:lnTo>
                    <a:pt x="843" y="162"/>
                  </a:lnTo>
                  <a:lnTo>
                    <a:pt x="842" y="164"/>
                  </a:lnTo>
                  <a:lnTo>
                    <a:pt x="840" y="167"/>
                  </a:lnTo>
                  <a:lnTo>
                    <a:pt x="839" y="169"/>
                  </a:lnTo>
                  <a:lnTo>
                    <a:pt x="836" y="171"/>
                  </a:lnTo>
                  <a:lnTo>
                    <a:pt x="832" y="172"/>
                  </a:lnTo>
                  <a:lnTo>
                    <a:pt x="829" y="173"/>
                  </a:lnTo>
                  <a:lnTo>
                    <a:pt x="825" y="174"/>
                  </a:lnTo>
                  <a:lnTo>
                    <a:pt x="822" y="176"/>
                  </a:lnTo>
                  <a:lnTo>
                    <a:pt x="817" y="176"/>
                  </a:lnTo>
                  <a:lnTo>
                    <a:pt x="812" y="178"/>
                  </a:lnTo>
                  <a:lnTo>
                    <a:pt x="807" y="178"/>
                  </a:lnTo>
                  <a:lnTo>
                    <a:pt x="804" y="178"/>
                  </a:lnTo>
                  <a:lnTo>
                    <a:pt x="803" y="176"/>
                  </a:lnTo>
                  <a:lnTo>
                    <a:pt x="798" y="176"/>
                  </a:lnTo>
                  <a:lnTo>
                    <a:pt x="795" y="174"/>
                  </a:lnTo>
                  <a:lnTo>
                    <a:pt x="790" y="173"/>
                  </a:lnTo>
                  <a:lnTo>
                    <a:pt x="787" y="172"/>
                  </a:lnTo>
                  <a:lnTo>
                    <a:pt x="783" y="171"/>
                  </a:lnTo>
                  <a:lnTo>
                    <a:pt x="776" y="168"/>
                  </a:lnTo>
                  <a:lnTo>
                    <a:pt x="772" y="165"/>
                  </a:lnTo>
                  <a:lnTo>
                    <a:pt x="765" y="162"/>
                  </a:lnTo>
                  <a:lnTo>
                    <a:pt x="759" y="160"/>
                  </a:lnTo>
                  <a:lnTo>
                    <a:pt x="753" y="157"/>
                  </a:lnTo>
                  <a:lnTo>
                    <a:pt x="747" y="153"/>
                  </a:lnTo>
                  <a:lnTo>
                    <a:pt x="740" y="149"/>
                  </a:lnTo>
                  <a:lnTo>
                    <a:pt x="733" y="145"/>
                  </a:lnTo>
                  <a:lnTo>
                    <a:pt x="725" y="141"/>
                  </a:lnTo>
                  <a:lnTo>
                    <a:pt x="705" y="145"/>
                  </a:lnTo>
                  <a:lnTo>
                    <a:pt x="681" y="150"/>
                  </a:lnTo>
                  <a:lnTo>
                    <a:pt x="656" y="157"/>
                  </a:lnTo>
                  <a:lnTo>
                    <a:pt x="630" y="167"/>
                  </a:lnTo>
                  <a:lnTo>
                    <a:pt x="602" y="176"/>
                  </a:lnTo>
                  <a:lnTo>
                    <a:pt x="570" y="188"/>
                  </a:lnTo>
                  <a:lnTo>
                    <a:pt x="538" y="202"/>
                  </a:lnTo>
                  <a:lnTo>
                    <a:pt x="502" y="216"/>
                  </a:lnTo>
                  <a:lnTo>
                    <a:pt x="507" y="219"/>
                  </a:lnTo>
                  <a:lnTo>
                    <a:pt x="511" y="220"/>
                  </a:lnTo>
                  <a:lnTo>
                    <a:pt x="514" y="223"/>
                  </a:lnTo>
                  <a:lnTo>
                    <a:pt x="517" y="224"/>
                  </a:lnTo>
                  <a:lnTo>
                    <a:pt x="521" y="226"/>
                  </a:lnTo>
                  <a:lnTo>
                    <a:pt x="524" y="226"/>
                  </a:lnTo>
                  <a:lnTo>
                    <a:pt x="527" y="228"/>
                  </a:lnTo>
                  <a:lnTo>
                    <a:pt x="528" y="229"/>
                  </a:lnTo>
                  <a:lnTo>
                    <a:pt x="542" y="236"/>
                  </a:lnTo>
                  <a:lnTo>
                    <a:pt x="556" y="243"/>
                  </a:lnTo>
                  <a:lnTo>
                    <a:pt x="570" y="251"/>
                  </a:lnTo>
                  <a:lnTo>
                    <a:pt x="586" y="259"/>
                  </a:lnTo>
                  <a:lnTo>
                    <a:pt x="602" y="267"/>
                  </a:lnTo>
                  <a:lnTo>
                    <a:pt x="617" y="276"/>
                  </a:lnTo>
                  <a:lnTo>
                    <a:pt x="636" y="286"/>
                  </a:lnTo>
                  <a:lnTo>
                    <a:pt x="653" y="296"/>
                  </a:lnTo>
                  <a:lnTo>
                    <a:pt x="656" y="298"/>
                  </a:lnTo>
                  <a:lnTo>
                    <a:pt x="659" y="298"/>
                  </a:lnTo>
                  <a:lnTo>
                    <a:pt x="664" y="302"/>
                  </a:lnTo>
                  <a:lnTo>
                    <a:pt x="669" y="303"/>
                  </a:lnTo>
                  <a:lnTo>
                    <a:pt x="675" y="307"/>
                  </a:lnTo>
                  <a:lnTo>
                    <a:pt x="681" y="310"/>
                  </a:lnTo>
                  <a:lnTo>
                    <a:pt x="687" y="314"/>
                  </a:lnTo>
                  <a:lnTo>
                    <a:pt x="695" y="317"/>
                  </a:lnTo>
                  <a:lnTo>
                    <a:pt x="731" y="321"/>
                  </a:lnTo>
                  <a:lnTo>
                    <a:pt x="762" y="327"/>
                  </a:lnTo>
                  <a:lnTo>
                    <a:pt x="789" y="334"/>
                  </a:lnTo>
                  <a:lnTo>
                    <a:pt x="811" y="341"/>
                  </a:lnTo>
                  <a:lnTo>
                    <a:pt x="820" y="346"/>
                  </a:lnTo>
                  <a:lnTo>
                    <a:pt x="828" y="350"/>
                  </a:lnTo>
                  <a:lnTo>
                    <a:pt x="834" y="355"/>
                  </a:lnTo>
                  <a:lnTo>
                    <a:pt x="839" y="360"/>
                  </a:lnTo>
                  <a:lnTo>
                    <a:pt x="843" y="365"/>
                  </a:lnTo>
                  <a:lnTo>
                    <a:pt x="846" y="371"/>
                  </a:lnTo>
                  <a:lnTo>
                    <a:pt x="848" y="377"/>
                  </a:lnTo>
                  <a:lnTo>
                    <a:pt x="850" y="383"/>
                  </a:lnTo>
                  <a:lnTo>
                    <a:pt x="848" y="391"/>
                  </a:lnTo>
                  <a:lnTo>
                    <a:pt x="843" y="399"/>
                  </a:lnTo>
                  <a:lnTo>
                    <a:pt x="837" y="406"/>
                  </a:lnTo>
                  <a:lnTo>
                    <a:pt x="828" y="411"/>
                  </a:lnTo>
                  <a:lnTo>
                    <a:pt x="817" y="416"/>
                  </a:lnTo>
                  <a:lnTo>
                    <a:pt x="803" y="422"/>
                  </a:lnTo>
                  <a:lnTo>
                    <a:pt x="786" y="426"/>
                  </a:lnTo>
                  <a:lnTo>
                    <a:pt x="767" y="429"/>
                  </a:lnTo>
                  <a:lnTo>
                    <a:pt x="758" y="438"/>
                  </a:lnTo>
                  <a:lnTo>
                    <a:pt x="748" y="446"/>
                  </a:lnTo>
                  <a:lnTo>
                    <a:pt x="739" y="452"/>
                  </a:lnTo>
                  <a:lnTo>
                    <a:pt x="731" y="460"/>
                  </a:lnTo>
                  <a:lnTo>
                    <a:pt x="723" y="463"/>
                  </a:lnTo>
                  <a:lnTo>
                    <a:pt x="715" y="465"/>
                  </a:lnTo>
                  <a:lnTo>
                    <a:pt x="709" y="469"/>
                  </a:lnTo>
                  <a:lnTo>
                    <a:pt x="703" y="469"/>
                  </a:lnTo>
                  <a:lnTo>
                    <a:pt x="695" y="467"/>
                  </a:lnTo>
                  <a:lnTo>
                    <a:pt x="687" y="465"/>
                  </a:lnTo>
                  <a:lnTo>
                    <a:pt x="680" y="460"/>
                  </a:lnTo>
                  <a:lnTo>
                    <a:pt x="672" y="452"/>
                  </a:lnTo>
                  <a:lnTo>
                    <a:pt x="666" y="442"/>
                  </a:lnTo>
                  <a:lnTo>
                    <a:pt x="658" y="431"/>
                  </a:lnTo>
                  <a:lnTo>
                    <a:pt x="650" y="416"/>
                  </a:lnTo>
                  <a:lnTo>
                    <a:pt x="644" y="400"/>
                  </a:lnTo>
                  <a:lnTo>
                    <a:pt x="642" y="399"/>
                  </a:lnTo>
                  <a:lnTo>
                    <a:pt x="642" y="396"/>
                  </a:lnTo>
                  <a:lnTo>
                    <a:pt x="641" y="395"/>
                  </a:lnTo>
                  <a:lnTo>
                    <a:pt x="641" y="393"/>
                  </a:lnTo>
                  <a:lnTo>
                    <a:pt x="639" y="390"/>
                  </a:lnTo>
                  <a:lnTo>
                    <a:pt x="638" y="387"/>
                  </a:lnTo>
                  <a:lnTo>
                    <a:pt x="636" y="383"/>
                  </a:lnTo>
                  <a:lnTo>
                    <a:pt x="634" y="381"/>
                  </a:lnTo>
                  <a:lnTo>
                    <a:pt x="605" y="360"/>
                  </a:lnTo>
                  <a:lnTo>
                    <a:pt x="577" y="341"/>
                  </a:lnTo>
                  <a:lnTo>
                    <a:pt x="549" y="323"/>
                  </a:lnTo>
                  <a:lnTo>
                    <a:pt x="522" y="307"/>
                  </a:lnTo>
                  <a:lnTo>
                    <a:pt x="496" y="293"/>
                  </a:lnTo>
                  <a:lnTo>
                    <a:pt x="471" y="279"/>
                  </a:lnTo>
                  <a:lnTo>
                    <a:pt x="446" y="265"/>
                  </a:lnTo>
                  <a:lnTo>
                    <a:pt x="422" y="255"/>
                  </a:lnTo>
                  <a:lnTo>
                    <a:pt x="393" y="268"/>
                  </a:lnTo>
                  <a:lnTo>
                    <a:pt x="365" y="284"/>
                  </a:lnTo>
                  <a:lnTo>
                    <a:pt x="338" y="298"/>
                  </a:lnTo>
                  <a:lnTo>
                    <a:pt x="310" y="315"/>
                  </a:lnTo>
                  <a:lnTo>
                    <a:pt x="284" y="332"/>
                  </a:lnTo>
                  <a:lnTo>
                    <a:pt x="259" y="350"/>
                  </a:lnTo>
                  <a:lnTo>
                    <a:pt x="232" y="369"/>
                  </a:lnTo>
                  <a:lnTo>
                    <a:pt x="207" y="387"/>
                  </a:lnTo>
                  <a:lnTo>
                    <a:pt x="204" y="406"/>
                  </a:lnTo>
                  <a:lnTo>
                    <a:pt x="199" y="424"/>
                  </a:lnTo>
                  <a:lnTo>
                    <a:pt x="193" y="436"/>
                  </a:lnTo>
                  <a:lnTo>
                    <a:pt x="187" y="448"/>
                  </a:lnTo>
                  <a:lnTo>
                    <a:pt x="179" y="458"/>
                  </a:lnTo>
                  <a:lnTo>
                    <a:pt x="171" y="463"/>
                  </a:lnTo>
                  <a:lnTo>
                    <a:pt x="167" y="465"/>
                  </a:lnTo>
                  <a:lnTo>
                    <a:pt x="160" y="467"/>
                  </a:lnTo>
                  <a:lnTo>
                    <a:pt x="156" y="469"/>
                  </a:lnTo>
                  <a:lnTo>
                    <a:pt x="151" y="469"/>
                  </a:lnTo>
                  <a:lnTo>
                    <a:pt x="143" y="469"/>
                  </a:lnTo>
                  <a:lnTo>
                    <a:pt x="135" y="465"/>
                  </a:lnTo>
                  <a:lnTo>
                    <a:pt x="129" y="462"/>
                  </a:lnTo>
                  <a:lnTo>
                    <a:pt x="120" y="458"/>
                  </a:lnTo>
                  <a:lnTo>
                    <a:pt x="112" y="451"/>
                  </a:lnTo>
                  <a:lnTo>
                    <a:pt x="104" y="443"/>
                  </a:lnTo>
                  <a:lnTo>
                    <a:pt x="95" y="434"/>
                  </a:lnTo>
                  <a:lnTo>
                    <a:pt x="87" y="424"/>
                  </a:lnTo>
                  <a:lnTo>
                    <a:pt x="67" y="422"/>
                  </a:lnTo>
                  <a:lnTo>
                    <a:pt x="48" y="420"/>
                  </a:lnTo>
                  <a:lnTo>
                    <a:pt x="34" y="416"/>
                  </a:lnTo>
                  <a:lnTo>
                    <a:pt x="22" y="412"/>
                  </a:lnTo>
                  <a:lnTo>
                    <a:pt x="12" y="407"/>
                  </a:lnTo>
                  <a:lnTo>
                    <a:pt x="6" y="400"/>
                  </a:lnTo>
                  <a:lnTo>
                    <a:pt x="1" y="391"/>
                  </a:lnTo>
                  <a:lnTo>
                    <a:pt x="0" y="381"/>
                  </a:lnTo>
                  <a:lnTo>
                    <a:pt x="1" y="375"/>
                  </a:lnTo>
                  <a:lnTo>
                    <a:pt x="3" y="369"/>
                  </a:lnTo>
                  <a:lnTo>
                    <a:pt x="4" y="362"/>
                  </a:lnTo>
                  <a:lnTo>
                    <a:pt x="9" y="357"/>
                  </a:lnTo>
                  <a:lnTo>
                    <a:pt x="12" y="351"/>
                  </a:lnTo>
                  <a:lnTo>
                    <a:pt x="18" y="347"/>
                  </a:lnTo>
                  <a:lnTo>
                    <a:pt x="25" y="343"/>
                  </a:lnTo>
                  <a:lnTo>
                    <a:pt x="32" y="339"/>
                  </a:lnTo>
                  <a:lnTo>
                    <a:pt x="42" y="336"/>
                  </a:lnTo>
                  <a:lnTo>
                    <a:pt x="53" y="332"/>
                  </a:lnTo>
                  <a:lnTo>
                    <a:pt x="67" y="329"/>
                  </a:lnTo>
                  <a:lnTo>
                    <a:pt x="82" y="326"/>
                  </a:lnTo>
                  <a:lnTo>
                    <a:pt x="100" y="323"/>
                  </a:lnTo>
                  <a:lnTo>
                    <a:pt x="120" y="319"/>
                  </a:lnTo>
                  <a:lnTo>
                    <a:pt x="143" y="316"/>
                  </a:lnTo>
                  <a:lnTo>
                    <a:pt x="167" y="314"/>
                  </a:lnTo>
                  <a:lnTo>
                    <a:pt x="187" y="300"/>
                  </a:lnTo>
                  <a:lnTo>
                    <a:pt x="207" y="288"/>
                  </a:lnTo>
                  <a:lnTo>
                    <a:pt x="229" y="276"/>
                  </a:lnTo>
                  <a:lnTo>
                    <a:pt x="251" y="264"/>
                  </a:lnTo>
                  <a:lnTo>
                    <a:pt x="274" y="252"/>
                  </a:lnTo>
                  <a:lnTo>
                    <a:pt x="299" y="240"/>
                  </a:lnTo>
                  <a:lnTo>
                    <a:pt x="324" y="228"/>
                  </a:lnTo>
                  <a:lnTo>
                    <a:pt x="349" y="216"/>
                  </a:lnTo>
                  <a:lnTo>
                    <a:pt x="315" y="202"/>
                  </a:lnTo>
                  <a:lnTo>
                    <a:pt x="282" y="190"/>
                  </a:lnTo>
                  <a:lnTo>
                    <a:pt x="251" y="178"/>
                  </a:lnTo>
                  <a:lnTo>
                    <a:pt x="221" y="167"/>
                  </a:lnTo>
                  <a:lnTo>
                    <a:pt x="193" y="159"/>
                  </a:lnTo>
                  <a:lnTo>
                    <a:pt x="167" y="152"/>
                  </a:lnTo>
                  <a:lnTo>
                    <a:pt x="142" y="145"/>
                  </a:lnTo>
                  <a:lnTo>
                    <a:pt x="118" y="141"/>
                  </a:lnTo>
                  <a:lnTo>
                    <a:pt x="114" y="145"/>
                  </a:lnTo>
                  <a:lnTo>
                    <a:pt x="107" y="149"/>
                  </a:lnTo>
                  <a:lnTo>
                    <a:pt x="103" y="152"/>
                  </a:lnTo>
                  <a:lnTo>
                    <a:pt x="98" y="156"/>
                  </a:lnTo>
                  <a:lnTo>
                    <a:pt x="93" y="159"/>
                  </a:lnTo>
                  <a:lnTo>
                    <a:pt x="89" y="162"/>
                  </a:lnTo>
                  <a:lnTo>
                    <a:pt x="84" y="164"/>
                  </a:lnTo>
                  <a:lnTo>
                    <a:pt x="79" y="165"/>
                  </a:lnTo>
                  <a:lnTo>
                    <a:pt x="75" y="168"/>
                  </a:lnTo>
                  <a:lnTo>
                    <a:pt x="71" y="169"/>
                  </a:lnTo>
                  <a:lnTo>
                    <a:pt x="67" y="171"/>
                  </a:lnTo>
                  <a:lnTo>
                    <a:pt x="62" y="172"/>
                  </a:lnTo>
                  <a:lnTo>
                    <a:pt x="59" y="172"/>
                  </a:lnTo>
                  <a:lnTo>
                    <a:pt x="54" y="173"/>
                  </a:lnTo>
                  <a:lnTo>
                    <a:pt x="51" y="173"/>
                  </a:lnTo>
                  <a:lnTo>
                    <a:pt x="47" y="173"/>
                  </a:lnTo>
                  <a:lnTo>
                    <a:pt x="42" y="173"/>
                  </a:lnTo>
                  <a:lnTo>
                    <a:pt x="37" y="173"/>
                  </a:lnTo>
                  <a:lnTo>
                    <a:pt x="32" y="172"/>
                  </a:lnTo>
                  <a:lnTo>
                    <a:pt x="28" y="172"/>
                  </a:lnTo>
                  <a:lnTo>
                    <a:pt x="23" y="171"/>
                  </a:lnTo>
                  <a:lnTo>
                    <a:pt x="20" y="169"/>
                  </a:lnTo>
                  <a:lnTo>
                    <a:pt x="17" y="168"/>
                  </a:lnTo>
                  <a:lnTo>
                    <a:pt x="14" y="165"/>
                  </a:lnTo>
                  <a:lnTo>
                    <a:pt x="11" y="164"/>
                  </a:lnTo>
                  <a:lnTo>
                    <a:pt x="9" y="162"/>
                  </a:lnTo>
                  <a:lnTo>
                    <a:pt x="6" y="159"/>
                  </a:lnTo>
                  <a:lnTo>
                    <a:pt x="4" y="156"/>
                  </a:lnTo>
                  <a:lnTo>
                    <a:pt x="4" y="153"/>
                  </a:lnTo>
                  <a:lnTo>
                    <a:pt x="3" y="149"/>
                  </a:lnTo>
                  <a:lnTo>
                    <a:pt x="3" y="147"/>
                  </a:lnTo>
                  <a:lnTo>
                    <a:pt x="1" y="143"/>
                  </a:lnTo>
                  <a:lnTo>
                    <a:pt x="3" y="138"/>
                  </a:lnTo>
                  <a:lnTo>
                    <a:pt x="4" y="133"/>
                  </a:lnTo>
                  <a:lnTo>
                    <a:pt x="8" y="128"/>
                  </a:lnTo>
                  <a:lnTo>
                    <a:pt x="11" y="121"/>
                  </a:lnTo>
                  <a:lnTo>
                    <a:pt x="17" y="114"/>
                  </a:lnTo>
                  <a:lnTo>
                    <a:pt x="23" y="107"/>
                  </a:lnTo>
                  <a:lnTo>
                    <a:pt x="31" y="97"/>
                  </a:lnTo>
                  <a:lnTo>
                    <a:pt x="39" y="86"/>
                  </a:lnTo>
                  <a:lnTo>
                    <a:pt x="37" y="80"/>
                  </a:lnTo>
                  <a:lnTo>
                    <a:pt x="36" y="73"/>
                  </a:lnTo>
                  <a:lnTo>
                    <a:pt x="34" y="67"/>
                  </a:lnTo>
                  <a:lnTo>
                    <a:pt x="32" y="61"/>
                  </a:lnTo>
                  <a:lnTo>
                    <a:pt x="32" y="56"/>
                  </a:lnTo>
                  <a:lnTo>
                    <a:pt x="31" y="50"/>
                  </a:lnTo>
                  <a:lnTo>
                    <a:pt x="31" y="47"/>
                  </a:lnTo>
                  <a:lnTo>
                    <a:pt x="31" y="42"/>
                  </a:lnTo>
                  <a:lnTo>
                    <a:pt x="31" y="37"/>
                  </a:lnTo>
                  <a:lnTo>
                    <a:pt x="31" y="32"/>
                  </a:lnTo>
                  <a:lnTo>
                    <a:pt x="32" y="28"/>
                  </a:lnTo>
                  <a:lnTo>
                    <a:pt x="34" y="24"/>
                  </a:lnTo>
                  <a:lnTo>
                    <a:pt x="34" y="19"/>
                  </a:lnTo>
                  <a:lnTo>
                    <a:pt x="37" y="16"/>
                  </a:lnTo>
                  <a:lnTo>
                    <a:pt x="39" y="13"/>
                  </a:lnTo>
                  <a:lnTo>
                    <a:pt x="40" y="11"/>
                  </a:lnTo>
                  <a:lnTo>
                    <a:pt x="43" y="7"/>
                  </a:lnTo>
                  <a:lnTo>
                    <a:pt x="47" y="5"/>
                  </a:lnTo>
                  <a:lnTo>
                    <a:pt x="50" y="4"/>
                  </a:lnTo>
                  <a:lnTo>
                    <a:pt x="53" y="2"/>
                  </a:lnTo>
                  <a:lnTo>
                    <a:pt x="57" y="1"/>
                  </a:lnTo>
                  <a:lnTo>
                    <a:pt x="61" y="0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1" y="1"/>
                  </a:lnTo>
                  <a:lnTo>
                    <a:pt x="87" y="2"/>
                  </a:lnTo>
                  <a:lnTo>
                    <a:pt x="93" y="5"/>
                  </a:lnTo>
                  <a:lnTo>
                    <a:pt x="100" y="7"/>
                  </a:lnTo>
                  <a:lnTo>
                    <a:pt x="106" y="12"/>
                  </a:lnTo>
                  <a:lnTo>
                    <a:pt x="114" y="16"/>
                  </a:lnTo>
                  <a:lnTo>
                    <a:pt x="121" y="21"/>
                  </a:lnTo>
                  <a:lnTo>
                    <a:pt x="129" y="26"/>
                  </a:lnTo>
                  <a:lnTo>
                    <a:pt x="137" y="33"/>
                  </a:lnTo>
                  <a:lnTo>
                    <a:pt x="146" y="41"/>
                  </a:lnTo>
                  <a:lnTo>
                    <a:pt x="156" y="49"/>
                  </a:lnTo>
                  <a:lnTo>
                    <a:pt x="165" y="57"/>
                  </a:lnTo>
                  <a:lnTo>
                    <a:pt x="174" y="67"/>
                  </a:lnTo>
                  <a:lnTo>
                    <a:pt x="185" y="76"/>
                  </a:lnTo>
                  <a:lnTo>
                    <a:pt x="196" y="86"/>
                  </a:lnTo>
                  <a:lnTo>
                    <a:pt x="221" y="95"/>
                  </a:lnTo>
                  <a:lnTo>
                    <a:pt x="246" y="104"/>
                  </a:lnTo>
                  <a:lnTo>
                    <a:pt x="274" y="113"/>
                  </a:lnTo>
                  <a:lnTo>
                    <a:pt x="302" y="124"/>
                  </a:lnTo>
                  <a:lnTo>
                    <a:pt x="332" y="136"/>
                  </a:lnTo>
                  <a:lnTo>
                    <a:pt x="363" y="148"/>
                  </a:lnTo>
                  <a:lnTo>
                    <a:pt x="396" y="162"/>
                  </a:lnTo>
                  <a:lnTo>
                    <a:pt x="429" y="176"/>
                  </a:lnTo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Freeform 12"/>
            <p:cNvSpPr>
              <a:spLocks/>
            </p:cNvSpPr>
            <p:nvPr/>
          </p:nvSpPr>
          <p:spPr bwMode="auto">
            <a:xfrm>
              <a:off x="2411" y="2093"/>
              <a:ext cx="140" cy="136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2" y="83"/>
                </a:cxn>
                <a:cxn ang="0">
                  <a:pos x="5" y="96"/>
                </a:cxn>
                <a:cxn ang="0">
                  <a:pos x="9" y="108"/>
                </a:cxn>
                <a:cxn ang="0">
                  <a:pos x="17" y="119"/>
                </a:cxn>
                <a:cxn ang="0">
                  <a:pos x="22" y="123"/>
                </a:cxn>
                <a:cxn ang="0">
                  <a:pos x="28" y="126"/>
                </a:cxn>
                <a:cxn ang="0">
                  <a:pos x="33" y="130"/>
                </a:cxn>
                <a:cxn ang="0">
                  <a:pos x="39" y="131"/>
                </a:cxn>
                <a:cxn ang="0">
                  <a:pos x="53" y="135"/>
                </a:cxn>
                <a:cxn ang="0">
                  <a:pos x="70" y="136"/>
                </a:cxn>
                <a:cxn ang="0">
                  <a:pos x="87" y="135"/>
                </a:cxn>
                <a:cxn ang="0">
                  <a:pos x="101" y="131"/>
                </a:cxn>
                <a:cxn ang="0">
                  <a:pos x="108" y="129"/>
                </a:cxn>
                <a:cxn ang="0">
                  <a:pos x="114" y="126"/>
                </a:cxn>
                <a:cxn ang="0">
                  <a:pos x="119" y="122"/>
                </a:cxn>
                <a:cxn ang="0">
                  <a:pos x="123" y="118"/>
                </a:cxn>
                <a:cxn ang="0">
                  <a:pos x="128" y="113"/>
                </a:cxn>
                <a:cxn ang="0">
                  <a:pos x="131" y="107"/>
                </a:cxn>
                <a:cxn ang="0">
                  <a:pos x="134" y="100"/>
                </a:cxn>
                <a:cxn ang="0">
                  <a:pos x="137" y="94"/>
                </a:cxn>
                <a:cxn ang="0">
                  <a:pos x="140" y="79"/>
                </a:cxn>
                <a:cxn ang="0">
                  <a:pos x="140" y="62"/>
                </a:cxn>
                <a:cxn ang="0">
                  <a:pos x="140" y="46"/>
                </a:cxn>
                <a:cxn ang="0">
                  <a:pos x="137" y="35"/>
                </a:cxn>
                <a:cxn ang="0">
                  <a:pos x="131" y="24"/>
                </a:cxn>
                <a:cxn ang="0">
                  <a:pos x="123" y="17"/>
                </a:cxn>
                <a:cxn ang="0">
                  <a:pos x="114" y="10"/>
                </a:cxn>
                <a:cxn ang="0">
                  <a:pos x="103" y="5"/>
                </a:cxn>
                <a:cxn ang="0">
                  <a:pos x="89" y="1"/>
                </a:cxn>
                <a:cxn ang="0">
                  <a:pos x="73" y="0"/>
                </a:cxn>
                <a:cxn ang="0">
                  <a:pos x="64" y="0"/>
                </a:cxn>
                <a:cxn ang="0">
                  <a:pos x="56" y="1"/>
                </a:cxn>
                <a:cxn ang="0">
                  <a:pos x="48" y="3"/>
                </a:cxn>
                <a:cxn ang="0">
                  <a:pos x="41" y="5"/>
                </a:cxn>
                <a:cxn ang="0">
                  <a:pos x="34" y="7"/>
                </a:cxn>
                <a:cxn ang="0">
                  <a:pos x="28" y="10"/>
                </a:cxn>
                <a:cxn ang="0">
                  <a:pos x="23" y="13"/>
                </a:cxn>
                <a:cxn ang="0">
                  <a:pos x="19" y="17"/>
                </a:cxn>
                <a:cxn ang="0">
                  <a:pos x="14" y="22"/>
                </a:cxn>
                <a:cxn ang="0">
                  <a:pos x="11" y="26"/>
                </a:cxn>
                <a:cxn ang="0">
                  <a:pos x="8" y="32"/>
                </a:cxn>
                <a:cxn ang="0">
                  <a:pos x="5" y="38"/>
                </a:cxn>
                <a:cxn ang="0">
                  <a:pos x="3" y="44"/>
                </a:cxn>
                <a:cxn ang="0">
                  <a:pos x="2" y="51"/>
                </a:cxn>
                <a:cxn ang="0">
                  <a:pos x="0" y="59"/>
                </a:cxn>
                <a:cxn ang="0">
                  <a:pos x="0" y="67"/>
                </a:cxn>
              </a:cxnLst>
              <a:rect l="0" t="0" r="r" b="b"/>
              <a:pathLst>
                <a:path w="140" h="136">
                  <a:moveTo>
                    <a:pt x="0" y="67"/>
                  </a:moveTo>
                  <a:lnTo>
                    <a:pt x="2" y="83"/>
                  </a:lnTo>
                  <a:lnTo>
                    <a:pt x="5" y="96"/>
                  </a:lnTo>
                  <a:lnTo>
                    <a:pt x="9" y="108"/>
                  </a:lnTo>
                  <a:lnTo>
                    <a:pt x="17" y="119"/>
                  </a:lnTo>
                  <a:lnTo>
                    <a:pt x="22" y="123"/>
                  </a:lnTo>
                  <a:lnTo>
                    <a:pt x="28" y="126"/>
                  </a:lnTo>
                  <a:lnTo>
                    <a:pt x="33" y="130"/>
                  </a:lnTo>
                  <a:lnTo>
                    <a:pt x="39" y="131"/>
                  </a:lnTo>
                  <a:lnTo>
                    <a:pt x="53" y="135"/>
                  </a:lnTo>
                  <a:lnTo>
                    <a:pt x="70" y="136"/>
                  </a:lnTo>
                  <a:lnTo>
                    <a:pt x="87" y="135"/>
                  </a:lnTo>
                  <a:lnTo>
                    <a:pt x="101" y="131"/>
                  </a:lnTo>
                  <a:lnTo>
                    <a:pt x="108" y="129"/>
                  </a:lnTo>
                  <a:lnTo>
                    <a:pt x="114" y="126"/>
                  </a:lnTo>
                  <a:lnTo>
                    <a:pt x="119" y="122"/>
                  </a:lnTo>
                  <a:lnTo>
                    <a:pt x="123" y="118"/>
                  </a:lnTo>
                  <a:lnTo>
                    <a:pt x="128" y="113"/>
                  </a:lnTo>
                  <a:lnTo>
                    <a:pt x="131" y="107"/>
                  </a:lnTo>
                  <a:lnTo>
                    <a:pt x="134" y="100"/>
                  </a:lnTo>
                  <a:lnTo>
                    <a:pt x="137" y="94"/>
                  </a:lnTo>
                  <a:lnTo>
                    <a:pt x="140" y="79"/>
                  </a:lnTo>
                  <a:lnTo>
                    <a:pt x="140" y="62"/>
                  </a:lnTo>
                  <a:lnTo>
                    <a:pt x="140" y="46"/>
                  </a:lnTo>
                  <a:lnTo>
                    <a:pt x="137" y="35"/>
                  </a:lnTo>
                  <a:lnTo>
                    <a:pt x="131" y="24"/>
                  </a:lnTo>
                  <a:lnTo>
                    <a:pt x="123" y="17"/>
                  </a:lnTo>
                  <a:lnTo>
                    <a:pt x="114" y="10"/>
                  </a:lnTo>
                  <a:lnTo>
                    <a:pt x="103" y="5"/>
                  </a:lnTo>
                  <a:lnTo>
                    <a:pt x="89" y="1"/>
                  </a:lnTo>
                  <a:lnTo>
                    <a:pt x="73" y="0"/>
                  </a:lnTo>
                  <a:lnTo>
                    <a:pt x="64" y="0"/>
                  </a:lnTo>
                  <a:lnTo>
                    <a:pt x="56" y="1"/>
                  </a:lnTo>
                  <a:lnTo>
                    <a:pt x="48" y="3"/>
                  </a:lnTo>
                  <a:lnTo>
                    <a:pt x="41" y="5"/>
                  </a:lnTo>
                  <a:lnTo>
                    <a:pt x="34" y="7"/>
                  </a:lnTo>
                  <a:lnTo>
                    <a:pt x="28" y="10"/>
                  </a:lnTo>
                  <a:lnTo>
                    <a:pt x="23" y="13"/>
                  </a:lnTo>
                  <a:lnTo>
                    <a:pt x="19" y="17"/>
                  </a:lnTo>
                  <a:lnTo>
                    <a:pt x="14" y="22"/>
                  </a:lnTo>
                  <a:lnTo>
                    <a:pt x="11" y="26"/>
                  </a:lnTo>
                  <a:lnTo>
                    <a:pt x="8" y="32"/>
                  </a:lnTo>
                  <a:lnTo>
                    <a:pt x="5" y="38"/>
                  </a:lnTo>
                  <a:lnTo>
                    <a:pt x="3" y="44"/>
                  </a:lnTo>
                  <a:lnTo>
                    <a:pt x="2" y="51"/>
                  </a:lnTo>
                  <a:lnTo>
                    <a:pt x="0" y="59"/>
                  </a:lnTo>
                  <a:lnTo>
                    <a:pt x="0" y="67"/>
                  </a:lnTo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Freeform 13"/>
            <p:cNvSpPr>
              <a:spLocks/>
            </p:cNvSpPr>
            <p:nvPr/>
          </p:nvSpPr>
          <p:spPr bwMode="auto">
            <a:xfrm>
              <a:off x="2661" y="2093"/>
              <a:ext cx="141" cy="136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1" y="83"/>
                </a:cxn>
                <a:cxn ang="0">
                  <a:pos x="4" y="96"/>
                </a:cxn>
                <a:cxn ang="0">
                  <a:pos x="7" y="103"/>
                </a:cxn>
                <a:cxn ang="0">
                  <a:pos x="9" y="108"/>
                </a:cxn>
                <a:cxn ang="0">
                  <a:pos x="14" y="113"/>
                </a:cxn>
                <a:cxn ang="0">
                  <a:pos x="17" y="119"/>
                </a:cxn>
                <a:cxn ang="0">
                  <a:pos x="21" y="123"/>
                </a:cxn>
                <a:cxn ang="0">
                  <a:pos x="28" y="126"/>
                </a:cxn>
                <a:cxn ang="0">
                  <a:pos x="34" y="130"/>
                </a:cxn>
                <a:cxn ang="0">
                  <a:pos x="40" y="131"/>
                </a:cxn>
                <a:cxn ang="0">
                  <a:pos x="54" y="135"/>
                </a:cxn>
                <a:cxn ang="0">
                  <a:pos x="70" y="136"/>
                </a:cxn>
                <a:cxn ang="0">
                  <a:pos x="87" y="135"/>
                </a:cxn>
                <a:cxn ang="0">
                  <a:pos x="101" y="131"/>
                </a:cxn>
                <a:cxn ang="0">
                  <a:pos x="107" y="129"/>
                </a:cxn>
                <a:cxn ang="0">
                  <a:pos x="113" y="126"/>
                </a:cxn>
                <a:cxn ang="0">
                  <a:pos x="120" y="122"/>
                </a:cxn>
                <a:cxn ang="0">
                  <a:pos x="124" y="118"/>
                </a:cxn>
                <a:cxn ang="0">
                  <a:pos x="127" y="113"/>
                </a:cxn>
                <a:cxn ang="0">
                  <a:pos x="131" y="107"/>
                </a:cxn>
                <a:cxn ang="0">
                  <a:pos x="134" y="100"/>
                </a:cxn>
                <a:cxn ang="0">
                  <a:pos x="137" y="94"/>
                </a:cxn>
                <a:cxn ang="0">
                  <a:pos x="140" y="79"/>
                </a:cxn>
                <a:cxn ang="0">
                  <a:pos x="141" y="62"/>
                </a:cxn>
                <a:cxn ang="0">
                  <a:pos x="141" y="53"/>
                </a:cxn>
                <a:cxn ang="0">
                  <a:pos x="140" y="46"/>
                </a:cxn>
                <a:cxn ang="0">
                  <a:pos x="138" y="41"/>
                </a:cxn>
                <a:cxn ang="0">
                  <a:pos x="137" y="35"/>
                </a:cxn>
                <a:cxn ang="0">
                  <a:pos x="135" y="29"/>
                </a:cxn>
                <a:cxn ang="0">
                  <a:pos x="132" y="24"/>
                </a:cxn>
                <a:cxn ang="0">
                  <a:pos x="127" y="19"/>
                </a:cxn>
                <a:cxn ang="0">
                  <a:pos x="124" y="15"/>
                </a:cxn>
                <a:cxn ang="0">
                  <a:pos x="120" y="12"/>
                </a:cxn>
                <a:cxn ang="0">
                  <a:pos x="115" y="8"/>
                </a:cxn>
                <a:cxn ang="0">
                  <a:pos x="109" y="5"/>
                </a:cxn>
                <a:cxn ang="0">
                  <a:pos x="102" y="5"/>
                </a:cxn>
                <a:cxn ang="0">
                  <a:pos x="96" y="3"/>
                </a:cxn>
                <a:cxn ang="0">
                  <a:pos x="88" y="1"/>
                </a:cxn>
                <a:cxn ang="0">
                  <a:pos x="81" y="0"/>
                </a:cxn>
                <a:cxn ang="0">
                  <a:pos x="73" y="0"/>
                </a:cxn>
                <a:cxn ang="0">
                  <a:pos x="56" y="1"/>
                </a:cxn>
                <a:cxn ang="0">
                  <a:pos x="40" y="5"/>
                </a:cxn>
                <a:cxn ang="0">
                  <a:pos x="34" y="7"/>
                </a:cxn>
                <a:cxn ang="0">
                  <a:pos x="28" y="10"/>
                </a:cxn>
                <a:cxn ang="0">
                  <a:pos x="23" y="13"/>
                </a:cxn>
                <a:cxn ang="0">
                  <a:pos x="18" y="17"/>
                </a:cxn>
                <a:cxn ang="0">
                  <a:pos x="14" y="22"/>
                </a:cxn>
                <a:cxn ang="0">
                  <a:pos x="10" y="26"/>
                </a:cxn>
                <a:cxn ang="0">
                  <a:pos x="7" y="32"/>
                </a:cxn>
                <a:cxn ang="0">
                  <a:pos x="4" y="38"/>
                </a:cxn>
                <a:cxn ang="0">
                  <a:pos x="1" y="51"/>
                </a:cxn>
                <a:cxn ang="0">
                  <a:pos x="0" y="67"/>
                </a:cxn>
              </a:cxnLst>
              <a:rect l="0" t="0" r="r" b="b"/>
              <a:pathLst>
                <a:path w="141" h="136">
                  <a:moveTo>
                    <a:pt x="0" y="67"/>
                  </a:moveTo>
                  <a:lnTo>
                    <a:pt x="1" y="83"/>
                  </a:lnTo>
                  <a:lnTo>
                    <a:pt x="4" y="96"/>
                  </a:lnTo>
                  <a:lnTo>
                    <a:pt x="7" y="103"/>
                  </a:lnTo>
                  <a:lnTo>
                    <a:pt x="9" y="108"/>
                  </a:lnTo>
                  <a:lnTo>
                    <a:pt x="14" y="113"/>
                  </a:lnTo>
                  <a:lnTo>
                    <a:pt x="17" y="119"/>
                  </a:lnTo>
                  <a:lnTo>
                    <a:pt x="21" y="123"/>
                  </a:lnTo>
                  <a:lnTo>
                    <a:pt x="28" y="126"/>
                  </a:lnTo>
                  <a:lnTo>
                    <a:pt x="34" y="130"/>
                  </a:lnTo>
                  <a:lnTo>
                    <a:pt x="40" y="131"/>
                  </a:lnTo>
                  <a:lnTo>
                    <a:pt x="54" y="135"/>
                  </a:lnTo>
                  <a:lnTo>
                    <a:pt x="70" y="136"/>
                  </a:lnTo>
                  <a:lnTo>
                    <a:pt x="87" y="135"/>
                  </a:lnTo>
                  <a:lnTo>
                    <a:pt x="101" y="131"/>
                  </a:lnTo>
                  <a:lnTo>
                    <a:pt x="107" y="129"/>
                  </a:lnTo>
                  <a:lnTo>
                    <a:pt x="113" y="126"/>
                  </a:lnTo>
                  <a:lnTo>
                    <a:pt x="120" y="122"/>
                  </a:lnTo>
                  <a:lnTo>
                    <a:pt x="124" y="118"/>
                  </a:lnTo>
                  <a:lnTo>
                    <a:pt x="127" y="113"/>
                  </a:lnTo>
                  <a:lnTo>
                    <a:pt x="131" y="107"/>
                  </a:lnTo>
                  <a:lnTo>
                    <a:pt x="134" y="100"/>
                  </a:lnTo>
                  <a:lnTo>
                    <a:pt x="137" y="94"/>
                  </a:lnTo>
                  <a:lnTo>
                    <a:pt x="140" y="79"/>
                  </a:lnTo>
                  <a:lnTo>
                    <a:pt x="141" y="62"/>
                  </a:lnTo>
                  <a:lnTo>
                    <a:pt x="141" y="53"/>
                  </a:lnTo>
                  <a:lnTo>
                    <a:pt x="140" y="46"/>
                  </a:lnTo>
                  <a:lnTo>
                    <a:pt x="138" y="41"/>
                  </a:lnTo>
                  <a:lnTo>
                    <a:pt x="137" y="35"/>
                  </a:lnTo>
                  <a:lnTo>
                    <a:pt x="135" y="29"/>
                  </a:lnTo>
                  <a:lnTo>
                    <a:pt x="132" y="24"/>
                  </a:lnTo>
                  <a:lnTo>
                    <a:pt x="127" y="19"/>
                  </a:lnTo>
                  <a:lnTo>
                    <a:pt x="124" y="15"/>
                  </a:lnTo>
                  <a:lnTo>
                    <a:pt x="120" y="12"/>
                  </a:lnTo>
                  <a:lnTo>
                    <a:pt x="115" y="8"/>
                  </a:lnTo>
                  <a:lnTo>
                    <a:pt x="109" y="5"/>
                  </a:lnTo>
                  <a:lnTo>
                    <a:pt x="102" y="5"/>
                  </a:lnTo>
                  <a:lnTo>
                    <a:pt x="96" y="3"/>
                  </a:lnTo>
                  <a:lnTo>
                    <a:pt x="88" y="1"/>
                  </a:lnTo>
                  <a:lnTo>
                    <a:pt x="81" y="0"/>
                  </a:lnTo>
                  <a:lnTo>
                    <a:pt x="73" y="0"/>
                  </a:lnTo>
                  <a:lnTo>
                    <a:pt x="56" y="1"/>
                  </a:lnTo>
                  <a:lnTo>
                    <a:pt x="40" y="5"/>
                  </a:lnTo>
                  <a:lnTo>
                    <a:pt x="34" y="7"/>
                  </a:lnTo>
                  <a:lnTo>
                    <a:pt x="28" y="10"/>
                  </a:lnTo>
                  <a:lnTo>
                    <a:pt x="23" y="13"/>
                  </a:lnTo>
                  <a:lnTo>
                    <a:pt x="18" y="17"/>
                  </a:lnTo>
                  <a:lnTo>
                    <a:pt x="14" y="22"/>
                  </a:lnTo>
                  <a:lnTo>
                    <a:pt x="10" y="26"/>
                  </a:lnTo>
                  <a:lnTo>
                    <a:pt x="7" y="32"/>
                  </a:lnTo>
                  <a:lnTo>
                    <a:pt x="4" y="38"/>
                  </a:lnTo>
                  <a:lnTo>
                    <a:pt x="1" y="51"/>
                  </a:lnTo>
                  <a:lnTo>
                    <a:pt x="0" y="67"/>
                  </a:lnTo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auto">
            <a:xfrm>
              <a:off x="2553" y="2219"/>
              <a:ext cx="103" cy="91"/>
            </a:xfrm>
            <a:custGeom>
              <a:avLst/>
              <a:gdLst/>
              <a:ahLst/>
              <a:cxnLst>
                <a:cxn ang="0">
                  <a:pos x="48" y="5"/>
                </a:cxn>
                <a:cxn ang="0">
                  <a:pos x="41" y="15"/>
                </a:cxn>
                <a:cxn ang="0">
                  <a:pos x="33" y="24"/>
                </a:cxn>
                <a:cxn ang="0">
                  <a:pos x="25" y="33"/>
                </a:cxn>
                <a:cxn ang="0">
                  <a:pos x="16" y="42"/>
                </a:cxn>
                <a:cxn ang="0">
                  <a:pos x="9" y="51"/>
                </a:cxn>
                <a:cxn ang="0">
                  <a:pos x="3" y="58"/>
                </a:cxn>
                <a:cxn ang="0">
                  <a:pos x="2" y="65"/>
                </a:cxn>
                <a:cxn ang="0">
                  <a:pos x="2" y="70"/>
                </a:cxn>
                <a:cxn ang="0">
                  <a:pos x="2" y="75"/>
                </a:cxn>
                <a:cxn ang="0">
                  <a:pos x="3" y="80"/>
                </a:cxn>
                <a:cxn ang="0">
                  <a:pos x="6" y="84"/>
                </a:cxn>
                <a:cxn ang="0">
                  <a:pos x="11" y="87"/>
                </a:cxn>
                <a:cxn ang="0">
                  <a:pos x="16" y="89"/>
                </a:cxn>
                <a:cxn ang="0">
                  <a:pos x="22" y="91"/>
                </a:cxn>
                <a:cxn ang="0">
                  <a:pos x="28" y="91"/>
                </a:cxn>
                <a:cxn ang="0">
                  <a:pos x="34" y="91"/>
                </a:cxn>
                <a:cxn ang="0">
                  <a:pos x="39" y="91"/>
                </a:cxn>
                <a:cxn ang="0">
                  <a:pos x="44" y="89"/>
                </a:cxn>
                <a:cxn ang="0">
                  <a:pos x="50" y="87"/>
                </a:cxn>
                <a:cxn ang="0">
                  <a:pos x="55" y="87"/>
                </a:cxn>
                <a:cxn ang="0">
                  <a:pos x="61" y="89"/>
                </a:cxn>
                <a:cxn ang="0">
                  <a:pos x="65" y="91"/>
                </a:cxn>
                <a:cxn ang="0">
                  <a:pos x="70" y="91"/>
                </a:cxn>
                <a:cxn ang="0">
                  <a:pos x="80" y="91"/>
                </a:cxn>
                <a:cxn ang="0">
                  <a:pos x="92" y="87"/>
                </a:cxn>
                <a:cxn ang="0">
                  <a:pos x="100" y="82"/>
                </a:cxn>
                <a:cxn ang="0">
                  <a:pos x="103" y="72"/>
                </a:cxn>
                <a:cxn ang="0">
                  <a:pos x="103" y="64"/>
                </a:cxn>
                <a:cxn ang="0">
                  <a:pos x="101" y="58"/>
                </a:cxn>
                <a:cxn ang="0">
                  <a:pos x="95" y="51"/>
                </a:cxn>
                <a:cxn ang="0">
                  <a:pos x="87" y="42"/>
                </a:cxn>
                <a:cxn ang="0">
                  <a:pos x="80" y="33"/>
                </a:cxn>
                <a:cxn ang="0">
                  <a:pos x="70" y="24"/>
                </a:cxn>
                <a:cxn ang="0">
                  <a:pos x="62" y="15"/>
                </a:cxn>
                <a:cxn ang="0">
                  <a:pos x="56" y="4"/>
                </a:cxn>
              </a:cxnLst>
              <a:rect l="0" t="0" r="r" b="b"/>
              <a:pathLst>
                <a:path w="103" h="91">
                  <a:moveTo>
                    <a:pt x="51" y="0"/>
                  </a:moveTo>
                  <a:lnTo>
                    <a:pt x="48" y="5"/>
                  </a:lnTo>
                  <a:lnTo>
                    <a:pt x="44" y="9"/>
                  </a:lnTo>
                  <a:lnTo>
                    <a:pt x="41" y="15"/>
                  </a:lnTo>
                  <a:lnTo>
                    <a:pt x="37" y="20"/>
                  </a:lnTo>
                  <a:lnTo>
                    <a:pt x="33" y="24"/>
                  </a:lnTo>
                  <a:lnTo>
                    <a:pt x="30" y="29"/>
                  </a:lnTo>
                  <a:lnTo>
                    <a:pt x="25" y="33"/>
                  </a:lnTo>
                  <a:lnTo>
                    <a:pt x="20" y="37"/>
                  </a:lnTo>
                  <a:lnTo>
                    <a:pt x="16" y="42"/>
                  </a:lnTo>
                  <a:lnTo>
                    <a:pt x="12" y="46"/>
                  </a:lnTo>
                  <a:lnTo>
                    <a:pt x="9" y="51"/>
                  </a:lnTo>
                  <a:lnTo>
                    <a:pt x="6" y="54"/>
                  </a:lnTo>
                  <a:lnTo>
                    <a:pt x="3" y="58"/>
                  </a:lnTo>
                  <a:lnTo>
                    <a:pt x="2" y="61"/>
                  </a:lnTo>
                  <a:lnTo>
                    <a:pt x="2" y="65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2" y="73"/>
                  </a:lnTo>
                  <a:lnTo>
                    <a:pt x="2" y="75"/>
                  </a:lnTo>
                  <a:lnTo>
                    <a:pt x="3" y="77"/>
                  </a:lnTo>
                  <a:lnTo>
                    <a:pt x="3" y="80"/>
                  </a:lnTo>
                  <a:lnTo>
                    <a:pt x="5" y="82"/>
                  </a:lnTo>
                  <a:lnTo>
                    <a:pt x="6" y="84"/>
                  </a:lnTo>
                  <a:lnTo>
                    <a:pt x="9" y="85"/>
                  </a:lnTo>
                  <a:lnTo>
                    <a:pt x="11" y="87"/>
                  </a:lnTo>
                  <a:lnTo>
                    <a:pt x="12" y="87"/>
                  </a:lnTo>
                  <a:lnTo>
                    <a:pt x="16" y="89"/>
                  </a:lnTo>
                  <a:lnTo>
                    <a:pt x="19" y="89"/>
                  </a:lnTo>
                  <a:lnTo>
                    <a:pt x="22" y="91"/>
                  </a:lnTo>
                  <a:lnTo>
                    <a:pt x="25" y="91"/>
                  </a:lnTo>
                  <a:lnTo>
                    <a:pt x="28" y="91"/>
                  </a:lnTo>
                  <a:lnTo>
                    <a:pt x="31" y="91"/>
                  </a:lnTo>
                  <a:lnTo>
                    <a:pt x="34" y="91"/>
                  </a:lnTo>
                  <a:lnTo>
                    <a:pt x="36" y="91"/>
                  </a:lnTo>
                  <a:lnTo>
                    <a:pt x="39" y="91"/>
                  </a:lnTo>
                  <a:lnTo>
                    <a:pt x="42" y="89"/>
                  </a:lnTo>
                  <a:lnTo>
                    <a:pt x="44" y="89"/>
                  </a:lnTo>
                  <a:lnTo>
                    <a:pt x="47" y="87"/>
                  </a:lnTo>
                  <a:lnTo>
                    <a:pt x="50" y="87"/>
                  </a:lnTo>
                  <a:lnTo>
                    <a:pt x="51" y="85"/>
                  </a:lnTo>
                  <a:lnTo>
                    <a:pt x="55" y="87"/>
                  </a:lnTo>
                  <a:lnTo>
                    <a:pt x="58" y="87"/>
                  </a:lnTo>
                  <a:lnTo>
                    <a:pt x="61" y="89"/>
                  </a:lnTo>
                  <a:lnTo>
                    <a:pt x="62" y="89"/>
                  </a:lnTo>
                  <a:lnTo>
                    <a:pt x="65" y="91"/>
                  </a:lnTo>
                  <a:lnTo>
                    <a:pt x="67" y="91"/>
                  </a:lnTo>
                  <a:lnTo>
                    <a:pt x="70" y="91"/>
                  </a:lnTo>
                  <a:lnTo>
                    <a:pt x="72" y="91"/>
                  </a:lnTo>
                  <a:lnTo>
                    <a:pt x="80" y="91"/>
                  </a:lnTo>
                  <a:lnTo>
                    <a:pt x="86" y="89"/>
                  </a:lnTo>
                  <a:lnTo>
                    <a:pt x="92" y="87"/>
                  </a:lnTo>
                  <a:lnTo>
                    <a:pt x="95" y="85"/>
                  </a:lnTo>
                  <a:lnTo>
                    <a:pt x="100" y="82"/>
                  </a:lnTo>
                  <a:lnTo>
                    <a:pt x="101" y="77"/>
                  </a:lnTo>
                  <a:lnTo>
                    <a:pt x="103" y="72"/>
                  </a:lnTo>
                  <a:lnTo>
                    <a:pt x="103" y="66"/>
                  </a:lnTo>
                  <a:lnTo>
                    <a:pt x="103" y="64"/>
                  </a:lnTo>
                  <a:lnTo>
                    <a:pt x="103" y="61"/>
                  </a:lnTo>
                  <a:lnTo>
                    <a:pt x="101" y="58"/>
                  </a:lnTo>
                  <a:lnTo>
                    <a:pt x="98" y="54"/>
                  </a:lnTo>
                  <a:lnTo>
                    <a:pt x="95" y="51"/>
                  </a:lnTo>
                  <a:lnTo>
                    <a:pt x="92" y="46"/>
                  </a:lnTo>
                  <a:lnTo>
                    <a:pt x="87" y="42"/>
                  </a:lnTo>
                  <a:lnTo>
                    <a:pt x="83" y="37"/>
                  </a:lnTo>
                  <a:lnTo>
                    <a:pt x="80" y="33"/>
                  </a:lnTo>
                  <a:lnTo>
                    <a:pt x="75" y="28"/>
                  </a:lnTo>
                  <a:lnTo>
                    <a:pt x="70" y="24"/>
                  </a:lnTo>
                  <a:lnTo>
                    <a:pt x="67" y="18"/>
                  </a:lnTo>
                  <a:lnTo>
                    <a:pt x="62" y="15"/>
                  </a:lnTo>
                  <a:lnTo>
                    <a:pt x="59" y="9"/>
                  </a:lnTo>
                  <a:lnTo>
                    <a:pt x="56" y="4"/>
                  </a:lnTo>
                  <a:lnTo>
                    <a:pt x="51" y="0"/>
                  </a:lnTo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Freeform 15"/>
            <p:cNvSpPr>
              <a:spLocks noEditPoints="1"/>
            </p:cNvSpPr>
            <p:nvPr/>
          </p:nvSpPr>
          <p:spPr bwMode="auto">
            <a:xfrm>
              <a:off x="2179" y="1826"/>
              <a:ext cx="850" cy="1121"/>
            </a:xfrm>
            <a:custGeom>
              <a:avLst/>
              <a:gdLst/>
              <a:ahLst/>
              <a:cxnLst>
                <a:cxn ang="0">
                  <a:pos x="419" y="559"/>
                </a:cxn>
                <a:cxn ang="0">
                  <a:pos x="355" y="554"/>
                </a:cxn>
                <a:cxn ang="0">
                  <a:pos x="182" y="380"/>
                </a:cxn>
                <a:cxn ang="0">
                  <a:pos x="131" y="236"/>
                </a:cxn>
                <a:cxn ang="0">
                  <a:pos x="255" y="33"/>
                </a:cxn>
                <a:cxn ang="0">
                  <a:pos x="570" y="23"/>
                </a:cxn>
                <a:cxn ang="0">
                  <a:pos x="720" y="217"/>
                </a:cxn>
                <a:cxn ang="0">
                  <a:pos x="662" y="386"/>
                </a:cxn>
                <a:cxn ang="0">
                  <a:pos x="508" y="645"/>
                </a:cxn>
                <a:cxn ang="0">
                  <a:pos x="452" y="681"/>
                </a:cxn>
                <a:cxn ang="0">
                  <a:pos x="343" y="651"/>
                </a:cxn>
                <a:cxn ang="0">
                  <a:pos x="299" y="539"/>
                </a:cxn>
                <a:cxn ang="0">
                  <a:pos x="357" y="596"/>
                </a:cxn>
                <a:cxn ang="0">
                  <a:pos x="482" y="598"/>
                </a:cxn>
                <a:cxn ang="0">
                  <a:pos x="547" y="539"/>
                </a:cxn>
                <a:cxn ang="0">
                  <a:pos x="444" y="821"/>
                </a:cxn>
                <a:cxn ang="0">
                  <a:pos x="633" y="747"/>
                </a:cxn>
                <a:cxn ang="0">
                  <a:pos x="728" y="681"/>
                </a:cxn>
                <a:cxn ang="0">
                  <a:pos x="792" y="654"/>
                </a:cxn>
                <a:cxn ang="0">
                  <a:pos x="817" y="678"/>
                </a:cxn>
                <a:cxn ang="0">
                  <a:pos x="812" y="738"/>
                </a:cxn>
                <a:cxn ang="0">
                  <a:pos x="846" y="808"/>
                </a:cxn>
                <a:cxn ang="0">
                  <a:pos x="817" y="828"/>
                </a:cxn>
                <a:cxn ang="0">
                  <a:pos x="772" y="817"/>
                </a:cxn>
                <a:cxn ang="0">
                  <a:pos x="630" y="819"/>
                </a:cxn>
                <a:cxn ang="0">
                  <a:pos x="527" y="880"/>
                </a:cxn>
                <a:cxn ang="0">
                  <a:pos x="659" y="950"/>
                </a:cxn>
                <a:cxn ang="0">
                  <a:pos x="820" y="998"/>
                </a:cxn>
                <a:cxn ang="0">
                  <a:pos x="828" y="1063"/>
                </a:cxn>
                <a:cxn ang="0">
                  <a:pos x="709" y="1121"/>
                </a:cxn>
                <a:cxn ang="0">
                  <a:pos x="642" y="1048"/>
                </a:cxn>
                <a:cxn ang="0">
                  <a:pos x="496" y="945"/>
                </a:cxn>
                <a:cxn ang="0">
                  <a:pos x="207" y="1039"/>
                </a:cxn>
                <a:cxn ang="0">
                  <a:pos x="143" y="1121"/>
                </a:cxn>
                <a:cxn ang="0">
                  <a:pos x="22" y="1064"/>
                </a:cxn>
                <a:cxn ang="0">
                  <a:pos x="25" y="995"/>
                </a:cxn>
                <a:cxn ang="0">
                  <a:pos x="207" y="940"/>
                </a:cxn>
                <a:cxn ang="0">
                  <a:pos x="193" y="811"/>
                </a:cxn>
                <a:cxn ang="0">
                  <a:pos x="79" y="817"/>
                </a:cxn>
                <a:cxn ang="0">
                  <a:pos x="32" y="824"/>
                </a:cxn>
                <a:cxn ang="0">
                  <a:pos x="3" y="801"/>
                </a:cxn>
                <a:cxn ang="0">
                  <a:pos x="37" y="732"/>
                </a:cxn>
                <a:cxn ang="0">
                  <a:pos x="34" y="676"/>
                </a:cxn>
                <a:cxn ang="0">
                  <a:pos x="65" y="652"/>
                </a:cxn>
                <a:cxn ang="0">
                  <a:pos x="137" y="685"/>
                </a:cxn>
                <a:cxn ang="0">
                  <a:pos x="332" y="788"/>
                </a:cxn>
                <a:cxn ang="0">
                  <a:pos x="265" y="397"/>
                </a:cxn>
                <a:cxn ang="0">
                  <a:pos x="363" y="374"/>
                </a:cxn>
                <a:cxn ang="0">
                  <a:pos x="321" y="268"/>
                </a:cxn>
                <a:cxn ang="0">
                  <a:pos x="243" y="293"/>
                </a:cxn>
                <a:cxn ang="0">
                  <a:pos x="491" y="375"/>
                </a:cxn>
                <a:cxn ang="0">
                  <a:pos x="589" y="396"/>
                </a:cxn>
                <a:cxn ang="0">
                  <a:pos x="622" y="313"/>
                </a:cxn>
                <a:cxn ang="0">
                  <a:pos x="578" y="270"/>
                </a:cxn>
                <a:cxn ang="0">
                  <a:pos x="492" y="293"/>
                </a:cxn>
                <a:cxn ang="0">
                  <a:pos x="404" y="422"/>
                </a:cxn>
                <a:cxn ang="0">
                  <a:pos x="376" y="463"/>
                </a:cxn>
                <a:cxn ang="0">
                  <a:pos x="393" y="482"/>
                </a:cxn>
                <a:cxn ang="0">
                  <a:pos x="424" y="480"/>
                </a:cxn>
                <a:cxn ang="0">
                  <a:pos x="460" y="482"/>
                </a:cxn>
                <a:cxn ang="0">
                  <a:pos x="469" y="444"/>
                </a:cxn>
                <a:cxn ang="0">
                  <a:pos x="425" y="393"/>
                </a:cxn>
              </a:cxnLst>
              <a:rect l="0" t="0" r="r" b="b"/>
              <a:pathLst>
                <a:path w="850" h="1121">
                  <a:moveTo>
                    <a:pt x="528" y="513"/>
                  </a:moveTo>
                  <a:lnTo>
                    <a:pt x="513" y="551"/>
                  </a:lnTo>
                  <a:lnTo>
                    <a:pt x="503" y="552"/>
                  </a:lnTo>
                  <a:lnTo>
                    <a:pt x="494" y="554"/>
                  </a:lnTo>
                  <a:lnTo>
                    <a:pt x="485" y="556"/>
                  </a:lnTo>
                  <a:lnTo>
                    <a:pt x="474" y="557"/>
                  </a:lnTo>
                  <a:lnTo>
                    <a:pt x="463" y="558"/>
                  </a:lnTo>
                  <a:lnTo>
                    <a:pt x="452" y="558"/>
                  </a:lnTo>
                  <a:lnTo>
                    <a:pt x="438" y="559"/>
                  </a:lnTo>
                  <a:lnTo>
                    <a:pt x="425" y="559"/>
                  </a:lnTo>
                  <a:lnTo>
                    <a:pt x="419" y="559"/>
                  </a:lnTo>
                  <a:lnTo>
                    <a:pt x="411" y="559"/>
                  </a:lnTo>
                  <a:lnTo>
                    <a:pt x="405" y="559"/>
                  </a:lnTo>
                  <a:lnTo>
                    <a:pt x="399" y="558"/>
                  </a:lnTo>
                  <a:lnTo>
                    <a:pt x="394" y="558"/>
                  </a:lnTo>
                  <a:lnTo>
                    <a:pt x="388" y="558"/>
                  </a:lnTo>
                  <a:lnTo>
                    <a:pt x="382" y="557"/>
                  </a:lnTo>
                  <a:lnTo>
                    <a:pt x="377" y="557"/>
                  </a:lnTo>
                  <a:lnTo>
                    <a:pt x="371" y="556"/>
                  </a:lnTo>
                  <a:lnTo>
                    <a:pt x="366" y="556"/>
                  </a:lnTo>
                  <a:lnTo>
                    <a:pt x="361" y="554"/>
                  </a:lnTo>
                  <a:lnTo>
                    <a:pt x="355" y="554"/>
                  </a:lnTo>
                  <a:lnTo>
                    <a:pt x="351" y="553"/>
                  </a:lnTo>
                  <a:lnTo>
                    <a:pt x="347" y="552"/>
                  </a:lnTo>
                  <a:lnTo>
                    <a:pt x="343" y="552"/>
                  </a:lnTo>
                  <a:lnTo>
                    <a:pt x="338" y="551"/>
                  </a:lnTo>
                  <a:lnTo>
                    <a:pt x="321" y="513"/>
                  </a:lnTo>
                  <a:lnTo>
                    <a:pt x="204" y="465"/>
                  </a:lnTo>
                  <a:lnTo>
                    <a:pt x="193" y="405"/>
                  </a:lnTo>
                  <a:lnTo>
                    <a:pt x="192" y="399"/>
                  </a:lnTo>
                  <a:lnTo>
                    <a:pt x="190" y="394"/>
                  </a:lnTo>
                  <a:lnTo>
                    <a:pt x="187" y="386"/>
                  </a:lnTo>
                  <a:lnTo>
                    <a:pt x="182" y="380"/>
                  </a:lnTo>
                  <a:lnTo>
                    <a:pt x="177" y="370"/>
                  </a:lnTo>
                  <a:lnTo>
                    <a:pt x="171" y="360"/>
                  </a:lnTo>
                  <a:lnTo>
                    <a:pt x="165" y="349"/>
                  </a:lnTo>
                  <a:lnTo>
                    <a:pt x="156" y="337"/>
                  </a:lnTo>
                  <a:lnTo>
                    <a:pt x="149" y="326"/>
                  </a:lnTo>
                  <a:lnTo>
                    <a:pt x="145" y="315"/>
                  </a:lnTo>
                  <a:lnTo>
                    <a:pt x="140" y="302"/>
                  </a:lnTo>
                  <a:lnTo>
                    <a:pt x="137" y="287"/>
                  </a:lnTo>
                  <a:lnTo>
                    <a:pt x="134" y="272"/>
                  </a:lnTo>
                  <a:lnTo>
                    <a:pt x="132" y="255"/>
                  </a:lnTo>
                  <a:lnTo>
                    <a:pt x="131" y="236"/>
                  </a:lnTo>
                  <a:lnTo>
                    <a:pt x="131" y="217"/>
                  </a:lnTo>
                  <a:lnTo>
                    <a:pt x="131" y="193"/>
                  </a:lnTo>
                  <a:lnTo>
                    <a:pt x="135" y="170"/>
                  </a:lnTo>
                  <a:lnTo>
                    <a:pt x="142" y="148"/>
                  </a:lnTo>
                  <a:lnTo>
                    <a:pt x="151" y="128"/>
                  </a:lnTo>
                  <a:lnTo>
                    <a:pt x="162" y="110"/>
                  </a:lnTo>
                  <a:lnTo>
                    <a:pt x="176" y="93"/>
                  </a:lnTo>
                  <a:lnTo>
                    <a:pt x="193" y="75"/>
                  </a:lnTo>
                  <a:lnTo>
                    <a:pt x="212" y="59"/>
                  </a:lnTo>
                  <a:lnTo>
                    <a:pt x="234" y="46"/>
                  </a:lnTo>
                  <a:lnTo>
                    <a:pt x="255" y="33"/>
                  </a:lnTo>
                  <a:lnTo>
                    <a:pt x="280" y="23"/>
                  </a:lnTo>
                  <a:lnTo>
                    <a:pt x="305" y="15"/>
                  </a:lnTo>
                  <a:lnTo>
                    <a:pt x="333" y="8"/>
                  </a:lnTo>
                  <a:lnTo>
                    <a:pt x="363" y="3"/>
                  </a:lnTo>
                  <a:lnTo>
                    <a:pt x="393" y="0"/>
                  </a:lnTo>
                  <a:lnTo>
                    <a:pt x="425" y="0"/>
                  </a:lnTo>
                  <a:lnTo>
                    <a:pt x="457" y="0"/>
                  </a:lnTo>
                  <a:lnTo>
                    <a:pt x="488" y="3"/>
                  </a:lnTo>
                  <a:lnTo>
                    <a:pt x="517" y="8"/>
                  </a:lnTo>
                  <a:lnTo>
                    <a:pt x="544" y="15"/>
                  </a:lnTo>
                  <a:lnTo>
                    <a:pt x="570" y="23"/>
                  </a:lnTo>
                  <a:lnTo>
                    <a:pt x="594" y="33"/>
                  </a:lnTo>
                  <a:lnTo>
                    <a:pt x="617" y="46"/>
                  </a:lnTo>
                  <a:lnTo>
                    <a:pt x="639" y="59"/>
                  </a:lnTo>
                  <a:lnTo>
                    <a:pt x="658" y="75"/>
                  </a:lnTo>
                  <a:lnTo>
                    <a:pt x="675" y="93"/>
                  </a:lnTo>
                  <a:lnTo>
                    <a:pt x="689" y="110"/>
                  </a:lnTo>
                  <a:lnTo>
                    <a:pt x="700" y="128"/>
                  </a:lnTo>
                  <a:lnTo>
                    <a:pt x="709" y="148"/>
                  </a:lnTo>
                  <a:lnTo>
                    <a:pt x="715" y="170"/>
                  </a:lnTo>
                  <a:lnTo>
                    <a:pt x="719" y="193"/>
                  </a:lnTo>
                  <a:lnTo>
                    <a:pt x="720" y="217"/>
                  </a:lnTo>
                  <a:lnTo>
                    <a:pt x="719" y="236"/>
                  </a:lnTo>
                  <a:lnTo>
                    <a:pt x="717" y="258"/>
                  </a:lnTo>
                  <a:lnTo>
                    <a:pt x="712" y="277"/>
                  </a:lnTo>
                  <a:lnTo>
                    <a:pt x="706" y="298"/>
                  </a:lnTo>
                  <a:lnTo>
                    <a:pt x="700" y="318"/>
                  </a:lnTo>
                  <a:lnTo>
                    <a:pt x="691" y="338"/>
                  </a:lnTo>
                  <a:lnTo>
                    <a:pt x="680" y="358"/>
                  </a:lnTo>
                  <a:lnTo>
                    <a:pt x="666" y="378"/>
                  </a:lnTo>
                  <a:lnTo>
                    <a:pt x="666" y="380"/>
                  </a:lnTo>
                  <a:lnTo>
                    <a:pt x="664" y="384"/>
                  </a:lnTo>
                  <a:lnTo>
                    <a:pt x="662" y="386"/>
                  </a:lnTo>
                  <a:lnTo>
                    <a:pt x="661" y="389"/>
                  </a:lnTo>
                  <a:lnTo>
                    <a:pt x="661" y="393"/>
                  </a:lnTo>
                  <a:lnTo>
                    <a:pt x="659" y="397"/>
                  </a:lnTo>
                  <a:lnTo>
                    <a:pt x="659" y="401"/>
                  </a:lnTo>
                  <a:lnTo>
                    <a:pt x="658" y="405"/>
                  </a:lnTo>
                  <a:lnTo>
                    <a:pt x="647" y="465"/>
                  </a:lnTo>
                  <a:lnTo>
                    <a:pt x="528" y="513"/>
                  </a:lnTo>
                  <a:close/>
                  <a:moveTo>
                    <a:pt x="584" y="530"/>
                  </a:moveTo>
                  <a:lnTo>
                    <a:pt x="564" y="601"/>
                  </a:lnTo>
                  <a:lnTo>
                    <a:pt x="513" y="640"/>
                  </a:lnTo>
                  <a:lnTo>
                    <a:pt x="508" y="645"/>
                  </a:lnTo>
                  <a:lnTo>
                    <a:pt x="505" y="651"/>
                  </a:lnTo>
                  <a:lnTo>
                    <a:pt x="500" y="654"/>
                  </a:lnTo>
                  <a:lnTo>
                    <a:pt x="497" y="659"/>
                  </a:lnTo>
                  <a:lnTo>
                    <a:pt x="492" y="664"/>
                  </a:lnTo>
                  <a:lnTo>
                    <a:pt x="486" y="666"/>
                  </a:lnTo>
                  <a:lnTo>
                    <a:pt x="482" y="670"/>
                  </a:lnTo>
                  <a:lnTo>
                    <a:pt x="477" y="673"/>
                  </a:lnTo>
                  <a:lnTo>
                    <a:pt x="471" y="676"/>
                  </a:lnTo>
                  <a:lnTo>
                    <a:pt x="464" y="678"/>
                  </a:lnTo>
                  <a:lnTo>
                    <a:pt x="458" y="680"/>
                  </a:lnTo>
                  <a:lnTo>
                    <a:pt x="452" y="681"/>
                  </a:lnTo>
                  <a:lnTo>
                    <a:pt x="446" y="683"/>
                  </a:lnTo>
                  <a:lnTo>
                    <a:pt x="438" y="684"/>
                  </a:lnTo>
                  <a:lnTo>
                    <a:pt x="432" y="684"/>
                  </a:lnTo>
                  <a:lnTo>
                    <a:pt x="424" y="684"/>
                  </a:lnTo>
                  <a:lnTo>
                    <a:pt x="408" y="684"/>
                  </a:lnTo>
                  <a:lnTo>
                    <a:pt x="396" y="681"/>
                  </a:lnTo>
                  <a:lnTo>
                    <a:pt x="383" y="678"/>
                  </a:lnTo>
                  <a:lnTo>
                    <a:pt x="371" y="673"/>
                  </a:lnTo>
                  <a:lnTo>
                    <a:pt x="360" y="666"/>
                  </a:lnTo>
                  <a:lnTo>
                    <a:pt x="351" y="659"/>
                  </a:lnTo>
                  <a:lnTo>
                    <a:pt x="343" y="651"/>
                  </a:lnTo>
                  <a:lnTo>
                    <a:pt x="335" y="640"/>
                  </a:lnTo>
                  <a:lnTo>
                    <a:pt x="284" y="601"/>
                  </a:lnTo>
                  <a:lnTo>
                    <a:pt x="263" y="530"/>
                  </a:lnTo>
                  <a:lnTo>
                    <a:pt x="293" y="523"/>
                  </a:lnTo>
                  <a:lnTo>
                    <a:pt x="294" y="526"/>
                  </a:lnTo>
                  <a:lnTo>
                    <a:pt x="296" y="529"/>
                  </a:lnTo>
                  <a:lnTo>
                    <a:pt x="296" y="530"/>
                  </a:lnTo>
                  <a:lnTo>
                    <a:pt x="298" y="533"/>
                  </a:lnTo>
                  <a:lnTo>
                    <a:pt x="298" y="535"/>
                  </a:lnTo>
                  <a:lnTo>
                    <a:pt x="299" y="537"/>
                  </a:lnTo>
                  <a:lnTo>
                    <a:pt x="299" y="539"/>
                  </a:lnTo>
                  <a:lnTo>
                    <a:pt x="301" y="539"/>
                  </a:lnTo>
                  <a:lnTo>
                    <a:pt x="305" y="549"/>
                  </a:lnTo>
                  <a:lnTo>
                    <a:pt x="310" y="557"/>
                  </a:lnTo>
                  <a:lnTo>
                    <a:pt x="316" y="565"/>
                  </a:lnTo>
                  <a:lnTo>
                    <a:pt x="321" y="572"/>
                  </a:lnTo>
                  <a:lnTo>
                    <a:pt x="326" y="578"/>
                  </a:lnTo>
                  <a:lnTo>
                    <a:pt x="332" y="582"/>
                  </a:lnTo>
                  <a:lnTo>
                    <a:pt x="337" y="588"/>
                  </a:lnTo>
                  <a:lnTo>
                    <a:pt x="343" y="590"/>
                  </a:lnTo>
                  <a:lnTo>
                    <a:pt x="349" y="593"/>
                  </a:lnTo>
                  <a:lnTo>
                    <a:pt x="357" y="596"/>
                  </a:lnTo>
                  <a:lnTo>
                    <a:pt x="365" y="598"/>
                  </a:lnTo>
                  <a:lnTo>
                    <a:pt x="374" y="599"/>
                  </a:lnTo>
                  <a:lnTo>
                    <a:pt x="383" y="601"/>
                  </a:lnTo>
                  <a:lnTo>
                    <a:pt x="396" y="602"/>
                  </a:lnTo>
                  <a:lnTo>
                    <a:pt x="407" y="602"/>
                  </a:lnTo>
                  <a:lnTo>
                    <a:pt x="421" y="602"/>
                  </a:lnTo>
                  <a:lnTo>
                    <a:pt x="435" y="602"/>
                  </a:lnTo>
                  <a:lnTo>
                    <a:pt x="449" y="602"/>
                  </a:lnTo>
                  <a:lnTo>
                    <a:pt x="460" y="601"/>
                  </a:lnTo>
                  <a:lnTo>
                    <a:pt x="472" y="599"/>
                  </a:lnTo>
                  <a:lnTo>
                    <a:pt x="482" y="598"/>
                  </a:lnTo>
                  <a:lnTo>
                    <a:pt x="489" y="596"/>
                  </a:lnTo>
                  <a:lnTo>
                    <a:pt x="497" y="594"/>
                  </a:lnTo>
                  <a:lnTo>
                    <a:pt x="503" y="592"/>
                  </a:lnTo>
                  <a:lnTo>
                    <a:pt x="510" y="588"/>
                  </a:lnTo>
                  <a:lnTo>
                    <a:pt x="516" y="584"/>
                  </a:lnTo>
                  <a:lnTo>
                    <a:pt x="521" y="578"/>
                  </a:lnTo>
                  <a:lnTo>
                    <a:pt x="527" y="573"/>
                  </a:lnTo>
                  <a:lnTo>
                    <a:pt x="531" y="566"/>
                  </a:lnTo>
                  <a:lnTo>
                    <a:pt x="536" y="558"/>
                  </a:lnTo>
                  <a:lnTo>
                    <a:pt x="542" y="549"/>
                  </a:lnTo>
                  <a:lnTo>
                    <a:pt x="547" y="539"/>
                  </a:lnTo>
                  <a:lnTo>
                    <a:pt x="547" y="539"/>
                  </a:lnTo>
                  <a:lnTo>
                    <a:pt x="549" y="537"/>
                  </a:lnTo>
                  <a:lnTo>
                    <a:pt x="549" y="535"/>
                  </a:lnTo>
                  <a:lnTo>
                    <a:pt x="550" y="533"/>
                  </a:lnTo>
                  <a:lnTo>
                    <a:pt x="550" y="530"/>
                  </a:lnTo>
                  <a:lnTo>
                    <a:pt x="552" y="529"/>
                  </a:lnTo>
                  <a:lnTo>
                    <a:pt x="553" y="526"/>
                  </a:lnTo>
                  <a:lnTo>
                    <a:pt x="555" y="523"/>
                  </a:lnTo>
                  <a:lnTo>
                    <a:pt x="584" y="530"/>
                  </a:lnTo>
                  <a:close/>
                  <a:moveTo>
                    <a:pt x="429" y="828"/>
                  </a:moveTo>
                  <a:lnTo>
                    <a:pt x="444" y="821"/>
                  </a:lnTo>
                  <a:lnTo>
                    <a:pt x="461" y="814"/>
                  </a:lnTo>
                  <a:lnTo>
                    <a:pt x="482" y="805"/>
                  </a:lnTo>
                  <a:lnTo>
                    <a:pt x="503" y="796"/>
                  </a:lnTo>
                  <a:lnTo>
                    <a:pt x="530" y="785"/>
                  </a:lnTo>
                  <a:lnTo>
                    <a:pt x="558" y="776"/>
                  </a:lnTo>
                  <a:lnTo>
                    <a:pt x="588" y="764"/>
                  </a:lnTo>
                  <a:lnTo>
                    <a:pt x="620" y="752"/>
                  </a:lnTo>
                  <a:lnTo>
                    <a:pt x="623" y="751"/>
                  </a:lnTo>
                  <a:lnTo>
                    <a:pt x="625" y="751"/>
                  </a:lnTo>
                  <a:lnTo>
                    <a:pt x="628" y="749"/>
                  </a:lnTo>
                  <a:lnTo>
                    <a:pt x="633" y="747"/>
                  </a:lnTo>
                  <a:lnTo>
                    <a:pt x="638" y="745"/>
                  </a:lnTo>
                  <a:lnTo>
                    <a:pt x="644" y="744"/>
                  </a:lnTo>
                  <a:lnTo>
                    <a:pt x="650" y="742"/>
                  </a:lnTo>
                  <a:lnTo>
                    <a:pt x="656" y="738"/>
                  </a:lnTo>
                  <a:lnTo>
                    <a:pt x="669" y="729"/>
                  </a:lnTo>
                  <a:lnTo>
                    <a:pt x="680" y="719"/>
                  </a:lnTo>
                  <a:lnTo>
                    <a:pt x="691" y="711"/>
                  </a:lnTo>
                  <a:lnTo>
                    <a:pt x="701" y="701"/>
                  </a:lnTo>
                  <a:lnTo>
                    <a:pt x="711" y="694"/>
                  </a:lnTo>
                  <a:lnTo>
                    <a:pt x="720" y="687"/>
                  </a:lnTo>
                  <a:lnTo>
                    <a:pt x="728" y="681"/>
                  </a:lnTo>
                  <a:lnTo>
                    <a:pt x="737" y="675"/>
                  </a:lnTo>
                  <a:lnTo>
                    <a:pt x="745" y="670"/>
                  </a:lnTo>
                  <a:lnTo>
                    <a:pt x="751" y="665"/>
                  </a:lnTo>
                  <a:lnTo>
                    <a:pt x="759" y="663"/>
                  </a:lnTo>
                  <a:lnTo>
                    <a:pt x="765" y="659"/>
                  </a:lnTo>
                  <a:lnTo>
                    <a:pt x="770" y="657"/>
                  </a:lnTo>
                  <a:lnTo>
                    <a:pt x="775" y="656"/>
                  </a:lnTo>
                  <a:lnTo>
                    <a:pt x="779" y="654"/>
                  </a:lnTo>
                  <a:lnTo>
                    <a:pt x="784" y="654"/>
                  </a:lnTo>
                  <a:lnTo>
                    <a:pt x="787" y="654"/>
                  </a:lnTo>
                  <a:lnTo>
                    <a:pt x="792" y="654"/>
                  </a:lnTo>
                  <a:lnTo>
                    <a:pt x="795" y="656"/>
                  </a:lnTo>
                  <a:lnTo>
                    <a:pt x="798" y="656"/>
                  </a:lnTo>
                  <a:lnTo>
                    <a:pt x="801" y="657"/>
                  </a:lnTo>
                  <a:lnTo>
                    <a:pt x="804" y="659"/>
                  </a:lnTo>
                  <a:lnTo>
                    <a:pt x="807" y="661"/>
                  </a:lnTo>
                  <a:lnTo>
                    <a:pt x="809" y="664"/>
                  </a:lnTo>
                  <a:lnTo>
                    <a:pt x="812" y="665"/>
                  </a:lnTo>
                  <a:lnTo>
                    <a:pt x="814" y="669"/>
                  </a:lnTo>
                  <a:lnTo>
                    <a:pt x="815" y="671"/>
                  </a:lnTo>
                  <a:lnTo>
                    <a:pt x="815" y="676"/>
                  </a:lnTo>
                  <a:lnTo>
                    <a:pt x="817" y="678"/>
                  </a:lnTo>
                  <a:lnTo>
                    <a:pt x="817" y="683"/>
                  </a:lnTo>
                  <a:lnTo>
                    <a:pt x="818" y="688"/>
                  </a:lnTo>
                  <a:lnTo>
                    <a:pt x="818" y="692"/>
                  </a:lnTo>
                  <a:lnTo>
                    <a:pt x="818" y="696"/>
                  </a:lnTo>
                  <a:lnTo>
                    <a:pt x="817" y="701"/>
                  </a:lnTo>
                  <a:lnTo>
                    <a:pt x="817" y="706"/>
                  </a:lnTo>
                  <a:lnTo>
                    <a:pt x="817" y="711"/>
                  </a:lnTo>
                  <a:lnTo>
                    <a:pt x="815" y="719"/>
                  </a:lnTo>
                  <a:lnTo>
                    <a:pt x="815" y="725"/>
                  </a:lnTo>
                  <a:lnTo>
                    <a:pt x="814" y="732"/>
                  </a:lnTo>
                  <a:lnTo>
                    <a:pt x="812" y="738"/>
                  </a:lnTo>
                  <a:lnTo>
                    <a:pt x="820" y="747"/>
                  </a:lnTo>
                  <a:lnTo>
                    <a:pt x="828" y="757"/>
                  </a:lnTo>
                  <a:lnTo>
                    <a:pt x="834" y="765"/>
                  </a:lnTo>
                  <a:lnTo>
                    <a:pt x="839" y="773"/>
                  </a:lnTo>
                  <a:lnTo>
                    <a:pt x="843" y="780"/>
                  </a:lnTo>
                  <a:lnTo>
                    <a:pt x="846" y="787"/>
                  </a:lnTo>
                  <a:lnTo>
                    <a:pt x="848" y="792"/>
                  </a:lnTo>
                  <a:lnTo>
                    <a:pt x="848" y="796"/>
                  </a:lnTo>
                  <a:lnTo>
                    <a:pt x="848" y="800"/>
                  </a:lnTo>
                  <a:lnTo>
                    <a:pt x="848" y="804"/>
                  </a:lnTo>
                  <a:lnTo>
                    <a:pt x="846" y="808"/>
                  </a:lnTo>
                  <a:lnTo>
                    <a:pt x="845" y="811"/>
                  </a:lnTo>
                  <a:lnTo>
                    <a:pt x="843" y="814"/>
                  </a:lnTo>
                  <a:lnTo>
                    <a:pt x="842" y="816"/>
                  </a:lnTo>
                  <a:lnTo>
                    <a:pt x="840" y="819"/>
                  </a:lnTo>
                  <a:lnTo>
                    <a:pt x="839" y="821"/>
                  </a:lnTo>
                  <a:lnTo>
                    <a:pt x="836" y="823"/>
                  </a:lnTo>
                  <a:lnTo>
                    <a:pt x="832" y="824"/>
                  </a:lnTo>
                  <a:lnTo>
                    <a:pt x="829" y="825"/>
                  </a:lnTo>
                  <a:lnTo>
                    <a:pt x="825" y="826"/>
                  </a:lnTo>
                  <a:lnTo>
                    <a:pt x="822" y="828"/>
                  </a:lnTo>
                  <a:lnTo>
                    <a:pt x="817" y="828"/>
                  </a:lnTo>
                  <a:lnTo>
                    <a:pt x="812" y="830"/>
                  </a:lnTo>
                  <a:lnTo>
                    <a:pt x="807" y="830"/>
                  </a:lnTo>
                  <a:lnTo>
                    <a:pt x="804" y="830"/>
                  </a:lnTo>
                  <a:lnTo>
                    <a:pt x="803" y="828"/>
                  </a:lnTo>
                  <a:lnTo>
                    <a:pt x="798" y="828"/>
                  </a:lnTo>
                  <a:lnTo>
                    <a:pt x="795" y="826"/>
                  </a:lnTo>
                  <a:lnTo>
                    <a:pt x="790" y="825"/>
                  </a:lnTo>
                  <a:lnTo>
                    <a:pt x="787" y="824"/>
                  </a:lnTo>
                  <a:lnTo>
                    <a:pt x="783" y="823"/>
                  </a:lnTo>
                  <a:lnTo>
                    <a:pt x="776" y="820"/>
                  </a:lnTo>
                  <a:lnTo>
                    <a:pt x="772" y="817"/>
                  </a:lnTo>
                  <a:lnTo>
                    <a:pt x="765" y="814"/>
                  </a:lnTo>
                  <a:lnTo>
                    <a:pt x="759" y="812"/>
                  </a:lnTo>
                  <a:lnTo>
                    <a:pt x="753" y="809"/>
                  </a:lnTo>
                  <a:lnTo>
                    <a:pt x="747" y="805"/>
                  </a:lnTo>
                  <a:lnTo>
                    <a:pt x="740" y="801"/>
                  </a:lnTo>
                  <a:lnTo>
                    <a:pt x="733" y="797"/>
                  </a:lnTo>
                  <a:lnTo>
                    <a:pt x="725" y="793"/>
                  </a:lnTo>
                  <a:lnTo>
                    <a:pt x="705" y="797"/>
                  </a:lnTo>
                  <a:lnTo>
                    <a:pt x="681" y="802"/>
                  </a:lnTo>
                  <a:lnTo>
                    <a:pt x="656" y="809"/>
                  </a:lnTo>
                  <a:lnTo>
                    <a:pt x="630" y="819"/>
                  </a:lnTo>
                  <a:lnTo>
                    <a:pt x="602" y="828"/>
                  </a:lnTo>
                  <a:lnTo>
                    <a:pt x="570" y="840"/>
                  </a:lnTo>
                  <a:lnTo>
                    <a:pt x="538" y="854"/>
                  </a:lnTo>
                  <a:lnTo>
                    <a:pt x="502" y="868"/>
                  </a:lnTo>
                  <a:lnTo>
                    <a:pt x="507" y="871"/>
                  </a:lnTo>
                  <a:lnTo>
                    <a:pt x="511" y="872"/>
                  </a:lnTo>
                  <a:lnTo>
                    <a:pt x="514" y="875"/>
                  </a:lnTo>
                  <a:lnTo>
                    <a:pt x="517" y="876"/>
                  </a:lnTo>
                  <a:lnTo>
                    <a:pt x="521" y="878"/>
                  </a:lnTo>
                  <a:lnTo>
                    <a:pt x="524" y="878"/>
                  </a:lnTo>
                  <a:lnTo>
                    <a:pt x="527" y="880"/>
                  </a:lnTo>
                  <a:lnTo>
                    <a:pt x="528" y="881"/>
                  </a:lnTo>
                  <a:lnTo>
                    <a:pt x="542" y="888"/>
                  </a:lnTo>
                  <a:lnTo>
                    <a:pt x="556" y="895"/>
                  </a:lnTo>
                  <a:lnTo>
                    <a:pt x="570" y="903"/>
                  </a:lnTo>
                  <a:lnTo>
                    <a:pt x="586" y="911"/>
                  </a:lnTo>
                  <a:lnTo>
                    <a:pt x="602" y="919"/>
                  </a:lnTo>
                  <a:lnTo>
                    <a:pt x="617" y="928"/>
                  </a:lnTo>
                  <a:lnTo>
                    <a:pt x="636" y="938"/>
                  </a:lnTo>
                  <a:lnTo>
                    <a:pt x="653" y="948"/>
                  </a:lnTo>
                  <a:lnTo>
                    <a:pt x="656" y="950"/>
                  </a:lnTo>
                  <a:lnTo>
                    <a:pt x="659" y="950"/>
                  </a:lnTo>
                  <a:lnTo>
                    <a:pt x="664" y="954"/>
                  </a:lnTo>
                  <a:lnTo>
                    <a:pt x="669" y="955"/>
                  </a:lnTo>
                  <a:lnTo>
                    <a:pt x="675" y="959"/>
                  </a:lnTo>
                  <a:lnTo>
                    <a:pt x="681" y="962"/>
                  </a:lnTo>
                  <a:lnTo>
                    <a:pt x="687" y="966"/>
                  </a:lnTo>
                  <a:lnTo>
                    <a:pt x="695" y="969"/>
                  </a:lnTo>
                  <a:lnTo>
                    <a:pt x="731" y="973"/>
                  </a:lnTo>
                  <a:lnTo>
                    <a:pt x="762" y="979"/>
                  </a:lnTo>
                  <a:lnTo>
                    <a:pt x="789" y="986"/>
                  </a:lnTo>
                  <a:lnTo>
                    <a:pt x="811" y="993"/>
                  </a:lnTo>
                  <a:lnTo>
                    <a:pt x="820" y="998"/>
                  </a:lnTo>
                  <a:lnTo>
                    <a:pt x="828" y="1002"/>
                  </a:lnTo>
                  <a:lnTo>
                    <a:pt x="834" y="1007"/>
                  </a:lnTo>
                  <a:lnTo>
                    <a:pt x="839" y="1012"/>
                  </a:lnTo>
                  <a:lnTo>
                    <a:pt x="843" y="1017"/>
                  </a:lnTo>
                  <a:lnTo>
                    <a:pt x="846" y="1023"/>
                  </a:lnTo>
                  <a:lnTo>
                    <a:pt x="848" y="1029"/>
                  </a:lnTo>
                  <a:lnTo>
                    <a:pt x="850" y="1035"/>
                  </a:lnTo>
                  <a:lnTo>
                    <a:pt x="848" y="1043"/>
                  </a:lnTo>
                  <a:lnTo>
                    <a:pt x="843" y="1051"/>
                  </a:lnTo>
                  <a:lnTo>
                    <a:pt x="837" y="1058"/>
                  </a:lnTo>
                  <a:lnTo>
                    <a:pt x="828" y="1063"/>
                  </a:lnTo>
                  <a:lnTo>
                    <a:pt x="817" y="1068"/>
                  </a:lnTo>
                  <a:lnTo>
                    <a:pt x="803" y="1074"/>
                  </a:lnTo>
                  <a:lnTo>
                    <a:pt x="786" y="1078"/>
                  </a:lnTo>
                  <a:lnTo>
                    <a:pt x="767" y="1081"/>
                  </a:lnTo>
                  <a:lnTo>
                    <a:pt x="758" y="1090"/>
                  </a:lnTo>
                  <a:lnTo>
                    <a:pt x="748" y="1098"/>
                  </a:lnTo>
                  <a:lnTo>
                    <a:pt x="739" y="1104"/>
                  </a:lnTo>
                  <a:lnTo>
                    <a:pt x="731" y="1112"/>
                  </a:lnTo>
                  <a:lnTo>
                    <a:pt x="723" y="1115"/>
                  </a:lnTo>
                  <a:lnTo>
                    <a:pt x="715" y="1117"/>
                  </a:lnTo>
                  <a:lnTo>
                    <a:pt x="709" y="1121"/>
                  </a:lnTo>
                  <a:lnTo>
                    <a:pt x="703" y="1121"/>
                  </a:lnTo>
                  <a:lnTo>
                    <a:pt x="695" y="1119"/>
                  </a:lnTo>
                  <a:lnTo>
                    <a:pt x="687" y="1117"/>
                  </a:lnTo>
                  <a:lnTo>
                    <a:pt x="680" y="1112"/>
                  </a:lnTo>
                  <a:lnTo>
                    <a:pt x="672" y="1104"/>
                  </a:lnTo>
                  <a:lnTo>
                    <a:pt x="666" y="1094"/>
                  </a:lnTo>
                  <a:lnTo>
                    <a:pt x="658" y="1083"/>
                  </a:lnTo>
                  <a:lnTo>
                    <a:pt x="650" y="1068"/>
                  </a:lnTo>
                  <a:lnTo>
                    <a:pt x="644" y="1052"/>
                  </a:lnTo>
                  <a:lnTo>
                    <a:pt x="642" y="1051"/>
                  </a:lnTo>
                  <a:lnTo>
                    <a:pt x="642" y="1048"/>
                  </a:lnTo>
                  <a:lnTo>
                    <a:pt x="641" y="1047"/>
                  </a:lnTo>
                  <a:lnTo>
                    <a:pt x="641" y="1045"/>
                  </a:lnTo>
                  <a:lnTo>
                    <a:pt x="639" y="1042"/>
                  </a:lnTo>
                  <a:lnTo>
                    <a:pt x="638" y="1039"/>
                  </a:lnTo>
                  <a:lnTo>
                    <a:pt x="636" y="1035"/>
                  </a:lnTo>
                  <a:lnTo>
                    <a:pt x="634" y="1033"/>
                  </a:lnTo>
                  <a:lnTo>
                    <a:pt x="605" y="1012"/>
                  </a:lnTo>
                  <a:lnTo>
                    <a:pt x="577" y="993"/>
                  </a:lnTo>
                  <a:lnTo>
                    <a:pt x="549" y="975"/>
                  </a:lnTo>
                  <a:lnTo>
                    <a:pt x="522" y="959"/>
                  </a:lnTo>
                  <a:lnTo>
                    <a:pt x="496" y="945"/>
                  </a:lnTo>
                  <a:lnTo>
                    <a:pt x="471" y="931"/>
                  </a:lnTo>
                  <a:lnTo>
                    <a:pt x="446" y="917"/>
                  </a:lnTo>
                  <a:lnTo>
                    <a:pt x="422" y="907"/>
                  </a:lnTo>
                  <a:lnTo>
                    <a:pt x="393" y="920"/>
                  </a:lnTo>
                  <a:lnTo>
                    <a:pt x="365" y="936"/>
                  </a:lnTo>
                  <a:lnTo>
                    <a:pt x="338" y="950"/>
                  </a:lnTo>
                  <a:lnTo>
                    <a:pt x="310" y="967"/>
                  </a:lnTo>
                  <a:lnTo>
                    <a:pt x="284" y="984"/>
                  </a:lnTo>
                  <a:lnTo>
                    <a:pt x="259" y="1002"/>
                  </a:lnTo>
                  <a:lnTo>
                    <a:pt x="232" y="1021"/>
                  </a:lnTo>
                  <a:lnTo>
                    <a:pt x="207" y="1039"/>
                  </a:lnTo>
                  <a:lnTo>
                    <a:pt x="204" y="1058"/>
                  </a:lnTo>
                  <a:lnTo>
                    <a:pt x="199" y="1076"/>
                  </a:lnTo>
                  <a:lnTo>
                    <a:pt x="193" y="1088"/>
                  </a:lnTo>
                  <a:lnTo>
                    <a:pt x="187" y="1100"/>
                  </a:lnTo>
                  <a:lnTo>
                    <a:pt x="179" y="1110"/>
                  </a:lnTo>
                  <a:lnTo>
                    <a:pt x="171" y="1115"/>
                  </a:lnTo>
                  <a:lnTo>
                    <a:pt x="167" y="1117"/>
                  </a:lnTo>
                  <a:lnTo>
                    <a:pt x="160" y="1119"/>
                  </a:lnTo>
                  <a:lnTo>
                    <a:pt x="156" y="1121"/>
                  </a:lnTo>
                  <a:lnTo>
                    <a:pt x="151" y="1121"/>
                  </a:lnTo>
                  <a:lnTo>
                    <a:pt x="143" y="1121"/>
                  </a:lnTo>
                  <a:lnTo>
                    <a:pt x="135" y="1117"/>
                  </a:lnTo>
                  <a:lnTo>
                    <a:pt x="129" y="1114"/>
                  </a:lnTo>
                  <a:lnTo>
                    <a:pt x="120" y="1110"/>
                  </a:lnTo>
                  <a:lnTo>
                    <a:pt x="112" y="1103"/>
                  </a:lnTo>
                  <a:lnTo>
                    <a:pt x="104" y="1095"/>
                  </a:lnTo>
                  <a:lnTo>
                    <a:pt x="95" y="1086"/>
                  </a:lnTo>
                  <a:lnTo>
                    <a:pt x="87" y="1076"/>
                  </a:lnTo>
                  <a:lnTo>
                    <a:pt x="67" y="1074"/>
                  </a:lnTo>
                  <a:lnTo>
                    <a:pt x="48" y="1072"/>
                  </a:lnTo>
                  <a:lnTo>
                    <a:pt x="34" y="1068"/>
                  </a:lnTo>
                  <a:lnTo>
                    <a:pt x="22" y="1064"/>
                  </a:lnTo>
                  <a:lnTo>
                    <a:pt x="12" y="1059"/>
                  </a:lnTo>
                  <a:lnTo>
                    <a:pt x="6" y="1052"/>
                  </a:lnTo>
                  <a:lnTo>
                    <a:pt x="1" y="1043"/>
                  </a:lnTo>
                  <a:lnTo>
                    <a:pt x="0" y="1033"/>
                  </a:lnTo>
                  <a:lnTo>
                    <a:pt x="1" y="1027"/>
                  </a:lnTo>
                  <a:lnTo>
                    <a:pt x="3" y="1021"/>
                  </a:lnTo>
                  <a:lnTo>
                    <a:pt x="4" y="1014"/>
                  </a:lnTo>
                  <a:lnTo>
                    <a:pt x="9" y="1009"/>
                  </a:lnTo>
                  <a:lnTo>
                    <a:pt x="12" y="1003"/>
                  </a:lnTo>
                  <a:lnTo>
                    <a:pt x="18" y="999"/>
                  </a:lnTo>
                  <a:lnTo>
                    <a:pt x="25" y="995"/>
                  </a:lnTo>
                  <a:lnTo>
                    <a:pt x="32" y="991"/>
                  </a:lnTo>
                  <a:lnTo>
                    <a:pt x="42" y="988"/>
                  </a:lnTo>
                  <a:lnTo>
                    <a:pt x="53" y="984"/>
                  </a:lnTo>
                  <a:lnTo>
                    <a:pt x="67" y="981"/>
                  </a:lnTo>
                  <a:lnTo>
                    <a:pt x="82" y="978"/>
                  </a:lnTo>
                  <a:lnTo>
                    <a:pt x="100" y="975"/>
                  </a:lnTo>
                  <a:lnTo>
                    <a:pt x="120" y="971"/>
                  </a:lnTo>
                  <a:lnTo>
                    <a:pt x="143" y="968"/>
                  </a:lnTo>
                  <a:lnTo>
                    <a:pt x="167" y="966"/>
                  </a:lnTo>
                  <a:lnTo>
                    <a:pt x="187" y="952"/>
                  </a:lnTo>
                  <a:lnTo>
                    <a:pt x="207" y="940"/>
                  </a:lnTo>
                  <a:lnTo>
                    <a:pt x="229" y="928"/>
                  </a:lnTo>
                  <a:lnTo>
                    <a:pt x="251" y="916"/>
                  </a:lnTo>
                  <a:lnTo>
                    <a:pt x="274" y="904"/>
                  </a:lnTo>
                  <a:lnTo>
                    <a:pt x="299" y="892"/>
                  </a:lnTo>
                  <a:lnTo>
                    <a:pt x="324" y="880"/>
                  </a:lnTo>
                  <a:lnTo>
                    <a:pt x="349" y="868"/>
                  </a:lnTo>
                  <a:lnTo>
                    <a:pt x="315" y="854"/>
                  </a:lnTo>
                  <a:lnTo>
                    <a:pt x="282" y="842"/>
                  </a:lnTo>
                  <a:lnTo>
                    <a:pt x="251" y="830"/>
                  </a:lnTo>
                  <a:lnTo>
                    <a:pt x="221" y="819"/>
                  </a:lnTo>
                  <a:lnTo>
                    <a:pt x="193" y="811"/>
                  </a:lnTo>
                  <a:lnTo>
                    <a:pt x="167" y="804"/>
                  </a:lnTo>
                  <a:lnTo>
                    <a:pt x="142" y="797"/>
                  </a:lnTo>
                  <a:lnTo>
                    <a:pt x="118" y="793"/>
                  </a:lnTo>
                  <a:lnTo>
                    <a:pt x="114" y="797"/>
                  </a:lnTo>
                  <a:lnTo>
                    <a:pt x="107" y="801"/>
                  </a:lnTo>
                  <a:lnTo>
                    <a:pt x="103" y="804"/>
                  </a:lnTo>
                  <a:lnTo>
                    <a:pt x="98" y="808"/>
                  </a:lnTo>
                  <a:lnTo>
                    <a:pt x="93" y="811"/>
                  </a:lnTo>
                  <a:lnTo>
                    <a:pt x="89" y="814"/>
                  </a:lnTo>
                  <a:lnTo>
                    <a:pt x="84" y="816"/>
                  </a:lnTo>
                  <a:lnTo>
                    <a:pt x="79" y="817"/>
                  </a:lnTo>
                  <a:lnTo>
                    <a:pt x="75" y="820"/>
                  </a:lnTo>
                  <a:lnTo>
                    <a:pt x="71" y="821"/>
                  </a:lnTo>
                  <a:lnTo>
                    <a:pt x="67" y="823"/>
                  </a:lnTo>
                  <a:lnTo>
                    <a:pt x="62" y="824"/>
                  </a:lnTo>
                  <a:lnTo>
                    <a:pt x="59" y="824"/>
                  </a:lnTo>
                  <a:lnTo>
                    <a:pt x="54" y="825"/>
                  </a:lnTo>
                  <a:lnTo>
                    <a:pt x="51" y="825"/>
                  </a:lnTo>
                  <a:lnTo>
                    <a:pt x="47" y="825"/>
                  </a:lnTo>
                  <a:lnTo>
                    <a:pt x="42" y="825"/>
                  </a:lnTo>
                  <a:lnTo>
                    <a:pt x="37" y="825"/>
                  </a:lnTo>
                  <a:lnTo>
                    <a:pt x="32" y="824"/>
                  </a:lnTo>
                  <a:lnTo>
                    <a:pt x="28" y="824"/>
                  </a:lnTo>
                  <a:lnTo>
                    <a:pt x="23" y="823"/>
                  </a:lnTo>
                  <a:lnTo>
                    <a:pt x="20" y="821"/>
                  </a:lnTo>
                  <a:lnTo>
                    <a:pt x="17" y="820"/>
                  </a:lnTo>
                  <a:lnTo>
                    <a:pt x="14" y="817"/>
                  </a:lnTo>
                  <a:lnTo>
                    <a:pt x="11" y="816"/>
                  </a:lnTo>
                  <a:lnTo>
                    <a:pt x="9" y="814"/>
                  </a:lnTo>
                  <a:lnTo>
                    <a:pt x="6" y="811"/>
                  </a:lnTo>
                  <a:lnTo>
                    <a:pt x="4" y="808"/>
                  </a:lnTo>
                  <a:lnTo>
                    <a:pt x="4" y="805"/>
                  </a:lnTo>
                  <a:lnTo>
                    <a:pt x="3" y="801"/>
                  </a:lnTo>
                  <a:lnTo>
                    <a:pt x="3" y="799"/>
                  </a:lnTo>
                  <a:lnTo>
                    <a:pt x="1" y="795"/>
                  </a:lnTo>
                  <a:lnTo>
                    <a:pt x="3" y="790"/>
                  </a:lnTo>
                  <a:lnTo>
                    <a:pt x="4" y="785"/>
                  </a:lnTo>
                  <a:lnTo>
                    <a:pt x="8" y="780"/>
                  </a:lnTo>
                  <a:lnTo>
                    <a:pt x="11" y="773"/>
                  </a:lnTo>
                  <a:lnTo>
                    <a:pt x="17" y="766"/>
                  </a:lnTo>
                  <a:lnTo>
                    <a:pt x="23" y="759"/>
                  </a:lnTo>
                  <a:lnTo>
                    <a:pt x="31" y="749"/>
                  </a:lnTo>
                  <a:lnTo>
                    <a:pt x="39" y="738"/>
                  </a:lnTo>
                  <a:lnTo>
                    <a:pt x="37" y="732"/>
                  </a:lnTo>
                  <a:lnTo>
                    <a:pt x="36" y="725"/>
                  </a:lnTo>
                  <a:lnTo>
                    <a:pt x="34" y="719"/>
                  </a:lnTo>
                  <a:lnTo>
                    <a:pt x="32" y="713"/>
                  </a:lnTo>
                  <a:lnTo>
                    <a:pt x="32" y="708"/>
                  </a:lnTo>
                  <a:lnTo>
                    <a:pt x="31" y="702"/>
                  </a:lnTo>
                  <a:lnTo>
                    <a:pt x="31" y="699"/>
                  </a:lnTo>
                  <a:lnTo>
                    <a:pt x="31" y="694"/>
                  </a:lnTo>
                  <a:lnTo>
                    <a:pt x="31" y="689"/>
                  </a:lnTo>
                  <a:lnTo>
                    <a:pt x="31" y="684"/>
                  </a:lnTo>
                  <a:lnTo>
                    <a:pt x="32" y="680"/>
                  </a:lnTo>
                  <a:lnTo>
                    <a:pt x="34" y="676"/>
                  </a:lnTo>
                  <a:lnTo>
                    <a:pt x="34" y="671"/>
                  </a:lnTo>
                  <a:lnTo>
                    <a:pt x="37" y="668"/>
                  </a:lnTo>
                  <a:lnTo>
                    <a:pt x="39" y="665"/>
                  </a:lnTo>
                  <a:lnTo>
                    <a:pt x="40" y="663"/>
                  </a:lnTo>
                  <a:lnTo>
                    <a:pt x="43" y="659"/>
                  </a:lnTo>
                  <a:lnTo>
                    <a:pt x="47" y="657"/>
                  </a:lnTo>
                  <a:lnTo>
                    <a:pt x="50" y="656"/>
                  </a:lnTo>
                  <a:lnTo>
                    <a:pt x="53" y="654"/>
                  </a:lnTo>
                  <a:lnTo>
                    <a:pt x="57" y="653"/>
                  </a:lnTo>
                  <a:lnTo>
                    <a:pt x="61" y="652"/>
                  </a:lnTo>
                  <a:lnTo>
                    <a:pt x="65" y="652"/>
                  </a:lnTo>
                  <a:lnTo>
                    <a:pt x="70" y="652"/>
                  </a:lnTo>
                  <a:lnTo>
                    <a:pt x="76" y="652"/>
                  </a:lnTo>
                  <a:lnTo>
                    <a:pt x="81" y="653"/>
                  </a:lnTo>
                  <a:lnTo>
                    <a:pt x="87" y="654"/>
                  </a:lnTo>
                  <a:lnTo>
                    <a:pt x="93" y="657"/>
                  </a:lnTo>
                  <a:lnTo>
                    <a:pt x="100" y="659"/>
                  </a:lnTo>
                  <a:lnTo>
                    <a:pt x="106" y="664"/>
                  </a:lnTo>
                  <a:lnTo>
                    <a:pt x="114" y="668"/>
                  </a:lnTo>
                  <a:lnTo>
                    <a:pt x="121" y="673"/>
                  </a:lnTo>
                  <a:lnTo>
                    <a:pt x="129" y="678"/>
                  </a:lnTo>
                  <a:lnTo>
                    <a:pt x="137" y="685"/>
                  </a:lnTo>
                  <a:lnTo>
                    <a:pt x="146" y="693"/>
                  </a:lnTo>
                  <a:lnTo>
                    <a:pt x="156" y="701"/>
                  </a:lnTo>
                  <a:lnTo>
                    <a:pt x="165" y="709"/>
                  </a:lnTo>
                  <a:lnTo>
                    <a:pt x="174" y="719"/>
                  </a:lnTo>
                  <a:lnTo>
                    <a:pt x="185" y="728"/>
                  </a:lnTo>
                  <a:lnTo>
                    <a:pt x="196" y="738"/>
                  </a:lnTo>
                  <a:lnTo>
                    <a:pt x="221" y="747"/>
                  </a:lnTo>
                  <a:lnTo>
                    <a:pt x="246" y="756"/>
                  </a:lnTo>
                  <a:lnTo>
                    <a:pt x="274" y="765"/>
                  </a:lnTo>
                  <a:lnTo>
                    <a:pt x="302" y="776"/>
                  </a:lnTo>
                  <a:lnTo>
                    <a:pt x="332" y="788"/>
                  </a:lnTo>
                  <a:lnTo>
                    <a:pt x="363" y="800"/>
                  </a:lnTo>
                  <a:lnTo>
                    <a:pt x="396" y="814"/>
                  </a:lnTo>
                  <a:lnTo>
                    <a:pt x="429" y="828"/>
                  </a:lnTo>
                  <a:close/>
                  <a:moveTo>
                    <a:pt x="232" y="334"/>
                  </a:moveTo>
                  <a:lnTo>
                    <a:pt x="234" y="350"/>
                  </a:lnTo>
                  <a:lnTo>
                    <a:pt x="237" y="363"/>
                  </a:lnTo>
                  <a:lnTo>
                    <a:pt x="241" y="375"/>
                  </a:lnTo>
                  <a:lnTo>
                    <a:pt x="249" y="386"/>
                  </a:lnTo>
                  <a:lnTo>
                    <a:pt x="254" y="390"/>
                  </a:lnTo>
                  <a:lnTo>
                    <a:pt x="260" y="393"/>
                  </a:lnTo>
                  <a:lnTo>
                    <a:pt x="265" y="397"/>
                  </a:lnTo>
                  <a:lnTo>
                    <a:pt x="271" y="398"/>
                  </a:lnTo>
                  <a:lnTo>
                    <a:pt x="285" y="402"/>
                  </a:lnTo>
                  <a:lnTo>
                    <a:pt x="302" y="403"/>
                  </a:lnTo>
                  <a:lnTo>
                    <a:pt x="319" y="402"/>
                  </a:lnTo>
                  <a:lnTo>
                    <a:pt x="333" y="398"/>
                  </a:lnTo>
                  <a:lnTo>
                    <a:pt x="340" y="396"/>
                  </a:lnTo>
                  <a:lnTo>
                    <a:pt x="346" y="393"/>
                  </a:lnTo>
                  <a:lnTo>
                    <a:pt x="351" y="389"/>
                  </a:lnTo>
                  <a:lnTo>
                    <a:pt x="355" y="385"/>
                  </a:lnTo>
                  <a:lnTo>
                    <a:pt x="360" y="380"/>
                  </a:lnTo>
                  <a:lnTo>
                    <a:pt x="363" y="374"/>
                  </a:lnTo>
                  <a:lnTo>
                    <a:pt x="366" y="367"/>
                  </a:lnTo>
                  <a:lnTo>
                    <a:pt x="369" y="361"/>
                  </a:lnTo>
                  <a:lnTo>
                    <a:pt x="372" y="346"/>
                  </a:lnTo>
                  <a:lnTo>
                    <a:pt x="372" y="329"/>
                  </a:lnTo>
                  <a:lnTo>
                    <a:pt x="372" y="313"/>
                  </a:lnTo>
                  <a:lnTo>
                    <a:pt x="369" y="302"/>
                  </a:lnTo>
                  <a:lnTo>
                    <a:pt x="363" y="291"/>
                  </a:lnTo>
                  <a:lnTo>
                    <a:pt x="355" y="284"/>
                  </a:lnTo>
                  <a:lnTo>
                    <a:pt x="346" y="277"/>
                  </a:lnTo>
                  <a:lnTo>
                    <a:pt x="335" y="272"/>
                  </a:lnTo>
                  <a:lnTo>
                    <a:pt x="321" y="268"/>
                  </a:lnTo>
                  <a:lnTo>
                    <a:pt x="305" y="267"/>
                  </a:lnTo>
                  <a:lnTo>
                    <a:pt x="296" y="267"/>
                  </a:lnTo>
                  <a:lnTo>
                    <a:pt x="288" y="268"/>
                  </a:lnTo>
                  <a:lnTo>
                    <a:pt x="280" y="270"/>
                  </a:lnTo>
                  <a:lnTo>
                    <a:pt x="273" y="272"/>
                  </a:lnTo>
                  <a:lnTo>
                    <a:pt x="266" y="274"/>
                  </a:lnTo>
                  <a:lnTo>
                    <a:pt x="260" y="277"/>
                  </a:lnTo>
                  <a:lnTo>
                    <a:pt x="255" y="280"/>
                  </a:lnTo>
                  <a:lnTo>
                    <a:pt x="251" y="284"/>
                  </a:lnTo>
                  <a:lnTo>
                    <a:pt x="246" y="289"/>
                  </a:lnTo>
                  <a:lnTo>
                    <a:pt x="243" y="293"/>
                  </a:lnTo>
                  <a:lnTo>
                    <a:pt x="240" y="299"/>
                  </a:lnTo>
                  <a:lnTo>
                    <a:pt x="237" y="305"/>
                  </a:lnTo>
                  <a:lnTo>
                    <a:pt x="235" y="311"/>
                  </a:lnTo>
                  <a:lnTo>
                    <a:pt x="234" y="318"/>
                  </a:lnTo>
                  <a:lnTo>
                    <a:pt x="232" y="326"/>
                  </a:lnTo>
                  <a:lnTo>
                    <a:pt x="232" y="334"/>
                  </a:lnTo>
                  <a:close/>
                  <a:moveTo>
                    <a:pt x="482" y="334"/>
                  </a:moveTo>
                  <a:lnTo>
                    <a:pt x="483" y="350"/>
                  </a:lnTo>
                  <a:lnTo>
                    <a:pt x="486" y="363"/>
                  </a:lnTo>
                  <a:lnTo>
                    <a:pt x="489" y="370"/>
                  </a:lnTo>
                  <a:lnTo>
                    <a:pt x="491" y="375"/>
                  </a:lnTo>
                  <a:lnTo>
                    <a:pt x="496" y="380"/>
                  </a:lnTo>
                  <a:lnTo>
                    <a:pt x="499" y="386"/>
                  </a:lnTo>
                  <a:lnTo>
                    <a:pt x="503" y="390"/>
                  </a:lnTo>
                  <a:lnTo>
                    <a:pt x="510" y="393"/>
                  </a:lnTo>
                  <a:lnTo>
                    <a:pt x="516" y="397"/>
                  </a:lnTo>
                  <a:lnTo>
                    <a:pt x="522" y="398"/>
                  </a:lnTo>
                  <a:lnTo>
                    <a:pt x="536" y="402"/>
                  </a:lnTo>
                  <a:lnTo>
                    <a:pt x="552" y="403"/>
                  </a:lnTo>
                  <a:lnTo>
                    <a:pt x="569" y="402"/>
                  </a:lnTo>
                  <a:lnTo>
                    <a:pt x="583" y="398"/>
                  </a:lnTo>
                  <a:lnTo>
                    <a:pt x="589" y="396"/>
                  </a:lnTo>
                  <a:lnTo>
                    <a:pt x="595" y="393"/>
                  </a:lnTo>
                  <a:lnTo>
                    <a:pt x="602" y="389"/>
                  </a:lnTo>
                  <a:lnTo>
                    <a:pt x="606" y="385"/>
                  </a:lnTo>
                  <a:lnTo>
                    <a:pt x="609" y="380"/>
                  </a:lnTo>
                  <a:lnTo>
                    <a:pt x="613" y="374"/>
                  </a:lnTo>
                  <a:lnTo>
                    <a:pt x="616" y="367"/>
                  </a:lnTo>
                  <a:lnTo>
                    <a:pt x="619" y="361"/>
                  </a:lnTo>
                  <a:lnTo>
                    <a:pt x="622" y="346"/>
                  </a:lnTo>
                  <a:lnTo>
                    <a:pt x="623" y="329"/>
                  </a:lnTo>
                  <a:lnTo>
                    <a:pt x="623" y="320"/>
                  </a:lnTo>
                  <a:lnTo>
                    <a:pt x="622" y="313"/>
                  </a:lnTo>
                  <a:lnTo>
                    <a:pt x="620" y="308"/>
                  </a:lnTo>
                  <a:lnTo>
                    <a:pt x="619" y="302"/>
                  </a:lnTo>
                  <a:lnTo>
                    <a:pt x="617" y="296"/>
                  </a:lnTo>
                  <a:lnTo>
                    <a:pt x="614" y="291"/>
                  </a:lnTo>
                  <a:lnTo>
                    <a:pt x="609" y="286"/>
                  </a:lnTo>
                  <a:lnTo>
                    <a:pt x="606" y="282"/>
                  </a:lnTo>
                  <a:lnTo>
                    <a:pt x="602" y="279"/>
                  </a:lnTo>
                  <a:lnTo>
                    <a:pt x="597" y="275"/>
                  </a:lnTo>
                  <a:lnTo>
                    <a:pt x="591" y="272"/>
                  </a:lnTo>
                  <a:lnTo>
                    <a:pt x="584" y="272"/>
                  </a:lnTo>
                  <a:lnTo>
                    <a:pt x="578" y="270"/>
                  </a:lnTo>
                  <a:lnTo>
                    <a:pt x="570" y="268"/>
                  </a:lnTo>
                  <a:lnTo>
                    <a:pt x="563" y="267"/>
                  </a:lnTo>
                  <a:lnTo>
                    <a:pt x="555" y="267"/>
                  </a:lnTo>
                  <a:lnTo>
                    <a:pt x="538" y="268"/>
                  </a:lnTo>
                  <a:lnTo>
                    <a:pt x="522" y="272"/>
                  </a:lnTo>
                  <a:lnTo>
                    <a:pt x="516" y="274"/>
                  </a:lnTo>
                  <a:lnTo>
                    <a:pt x="510" y="277"/>
                  </a:lnTo>
                  <a:lnTo>
                    <a:pt x="505" y="280"/>
                  </a:lnTo>
                  <a:lnTo>
                    <a:pt x="500" y="284"/>
                  </a:lnTo>
                  <a:lnTo>
                    <a:pt x="496" y="289"/>
                  </a:lnTo>
                  <a:lnTo>
                    <a:pt x="492" y="293"/>
                  </a:lnTo>
                  <a:lnTo>
                    <a:pt x="489" y="299"/>
                  </a:lnTo>
                  <a:lnTo>
                    <a:pt x="486" y="305"/>
                  </a:lnTo>
                  <a:lnTo>
                    <a:pt x="483" y="318"/>
                  </a:lnTo>
                  <a:lnTo>
                    <a:pt x="482" y="334"/>
                  </a:lnTo>
                  <a:close/>
                  <a:moveTo>
                    <a:pt x="425" y="393"/>
                  </a:moveTo>
                  <a:lnTo>
                    <a:pt x="422" y="398"/>
                  </a:lnTo>
                  <a:lnTo>
                    <a:pt x="418" y="402"/>
                  </a:lnTo>
                  <a:lnTo>
                    <a:pt x="415" y="408"/>
                  </a:lnTo>
                  <a:lnTo>
                    <a:pt x="411" y="413"/>
                  </a:lnTo>
                  <a:lnTo>
                    <a:pt x="407" y="417"/>
                  </a:lnTo>
                  <a:lnTo>
                    <a:pt x="404" y="422"/>
                  </a:lnTo>
                  <a:lnTo>
                    <a:pt x="399" y="426"/>
                  </a:lnTo>
                  <a:lnTo>
                    <a:pt x="394" y="430"/>
                  </a:lnTo>
                  <a:lnTo>
                    <a:pt x="390" y="435"/>
                  </a:lnTo>
                  <a:lnTo>
                    <a:pt x="386" y="439"/>
                  </a:lnTo>
                  <a:lnTo>
                    <a:pt x="383" y="444"/>
                  </a:lnTo>
                  <a:lnTo>
                    <a:pt x="380" y="447"/>
                  </a:lnTo>
                  <a:lnTo>
                    <a:pt x="377" y="451"/>
                  </a:lnTo>
                  <a:lnTo>
                    <a:pt x="376" y="454"/>
                  </a:lnTo>
                  <a:lnTo>
                    <a:pt x="376" y="458"/>
                  </a:lnTo>
                  <a:lnTo>
                    <a:pt x="374" y="461"/>
                  </a:lnTo>
                  <a:lnTo>
                    <a:pt x="376" y="463"/>
                  </a:lnTo>
                  <a:lnTo>
                    <a:pt x="376" y="466"/>
                  </a:lnTo>
                  <a:lnTo>
                    <a:pt x="376" y="468"/>
                  </a:lnTo>
                  <a:lnTo>
                    <a:pt x="377" y="470"/>
                  </a:lnTo>
                  <a:lnTo>
                    <a:pt x="377" y="473"/>
                  </a:lnTo>
                  <a:lnTo>
                    <a:pt x="379" y="475"/>
                  </a:lnTo>
                  <a:lnTo>
                    <a:pt x="380" y="477"/>
                  </a:lnTo>
                  <a:lnTo>
                    <a:pt x="383" y="478"/>
                  </a:lnTo>
                  <a:lnTo>
                    <a:pt x="385" y="480"/>
                  </a:lnTo>
                  <a:lnTo>
                    <a:pt x="386" y="480"/>
                  </a:lnTo>
                  <a:lnTo>
                    <a:pt x="390" y="482"/>
                  </a:lnTo>
                  <a:lnTo>
                    <a:pt x="393" y="482"/>
                  </a:lnTo>
                  <a:lnTo>
                    <a:pt x="396" y="484"/>
                  </a:lnTo>
                  <a:lnTo>
                    <a:pt x="399" y="484"/>
                  </a:lnTo>
                  <a:lnTo>
                    <a:pt x="402" y="484"/>
                  </a:lnTo>
                  <a:lnTo>
                    <a:pt x="405" y="484"/>
                  </a:lnTo>
                  <a:lnTo>
                    <a:pt x="408" y="484"/>
                  </a:lnTo>
                  <a:lnTo>
                    <a:pt x="410" y="484"/>
                  </a:lnTo>
                  <a:lnTo>
                    <a:pt x="413" y="484"/>
                  </a:lnTo>
                  <a:lnTo>
                    <a:pt x="416" y="482"/>
                  </a:lnTo>
                  <a:lnTo>
                    <a:pt x="418" y="482"/>
                  </a:lnTo>
                  <a:lnTo>
                    <a:pt x="421" y="480"/>
                  </a:lnTo>
                  <a:lnTo>
                    <a:pt x="424" y="480"/>
                  </a:lnTo>
                  <a:lnTo>
                    <a:pt x="425" y="478"/>
                  </a:lnTo>
                  <a:lnTo>
                    <a:pt x="429" y="480"/>
                  </a:lnTo>
                  <a:lnTo>
                    <a:pt x="432" y="480"/>
                  </a:lnTo>
                  <a:lnTo>
                    <a:pt x="435" y="482"/>
                  </a:lnTo>
                  <a:lnTo>
                    <a:pt x="436" y="482"/>
                  </a:lnTo>
                  <a:lnTo>
                    <a:pt x="439" y="484"/>
                  </a:lnTo>
                  <a:lnTo>
                    <a:pt x="441" y="484"/>
                  </a:lnTo>
                  <a:lnTo>
                    <a:pt x="444" y="484"/>
                  </a:lnTo>
                  <a:lnTo>
                    <a:pt x="446" y="484"/>
                  </a:lnTo>
                  <a:lnTo>
                    <a:pt x="454" y="484"/>
                  </a:lnTo>
                  <a:lnTo>
                    <a:pt x="460" y="482"/>
                  </a:lnTo>
                  <a:lnTo>
                    <a:pt x="466" y="480"/>
                  </a:lnTo>
                  <a:lnTo>
                    <a:pt x="469" y="478"/>
                  </a:lnTo>
                  <a:lnTo>
                    <a:pt x="474" y="475"/>
                  </a:lnTo>
                  <a:lnTo>
                    <a:pt x="475" y="470"/>
                  </a:lnTo>
                  <a:lnTo>
                    <a:pt x="477" y="465"/>
                  </a:lnTo>
                  <a:lnTo>
                    <a:pt x="477" y="459"/>
                  </a:lnTo>
                  <a:lnTo>
                    <a:pt x="477" y="457"/>
                  </a:lnTo>
                  <a:lnTo>
                    <a:pt x="477" y="454"/>
                  </a:lnTo>
                  <a:lnTo>
                    <a:pt x="475" y="451"/>
                  </a:lnTo>
                  <a:lnTo>
                    <a:pt x="472" y="447"/>
                  </a:lnTo>
                  <a:lnTo>
                    <a:pt x="469" y="444"/>
                  </a:lnTo>
                  <a:lnTo>
                    <a:pt x="466" y="439"/>
                  </a:lnTo>
                  <a:lnTo>
                    <a:pt x="461" y="435"/>
                  </a:lnTo>
                  <a:lnTo>
                    <a:pt x="457" y="430"/>
                  </a:lnTo>
                  <a:lnTo>
                    <a:pt x="454" y="426"/>
                  </a:lnTo>
                  <a:lnTo>
                    <a:pt x="449" y="421"/>
                  </a:lnTo>
                  <a:lnTo>
                    <a:pt x="444" y="417"/>
                  </a:lnTo>
                  <a:lnTo>
                    <a:pt x="441" y="411"/>
                  </a:lnTo>
                  <a:lnTo>
                    <a:pt x="436" y="408"/>
                  </a:lnTo>
                  <a:lnTo>
                    <a:pt x="433" y="402"/>
                  </a:lnTo>
                  <a:lnTo>
                    <a:pt x="430" y="397"/>
                  </a:lnTo>
                  <a:lnTo>
                    <a:pt x="425" y="393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auto">
            <a:xfrm>
              <a:off x="2310" y="1826"/>
              <a:ext cx="589" cy="559"/>
            </a:xfrm>
            <a:custGeom>
              <a:avLst/>
              <a:gdLst/>
              <a:ahLst/>
              <a:cxnLst>
                <a:cxn ang="0">
                  <a:pos x="382" y="551"/>
                </a:cxn>
                <a:cxn ang="0">
                  <a:pos x="363" y="554"/>
                </a:cxn>
                <a:cxn ang="0">
                  <a:pos x="343" y="557"/>
                </a:cxn>
                <a:cxn ang="0">
                  <a:pos x="321" y="558"/>
                </a:cxn>
                <a:cxn ang="0">
                  <a:pos x="294" y="559"/>
                </a:cxn>
                <a:cxn ang="0">
                  <a:pos x="280" y="559"/>
                </a:cxn>
                <a:cxn ang="0">
                  <a:pos x="268" y="558"/>
                </a:cxn>
                <a:cxn ang="0">
                  <a:pos x="257" y="558"/>
                </a:cxn>
                <a:cxn ang="0">
                  <a:pos x="246" y="557"/>
                </a:cxn>
                <a:cxn ang="0">
                  <a:pos x="235" y="556"/>
                </a:cxn>
                <a:cxn ang="0">
                  <a:pos x="224" y="554"/>
                </a:cxn>
                <a:cxn ang="0">
                  <a:pos x="216" y="552"/>
                </a:cxn>
                <a:cxn ang="0">
                  <a:pos x="207" y="551"/>
                </a:cxn>
                <a:cxn ang="0">
                  <a:pos x="73" y="465"/>
                </a:cxn>
                <a:cxn ang="0">
                  <a:pos x="61" y="399"/>
                </a:cxn>
                <a:cxn ang="0">
                  <a:pos x="56" y="386"/>
                </a:cxn>
                <a:cxn ang="0">
                  <a:pos x="46" y="370"/>
                </a:cxn>
                <a:cxn ang="0">
                  <a:pos x="34" y="349"/>
                </a:cxn>
                <a:cxn ang="0">
                  <a:pos x="18" y="326"/>
                </a:cxn>
                <a:cxn ang="0">
                  <a:pos x="9" y="302"/>
                </a:cxn>
                <a:cxn ang="0">
                  <a:pos x="3" y="272"/>
                </a:cxn>
                <a:cxn ang="0">
                  <a:pos x="0" y="236"/>
                </a:cxn>
                <a:cxn ang="0">
                  <a:pos x="0" y="193"/>
                </a:cxn>
                <a:cxn ang="0">
                  <a:pos x="11" y="148"/>
                </a:cxn>
                <a:cxn ang="0">
                  <a:pos x="31" y="110"/>
                </a:cxn>
                <a:cxn ang="0">
                  <a:pos x="62" y="75"/>
                </a:cxn>
                <a:cxn ang="0">
                  <a:pos x="103" y="46"/>
                </a:cxn>
                <a:cxn ang="0">
                  <a:pos x="149" y="23"/>
                </a:cxn>
                <a:cxn ang="0">
                  <a:pos x="202" y="8"/>
                </a:cxn>
                <a:cxn ang="0">
                  <a:pos x="262" y="0"/>
                </a:cxn>
                <a:cxn ang="0">
                  <a:pos x="326" y="0"/>
                </a:cxn>
                <a:cxn ang="0">
                  <a:pos x="386" y="8"/>
                </a:cxn>
                <a:cxn ang="0">
                  <a:pos x="439" y="23"/>
                </a:cxn>
                <a:cxn ang="0">
                  <a:pos x="486" y="46"/>
                </a:cxn>
                <a:cxn ang="0">
                  <a:pos x="527" y="75"/>
                </a:cxn>
                <a:cxn ang="0">
                  <a:pos x="558" y="110"/>
                </a:cxn>
                <a:cxn ang="0">
                  <a:pos x="578" y="148"/>
                </a:cxn>
                <a:cxn ang="0">
                  <a:pos x="588" y="193"/>
                </a:cxn>
                <a:cxn ang="0">
                  <a:pos x="588" y="236"/>
                </a:cxn>
                <a:cxn ang="0">
                  <a:pos x="581" y="277"/>
                </a:cxn>
                <a:cxn ang="0">
                  <a:pos x="569" y="318"/>
                </a:cxn>
                <a:cxn ang="0">
                  <a:pos x="549" y="358"/>
                </a:cxn>
                <a:cxn ang="0">
                  <a:pos x="535" y="380"/>
                </a:cxn>
                <a:cxn ang="0">
                  <a:pos x="531" y="386"/>
                </a:cxn>
                <a:cxn ang="0">
                  <a:pos x="530" y="393"/>
                </a:cxn>
                <a:cxn ang="0">
                  <a:pos x="528" y="401"/>
                </a:cxn>
                <a:cxn ang="0">
                  <a:pos x="516" y="465"/>
                </a:cxn>
              </a:cxnLst>
              <a:rect l="0" t="0" r="r" b="b"/>
              <a:pathLst>
                <a:path w="589" h="559">
                  <a:moveTo>
                    <a:pt x="397" y="513"/>
                  </a:moveTo>
                  <a:lnTo>
                    <a:pt x="382" y="551"/>
                  </a:lnTo>
                  <a:lnTo>
                    <a:pt x="372" y="552"/>
                  </a:lnTo>
                  <a:lnTo>
                    <a:pt x="363" y="554"/>
                  </a:lnTo>
                  <a:lnTo>
                    <a:pt x="354" y="556"/>
                  </a:lnTo>
                  <a:lnTo>
                    <a:pt x="343" y="557"/>
                  </a:lnTo>
                  <a:lnTo>
                    <a:pt x="332" y="558"/>
                  </a:lnTo>
                  <a:lnTo>
                    <a:pt x="321" y="558"/>
                  </a:lnTo>
                  <a:lnTo>
                    <a:pt x="307" y="559"/>
                  </a:lnTo>
                  <a:lnTo>
                    <a:pt x="294" y="559"/>
                  </a:lnTo>
                  <a:lnTo>
                    <a:pt x="288" y="559"/>
                  </a:lnTo>
                  <a:lnTo>
                    <a:pt x="280" y="559"/>
                  </a:lnTo>
                  <a:lnTo>
                    <a:pt x="274" y="559"/>
                  </a:lnTo>
                  <a:lnTo>
                    <a:pt x="268" y="558"/>
                  </a:lnTo>
                  <a:lnTo>
                    <a:pt x="263" y="558"/>
                  </a:lnTo>
                  <a:lnTo>
                    <a:pt x="257" y="558"/>
                  </a:lnTo>
                  <a:lnTo>
                    <a:pt x="251" y="557"/>
                  </a:lnTo>
                  <a:lnTo>
                    <a:pt x="246" y="557"/>
                  </a:lnTo>
                  <a:lnTo>
                    <a:pt x="240" y="556"/>
                  </a:lnTo>
                  <a:lnTo>
                    <a:pt x="235" y="556"/>
                  </a:lnTo>
                  <a:lnTo>
                    <a:pt x="230" y="554"/>
                  </a:lnTo>
                  <a:lnTo>
                    <a:pt x="224" y="554"/>
                  </a:lnTo>
                  <a:lnTo>
                    <a:pt x="220" y="553"/>
                  </a:lnTo>
                  <a:lnTo>
                    <a:pt x="216" y="552"/>
                  </a:lnTo>
                  <a:lnTo>
                    <a:pt x="212" y="552"/>
                  </a:lnTo>
                  <a:lnTo>
                    <a:pt x="207" y="551"/>
                  </a:lnTo>
                  <a:lnTo>
                    <a:pt x="190" y="513"/>
                  </a:lnTo>
                  <a:lnTo>
                    <a:pt x="73" y="465"/>
                  </a:lnTo>
                  <a:lnTo>
                    <a:pt x="62" y="405"/>
                  </a:lnTo>
                  <a:lnTo>
                    <a:pt x="61" y="399"/>
                  </a:lnTo>
                  <a:lnTo>
                    <a:pt x="59" y="394"/>
                  </a:lnTo>
                  <a:lnTo>
                    <a:pt x="56" y="386"/>
                  </a:lnTo>
                  <a:lnTo>
                    <a:pt x="51" y="380"/>
                  </a:lnTo>
                  <a:lnTo>
                    <a:pt x="46" y="370"/>
                  </a:lnTo>
                  <a:lnTo>
                    <a:pt x="40" y="360"/>
                  </a:lnTo>
                  <a:lnTo>
                    <a:pt x="34" y="349"/>
                  </a:lnTo>
                  <a:lnTo>
                    <a:pt x="25" y="337"/>
                  </a:lnTo>
                  <a:lnTo>
                    <a:pt x="18" y="326"/>
                  </a:lnTo>
                  <a:lnTo>
                    <a:pt x="14" y="315"/>
                  </a:lnTo>
                  <a:lnTo>
                    <a:pt x="9" y="302"/>
                  </a:lnTo>
                  <a:lnTo>
                    <a:pt x="6" y="287"/>
                  </a:lnTo>
                  <a:lnTo>
                    <a:pt x="3" y="272"/>
                  </a:lnTo>
                  <a:lnTo>
                    <a:pt x="1" y="255"/>
                  </a:lnTo>
                  <a:lnTo>
                    <a:pt x="0" y="236"/>
                  </a:lnTo>
                  <a:lnTo>
                    <a:pt x="0" y="217"/>
                  </a:lnTo>
                  <a:lnTo>
                    <a:pt x="0" y="193"/>
                  </a:lnTo>
                  <a:lnTo>
                    <a:pt x="4" y="170"/>
                  </a:lnTo>
                  <a:lnTo>
                    <a:pt x="11" y="148"/>
                  </a:lnTo>
                  <a:lnTo>
                    <a:pt x="20" y="128"/>
                  </a:lnTo>
                  <a:lnTo>
                    <a:pt x="31" y="110"/>
                  </a:lnTo>
                  <a:lnTo>
                    <a:pt x="45" y="93"/>
                  </a:lnTo>
                  <a:lnTo>
                    <a:pt x="62" y="75"/>
                  </a:lnTo>
                  <a:lnTo>
                    <a:pt x="81" y="59"/>
                  </a:lnTo>
                  <a:lnTo>
                    <a:pt x="103" y="46"/>
                  </a:lnTo>
                  <a:lnTo>
                    <a:pt x="124" y="33"/>
                  </a:lnTo>
                  <a:lnTo>
                    <a:pt x="149" y="23"/>
                  </a:lnTo>
                  <a:lnTo>
                    <a:pt x="174" y="15"/>
                  </a:lnTo>
                  <a:lnTo>
                    <a:pt x="202" y="8"/>
                  </a:lnTo>
                  <a:lnTo>
                    <a:pt x="232" y="3"/>
                  </a:lnTo>
                  <a:lnTo>
                    <a:pt x="262" y="0"/>
                  </a:lnTo>
                  <a:lnTo>
                    <a:pt x="294" y="0"/>
                  </a:lnTo>
                  <a:lnTo>
                    <a:pt x="326" y="0"/>
                  </a:lnTo>
                  <a:lnTo>
                    <a:pt x="357" y="3"/>
                  </a:lnTo>
                  <a:lnTo>
                    <a:pt x="386" y="8"/>
                  </a:lnTo>
                  <a:lnTo>
                    <a:pt x="413" y="15"/>
                  </a:lnTo>
                  <a:lnTo>
                    <a:pt x="439" y="23"/>
                  </a:lnTo>
                  <a:lnTo>
                    <a:pt x="463" y="33"/>
                  </a:lnTo>
                  <a:lnTo>
                    <a:pt x="486" y="46"/>
                  </a:lnTo>
                  <a:lnTo>
                    <a:pt x="508" y="59"/>
                  </a:lnTo>
                  <a:lnTo>
                    <a:pt x="527" y="75"/>
                  </a:lnTo>
                  <a:lnTo>
                    <a:pt x="544" y="93"/>
                  </a:lnTo>
                  <a:lnTo>
                    <a:pt x="558" y="110"/>
                  </a:lnTo>
                  <a:lnTo>
                    <a:pt x="569" y="128"/>
                  </a:lnTo>
                  <a:lnTo>
                    <a:pt x="578" y="148"/>
                  </a:lnTo>
                  <a:lnTo>
                    <a:pt x="584" y="170"/>
                  </a:lnTo>
                  <a:lnTo>
                    <a:pt x="588" y="193"/>
                  </a:lnTo>
                  <a:lnTo>
                    <a:pt x="589" y="217"/>
                  </a:lnTo>
                  <a:lnTo>
                    <a:pt x="588" y="236"/>
                  </a:lnTo>
                  <a:lnTo>
                    <a:pt x="586" y="258"/>
                  </a:lnTo>
                  <a:lnTo>
                    <a:pt x="581" y="277"/>
                  </a:lnTo>
                  <a:lnTo>
                    <a:pt x="575" y="298"/>
                  </a:lnTo>
                  <a:lnTo>
                    <a:pt x="569" y="318"/>
                  </a:lnTo>
                  <a:lnTo>
                    <a:pt x="560" y="338"/>
                  </a:lnTo>
                  <a:lnTo>
                    <a:pt x="549" y="358"/>
                  </a:lnTo>
                  <a:lnTo>
                    <a:pt x="535" y="378"/>
                  </a:lnTo>
                  <a:lnTo>
                    <a:pt x="535" y="380"/>
                  </a:lnTo>
                  <a:lnTo>
                    <a:pt x="533" y="384"/>
                  </a:lnTo>
                  <a:lnTo>
                    <a:pt x="531" y="386"/>
                  </a:lnTo>
                  <a:lnTo>
                    <a:pt x="530" y="389"/>
                  </a:lnTo>
                  <a:lnTo>
                    <a:pt x="530" y="393"/>
                  </a:lnTo>
                  <a:lnTo>
                    <a:pt x="528" y="397"/>
                  </a:lnTo>
                  <a:lnTo>
                    <a:pt x="528" y="401"/>
                  </a:lnTo>
                  <a:lnTo>
                    <a:pt x="527" y="405"/>
                  </a:lnTo>
                  <a:lnTo>
                    <a:pt x="516" y="465"/>
                  </a:lnTo>
                  <a:lnTo>
                    <a:pt x="397" y="513"/>
                  </a:lnTo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auto">
            <a:xfrm>
              <a:off x="2442" y="2349"/>
              <a:ext cx="321" cy="161"/>
            </a:xfrm>
            <a:custGeom>
              <a:avLst/>
              <a:gdLst/>
              <a:ahLst/>
              <a:cxnLst>
                <a:cxn ang="0">
                  <a:pos x="301" y="78"/>
                </a:cxn>
                <a:cxn ang="0">
                  <a:pos x="245" y="122"/>
                </a:cxn>
                <a:cxn ang="0">
                  <a:pos x="237" y="131"/>
                </a:cxn>
                <a:cxn ang="0">
                  <a:pos x="229" y="141"/>
                </a:cxn>
                <a:cxn ang="0">
                  <a:pos x="219" y="147"/>
                </a:cxn>
                <a:cxn ang="0">
                  <a:pos x="208" y="153"/>
                </a:cxn>
                <a:cxn ang="0">
                  <a:pos x="195" y="157"/>
                </a:cxn>
                <a:cxn ang="0">
                  <a:pos x="183" y="160"/>
                </a:cxn>
                <a:cxn ang="0">
                  <a:pos x="169" y="161"/>
                </a:cxn>
                <a:cxn ang="0">
                  <a:pos x="145" y="161"/>
                </a:cxn>
                <a:cxn ang="0">
                  <a:pos x="120" y="155"/>
                </a:cxn>
                <a:cxn ang="0">
                  <a:pos x="97" y="143"/>
                </a:cxn>
                <a:cxn ang="0">
                  <a:pos x="80" y="128"/>
                </a:cxn>
                <a:cxn ang="0">
                  <a:pos x="21" y="78"/>
                </a:cxn>
                <a:cxn ang="0">
                  <a:pos x="30" y="0"/>
                </a:cxn>
                <a:cxn ang="0">
                  <a:pos x="33" y="6"/>
                </a:cxn>
                <a:cxn ang="0">
                  <a:pos x="35" y="10"/>
                </a:cxn>
                <a:cxn ang="0">
                  <a:pos x="36" y="14"/>
                </a:cxn>
                <a:cxn ang="0">
                  <a:pos x="38" y="16"/>
                </a:cxn>
                <a:cxn ang="0">
                  <a:pos x="47" y="34"/>
                </a:cxn>
                <a:cxn ang="0">
                  <a:pos x="58" y="49"/>
                </a:cxn>
                <a:cxn ang="0">
                  <a:pos x="69" y="59"/>
                </a:cxn>
                <a:cxn ang="0">
                  <a:pos x="80" y="67"/>
                </a:cxn>
                <a:cxn ang="0">
                  <a:pos x="94" y="73"/>
                </a:cxn>
                <a:cxn ang="0">
                  <a:pos x="111" y="76"/>
                </a:cxn>
                <a:cxn ang="0">
                  <a:pos x="133" y="79"/>
                </a:cxn>
                <a:cxn ang="0">
                  <a:pos x="158" y="79"/>
                </a:cxn>
                <a:cxn ang="0">
                  <a:pos x="186" y="79"/>
                </a:cxn>
                <a:cxn ang="0">
                  <a:pos x="209" y="76"/>
                </a:cxn>
                <a:cxn ang="0">
                  <a:pos x="226" y="73"/>
                </a:cxn>
                <a:cxn ang="0">
                  <a:pos x="240" y="69"/>
                </a:cxn>
                <a:cxn ang="0">
                  <a:pos x="253" y="61"/>
                </a:cxn>
                <a:cxn ang="0">
                  <a:pos x="264" y="50"/>
                </a:cxn>
                <a:cxn ang="0">
                  <a:pos x="273" y="35"/>
                </a:cxn>
                <a:cxn ang="0">
                  <a:pos x="284" y="16"/>
                </a:cxn>
                <a:cxn ang="0">
                  <a:pos x="286" y="14"/>
                </a:cxn>
                <a:cxn ang="0">
                  <a:pos x="287" y="10"/>
                </a:cxn>
                <a:cxn ang="0">
                  <a:pos x="289" y="6"/>
                </a:cxn>
                <a:cxn ang="0">
                  <a:pos x="292" y="0"/>
                </a:cxn>
              </a:cxnLst>
              <a:rect l="0" t="0" r="r" b="b"/>
              <a:pathLst>
                <a:path w="321" h="161">
                  <a:moveTo>
                    <a:pt x="321" y="7"/>
                  </a:moveTo>
                  <a:lnTo>
                    <a:pt x="301" y="78"/>
                  </a:lnTo>
                  <a:lnTo>
                    <a:pt x="250" y="117"/>
                  </a:lnTo>
                  <a:lnTo>
                    <a:pt x="245" y="122"/>
                  </a:lnTo>
                  <a:lnTo>
                    <a:pt x="242" y="128"/>
                  </a:lnTo>
                  <a:lnTo>
                    <a:pt x="237" y="131"/>
                  </a:lnTo>
                  <a:lnTo>
                    <a:pt x="234" y="136"/>
                  </a:lnTo>
                  <a:lnTo>
                    <a:pt x="229" y="141"/>
                  </a:lnTo>
                  <a:lnTo>
                    <a:pt x="223" y="143"/>
                  </a:lnTo>
                  <a:lnTo>
                    <a:pt x="219" y="147"/>
                  </a:lnTo>
                  <a:lnTo>
                    <a:pt x="214" y="150"/>
                  </a:lnTo>
                  <a:lnTo>
                    <a:pt x="208" y="153"/>
                  </a:lnTo>
                  <a:lnTo>
                    <a:pt x="201" y="155"/>
                  </a:lnTo>
                  <a:lnTo>
                    <a:pt x="195" y="157"/>
                  </a:lnTo>
                  <a:lnTo>
                    <a:pt x="189" y="158"/>
                  </a:lnTo>
                  <a:lnTo>
                    <a:pt x="183" y="160"/>
                  </a:lnTo>
                  <a:lnTo>
                    <a:pt x="175" y="161"/>
                  </a:lnTo>
                  <a:lnTo>
                    <a:pt x="169" y="161"/>
                  </a:lnTo>
                  <a:lnTo>
                    <a:pt x="161" y="161"/>
                  </a:lnTo>
                  <a:lnTo>
                    <a:pt x="145" y="161"/>
                  </a:lnTo>
                  <a:lnTo>
                    <a:pt x="133" y="158"/>
                  </a:lnTo>
                  <a:lnTo>
                    <a:pt x="120" y="155"/>
                  </a:lnTo>
                  <a:lnTo>
                    <a:pt x="108" y="150"/>
                  </a:lnTo>
                  <a:lnTo>
                    <a:pt x="97" y="143"/>
                  </a:lnTo>
                  <a:lnTo>
                    <a:pt x="88" y="136"/>
                  </a:lnTo>
                  <a:lnTo>
                    <a:pt x="80" y="128"/>
                  </a:lnTo>
                  <a:lnTo>
                    <a:pt x="72" y="117"/>
                  </a:lnTo>
                  <a:lnTo>
                    <a:pt x="21" y="78"/>
                  </a:lnTo>
                  <a:lnTo>
                    <a:pt x="0" y="7"/>
                  </a:lnTo>
                  <a:lnTo>
                    <a:pt x="30" y="0"/>
                  </a:lnTo>
                  <a:lnTo>
                    <a:pt x="31" y="3"/>
                  </a:lnTo>
                  <a:lnTo>
                    <a:pt x="33" y="6"/>
                  </a:lnTo>
                  <a:lnTo>
                    <a:pt x="33" y="7"/>
                  </a:lnTo>
                  <a:lnTo>
                    <a:pt x="35" y="10"/>
                  </a:lnTo>
                  <a:lnTo>
                    <a:pt x="35" y="12"/>
                  </a:lnTo>
                  <a:lnTo>
                    <a:pt x="36" y="14"/>
                  </a:lnTo>
                  <a:lnTo>
                    <a:pt x="36" y="16"/>
                  </a:lnTo>
                  <a:lnTo>
                    <a:pt x="38" y="16"/>
                  </a:lnTo>
                  <a:lnTo>
                    <a:pt x="42" y="26"/>
                  </a:lnTo>
                  <a:lnTo>
                    <a:pt x="47" y="34"/>
                  </a:lnTo>
                  <a:lnTo>
                    <a:pt x="53" y="42"/>
                  </a:lnTo>
                  <a:lnTo>
                    <a:pt x="58" y="49"/>
                  </a:lnTo>
                  <a:lnTo>
                    <a:pt x="63" y="55"/>
                  </a:lnTo>
                  <a:lnTo>
                    <a:pt x="69" y="59"/>
                  </a:lnTo>
                  <a:lnTo>
                    <a:pt x="74" y="65"/>
                  </a:lnTo>
                  <a:lnTo>
                    <a:pt x="80" y="67"/>
                  </a:lnTo>
                  <a:lnTo>
                    <a:pt x="86" y="70"/>
                  </a:lnTo>
                  <a:lnTo>
                    <a:pt x="94" y="73"/>
                  </a:lnTo>
                  <a:lnTo>
                    <a:pt x="102" y="75"/>
                  </a:lnTo>
                  <a:lnTo>
                    <a:pt x="111" y="76"/>
                  </a:lnTo>
                  <a:lnTo>
                    <a:pt x="120" y="78"/>
                  </a:lnTo>
                  <a:lnTo>
                    <a:pt x="133" y="79"/>
                  </a:lnTo>
                  <a:lnTo>
                    <a:pt x="144" y="79"/>
                  </a:lnTo>
                  <a:lnTo>
                    <a:pt x="158" y="79"/>
                  </a:lnTo>
                  <a:lnTo>
                    <a:pt x="172" y="79"/>
                  </a:lnTo>
                  <a:lnTo>
                    <a:pt x="186" y="79"/>
                  </a:lnTo>
                  <a:lnTo>
                    <a:pt x="197" y="78"/>
                  </a:lnTo>
                  <a:lnTo>
                    <a:pt x="209" y="76"/>
                  </a:lnTo>
                  <a:lnTo>
                    <a:pt x="219" y="75"/>
                  </a:lnTo>
                  <a:lnTo>
                    <a:pt x="226" y="73"/>
                  </a:lnTo>
                  <a:lnTo>
                    <a:pt x="234" y="71"/>
                  </a:lnTo>
                  <a:lnTo>
                    <a:pt x="240" y="69"/>
                  </a:lnTo>
                  <a:lnTo>
                    <a:pt x="247" y="65"/>
                  </a:lnTo>
                  <a:lnTo>
                    <a:pt x="253" y="61"/>
                  </a:lnTo>
                  <a:lnTo>
                    <a:pt x="258" y="55"/>
                  </a:lnTo>
                  <a:lnTo>
                    <a:pt x="264" y="50"/>
                  </a:lnTo>
                  <a:lnTo>
                    <a:pt x="268" y="43"/>
                  </a:lnTo>
                  <a:lnTo>
                    <a:pt x="273" y="35"/>
                  </a:lnTo>
                  <a:lnTo>
                    <a:pt x="279" y="26"/>
                  </a:lnTo>
                  <a:lnTo>
                    <a:pt x="284" y="16"/>
                  </a:lnTo>
                  <a:lnTo>
                    <a:pt x="284" y="16"/>
                  </a:lnTo>
                  <a:lnTo>
                    <a:pt x="286" y="14"/>
                  </a:lnTo>
                  <a:lnTo>
                    <a:pt x="286" y="12"/>
                  </a:lnTo>
                  <a:lnTo>
                    <a:pt x="287" y="10"/>
                  </a:lnTo>
                  <a:lnTo>
                    <a:pt x="287" y="7"/>
                  </a:lnTo>
                  <a:lnTo>
                    <a:pt x="289" y="6"/>
                  </a:lnTo>
                  <a:lnTo>
                    <a:pt x="290" y="3"/>
                  </a:lnTo>
                  <a:lnTo>
                    <a:pt x="292" y="0"/>
                  </a:lnTo>
                  <a:lnTo>
                    <a:pt x="321" y="7"/>
                  </a:lnTo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Freeform 18"/>
            <p:cNvSpPr>
              <a:spLocks/>
            </p:cNvSpPr>
            <p:nvPr/>
          </p:nvSpPr>
          <p:spPr bwMode="auto">
            <a:xfrm>
              <a:off x="2179" y="2478"/>
              <a:ext cx="850" cy="469"/>
            </a:xfrm>
            <a:custGeom>
              <a:avLst/>
              <a:gdLst/>
              <a:ahLst/>
              <a:cxnLst>
                <a:cxn ang="0">
                  <a:pos x="530" y="133"/>
                </a:cxn>
                <a:cxn ang="0">
                  <a:pos x="628" y="97"/>
                </a:cxn>
                <a:cxn ang="0">
                  <a:pos x="669" y="77"/>
                </a:cxn>
                <a:cxn ang="0">
                  <a:pos x="728" y="29"/>
                </a:cxn>
                <a:cxn ang="0">
                  <a:pos x="770" y="5"/>
                </a:cxn>
                <a:cxn ang="0">
                  <a:pos x="795" y="4"/>
                </a:cxn>
                <a:cxn ang="0">
                  <a:pos x="812" y="13"/>
                </a:cxn>
                <a:cxn ang="0">
                  <a:pos x="818" y="36"/>
                </a:cxn>
                <a:cxn ang="0">
                  <a:pos x="815" y="67"/>
                </a:cxn>
                <a:cxn ang="0">
                  <a:pos x="834" y="113"/>
                </a:cxn>
                <a:cxn ang="0">
                  <a:pos x="848" y="148"/>
                </a:cxn>
                <a:cxn ang="0">
                  <a:pos x="840" y="167"/>
                </a:cxn>
                <a:cxn ang="0">
                  <a:pos x="822" y="176"/>
                </a:cxn>
                <a:cxn ang="0">
                  <a:pos x="798" y="176"/>
                </a:cxn>
                <a:cxn ang="0">
                  <a:pos x="772" y="165"/>
                </a:cxn>
                <a:cxn ang="0">
                  <a:pos x="733" y="145"/>
                </a:cxn>
                <a:cxn ang="0">
                  <a:pos x="602" y="176"/>
                </a:cxn>
                <a:cxn ang="0">
                  <a:pos x="514" y="223"/>
                </a:cxn>
                <a:cxn ang="0">
                  <a:pos x="542" y="236"/>
                </a:cxn>
                <a:cxn ang="0">
                  <a:pos x="636" y="286"/>
                </a:cxn>
                <a:cxn ang="0">
                  <a:pos x="675" y="307"/>
                </a:cxn>
                <a:cxn ang="0">
                  <a:pos x="789" y="334"/>
                </a:cxn>
                <a:cxn ang="0">
                  <a:pos x="843" y="365"/>
                </a:cxn>
                <a:cxn ang="0">
                  <a:pos x="837" y="406"/>
                </a:cxn>
                <a:cxn ang="0">
                  <a:pos x="758" y="438"/>
                </a:cxn>
                <a:cxn ang="0">
                  <a:pos x="709" y="469"/>
                </a:cxn>
                <a:cxn ang="0">
                  <a:pos x="666" y="442"/>
                </a:cxn>
                <a:cxn ang="0">
                  <a:pos x="641" y="395"/>
                </a:cxn>
                <a:cxn ang="0">
                  <a:pos x="605" y="360"/>
                </a:cxn>
                <a:cxn ang="0">
                  <a:pos x="446" y="265"/>
                </a:cxn>
                <a:cxn ang="0">
                  <a:pos x="284" y="332"/>
                </a:cxn>
                <a:cxn ang="0">
                  <a:pos x="193" y="436"/>
                </a:cxn>
                <a:cxn ang="0">
                  <a:pos x="156" y="469"/>
                </a:cxn>
                <a:cxn ang="0">
                  <a:pos x="112" y="451"/>
                </a:cxn>
                <a:cxn ang="0">
                  <a:pos x="34" y="416"/>
                </a:cxn>
                <a:cxn ang="0">
                  <a:pos x="1" y="375"/>
                </a:cxn>
                <a:cxn ang="0">
                  <a:pos x="25" y="343"/>
                </a:cxn>
                <a:cxn ang="0">
                  <a:pos x="100" y="323"/>
                </a:cxn>
                <a:cxn ang="0">
                  <a:pos x="229" y="276"/>
                </a:cxn>
                <a:cxn ang="0">
                  <a:pos x="315" y="202"/>
                </a:cxn>
                <a:cxn ang="0">
                  <a:pos x="142" y="145"/>
                </a:cxn>
                <a:cxn ang="0">
                  <a:pos x="93" y="159"/>
                </a:cxn>
                <a:cxn ang="0">
                  <a:pos x="67" y="171"/>
                </a:cxn>
                <a:cxn ang="0">
                  <a:pos x="42" y="173"/>
                </a:cxn>
                <a:cxn ang="0">
                  <a:pos x="17" y="168"/>
                </a:cxn>
                <a:cxn ang="0">
                  <a:pos x="4" y="153"/>
                </a:cxn>
                <a:cxn ang="0">
                  <a:pos x="8" y="128"/>
                </a:cxn>
                <a:cxn ang="0">
                  <a:pos x="37" y="80"/>
                </a:cxn>
                <a:cxn ang="0">
                  <a:pos x="31" y="47"/>
                </a:cxn>
                <a:cxn ang="0">
                  <a:pos x="34" y="19"/>
                </a:cxn>
                <a:cxn ang="0">
                  <a:pos x="50" y="4"/>
                </a:cxn>
                <a:cxn ang="0">
                  <a:pos x="76" y="0"/>
                </a:cxn>
                <a:cxn ang="0">
                  <a:pos x="114" y="16"/>
                </a:cxn>
                <a:cxn ang="0">
                  <a:pos x="165" y="57"/>
                </a:cxn>
                <a:cxn ang="0">
                  <a:pos x="274" y="113"/>
                </a:cxn>
              </a:cxnLst>
              <a:rect l="0" t="0" r="r" b="b"/>
              <a:pathLst>
                <a:path w="850" h="469">
                  <a:moveTo>
                    <a:pt x="429" y="176"/>
                  </a:moveTo>
                  <a:lnTo>
                    <a:pt x="444" y="169"/>
                  </a:lnTo>
                  <a:lnTo>
                    <a:pt x="461" y="162"/>
                  </a:lnTo>
                  <a:lnTo>
                    <a:pt x="482" y="153"/>
                  </a:lnTo>
                  <a:lnTo>
                    <a:pt x="503" y="144"/>
                  </a:lnTo>
                  <a:lnTo>
                    <a:pt x="530" y="133"/>
                  </a:lnTo>
                  <a:lnTo>
                    <a:pt x="558" y="124"/>
                  </a:lnTo>
                  <a:lnTo>
                    <a:pt x="588" y="112"/>
                  </a:lnTo>
                  <a:lnTo>
                    <a:pt x="620" y="100"/>
                  </a:lnTo>
                  <a:lnTo>
                    <a:pt x="623" y="99"/>
                  </a:lnTo>
                  <a:lnTo>
                    <a:pt x="625" y="99"/>
                  </a:lnTo>
                  <a:lnTo>
                    <a:pt x="628" y="97"/>
                  </a:lnTo>
                  <a:lnTo>
                    <a:pt x="633" y="95"/>
                  </a:lnTo>
                  <a:lnTo>
                    <a:pt x="638" y="93"/>
                  </a:lnTo>
                  <a:lnTo>
                    <a:pt x="644" y="92"/>
                  </a:lnTo>
                  <a:lnTo>
                    <a:pt x="650" y="90"/>
                  </a:lnTo>
                  <a:lnTo>
                    <a:pt x="656" y="86"/>
                  </a:lnTo>
                  <a:lnTo>
                    <a:pt x="669" y="77"/>
                  </a:lnTo>
                  <a:lnTo>
                    <a:pt x="680" y="67"/>
                  </a:lnTo>
                  <a:lnTo>
                    <a:pt x="691" y="59"/>
                  </a:lnTo>
                  <a:lnTo>
                    <a:pt x="701" y="49"/>
                  </a:lnTo>
                  <a:lnTo>
                    <a:pt x="711" y="42"/>
                  </a:lnTo>
                  <a:lnTo>
                    <a:pt x="720" y="35"/>
                  </a:lnTo>
                  <a:lnTo>
                    <a:pt x="728" y="29"/>
                  </a:lnTo>
                  <a:lnTo>
                    <a:pt x="737" y="23"/>
                  </a:lnTo>
                  <a:lnTo>
                    <a:pt x="745" y="18"/>
                  </a:lnTo>
                  <a:lnTo>
                    <a:pt x="751" y="13"/>
                  </a:lnTo>
                  <a:lnTo>
                    <a:pt x="759" y="11"/>
                  </a:lnTo>
                  <a:lnTo>
                    <a:pt x="765" y="7"/>
                  </a:lnTo>
                  <a:lnTo>
                    <a:pt x="770" y="5"/>
                  </a:lnTo>
                  <a:lnTo>
                    <a:pt x="775" y="4"/>
                  </a:lnTo>
                  <a:lnTo>
                    <a:pt x="779" y="2"/>
                  </a:lnTo>
                  <a:lnTo>
                    <a:pt x="784" y="2"/>
                  </a:lnTo>
                  <a:lnTo>
                    <a:pt x="787" y="2"/>
                  </a:lnTo>
                  <a:lnTo>
                    <a:pt x="792" y="2"/>
                  </a:lnTo>
                  <a:lnTo>
                    <a:pt x="795" y="4"/>
                  </a:lnTo>
                  <a:lnTo>
                    <a:pt x="798" y="4"/>
                  </a:lnTo>
                  <a:lnTo>
                    <a:pt x="801" y="5"/>
                  </a:lnTo>
                  <a:lnTo>
                    <a:pt x="804" y="7"/>
                  </a:lnTo>
                  <a:lnTo>
                    <a:pt x="807" y="9"/>
                  </a:lnTo>
                  <a:lnTo>
                    <a:pt x="809" y="12"/>
                  </a:lnTo>
                  <a:lnTo>
                    <a:pt x="812" y="13"/>
                  </a:lnTo>
                  <a:lnTo>
                    <a:pt x="814" y="17"/>
                  </a:lnTo>
                  <a:lnTo>
                    <a:pt x="815" y="19"/>
                  </a:lnTo>
                  <a:lnTo>
                    <a:pt x="815" y="24"/>
                  </a:lnTo>
                  <a:lnTo>
                    <a:pt x="817" y="26"/>
                  </a:lnTo>
                  <a:lnTo>
                    <a:pt x="817" y="31"/>
                  </a:lnTo>
                  <a:lnTo>
                    <a:pt x="818" y="36"/>
                  </a:lnTo>
                  <a:lnTo>
                    <a:pt x="818" y="40"/>
                  </a:lnTo>
                  <a:lnTo>
                    <a:pt x="818" y="44"/>
                  </a:lnTo>
                  <a:lnTo>
                    <a:pt x="817" y="49"/>
                  </a:lnTo>
                  <a:lnTo>
                    <a:pt x="817" y="54"/>
                  </a:lnTo>
                  <a:lnTo>
                    <a:pt x="817" y="59"/>
                  </a:lnTo>
                  <a:lnTo>
                    <a:pt x="815" y="67"/>
                  </a:lnTo>
                  <a:lnTo>
                    <a:pt x="815" y="73"/>
                  </a:lnTo>
                  <a:lnTo>
                    <a:pt x="814" y="80"/>
                  </a:lnTo>
                  <a:lnTo>
                    <a:pt x="812" y="86"/>
                  </a:lnTo>
                  <a:lnTo>
                    <a:pt x="820" y="95"/>
                  </a:lnTo>
                  <a:lnTo>
                    <a:pt x="828" y="105"/>
                  </a:lnTo>
                  <a:lnTo>
                    <a:pt x="834" y="113"/>
                  </a:lnTo>
                  <a:lnTo>
                    <a:pt x="839" y="121"/>
                  </a:lnTo>
                  <a:lnTo>
                    <a:pt x="843" y="128"/>
                  </a:lnTo>
                  <a:lnTo>
                    <a:pt x="846" y="135"/>
                  </a:lnTo>
                  <a:lnTo>
                    <a:pt x="848" y="140"/>
                  </a:lnTo>
                  <a:lnTo>
                    <a:pt x="848" y="144"/>
                  </a:lnTo>
                  <a:lnTo>
                    <a:pt x="848" y="148"/>
                  </a:lnTo>
                  <a:lnTo>
                    <a:pt x="848" y="152"/>
                  </a:lnTo>
                  <a:lnTo>
                    <a:pt x="846" y="156"/>
                  </a:lnTo>
                  <a:lnTo>
                    <a:pt x="845" y="159"/>
                  </a:lnTo>
                  <a:lnTo>
                    <a:pt x="843" y="162"/>
                  </a:lnTo>
                  <a:lnTo>
                    <a:pt x="842" y="164"/>
                  </a:lnTo>
                  <a:lnTo>
                    <a:pt x="840" y="167"/>
                  </a:lnTo>
                  <a:lnTo>
                    <a:pt x="839" y="169"/>
                  </a:lnTo>
                  <a:lnTo>
                    <a:pt x="836" y="171"/>
                  </a:lnTo>
                  <a:lnTo>
                    <a:pt x="832" y="172"/>
                  </a:lnTo>
                  <a:lnTo>
                    <a:pt x="829" y="173"/>
                  </a:lnTo>
                  <a:lnTo>
                    <a:pt x="825" y="174"/>
                  </a:lnTo>
                  <a:lnTo>
                    <a:pt x="822" y="176"/>
                  </a:lnTo>
                  <a:lnTo>
                    <a:pt x="817" y="176"/>
                  </a:lnTo>
                  <a:lnTo>
                    <a:pt x="812" y="178"/>
                  </a:lnTo>
                  <a:lnTo>
                    <a:pt x="807" y="178"/>
                  </a:lnTo>
                  <a:lnTo>
                    <a:pt x="804" y="178"/>
                  </a:lnTo>
                  <a:lnTo>
                    <a:pt x="803" y="176"/>
                  </a:lnTo>
                  <a:lnTo>
                    <a:pt x="798" y="176"/>
                  </a:lnTo>
                  <a:lnTo>
                    <a:pt x="795" y="174"/>
                  </a:lnTo>
                  <a:lnTo>
                    <a:pt x="790" y="173"/>
                  </a:lnTo>
                  <a:lnTo>
                    <a:pt x="787" y="172"/>
                  </a:lnTo>
                  <a:lnTo>
                    <a:pt x="783" y="171"/>
                  </a:lnTo>
                  <a:lnTo>
                    <a:pt x="776" y="168"/>
                  </a:lnTo>
                  <a:lnTo>
                    <a:pt x="772" y="165"/>
                  </a:lnTo>
                  <a:lnTo>
                    <a:pt x="765" y="162"/>
                  </a:lnTo>
                  <a:lnTo>
                    <a:pt x="759" y="160"/>
                  </a:lnTo>
                  <a:lnTo>
                    <a:pt x="753" y="157"/>
                  </a:lnTo>
                  <a:lnTo>
                    <a:pt x="747" y="153"/>
                  </a:lnTo>
                  <a:lnTo>
                    <a:pt x="740" y="149"/>
                  </a:lnTo>
                  <a:lnTo>
                    <a:pt x="733" y="145"/>
                  </a:lnTo>
                  <a:lnTo>
                    <a:pt x="725" y="141"/>
                  </a:lnTo>
                  <a:lnTo>
                    <a:pt x="705" y="145"/>
                  </a:lnTo>
                  <a:lnTo>
                    <a:pt x="681" y="150"/>
                  </a:lnTo>
                  <a:lnTo>
                    <a:pt x="656" y="157"/>
                  </a:lnTo>
                  <a:lnTo>
                    <a:pt x="630" y="167"/>
                  </a:lnTo>
                  <a:lnTo>
                    <a:pt x="602" y="176"/>
                  </a:lnTo>
                  <a:lnTo>
                    <a:pt x="570" y="188"/>
                  </a:lnTo>
                  <a:lnTo>
                    <a:pt x="538" y="202"/>
                  </a:lnTo>
                  <a:lnTo>
                    <a:pt x="502" y="216"/>
                  </a:lnTo>
                  <a:lnTo>
                    <a:pt x="507" y="219"/>
                  </a:lnTo>
                  <a:lnTo>
                    <a:pt x="511" y="220"/>
                  </a:lnTo>
                  <a:lnTo>
                    <a:pt x="514" y="223"/>
                  </a:lnTo>
                  <a:lnTo>
                    <a:pt x="517" y="224"/>
                  </a:lnTo>
                  <a:lnTo>
                    <a:pt x="521" y="226"/>
                  </a:lnTo>
                  <a:lnTo>
                    <a:pt x="524" y="226"/>
                  </a:lnTo>
                  <a:lnTo>
                    <a:pt x="527" y="228"/>
                  </a:lnTo>
                  <a:lnTo>
                    <a:pt x="528" y="229"/>
                  </a:lnTo>
                  <a:lnTo>
                    <a:pt x="542" y="236"/>
                  </a:lnTo>
                  <a:lnTo>
                    <a:pt x="556" y="243"/>
                  </a:lnTo>
                  <a:lnTo>
                    <a:pt x="570" y="251"/>
                  </a:lnTo>
                  <a:lnTo>
                    <a:pt x="586" y="259"/>
                  </a:lnTo>
                  <a:lnTo>
                    <a:pt x="602" y="267"/>
                  </a:lnTo>
                  <a:lnTo>
                    <a:pt x="617" y="276"/>
                  </a:lnTo>
                  <a:lnTo>
                    <a:pt x="636" y="286"/>
                  </a:lnTo>
                  <a:lnTo>
                    <a:pt x="653" y="296"/>
                  </a:lnTo>
                  <a:lnTo>
                    <a:pt x="656" y="298"/>
                  </a:lnTo>
                  <a:lnTo>
                    <a:pt x="659" y="298"/>
                  </a:lnTo>
                  <a:lnTo>
                    <a:pt x="664" y="302"/>
                  </a:lnTo>
                  <a:lnTo>
                    <a:pt x="669" y="303"/>
                  </a:lnTo>
                  <a:lnTo>
                    <a:pt x="675" y="307"/>
                  </a:lnTo>
                  <a:lnTo>
                    <a:pt x="681" y="310"/>
                  </a:lnTo>
                  <a:lnTo>
                    <a:pt x="687" y="314"/>
                  </a:lnTo>
                  <a:lnTo>
                    <a:pt x="695" y="317"/>
                  </a:lnTo>
                  <a:lnTo>
                    <a:pt x="731" y="321"/>
                  </a:lnTo>
                  <a:lnTo>
                    <a:pt x="762" y="327"/>
                  </a:lnTo>
                  <a:lnTo>
                    <a:pt x="789" y="334"/>
                  </a:lnTo>
                  <a:lnTo>
                    <a:pt x="811" y="341"/>
                  </a:lnTo>
                  <a:lnTo>
                    <a:pt x="820" y="346"/>
                  </a:lnTo>
                  <a:lnTo>
                    <a:pt x="828" y="350"/>
                  </a:lnTo>
                  <a:lnTo>
                    <a:pt x="834" y="355"/>
                  </a:lnTo>
                  <a:lnTo>
                    <a:pt x="839" y="360"/>
                  </a:lnTo>
                  <a:lnTo>
                    <a:pt x="843" y="365"/>
                  </a:lnTo>
                  <a:lnTo>
                    <a:pt x="846" y="371"/>
                  </a:lnTo>
                  <a:lnTo>
                    <a:pt x="848" y="377"/>
                  </a:lnTo>
                  <a:lnTo>
                    <a:pt x="850" y="383"/>
                  </a:lnTo>
                  <a:lnTo>
                    <a:pt x="848" y="391"/>
                  </a:lnTo>
                  <a:lnTo>
                    <a:pt x="843" y="399"/>
                  </a:lnTo>
                  <a:lnTo>
                    <a:pt x="837" y="406"/>
                  </a:lnTo>
                  <a:lnTo>
                    <a:pt x="828" y="411"/>
                  </a:lnTo>
                  <a:lnTo>
                    <a:pt x="817" y="416"/>
                  </a:lnTo>
                  <a:lnTo>
                    <a:pt x="803" y="422"/>
                  </a:lnTo>
                  <a:lnTo>
                    <a:pt x="786" y="426"/>
                  </a:lnTo>
                  <a:lnTo>
                    <a:pt x="767" y="429"/>
                  </a:lnTo>
                  <a:lnTo>
                    <a:pt x="758" y="438"/>
                  </a:lnTo>
                  <a:lnTo>
                    <a:pt x="748" y="446"/>
                  </a:lnTo>
                  <a:lnTo>
                    <a:pt x="739" y="452"/>
                  </a:lnTo>
                  <a:lnTo>
                    <a:pt x="731" y="460"/>
                  </a:lnTo>
                  <a:lnTo>
                    <a:pt x="723" y="463"/>
                  </a:lnTo>
                  <a:lnTo>
                    <a:pt x="715" y="465"/>
                  </a:lnTo>
                  <a:lnTo>
                    <a:pt x="709" y="469"/>
                  </a:lnTo>
                  <a:lnTo>
                    <a:pt x="703" y="469"/>
                  </a:lnTo>
                  <a:lnTo>
                    <a:pt x="695" y="467"/>
                  </a:lnTo>
                  <a:lnTo>
                    <a:pt x="687" y="465"/>
                  </a:lnTo>
                  <a:lnTo>
                    <a:pt x="680" y="460"/>
                  </a:lnTo>
                  <a:lnTo>
                    <a:pt x="672" y="452"/>
                  </a:lnTo>
                  <a:lnTo>
                    <a:pt x="666" y="442"/>
                  </a:lnTo>
                  <a:lnTo>
                    <a:pt x="658" y="431"/>
                  </a:lnTo>
                  <a:lnTo>
                    <a:pt x="650" y="416"/>
                  </a:lnTo>
                  <a:lnTo>
                    <a:pt x="644" y="400"/>
                  </a:lnTo>
                  <a:lnTo>
                    <a:pt x="642" y="399"/>
                  </a:lnTo>
                  <a:lnTo>
                    <a:pt x="642" y="396"/>
                  </a:lnTo>
                  <a:lnTo>
                    <a:pt x="641" y="395"/>
                  </a:lnTo>
                  <a:lnTo>
                    <a:pt x="641" y="393"/>
                  </a:lnTo>
                  <a:lnTo>
                    <a:pt x="639" y="390"/>
                  </a:lnTo>
                  <a:lnTo>
                    <a:pt x="638" y="387"/>
                  </a:lnTo>
                  <a:lnTo>
                    <a:pt x="636" y="383"/>
                  </a:lnTo>
                  <a:lnTo>
                    <a:pt x="634" y="381"/>
                  </a:lnTo>
                  <a:lnTo>
                    <a:pt x="605" y="360"/>
                  </a:lnTo>
                  <a:lnTo>
                    <a:pt x="577" y="341"/>
                  </a:lnTo>
                  <a:lnTo>
                    <a:pt x="549" y="323"/>
                  </a:lnTo>
                  <a:lnTo>
                    <a:pt x="522" y="307"/>
                  </a:lnTo>
                  <a:lnTo>
                    <a:pt x="496" y="293"/>
                  </a:lnTo>
                  <a:lnTo>
                    <a:pt x="471" y="279"/>
                  </a:lnTo>
                  <a:lnTo>
                    <a:pt x="446" y="265"/>
                  </a:lnTo>
                  <a:lnTo>
                    <a:pt x="422" y="255"/>
                  </a:lnTo>
                  <a:lnTo>
                    <a:pt x="393" y="268"/>
                  </a:lnTo>
                  <a:lnTo>
                    <a:pt x="365" y="284"/>
                  </a:lnTo>
                  <a:lnTo>
                    <a:pt x="338" y="298"/>
                  </a:lnTo>
                  <a:lnTo>
                    <a:pt x="310" y="315"/>
                  </a:lnTo>
                  <a:lnTo>
                    <a:pt x="284" y="332"/>
                  </a:lnTo>
                  <a:lnTo>
                    <a:pt x="259" y="350"/>
                  </a:lnTo>
                  <a:lnTo>
                    <a:pt x="232" y="369"/>
                  </a:lnTo>
                  <a:lnTo>
                    <a:pt x="207" y="387"/>
                  </a:lnTo>
                  <a:lnTo>
                    <a:pt x="204" y="406"/>
                  </a:lnTo>
                  <a:lnTo>
                    <a:pt x="199" y="424"/>
                  </a:lnTo>
                  <a:lnTo>
                    <a:pt x="193" y="436"/>
                  </a:lnTo>
                  <a:lnTo>
                    <a:pt x="187" y="448"/>
                  </a:lnTo>
                  <a:lnTo>
                    <a:pt x="179" y="458"/>
                  </a:lnTo>
                  <a:lnTo>
                    <a:pt x="171" y="463"/>
                  </a:lnTo>
                  <a:lnTo>
                    <a:pt x="167" y="465"/>
                  </a:lnTo>
                  <a:lnTo>
                    <a:pt x="160" y="467"/>
                  </a:lnTo>
                  <a:lnTo>
                    <a:pt x="156" y="469"/>
                  </a:lnTo>
                  <a:lnTo>
                    <a:pt x="151" y="469"/>
                  </a:lnTo>
                  <a:lnTo>
                    <a:pt x="143" y="469"/>
                  </a:lnTo>
                  <a:lnTo>
                    <a:pt x="135" y="465"/>
                  </a:lnTo>
                  <a:lnTo>
                    <a:pt x="129" y="462"/>
                  </a:lnTo>
                  <a:lnTo>
                    <a:pt x="120" y="458"/>
                  </a:lnTo>
                  <a:lnTo>
                    <a:pt x="112" y="451"/>
                  </a:lnTo>
                  <a:lnTo>
                    <a:pt x="104" y="443"/>
                  </a:lnTo>
                  <a:lnTo>
                    <a:pt x="95" y="434"/>
                  </a:lnTo>
                  <a:lnTo>
                    <a:pt x="87" y="424"/>
                  </a:lnTo>
                  <a:lnTo>
                    <a:pt x="67" y="422"/>
                  </a:lnTo>
                  <a:lnTo>
                    <a:pt x="48" y="420"/>
                  </a:lnTo>
                  <a:lnTo>
                    <a:pt x="34" y="416"/>
                  </a:lnTo>
                  <a:lnTo>
                    <a:pt x="22" y="412"/>
                  </a:lnTo>
                  <a:lnTo>
                    <a:pt x="12" y="407"/>
                  </a:lnTo>
                  <a:lnTo>
                    <a:pt x="6" y="400"/>
                  </a:lnTo>
                  <a:lnTo>
                    <a:pt x="1" y="391"/>
                  </a:lnTo>
                  <a:lnTo>
                    <a:pt x="0" y="381"/>
                  </a:lnTo>
                  <a:lnTo>
                    <a:pt x="1" y="375"/>
                  </a:lnTo>
                  <a:lnTo>
                    <a:pt x="3" y="369"/>
                  </a:lnTo>
                  <a:lnTo>
                    <a:pt x="4" y="362"/>
                  </a:lnTo>
                  <a:lnTo>
                    <a:pt x="9" y="357"/>
                  </a:lnTo>
                  <a:lnTo>
                    <a:pt x="12" y="351"/>
                  </a:lnTo>
                  <a:lnTo>
                    <a:pt x="18" y="347"/>
                  </a:lnTo>
                  <a:lnTo>
                    <a:pt x="25" y="343"/>
                  </a:lnTo>
                  <a:lnTo>
                    <a:pt x="32" y="339"/>
                  </a:lnTo>
                  <a:lnTo>
                    <a:pt x="42" y="336"/>
                  </a:lnTo>
                  <a:lnTo>
                    <a:pt x="53" y="332"/>
                  </a:lnTo>
                  <a:lnTo>
                    <a:pt x="67" y="329"/>
                  </a:lnTo>
                  <a:lnTo>
                    <a:pt x="82" y="326"/>
                  </a:lnTo>
                  <a:lnTo>
                    <a:pt x="100" y="323"/>
                  </a:lnTo>
                  <a:lnTo>
                    <a:pt x="120" y="319"/>
                  </a:lnTo>
                  <a:lnTo>
                    <a:pt x="143" y="316"/>
                  </a:lnTo>
                  <a:lnTo>
                    <a:pt x="167" y="314"/>
                  </a:lnTo>
                  <a:lnTo>
                    <a:pt x="187" y="300"/>
                  </a:lnTo>
                  <a:lnTo>
                    <a:pt x="207" y="288"/>
                  </a:lnTo>
                  <a:lnTo>
                    <a:pt x="229" y="276"/>
                  </a:lnTo>
                  <a:lnTo>
                    <a:pt x="251" y="264"/>
                  </a:lnTo>
                  <a:lnTo>
                    <a:pt x="274" y="252"/>
                  </a:lnTo>
                  <a:lnTo>
                    <a:pt x="299" y="240"/>
                  </a:lnTo>
                  <a:lnTo>
                    <a:pt x="324" y="228"/>
                  </a:lnTo>
                  <a:lnTo>
                    <a:pt x="349" y="216"/>
                  </a:lnTo>
                  <a:lnTo>
                    <a:pt x="315" y="202"/>
                  </a:lnTo>
                  <a:lnTo>
                    <a:pt x="282" y="190"/>
                  </a:lnTo>
                  <a:lnTo>
                    <a:pt x="251" y="178"/>
                  </a:lnTo>
                  <a:lnTo>
                    <a:pt x="221" y="167"/>
                  </a:lnTo>
                  <a:lnTo>
                    <a:pt x="193" y="159"/>
                  </a:lnTo>
                  <a:lnTo>
                    <a:pt x="167" y="152"/>
                  </a:lnTo>
                  <a:lnTo>
                    <a:pt x="142" y="145"/>
                  </a:lnTo>
                  <a:lnTo>
                    <a:pt x="118" y="141"/>
                  </a:lnTo>
                  <a:lnTo>
                    <a:pt x="114" y="145"/>
                  </a:lnTo>
                  <a:lnTo>
                    <a:pt x="107" y="149"/>
                  </a:lnTo>
                  <a:lnTo>
                    <a:pt x="103" y="152"/>
                  </a:lnTo>
                  <a:lnTo>
                    <a:pt x="98" y="156"/>
                  </a:lnTo>
                  <a:lnTo>
                    <a:pt x="93" y="159"/>
                  </a:lnTo>
                  <a:lnTo>
                    <a:pt x="89" y="162"/>
                  </a:lnTo>
                  <a:lnTo>
                    <a:pt x="84" y="164"/>
                  </a:lnTo>
                  <a:lnTo>
                    <a:pt x="79" y="165"/>
                  </a:lnTo>
                  <a:lnTo>
                    <a:pt x="75" y="168"/>
                  </a:lnTo>
                  <a:lnTo>
                    <a:pt x="71" y="169"/>
                  </a:lnTo>
                  <a:lnTo>
                    <a:pt x="67" y="171"/>
                  </a:lnTo>
                  <a:lnTo>
                    <a:pt x="62" y="172"/>
                  </a:lnTo>
                  <a:lnTo>
                    <a:pt x="59" y="172"/>
                  </a:lnTo>
                  <a:lnTo>
                    <a:pt x="54" y="173"/>
                  </a:lnTo>
                  <a:lnTo>
                    <a:pt x="51" y="173"/>
                  </a:lnTo>
                  <a:lnTo>
                    <a:pt x="47" y="173"/>
                  </a:lnTo>
                  <a:lnTo>
                    <a:pt x="42" y="173"/>
                  </a:lnTo>
                  <a:lnTo>
                    <a:pt x="37" y="173"/>
                  </a:lnTo>
                  <a:lnTo>
                    <a:pt x="32" y="172"/>
                  </a:lnTo>
                  <a:lnTo>
                    <a:pt x="28" y="172"/>
                  </a:lnTo>
                  <a:lnTo>
                    <a:pt x="23" y="171"/>
                  </a:lnTo>
                  <a:lnTo>
                    <a:pt x="20" y="169"/>
                  </a:lnTo>
                  <a:lnTo>
                    <a:pt x="17" y="168"/>
                  </a:lnTo>
                  <a:lnTo>
                    <a:pt x="14" y="165"/>
                  </a:lnTo>
                  <a:lnTo>
                    <a:pt x="11" y="164"/>
                  </a:lnTo>
                  <a:lnTo>
                    <a:pt x="9" y="162"/>
                  </a:lnTo>
                  <a:lnTo>
                    <a:pt x="6" y="159"/>
                  </a:lnTo>
                  <a:lnTo>
                    <a:pt x="4" y="156"/>
                  </a:lnTo>
                  <a:lnTo>
                    <a:pt x="4" y="153"/>
                  </a:lnTo>
                  <a:lnTo>
                    <a:pt x="3" y="149"/>
                  </a:lnTo>
                  <a:lnTo>
                    <a:pt x="3" y="147"/>
                  </a:lnTo>
                  <a:lnTo>
                    <a:pt x="1" y="143"/>
                  </a:lnTo>
                  <a:lnTo>
                    <a:pt x="3" y="138"/>
                  </a:lnTo>
                  <a:lnTo>
                    <a:pt x="4" y="133"/>
                  </a:lnTo>
                  <a:lnTo>
                    <a:pt x="8" y="128"/>
                  </a:lnTo>
                  <a:lnTo>
                    <a:pt x="11" y="121"/>
                  </a:lnTo>
                  <a:lnTo>
                    <a:pt x="17" y="114"/>
                  </a:lnTo>
                  <a:lnTo>
                    <a:pt x="23" y="107"/>
                  </a:lnTo>
                  <a:lnTo>
                    <a:pt x="31" y="97"/>
                  </a:lnTo>
                  <a:lnTo>
                    <a:pt x="39" y="86"/>
                  </a:lnTo>
                  <a:lnTo>
                    <a:pt x="37" y="80"/>
                  </a:lnTo>
                  <a:lnTo>
                    <a:pt x="36" y="73"/>
                  </a:lnTo>
                  <a:lnTo>
                    <a:pt x="34" y="67"/>
                  </a:lnTo>
                  <a:lnTo>
                    <a:pt x="32" y="61"/>
                  </a:lnTo>
                  <a:lnTo>
                    <a:pt x="32" y="56"/>
                  </a:lnTo>
                  <a:lnTo>
                    <a:pt x="31" y="50"/>
                  </a:lnTo>
                  <a:lnTo>
                    <a:pt x="31" y="47"/>
                  </a:lnTo>
                  <a:lnTo>
                    <a:pt x="31" y="42"/>
                  </a:lnTo>
                  <a:lnTo>
                    <a:pt x="31" y="37"/>
                  </a:lnTo>
                  <a:lnTo>
                    <a:pt x="31" y="32"/>
                  </a:lnTo>
                  <a:lnTo>
                    <a:pt x="32" y="28"/>
                  </a:lnTo>
                  <a:lnTo>
                    <a:pt x="34" y="24"/>
                  </a:lnTo>
                  <a:lnTo>
                    <a:pt x="34" y="19"/>
                  </a:lnTo>
                  <a:lnTo>
                    <a:pt x="37" y="16"/>
                  </a:lnTo>
                  <a:lnTo>
                    <a:pt x="39" y="13"/>
                  </a:lnTo>
                  <a:lnTo>
                    <a:pt x="40" y="11"/>
                  </a:lnTo>
                  <a:lnTo>
                    <a:pt x="43" y="7"/>
                  </a:lnTo>
                  <a:lnTo>
                    <a:pt x="47" y="5"/>
                  </a:lnTo>
                  <a:lnTo>
                    <a:pt x="50" y="4"/>
                  </a:lnTo>
                  <a:lnTo>
                    <a:pt x="53" y="2"/>
                  </a:lnTo>
                  <a:lnTo>
                    <a:pt x="57" y="1"/>
                  </a:lnTo>
                  <a:lnTo>
                    <a:pt x="61" y="0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1" y="1"/>
                  </a:lnTo>
                  <a:lnTo>
                    <a:pt x="87" y="2"/>
                  </a:lnTo>
                  <a:lnTo>
                    <a:pt x="93" y="5"/>
                  </a:lnTo>
                  <a:lnTo>
                    <a:pt x="100" y="7"/>
                  </a:lnTo>
                  <a:lnTo>
                    <a:pt x="106" y="12"/>
                  </a:lnTo>
                  <a:lnTo>
                    <a:pt x="114" y="16"/>
                  </a:lnTo>
                  <a:lnTo>
                    <a:pt x="121" y="21"/>
                  </a:lnTo>
                  <a:lnTo>
                    <a:pt x="129" y="26"/>
                  </a:lnTo>
                  <a:lnTo>
                    <a:pt x="137" y="33"/>
                  </a:lnTo>
                  <a:lnTo>
                    <a:pt x="146" y="41"/>
                  </a:lnTo>
                  <a:lnTo>
                    <a:pt x="156" y="49"/>
                  </a:lnTo>
                  <a:lnTo>
                    <a:pt x="165" y="57"/>
                  </a:lnTo>
                  <a:lnTo>
                    <a:pt x="174" y="67"/>
                  </a:lnTo>
                  <a:lnTo>
                    <a:pt x="185" y="76"/>
                  </a:lnTo>
                  <a:lnTo>
                    <a:pt x="196" y="86"/>
                  </a:lnTo>
                  <a:lnTo>
                    <a:pt x="221" y="95"/>
                  </a:lnTo>
                  <a:lnTo>
                    <a:pt x="246" y="104"/>
                  </a:lnTo>
                  <a:lnTo>
                    <a:pt x="274" y="113"/>
                  </a:lnTo>
                  <a:lnTo>
                    <a:pt x="302" y="124"/>
                  </a:lnTo>
                  <a:lnTo>
                    <a:pt x="332" y="136"/>
                  </a:lnTo>
                  <a:lnTo>
                    <a:pt x="363" y="148"/>
                  </a:lnTo>
                  <a:lnTo>
                    <a:pt x="396" y="162"/>
                  </a:lnTo>
                  <a:lnTo>
                    <a:pt x="429" y="176"/>
                  </a:lnTo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Freeform 19"/>
            <p:cNvSpPr>
              <a:spLocks/>
            </p:cNvSpPr>
            <p:nvPr/>
          </p:nvSpPr>
          <p:spPr bwMode="auto">
            <a:xfrm>
              <a:off x="2411" y="2093"/>
              <a:ext cx="140" cy="136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2" y="83"/>
                </a:cxn>
                <a:cxn ang="0">
                  <a:pos x="5" y="96"/>
                </a:cxn>
                <a:cxn ang="0">
                  <a:pos x="9" y="108"/>
                </a:cxn>
                <a:cxn ang="0">
                  <a:pos x="17" y="119"/>
                </a:cxn>
                <a:cxn ang="0">
                  <a:pos x="22" y="123"/>
                </a:cxn>
                <a:cxn ang="0">
                  <a:pos x="28" y="126"/>
                </a:cxn>
                <a:cxn ang="0">
                  <a:pos x="33" y="130"/>
                </a:cxn>
                <a:cxn ang="0">
                  <a:pos x="39" y="131"/>
                </a:cxn>
                <a:cxn ang="0">
                  <a:pos x="53" y="135"/>
                </a:cxn>
                <a:cxn ang="0">
                  <a:pos x="70" y="136"/>
                </a:cxn>
                <a:cxn ang="0">
                  <a:pos x="87" y="135"/>
                </a:cxn>
                <a:cxn ang="0">
                  <a:pos x="101" y="131"/>
                </a:cxn>
                <a:cxn ang="0">
                  <a:pos x="108" y="129"/>
                </a:cxn>
                <a:cxn ang="0">
                  <a:pos x="114" y="126"/>
                </a:cxn>
                <a:cxn ang="0">
                  <a:pos x="119" y="122"/>
                </a:cxn>
                <a:cxn ang="0">
                  <a:pos x="123" y="118"/>
                </a:cxn>
                <a:cxn ang="0">
                  <a:pos x="128" y="113"/>
                </a:cxn>
                <a:cxn ang="0">
                  <a:pos x="131" y="107"/>
                </a:cxn>
                <a:cxn ang="0">
                  <a:pos x="134" y="100"/>
                </a:cxn>
                <a:cxn ang="0">
                  <a:pos x="137" y="94"/>
                </a:cxn>
                <a:cxn ang="0">
                  <a:pos x="140" y="79"/>
                </a:cxn>
                <a:cxn ang="0">
                  <a:pos x="140" y="62"/>
                </a:cxn>
                <a:cxn ang="0">
                  <a:pos x="140" y="46"/>
                </a:cxn>
                <a:cxn ang="0">
                  <a:pos x="137" y="35"/>
                </a:cxn>
                <a:cxn ang="0">
                  <a:pos x="131" y="24"/>
                </a:cxn>
                <a:cxn ang="0">
                  <a:pos x="123" y="17"/>
                </a:cxn>
                <a:cxn ang="0">
                  <a:pos x="114" y="10"/>
                </a:cxn>
                <a:cxn ang="0">
                  <a:pos x="103" y="5"/>
                </a:cxn>
                <a:cxn ang="0">
                  <a:pos x="89" y="1"/>
                </a:cxn>
                <a:cxn ang="0">
                  <a:pos x="73" y="0"/>
                </a:cxn>
                <a:cxn ang="0">
                  <a:pos x="64" y="0"/>
                </a:cxn>
                <a:cxn ang="0">
                  <a:pos x="56" y="1"/>
                </a:cxn>
                <a:cxn ang="0">
                  <a:pos x="48" y="3"/>
                </a:cxn>
                <a:cxn ang="0">
                  <a:pos x="41" y="5"/>
                </a:cxn>
                <a:cxn ang="0">
                  <a:pos x="34" y="7"/>
                </a:cxn>
                <a:cxn ang="0">
                  <a:pos x="28" y="10"/>
                </a:cxn>
                <a:cxn ang="0">
                  <a:pos x="23" y="13"/>
                </a:cxn>
                <a:cxn ang="0">
                  <a:pos x="19" y="17"/>
                </a:cxn>
                <a:cxn ang="0">
                  <a:pos x="14" y="22"/>
                </a:cxn>
                <a:cxn ang="0">
                  <a:pos x="11" y="26"/>
                </a:cxn>
                <a:cxn ang="0">
                  <a:pos x="8" y="32"/>
                </a:cxn>
                <a:cxn ang="0">
                  <a:pos x="5" y="38"/>
                </a:cxn>
                <a:cxn ang="0">
                  <a:pos x="3" y="44"/>
                </a:cxn>
                <a:cxn ang="0">
                  <a:pos x="2" y="51"/>
                </a:cxn>
                <a:cxn ang="0">
                  <a:pos x="0" y="59"/>
                </a:cxn>
                <a:cxn ang="0">
                  <a:pos x="0" y="67"/>
                </a:cxn>
              </a:cxnLst>
              <a:rect l="0" t="0" r="r" b="b"/>
              <a:pathLst>
                <a:path w="140" h="136">
                  <a:moveTo>
                    <a:pt x="0" y="67"/>
                  </a:moveTo>
                  <a:lnTo>
                    <a:pt x="2" y="83"/>
                  </a:lnTo>
                  <a:lnTo>
                    <a:pt x="5" y="96"/>
                  </a:lnTo>
                  <a:lnTo>
                    <a:pt x="9" y="108"/>
                  </a:lnTo>
                  <a:lnTo>
                    <a:pt x="17" y="119"/>
                  </a:lnTo>
                  <a:lnTo>
                    <a:pt x="22" y="123"/>
                  </a:lnTo>
                  <a:lnTo>
                    <a:pt x="28" y="126"/>
                  </a:lnTo>
                  <a:lnTo>
                    <a:pt x="33" y="130"/>
                  </a:lnTo>
                  <a:lnTo>
                    <a:pt x="39" y="131"/>
                  </a:lnTo>
                  <a:lnTo>
                    <a:pt x="53" y="135"/>
                  </a:lnTo>
                  <a:lnTo>
                    <a:pt x="70" y="136"/>
                  </a:lnTo>
                  <a:lnTo>
                    <a:pt x="87" y="135"/>
                  </a:lnTo>
                  <a:lnTo>
                    <a:pt x="101" y="131"/>
                  </a:lnTo>
                  <a:lnTo>
                    <a:pt x="108" y="129"/>
                  </a:lnTo>
                  <a:lnTo>
                    <a:pt x="114" y="126"/>
                  </a:lnTo>
                  <a:lnTo>
                    <a:pt x="119" y="122"/>
                  </a:lnTo>
                  <a:lnTo>
                    <a:pt x="123" y="118"/>
                  </a:lnTo>
                  <a:lnTo>
                    <a:pt x="128" y="113"/>
                  </a:lnTo>
                  <a:lnTo>
                    <a:pt x="131" y="107"/>
                  </a:lnTo>
                  <a:lnTo>
                    <a:pt x="134" y="100"/>
                  </a:lnTo>
                  <a:lnTo>
                    <a:pt x="137" y="94"/>
                  </a:lnTo>
                  <a:lnTo>
                    <a:pt x="140" y="79"/>
                  </a:lnTo>
                  <a:lnTo>
                    <a:pt x="140" y="62"/>
                  </a:lnTo>
                  <a:lnTo>
                    <a:pt x="140" y="46"/>
                  </a:lnTo>
                  <a:lnTo>
                    <a:pt x="137" y="35"/>
                  </a:lnTo>
                  <a:lnTo>
                    <a:pt x="131" y="24"/>
                  </a:lnTo>
                  <a:lnTo>
                    <a:pt x="123" y="17"/>
                  </a:lnTo>
                  <a:lnTo>
                    <a:pt x="114" y="10"/>
                  </a:lnTo>
                  <a:lnTo>
                    <a:pt x="103" y="5"/>
                  </a:lnTo>
                  <a:lnTo>
                    <a:pt x="89" y="1"/>
                  </a:lnTo>
                  <a:lnTo>
                    <a:pt x="73" y="0"/>
                  </a:lnTo>
                  <a:lnTo>
                    <a:pt x="64" y="0"/>
                  </a:lnTo>
                  <a:lnTo>
                    <a:pt x="56" y="1"/>
                  </a:lnTo>
                  <a:lnTo>
                    <a:pt x="48" y="3"/>
                  </a:lnTo>
                  <a:lnTo>
                    <a:pt x="41" y="5"/>
                  </a:lnTo>
                  <a:lnTo>
                    <a:pt x="34" y="7"/>
                  </a:lnTo>
                  <a:lnTo>
                    <a:pt x="28" y="10"/>
                  </a:lnTo>
                  <a:lnTo>
                    <a:pt x="23" y="13"/>
                  </a:lnTo>
                  <a:lnTo>
                    <a:pt x="19" y="17"/>
                  </a:lnTo>
                  <a:lnTo>
                    <a:pt x="14" y="22"/>
                  </a:lnTo>
                  <a:lnTo>
                    <a:pt x="11" y="26"/>
                  </a:lnTo>
                  <a:lnTo>
                    <a:pt x="8" y="32"/>
                  </a:lnTo>
                  <a:lnTo>
                    <a:pt x="5" y="38"/>
                  </a:lnTo>
                  <a:lnTo>
                    <a:pt x="3" y="44"/>
                  </a:lnTo>
                  <a:lnTo>
                    <a:pt x="2" y="51"/>
                  </a:lnTo>
                  <a:lnTo>
                    <a:pt x="0" y="59"/>
                  </a:lnTo>
                  <a:lnTo>
                    <a:pt x="0" y="67"/>
                  </a:lnTo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Freeform 20"/>
            <p:cNvSpPr>
              <a:spLocks/>
            </p:cNvSpPr>
            <p:nvPr/>
          </p:nvSpPr>
          <p:spPr bwMode="auto">
            <a:xfrm>
              <a:off x="2661" y="2093"/>
              <a:ext cx="141" cy="136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1" y="83"/>
                </a:cxn>
                <a:cxn ang="0">
                  <a:pos x="4" y="96"/>
                </a:cxn>
                <a:cxn ang="0">
                  <a:pos x="7" y="103"/>
                </a:cxn>
                <a:cxn ang="0">
                  <a:pos x="9" y="108"/>
                </a:cxn>
                <a:cxn ang="0">
                  <a:pos x="14" y="113"/>
                </a:cxn>
                <a:cxn ang="0">
                  <a:pos x="17" y="119"/>
                </a:cxn>
                <a:cxn ang="0">
                  <a:pos x="21" y="123"/>
                </a:cxn>
                <a:cxn ang="0">
                  <a:pos x="28" y="126"/>
                </a:cxn>
                <a:cxn ang="0">
                  <a:pos x="34" y="130"/>
                </a:cxn>
                <a:cxn ang="0">
                  <a:pos x="40" y="131"/>
                </a:cxn>
                <a:cxn ang="0">
                  <a:pos x="54" y="135"/>
                </a:cxn>
                <a:cxn ang="0">
                  <a:pos x="70" y="136"/>
                </a:cxn>
                <a:cxn ang="0">
                  <a:pos x="87" y="135"/>
                </a:cxn>
                <a:cxn ang="0">
                  <a:pos x="101" y="131"/>
                </a:cxn>
                <a:cxn ang="0">
                  <a:pos x="107" y="129"/>
                </a:cxn>
                <a:cxn ang="0">
                  <a:pos x="113" y="126"/>
                </a:cxn>
                <a:cxn ang="0">
                  <a:pos x="120" y="122"/>
                </a:cxn>
                <a:cxn ang="0">
                  <a:pos x="124" y="118"/>
                </a:cxn>
                <a:cxn ang="0">
                  <a:pos x="127" y="113"/>
                </a:cxn>
                <a:cxn ang="0">
                  <a:pos x="131" y="107"/>
                </a:cxn>
                <a:cxn ang="0">
                  <a:pos x="134" y="100"/>
                </a:cxn>
                <a:cxn ang="0">
                  <a:pos x="137" y="94"/>
                </a:cxn>
                <a:cxn ang="0">
                  <a:pos x="140" y="79"/>
                </a:cxn>
                <a:cxn ang="0">
                  <a:pos x="141" y="62"/>
                </a:cxn>
                <a:cxn ang="0">
                  <a:pos x="141" y="53"/>
                </a:cxn>
                <a:cxn ang="0">
                  <a:pos x="140" y="46"/>
                </a:cxn>
                <a:cxn ang="0">
                  <a:pos x="138" y="41"/>
                </a:cxn>
                <a:cxn ang="0">
                  <a:pos x="137" y="35"/>
                </a:cxn>
                <a:cxn ang="0">
                  <a:pos x="135" y="29"/>
                </a:cxn>
                <a:cxn ang="0">
                  <a:pos x="132" y="24"/>
                </a:cxn>
                <a:cxn ang="0">
                  <a:pos x="127" y="19"/>
                </a:cxn>
                <a:cxn ang="0">
                  <a:pos x="124" y="15"/>
                </a:cxn>
                <a:cxn ang="0">
                  <a:pos x="120" y="12"/>
                </a:cxn>
                <a:cxn ang="0">
                  <a:pos x="115" y="8"/>
                </a:cxn>
                <a:cxn ang="0">
                  <a:pos x="109" y="5"/>
                </a:cxn>
                <a:cxn ang="0">
                  <a:pos x="102" y="5"/>
                </a:cxn>
                <a:cxn ang="0">
                  <a:pos x="96" y="3"/>
                </a:cxn>
                <a:cxn ang="0">
                  <a:pos x="88" y="1"/>
                </a:cxn>
                <a:cxn ang="0">
                  <a:pos x="81" y="0"/>
                </a:cxn>
                <a:cxn ang="0">
                  <a:pos x="73" y="0"/>
                </a:cxn>
                <a:cxn ang="0">
                  <a:pos x="56" y="1"/>
                </a:cxn>
                <a:cxn ang="0">
                  <a:pos x="40" y="5"/>
                </a:cxn>
                <a:cxn ang="0">
                  <a:pos x="34" y="7"/>
                </a:cxn>
                <a:cxn ang="0">
                  <a:pos x="28" y="10"/>
                </a:cxn>
                <a:cxn ang="0">
                  <a:pos x="23" y="13"/>
                </a:cxn>
                <a:cxn ang="0">
                  <a:pos x="18" y="17"/>
                </a:cxn>
                <a:cxn ang="0">
                  <a:pos x="14" y="22"/>
                </a:cxn>
                <a:cxn ang="0">
                  <a:pos x="10" y="26"/>
                </a:cxn>
                <a:cxn ang="0">
                  <a:pos x="7" y="32"/>
                </a:cxn>
                <a:cxn ang="0">
                  <a:pos x="4" y="38"/>
                </a:cxn>
                <a:cxn ang="0">
                  <a:pos x="1" y="51"/>
                </a:cxn>
                <a:cxn ang="0">
                  <a:pos x="0" y="67"/>
                </a:cxn>
              </a:cxnLst>
              <a:rect l="0" t="0" r="r" b="b"/>
              <a:pathLst>
                <a:path w="141" h="136">
                  <a:moveTo>
                    <a:pt x="0" y="67"/>
                  </a:moveTo>
                  <a:lnTo>
                    <a:pt x="1" y="83"/>
                  </a:lnTo>
                  <a:lnTo>
                    <a:pt x="4" y="96"/>
                  </a:lnTo>
                  <a:lnTo>
                    <a:pt x="7" y="103"/>
                  </a:lnTo>
                  <a:lnTo>
                    <a:pt x="9" y="108"/>
                  </a:lnTo>
                  <a:lnTo>
                    <a:pt x="14" y="113"/>
                  </a:lnTo>
                  <a:lnTo>
                    <a:pt x="17" y="119"/>
                  </a:lnTo>
                  <a:lnTo>
                    <a:pt x="21" y="123"/>
                  </a:lnTo>
                  <a:lnTo>
                    <a:pt x="28" y="126"/>
                  </a:lnTo>
                  <a:lnTo>
                    <a:pt x="34" y="130"/>
                  </a:lnTo>
                  <a:lnTo>
                    <a:pt x="40" y="131"/>
                  </a:lnTo>
                  <a:lnTo>
                    <a:pt x="54" y="135"/>
                  </a:lnTo>
                  <a:lnTo>
                    <a:pt x="70" y="136"/>
                  </a:lnTo>
                  <a:lnTo>
                    <a:pt x="87" y="135"/>
                  </a:lnTo>
                  <a:lnTo>
                    <a:pt x="101" y="131"/>
                  </a:lnTo>
                  <a:lnTo>
                    <a:pt x="107" y="129"/>
                  </a:lnTo>
                  <a:lnTo>
                    <a:pt x="113" y="126"/>
                  </a:lnTo>
                  <a:lnTo>
                    <a:pt x="120" y="122"/>
                  </a:lnTo>
                  <a:lnTo>
                    <a:pt x="124" y="118"/>
                  </a:lnTo>
                  <a:lnTo>
                    <a:pt x="127" y="113"/>
                  </a:lnTo>
                  <a:lnTo>
                    <a:pt x="131" y="107"/>
                  </a:lnTo>
                  <a:lnTo>
                    <a:pt x="134" y="100"/>
                  </a:lnTo>
                  <a:lnTo>
                    <a:pt x="137" y="94"/>
                  </a:lnTo>
                  <a:lnTo>
                    <a:pt x="140" y="79"/>
                  </a:lnTo>
                  <a:lnTo>
                    <a:pt x="141" y="62"/>
                  </a:lnTo>
                  <a:lnTo>
                    <a:pt x="141" y="53"/>
                  </a:lnTo>
                  <a:lnTo>
                    <a:pt x="140" y="46"/>
                  </a:lnTo>
                  <a:lnTo>
                    <a:pt x="138" y="41"/>
                  </a:lnTo>
                  <a:lnTo>
                    <a:pt x="137" y="35"/>
                  </a:lnTo>
                  <a:lnTo>
                    <a:pt x="135" y="29"/>
                  </a:lnTo>
                  <a:lnTo>
                    <a:pt x="132" y="24"/>
                  </a:lnTo>
                  <a:lnTo>
                    <a:pt x="127" y="19"/>
                  </a:lnTo>
                  <a:lnTo>
                    <a:pt x="124" y="15"/>
                  </a:lnTo>
                  <a:lnTo>
                    <a:pt x="120" y="12"/>
                  </a:lnTo>
                  <a:lnTo>
                    <a:pt x="115" y="8"/>
                  </a:lnTo>
                  <a:lnTo>
                    <a:pt x="109" y="5"/>
                  </a:lnTo>
                  <a:lnTo>
                    <a:pt x="102" y="5"/>
                  </a:lnTo>
                  <a:lnTo>
                    <a:pt x="96" y="3"/>
                  </a:lnTo>
                  <a:lnTo>
                    <a:pt x="88" y="1"/>
                  </a:lnTo>
                  <a:lnTo>
                    <a:pt x="81" y="0"/>
                  </a:lnTo>
                  <a:lnTo>
                    <a:pt x="73" y="0"/>
                  </a:lnTo>
                  <a:lnTo>
                    <a:pt x="56" y="1"/>
                  </a:lnTo>
                  <a:lnTo>
                    <a:pt x="40" y="5"/>
                  </a:lnTo>
                  <a:lnTo>
                    <a:pt x="34" y="7"/>
                  </a:lnTo>
                  <a:lnTo>
                    <a:pt x="28" y="10"/>
                  </a:lnTo>
                  <a:lnTo>
                    <a:pt x="23" y="13"/>
                  </a:lnTo>
                  <a:lnTo>
                    <a:pt x="18" y="17"/>
                  </a:lnTo>
                  <a:lnTo>
                    <a:pt x="14" y="22"/>
                  </a:lnTo>
                  <a:lnTo>
                    <a:pt x="10" y="26"/>
                  </a:lnTo>
                  <a:lnTo>
                    <a:pt x="7" y="32"/>
                  </a:lnTo>
                  <a:lnTo>
                    <a:pt x="4" y="38"/>
                  </a:lnTo>
                  <a:lnTo>
                    <a:pt x="1" y="51"/>
                  </a:lnTo>
                  <a:lnTo>
                    <a:pt x="0" y="67"/>
                  </a:lnTo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Freeform 21"/>
            <p:cNvSpPr>
              <a:spLocks/>
            </p:cNvSpPr>
            <p:nvPr/>
          </p:nvSpPr>
          <p:spPr bwMode="auto">
            <a:xfrm>
              <a:off x="2553" y="2219"/>
              <a:ext cx="103" cy="91"/>
            </a:xfrm>
            <a:custGeom>
              <a:avLst/>
              <a:gdLst/>
              <a:ahLst/>
              <a:cxnLst>
                <a:cxn ang="0">
                  <a:pos x="48" y="5"/>
                </a:cxn>
                <a:cxn ang="0">
                  <a:pos x="41" y="15"/>
                </a:cxn>
                <a:cxn ang="0">
                  <a:pos x="33" y="24"/>
                </a:cxn>
                <a:cxn ang="0">
                  <a:pos x="25" y="33"/>
                </a:cxn>
                <a:cxn ang="0">
                  <a:pos x="16" y="42"/>
                </a:cxn>
                <a:cxn ang="0">
                  <a:pos x="9" y="51"/>
                </a:cxn>
                <a:cxn ang="0">
                  <a:pos x="3" y="58"/>
                </a:cxn>
                <a:cxn ang="0">
                  <a:pos x="2" y="65"/>
                </a:cxn>
                <a:cxn ang="0">
                  <a:pos x="2" y="70"/>
                </a:cxn>
                <a:cxn ang="0">
                  <a:pos x="2" y="75"/>
                </a:cxn>
                <a:cxn ang="0">
                  <a:pos x="3" y="80"/>
                </a:cxn>
                <a:cxn ang="0">
                  <a:pos x="6" y="84"/>
                </a:cxn>
                <a:cxn ang="0">
                  <a:pos x="11" y="87"/>
                </a:cxn>
                <a:cxn ang="0">
                  <a:pos x="16" y="89"/>
                </a:cxn>
                <a:cxn ang="0">
                  <a:pos x="22" y="91"/>
                </a:cxn>
                <a:cxn ang="0">
                  <a:pos x="28" y="91"/>
                </a:cxn>
                <a:cxn ang="0">
                  <a:pos x="34" y="91"/>
                </a:cxn>
                <a:cxn ang="0">
                  <a:pos x="39" y="91"/>
                </a:cxn>
                <a:cxn ang="0">
                  <a:pos x="44" y="89"/>
                </a:cxn>
                <a:cxn ang="0">
                  <a:pos x="50" y="87"/>
                </a:cxn>
                <a:cxn ang="0">
                  <a:pos x="55" y="87"/>
                </a:cxn>
                <a:cxn ang="0">
                  <a:pos x="61" y="89"/>
                </a:cxn>
                <a:cxn ang="0">
                  <a:pos x="65" y="91"/>
                </a:cxn>
                <a:cxn ang="0">
                  <a:pos x="70" y="91"/>
                </a:cxn>
                <a:cxn ang="0">
                  <a:pos x="80" y="91"/>
                </a:cxn>
                <a:cxn ang="0">
                  <a:pos x="92" y="87"/>
                </a:cxn>
                <a:cxn ang="0">
                  <a:pos x="100" y="82"/>
                </a:cxn>
                <a:cxn ang="0">
                  <a:pos x="103" y="72"/>
                </a:cxn>
                <a:cxn ang="0">
                  <a:pos x="103" y="64"/>
                </a:cxn>
                <a:cxn ang="0">
                  <a:pos x="101" y="58"/>
                </a:cxn>
                <a:cxn ang="0">
                  <a:pos x="95" y="51"/>
                </a:cxn>
                <a:cxn ang="0">
                  <a:pos x="87" y="42"/>
                </a:cxn>
                <a:cxn ang="0">
                  <a:pos x="80" y="33"/>
                </a:cxn>
                <a:cxn ang="0">
                  <a:pos x="70" y="24"/>
                </a:cxn>
                <a:cxn ang="0">
                  <a:pos x="62" y="15"/>
                </a:cxn>
                <a:cxn ang="0">
                  <a:pos x="56" y="4"/>
                </a:cxn>
              </a:cxnLst>
              <a:rect l="0" t="0" r="r" b="b"/>
              <a:pathLst>
                <a:path w="103" h="91">
                  <a:moveTo>
                    <a:pt x="51" y="0"/>
                  </a:moveTo>
                  <a:lnTo>
                    <a:pt x="48" y="5"/>
                  </a:lnTo>
                  <a:lnTo>
                    <a:pt x="44" y="9"/>
                  </a:lnTo>
                  <a:lnTo>
                    <a:pt x="41" y="15"/>
                  </a:lnTo>
                  <a:lnTo>
                    <a:pt x="37" y="20"/>
                  </a:lnTo>
                  <a:lnTo>
                    <a:pt x="33" y="24"/>
                  </a:lnTo>
                  <a:lnTo>
                    <a:pt x="30" y="29"/>
                  </a:lnTo>
                  <a:lnTo>
                    <a:pt x="25" y="33"/>
                  </a:lnTo>
                  <a:lnTo>
                    <a:pt x="20" y="37"/>
                  </a:lnTo>
                  <a:lnTo>
                    <a:pt x="16" y="42"/>
                  </a:lnTo>
                  <a:lnTo>
                    <a:pt x="12" y="46"/>
                  </a:lnTo>
                  <a:lnTo>
                    <a:pt x="9" y="51"/>
                  </a:lnTo>
                  <a:lnTo>
                    <a:pt x="6" y="54"/>
                  </a:lnTo>
                  <a:lnTo>
                    <a:pt x="3" y="58"/>
                  </a:lnTo>
                  <a:lnTo>
                    <a:pt x="2" y="61"/>
                  </a:lnTo>
                  <a:lnTo>
                    <a:pt x="2" y="65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2" y="73"/>
                  </a:lnTo>
                  <a:lnTo>
                    <a:pt x="2" y="75"/>
                  </a:lnTo>
                  <a:lnTo>
                    <a:pt x="3" y="77"/>
                  </a:lnTo>
                  <a:lnTo>
                    <a:pt x="3" y="80"/>
                  </a:lnTo>
                  <a:lnTo>
                    <a:pt x="5" y="82"/>
                  </a:lnTo>
                  <a:lnTo>
                    <a:pt x="6" y="84"/>
                  </a:lnTo>
                  <a:lnTo>
                    <a:pt x="9" y="85"/>
                  </a:lnTo>
                  <a:lnTo>
                    <a:pt x="11" y="87"/>
                  </a:lnTo>
                  <a:lnTo>
                    <a:pt x="12" y="87"/>
                  </a:lnTo>
                  <a:lnTo>
                    <a:pt x="16" y="89"/>
                  </a:lnTo>
                  <a:lnTo>
                    <a:pt x="19" y="89"/>
                  </a:lnTo>
                  <a:lnTo>
                    <a:pt x="22" y="91"/>
                  </a:lnTo>
                  <a:lnTo>
                    <a:pt x="25" y="91"/>
                  </a:lnTo>
                  <a:lnTo>
                    <a:pt x="28" y="91"/>
                  </a:lnTo>
                  <a:lnTo>
                    <a:pt x="31" y="91"/>
                  </a:lnTo>
                  <a:lnTo>
                    <a:pt x="34" y="91"/>
                  </a:lnTo>
                  <a:lnTo>
                    <a:pt x="36" y="91"/>
                  </a:lnTo>
                  <a:lnTo>
                    <a:pt x="39" y="91"/>
                  </a:lnTo>
                  <a:lnTo>
                    <a:pt x="42" y="89"/>
                  </a:lnTo>
                  <a:lnTo>
                    <a:pt x="44" y="89"/>
                  </a:lnTo>
                  <a:lnTo>
                    <a:pt x="47" y="87"/>
                  </a:lnTo>
                  <a:lnTo>
                    <a:pt x="50" y="87"/>
                  </a:lnTo>
                  <a:lnTo>
                    <a:pt x="51" y="85"/>
                  </a:lnTo>
                  <a:lnTo>
                    <a:pt x="55" y="87"/>
                  </a:lnTo>
                  <a:lnTo>
                    <a:pt x="58" y="87"/>
                  </a:lnTo>
                  <a:lnTo>
                    <a:pt x="61" y="89"/>
                  </a:lnTo>
                  <a:lnTo>
                    <a:pt x="62" y="89"/>
                  </a:lnTo>
                  <a:lnTo>
                    <a:pt x="65" y="91"/>
                  </a:lnTo>
                  <a:lnTo>
                    <a:pt x="67" y="91"/>
                  </a:lnTo>
                  <a:lnTo>
                    <a:pt x="70" y="91"/>
                  </a:lnTo>
                  <a:lnTo>
                    <a:pt x="72" y="91"/>
                  </a:lnTo>
                  <a:lnTo>
                    <a:pt x="80" y="91"/>
                  </a:lnTo>
                  <a:lnTo>
                    <a:pt x="86" y="89"/>
                  </a:lnTo>
                  <a:lnTo>
                    <a:pt x="92" y="87"/>
                  </a:lnTo>
                  <a:lnTo>
                    <a:pt x="95" y="85"/>
                  </a:lnTo>
                  <a:lnTo>
                    <a:pt x="100" y="82"/>
                  </a:lnTo>
                  <a:lnTo>
                    <a:pt x="101" y="77"/>
                  </a:lnTo>
                  <a:lnTo>
                    <a:pt x="103" y="72"/>
                  </a:lnTo>
                  <a:lnTo>
                    <a:pt x="103" y="66"/>
                  </a:lnTo>
                  <a:lnTo>
                    <a:pt x="103" y="64"/>
                  </a:lnTo>
                  <a:lnTo>
                    <a:pt x="103" y="61"/>
                  </a:lnTo>
                  <a:lnTo>
                    <a:pt x="101" y="58"/>
                  </a:lnTo>
                  <a:lnTo>
                    <a:pt x="98" y="54"/>
                  </a:lnTo>
                  <a:lnTo>
                    <a:pt x="95" y="51"/>
                  </a:lnTo>
                  <a:lnTo>
                    <a:pt x="92" y="46"/>
                  </a:lnTo>
                  <a:lnTo>
                    <a:pt x="87" y="42"/>
                  </a:lnTo>
                  <a:lnTo>
                    <a:pt x="83" y="37"/>
                  </a:lnTo>
                  <a:lnTo>
                    <a:pt x="80" y="33"/>
                  </a:lnTo>
                  <a:lnTo>
                    <a:pt x="75" y="28"/>
                  </a:lnTo>
                  <a:lnTo>
                    <a:pt x="70" y="24"/>
                  </a:lnTo>
                  <a:lnTo>
                    <a:pt x="67" y="18"/>
                  </a:lnTo>
                  <a:lnTo>
                    <a:pt x="62" y="15"/>
                  </a:lnTo>
                  <a:lnTo>
                    <a:pt x="59" y="9"/>
                  </a:lnTo>
                  <a:lnTo>
                    <a:pt x="56" y="4"/>
                  </a:lnTo>
                  <a:lnTo>
                    <a:pt x="51" y="0"/>
                  </a:lnTo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Freeform 22"/>
            <p:cNvSpPr>
              <a:spLocks/>
            </p:cNvSpPr>
            <p:nvPr/>
          </p:nvSpPr>
          <p:spPr bwMode="auto">
            <a:xfrm>
              <a:off x="3381" y="1730"/>
              <a:ext cx="724" cy="380"/>
            </a:xfrm>
            <a:custGeom>
              <a:avLst/>
              <a:gdLst/>
              <a:ahLst/>
              <a:cxnLst>
                <a:cxn ang="0">
                  <a:pos x="398" y="1"/>
                </a:cxn>
                <a:cxn ang="0">
                  <a:pos x="469" y="10"/>
                </a:cxn>
                <a:cxn ang="0">
                  <a:pos x="532" y="24"/>
                </a:cxn>
                <a:cxn ang="0">
                  <a:pos x="590" y="44"/>
                </a:cxn>
                <a:cxn ang="0">
                  <a:pos x="640" y="70"/>
                </a:cxn>
                <a:cxn ang="0">
                  <a:pos x="679" y="101"/>
                </a:cxn>
                <a:cxn ang="0">
                  <a:pos x="701" y="125"/>
                </a:cxn>
                <a:cxn ang="0">
                  <a:pos x="710" y="143"/>
                </a:cxn>
                <a:cxn ang="0">
                  <a:pos x="718" y="161"/>
                </a:cxn>
                <a:cxn ang="0">
                  <a:pos x="721" y="182"/>
                </a:cxn>
                <a:cxn ang="0">
                  <a:pos x="721" y="201"/>
                </a:cxn>
                <a:cxn ang="0">
                  <a:pos x="718" y="220"/>
                </a:cxn>
                <a:cxn ang="0">
                  <a:pos x="710" y="237"/>
                </a:cxn>
                <a:cxn ang="0">
                  <a:pos x="701" y="256"/>
                </a:cxn>
                <a:cxn ang="0">
                  <a:pos x="679" y="282"/>
                </a:cxn>
                <a:cxn ang="0">
                  <a:pos x="640" y="311"/>
                </a:cxn>
                <a:cxn ang="0">
                  <a:pos x="590" y="337"/>
                </a:cxn>
                <a:cxn ang="0">
                  <a:pos x="532" y="358"/>
                </a:cxn>
                <a:cxn ang="0">
                  <a:pos x="469" y="373"/>
                </a:cxn>
                <a:cxn ang="0">
                  <a:pos x="398" y="380"/>
                </a:cxn>
                <a:cxn ang="0">
                  <a:pos x="323" y="380"/>
                </a:cxn>
                <a:cxn ang="0">
                  <a:pos x="253" y="373"/>
                </a:cxn>
                <a:cxn ang="0">
                  <a:pos x="190" y="358"/>
                </a:cxn>
                <a:cxn ang="0">
                  <a:pos x="133" y="337"/>
                </a:cxn>
                <a:cxn ang="0">
                  <a:pos x="82" y="311"/>
                </a:cxn>
                <a:cxn ang="0">
                  <a:pos x="43" y="282"/>
                </a:cxn>
                <a:cxn ang="0">
                  <a:pos x="22" y="256"/>
                </a:cxn>
                <a:cxn ang="0">
                  <a:pos x="12" y="237"/>
                </a:cxn>
                <a:cxn ang="0">
                  <a:pos x="4" y="220"/>
                </a:cxn>
                <a:cxn ang="0">
                  <a:pos x="1" y="201"/>
                </a:cxn>
                <a:cxn ang="0">
                  <a:pos x="1" y="182"/>
                </a:cxn>
                <a:cxn ang="0">
                  <a:pos x="4" y="161"/>
                </a:cxn>
                <a:cxn ang="0">
                  <a:pos x="12" y="143"/>
                </a:cxn>
                <a:cxn ang="0">
                  <a:pos x="22" y="125"/>
                </a:cxn>
                <a:cxn ang="0">
                  <a:pos x="43" y="101"/>
                </a:cxn>
                <a:cxn ang="0">
                  <a:pos x="82" y="70"/>
                </a:cxn>
                <a:cxn ang="0">
                  <a:pos x="133" y="44"/>
                </a:cxn>
                <a:cxn ang="0">
                  <a:pos x="190" y="24"/>
                </a:cxn>
                <a:cxn ang="0">
                  <a:pos x="253" y="10"/>
                </a:cxn>
                <a:cxn ang="0">
                  <a:pos x="323" y="1"/>
                </a:cxn>
              </a:cxnLst>
              <a:rect l="0" t="0" r="r" b="b"/>
              <a:pathLst>
                <a:path w="724" h="380">
                  <a:moveTo>
                    <a:pt x="361" y="0"/>
                  </a:moveTo>
                  <a:lnTo>
                    <a:pt x="398" y="1"/>
                  </a:lnTo>
                  <a:lnTo>
                    <a:pt x="434" y="4"/>
                  </a:lnTo>
                  <a:lnTo>
                    <a:pt x="469" y="10"/>
                  </a:lnTo>
                  <a:lnTo>
                    <a:pt x="502" y="16"/>
                  </a:lnTo>
                  <a:lnTo>
                    <a:pt x="532" y="24"/>
                  </a:lnTo>
                  <a:lnTo>
                    <a:pt x="562" y="34"/>
                  </a:lnTo>
                  <a:lnTo>
                    <a:pt x="590" y="44"/>
                  </a:lnTo>
                  <a:lnTo>
                    <a:pt x="617" y="56"/>
                  </a:lnTo>
                  <a:lnTo>
                    <a:pt x="640" y="70"/>
                  </a:lnTo>
                  <a:lnTo>
                    <a:pt x="661" y="84"/>
                  </a:lnTo>
                  <a:lnTo>
                    <a:pt x="679" y="101"/>
                  </a:lnTo>
                  <a:lnTo>
                    <a:pt x="694" y="116"/>
                  </a:lnTo>
                  <a:lnTo>
                    <a:pt x="701" y="125"/>
                  </a:lnTo>
                  <a:lnTo>
                    <a:pt x="706" y="135"/>
                  </a:lnTo>
                  <a:lnTo>
                    <a:pt x="710" y="143"/>
                  </a:lnTo>
                  <a:lnTo>
                    <a:pt x="715" y="152"/>
                  </a:lnTo>
                  <a:lnTo>
                    <a:pt x="718" y="161"/>
                  </a:lnTo>
                  <a:lnTo>
                    <a:pt x="719" y="171"/>
                  </a:lnTo>
                  <a:lnTo>
                    <a:pt x="721" y="182"/>
                  </a:lnTo>
                  <a:lnTo>
                    <a:pt x="724" y="191"/>
                  </a:lnTo>
                  <a:lnTo>
                    <a:pt x="721" y="201"/>
                  </a:lnTo>
                  <a:lnTo>
                    <a:pt x="719" y="210"/>
                  </a:lnTo>
                  <a:lnTo>
                    <a:pt x="718" y="220"/>
                  </a:lnTo>
                  <a:lnTo>
                    <a:pt x="715" y="230"/>
                  </a:lnTo>
                  <a:lnTo>
                    <a:pt x="710" y="237"/>
                  </a:lnTo>
                  <a:lnTo>
                    <a:pt x="706" y="247"/>
                  </a:lnTo>
                  <a:lnTo>
                    <a:pt x="701" y="256"/>
                  </a:lnTo>
                  <a:lnTo>
                    <a:pt x="694" y="264"/>
                  </a:lnTo>
                  <a:lnTo>
                    <a:pt x="679" y="282"/>
                  </a:lnTo>
                  <a:lnTo>
                    <a:pt x="661" y="297"/>
                  </a:lnTo>
                  <a:lnTo>
                    <a:pt x="640" y="311"/>
                  </a:lnTo>
                  <a:lnTo>
                    <a:pt x="617" y="326"/>
                  </a:lnTo>
                  <a:lnTo>
                    <a:pt x="590" y="337"/>
                  </a:lnTo>
                  <a:lnTo>
                    <a:pt x="562" y="349"/>
                  </a:lnTo>
                  <a:lnTo>
                    <a:pt x="532" y="358"/>
                  </a:lnTo>
                  <a:lnTo>
                    <a:pt x="502" y="366"/>
                  </a:lnTo>
                  <a:lnTo>
                    <a:pt x="469" y="373"/>
                  </a:lnTo>
                  <a:lnTo>
                    <a:pt x="434" y="378"/>
                  </a:lnTo>
                  <a:lnTo>
                    <a:pt x="398" y="380"/>
                  </a:lnTo>
                  <a:lnTo>
                    <a:pt x="361" y="380"/>
                  </a:lnTo>
                  <a:lnTo>
                    <a:pt x="323" y="380"/>
                  </a:lnTo>
                  <a:lnTo>
                    <a:pt x="287" y="378"/>
                  </a:lnTo>
                  <a:lnTo>
                    <a:pt x="253" y="373"/>
                  </a:lnTo>
                  <a:lnTo>
                    <a:pt x="220" y="366"/>
                  </a:lnTo>
                  <a:lnTo>
                    <a:pt x="190" y="358"/>
                  </a:lnTo>
                  <a:lnTo>
                    <a:pt x="160" y="349"/>
                  </a:lnTo>
                  <a:lnTo>
                    <a:pt x="133" y="337"/>
                  </a:lnTo>
                  <a:lnTo>
                    <a:pt x="106" y="326"/>
                  </a:lnTo>
                  <a:lnTo>
                    <a:pt x="82" y="311"/>
                  </a:lnTo>
                  <a:lnTo>
                    <a:pt x="61" y="297"/>
                  </a:lnTo>
                  <a:lnTo>
                    <a:pt x="43" y="282"/>
                  </a:lnTo>
                  <a:lnTo>
                    <a:pt x="30" y="264"/>
                  </a:lnTo>
                  <a:lnTo>
                    <a:pt x="22" y="256"/>
                  </a:lnTo>
                  <a:lnTo>
                    <a:pt x="16" y="247"/>
                  </a:lnTo>
                  <a:lnTo>
                    <a:pt x="12" y="237"/>
                  </a:lnTo>
                  <a:lnTo>
                    <a:pt x="7" y="230"/>
                  </a:lnTo>
                  <a:lnTo>
                    <a:pt x="4" y="220"/>
                  </a:lnTo>
                  <a:lnTo>
                    <a:pt x="3" y="210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1" y="182"/>
                  </a:lnTo>
                  <a:lnTo>
                    <a:pt x="3" y="171"/>
                  </a:lnTo>
                  <a:lnTo>
                    <a:pt x="4" y="161"/>
                  </a:lnTo>
                  <a:lnTo>
                    <a:pt x="7" y="152"/>
                  </a:lnTo>
                  <a:lnTo>
                    <a:pt x="12" y="143"/>
                  </a:lnTo>
                  <a:lnTo>
                    <a:pt x="16" y="135"/>
                  </a:lnTo>
                  <a:lnTo>
                    <a:pt x="22" y="125"/>
                  </a:lnTo>
                  <a:lnTo>
                    <a:pt x="30" y="116"/>
                  </a:lnTo>
                  <a:lnTo>
                    <a:pt x="43" y="101"/>
                  </a:lnTo>
                  <a:lnTo>
                    <a:pt x="61" y="84"/>
                  </a:lnTo>
                  <a:lnTo>
                    <a:pt x="82" y="70"/>
                  </a:lnTo>
                  <a:lnTo>
                    <a:pt x="106" y="56"/>
                  </a:lnTo>
                  <a:lnTo>
                    <a:pt x="133" y="44"/>
                  </a:lnTo>
                  <a:lnTo>
                    <a:pt x="160" y="34"/>
                  </a:lnTo>
                  <a:lnTo>
                    <a:pt x="190" y="24"/>
                  </a:lnTo>
                  <a:lnTo>
                    <a:pt x="220" y="16"/>
                  </a:lnTo>
                  <a:lnTo>
                    <a:pt x="253" y="10"/>
                  </a:lnTo>
                  <a:lnTo>
                    <a:pt x="287" y="4"/>
                  </a:lnTo>
                  <a:lnTo>
                    <a:pt x="323" y="1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Freeform 23"/>
            <p:cNvSpPr>
              <a:spLocks/>
            </p:cNvSpPr>
            <p:nvPr/>
          </p:nvSpPr>
          <p:spPr bwMode="auto">
            <a:xfrm>
              <a:off x="3742" y="1724"/>
              <a:ext cx="369" cy="197"/>
            </a:xfrm>
            <a:custGeom>
              <a:avLst/>
              <a:gdLst/>
              <a:ahLst/>
              <a:cxnLst>
                <a:cxn ang="0">
                  <a:pos x="369" y="197"/>
                </a:cxn>
                <a:cxn ang="0">
                  <a:pos x="369" y="186"/>
                </a:cxn>
                <a:cxn ang="0">
                  <a:pos x="366" y="177"/>
                </a:cxn>
                <a:cxn ang="0">
                  <a:pos x="363" y="166"/>
                </a:cxn>
                <a:cxn ang="0">
                  <a:pos x="360" y="157"/>
                </a:cxn>
                <a:cxn ang="0">
                  <a:pos x="355" y="148"/>
                </a:cxn>
                <a:cxn ang="0">
                  <a:pos x="351" y="138"/>
                </a:cxn>
                <a:cxn ang="0">
                  <a:pos x="345" y="129"/>
                </a:cxn>
                <a:cxn ang="0">
                  <a:pos x="339" y="119"/>
                </a:cxn>
                <a:cxn ang="0">
                  <a:pos x="324" y="102"/>
                </a:cxn>
                <a:cxn ang="0">
                  <a:pos x="304" y="86"/>
                </a:cxn>
                <a:cxn ang="0">
                  <a:pos x="282" y="71"/>
                </a:cxn>
                <a:cxn ang="0">
                  <a:pos x="259" y="57"/>
                </a:cxn>
                <a:cxn ang="0">
                  <a:pos x="232" y="45"/>
                </a:cxn>
                <a:cxn ang="0">
                  <a:pos x="204" y="34"/>
                </a:cxn>
                <a:cxn ang="0">
                  <a:pos x="174" y="23"/>
                </a:cxn>
                <a:cxn ang="0">
                  <a:pos x="142" y="16"/>
                </a:cxn>
                <a:cxn ang="0">
                  <a:pos x="109" y="9"/>
                </a:cxn>
                <a:cxn ang="0">
                  <a:pos x="73" y="4"/>
                </a:cxn>
                <a:cxn ang="0">
                  <a:pos x="37" y="2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36" y="12"/>
                </a:cxn>
                <a:cxn ang="0">
                  <a:pos x="72" y="17"/>
                </a:cxn>
                <a:cxn ang="0">
                  <a:pos x="106" y="21"/>
                </a:cxn>
                <a:cxn ang="0">
                  <a:pos x="139" y="28"/>
                </a:cxn>
                <a:cxn ang="0">
                  <a:pos x="171" y="35"/>
                </a:cxn>
                <a:cxn ang="0">
                  <a:pos x="199" y="45"/>
                </a:cxn>
                <a:cxn ang="0">
                  <a:pos x="226" y="55"/>
                </a:cxn>
                <a:cxn ang="0">
                  <a:pos x="252" y="67"/>
                </a:cxn>
                <a:cxn ang="0">
                  <a:pos x="274" y="81"/>
                </a:cxn>
                <a:cxn ang="0">
                  <a:pos x="295" y="95"/>
                </a:cxn>
                <a:cxn ang="0">
                  <a:pos x="312" y="110"/>
                </a:cxn>
                <a:cxn ang="0">
                  <a:pos x="327" y="126"/>
                </a:cxn>
                <a:cxn ang="0">
                  <a:pos x="333" y="134"/>
                </a:cxn>
                <a:cxn ang="0">
                  <a:pos x="339" y="143"/>
                </a:cxn>
                <a:cxn ang="0">
                  <a:pos x="343" y="152"/>
                </a:cxn>
                <a:cxn ang="0">
                  <a:pos x="348" y="161"/>
                </a:cxn>
                <a:cxn ang="0">
                  <a:pos x="351" y="169"/>
                </a:cxn>
                <a:cxn ang="0">
                  <a:pos x="352" y="178"/>
                </a:cxn>
                <a:cxn ang="0">
                  <a:pos x="354" y="188"/>
                </a:cxn>
                <a:cxn ang="0">
                  <a:pos x="354" y="197"/>
                </a:cxn>
                <a:cxn ang="0">
                  <a:pos x="369" y="197"/>
                </a:cxn>
              </a:cxnLst>
              <a:rect l="0" t="0" r="r" b="b"/>
              <a:pathLst>
                <a:path w="369" h="197">
                  <a:moveTo>
                    <a:pt x="369" y="197"/>
                  </a:moveTo>
                  <a:lnTo>
                    <a:pt x="369" y="186"/>
                  </a:lnTo>
                  <a:lnTo>
                    <a:pt x="366" y="177"/>
                  </a:lnTo>
                  <a:lnTo>
                    <a:pt x="363" y="166"/>
                  </a:lnTo>
                  <a:lnTo>
                    <a:pt x="360" y="157"/>
                  </a:lnTo>
                  <a:lnTo>
                    <a:pt x="355" y="148"/>
                  </a:lnTo>
                  <a:lnTo>
                    <a:pt x="351" y="138"/>
                  </a:lnTo>
                  <a:lnTo>
                    <a:pt x="345" y="129"/>
                  </a:lnTo>
                  <a:lnTo>
                    <a:pt x="339" y="119"/>
                  </a:lnTo>
                  <a:lnTo>
                    <a:pt x="324" y="102"/>
                  </a:lnTo>
                  <a:lnTo>
                    <a:pt x="304" y="86"/>
                  </a:lnTo>
                  <a:lnTo>
                    <a:pt x="282" y="71"/>
                  </a:lnTo>
                  <a:lnTo>
                    <a:pt x="259" y="57"/>
                  </a:lnTo>
                  <a:lnTo>
                    <a:pt x="232" y="45"/>
                  </a:lnTo>
                  <a:lnTo>
                    <a:pt x="204" y="34"/>
                  </a:lnTo>
                  <a:lnTo>
                    <a:pt x="174" y="23"/>
                  </a:lnTo>
                  <a:lnTo>
                    <a:pt x="142" y="16"/>
                  </a:lnTo>
                  <a:lnTo>
                    <a:pt x="109" y="9"/>
                  </a:lnTo>
                  <a:lnTo>
                    <a:pt x="73" y="4"/>
                  </a:lnTo>
                  <a:lnTo>
                    <a:pt x="37" y="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36" y="12"/>
                  </a:lnTo>
                  <a:lnTo>
                    <a:pt x="72" y="17"/>
                  </a:lnTo>
                  <a:lnTo>
                    <a:pt x="106" y="21"/>
                  </a:lnTo>
                  <a:lnTo>
                    <a:pt x="139" y="28"/>
                  </a:lnTo>
                  <a:lnTo>
                    <a:pt x="171" y="35"/>
                  </a:lnTo>
                  <a:lnTo>
                    <a:pt x="199" y="45"/>
                  </a:lnTo>
                  <a:lnTo>
                    <a:pt x="226" y="55"/>
                  </a:lnTo>
                  <a:lnTo>
                    <a:pt x="252" y="67"/>
                  </a:lnTo>
                  <a:lnTo>
                    <a:pt x="274" y="81"/>
                  </a:lnTo>
                  <a:lnTo>
                    <a:pt x="295" y="95"/>
                  </a:lnTo>
                  <a:lnTo>
                    <a:pt x="312" y="110"/>
                  </a:lnTo>
                  <a:lnTo>
                    <a:pt x="327" y="126"/>
                  </a:lnTo>
                  <a:lnTo>
                    <a:pt x="333" y="134"/>
                  </a:lnTo>
                  <a:lnTo>
                    <a:pt x="339" y="143"/>
                  </a:lnTo>
                  <a:lnTo>
                    <a:pt x="343" y="152"/>
                  </a:lnTo>
                  <a:lnTo>
                    <a:pt x="348" y="161"/>
                  </a:lnTo>
                  <a:lnTo>
                    <a:pt x="351" y="169"/>
                  </a:lnTo>
                  <a:lnTo>
                    <a:pt x="352" y="178"/>
                  </a:lnTo>
                  <a:lnTo>
                    <a:pt x="354" y="188"/>
                  </a:lnTo>
                  <a:lnTo>
                    <a:pt x="354" y="197"/>
                  </a:lnTo>
                  <a:lnTo>
                    <a:pt x="369" y="197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Freeform 24"/>
            <p:cNvSpPr>
              <a:spLocks/>
            </p:cNvSpPr>
            <p:nvPr/>
          </p:nvSpPr>
          <p:spPr bwMode="auto">
            <a:xfrm>
              <a:off x="3742" y="1921"/>
              <a:ext cx="369" cy="196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37" y="195"/>
                </a:cxn>
                <a:cxn ang="0">
                  <a:pos x="73" y="192"/>
                </a:cxn>
                <a:cxn ang="0">
                  <a:pos x="109" y="187"/>
                </a:cxn>
                <a:cxn ang="0">
                  <a:pos x="142" y="182"/>
                </a:cxn>
                <a:cxn ang="0">
                  <a:pos x="174" y="172"/>
                </a:cxn>
                <a:cxn ang="0">
                  <a:pos x="204" y="163"/>
                </a:cxn>
                <a:cxn ang="0">
                  <a:pos x="232" y="152"/>
                </a:cxn>
                <a:cxn ang="0">
                  <a:pos x="259" y="139"/>
                </a:cxn>
                <a:cxn ang="0">
                  <a:pos x="282" y="125"/>
                </a:cxn>
                <a:cxn ang="0">
                  <a:pos x="304" y="111"/>
                </a:cxn>
                <a:cxn ang="0">
                  <a:pos x="324" y="94"/>
                </a:cxn>
                <a:cxn ang="0">
                  <a:pos x="339" y="77"/>
                </a:cxn>
                <a:cxn ang="0">
                  <a:pos x="345" y="68"/>
                </a:cxn>
                <a:cxn ang="0">
                  <a:pos x="351" y="59"/>
                </a:cxn>
                <a:cxn ang="0">
                  <a:pos x="355" y="49"/>
                </a:cxn>
                <a:cxn ang="0">
                  <a:pos x="360" y="40"/>
                </a:cxn>
                <a:cxn ang="0">
                  <a:pos x="363" y="31"/>
                </a:cxn>
                <a:cxn ang="0">
                  <a:pos x="366" y="20"/>
                </a:cxn>
                <a:cxn ang="0">
                  <a:pos x="369" y="10"/>
                </a:cxn>
                <a:cxn ang="0">
                  <a:pos x="369" y="0"/>
                </a:cxn>
                <a:cxn ang="0">
                  <a:pos x="354" y="0"/>
                </a:cxn>
                <a:cxn ang="0">
                  <a:pos x="354" y="10"/>
                </a:cxn>
                <a:cxn ang="0">
                  <a:pos x="352" y="19"/>
                </a:cxn>
                <a:cxn ang="0">
                  <a:pos x="351" y="27"/>
                </a:cxn>
                <a:cxn ang="0">
                  <a:pos x="348" y="36"/>
                </a:cxn>
                <a:cxn ang="0">
                  <a:pos x="343" y="46"/>
                </a:cxn>
                <a:cxn ang="0">
                  <a:pos x="339" y="53"/>
                </a:cxn>
                <a:cxn ang="0">
                  <a:pos x="333" y="63"/>
                </a:cxn>
                <a:cxn ang="0">
                  <a:pos x="327" y="70"/>
                </a:cxn>
                <a:cxn ang="0">
                  <a:pos x="312" y="87"/>
                </a:cxn>
                <a:cxn ang="0">
                  <a:pos x="295" y="101"/>
                </a:cxn>
                <a:cxn ang="0">
                  <a:pos x="274" y="116"/>
                </a:cxn>
                <a:cxn ang="0">
                  <a:pos x="252" y="129"/>
                </a:cxn>
                <a:cxn ang="0">
                  <a:pos x="226" y="141"/>
                </a:cxn>
                <a:cxn ang="0">
                  <a:pos x="199" y="152"/>
                </a:cxn>
                <a:cxn ang="0">
                  <a:pos x="171" y="161"/>
                </a:cxn>
                <a:cxn ang="0">
                  <a:pos x="139" y="170"/>
                </a:cxn>
                <a:cxn ang="0">
                  <a:pos x="106" y="177"/>
                </a:cxn>
                <a:cxn ang="0">
                  <a:pos x="72" y="180"/>
                </a:cxn>
                <a:cxn ang="0">
                  <a:pos x="36" y="182"/>
                </a:cxn>
                <a:cxn ang="0">
                  <a:pos x="0" y="184"/>
                </a:cxn>
                <a:cxn ang="0">
                  <a:pos x="0" y="196"/>
                </a:cxn>
              </a:cxnLst>
              <a:rect l="0" t="0" r="r" b="b"/>
              <a:pathLst>
                <a:path w="369" h="196">
                  <a:moveTo>
                    <a:pt x="0" y="196"/>
                  </a:moveTo>
                  <a:lnTo>
                    <a:pt x="37" y="195"/>
                  </a:lnTo>
                  <a:lnTo>
                    <a:pt x="73" y="192"/>
                  </a:lnTo>
                  <a:lnTo>
                    <a:pt x="109" y="187"/>
                  </a:lnTo>
                  <a:lnTo>
                    <a:pt x="142" y="182"/>
                  </a:lnTo>
                  <a:lnTo>
                    <a:pt x="174" y="172"/>
                  </a:lnTo>
                  <a:lnTo>
                    <a:pt x="204" y="163"/>
                  </a:lnTo>
                  <a:lnTo>
                    <a:pt x="232" y="152"/>
                  </a:lnTo>
                  <a:lnTo>
                    <a:pt x="259" y="139"/>
                  </a:lnTo>
                  <a:lnTo>
                    <a:pt x="282" y="125"/>
                  </a:lnTo>
                  <a:lnTo>
                    <a:pt x="304" y="111"/>
                  </a:lnTo>
                  <a:lnTo>
                    <a:pt x="324" y="94"/>
                  </a:lnTo>
                  <a:lnTo>
                    <a:pt x="339" y="77"/>
                  </a:lnTo>
                  <a:lnTo>
                    <a:pt x="345" y="68"/>
                  </a:lnTo>
                  <a:lnTo>
                    <a:pt x="351" y="59"/>
                  </a:lnTo>
                  <a:lnTo>
                    <a:pt x="355" y="49"/>
                  </a:lnTo>
                  <a:lnTo>
                    <a:pt x="360" y="40"/>
                  </a:lnTo>
                  <a:lnTo>
                    <a:pt x="363" y="31"/>
                  </a:lnTo>
                  <a:lnTo>
                    <a:pt x="366" y="20"/>
                  </a:lnTo>
                  <a:lnTo>
                    <a:pt x="369" y="10"/>
                  </a:lnTo>
                  <a:lnTo>
                    <a:pt x="369" y="0"/>
                  </a:lnTo>
                  <a:lnTo>
                    <a:pt x="354" y="0"/>
                  </a:lnTo>
                  <a:lnTo>
                    <a:pt x="354" y="10"/>
                  </a:lnTo>
                  <a:lnTo>
                    <a:pt x="352" y="19"/>
                  </a:lnTo>
                  <a:lnTo>
                    <a:pt x="351" y="27"/>
                  </a:lnTo>
                  <a:lnTo>
                    <a:pt x="348" y="36"/>
                  </a:lnTo>
                  <a:lnTo>
                    <a:pt x="343" y="46"/>
                  </a:lnTo>
                  <a:lnTo>
                    <a:pt x="339" y="53"/>
                  </a:lnTo>
                  <a:lnTo>
                    <a:pt x="333" y="63"/>
                  </a:lnTo>
                  <a:lnTo>
                    <a:pt x="327" y="70"/>
                  </a:lnTo>
                  <a:lnTo>
                    <a:pt x="312" y="87"/>
                  </a:lnTo>
                  <a:lnTo>
                    <a:pt x="295" y="101"/>
                  </a:lnTo>
                  <a:lnTo>
                    <a:pt x="274" y="116"/>
                  </a:lnTo>
                  <a:lnTo>
                    <a:pt x="252" y="129"/>
                  </a:lnTo>
                  <a:lnTo>
                    <a:pt x="226" y="141"/>
                  </a:lnTo>
                  <a:lnTo>
                    <a:pt x="199" y="152"/>
                  </a:lnTo>
                  <a:lnTo>
                    <a:pt x="171" y="161"/>
                  </a:lnTo>
                  <a:lnTo>
                    <a:pt x="139" y="170"/>
                  </a:lnTo>
                  <a:lnTo>
                    <a:pt x="106" y="177"/>
                  </a:lnTo>
                  <a:lnTo>
                    <a:pt x="72" y="180"/>
                  </a:lnTo>
                  <a:lnTo>
                    <a:pt x="36" y="182"/>
                  </a:lnTo>
                  <a:lnTo>
                    <a:pt x="0" y="184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Freeform 25"/>
            <p:cNvSpPr>
              <a:spLocks/>
            </p:cNvSpPr>
            <p:nvPr/>
          </p:nvSpPr>
          <p:spPr bwMode="auto">
            <a:xfrm>
              <a:off x="3375" y="1921"/>
              <a:ext cx="367" cy="1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"/>
                </a:cxn>
                <a:cxn ang="0">
                  <a:pos x="1" y="20"/>
                </a:cxn>
                <a:cxn ang="0">
                  <a:pos x="4" y="31"/>
                </a:cxn>
                <a:cxn ang="0">
                  <a:pos x="7" y="40"/>
                </a:cxn>
                <a:cxn ang="0">
                  <a:pos x="12" y="49"/>
                </a:cxn>
                <a:cxn ang="0">
                  <a:pos x="16" y="59"/>
                </a:cxn>
                <a:cxn ang="0">
                  <a:pos x="22" y="68"/>
                </a:cxn>
                <a:cxn ang="0">
                  <a:pos x="28" y="77"/>
                </a:cxn>
                <a:cxn ang="0">
                  <a:pos x="45" y="94"/>
                </a:cxn>
                <a:cxn ang="0">
                  <a:pos x="64" y="111"/>
                </a:cxn>
                <a:cxn ang="0">
                  <a:pos x="85" y="125"/>
                </a:cxn>
                <a:cxn ang="0">
                  <a:pos x="109" y="139"/>
                </a:cxn>
                <a:cxn ang="0">
                  <a:pos x="135" y="152"/>
                </a:cxn>
                <a:cxn ang="0">
                  <a:pos x="163" y="163"/>
                </a:cxn>
                <a:cxn ang="0">
                  <a:pos x="193" y="172"/>
                </a:cxn>
                <a:cxn ang="0">
                  <a:pos x="226" y="182"/>
                </a:cxn>
                <a:cxn ang="0">
                  <a:pos x="259" y="187"/>
                </a:cxn>
                <a:cxn ang="0">
                  <a:pos x="293" y="192"/>
                </a:cxn>
                <a:cxn ang="0">
                  <a:pos x="329" y="195"/>
                </a:cxn>
                <a:cxn ang="0">
                  <a:pos x="367" y="196"/>
                </a:cxn>
                <a:cxn ang="0">
                  <a:pos x="367" y="184"/>
                </a:cxn>
                <a:cxn ang="0">
                  <a:pos x="331" y="182"/>
                </a:cxn>
                <a:cxn ang="0">
                  <a:pos x="295" y="180"/>
                </a:cxn>
                <a:cxn ang="0">
                  <a:pos x="262" y="177"/>
                </a:cxn>
                <a:cxn ang="0">
                  <a:pos x="229" y="170"/>
                </a:cxn>
                <a:cxn ang="0">
                  <a:pos x="198" y="161"/>
                </a:cxn>
                <a:cxn ang="0">
                  <a:pos x="168" y="152"/>
                </a:cxn>
                <a:cxn ang="0">
                  <a:pos x="142" y="141"/>
                </a:cxn>
                <a:cxn ang="0">
                  <a:pos x="117" y="129"/>
                </a:cxn>
                <a:cxn ang="0">
                  <a:pos x="93" y="116"/>
                </a:cxn>
                <a:cxn ang="0">
                  <a:pos x="73" y="101"/>
                </a:cxn>
                <a:cxn ang="0">
                  <a:pos x="55" y="87"/>
                </a:cxn>
                <a:cxn ang="0">
                  <a:pos x="40" y="70"/>
                </a:cxn>
                <a:cxn ang="0">
                  <a:pos x="34" y="63"/>
                </a:cxn>
                <a:cxn ang="0">
                  <a:pos x="28" y="53"/>
                </a:cxn>
                <a:cxn ang="0">
                  <a:pos x="25" y="46"/>
                </a:cxn>
                <a:cxn ang="0">
                  <a:pos x="19" y="36"/>
                </a:cxn>
                <a:cxn ang="0">
                  <a:pos x="16" y="27"/>
                </a:cxn>
                <a:cxn ang="0">
                  <a:pos x="15" y="19"/>
                </a:cxn>
                <a:cxn ang="0">
                  <a:pos x="13" y="10"/>
                </a:cxn>
                <a:cxn ang="0">
                  <a:pos x="13" y="0"/>
                </a:cxn>
                <a:cxn ang="0">
                  <a:pos x="0" y="0"/>
                </a:cxn>
              </a:cxnLst>
              <a:rect l="0" t="0" r="r" b="b"/>
              <a:pathLst>
                <a:path w="367" h="196">
                  <a:moveTo>
                    <a:pt x="0" y="0"/>
                  </a:moveTo>
                  <a:lnTo>
                    <a:pt x="0" y="10"/>
                  </a:lnTo>
                  <a:lnTo>
                    <a:pt x="1" y="20"/>
                  </a:lnTo>
                  <a:lnTo>
                    <a:pt x="4" y="31"/>
                  </a:lnTo>
                  <a:lnTo>
                    <a:pt x="7" y="40"/>
                  </a:lnTo>
                  <a:lnTo>
                    <a:pt x="12" y="49"/>
                  </a:lnTo>
                  <a:lnTo>
                    <a:pt x="16" y="59"/>
                  </a:lnTo>
                  <a:lnTo>
                    <a:pt x="22" y="68"/>
                  </a:lnTo>
                  <a:lnTo>
                    <a:pt x="28" y="77"/>
                  </a:lnTo>
                  <a:lnTo>
                    <a:pt x="45" y="94"/>
                  </a:lnTo>
                  <a:lnTo>
                    <a:pt x="64" y="111"/>
                  </a:lnTo>
                  <a:lnTo>
                    <a:pt x="85" y="125"/>
                  </a:lnTo>
                  <a:lnTo>
                    <a:pt x="109" y="139"/>
                  </a:lnTo>
                  <a:lnTo>
                    <a:pt x="135" y="152"/>
                  </a:lnTo>
                  <a:lnTo>
                    <a:pt x="163" y="163"/>
                  </a:lnTo>
                  <a:lnTo>
                    <a:pt x="193" y="172"/>
                  </a:lnTo>
                  <a:lnTo>
                    <a:pt x="226" y="182"/>
                  </a:lnTo>
                  <a:lnTo>
                    <a:pt x="259" y="187"/>
                  </a:lnTo>
                  <a:lnTo>
                    <a:pt x="293" y="192"/>
                  </a:lnTo>
                  <a:lnTo>
                    <a:pt x="329" y="195"/>
                  </a:lnTo>
                  <a:lnTo>
                    <a:pt x="367" y="196"/>
                  </a:lnTo>
                  <a:lnTo>
                    <a:pt x="367" y="184"/>
                  </a:lnTo>
                  <a:lnTo>
                    <a:pt x="331" y="182"/>
                  </a:lnTo>
                  <a:lnTo>
                    <a:pt x="295" y="180"/>
                  </a:lnTo>
                  <a:lnTo>
                    <a:pt x="262" y="177"/>
                  </a:lnTo>
                  <a:lnTo>
                    <a:pt x="229" y="170"/>
                  </a:lnTo>
                  <a:lnTo>
                    <a:pt x="198" y="161"/>
                  </a:lnTo>
                  <a:lnTo>
                    <a:pt x="168" y="152"/>
                  </a:lnTo>
                  <a:lnTo>
                    <a:pt x="142" y="141"/>
                  </a:lnTo>
                  <a:lnTo>
                    <a:pt x="117" y="129"/>
                  </a:lnTo>
                  <a:lnTo>
                    <a:pt x="93" y="116"/>
                  </a:lnTo>
                  <a:lnTo>
                    <a:pt x="73" y="101"/>
                  </a:lnTo>
                  <a:lnTo>
                    <a:pt x="55" y="87"/>
                  </a:lnTo>
                  <a:lnTo>
                    <a:pt x="40" y="70"/>
                  </a:lnTo>
                  <a:lnTo>
                    <a:pt x="34" y="63"/>
                  </a:lnTo>
                  <a:lnTo>
                    <a:pt x="28" y="53"/>
                  </a:lnTo>
                  <a:lnTo>
                    <a:pt x="25" y="46"/>
                  </a:lnTo>
                  <a:lnTo>
                    <a:pt x="19" y="36"/>
                  </a:lnTo>
                  <a:lnTo>
                    <a:pt x="16" y="27"/>
                  </a:lnTo>
                  <a:lnTo>
                    <a:pt x="15" y="19"/>
                  </a:lnTo>
                  <a:lnTo>
                    <a:pt x="13" y="10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Freeform 26"/>
            <p:cNvSpPr>
              <a:spLocks/>
            </p:cNvSpPr>
            <p:nvPr/>
          </p:nvSpPr>
          <p:spPr bwMode="auto">
            <a:xfrm>
              <a:off x="3375" y="1724"/>
              <a:ext cx="367" cy="197"/>
            </a:xfrm>
            <a:custGeom>
              <a:avLst/>
              <a:gdLst/>
              <a:ahLst/>
              <a:cxnLst>
                <a:cxn ang="0">
                  <a:pos x="367" y="0"/>
                </a:cxn>
                <a:cxn ang="0">
                  <a:pos x="329" y="2"/>
                </a:cxn>
                <a:cxn ang="0">
                  <a:pos x="293" y="4"/>
                </a:cxn>
                <a:cxn ang="0">
                  <a:pos x="259" y="9"/>
                </a:cxn>
                <a:cxn ang="0">
                  <a:pos x="226" y="16"/>
                </a:cxn>
                <a:cxn ang="0">
                  <a:pos x="193" y="23"/>
                </a:cxn>
                <a:cxn ang="0">
                  <a:pos x="163" y="34"/>
                </a:cxn>
                <a:cxn ang="0">
                  <a:pos x="135" y="45"/>
                </a:cxn>
                <a:cxn ang="0">
                  <a:pos x="109" y="57"/>
                </a:cxn>
                <a:cxn ang="0">
                  <a:pos x="85" y="71"/>
                </a:cxn>
                <a:cxn ang="0">
                  <a:pos x="64" y="86"/>
                </a:cxn>
                <a:cxn ang="0">
                  <a:pos x="45" y="102"/>
                </a:cxn>
                <a:cxn ang="0">
                  <a:pos x="28" y="119"/>
                </a:cxn>
                <a:cxn ang="0">
                  <a:pos x="22" y="129"/>
                </a:cxn>
                <a:cxn ang="0">
                  <a:pos x="16" y="138"/>
                </a:cxn>
                <a:cxn ang="0">
                  <a:pos x="12" y="148"/>
                </a:cxn>
                <a:cxn ang="0">
                  <a:pos x="7" y="157"/>
                </a:cxn>
                <a:cxn ang="0">
                  <a:pos x="4" y="166"/>
                </a:cxn>
                <a:cxn ang="0">
                  <a:pos x="1" y="177"/>
                </a:cxn>
                <a:cxn ang="0">
                  <a:pos x="0" y="186"/>
                </a:cxn>
                <a:cxn ang="0">
                  <a:pos x="0" y="197"/>
                </a:cxn>
                <a:cxn ang="0">
                  <a:pos x="13" y="197"/>
                </a:cxn>
                <a:cxn ang="0">
                  <a:pos x="13" y="188"/>
                </a:cxn>
                <a:cxn ang="0">
                  <a:pos x="15" y="178"/>
                </a:cxn>
                <a:cxn ang="0">
                  <a:pos x="16" y="169"/>
                </a:cxn>
                <a:cxn ang="0">
                  <a:pos x="19" y="161"/>
                </a:cxn>
                <a:cxn ang="0">
                  <a:pos x="25" y="152"/>
                </a:cxn>
                <a:cxn ang="0">
                  <a:pos x="28" y="143"/>
                </a:cxn>
                <a:cxn ang="0">
                  <a:pos x="34" y="134"/>
                </a:cxn>
                <a:cxn ang="0">
                  <a:pos x="40" y="126"/>
                </a:cxn>
                <a:cxn ang="0">
                  <a:pos x="55" y="110"/>
                </a:cxn>
                <a:cxn ang="0">
                  <a:pos x="73" y="95"/>
                </a:cxn>
                <a:cxn ang="0">
                  <a:pos x="93" y="81"/>
                </a:cxn>
                <a:cxn ang="0">
                  <a:pos x="117" y="67"/>
                </a:cxn>
                <a:cxn ang="0">
                  <a:pos x="142" y="55"/>
                </a:cxn>
                <a:cxn ang="0">
                  <a:pos x="168" y="45"/>
                </a:cxn>
                <a:cxn ang="0">
                  <a:pos x="198" y="35"/>
                </a:cxn>
                <a:cxn ang="0">
                  <a:pos x="229" y="28"/>
                </a:cxn>
                <a:cxn ang="0">
                  <a:pos x="262" y="21"/>
                </a:cxn>
                <a:cxn ang="0">
                  <a:pos x="295" y="17"/>
                </a:cxn>
                <a:cxn ang="0">
                  <a:pos x="331" y="12"/>
                </a:cxn>
                <a:cxn ang="0">
                  <a:pos x="367" y="12"/>
                </a:cxn>
                <a:cxn ang="0">
                  <a:pos x="367" y="0"/>
                </a:cxn>
              </a:cxnLst>
              <a:rect l="0" t="0" r="r" b="b"/>
              <a:pathLst>
                <a:path w="367" h="197">
                  <a:moveTo>
                    <a:pt x="367" y="0"/>
                  </a:moveTo>
                  <a:lnTo>
                    <a:pt x="329" y="2"/>
                  </a:lnTo>
                  <a:lnTo>
                    <a:pt x="293" y="4"/>
                  </a:lnTo>
                  <a:lnTo>
                    <a:pt x="259" y="9"/>
                  </a:lnTo>
                  <a:lnTo>
                    <a:pt x="226" y="16"/>
                  </a:lnTo>
                  <a:lnTo>
                    <a:pt x="193" y="23"/>
                  </a:lnTo>
                  <a:lnTo>
                    <a:pt x="163" y="34"/>
                  </a:lnTo>
                  <a:lnTo>
                    <a:pt x="135" y="45"/>
                  </a:lnTo>
                  <a:lnTo>
                    <a:pt x="109" y="57"/>
                  </a:lnTo>
                  <a:lnTo>
                    <a:pt x="85" y="71"/>
                  </a:lnTo>
                  <a:lnTo>
                    <a:pt x="64" y="86"/>
                  </a:lnTo>
                  <a:lnTo>
                    <a:pt x="45" y="102"/>
                  </a:lnTo>
                  <a:lnTo>
                    <a:pt x="28" y="119"/>
                  </a:lnTo>
                  <a:lnTo>
                    <a:pt x="22" y="129"/>
                  </a:lnTo>
                  <a:lnTo>
                    <a:pt x="16" y="138"/>
                  </a:lnTo>
                  <a:lnTo>
                    <a:pt x="12" y="148"/>
                  </a:lnTo>
                  <a:lnTo>
                    <a:pt x="7" y="157"/>
                  </a:lnTo>
                  <a:lnTo>
                    <a:pt x="4" y="166"/>
                  </a:lnTo>
                  <a:lnTo>
                    <a:pt x="1" y="177"/>
                  </a:lnTo>
                  <a:lnTo>
                    <a:pt x="0" y="186"/>
                  </a:lnTo>
                  <a:lnTo>
                    <a:pt x="0" y="197"/>
                  </a:lnTo>
                  <a:lnTo>
                    <a:pt x="13" y="197"/>
                  </a:lnTo>
                  <a:lnTo>
                    <a:pt x="13" y="188"/>
                  </a:lnTo>
                  <a:lnTo>
                    <a:pt x="15" y="178"/>
                  </a:lnTo>
                  <a:lnTo>
                    <a:pt x="16" y="169"/>
                  </a:lnTo>
                  <a:lnTo>
                    <a:pt x="19" y="161"/>
                  </a:lnTo>
                  <a:lnTo>
                    <a:pt x="25" y="152"/>
                  </a:lnTo>
                  <a:lnTo>
                    <a:pt x="28" y="143"/>
                  </a:lnTo>
                  <a:lnTo>
                    <a:pt x="34" y="134"/>
                  </a:lnTo>
                  <a:lnTo>
                    <a:pt x="40" y="126"/>
                  </a:lnTo>
                  <a:lnTo>
                    <a:pt x="55" y="110"/>
                  </a:lnTo>
                  <a:lnTo>
                    <a:pt x="73" y="95"/>
                  </a:lnTo>
                  <a:lnTo>
                    <a:pt x="93" y="81"/>
                  </a:lnTo>
                  <a:lnTo>
                    <a:pt x="117" y="67"/>
                  </a:lnTo>
                  <a:lnTo>
                    <a:pt x="142" y="55"/>
                  </a:lnTo>
                  <a:lnTo>
                    <a:pt x="168" y="45"/>
                  </a:lnTo>
                  <a:lnTo>
                    <a:pt x="198" y="35"/>
                  </a:lnTo>
                  <a:lnTo>
                    <a:pt x="229" y="28"/>
                  </a:lnTo>
                  <a:lnTo>
                    <a:pt x="262" y="21"/>
                  </a:lnTo>
                  <a:lnTo>
                    <a:pt x="295" y="17"/>
                  </a:lnTo>
                  <a:lnTo>
                    <a:pt x="331" y="12"/>
                  </a:lnTo>
                  <a:lnTo>
                    <a:pt x="367" y="12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Freeform 27"/>
            <p:cNvSpPr>
              <a:spLocks/>
            </p:cNvSpPr>
            <p:nvPr/>
          </p:nvSpPr>
          <p:spPr bwMode="auto">
            <a:xfrm>
              <a:off x="3744" y="1104"/>
              <a:ext cx="705" cy="382"/>
            </a:xfrm>
            <a:custGeom>
              <a:avLst/>
              <a:gdLst/>
              <a:ahLst/>
              <a:cxnLst>
                <a:cxn ang="0">
                  <a:pos x="388" y="2"/>
                </a:cxn>
                <a:cxn ang="0">
                  <a:pos x="457" y="9"/>
                </a:cxn>
                <a:cxn ang="0">
                  <a:pos x="521" y="24"/>
                </a:cxn>
                <a:cxn ang="0">
                  <a:pos x="577" y="44"/>
                </a:cxn>
                <a:cxn ang="0">
                  <a:pos x="624" y="69"/>
                </a:cxn>
                <a:cxn ang="0">
                  <a:pos x="663" y="100"/>
                </a:cxn>
                <a:cxn ang="0">
                  <a:pos x="683" y="126"/>
                </a:cxn>
                <a:cxn ang="0">
                  <a:pos x="694" y="143"/>
                </a:cxn>
                <a:cxn ang="0">
                  <a:pos x="700" y="162"/>
                </a:cxn>
                <a:cxn ang="0">
                  <a:pos x="705" y="181"/>
                </a:cxn>
                <a:cxn ang="0">
                  <a:pos x="705" y="200"/>
                </a:cxn>
                <a:cxn ang="0">
                  <a:pos x="700" y="221"/>
                </a:cxn>
                <a:cxn ang="0">
                  <a:pos x="694" y="239"/>
                </a:cxn>
                <a:cxn ang="0">
                  <a:pos x="683" y="257"/>
                </a:cxn>
                <a:cxn ang="0">
                  <a:pos x="663" y="282"/>
                </a:cxn>
                <a:cxn ang="0">
                  <a:pos x="624" y="312"/>
                </a:cxn>
                <a:cxn ang="0">
                  <a:pos x="577" y="338"/>
                </a:cxn>
                <a:cxn ang="0">
                  <a:pos x="521" y="358"/>
                </a:cxn>
                <a:cxn ang="0">
                  <a:pos x="457" y="373"/>
                </a:cxn>
                <a:cxn ang="0">
                  <a:pos x="388" y="381"/>
                </a:cxn>
                <a:cxn ang="0">
                  <a:pos x="317" y="381"/>
                </a:cxn>
                <a:cxn ang="0">
                  <a:pos x="248" y="373"/>
                </a:cxn>
                <a:cxn ang="0">
                  <a:pos x="186" y="358"/>
                </a:cxn>
                <a:cxn ang="0">
                  <a:pos x="130" y="338"/>
                </a:cxn>
                <a:cxn ang="0">
                  <a:pos x="81" y="312"/>
                </a:cxn>
                <a:cxn ang="0">
                  <a:pos x="44" y="282"/>
                </a:cxn>
                <a:cxn ang="0">
                  <a:pos x="22" y="257"/>
                </a:cxn>
                <a:cxn ang="0">
                  <a:pos x="13" y="239"/>
                </a:cxn>
                <a:cxn ang="0">
                  <a:pos x="5" y="221"/>
                </a:cxn>
                <a:cxn ang="0">
                  <a:pos x="2" y="200"/>
                </a:cxn>
                <a:cxn ang="0">
                  <a:pos x="2" y="181"/>
                </a:cxn>
                <a:cxn ang="0">
                  <a:pos x="5" y="162"/>
                </a:cxn>
                <a:cxn ang="0">
                  <a:pos x="13" y="143"/>
                </a:cxn>
                <a:cxn ang="0">
                  <a:pos x="22" y="126"/>
                </a:cxn>
                <a:cxn ang="0">
                  <a:pos x="44" y="100"/>
                </a:cxn>
                <a:cxn ang="0">
                  <a:pos x="81" y="69"/>
                </a:cxn>
                <a:cxn ang="0">
                  <a:pos x="130" y="44"/>
                </a:cxn>
                <a:cxn ang="0">
                  <a:pos x="186" y="24"/>
                </a:cxn>
                <a:cxn ang="0">
                  <a:pos x="248" y="9"/>
                </a:cxn>
                <a:cxn ang="0">
                  <a:pos x="317" y="2"/>
                </a:cxn>
              </a:cxnLst>
              <a:rect l="0" t="0" r="r" b="b"/>
              <a:pathLst>
                <a:path w="705" h="382">
                  <a:moveTo>
                    <a:pt x="353" y="0"/>
                  </a:moveTo>
                  <a:lnTo>
                    <a:pt x="388" y="2"/>
                  </a:lnTo>
                  <a:lnTo>
                    <a:pt x="424" y="4"/>
                  </a:lnTo>
                  <a:lnTo>
                    <a:pt x="457" y="9"/>
                  </a:lnTo>
                  <a:lnTo>
                    <a:pt x="490" y="16"/>
                  </a:lnTo>
                  <a:lnTo>
                    <a:pt x="521" y="24"/>
                  </a:lnTo>
                  <a:lnTo>
                    <a:pt x="549" y="33"/>
                  </a:lnTo>
                  <a:lnTo>
                    <a:pt x="577" y="44"/>
                  </a:lnTo>
                  <a:lnTo>
                    <a:pt x="602" y="56"/>
                  </a:lnTo>
                  <a:lnTo>
                    <a:pt x="624" y="69"/>
                  </a:lnTo>
                  <a:lnTo>
                    <a:pt x="644" y="85"/>
                  </a:lnTo>
                  <a:lnTo>
                    <a:pt x="663" y="100"/>
                  </a:lnTo>
                  <a:lnTo>
                    <a:pt x="677" y="118"/>
                  </a:lnTo>
                  <a:lnTo>
                    <a:pt x="683" y="126"/>
                  </a:lnTo>
                  <a:lnTo>
                    <a:pt x="689" y="135"/>
                  </a:lnTo>
                  <a:lnTo>
                    <a:pt x="694" y="143"/>
                  </a:lnTo>
                  <a:lnTo>
                    <a:pt x="697" y="152"/>
                  </a:lnTo>
                  <a:lnTo>
                    <a:pt x="700" y="162"/>
                  </a:lnTo>
                  <a:lnTo>
                    <a:pt x="703" y="171"/>
                  </a:lnTo>
                  <a:lnTo>
                    <a:pt x="705" y="181"/>
                  </a:lnTo>
                  <a:lnTo>
                    <a:pt x="705" y="191"/>
                  </a:lnTo>
                  <a:lnTo>
                    <a:pt x="705" y="200"/>
                  </a:lnTo>
                  <a:lnTo>
                    <a:pt x="703" y="211"/>
                  </a:lnTo>
                  <a:lnTo>
                    <a:pt x="700" y="221"/>
                  </a:lnTo>
                  <a:lnTo>
                    <a:pt x="697" y="230"/>
                  </a:lnTo>
                  <a:lnTo>
                    <a:pt x="694" y="239"/>
                  </a:lnTo>
                  <a:lnTo>
                    <a:pt x="689" y="247"/>
                  </a:lnTo>
                  <a:lnTo>
                    <a:pt x="683" y="257"/>
                  </a:lnTo>
                  <a:lnTo>
                    <a:pt x="677" y="264"/>
                  </a:lnTo>
                  <a:lnTo>
                    <a:pt x="663" y="282"/>
                  </a:lnTo>
                  <a:lnTo>
                    <a:pt x="644" y="298"/>
                  </a:lnTo>
                  <a:lnTo>
                    <a:pt x="624" y="312"/>
                  </a:lnTo>
                  <a:lnTo>
                    <a:pt x="602" y="326"/>
                  </a:lnTo>
                  <a:lnTo>
                    <a:pt x="577" y="338"/>
                  </a:lnTo>
                  <a:lnTo>
                    <a:pt x="549" y="348"/>
                  </a:lnTo>
                  <a:lnTo>
                    <a:pt x="521" y="358"/>
                  </a:lnTo>
                  <a:lnTo>
                    <a:pt x="490" y="366"/>
                  </a:lnTo>
                  <a:lnTo>
                    <a:pt x="457" y="373"/>
                  </a:lnTo>
                  <a:lnTo>
                    <a:pt x="424" y="378"/>
                  </a:lnTo>
                  <a:lnTo>
                    <a:pt x="388" y="381"/>
                  </a:lnTo>
                  <a:lnTo>
                    <a:pt x="353" y="382"/>
                  </a:lnTo>
                  <a:lnTo>
                    <a:pt x="317" y="381"/>
                  </a:lnTo>
                  <a:lnTo>
                    <a:pt x="282" y="378"/>
                  </a:lnTo>
                  <a:lnTo>
                    <a:pt x="248" y="373"/>
                  </a:lnTo>
                  <a:lnTo>
                    <a:pt x="215" y="366"/>
                  </a:lnTo>
                  <a:lnTo>
                    <a:pt x="186" y="358"/>
                  </a:lnTo>
                  <a:lnTo>
                    <a:pt x="156" y="348"/>
                  </a:lnTo>
                  <a:lnTo>
                    <a:pt x="130" y="338"/>
                  </a:lnTo>
                  <a:lnTo>
                    <a:pt x="105" y="326"/>
                  </a:lnTo>
                  <a:lnTo>
                    <a:pt x="81" y="312"/>
                  </a:lnTo>
                  <a:lnTo>
                    <a:pt x="61" y="298"/>
                  </a:lnTo>
                  <a:lnTo>
                    <a:pt x="44" y="282"/>
                  </a:lnTo>
                  <a:lnTo>
                    <a:pt x="28" y="264"/>
                  </a:lnTo>
                  <a:lnTo>
                    <a:pt x="22" y="257"/>
                  </a:lnTo>
                  <a:lnTo>
                    <a:pt x="17" y="247"/>
                  </a:lnTo>
                  <a:lnTo>
                    <a:pt x="13" y="239"/>
                  </a:lnTo>
                  <a:lnTo>
                    <a:pt x="8" y="230"/>
                  </a:lnTo>
                  <a:lnTo>
                    <a:pt x="5" y="221"/>
                  </a:lnTo>
                  <a:lnTo>
                    <a:pt x="3" y="211"/>
                  </a:lnTo>
                  <a:lnTo>
                    <a:pt x="2" y="200"/>
                  </a:lnTo>
                  <a:lnTo>
                    <a:pt x="0" y="191"/>
                  </a:lnTo>
                  <a:lnTo>
                    <a:pt x="2" y="181"/>
                  </a:lnTo>
                  <a:lnTo>
                    <a:pt x="3" y="171"/>
                  </a:lnTo>
                  <a:lnTo>
                    <a:pt x="5" y="162"/>
                  </a:lnTo>
                  <a:lnTo>
                    <a:pt x="8" y="152"/>
                  </a:lnTo>
                  <a:lnTo>
                    <a:pt x="13" y="143"/>
                  </a:lnTo>
                  <a:lnTo>
                    <a:pt x="17" y="135"/>
                  </a:lnTo>
                  <a:lnTo>
                    <a:pt x="22" y="126"/>
                  </a:lnTo>
                  <a:lnTo>
                    <a:pt x="28" y="118"/>
                  </a:lnTo>
                  <a:lnTo>
                    <a:pt x="44" y="100"/>
                  </a:lnTo>
                  <a:lnTo>
                    <a:pt x="61" y="85"/>
                  </a:lnTo>
                  <a:lnTo>
                    <a:pt x="81" y="69"/>
                  </a:lnTo>
                  <a:lnTo>
                    <a:pt x="105" y="56"/>
                  </a:lnTo>
                  <a:lnTo>
                    <a:pt x="130" y="44"/>
                  </a:lnTo>
                  <a:lnTo>
                    <a:pt x="156" y="33"/>
                  </a:lnTo>
                  <a:lnTo>
                    <a:pt x="186" y="24"/>
                  </a:lnTo>
                  <a:lnTo>
                    <a:pt x="215" y="16"/>
                  </a:lnTo>
                  <a:lnTo>
                    <a:pt x="248" y="9"/>
                  </a:lnTo>
                  <a:lnTo>
                    <a:pt x="282" y="4"/>
                  </a:lnTo>
                  <a:lnTo>
                    <a:pt x="317" y="2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Freeform 32"/>
            <p:cNvSpPr>
              <a:spLocks/>
            </p:cNvSpPr>
            <p:nvPr/>
          </p:nvSpPr>
          <p:spPr bwMode="auto">
            <a:xfrm>
              <a:off x="836" y="3401"/>
              <a:ext cx="722" cy="382"/>
            </a:xfrm>
            <a:custGeom>
              <a:avLst/>
              <a:gdLst/>
              <a:ahLst/>
              <a:cxnLst>
                <a:cxn ang="0">
                  <a:pos x="398" y="2"/>
                </a:cxn>
                <a:cxn ang="0">
                  <a:pos x="468" y="9"/>
                </a:cxn>
                <a:cxn ang="0">
                  <a:pos x="533" y="24"/>
                </a:cxn>
                <a:cxn ang="0">
                  <a:pos x="591" y="45"/>
                </a:cxn>
                <a:cxn ang="0">
                  <a:pos x="639" y="71"/>
                </a:cxn>
                <a:cxn ang="0">
                  <a:pos x="678" y="101"/>
                </a:cxn>
                <a:cxn ang="0">
                  <a:pos x="700" y="126"/>
                </a:cxn>
                <a:cxn ang="0">
                  <a:pos x="711" y="143"/>
                </a:cxn>
                <a:cxn ang="0">
                  <a:pos x="719" y="162"/>
                </a:cxn>
                <a:cxn ang="0">
                  <a:pos x="722" y="181"/>
                </a:cxn>
                <a:cxn ang="0">
                  <a:pos x="722" y="201"/>
                </a:cxn>
                <a:cxn ang="0">
                  <a:pos x="719" y="220"/>
                </a:cxn>
                <a:cxn ang="0">
                  <a:pos x="711" y="238"/>
                </a:cxn>
                <a:cxn ang="0">
                  <a:pos x="700" y="256"/>
                </a:cxn>
                <a:cxn ang="0">
                  <a:pos x="678" y="281"/>
                </a:cxn>
                <a:cxn ang="0">
                  <a:pos x="639" y="312"/>
                </a:cxn>
                <a:cxn ang="0">
                  <a:pos x="591" y="337"/>
                </a:cxn>
                <a:cxn ang="0">
                  <a:pos x="533" y="358"/>
                </a:cxn>
                <a:cxn ang="0">
                  <a:pos x="468" y="374"/>
                </a:cxn>
                <a:cxn ang="0">
                  <a:pos x="398" y="380"/>
                </a:cxn>
                <a:cxn ang="0">
                  <a:pos x="324" y="380"/>
                </a:cxn>
                <a:cxn ang="0">
                  <a:pos x="254" y="374"/>
                </a:cxn>
                <a:cxn ang="0">
                  <a:pos x="189" y="358"/>
                </a:cxn>
                <a:cxn ang="0">
                  <a:pos x="131" y="337"/>
                </a:cxn>
                <a:cxn ang="0">
                  <a:pos x="83" y="312"/>
                </a:cxn>
                <a:cxn ang="0">
                  <a:pos x="44" y="281"/>
                </a:cxn>
                <a:cxn ang="0">
                  <a:pos x="22" y="256"/>
                </a:cxn>
                <a:cxn ang="0">
                  <a:pos x="11" y="238"/>
                </a:cxn>
                <a:cxn ang="0">
                  <a:pos x="5" y="220"/>
                </a:cxn>
                <a:cxn ang="0">
                  <a:pos x="0" y="201"/>
                </a:cxn>
                <a:cxn ang="0">
                  <a:pos x="0" y="181"/>
                </a:cxn>
                <a:cxn ang="0">
                  <a:pos x="5" y="162"/>
                </a:cxn>
                <a:cxn ang="0">
                  <a:pos x="11" y="143"/>
                </a:cxn>
                <a:cxn ang="0">
                  <a:pos x="22" y="126"/>
                </a:cxn>
                <a:cxn ang="0">
                  <a:pos x="44" y="101"/>
                </a:cxn>
                <a:cxn ang="0">
                  <a:pos x="83" y="71"/>
                </a:cxn>
                <a:cxn ang="0">
                  <a:pos x="131" y="45"/>
                </a:cxn>
                <a:cxn ang="0">
                  <a:pos x="189" y="24"/>
                </a:cxn>
                <a:cxn ang="0">
                  <a:pos x="254" y="9"/>
                </a:cxn>
                <a:cxn ang="0">
                  <a:pos x="324" y="2"/>
                </a:cxn>
              </a:cxnLst>
              <a:rect l="0" t="0" r="r" b="b"/>
              <a:pathLst>
                <a:path w="722" h="382">
                  <a:moveTo>
                    <a:pt x="362" y="0"/>
                  </a:moveTo>
                  <a:lnTo>
                    <a:pt x="398" y="2"/>
                  </a:lnTo>
                  <a:lnTo>
                    <a:pt x="434" y="5"/>
                  </a:lnTo>
                  <a:lnTo>
                    <a:pt x="468" y="9"/>
                  </a:lnTo>
                  <a:lnTo>
                    <a:pt x="502" y="16"/>
                  </a:lnTo>
                  <a:lnTo>
                    <a:pt x="533" y="24"/>
                  </a:lnTo>
                  <a:lnTo>
                    <a:pt x="563" y="33"/>
                  </a:lnTo>
                  <a:lnTo>
                    <a:pt x="591" y="45"/>
                  </a:lnTo>
                  <a:lnTo>
                    <a:pt x="616" y="57"/>
                  </a:lnTo>
                  <a:lnTo>
                    <a:pt x="639" y="71"/>
                  </a:lnTo>
                  <a:lnTo>
                    <a:pt x="661" y="85"/>
                  </a:lnTo>
                  <a:lnTo>
                    <a:pt x="678" y="101"/>
                  </a:lnTo>
                  <a:lnTo>
                    <a:pt x="694" y="117"/>
                  </a:lnTo>
                  <a:lnTo>
                    <a:pt x="700" y="126"/>
                  </a:lnTo>
                  <a:lnTo>
                    <a:pt x="706" y="134"/>
                  </a:lnTo>
                  <a:lnTo>
                    <a:pt x="711" y="143"/>
                  </a:lnTo>
                  <a:lnTo>
                    <a:pt x="716" y="153"/>
                  </a:lnTo>
                  <a:lnTo>
                    <a:pt x="719" y="162"/>
                  </a:lnTo>
                  <a:lnTo>
                    <a:pt x="721" y="172"/>
                  </a:lnTo>
                  <a:lnTo>
                    <a:pt x="722" y="181"/>
                  </a:lnTo>
                  <a:lnTo>
                    <a:pt x="722" y="190"/>
                  </a:lnTo>
                  <a:lnTo>
                    <a:pt x="722" y="201"/>
                  </a:lnTo>
                  <a:lnTo>
                    <a:pt x="721" y="210"/>
                  </a:lnTo>
                  <a:lnTo>
                    <a:pt x="719" y="220"/>
                  </a:lnTo>
                  <a:lnTo>
                    <a:pt x="716" y="229"/>
                  </a:lnTo>
                  <a:lnTo>
                    <a:pt x="711" y="238"/>
                  </a:lnTo>
                  <a:lnTo>
                    <a:pt x="706" y="248"/>
                  </a:lnTo>
                  <a:lnTo>
                    <a:pt x="700" y="256"/>
                  </a:lnTo>
                  <a:lnTo>
                    <a:pt x="694" y="265"/>
                  </a:lnTo>
                  <a:lnTo>
                    <a:pt x="678" y="281"/>
                  </a:lnTo>
                  <a:lnTo>
                    <a:pt x="661" y="297"/>
                  </a:lnTo>
                  <a:lnTo>
                    <a:pt x="639" y="312"/>
                  </a:lnTo>
                  <a:lnTo>
                    <a:pt x="616" y="325"/>
                  </a:lnTo>
                  <a:lnTo>
                    <a:pt x="591" y="337"/>
                  </a:lnTo>
                  <a:lnTo>
                    <a:pt x="563" y="350"/>
                  </a:lnTo>
                  <a:lnTo>
                    <a:pt x="533" y="358"/>
                  </a:lnTo>
                  <a:lnTo>
                    <a:pt x="502" y="367"/>
                  </a:lnTo>
                  <a:lnTo>
                    <a:pt x="468" y="374"/>
                  </a:lnTo>
                  <a:lnTo>
                    <a:pt x="434" y="377"/>
                  </a:lnTo>
                  <a:lnTo>
                    <a:pt x="398" y="380"/>
                  </a:lnTo>
                  <a:lnTo>
                    <a:pt x="362" y="382"/>
                  </a:lnTo>
                  <a:lnTo>
                    <a:pt x="324" y="380"/>
                  </a:lnTo>
                  <a:lnTo>
                    <a:pt x="289" y="377"/>
                  </a:lnTo>
                  <a:lnTo>
                    <a:pt x="254" y="374"/>
                  </a:lnTo>
                  <a:lnTo>
                    <a:pt x="222" y="367"/>
                  </a:lnTo>
                  <a:lnTo>
                    <a:pt x="189" y="358"/>
                  </a:lnTo>
                  <a:lnTo>
                    <a:pt x="159" y="350"/>
                  </a:lnTo>
                  <a:lnTo>
                    <a:pt x="131" y="337"/>
                  </a:lnTo>
                  <a:lnTo>
                    <a:pt x="106" y="325"/>
                  </a:lnTo>
                  <a:lnTo>
                    <a:pt x="83" y="312"/>
                  </a:lnTo>
                  <a:lnTo>
                    <a:pt x="62" y="297"/>
                  </a:lnTo>
                  <a:lnTo>
                    <a:pt x="44" y="281"/>
                  </a:lnTo>
                  <a:lnTo>
                    <a:pt x="28" y="265"/>
                  </a:lnTo>
                  <a:lnTo>
                    <a:pt x="22" y="256"/>
                  </a:lnTo>
                  <a:lnTo>
                    <a:pt x="16" y="248"/>
                  </a:lnTo>
                  <a:lnTo>
                    <a:pt x="11" y="238"/>
                  </a:lnTo>
                  <a:lnTo>
                    <a:pt x="8" y="229"/>
                  </a:lnTo>
                  <a:lnTo>
                    <a:pt x="5" y="220"/>
                  </a:lnTo>
                  <a:lnTo>
                    <a:pt x="2" y="210"/>
                  </a:lnTo>
                  <a:lnTo>
                    <a:pt x="0" y="201"/>
                  </a:lnTo>
                  <a:lnTo>
                    <a:pt x="0" y="190"/>
                  </a:lnTo>
                  <a:lnTo>
                    <a:pt x="0" y="181"/>
                  </a:lnTo>
                  <a:lnTo>
                    <a:pt x="2" y="172"/>
                  </a:lnTo>
                  <a:lnTo>
                    <a:pt x="5" y="162"/>
                  </a:lnTo>
                  <a:lnTo>
                    <a:pt x="8" y="153"/>
                  </a:lnTo>
                  <a:lnTo>
                    <a:pt x="11" y="143"/>
                  </a:lnTo>
                  <a:lnTo>
                    <a:pt x="16" y="134"/>
                  </a:lnTo>
                  <a:lnTo>
                    <a:pt x="22" y="126"/>
                  </a:lnTo>
                  <a:lnTo>
                    <a:pt x="28" y="117"/>
                  </a:lnTo>
                  <a:lnTo>
                    <a:pt x="44" y="101"/>
                  </a:lnTo>
                  <a:lnTo>
                    <a:pt x="62" y="85"/>
                  </a:lnTo>
                  <a:lnTo>
                    <a:pt x="83" y="71"/>
                  </a:lnTo>
                  <a:lnTo>
                    <a:pt x="106" y="57"/>
                  </a:lnTo>
                  <a:lnTo>
                    <a:pt x="131" y="45"/>
                  </a:lnTo>
                  <a:lnTo>
                    <a:pt x="159" y="33"/>
                  </a:lnTo>
                  <a:lnTo>
                    <a:pt x="189" y="24"/>
                  </a:lnTo>
                  <a:lnTo>
                    <a:pt x="222" y="16"/>
                  </a:lnTo>
                  <a:lnTo>
                    <a:pt x="254" y="9"/>
                  </a:lnTo>
                  <a:lnTo>
                    <a:pt x="289" y="5"/>
                  </a:lnTo>
                  <a:lnTo>
                    <a:pt x="324" y="2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Freeform 33"/>
            <p:cNvSpPr>
              <a:spLocks/>
            </p:cNvSpPr>
            <p:nvPr/>
          </p:nvSpPr>
          <p:spPr bwMode="auto">
            <a:xfrm>
              <a:off x="1198" y="3395"/>
              <a:ext cx="368" cy="196"/>
            </a:xfrm>
            <a:custGeom>
              <a:avLst/>
              <a:gdLst/>
              <a:ahLst/>
              <a:cxnLst>
                <a:cxn ang="0">
                  <a:pos x="368" y="196"/>
                </a:cxn>
                <a:cxn ang="0">
                  <a:pos x="366" y="187"/>
                </a:cxn>
                <a:cxn ang="0">
                  <a:pos x="365" y="177"/>
                </a:cxn>
                <a:cxn ang="0">
                  <a:pos x="363" y="167"/>
                </a:cxn>
                <a:cxn ang="0">
                  <a:pos x="360" y="156"/>
                </a:cxn>
                <a:cxn ang="0">
                  <a:pos x="355" y="147"/>
                </a:cxn>
                <a:cxn ang="0">
                  <a:pos x="351" y="137"/>
                </a:cxn>
                <a:cxn ang="0">
                  <a:pos x="344" y="128"/>
                </a:cxn>
                <a:cxn ang="0">
                  <a:pos x="338" y="118"/>
                </a:cxn>
                <a:cxn ang="0">
                  <a:pos x="323" y="103"/>
                </a:cxn>
                <a:cxn ang="0">
                  <a:pos x="304" y="87"/>
                </a:cxn>
                <a:cxn ang="0">
                  <a:pos x="282" y="71"/>
                </a:cxn>
                <a:cxn ang="0">
                  <a:pos x="259" y="58"/>
                </a:cxn>
                <a:cxn ang="0">
                  <a:pos x="232" y="46"/>
                </a:cxn>
                <a:cxn ang="0">
                  <a:pos x="204" y="34"/>
                </a:cxn>
                <a:cxn ang="0">
                  <a:pos x="173" y="24"/>
                </a:cxn>
                <a:cxn ang="0">
                  <a:pos x="142" y="16"/>
                </a:cxn>
                <a:cxn ang="0">
                  <a:pos x="107" y="10"/>
                </a:cxn>
                <a:cxn ang="0">
                  <a:pos x="73" y="4"/>
                </a:cxn>
                <a:cxn ang="0">
                  <a:pos x="37" y="1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36" y="13"/>
                </a:cxn>
                <a:cxn ang="0">
                  <a:pos x="72" y="16"/>
                </a:cxn>
                <a:cxn ang="0">
                  <a:pos x="106" y="22"/>
                </a:cxn>
                <a:cxn ang="0">
                  <a:pos x="139" y="27"/>
                </a:cxn>
                <a:cxn ang="0">
                  <a:pos x="168" y="35"/>
                </a:cxn>
                <a:cxn ang="0">
                  <a:pos x="198" y="44"/>
                </a:cxn>
                <a:cxn ang="0">
                  <a:pos x="226" y="55"/>
                </a:cxn>
                <a:cxn ang="0">
                  <a:pos x="251" y="67"/>
                </a:cxn>
                <a:cxn ang="0">
                  <a:pos x="274" y="80"/>
                </a:cxn>
                <a:cxn ang="0">
                  <a:pos x="295" y="95"/>
                </a:cxn>
                <a:cxn ang="0">
                  <a:pos x="312" y="111"/>
                </a:cxn>
                <a:cxn ang="0">
                  <a:pos x="326" y="127"/>
                </a:cxn>
                <a:cxn ang="0">
                  <a:pos x="332" y="135"/>
                </a:cxn>
                <a:cxn ang="0">
                  <a:pos x="338" y="144"/>
                </a:cxn>
                <a:cxn ang="0">
                  <a:pos x="343" y="152"/>
                </a:cxn>
                <a:cxn ang="0">
                  <a:pos x="346" y="161"/>
                </a:cxn>
                <a:cxn ang="0">
                  <a:pos x="349" y="170"/>
                </a:cxn>
                <a:cxn ang="0">
                  <a:pos x="352" y="179"/>
                </a:cxn>
                <a:cxn ang="0">
                  <a:pos x="354" y="189"/>
                </a:cxn>
                <a:cxn ang="0">
                  <a:pos x="354" y="196"/>
                </a:cxn>
                <a:cxn ang="0">
                  <a:pos x="368" y="196"/>
                </a:cxn>
              </a:cxnLst>
              <a:rect l="0" t="0" r="r" b="b"/>
              <a:pathLst>
                <a:path w="368" h="196">
                  <a:moveTo>
                    <a:pt x="368" y="196"/>
                  </a:moveTo>
                  <a:lnTo>
                    <a:pt x="366" y="187"/>
                  </a:lnTo>
                  <a:lnTo>
                    <a:pt x="365" y="177"/>
                  </a:lnTo>
                  <a:lnTo>
                    <a:pt x="363" y="167"/>
                  </a:lnTo>
                  <a:lnTo>
                    <a:pt x="360" y="156"/>
                  </a:lnTo>
                  <a:lnTo>
                    <a:pt x="355" y="147"/>
                  </a:lnTo>
                  <a:lnTo>
                    <a:pt x="351" y="137"/>
                  </a:lnTo>
                  <a:lnTo>
                    <a:pt x="344" y="128"/>
                  </a:lnTo>
                  <a:lnTo>
                    <a:pt x="338" y="118"/>
                  </a:lnTo>
                  <a:lnTo>
                    <a:pt x="323" y="103"/>
                  </a:lnTo>
                  <a:lnTo>
                    <a:pt x="304" y="87"/>
                  </a:lnTo>
                  <a:lnTo>
                    <a:pt x="282" y="71"/>
                  </a:lnTo>
                  <a:lnTo>
                    <a:pt x="259" y="58"/>
                  </a:lnTo>
                  <a:lnTo>
                    <a:pt x="232" y="46"/>
                  </a:lnTo>
                  <a:lnTo>
                    <a:pt x="204" y="34"/>
                  </a:lnTo>
                  <a:lnTo>
                    <a:pt x="173" y="24"/>
                  </a:lnTo>
                  <a:lnTo>
                    <a:pt x="142" y="16"/>
                  </a:lnTo>
                  <a:lnTo>
                    <a:pt x="107" y="10"/>
                  </a:lnTo>
                  <a:lnTo>
                    <a:pt x="73" y="4"/>
                  </a:lnTo>
                  <a:lnTo>
                    <a:pt x="37" y="1"/>
                  </a:lnTo>
                  <a:lnTo>
                    <a:pt x="0" y="0"/>
                  </a:lnTo>
                  <a:lnTo>
                    <a:pt x="0" y="13"/>
                  </a:lnTo>
                  <a:lnTo>
                    <a:pt x="36" y="13"/>
                  </a:lnTo>
                  <a:lnTo>
                    <a:pt x="72" y="16"/>
                  </a:lnTo>
                  <a:lnTo>
                    <a:pt x="106" y="22"/>
                  </a:lnTo>
                  <a:lnTo>
                    <a:pt x="139" y="27"/>
                  </a:lnTo>
                  <a:lnTo>
                    <a:pt x="168" y="35"/>
                  </a:lnTo>
                  <a:lnTo>
                    <a:pt x="198" y="44"/>
                  </a:lnTo>
                  <a:lnTo>
                    <a:pt x="226" y="55"/>
                  </a:lnTo>
                  <a:lnTo>
                    <a:pt x="251" y="67"/>
                  </a:lnTo>
                  <a:lnTo>
                    <a:pt x="274" y="80"/>
                  </a:lnTo>
                  <a:lnTo>
                    <a:pt x="295" y="95"/>
                  </a:lnTo>
                  <a:lnTo>
                    <a:pt x="312" y="111"/>
                  </a:lnTo>
                  <a:lnTo>
                    <a:pt x="326" y="127"/>
                  </a:lnTo>
                  <a:lnTo>
                    <a:pt x="332" y="135"/>
                  </a:lnTo>
                  <a:lnTo>
                    <a:pt x="338" y="144"/>
                  </a:lnTo>
                  <a:lnTo>
                    <a:pt x="343" y="152"/>
                  </a:lnTo>
                  <a:lnTo>
                    <a:pt x="346" y="161"/>
                  </a:lnTo>
                  <a:lnTo>
                    <a:pt x="349" y="170"/>
                  </a:lnTo>
                  <a:lnTo>
                    <a:pt x="352" y="179"/>
                  </a:lnTo>
                  <a:lnTo>
                    <a:pt x="354" y="189"/>
                  </a:lnTo>
                  <a:lnTo>
                    <a:pt x="354" y="196"/>
                  </a:lnTo>
                  <a:lnTo>
                    <a:pt x="368" y="196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Freeform 34"/>
            <p:cNvSpPr>
              <a:spLocks/>
            </p:cNvSpPr>
            <p:nvPr/>
          </p:nvSpPr>
          <p:spPr bwMode="auto">
            <a:xfrm>
              <a:off x="1198" y="3591"/>
              <a:ext cx="368" cy="197"/>
            </a:xfrm>
            <a:custGeom>
              <a:avLst/>
              <a:gdLst/>
              <a:ahLst/>
              <a:cxnLst>
                <a:cxn ang="0">
                  <a:pos x="0" y="197"/>
                </a:cxn>
                <a:cxn ang="0">
                  <a:pos x="37" y="197"/>
                </a:cxn>
                <a:cxn ang="0">
                  <a:pos x="73" y="194"/>
                </a:cxn>
                <a:cxn ang="0">
                  <a:pos x="107" y="189"/>
                </a:cxn>
                <a:cxn ang="0">
                  <a:pos x="142" y="182"/>
                </a:cxn>
                <a:cxn ang="0">
                  <a:pos x="173" y="174"/>
                </a:cxn>
                <a:cxn ang="0">
                  <a:pos x="204" y="165"/>
                </a:cxn>
                <a:cxn ang="0">
                  <a:pos x="232" y="153"/>
                </a:cxn>
                <a:cxn ang="0">
                  <a:pos x="259" y="141"/>
                </a:cxn>
                <a:cxn ang="0">
                  <a:pos x="282" y="127"/>
                </a:cxn>
                <a:cxn ang="0">
                  <a:pos x="304" y="111"/>
                </a:cxn>
                <a:cxn ang="0">
                  <a:pos x="323" y="96"/>
                </a:cxn>
                <a:cxn ang="0">
                  <a:pos x="338" y="79"/>
                </a:cxn>
                <a:cxn ang="0">
                  <a:pos x="344" y="70"/>
                </a:cxn>
                <a:cxn ang="0">
                  <a:pos x="351" y="61"/>
                </a:cxn>
                <a:cxn ang="0">
                  <a:pos x="355" y="51"/>
                </a:cxn>
                <a:cxn ang="0">
                  <a:pos x="360" y="42"/>
                </a:cxn>
                <a:cxn ang="0">
                  <a:pos x="363" y="31"/>
                </a:cxn>
                <a:cxn ang="0">
                  <a:pos x="365" y="22"/>
                </a:cxn>
                <a:cxn ang="0">
                  <a:pos x="366" y="11"/>
                </a:cxn>
                <a:cxn ang="0">
                  <a:pos x="368" y="0"/>
                </a:cxn>
                <a:cxn ang="0">
                  <a:pos x="354" y="0"/>
                </a:cxn>
                <a:cxn ang="0">
                  <a:pos x="354" y="10"/>
                </a:cxn>
                <a:cxn ang="0">
                  <a:pos x="352" y="19"/>
                </a:cxn>
                <a:cxn ang="0">
                  <a:pos x="349" y="29"/>
                </a:cxn>
                <a:cxn ang="0">
                  <a:pos x="346" y="38"/>
                </a:cxn>
                <a:cxn ang="0">
                  <a:pos x="343" y="46"/>
                </a:cxn>
                <a:cxn ang="0">
                  <a:pos x="338" y="55"/>
                </a:cxn>
                <a:cxn ang="0">
                  <a:pos x="332" y="63"/>
                </a:cxn>
                <a:cxn ang="0">
                  <a:pos x="326" y="71"/>
                </a:cxn>
                <a:cxn ang="0">
                  <a:pos x="312" y="87"/>
                </a:cxn>
                <a:cxn ang="0">
                  <a:pos x="295" y="103"/>
                </a:cxn>
                <a:cxn ang="0">
                  <a:pos x="274" y="118"/>
                </a:cxn>
                <a:cxn ang="0">
                  <a:pos x="251" y="130"/>
                </a:cxn>
                <a:cxn ang="0">
                  <a:pos x="226" y="142"/>
                </a:cxn>
                <a:cxn ang="0">
                  <a:pos x="198" y="154"/>
                </a:cxn>
                <a:cxn ang="0">
                  <a:pos x="168" y="163"/>
                </a:cxn>
                <a:cxn ang="0">
                  <a:pos x="139" y="172"/>
                </a:cxn>
                <a:cxn ang="0">
                  <a:pos x="106" y="177"/>
                </a:cxn>
                <a:cxn ang="0">
                  <a:pos x="72" y="182"/>
                </a:cxn>
                <a:cxn ang="0">
                  <a:pos x="36" y="184"/>
                </a:cxn>
                <a:cxn ang="0">
                  <a:pos x="0" y="186"/>
                </a:cxn>
                <a:cxn ang="0">
                  <a:pos x="0" y="197"/>
                </a:cxn>
              </a:cxnLst>
              <a:rect l="0" t="0" r="r" b="b"/>
              <a:pathLst>
                <a:path w="368" h="197">
                  <a:moveTo>
                    <a:pt x="0" y="197"/>
                  </a:moveTo>
                  <a:lnTo>
                    <a:pt x="37" y="197"/>
                  </a:lnTo>
                  <a:lnTo>
                    <a:pt x="73" y="194"/>
                  </a:lnTo>
                  <a:lnTo>
                    <a:pt x="107" y="189"/>
                  </a:lnTo>
                  <a:lnTo>
                    <a:pt x="142" y="182"/>
                  </a:lnTo>
                  <a:lnTo>
                    <a:pt x="173" y="174"/>
                  </a:lnTo>
                  <a:lnTo>
                    <a:pt x="204" y="165"/>
                  </a:lnTo>
                  <a:lnTo>
                    <a:pt x="232" y="153"/>
                  </a:lnTo>
                  <a:lnTo>
                    <a:pt x="259" y="141"/>
                  </a:lnTo>
                  <a:lnTo>
                    <a:pt x="282" y="127"/>
                  </a:lnTo>
                  <a:lnTo>
                    <a:pt x="304" y="111"/>
                  </a:lnTo>
                  <a:lnTo>
                    <a:pt x="323" y="96"/>
                  </a:lnTo>
                  <a:lnTo>
                    <a:pt x="338" y="79"/>
                  </a:lnTo>
                  <a:lnTo>
                    <a:pt x="344" y="70"/>
                  </a:lnTo>
                  <a:lnTo>
                    <a:pt x="351" y="61"/>
                  </a:lnTo>
                  <a:lnTo>
                    <a:pt x="355" y="51"/>
                  </a:lnTo>
                  <a:lnTo>
                    <a:pt x="360" y="42"/>
                  </a:lnTo>
                  <a:lnTo>
                    <a:pt x="363" y="31"/>
                  </a:lnTo>
                  <a:lnTo>
                    <a:pt x="365" y="22"/>
                  </a:lnTo>
                  <a:lnTo>
                    <a:pt x="366" y="11"/>
                  </a:lnTo>
                  <a:lnTo>
                    <a:pt x="368" y="0"/>
                  </a:lnTo>
                  <a:lnTo>
                    <a:pt x="354" y="0"/>
                  </a:lnTo>
                  <a:lnTo>
                    <a:pt x="354" y="10"/>
                  </a:lnTo>
                  <a:lnTo>
                    <a:pt x="352" y="19"/>
                  </a:lnTo>
                  <a:lnTo>
                    <a:pt x="349" y="29"/>
                  </a:lnTo>
                  <a:lnTo>
                    <a:pt x="346" y="38"/>
                  </a:lnTo>
                  <a:lnTo>
                    <a:pt x="343" y="46"/>
                  </a:lnTo>
                  <a:lnTo>
                    <a:pt x="338" y="55"/>
                  </a:lnTo>
                  <a:lnTo>
                    <a:pt x="332" y="63"/>
                  </a:lnTo>
                  <a:lnTo>
                    <a:pt x="326" y="71"/>
                  </a:lnTo>
                  <a:lnTo>
                    <a:pt x="312" y="87"/>
                  </a:lnTo>
                  <a:lnTo>
                    <a:pt x="295" y="103"/>
                  </a:lnTo>
                  <a:lnTo>
                    <a:pt x="274" y="118"/>
                  </a:lnTo>
                  <a:lnTo>
                    <a:pt x="251" y="130"/>
                  </a:lnTo>
                  <a:lnTo>
                    <a:pt x="226" y="142"/>
                  </a:lnTo>
                  <a:lnTo>
                    <a:pt x="198" y="154"/>
                  </a:lnTo>
                  <a:lnTo>
                    <a:pt x="168" y="163"/>
                  </a:lnTo>
                  <a:lnTo>
                    <a:pt x="139" y="172"/>
                  </a:lnTo>
                  <a:lnTo>
                    <a:pt x="106" y="177"/>
                  </a:lnTo>
                  <a:lnTo>
                    <a:pt x="72" y="182"/>
                  </a:lnTo>
                  <a:lnTo>
                    <a:pt x="36" y="184"/>
                  </a:lnTo>
                  <a:lnTo>
                    <a:pt x="0" y="186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7" name="Freeform 35"/>
            <p:cNvSpPr>
              <a:spLocks/>
            </p:cNvSpPr>
            <p:nvPr/>
          </p:nvSpPr>
          <p:spPr bwMode="auto">
            <a:xfrm>
              <a:off x="830" y="3591"/>
              <a:ext cx="368" cy="1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"/>
                </a:cxn>
                <a:cxn ang="0">
                  <a:pos x="1" y="22"/>
                </a:cxn>
                <a:cxn ang="0">
                  <a:pos x="3" y="31"/>
                </a:cxn>
                <a:cxn ang="0">
                  <a:pos x="8" y="42"/>
                </a:cxn>
                <a:cxn ang="0">
                  <a:pos x="11" y="51"/>
                </a:cxn>
                <a:cxn ang="0">
                  <a:pos x="17" y="61"/>
                </a:cxn>
                <a:cxn ang="0">
                  <a:pos x="22" y="70"/>
                </a:cxn>
                <a:cxn ang="0">
                  <a:pos x="29" y="79"/>
                </a:cxn>
                <a:cxn ang="0">
                  <a:pos x="45" y="96"/>
                </a:cxn>
                <a:cxn ang="0">
                  <a:pos x="64" y="111"/>
                </a:cxn>
                <a:cxn ang="0">
                  <a:pos x="84" y="127"/>
                </a:cxn>
                <a:cxn ang="0">
                  <a:pos x="109" y="141"/>
                </a:cxn>
                <a:cxn ang="0">
                  <a:pos x="134" y="153"/>
                </a:cxn>
                <a:cxn ang="0">
                  <a:pos x="164" y="165"/>
                </a:cxn>
                <a:cxn ang="0">
                  <a:pos x="193" y="174"/>
                </a:cxn>
                <a:cxn ang="0">
                  <a:pos x="226" y="182"/>
                </a:cxn>
                <a:cxn ang="0">
                  <a:pos x="259" y="189"/>
                </a:cxn>
                <a:cxn ang="0">
                  <a:pos x="295" y="194"/>
                </a:cxn>
                <a:cxn ang="0">
                  <a:pos x="330" y="197"/>
                </a:cxn>
                <a:cxn ang="0">
                  <a:pos x="368" y="197"/>
                </a:cxn>
                <a:cxn ang="0">
                  <a:pos x="368" y="186"/>
                </a:cxn>
                <a:cxn ang="0">
                  <a:pos x="330" y="184"/>
                </a:cxn>
                <a:cxn ang="0">
                  <a:pos x="296" y="182"/>
                </a:cxn>
                <a:cxn ang="0">
                  <a:pos x="262" y="177"/>
                </a:cxn>
                <a:cxn ang="0">
                  <a:pos x="229" y="172"/>
                </a:cxn>
                <a:cxn ang="0">
                  <a:pos x="198" y="163"/>
                </a:cxn>
                <a:cxn ang="0">
                  <a:pos x="168" y="154"/>
                </a:cxn>
                <a:cxn ang="0">
                  <a:pos x="140" y="142"/>
                </a:cxn>
                <a:cxn ang="0">
                  <a:pos x="115" y="130"/>
                </a:cxn>
                <a:cxn ang="0">
                  <a:pos x="93" y="118"/>
                </a:cxn>
                <a:cxn ang="0">
                  <a:pos x="73" y="103"/>
                </a:cxn>
                <a:cxn ang="0">
                  <a:pos x="54" y="87"/>
                </a:cxn>
                <a:cxn ang="0">
                  <a:pos x="40" y="71"/>
                </a:cxn>
                <a:cxn ang="0">
                  <a:pos x="34" y="63"/>
                </a:cxn>
                <a:cxn ang="0">
                  <a:pos x="28" y="55"/>
                </a:cxn>
                <a:cxn ang="0">
                  <a:pos x="23" y="46"/>
                </a:cxn>
                <a:cxn ang="0">
                  <a:pos x="20" y="38"/>
                </a:cxn>
                <a:cxn ang="0">
                  <a:pos x="17" y="29"/>
                </a:cxn>
                <a:cxn ang="0">
                  <a:pos x="15" y="19"/>
                </a:cxn>
                <a:cxn ang="0">
                  <a:pos x="14" y="10"/>
                </a:cxn>
                <a:cxn ang="0">
                  <a:pos x="12" y="0"/>
                </a:cxn>
                <a:cxn ang="0">
                  <a:pos x="0" y="0"/>
                </a:cxn>
              </a:cxnLst>
              <a:rect l="0" t="0" r="r" b="b"/>
              <a:pathLst>
                <a:path w="368" h="197">
                  <a:moveTo>
                    <a:pt x="0" y="0"/>
                  </a:moveTo>
                  <a:lnTo>
                    <a:pt x="0" y="11"/>
                  </a:lnTo>
                  <a:lnTo>
                    <a:pt x="1" y="22"/>
                  </a:lnTo>
                  <a:lnTo>
                    <a:pt x="3" y="31"/>
                  </a:lnTo>
                  <a:lnTo>
                    <a:pt x="8" y="42"/>
                  </a:lnTo>
                  <a:lnTo>
                    <a:pt x="11" y="51"/>
                  </a:lnTo>
                  <a:lnTo>
                    <a:pt x="17" y="61"/>
                  </a:lnTo>
                  <a:lnTo>
                    <a:pt x="22" y="70"/>
                  </a:lnTo>
                  <a:lnTo>
                    <a:pt x="29" y="79"/>
                  </a:lnTo>
                  <a:lnTo>
                    <a:pt x="45" y="96"/>
                  </a:lnTo>
                  <a:lnTo>
                    <a:pt x="64" y="111"/>
                  </a:lnTo>
                  <a:lnTo>
                    <a:pt x="84" y="127"/>
                  </a:lnTo>
                  <a:lnTo>
                    <a:pt x="109" y="141"/>
                  </a:lnTo>
                  <a:lnTo>
                    <a:pt x="134" y="153"/>
                  </a:lnTo>
                  <a:lnTo>
                    <a:pt x="164" y="165"/>
                  </a:lnTo>
                  <a:lnTo>
                    <a:pt x="193" y="174"/>
                  </a:lnTo>
                  <a:lnTo>
                    <a:pt x="226" y="182"/>
                  </a:lnTo>
                  <a:lnTo>
                    <a:pt x="259" y="189"/>
                  </a:lnTo>
                  <a:lnTo>
                    <a:pt x="295" y="194"/>
                  </a:lnTo>
                  <a:lnTo>
                    <a:pt x="330" y="197"/>
                  </a:lnTo>
                  <a:lnTo>
                    <a:pt x="368" y="197"/>
                  </a:lnTo>
                  <a:lnTo>
                    <a:pt x="368" y="186"/>
                  </a:lnTo>
                  <a:lnTo>
                    <a:pt x="330" y="184"/>
                  </a:lnTo>
                  <a:lnTo>
                    <a:pt x="296" y="182"/>
                  </a:lnTo>
                  <a:lnTo>
                    <a:pt x="262" y="177"/>
                  </a:lnTo>
                  <a:lnTo>
                    <a:pt x="229" y="172"/>
                  </a:lnTo>
                  <a:lnTo>
                    <a:pt x="198" y="163"/>
                  </a:lnTo>
                  <a:lnTo>
                    <a:pt x="168" y="154"/>
                  </a:lnTo>
                  <a:lnTo>
                    <a:pt x="140" y="142"/>
                  </a:lnTo>
                  <a:lnTo>
                    <a:pt x="115" y="130"/>
                  </a:lnTo>
                  <a:lnTo>
                    <a:pt x="93" y="118"/>
                  </a:lnTo>
                  <a:lnTo>
                    <a:pt x="73" y="103"/>
                  </a:lnTo>
                  <a:lnTo>
                    <a:pt x="54" y="87"/>
                  </a:lnTo>
                  <a:lnTo>
                    <a:pt x="40" y="71"/>
                  </a:lnTo>
                  <a:lnTo>
                    <a:pt x="34" y="63"/>
                  </a:lnTo>
                  <a:lnTo>
                    <a:pt x="28" y="55"/>
                  </a:lnTo>
                  <a:lnTo>
                    <a:pt x="23" y="46"/>
                  </a:lnTo>
                  <a:lnTo>
                    <a:pt x="20" y="38"/>
                  </a:lnTo>
                  <a:lnTo>
                    <a:pt x="17" y="29"/>
                  </a:lnTo>
                  <a:lnTo>
                    <a:pt x="15" y="19"/>
                  </a:lnTo>
                  <a:lnTo>
                    <a:pt x="14" y="1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8" name="Freeform 36"/>
            <p:cNvSpPr>
              <a:spLocks/>
            </p:cNvSpPr>
            <p:nvPr/>
          </p:nvSpPr>
          <p:spPr bwMode="auto">
            <a:xfrm>
              <a:off x="830" y="3395"/>
              <a:ext cx="368" cy="196"/>
            </a:xfrm>
            <a:custGeom>
              <a:avLst/>
              <a:gdLst/>
              <a:ahLst/>
              <a:cxnLst>
                <a:cxn ang="0">
                  <a:pos x="368" y="0"/>
                </a:cxn>
                <a:cxn ang="0">
                  <a:pos x="330" y="1"/>
                </a:cxn>
                <a:cxn ang="0">
                  <a:pos x="295" y="4"/>
                </a:cxn>
                <a:cxn ang="0">
                  <a:pos x="259" y="10"/>
                </a:cxn>
                <a:cxn ang="0">
                  <a:pos x="226" y="16"/>
                </a:cxn>
                <a:cxn ang="0">
                  <a:pos x="193" y="24"/>
                </a:cxn>
                <a:cxn ang="0">
                  <a:pos x="164" y="34"/>
                </a:cxn>
                <a:cxn ang="0">
                  <a:pos x="134" y="46"/>
                </a:cxn>
                <a:cxn ang="0">
                  <a:pos x="109" y="58"/>
                </a:cxn>
                <a:cxn ang="0">
                  <a:pos x="84" y="71"/>
                </a:cxn>
                <a:cxn ang="0">
                  <a:pos x="64" y="87"/>
                </a:cxn>
                <a:cxn ang="0">
                  <a:pos x="45" y="103"/>
                </a:cxn>
                <a:cxn ang="0">
                  <a:pos x="29" y="118"/>
                </a:cxn>
                <a:cxn ang="0">
                  <a:pos x="22" y="128"/>
                </a:cxn>
                <a:cxn ang="0">
                  <a:pos x="17" y="137"/>
                </a:cxn>
                <a:cxn ang="0">
                  <a:pos x="11" y="147"/>
                </a:cxn>
                <a:cxn ang="0">
                  <a:pos x="8" y="156"/>
                </a:cxn>
                <a:cxn ang="0">
                  <a:pos x="3" y="167"/>
                </a:cxn>
                <a:cxn ang="0">
                  <a:pos x="1" y="177"/>
                </a:cxn>
                <a:cxn ang="0">
                  <a:pos x="0" y="187"/>
                </a:cxn>
                <a:cxn ang="0">
                  <a:pos x="0" y="196"/>
                </a:cxn>
                <a:cxn ang="0">
                  <a:pos x="12" y="196"/>
                </a:cxn>
                <a:cxn ang="0">
                  <a:pos x="14" y="189"/>
                </a:cxn>
                <a:cxn ang="0">
                  <a:pos x="15" y="179"/>
                </a:cxn>
                <a:cxn ang="0">
                  <a:pos x="17" y="170"/>
                </a:cxn>
                <a:cxn ang="0">
                  <a:pos x="20" y="161"/>
                </a:cxn>
                <a:cxn ang="0">
                  <a:pos x="23" y="152"/>
                </a:cxn>
                <a:cxn ang="0">
                  <a:pos x="28" y="144"/>
                </a:cxn>
                <a:cxn ang="0">
                  <a:pos x="34" y="135"/>
                </a:cxn>
                <a:cxn ang="0">
                  <a:pos x="40" y="127"/>
                </a:cxn>
                <a:cxn ang="0">
                  <a:pos x="54" y="111"/>
                </a:cxn>
                <a:cxn ang="0">
                  <a:pos x="73" y="95"/>
                </a:cxn>
                <a:cxn ang="0">
                  <a:pos x="93" y="80"/>
                </a:cxn>
                <a:cxn ang="0">
                  <a:pos x="115" y="67"/>
                </a:cxn>
                <a:cxn ang="0">
                  <a:pos x="140" y="55"/>
                </a:cxn>
                <a:cxn ang="0">
                  <a:pos x="168" y="44"/>
                </a:cxn>
                <a:cxn ang="0">
                  <a:pos x="198" y="35"/>
                </a:cxn>
                <a:cxn ang="0">
                  <a:pos x="229" y="27"/>
                </a:cxn>
                <a:cxn ang="0">
                  <a:pos x="262" y="22"/>
                </a:cxn>
                <a:cxn ang="0">
                  <a:pos x="296" y="16"/>
                </a:cxn>
                <a:cxn ang="0">
                  <a:pos x="330" y="13"/>
                </a:cxn>
                <a:cxn ang="0">
                  <a:pos x="368" y="13"/>
                </a:cxn>
                <a:cxn ang="0">
                  <a:pos x="368" y="0"/>
                </a:cxn>
              </a:cxnLst>
              <a:rect l="0" t="0" r="r" b="b"/>
              <a:pathLst>
                <a:path w="368" h="196">
                  <a:moveTo>
                    <a:pt x="368" y="0"/>
                  </a:moveTo>
                  <a:lnTo>
                    <a:pt x="330" y="1"/>
                  </a:lnTo>
                  <a:lnTo>
                    <a:pt x="295" y="4"/>
                  </a:lnTo>
                  <a:lnTo>
                    <a:pt x="259" y="10"/>
                  </a:lnTo>
                  <a:lnTo>
                    <a:pt x="226" y="16"/>
                  </a:lnTo>
                  <a:lnTo>
                    <a:pt x="193" y="24"/>
                  </a:lnTo>
                  <a:lnTo>
                    <a:pt x="164" y="34"/>
                  </a:lnTo>
                  <a:lnTo>
                    <a:pt x="134" y="46"/>
                  </a:lnTo>
                  <a:lnTo>
                    <a:pt x="109" y="58"/>
                  </a:lnTo>
                  <a:lnTo>
                    <a:pt x="84" y="71"/>
                  </a:lnTo>
                  <a:lnTo>
                    <a:pt x="64" y="87"/>
                  </a:lnTo>
                  <a:lnTo>
                    <a:pt x="45" y="103"/>
                  </a:lnTo>
                  <a:lnTo>
                    <a:pt x="29" y="118"/>
                  </a:lnTo>
                  <a:lnTo>
                    <a:pt x="22" y="128"/>
                  </a:lnTo>
                  <a:lnTo>
                    <a:pt x="17" y="137"/>
                  </a:lnTo>
                  <a:lnTo>
                    <a:pt x="11" y="147"/>
                  </a:lnTo>
                  <a:lnTo>
                    <a:pt x="8" y="156"/>
                  </a:lnTo>
                  <a:lnTo>
                    <a:pt x="3" y="167"/>
                  </a:lnTo>
                  <a:lnTo>
                    <a:pt x="1" y="177"/>
                  </a:lnTo>
                  <a:lnTo>
                    <a:pt x="0" y="187"/>
                  </a:lnTo>
                  <a:lnTo>
                    <a:pt x="0" y="196"/>
                  </a:lnTo>
                  <a:lnTo>
                    <a:pt x="12" y="196"/>
                  </a:lnTo>
                  <a:lnTo>
                    <a:pt x="14" y="189"/>
                  </a:lnTo>
                  <a:lnTo>
                    <a:pt x="15" y="179"/>
                  </a:lnTo>
                  <a:lnTo>
                    <a:pt x="17" y="170"/>
                  </a:lnTo>
                  <a:lnTo>
                    <a:pt x="20" y="161"/>
                  </a:lnTo>
                  <a:lnTo>
                    <a:pt x="23" y="152"/>
                  </a:lnTo>
                  <a:lnTo>
                    <a:pt x="28" y="144"/>
                  </a:lnTo>
                  <a:lnTo>
                    <a:pt x="34" y="135"/>
                  </a:lnTo>
                  <a:lnTo>
                    <a:pt x="40" y="127"/>
                  </a:lnTo>
                  <a:lnTo>
                    <a:pt x="54" y="111"/>
                  </a:lnTo>
                  <a:lnTo>
                    <a:pt x="73" y="95"/>
                  </a:lnTo>
                  <a:lnTo>
                    <a:pt x="93" y="80"/>
                  </a:lnTo>
                  <a:lnTo>
                    <a:pt x="115" y="67"/>
                  </a:lnTo>
                  <a:lnTo>
                    <a:pt x="140" y="55"/>
                  </a:lnTo>
                  <a:lnTo>
                    <a:pt x="168" y="44"/>
                  </a:lnTo>
                  <a:lnTo>
                    <a:pt x="198" y="35"/>
                  </a:lnTo>
                  <a:lnTo>
                    <a:pt x="229" y="27"/>
                  </a:lnTo>
                  <a:lnTo>
                    <a:pt x="262" y="22"/>
                  </a:lnTo>
                  <a:lnTo>
                    <a:pt x="296" y="16"/>
                  </a:lnTo>
                  <a:lnTo>
                    <a:pt x="330" y="13"/>
                  </a:lnTo>
                  <a:lnTo>
                    <a:pt x="368" y="13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9" name="Freeform 37"/>
            <p:cNvSpPr>
              <a:spLocks/>
            </p:cNvSpPr>
            <p:nvPr/>
          </p:nvSpPr>
          <p:spPr bwMode="auto">
            <a:xfrm>
              <a:off x="808" y="1635"/>
              <a:ext cx="903" cy="508"/>
            </a:xfrm>
            <a:custGeom>
              <a:avLst/>
              <a:gdLst/>
              <a:ahLst/>
              <a:cxnLst>
                <a:cxn ang="0">
                  <a:pos x="497" y="1"/>
                </a:cxn>
                <a:cxn ang="0">
                  <a:pos x="585" y="12"/>
                </a:cxn>
                <a:cxn ang="0">
                  <a:pos x="666" y="31"/>
                </a:cxn>
                <a:cxn ang="0">
                  <a:pos x="738" y="59"/>
                </a:cxn>
                <a:cxn ang="0">
                  <a:pos x="784" y="83"/>
                </a:cxn>
                <a:cxn ang="0">
                  <a:pos x="812" y="101"/>
                </a:cxn>
                <a:cxn ang="0">
                  <a:pos x="837" y="123"/>
                </a:cxn>
                <a:cxn ang="0">
                  <a:pos x="858" y="144"/>
                </a:cxn>
                <a:cxn ang="0">
                  <a:pos x="875" y="167"/>
                </a:cxn>
                <a:cxn ang="0">
                  <a:pos x="887" y="191"/>
                </a:cxn>
                <a:cxn ang="0">
                  <a:pos x="897" y="215"/>
                </a:cxn>
                <a:cxn ang="0">
                  <a:pos x="901" y="241"/>
                </a:cxn>
                <a:cxn ang="0">
                  <a:pos x="901" y="267"/>
                </a:cxn>
                <a:cxn ang="0">
                  <a:pos x="897" y="292"/>
                </a:cxn>
                <a:cxn ang="0">
                  <a:pos x="887" y="318"/>
                </a:cxn>
                <a:cxn ang="0">
                  <a:pos x="875" y="341"/>
                </a:cxn>
                <a:cxn ang="0">
                  <a:pos x="858" y="363"/>
                </a:cxn>
                <a:cxn ang="0">
                  <a:pos x="837" y="386"/>
                </a:cxn>
                <a:cxn ang="0">
                  <a:pos x="812" y="406"/>
                </a:cxn>
                <a:cxn ang="0">
                  <a:pos x="784" y="425"/>
                </a:cxn>
                <a:cxn ang="0">
                  <a:pos x="738" y="450"/>
                </a:cxn>
                <a:cxn ang="0">
                  <a:pos x="666" y="477"/>
                </a:cxn>
                <a:cxn ang="0">
                  <a:pos x="585" y="497"/>
                </a:cxn>
                <a:cxn ang="0">
                  <a:pos x="497" y="506"/>
                </a:cxn>
                <a:cxn ang="0">
                  <a:pos x="405" y="506"/>
                </a:cxn>
                <a:cxn ang="0">
                  <a:pos x="317" y="497"/>
                </a:cxn>
                <a:cxn ang="0">
                  <a:pos x="237" y="477"/>
                </a:cxn>
                <a:cxn ang="0">
                  <a:pos x="164" y="450"/>
                </a:cxn>
                <a:cxn ang="0">
                  <a:pos x="117" y="425"/>
                </a:cxn>
                <a:cxn ang="0">
                  <a:pos x="90" y="406"/>
                </a:cxn>
                <a:cxn ang="0">
                  <a:pos x="66" y="386"/>
                </a:cxn>
                <a:cxn ang="0">
                  <a:pos x="45" y="363"/>
                </a:cxn>
                <a:cxn ang="0">
                  <a:pos x="28" y="341"/>
                </a:cxn>
                <a:cxn ang="0">
                  <a:pos x="14" y="318"/>
                </a:cxn>
                <a:cxn ang="0">
                  <a:pos x="5" y="292"/>
                </a:cxn>
                <a:cxn ang="0">
                  <a:pos x="0" y="267"/>
                </a:cxn>
                <a:cxn ang="0">
                  <a:pos x="0" y="241"/>
                </a:cxn>
                <a:cxn ang="0">
                  <a:pos x="5" y="215"/>
                </a:cxn>
                <a:cxn ang="0">
                  <a:pos x="14" y="191"/>
                </a:cxn>
                <a:cxn ang="0">
                  <a:pos x="28" y="167"/>
                </a:cxn>
                <a:cxn ang="0">
                  <a:pos x="45" y="144"/>
                </a:cxn>
                <a:cxn ang="0">
                  <a:pos x="66" y="123"/>
                </a:cxn>
                <a:cxn ang="0">
                  <a:pos x="90" y="101"/>
                </a:cxn>
                <a:cxn ang="0">
                  <a:pos x="117" y="83"/>
                </a:cxn>
                <a:cxn ang="0">
                  <a:pos x="164" y="59"/>
                </a:cxn>
                <a:cxn ang="0">
                  <a:pos x="237" y="31"/>
                </a:cxn>
                <a:cxn ang="0">
                  <a:pos x="317" y="12"/>
                </a:cxn>
                <a:cxn ang="0">
                  <a:pos x="405" y="1"/>
                </a:cxn>
              </a:cxnLst>
              <a:rect l="0" t="0" r="r" b="b"/>
              <a:pathLst>
                <a:path w="903" h="508">
                  <a:moveTo>
                    <a:pt x="451" y="0"/>
                  </a:moveTo>
                  <a:lnTo>
                    <a:pt x="497" y="1"/>
                  </a:lnTo>
                  <a:lnTo>
                    <a:pt x="541" y="5"/>
                  </a:lnTo>
                  <a:lnTo>
                    <a:pt x="585" y="12"/>
                  </a:lnTo>
                  <a:lnTo>
                    <a:pt x="627" y="20"/>
                  </a:lnTo>
                  <a:lnTo>
                    <a:pt x="666" y="31"/>
                  </a:lnTo>
                  <a:lnTo>
                    <a:pt x="703" y="44"/>
                  </a:lnTo>
                  <a:lnTo>
                    <a:pt x="738" y="59"/>
                  </a:lnTo>
                  <a:lnTo>
                    <a:pt x="770" y="75"/>
                  </a:lnTo>
                  <a:lnTo>
                    <a:pt x="784" y="83"/>
                  </a:lnTo>
                  <a:lnTo>
                    <a:pt x="798" y="93"/>
                  </a:lnTo>
                  <a:lnTo>
                    <a:pt x="812" y="101"/>
                  </a:lnTo>
                  <a:lnTo>
                    <a:pt x="825" y="112"/>
                  </a:lnTo>
                  <a:lnTo>
                    <a:pt x="837" y="123"/>
                  </a:lnTo>
                  <a:lnTo>
                    <a:pt x="848" y="134"/>
                  </a:lnTo>
                  <a:lnTo>
                    <a:pt x="858" y="144"/>
                  </a:lnTo>
                  <a:lnTo>
                    <a:pt x="867" y="155"/>
                  </a:lnTo>
                  <a:lnTo>
                    <a:pt x="875" y="167"/>
                  </a:lnTo>
                  <a:lnTo>
                    <a:pt x="881" y="179"/>
                  </a:lnTo>
                  <a:lnTo>
                    <a:pt x="887" y="191"/>
                  </a:lnTo>
                  <a:lnTo>
                    <a:pt x="894" y="203"/>
                  </a:lnTo>
                  <a:lnTo>
                    <a:pt x="897" y="215"/>
                  </a:lnTo>
                  <a:lnTo>
                    <a:pt x="900" y="229"/>
                  </a:lnTo>
                  <a:lnTo>
                    <a:pt x="901" y="241"/>
                  </a:lnTo>
                  <a:lnTo>
                    <a:pt x="903" y="254"/>
                  </a:lnTo>
                  <a:lnTo>
                    <a:pt x="901" y="267"/>
                  </a:lnTo>
                  <a:lnTo>
                    <a:pt x="900" y="280"/>
                  </a:lnTo>
                  <a:lnTo>
                    <a:pt x="897" y="292"/>
                  </a:lnTo>
                  <a:lnTo>
                    <a:pt x="894" y="305"/>
                  </a:lnTo>
                  <a:lnTo>
                    <a:pt x="887" y="318"/>
                  </a:lnTo>
                  <a:lnTo>
                    <a:pt x="881" y="330"/>
                  </a:lnTo>
                  <a:lnTo>
                    <a:pt x="875" y="341"/>
                  </a:lnTo>
                  <a:lnTo>
                    <a:pt x="867" y="353"/>
                  </a:lnTo>
                  <a:lnTo>
                    <a:pt x="858" y="363"/>
                  </a:lnTo>
                  <a:lnTo>
                    <a:pt x="848" y="375"/>
                  </a:lnTo>
                  <a:lnTo>
                    <a:pt x="837" y="386"/>
                  </a:lnTo>
                  <a:lnTo>
                    <a:pt x="825" y="396"/>
                  </a:lnTo>
                  <a:lnTo>
                    <a:pt x="812" y="406"/>
                  </a:lnTo>
                  <a:lnTo>
                    <a:pt x="798" y="415"/>
                  </a:lnTo>
                  <a:lnTo>
                    <a:pt x="784" y="425"/>
                  </a:lnTo>
                  <a:lnTo>
                    <a:pt x="770" y="432"/>
                  </a:lnTo>
                  <a:lnTo>
                    <a:pt x="738" y="450"/>
                  </a:lnTo>
                  <a:lnTo>
                    <a:pt x="703" y="465"/>
                  </a:lnTo>
                  <a:lnTo>
                    <a:pt x="666" y="477"/>
                  </a:lnTo>
                  <a:lnTo>
                    <a:pt x="627" y="487"/>
                  </a:lnTo>
                  <a:lnTo>
                    <a:pt x="585" y="497"/>
                  </a:lnTo>
                  <a:lnTo>
                    <a:pt x="541" y="502"/>
                  </a:lnTo>
                  <a:lnTo>
                    <a:pt x="497" y="506"/>
                  </a:lnTo>
                  <a:lnTo>
                    <a:pt x="451" y="508"/>
                  </a:lnTo>
                  <a:lnTo>
                    <a:pt x="405" y="506"/>
                  </a:lnTo>
                  <a:lnTo>
                    <a:pt x="360" y="502"/>
                  </a:lnTo>
                  <a:lnTo>
                    <a:pt x="317" y="497"/>
                  </a:lnTo>
                  <a:lnTo>
                    <a:pt x="276" y="487"/>
                  </a:lnTo>
                  <a:lnTo>
                    <a:pt x="237" y="477"/>
                  </a:lnTo>
                  <a:lnTo>
                    <a:pt x="200" y="465"/>
                  </a:lnTo>
                  <a:lnTo>
                    <a:pt x="164" y="450"/>
                  </a:lnTo>
                  <a:lnTo>
                    <a:pt x="133" y="432"/>
                  </a:lnTo>
                  <a:lnTo>
                    <a:pt x="117" y="425"/>
                  </a:lnTo>
                  <a:lnTo>
                    <a:pt x="103" y="415"/>
                  </a:lnTo>
                  <a:lnTo>
                    <a:pt x="90" y="406"/>
                  </a:lnTo>
                  <a:lnTo>
                    <a:pt x="78" y="396"/>
                  </a:lnTo>
                  <a:lnTo>
                    <a:pt x="66" y="386"/>
                  </a:lnTo>
                  <a:lnTo>
                    <a:pt x="55" y="375"/>
                  </a:lnTo>
                  <a:lnTo>
                    <a:pt x="45" y="363"/>
                  </a:lnTo>
                  <a:lnTo>
                    <a:pt x="36" y="353"/>
                  </a:lnTo>
                  <a:lnTo>
                    <a:pt x="28" y="341"/>
                  </a:lnTo>
                  <a:lnTo>
                    <a:pt x="20" y="330"/>
                  </a:lnTo>
                  <a:lnTo>
                    <a:pt x="14" y="318"/>
                  </a:lnTo>
                  <a:lnTo>
                    <a:pt x="9" y="305"/>
                  </a:lnTo>
                  <a:lnTo>
                    <a:pt x="5" y="292"/>
                  </a:lnTo>
                  <a:lnTo>
                    <a:pt x="3" y="280"/>
                  </a:lnTo>
                  <a:lnTo>
                    <a:pt x="0" y="267"/>
                  </a:lnTo>
                  <a:lnTo>
                    <a:pt x="0" y="254"/>
                  </a:lnTo>
                  <a:lnTo>
                    <a:pt x="0" y="241"/>
                  </a:lnTo>
                  <a:lnTo>
                    <a:pt x="3" y="229"/>
                  </a:lnTo>
                  <a:lnTo>
                    <a:pt x="5" y="215"/>
                  </a:lnTo>
                  <a:lnTo>
                    <a:pt x="9" y="203"/>
                  </a:lnTo>
                  <a:lnTo>
                    <a:pt x="14" y="191"/>
                  </a:lnTo>
                  <a:lnTo>
                    <a:pt x="20" y="179"/>
                  </a:lnTo>
                  <a:lnTo>
                    <a:pt x="28" y="167"/>
                  </a:lnTo>
                  <a:lnTo>
                    <a:pt x="36" y="155"/>
                  </a:lnTo>
                  <a:lnTo>
                    <a:pt x="45" y="144"/>
                  </a:lnTo>
                  <a:lnTo>
                    <a:pt x="55" y="134"/>
                  </a:lnTo>
                  <a:lnTo>
                    <a:pt x="66" y="123"/>
                  </a:lnTo>
                  <a:lnTo>
                    <a:pt x="78" y="112"/>
                  </a:lnTo>
                  <a:lnTo>
                    <a:pt x="90" y="101"/>
                  </a:lnTo>
                  <a:lnTo>
                    <a:pt x="103" y="93"/>
                  </a:lnTo>
                  <a:lnTo>
                    <a:pt x="117" y="83"/>
                  </a:lnTo>
                  <a:lnTo>
                    <a:pt x="133" y="75"/>
                  </a:lnTo>
                  <a:lnTo>
                    <a:pt x="164" y="59"/>
                  </a:lnTo>
                  <a:lnTo>
                    <a:pt x="200" y="44"/>
                  </a:lnTo>
                  <a:lnTo>
                    <a:pt x="237" y="31"/>
                  </a:lnTo>
                  <a:lnTo>
                    <a:pt x="276" y="20"/>
                  </a:lnTo>
                  <a:lnTo>
                    <a:pt x="317" y="12"/>
                  </a:lnTo>
                  <a:lnTo>
                    <a:pt x="360" y="5"/>
                  </a:lnTo>
                  <a:lnTo>
                    <a:pt x="405" y="1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0" name="Freeform 38"/>
            <p:cNvSpPr>
              <a:spLocks/>
            </p:cNvSpPr>
            <p:nvPr/>
          </p:nvSpPr>
          <p:spPr bwMode="auto">
            <a:xfrm>
              <a:off x="1259" y="1630"/>
              <a:ext cx="458" cy="259"/>
            </a:xfrm>
            <a:custGeom>
              <a:avLst/>
              <a:gdLst/>
              <a:ahLst/>
              <a:cxnLst>
                <a:cxn ang="0">
                  <a:pos x="458" y="259"/>
                </a:cxn>
                <a:cxn ang="0">
                  <a:pos x="458" y="246"/>
                </a:cxn>
                <a:cxn ang="0">
                  <a:pos x="455" y="232"/>
                </a:cxn>
                <a:cxn ang="0">
                  <a:pos x="452" y="219"/>
                </a:cxn>
                <a:cxn ang="0">
                  <a:pos x="449" y="206"/>
                </a:cxn>
                <a:cxn ang="0">
                  <a:pos x="443" y="193"/>
                </a:cxn>
                <a:cxn ang="0">
                  <a:pos x="436" y="182"/>
                </a:cxn>
                <a:cxn ang="0">
                  <a:pos x="430" y="170"/>
                </a:cxn>
                <a:cxn ang="0">
                  <a:pos x="421" y="158"/>
                </a:cxn>
                <a:cxn ang="0">
                  <a:pos x="411" y="146"/>
                </a:cxn>
                <a:cxn ang="0">
                  <a:pos x="402" y="134"/>
                </a:cxn>
                <a:cxn ang="0">
                  <a:pos x="391" y="124"/>
                </a:cxn>
                <a:cxn ang="0">
                  <a:pos x="379" y="113"/>
                </a:cxn>
                <a:cxn ang="0">
                  <a:pos x="366" y="103"/>
                </a:cxn>
                <a:cxn ang="0">
                  <a:pos x="352" y="93"/>
                </a:cxn>
                <a:cxn ang="0">
                  <a:pos x="338" y="84"/>
                </a:cxn>
                <a:cxn ang="0">
                  <a:pos x="322" y="75"/>
                </a:cxn>
                <a:cxn ang="0">
                  <a:pos x="290" y="58"/>
                </a:cxn>
                <a:cxn ang="0">
                  <a:pos x="255" y="44"/>
                </a:cxn>
                <a:cxn ang="0">
                  <a:pos x="216" y="31"/>
                </a:cxn>
                <a:cxn ang="0">
                  <a:pos x="177" y="20"/>
                </a:cxn>
                <a:cxn ang="0">
                  <a:pos x="135" y="10"/>
                </a:cxn>
                <a:cxn ang="0">
                  <a:pos x="92" y="3"/>
                </a:cxn>
                <a:cxn ang="0">
                  <a:pos x="46" y="1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45" y="12"/>
                </a:cxn>
                <a:cxn ang="0">
                  <a:pos x="90" y="16"/>
                </a:cxn>
                <a:cxn ang="0">
                  <a:pos x="132" y="22"/>
                </a:cxn>
                <a:cxn ang="0">
                  <a:pos x="173" y="31"/>
                </a:cxn>
                <a:cxn ang="0">
                  <a:pos x="212" y="41"/>
                </a:cxn>
                <a:cxn ang="0">
                  <a:pos x="249" y="55"/>
                </a:cxn>
                <a:cxn ang="0">
                  <a:pos x="283" y="68"/>
                </a:cxn>
                <a:cxn ang="0">
                  <a:pos x="315" y="85"/>
                </a:cxn>
                <a:cxn ang="0">
                  <a:pos x="330" y="93"/>
                </a:cxn>
                <a:cxn ang="0">
                  <a:pos x="344" y="103"/>
                </a:cxn>
                <a:cxn ang="0">
                  <a:pos x="357" y="112"/>
                </a:cxn>
                <a:cxn ang="0">
                  <a:pos x="369" y="122"/>
                </a:cxn>
                <a:cxn ang="0">
                  <a:pos x="380" y="132"/>
                </a:cxn>
                <a:cxn ang="0">
                  <a:pos x="391" y="141"/>
                </a:cxn>
                <a:cxn ang="0">
                  <a:pos x="400" y="152"/>
                </a:cxn>
                <a:cxn ang="0">
                  <a:pos x="410" y="165"/>
                </a:cxn>
                <a:cxn ang="0">
                  <a:pos x="418" y="175"/>
                </a:cxn>
                <a:cxn ang="0">
                  <a:pos x="424" y="187"/>
                </a:cxn>
                <a:cxn ang="0">
                  <a:pos x="430" y="197"/>
                </a:cxn>
                <a:cxn ang="0">
                  <a:pos x="435" y="210"/>
                </a:cxn>
                <a:cxn ang="0">
                  <a:pos x="439" y="222"/>
                </a:cxn>
                <a:cxn ang="0">
                  <a:pos x="443" y="234"/>
                </a:cxn>
                <a:cxn ang="0">
                  <a:pos x="444" y="247"/>
                </a:cxn>
                <a:cxn ang="0">
                  <a:pos x="444" y="259"/>
                </a:cxn>
                <a:cxn ang="0">
                  <a:pos x="458" y="259"/>
                </a:cxn>
              </a:cxnLst>
              <a:rect l="0" t="0" r="r" b="b"/>
              <a:pathLst>
                <a:path w="458" h="259">
                  <a:moveTo>
                    <a:pt x="458" y="259"/>
                  </a:moveTo>
                  <a:lnTo>
                    <a:pt x="458" y="246"/>
                  </a:lnTo>
                  <a:lnTo>
                    <a:pt x="455" y="232"/>
                  </a:lnTo>
                  <a:lnTo>
                    <a:pt x="452" y="219"/>
                  </a:lnTo>
                  <a:lnTo>
                    <a:pt x="449" y="206"/>
                  </a:lnTo>
                  <a:lnTo>
                    <a:pt x="443" y="193"/>
                  </a:lnTo>
                  <a:lnTo>
                    <a:pt x="436" y="182"/>
                  </a:lnTo>
                  <a:lnTo>
                    <a:pt x="430" y="170"/>
                  </a:lnTo>
                  <a:lnTo>
                    <a:pt x="421" y="158"/>
                  </a:lnTo>
                  <a:lnTo>
                    <a:pt x="411" y="146"/>
                  </a:lnTo>
                  <a:lnTo>
                    <a:pt x="402" y="134"/>
                  </a:lnTo>
                  <a:lnTo>
                    <a:pt x="391" y="124"/>
                  </a:lnTo>
                  <a:lnTo>
                    <a:pt x="379" y="113"/>
                  </a:lnTo>
                  <a:lnTo>
                    <a:pt x="366" y="103"/>
                  </a:lnTo>
                  <a:lnTo>
                    <a:pt x="352" y="93"/>
                  </a:lnTo>
                  <a:lnTo>
                    <a:pt x="338" y="84"/>
                  </a:lnTo>
                  <a:lnTo>
                    <a:pt x="322" y="75"/>
                  </a:lnTo>
                  <a:lnTo>
                    <a:pt x="290" y="58"/>
                  </a:lnTo>
                  <a:lnTo>
                    <a:pt x="255" y="44"/>
                  </a:lnTo>
                  <a:lnTo>
                    <a:pt x="216" y="31"/>
                  </a:lnTo>
                  <a:lnTo>
                    <a:pt x="177" y="20"/>
                  </a:lnTo>
                  <a:lnTo>
                    <a:pt x="135" y="10"/>
                  </a:lnTo>
                  <a:lnTo>
                    <a:pt x="92" y="3"/>
                  </a:lnTo>
                  <a:lnTo>
                    <a:pt x="46" y="1"/>
                  </a:lnTo>
                  <a:lnTo>
                    <a:pt x="0" y="0"/>
                  </a:lnTo>
                  <a:lnTo>
                    <a:pt x="0" y="10"/>
                  </a:lnTo>
                  <a:lnTo>
                    <a:pt x="45" y="12"/>
                  </a:lnTo>
                  <a:lnTo>
                    <a:pt x="90" y="16"/>
                  </a:lnTo>
                  <a:lnTo>
                    <a:pt x="132" y="22"/>
                  </a:lnTo>
                  <a:lnTo>
                    <a:pt x="173" y="31"/>
                  </a:lnTo>
                  <a:lnTo>
                    <a:pt x="212" y="41"/>
                  </a:lnTo>
                  <a:lnTo>
                    <a:pt x="249" y="55"/>
                  </a:lnTo>
                  <a:lnTo>
                    <a:pt x="283" y="68"/>
                  </a:lnTo>
                  <a:lnTo>
                    <a:pt x="315" y="85"/>
                  </a:lnTo>
                  <a:lnTo>
                    <a:pt x="330" y="93"/>
                  </a:lnTo>
                  <a:lnTo>
                    <a:pt x="344" y="103"/>
                  </a:lnTo>
                  <a:lnTo>
                    <a:pt x="357" y="112"/>
                  </a:lnTo>
                  <a:lnTo>
                    <a:pt x="369" y="122"/>
                  </a:lnTo>
                  <a:lnTo>
                    <a:pt x="380" y="132"/>
                  </a:lnTo>
                  <a:lnTo>
                    <a:pt x="391" y="141"/>
                  </a:lnTo>
                  <a:lnTo>
                    <a:pt x="400" y="152"/>
                  </a:lnTo>
                  <a:lnTo>
                    <a:pt x="410" y="165"/>
                  </a:lnTo>
                  <a:lnTo>
                    <a:pt x="418" y="175"/>
                  </a:lnTo>
                  <a:lnTo>
                    <a:pt x="424" y="187"/>
                  </a:lnTo>
                  <a:lnTo>
                    <a:pt x="430" y="197"/>
                  </a:lnTo>
                  <a:lnTo>
                    <a:pt x="435" y="210"/>
                  </a:lnTo>
                  <a:lnTo>
                    <a:pt x="439" y="222"/>
                  </a:lnTo>
                  <a:lnTo>
                    <a:pt x="443" y="234"/>
                  </a:lnTo>
                  <a:lnTo>
                    <a:pt x="444" y="247"/>
                  </a:lnTo>
                  <a:lnTo>
                    <a:pt x="444" y="259"/>
                  </a:lnTo>
                  <a:lnTo>
                    <a:pt x="458" y="259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1" name="Freeform 39"/>
            <p:cNvSpPr>
              <a:spLocks/>
            </p:cNvSpPr>
            <p:nvPr/>
          </p:nvSpPr>
          <p:spPr bwMode="auto">
            <a:xfrm>
              <a:off x="1259" y="1889"/>
              <a:ext cx="458" cy="260"/>
            </a:xfrm>
            <a:custGeom>
              <a:avLst/>
              <a:gdLst/>
              <a:ahLst/>
              <a:cxnLst>
                <a:cxn ang="0">
                  <a:pos x="0" y="260"/>
                </a:cxn>
                <a:cxn ang="0">
                  <a:pos x="46" y="259"/>
                </a:cxn>
                <a:cxn ang="0">
                  <a:pos x="92" y="255"/>
                </a:cxn>
                <a:cxn ang="0">
                  <a:pos x="135" y="248"/>
                </a:cxn>
                <a:cxn ang="0">
                  <a:pos x="177" y="240"/>
                </a:cxn>
                <a:cxn ang="0">
                  <a:pos x="216" y="228"/>
                </a:cxn>
                <a:cxn ang="0">
                  <a:pos x="255" y="216"/>
                </a:cxn>
                <a:cxn ang="0">
                  <a:pos x="290" y="202"/>
                </a:cxn>
                <a:cxn ang="0">
                  <a:pos x="322" y="184"/>
                </a:cxn>
                <a:cxn ang="0">
                  <a:pos x="338" y="175"/>
                </a:cxn>
                <a:cxn ang="0">
                  <a:pos x="352" y="166"/>
                </a:cxn>
                <a:cxn ang="0">
                  <a:pos x="366" y="156"/>
                </a:cxn>
                <a:cxn ang="0">
                  <a:pos x="379" y="145"/>
                </a:cxn>
                <a:cxn ang="0">
                  <a:pos x="391" y="136"/>
                </a:cxn>
                <a:cxn ang="0">
                  <a:pos x="402" y="124"/>
                </a:cxn>
                <a:cxn ang="0">
                  <a:pos x="411" y="114"/>
                </a:cxn>
                <a:cxn ang="0">
                  <a:pos x="421" y="101"/>
                </a:cxn>
                <a:cxn ang="0">
                  <a:pos x="430" y="91"/>
                </a:cxn>
                <a:cxn ang="0">
                  <a:pos x="436" y="78"/>
                </a:cxn>
                <a:cxn ang="0">
                  <a:pos x="443" y="65"/>
                </a:cxn>
                <a:cxn ang="0">
                  <a:pos x="449" y="54"/>
                </a:cxn>
                <a:cxn ang="0">
                  <a:pos x="452" y="40"/>
                </a:cxn>
                <a:cxn ang="0">
                  <a:pos x="455" y="26"/>
                </a:cxn>
                <a:cxn ang="0">
                  <a:pos x="458" y="13"/>
                </a:cxn>
                <a:cxn ang="0">
                  <a:pos x="458" y="0"/>
                </a:cxn>
                <a:cxn ang="0">
                  <a:pos x="444" y="0"/>
                </a:cxn>
                <a:cxn ang="0">
                  <a:pos x="444" y="13"/>
                </a:cxn>
                <a:cxn ang="0">
                  <a:pos x="443" y="25"/>
                </a:cxn>
                <a:cxn ang="0">
                  <a:pos x="439" y="37"/>
                </a:cxn>
                <a:cxn ang="0">
                  <a:pos x="435" y="49"/>
                </a:cxn>
                <a:cxn ang="0">
                  <a:pos x="430" y="61"/>
                </a:cxn>
                <a:cxn ang="0">
                  <a:pos x="424" y="73"/>
                </a:cxn>
                <a:cxn ang="0">
                  <a:pos x="418" y="84"/>
                </a:cxn>
                <a:cxn ang="0">
                  <a:pos x="410" y="96"/>
                </a:cxn>
                <a:cxn ang="0">
                  <a:pos x="400" y="107"/>
                </a:cxn>
                <a:cxn ang="0">
                  <a:pos x="391" y="118"/>
                </a:cxn>
                <a:cxn ang="0">
                  <a:pos x="380" y="128"/>
                </a:cxn>
                <a:cxn ang="0">
                  <a:pos x="369" y="137"/>
                </a:cxn>
                <a:cxn ang="0">
                  <a:pos x="357" y="147"/>
                </a:cxn>
                <a:cxn ang="0">
                  <a:pos x="344" y="156"/>
                </a:cxn>
                <a:cxn ang="0">
                  <a:pos x="330" y="166"/>
                </a:cxn>
                <a:cxn ang="0">
                  <a:pos x="315" y="175"/>
                </a:cxn>
                <a:cxn ang="0">
                  <a:pos x="283" y="191"/>
                </a:cxn>
                <a:cxn ang="0">
                  <a:pos x="249" y="205"/>
                </a:cxn>
                <a:cxn ang="0">
                  <a:pos x="212" y="217"/>
                </a:cxn>
                <a:cxn ang="0">
                  <a:pos x="173" y="228"/>
                </a:cxn>
                <a:cxn ang="0">
                  <a:pos x="132" y="236"/>
                </a:cxn>
                <a:cxn ang="0">
                  <a:pos x="90" y="243"/>
                </a:cxn>
                <a:cxn ang="0">
                  <a:pos x="45" y="247"/>
                </a:cxn>
                <a:cxn ang="0">
                  <a:pos x="0" y="248"/>
                </a:cxn>
                <a:cxn ang="0">
                  <a:pos x="0" y="260"/>
                </a:cxn>
              </a:cxnLst>
              <a:rect l="0" t="0" r="r" b="b"/>
              <a:pathLst>
                <a:path w="458" h="260">
                  <a:moveTo>
                    <a:pt x="0" y="260"/>
                  </a:moveTo>
                  <a:lnTo>
                    <a:pt x="46" y="259"/>
                  </a:lnTo>
                  <a:lnTo>
                    <a:pt x="92" y="255"/>
                  </a:lnTo>
                  <a:lnTo>
                    <a:pt x="135" y="248"/>
                  </a:lnTo>
                  <a:lnTo>
                    <a:pt x="177" y="240"/>
                  </a:lnTo>
                  <a:lnTo>
                    <a:pt x="216" y="228"/>
                  </a:lnTo>
                  <a:lnTo>
                    <a:pt x="255" y="216"/>
                  </a:lnTo>
                  <a:lnTo>
                    <a:pt x="290" y="202"/>
                  </a:lnTo>
                  <a:lnTo>
                    <a:pt x="322" y="184"/>
                  </a:lnTo>
                  <a:lnTo>
                    <a:pt x="338" y="175"/>
                  </a:lnTo>
                  <a:lnTo>
                    <a:pt x="352" y="166"/>
                  </a:lnTo>
                  <a:lnTo>
                    <a:pt x="366" y="156"/>
                  </a:lnTo>
                  <a:lnTo>
                    <a:pt x="379" y="145"/>
                  </a:lnTo>
                  <a:lnTo>
                    <a:pt x="391" y="136"/>
                  </a:lnTo>
                  <a:lnTo>
                    <a:pt x="402" y="124"/>
                  </a:lnTo>
                  <a:lnTo>
                    <a:pt x="411" y="114"/>
                  </a:lnTo>
                  <a:lnTo>
                    <a:pt x="421" y="101"/>
                  </a:lnTo>
                  <a:lnTo>
                    <a:pt x="430" y="91"/>
                  </a:lnTo>
                  <a:lnTo>
                    <a:pt x="436" y="78"/>
                  </a:lnTo>
                  <a:lnTo>
                    <a:pt x="443" y="65"/>
                  </a:lnTo>
                  <a:lnTo>
                    <a:pt x="449" y="54"/>
                  </a:lnTo>
                  <a:lnTo>
                    <a:pt x="452" y="40"/>
                  </a:lnTo>
                  <a:lnTo>
                    <a:pt x="455" y="26"/>
                  </a:lnTo>
                  <a:lnTo>
                    <a:pt x="458" y="13"/>
                  </a:lnTo>
                  <a:lnTo>
                    <a:pt x="458" y="0"/>
                  </a:lnTo>
                  <a:lnTo>
                    <a:pt x="444" y="0"/>
                  </a:lnTo>
                  <a:lnTo>
                    <a:pt x="444" y="13"/>
                  </a:lnTo>
                  <a:lnTo>
                    <a:pt x="443" y="25"/>
                  </a:lnTo>
                  <a:lnTo>
                    <a:pt x="439" y="37"/>
                  </a:lnTo>
                  <a:lnTo>
                    <a:pt x="435" y="49"/>
                  </a:lnTo>
                  <a:lnTo>
                    <a:pt x="430" y="61"/>
                  </a:lnTo>
                  <a:lnTo>
                    <a:pt x="424" y="73"/>
                  </a:lnTo>
                  <a:lnTo>
                    <a:pt x="418" y="84"/>
                  </a:lnTo>
                  <a:lnTo>
                    <a:pt x="410" y="96"/>
                  </a:lnTo>
                  <a:lnTo>
                    <a:pt x="400" y="107"/>
                  </a:lnTo>
                  <a:lnTo>
                    <a:pt x="391" y="118"/>
                  </a:lnTo>
                  <a:lnTo>
                    <a:pt x="380" y="128"/>
                  </a:lnTo>
                  <a:lnTo>
                    <a:pt x="369" y="137"/>
                  </a:lnTo>
                  <a:lnTo>
                    <a:pt x="357" y="147"/>
                  </a:lnTo>
                  <a:lnTo>
                    <a:pt x="344" y="156"/>
                  </a:lnTo>
                  <a:lnTo>
                    <a:pt x="330" y="166"/>
                  </a:lnTo>
                  <a:lnTo>
                    <a:pt x="315" y="175"/>
                  </a:lnTo>
                  <a:lnTo>
                    <a:pt x="283" y="191"/>
                  </a:lnTo>
                  <a:lnTo>
                    <a:pt x="249" y="205"/>
                  </a:lnTo>
                  <a:lnTo>
                    <a:pt x="212" y="217"/>
                  </a:lnTo>
                  <a:lnTo>
                    <a:pt x="173" y="228"/>
                  </a:lnTo>
                  <a:lnTo>
                    <a:pt x="132" y="236"/>
                  </a:lnTo>
                  <a:lnTo>
                    <a:pt x="90" y="243"/>
                  </a:lnTo>
                  <a:lnTo>
                    <a:pt x="45" y="247"/>
                  </a:lnTo>
                  <a:lnTo>
                    <a:pt x="0" y="248"/>
                  </a:lnTo>
                  <a:lnTo>
                    <a:pt x="0" y="26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2" name="Freeform 40"/>
            <p:cNvSpPr>
              <a:spLocks/>
            </p:cNvSpPr>
            <p:nvPr/>
          </p:nvSpPr>
          <p:spPr bwMode="auto">
            <a:xfrm>
              <a:off x="802" y="1889"/>
              <a:ext cx="457" cy="2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"/>
                </a:cxn>
                <a:cxn ang="0">
                  <a:pos x="1" y="26"/>
                </a:cxn>
                <a:cxn ang="0">
                  <a:pos x="4" y="40"/>
                </a:cxn>
                <a:cxn ang="0">
                  <a:pos x="9" y="54"/>
                </a:cxn>
                <a:cxn ang="0">
                  <a:pos x="14" y="65"/>
                </a:cxn>
                <a:cxn ang="0">
                  <a:pos x="20" y="78"/>
                </a:cxn>
                <a:cxn ang="0">
                  <a:pos x="28" y="91"/>
                </a:cxn>
                <a:cxn ang="0">
                  <a:pos x="36" y="101"/>
                </a:cxn>
                <a:cxn ang="0">
                  <a:pos x="45" y="114"/>
                </a:cxn>
                <a:cxn ang="0">
                  <a:pos x="56" y="124"/>
                </a:cxn>
                <a:cxn ang="0">
                  <a:pos x="67" y="136"/>
                </a:cxn>
                <a:cxn ang="0">
                  <a:pos x="78" y="145"/>
                </a:cxn>
                <a:cxn ang="0">
                  <a:pos x="92" y="156"/>
                </a:cxn>
                <a:cxn ang="0">
                  <a:pos x="104" y="166"/>
                </a:cxn>
                <a:cxn ang="0">
                  <a:pos x="120" y="175"/>
                </a:cxn>
                <a:cxn ang="0">
                  <a:pos x="135" y="184"/>
                </a:cxn>
                <a:cxn ang="0">
                  <a:pos x="167" y="202"/>
                </a:cxn>
                <a:cxn ang="0">
                  <a:pos x="202" y="216"/>
                </a:cxn>
                <a:cxn ang="0">
                  <a:pos x="240" y="228"/>
                </a:cxn>
                <a:cxn ang="0">
                  <a:pos x="280" y="240"/>
                </a:cxn>
                <a:cxn ang="0">
                  <a:pos x="323" y="248"/>
                </a:cxn>
                <a:cxn ang="0">
                  <a:pos x="366" y="255"/>
                </a:cxn>
                <a:cxn ang="0">
                  <a:pos x="410" y="259"/>
                </a:cxn>
                <a:cxn ang="0">
                  <a:pos x="457" y="260"/>
                </a:cxn>
                <a:cxn ang="0">
                  <a:pos x="457" y="248"/>
                </a:cxn>
                <a:cxn ang="0">
                  <a:pos x="411" y="247"/>
                </a:cxn>
                <a:cxn ang="0">
                  <a:pos x="368" y="243"/>
                </a:cxn>
                <a:cxn ang="0">
                  <a:pos x="324" y="236"/>
                </a:cxn>
                <a:cxn ang="0">
                  <a:pos x="284" y="228"/>
                </a:cxn>
                <a:cxn ang="0">
                  <a:pos x="245" y="217"/>
                </a:cxn>
                <a:cxn ang="0">
                  <a:pos x="209" y="205"/>
                </a:cxn>
                <a:cxn ang="0">
                  <a:pos x="174" y="191"/>
                </a:cxn>
                <a:cxn ang="0">
                  <a:pos x="142" y="175"/>
                </a:cxn>
                <a:cxn ang="0">
                  <a:pos x="128" y="166"/>
                </a:cxn>
                <a:cxn ang="0">
                  <a:pos x="114" y="156"/>
                </a:cxn>
                <a:cxn ang="0">
                  <a:pos x="101" y="147"/>
                </a:cxn>
                <a:cxn ang="0">
                  <a:pos x="89" y="137"/>
                </a:cxn>
                <a:cxn ang="0">
                  <a:pos x="76" y="128"/>
                </a:cxn>
                <a:cxn ang="0">
                  <a:pos x="65" y="118"/>
                </a:cxn>
                <a:cxn ang="0">
                  <a:pos x="56" y="107"/>
                </a:cxn>
                <a:cxn ang="0">
                  <a:pos x="48" y="96"/>
                </a:cxn>
                <a:cxn ang="0">
                  <a:pos x="40" y="84"/>
                </a:cxn>
                <a:cxn ang="0">
                  <a:pos x="33" y="73"/>
                </a:cxn>
                <a:cxn ang="0">
                  <a:pos x="26" y="61"/>
                </a:cxn>
                <a:cxn ang="0">
                  <a:pos x="22" y="49"/>
                </a:cxn>
                <a:cxn ang="0">
                  <a:pos x="18" y="37"/>
                </a:cxn>
                <a:cxn ang="0">
                  <a:pos x="15" y="25"/>
                </a:cxn>
                <a:cxn ang="0">
                  <a:pos x="14" y="13"/>
                </a:cxn>
                <a:cxn ang="0">
                  <a:pos x="12" y="0"/>
                </a:cxn>
                <a:cxn ang="0">
                  <a:pos x="0" y="0"/>
                </a:cxn>
              </a:cxnLst>
              <a:rect l="0" t="0" r="r" b="b"/>
              <a:pathLst>
                <a:path w="457" h="260">
                  <a:moveTo>
                    <a:pt x="0" y="0"/>
                  </a:moveTo>
                  <a:lnTo>
                    <a:pt x="0" y="13"/>
                  </a:lnTo>
                  <a:lnTo>
                    <a:pt x="1" y="26"/>
                  </a:lnTo>
                  <a:lnTo>
                    <a:pt x="4" y="40"/>
                  </a:lnTo>
                  <a:lnTo>
                    <a:pt x="9" y="54"/>
                  </a:lnTo>
                  <a:lnTo>
                    <a:pt x="14" y="65"/>
                  </a:lnTo>
                  <a:lnTo>
                    <a:pt x="20" y="78"/>
                  </a:lnTo>
                  <a:lnTo>
                    <a:pt x="28" y="91"/>
                  </a:lnTo>
                  <a:lnTo>
                    <a:pt x="36" y="101"/>
                  </a:lnTo>
                  <a:lnTo>
                    <a:pt x="45" y="114"/>
                  </a:lnTo>
                  <a:lnTo>
                    <a:pt x="56" y="124"/>
                  </a:lnTo>
                  <a:lnTo>
                    <a:pt x="67" y="136"/>
                  </a:lnTo>
                  <a:lnTo>
                    <a:pt x="78" y="145"/>
                  </a:lnTo>
                  <a:lnTo>
                    <a:pt x="92" y="156"/>
                  </a:lnTo>
                  <a:lnTo>
                    <a:pt x="104" y="166"/>
                  </a:lnTo>
                  <a:lnTo>
                    <a:pt x="120" y="175"/>
                  </a:lnTo>
                  <a:lnTo>
                    <a:pt x="135" y="184"/>
                  </a:lnTo>
                  <a:lnTo>
                    <a:pt x="167" y="202"/>
                  </a:lnTo>
                  <a:lnTo>
                    <a:pt x="202" y="216"/>
                  </a:lnTo>
                  <a:lnTo>
                    <a:pt x="240" y="228"/>
                  </a:lnTo>
                  <a:lnTo>
                    <a:pt x="280" y="240"/>
                  </a:lnTo>
                  <a:lnTo>
                    <a:pt x="323" y="248"/>
                  </a:lnTo>
                  <a:lnTo>
                    <a:pt x="366" y="255"/>
                  </a:lnTo>
                  <a:lnTo>
                    <a:pt x="410" y="259"/>
                  </a:lnTo>
                  <a:lnTo>
                    <a:pt x="457" y="260"/>
                  </a:lnTo>
                  <a:lnTo>
                    <a:pt x="457" y="248"/>
                  </a:lnTo>
                  <a:lnTo>
                    <a:pt x="411" y="247"/>
                  </a:lnTo>
                  <a:lnTo>
                    <a:pt x="368" y="243"/>
                  </a:lnTo>
                  <a:lnTo>
                    <a:pt x="324" y="236"/>
                  </a:lnTo>
                  <a:lnTo>
                    <a:pt x="284" y="228"/>
                  </a:lnTo>
                  <a:lnTo>
                    <a:pt x="245" y="217"/>
                  </a:lnTo>
                  <a:lnTo>
                    <a:pt x="209" y="205"/>
                  </a:lnTo>
                  <a:lnTo>
                    <a:pt x="174" y="191"/>
                  </a:lnTo>
                  <a:lnTo>
                    <a:pt x="142" y="175"/>
                  </a:lnTo>
                  <a:lnTo>
                    <a:pt x="128" y="166"/>
                  </a:lnTo>
                  <a:lnTo>
                    <a:pt x="114" y="156"/>
                  </a:lnTo>
                  <a:lnTo>
                    <a:pt x="101" y="147"/>
                  </a:lnTo>
                  <a:lnTo>
                    <a:pt x="89" y="137"/>
                  </a:lnTo>
                  <a:lnTo>
                    <a:pt x="76" y="128"/>
                  </a:lnTo>
                  <a:lnTo>
                    <a:pt x="65" y="118"/>
                  </a:lnTo>
                  <a:lnTo>
                    <a:pt x="56" y="107"/>
                  </a:lnTo>
                  <a:lnTo>
                    <a:pt x="48" y="96"/>
                  </a:lnTo>
                  <a:lnTo>
                    <a:pt x="40" y="84"/>
                  </a:lnTo>
                  <a:lnTo>
                    <a:pt x="33" y="73"/>
                  </a:lnTo>
                  <a:lnTo>
                    <a:pt x="26" y="61"/>
                  </a:lnTo>
                  <a:lnTo>
                    <a:pt x="22" y="49"/>
                  </a:lnTo>
                  <a:lnTo>
                    <a:pt x="18" y="37"/>
                  </a:lnTo>
                  <a:lnTo>
                    <a:pt x="15" y="25"/>
                  </a:lnTo>
                  <a:lnTo>
                    <a:pt x="14" y="13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3" name="Freeform 41"/>
            <p:cNvSpPr>
              <a:spLocks/>
            </p:cNvSpPr>
            <p:nvPr/>
          </p:nvSpPr>
          <p:spPr bwMode="auto">
            <a:xfrm>
              <a:off x="802" y="1630"/>
              <a:ext cx="457" cy="259"/>
            </a:xfrm>
            <a:custGeom>
              <a:avLst/>
              <a:gdLst/>
              <a:ahLst/>
              <a:cxnLst>
                <a:cxn ang="0">
                  <a:pos x="457" y="0"/>
                </a:cxn>
                <a:cxn ang="0">
                  <a:pos x="410" y="1"/>
                </a:cxn>
                <a:cxn ang="0">
                  <a:pos x="366" y="3"/>
                </a:cxn>
                <a:cxn ang="0">
                  <a:pos x="323" y="10"/>
                </a:cxn>
                <a:cxn ang="0">
                  <a:pos x="280" y="20"/>
                </a:cxn>
                <a:cxn ang="0">
                  <a:pos x="240" y="31"/>
                </a:cxn>
                <a:cxn ang="0">
                  <a:pos x="202" y="44"/>
                </a:cxn>
                <a:cxn ang="0">
                  <a:pos x="167" y="58"/>
                </a:cxn>
                <a:cxn ang="0">
                  <a:pos x="135" y="75"/>
                </a:cxn>
                <a:cxn ang="0">
                  <a:pos x="120" y="84"/>
                </a:cxn>
                <a:cxn ang="0">
                  <a:pos x="104" y="93"/>
                </a:cxn>
                <a:cxn ang="0">
                  <a:pos x="92" y="103"/>
                </a:cxn>
                <a:cxn ang="0">
                  <a:pos x="78" y="113"/>
                </a:cxn>
                <a:cxn ang="0">
                  <a:pos x="67" y="124"/>
                </a:cxn>
                <a:cxn ang="0">
                  <a:pos x="56" y="134"/>
                </a:cxn>
                <a:cxn ang="0">
                  <a:pos x="45" y="146"/>
                </a:cxn>
                <a:cxn ang="0">
                  <a:pos x="36" y="158"/>
                </a:cxn>
                <a:cxn ang="0">
                  <a:pos x="28" y="170"/>
                </a:cxn>
                <a:cxn ang="0">
                  <a:pos x="20" y="182"/>
                </a:cxn>
                <a:cxn ang="0">
                  <a:pos x="14" y="193"/>
                </a:cxn>
                <a:cxn ang="0">
                  <a:pos x="9" y="206"/>
                </a:cxn>
                <a:cxn ang="0">
                  <a:pos x="4" y="219"/>
                </a:cxn>
                <a:cxn ang="0">
                  <a:pos x="1" y="232"/>
                </a:cxn>
                <a:cxn ang="0">
                  <a:pos x="0" y="246"/>
                </a:cxn>
                <a:cxn ang="0">
                  <a:pos x="0" y="259"/>
                </a:cxn>
                <a:cxn ang="0">
                  <a:pos x="12" y="259"/>
                </a:cxn>
                <a:cxn ang="0">
                  <a:pos x="14" y="247"/>
                </a:cxn>
                <a:cxn ang="0">
                  <a:pos x="15" y="234"/>
                </a:cxn>
                <a:cxn ang="0">
                  <a:pos x="18" y="222"/>
                </a:cxn>
                <a:cxn ang="0">
                  <a:pos x="22" y="210"/>
                </a:cxn>
                <a:cxn ang="0">
                  <a:pos x="26" y="197"/>
                </a:cxn>
                <a:cxn ang="0">
                  <a:pos x="33" y="187"/>
                </a:cxn>
                <a:cxn ang="0">
                  <a:pos x="40" y="175"/>
                </a:cxn>
                <a:cxn ang="0">
                  <a:pos x="48" y="165"/>
                </a:cxn>
                <a:cxn ang="0">
                  <a:pos x="56" y="152"/>
                </a:cxn>
                <a:cxn ang="0">
                  <a:pos x="65" y="141"/>
                </a:cxn>
                <a:cxn ang="0">
                  <a:pos x="76" y="132"/>
                </a:cxn>
                <a:cxn ang="0">
                  <a:pos x="89" y="122"/>
                </a:cxn>
                <a:cxn ang="0">
                  <a:pos x="101" y="112"/>
                </a:cxn>
                <a:cxn ang="0">
                  <a:pos x="114" y="103"/>
                </a:cxn>
                <a:cxn ang="0">
                  <a:pos x="128" y="93"/>
                </a:cxn>
                <a:cxn ang="0">
                  <a:pos x="142" y="85"/>
                </a:cxn>
                <a:cxn ang="0">
                  <a:pos x="174" y="68"/>
                </a:cxn>
                <a:cxn ang="0">
                  <a:pos x="209" y="55"/>
                </a:cxn>
                <a:cxn ang="0">
                  <a:pos x="245" y="41"/>
                </a:cxn>
                <a:cxn ang="0">
                  <a:pos x="284" y="31"/>
                </a:cxn>
                <a:cxn ang="0">
                  <a:pos x="324" y="22"/>
                </a:cxn>
                <a:cxn ang="0">
                  <a:pos x="368" y="16"/>
                </a:cxn>
                <a:cxn ang="0">
                  <a:pos x="411" y="12"/>
                </a:cxn>
                <a:cxn ang="0">
                  <a:pos x="457" y="10"/>
                </a:cxn>
                <a:cxn ang="0">
                  <a:pos x="457" y="0"/>
                </a:cxn>
              </a:cxnLst>
              <a:rect l="0" t="0" r="r" b="b"/>
              <a:pathLst>
                <a:path w="457" h="259">
                  <a:moveTo>
                    <a:pt x="457" y="0"/>
                  </a:moveTo>
                  <a:lnTo>
                    <a:pt x="410" y="1"/>
                  </a:lnTo>
                  <a:lnTo>
                    <a:pt x="366" y="3"/>
                  </a:lnTo>
                  <a:lnTo>
                    <a:pt x="323" y="10"/>
                  </a:lnTo>
                  <a:lnTo>
                    <a:pt x="280" y="20"/>
                  </a:lnTo>
                  <a:lnTo>
                    <a:pt x="240" y="31"/>
                  </a:lnTo>
                  <a:lnTo>
                    <a:pt x="202" y="44"/>
                  </a:lnTo>
                  <a:lnTo>
                    <a:pt x="167" y="58"/>
                  </a:lnTo>
                  <a:lnTo>
                    <a:pt x="135" y="75"/>
                  </a:lnTo>
                  <a:lnTo>
                    <a:pt x="120" y="84"/>
                  </a:lnTo>
                  <a:lnTo>
                    <a:pt x="104" y="93"/>
                  </a:lnTo>
                  <a:lnTo>
                    <a:pt x="92" y="103"/>
                  </a:lnTo>
                  <a:lnTo>
                    <a:pt x="78" y="113"/>
                  </a:lnTo>
                  <a:lnTo>
                    <a:pt x="67" y="124"/>
                  </a:lnTo>
                  <a:lnTo>
                    <a:pt x="56" y="134"/>
                  </a:lnTo>
                  <a:lnTo>
                    <a:pt x="45" y="146"/>
                  </a:lnTo>
                  <a:lnTo>
                    <a:pt x="36" y="158"/>
                  </a:lnTo>
                  <a:lnTo>
                    <a:pt x="28" y="170"/>
                  </a:lnTo>
                  <a:lnTo>
                    <a:pt x="20" y="182"/>
                  </a:lnTo>
                  <a:lnTo>
                    <a:pt x="14" y="193"/>
                  </a:lnTo>
                  <a:lnTo>
                    <a:pt x="9" y="206"/>
                  </a:lnTo>
                  <a:lnTo>
                    <a:pt x="4" y="219"/>
                  </a:lnTo>
                  <a:lnTo>
                    <a:pt x="1" y="232"/>
                  </a:lnTo>
                  <a:lnTo>
                    <a:pt x="0" y="246"/>
                  </a:lnTo>
                  <a:lnTo>
                    <a:pt x="0" y="259"/>
                  </a:lnTo>
                  <a:lnTo>
                    <a:pt x="12" y="259"/>
                  </a:lnTo>
                  <a:lnTo>
                    <a:pt x="14" y="247"/>
                  </a:lnTo>
                  <a:lnTo>
                    <a:pt x="15" y="234"/>
                  </a:lnTo>
                  <a:lnTo>
                    <a:pt x="18" y="222"/>
                  </a:lnTo>
                  <a:lnTo>
                    <a:pt x="22" y="210"/>
                  </a:lnTo>
                  <a:lnTo>
                    <a:pt x="26" y="197"/>
                  </a:lnTo>
                  <a:lnTo>
                    <a:pt x="33" y="187"/>
                  </a:lnTo>
                  <a:lnTo>
                    <a:pt x="40" y="175"/>
                  </a:lnTo>
                  <a:lnTo>
                    <a:pt x="48" y="165"/>
                  </a:lnTo>
                  <a:lnTo>
                    <a:pt x="56" y="152"/>
                  </a:lnTo>
                  <a:lnTo>
                    <a:pt x="65" y="141"/>
                  </a:lnTo>
                  <a:lnTo>
                    <a:pt x="76" y="132"/>
                  </a:lnTo>
                  <a:lnTo>
                    <a:pt x="89" y="122"/>
                  </a:lnTo>
                  <a:lnTo>
                    <a:pt x="101" y="112"/>
                  </a:lnTo>
                  <a:lnTo>
                    <a:pt x="114" y="103"/>
                  </a:lnTo>
                  <a:lnTo>
                    <a:pt x="128" y="93"/>
                  </a:lnTo>
                  <a:lnTo>
                    <a:pt x="142" y="85"/>
                  </a:lnTo>
                  <a:lnTo>
                    <a:pt x="174" y="68"/>
                  </a:lnTo>
                  <a:lnTo>
                    <a:pt x="209" y="55"/>
                  </a:lnTo>
                  <a:lnTo>
                    <a:pt x="245" y="41"/>
                  </a:lnTo>
                  <a:lnTo>
                    <a:pt x="284" y="31"/>
                  </a:lnTo>
                  <a:lnTo>
                    <a:pt x="324" y="22"/>
                  </a:lnTo>
                  <a:lnTo>
                    <a:pt x="368" y="16"/>
                  </a:lnTo>
                  <a:lnTo>
                    <a:pt x="411" y="12"/>
                  </a:lnTo>
                  <a:lnTo>
                    <a:pt x="457" y="10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4" name="Freeform 42"/>
            <p:cNvSpPr>
              <a:spLocks/>
            </p:cNvSpPr>
            <p:nvPr/>
          </p:nvSpPr>
          <p:spPr bwMode="auto">
            <a:xfrm>
              <a:off x="881" y="2566"/>
              <a:ext cx="928" cy="539"/>
            </a:xfrm>
            <a:custGeom>
              <a:avLst/>
              <a:gdLst/>
              <a:ahLst/>
              <a:cxnLst>
                <a:cxn ang="0">
                  <a:pos x="512" y="2"/>
                </a:cxn>
                <a:cxn ang="0">
                  <a:pos x="580" y="7"/>
                </a:cxn>
                <a:cxn ang="0">
                  <a:pos x="644" y="21"/>
                </a:cxn>
                <a:cxn ang="0">
                  <a:pos x="704" y="38"/>
                </a:cxn>
                <a:cxn ang="0">
                  <a:pos x="758" y="61"/>
                </a:cxn>
                <a:cxn ang="0">
                  <a:pos x="807" y="88"/>
                </a:cxn>
                <a:cxn ang="0">
                  <a:pos x="849" y="119"/>
                </a:cxn>
                <a:cxn ang="0">
                  <a:pos x="881" y="153"/>
                </a:cxn>
                <a:cxn ang="0">
                  <a:pos x="906" y="190"/>
                </a:cxn>
                <a:cxn ang="0">
                  <a:pos x="922" y="228"/>
                </a:cxn>
                <a:cxn ang="0">
                  <a:pos x="928" y="269"/>
                </a:cxn>
                <a:cxn ang="0">
                  <a:pos x="922" y="311"/>
                </a:cxn>
                <a:cxn ang="0">
                  <a:pos x="906" y="350"/>
                </a:cxn>
                <a:cxn ang="0">
                  <a:pos x="881" y="386"/>
                </a:cxn>
                <a:cxn ang="0">
                  <a:pos x="849" y="420"/>
                </a:cxn>
                <a:cxn ang="0">
                  <a:pos x="807" y="451"/>
                </a:cxn>
                <a:cxn ang="0">
                  <a:pos x="758" y="477"/>
                </a:cxn>
                <a:cxn ang="0">
                  <a:pos x="704" y="501"/>
                </a:cxn>
                <a:cxn ang="0">
                  <a:pos x="644" y="518"/>
                </a:cxn>
                <a:cxn ang="0">
                  <a:pos x="580" y="531"/>
                </a:cxn>
                <a:cxn ang="0">
                  <a:pos x="512" y="538"/>
                </a:cxn>
                <a:cxn ang="0">
                  <a:pos x="440" y="539"/>
                </a:cxn>
                <a:cxn ang="0">
                  <a:pos x="371" y="534"/>
                </a:cxn>
                <a:cxn ang="0">
                  <a:pos x="306" y="523"/>
                </a:cxn>
                <a:cxn ang="0">
                  <a:pos x="244" y="508"/>
                </a:cxn>
                <a:cxn ang="0">
                  <a:pos x="187" y="486"/>
                </a:cxn>
                <a:cxn ang="0">
                  <a:pos x="138" y="460"/>
                </a:cxn>
                <a:cxn ang="0">
                  <a:pos x="94" y="431"/>
                </a:cxn>
                <a:cxn ang="0">
                  <a:pos x="56" y="398"/>
                </a:cxn>
                <a:cxn ang="0">
                  <a:pos x="30" y="362"/>
                </a:cxn>
                <a:cxn ang="0">
                  <a:pos x="11" y="324"/>
                </a:cxn>
                <a:cxn ang="0">
                  <a:pos x="2" y="283"/>
                </a:cxn>
                <a:cxn ang="0">
                  <a:pos x="3" y="241"/>
                </a:cxn>
                <a:cxn ang="0">
                  <a:pos x="16" y="203"/>
                </a:cxn>
                <a:cxn ang="0">
                  <a:pos x="38" y="164"/>
                </a:cxn>
                <a:cxn ang="0">
                  <a:pos x="69" y="129"/>
                </a:cxn>
                <a:cxn ang="0">
                  <a:pos x="106" y="98"/>
                </a:cxn>
                <a:cxn ang="0">
                  <a:pos x="153" y="71"/>
                </a:cxn>
                <a:cxn ang="0">
                  <a:pos x="206" y="47"/>
                </a:cxn>
                <a:cxn ang="0">
                  <a:pos x="264" y="26"/>
                </a:cxn>
                <a:cxn ang="0">
                  <a:pos x="326" y="12"/>
                </a:cxn>
                <a:cxn ang="0">
                  <a:pos x="393" y="2"/>
                </a:cxn>
                <a:cxn ang="0">
                  <a:pos x="465" y="0"/>
                </a:cxn>
              </a:cxnLst>
              <a:rect l="0" t="0" r="r" b="b"/>
              <a:pathLst>
                <a:path w="928" h="539">
                  <a:moveTo>
                    <a:pt x="465" y="0"/>
                  </a:moveTo>
                  <a:lnTo>
                    <a:pt x="488" y="0"/>
                  </a:lnTo>
                  <a:lnTo>
                    <a:pt x="512" y="2"/>
                  </a:lnTo>
                  <a:lnTo>
                    <a:pt x="535" y="2"/>
                  </a:lnTo>
                  <a:lnTo>
                    <a:pt x="557" y="5"/>
                  </a:lnTo>
                  <a:lnTo>
                    <a:pt x="580" y="7"/>
                  </a:lnTo>
                  <a:lnTo>
                    <a:pt x="602" y="12"/>
                  </a:lnTo>
                  <a:lnTo>
                    <a:pt x="624" y="16"/>
                  </a:lnTo>
                  <a:lnTo>
                    <a:pt x="644" y="21"/>
                  </a:lnTo>
                  <a:lnTo>
                    <a:pt x="665" y="26"/>
                  </a:lnTo>
                  <a:lnTo>
                    <a:pt x="685" y="32"/>
                  </a:lnTo>
                  <a:lnTo>
                    <a:pt x="704" y="38"/>
                  </a:lnTo>
                  <a:lnTo>
                    <a:pt x="724" y="47"/>
                  </a:lnTo>
                  <a:lnTo>
                    <a:pt x="741" y="53"/>
                  </a:lnTo>
                  <a:lnTo>
                    <a:pt x="758" y="61"/>
                  </a:lnTo>
                  <a:lnTo>
                    <a:pt x="775" y="71"/>
                  </a:lnTo>
                  <a:lnTo>
                    <a:pt x="792" y="79"/>
                  </a:lnTo>
                  <a:lnTo>
                    <a:pt x="807" y="88"/>
                  </a:lnTo>
                  <a:lnTo>
                    <a:pt x="822" y="98"/>
                  </a:lnTo>
                  <a:lnTo>
                    <a:pt x="836" y="108"/>
                  </a:lnTo>
                  <a:lnTo>
                    <a:pt x="849" y="119"/>
                  </a:lnTo>
                  <a:lnTo>
                    <a:pt x="861" y="129"/>
                  </a:lnTo>
                  <a:lnTo>
                    <a:pt x="872" y="141"/>
                  </a:lnTo>
                  <a:lnTo>
                    <a:pt x="881" y="153"/>
                  </a:lnTo>
                  <a:lnTo>
                    <a:pt x="891" y="164"/>
                  </a:lnTo>
                  <a:lnTo>
                    <a:pt x="900" y="177"/>
                  </a:lnTo>
                  <a:lnTo>
                    <a:pt x="906" y="190"/>
                  </a:lnTo>
                  <a:lnTo>
                    <a:pt x="913" y="203"/>
                  </a:lnTo>
                  <a:lnTo>
                    <a:pt x="919" y="215"/>
                  </a:lnTo>
                  <a:lnTo>
                    <a:pt x="922" y="228"/>
                  </a:lnTo>
                  <a:lnTo>
                    <a:pt x="925" y="241"/>
                  </a:lnTo>
                  <a:lnTo>
                    <a:pt x="927" y="257"/>
                  </a:lnTo>
                  <a:lnTo>
                    <a:pt x="928" y="269"/>
                  </a:lnTo>
                  <a:lnTo>
                    <a:pt x="927" y="283"/>
                  </a:lnTo>
                  <a:lnTo>
                    <a:pt x="925" y="298"/>
                  </a:lnTo>
                  <a:lnTo>
                    <a:pt x="922" y="311"/>
                  </a:lnTo>
                  <a:lnTo>
                    <a:pt x="919" y="324"/>
                  </a:lnTo>
                  <a:lnTo>
                    <a:pt x="913" y="336"/>
                  </a:lnTo>
                  <a:lnTo>
                    <a:pt x="906" y="350"/>
                  </a:lnTo>
                  <a:lnTo>
                    <a:pt x="900" y="362"/>
                  </a:lnTo>
                  <a:lnTo>
                    <a:pt x="891" y="374"/>
                  </a:lnTo>
                  <a:lnTo>
                    <a:pt x="881" y="386"/>
                  </a:lnTo>
                  <a:lnTo>
                    <a:pt x="872" y="398"/>
                  </a:lnTo>
                  <a:lnTo>
                    <a:pt x="861" y="410"/>
                  </a:lnTo>
                  <a:lnTo>
                    <a:pt x="849" y="420"/>
                  </a:lnTo>
                  <a:lnTo>
                    <a:pt x="836" y="431"/>
                  </a:lnTo>
                  <a:lnTo>
                    <a:pt x="822" y="441"/>
                  </a:lnTo>
                  <a:lnTo>
                    <a:pt x="807" y="451"/>
                  </a:lnTo>
                  <a:lnTo>
                    <a:pt x="792" y="460"/>
                  </a:lnTo>
                  <a:lnTo>
                    <a:pt x="775" y="469"/>
                  </a:lnTo>
                  <a:lnTo>
                    <a:pt x="758" y="477"/>
                  </a:lnTo>
                  <a:lnTo>
                    <a:pt x="741" y="486"/>
                  </a:lnTo>
                  <a:lnTo>
                    <a:pt x="724" y="493"/>
                  </a:lnTo>
                  <a:lnTo>
                    <a:pt x="704" y="501"/>
                  </a:lnTo>
                  <a:lnTo>
                    <a:pt x="685" y="508"/>
                  </a:lnTo>
                  <a:lnTo>
                    <a:pt x="665" y="513"/>
                  </a:lnTo>
                  <a:lnTo>
                    <a:pt x="644" y="518"/>
                  </a:lnTo>
                  <a:lnTo>
                    <a:pt x="624" y="523"/>
                  </a:lnTo>
                  <a:lnTo>
                    <a:pt x="602" y="527"/>
                  </a:lnTo>
                  <a:lnTo>
                    <a:pt x="580" y="531"/>
                  </a:lnTo>
                  <a:lnTo>
                    <a:pt x="557" y="534"/>
                  </a:lnTo>
                  <a:lnTo>
                    <a:pt x="535" y="537"/>
                  </a:lnTo>
                  <a:lnTo>
                    <a:pt x="512" y="538"/>
                  </a:lnTo>
                  <a:lnTo>
                    <a:pt x="488" y="539"/>
                  </a:lnTo>
                  <a:lnTo>
                    <a:pt x="465" y="539"/>
                  </a:lnTo>
                  <a:lnTo>
                    <a:pt x="440" y="539"/>
                  </a:lnTo>
                  <a:lnTo>
                    <a:pt x="417" y="538"/>
                  </a:lnTo>
                  <a:lnTo>
                    <a:pt x="393" y="537"/>
                  </a:lnTo>
                  <a:lnTo>
                    <a:pt x="371" y="534"/>
                  </a:lnTo>
                  <a:lnTo>
                    <a:pt x="348" y="531"/>
                  </a:lnTo>
                  <a:lnTo>
                    <a:pt x="326" y="527"/>
                  </a:lnTo>
                  <a:lnTo>
                    <a:pt x="306" y="523"/>
                  </a:lnTo>
                  <a:lnTo>
                    <a:pt x="284" y="518"/>
                  </a:lnTo>
                  <a:lnTo>
                    <a:pt x="264" y="513"/>
                  </a:lnTo>
                  <a:lnTo>
                    <a:pt x="244" y="508"/>
                  </a:lnTo>
                  <a:lnTo>
                    <a:pt x="225" y="501"/>
                  </a:lnTo>
                  <a:lnTo>
                    <a:pt x="206" y="493"/>
                  </a:lnTo>
                  <a:lnTo>
                    <a:pt x="187" y="486"/>
                  </a:lnTo>
                  <a:lnTo>
                    <a:pt x="170" y="477"/>
                  </a:lnTo>
                  <a:lnTo>
                    <a:pt x="153" y="469"/>
                  </a:lnTo>
                  <a:lnTo>
                    <a:pt x="138" y="460"/>
                  </a:lnTo>
                  <a:lnTo>
                    <a:pt x="122" y="451"/>
                  </a:lnTo>
                  <a:lnTo>
                    <a:pt x="106" y="441"/>
                  </a:lnTo>
                  <a:lnTo>
                    <a:pt x="94" y="431"/>
                  </a:lnTo>
                  <a:lnTo>
                    <a:pt x="80" y="420"/>
                  </a:lnTo>
                  <a:lnTo>
                    <a:pt x="69" y="410"/>
                  </a:lnTo>
                  <a:lnTo>
                    <a:pt x="56" y="398"/>
                  </a:lnTo>
                  <a:lnTo>
                    <a:pt x="47" y="386"/>
                  </a:lnTo>
                  <a:lnTo>
                    <a:pt x="38" y="374"/>
                  </a:lnTo>
                  <a:lnTo>
                    <a:pt x="30" y="362"/>
                  </a:lnTo>
                  <a:lnTo>
                    <a:pt x="22" y="350"/>
                  </a:lnTo>
                  <a:lnTo>
                    <a:pt x="16" y="336"/>
                  </a:lnTo>
                  <a:lnTo>
                    <a:pt x="11" y="324"/>
                  </a:lnTo>
                  <a:lnTo>
                    <a:pt x="7" y="311"/>
                  </a:lnTo>
                  <a:lnTo>
                    <a:pt x="3" y="298"/>
                  </a:lnTo>
                  <a:lnTo>
                    <a:pt x="2" y="283"/>
                  </a:lnTo>
                  <a:lnTo>
                    <a:pt x="0" y="269"/>
                  </a:lnTo>
                  <a:lnTo>
                    <a:pt x="2" y="257"/>
                  </a:lnTo>
                  <a:lnTo>
                    <a:pt x="3" y="241"/>
                  </a:lnTo>
                  <a:lnTo>
                    <a:pt x="7" y="228"/>
                  </a:lnTo>
                  <a:lnTo>
                    <a:pt x="11" y="215"/>
                  </a:lnTo>
                  <a:lnTo>
                    <a:pt x="16" y="203"/>
                  </a:lnTo>
                  <a:lnTo>
                    <a:pt x="22" y="190"/>
                  </a:lnTo>
                  <a:lnTo>
                    <a:pt x="30" y="177"/>
                  </a:lnTo>
                  <a:lnTo>
                    <a:pt x="38" y="164"/>
                  </a:lnTo>
                  <a:lnTo>
                    <a:pt x="47" y="153"/>
                  </a:lnTo>
                  <a:lnTo>
                    <a:pt x="56" y="141"/>
                  </a:lnTo>
                  <a:lnTo>
                    <a:pt x="69" y="129"/>
                  </a:lnTo>
                  <a:lnTo>
                    <a:pt x="80" y="119"/>
                  </a:lnTo>
                  <a:lnTo>
                    <a:pt x="94" y="108"/>
                  </a:lnTo>
                  <a:lnTo>
                    <a:pt x="106" y="98"/>
                  </a:lnTo>
                  <a:lnTo>
                    <a:pt x="122" y="88"/>
                  </a:lnTo>
                  <a:lnTo>
                    <a:pt x="138" y="79"/>
                  </a:lnTo>
                  <a:lnTo>
                    <a:pt x="153" y="71"/>
                  </a:lnTo>
                  <a:lnTo>
                    <a:pt x="170" y="61"/>
                  </a:lnTo>
                  <a:lnTo>
                    <a:pt x="187" y="53"/>
                  </a:lnTo>
                  <a:lnTo>
                    <a:pt x="206" y="47"/>
                  </a:lnTo>
                  <a:lnTo>
                    <a:pt x="225" y="38"/>
                  </a:lnTo>
                  <a:lnTo>
                    <a:pt x="244" y="32"/>
                  </a:lnTo>
                  <a:lnTo>
                    <a:pt x="264" y="26"/>
                  </a:lnTo>
                  <a:lnTo>
                    <a:pt x="284" y="21"/>
                  </a:lnTo>
                  <a:lnTo>
                    <a:pt x="306" y="16"/>
                  </a:lnTo>
                  <a:lnTo>
                    <a:pt x="326" y="12"/>
                  </a:lnTo>
                  <a:lnTo>
                    <a:pt x="348" y="7"/>
                  </a:lnTo>
                  <a:lnTo>
                    <a:pt x="371" y="5"/>
                  </a:lnTo>
                  <a:lnTo>
                    <a:pt x="393" y="2"/>
                  </a:lnTo>
                  <a:lnTo>
                    <a:pt x="417" y="2"/>
                  </a:lnTo>
                  <a:lnTo>
                    <a:pt x="440" y="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5" name="Freeform 43"/>
            <p:cNvSpPr>
              <a:spLocks/>
            </p:cNvSpPr>
            <p:nvPr/>
          </p:nvSpPr>
          <p:spPr bwMode="auto">
            <a:xfrm>
              <a:off x="1346" y="2561"/>
              <a:ext cx="469" cy="274"/>
            </a:xfrm>
            <a:custGeom>
              <a:avLst/>
              <a:gdLst/>
              <a:ahLst/>
              <a:cxnLst>
                <a:cxn ang="0">
                  <a:pos x="469" y="260"/>
                </a:cxn>
                <a:cxn ang="0">
                  <a:pos x="465" y="232"/>
                </a:cxn>
                <a:cxn ang="0">
                  <a:pos x="455" y="205"/>
                </a:cxn>
                <a:cxn ang="0">
                  <a:pos x="441" y="179"/>
                </a:cxn>
                <a:cxn ang="0">
                  <a:pos x="423" y="155"/>
                </a:cxn>
                <a:cxn ang="0">
                  <a:pos x="401" y="131"/>
                </a:cxn>
                <a:cxn ang="0">
                  <a:pos x="376" y="109"/>
                </a:cxn>
                <a:cxn ang="0">
                  <a:pos x="346" y="89"/>
                </a:cxn>
                <a:cxn ang="0">
                  <a:pos x="315" y="70"/>
                </a:cxn>
                <a:cxn ang="0">
                  <a:pos x="279" y="53"/>
                </a:cxn>
                <a:cxn ang="0">
                  <a:pos x="242" y="38"/>
                </a:cxn>
                <a:cxn ang="0">
                  <a:pos x="203" y="26"/>
                </a:cxn>
                <a:cxn ang="0">
                  <a:pos x="161" y="16"/>
                </a:cxn>
                <a:cxn ang="0">
                  <a:pos x="115" y="7"/>
                </a:cxn>
                <a:cxn ang="0">
                  <a:pos x="70" y="2"/>
                </a:cxn>
                <a:cxn ang="0">
                  <a:pos x="23" y="0"/>
                </a:cxn>
                <a:cxn ang="0">
                  <a:pos x="0" y="10"/>
                </a:cxn>
                <a:cxn ang="0">
                  <a:pos x="47" y="12"/>
                </a:cxn>
                <a:cxn ang="0">
                  <a:pos x="92" y="16"/>
                </a:cxn>
                <a:cxn ang="0">
                  <a:pos x="136" y="22"/>
                </a:cxn>
                <a:cxn ang="0">
                  <a:pos x="178" y="31"/>
                </a:cxn>
                <a:cxn ang="0">
                  <a:pos x="218" y="43"/>
                </a:cxn>
                <a:cxn ang="0">
                  <a:pos x="256" y="57"/>
                </a:cxn>
                <a:cxn ang="0">
                  <a:pos x="290" y="72"/>
                </a:cxn>
                <a:cxn ang="0">
                  <a:pos x="323" y="89"/>
                </a:cxn>
                <a:cxn ang="0">
                  <a:pos x="352" y="107"/>
                </a:cxn>
                <a:cxn ang="0">
                  <a:pos x="379" y="128"/>
                </a:cxn>
                <a:cxn ang="0">
                  <a:pos x="401" y="150"/>
                </a:cxn>
                <a:cxn ang="0">
                  <a:pos x="421" y="174"/>
                </a:cxn>
                <a:cxn ang="0">
                  <a:pos x="435" y="197"/>
                </a:cxn>
                <a:cxn ang="0">
                  <a:pos x="446" y="222"/>
                </a:cxn>
                <a:cxn ang="0">
                  <a:pos x="454" y="248"/>
                </a:cxn>
                <a:cxn ang="0">
                  <a:pos x="455" y="274"/>
                </a:cxn>
              </a:cxnLst>
              <a:rect l="0" t="0" r="r" b="b"/>
              <a:pathLst>
                <a:path w="469" h="274">
                  <a:moveTo>
                    <a:pt x="469" y="274"/>
                  </a:moveTo>
                  <a:lnTo>
                    <a:pt x="469" y="260"/>
                  </a:lnTo>
                  <a:lnTo>
                    <a:pt x="468" y="246"/>
                  </a:lnTo>
                  <a:lnTo>
                    <a:pt x="465" y="232"/>
                  </a:lnTo>
                  <a:lnTo>
                    <a:pt x="460" y="219"/>
                  </a:lnTo>
                  <a:lnTo>
                    <a:pt x="455" y="205"/>
                  </a:lnTo>
                  <a:lnTo>
                    <a:pt x="448" y="192"/>
                  </a:lnTo>
                  <a:lnTo>
                    <a:pt x="441" y="179"/>
                  </a:lnTo>
                  <a:lnTo>
                    <a:pt x="432" y="167"/>
                  </a:lnTo>
                  <a:lnTo>
                    <a:pt x="423" y="155"/>
                  </a:lnTo>
                  <a:lnTo>
                    <a:pt x="412" y="143"/>
                  </a:lnTo>
                  <a:lnTo>
                    <a:pt x="401" y="131"/>
                  </a:lnTo>
                  <a:lnTo>
                    <a:pt x="388" y="120"/>
                  </a:lnTo>
                  <a:lnTo>
                    <a:pt x="376" y="109"/>
                  </a:lnTo>
                  <a:lnTo>
                    <a:pt x="362" y="98"/>
                  </a:lnTo>
                  <a:lnTo>
                    <a:pt x="346" y="89"/>
                  </a:lnTo>
                  <a:lnTo>
                    <a:pt x="331" y="79"/>
                  </a:lnTo>
                  <a:lnTo>
                    <a:pt x="315" y="70"/>
                  </a:lnTo>
                  <a:lnTo>
                    <a:pt x="298" y="61"/>
                  </a:lnTo>
                  <a:lnTo>
                    <a:pt x="279" y="53"/>
                  </a:lnTo>
                  <a:lnTo>
                    <a:pt x="260" y="46"/>
                  </a:lnTo>
                  <a:lnTo>
                    <a:pt x="242" y="38"/>
                  </a:lnTo>
                  <a:lnTo>
                    <a:pt x="223" y="31"/>
                  </a:lnTo>
                  <a:lnTo>
                    <a:pt x="203" y="26"/>
                  </a:lnTo>
                  <a:lnTo>
                    <a:pt x="181" y="21"/>
                  </a:lnTo>
                  <a:lnTo>
                    <a:pt x="161" y="16"/>
                  </a:lnTo>
                  <a:lnTo>
                    <a:pt x="139" y="12"/>
                  </a:lnTo>
                  <a:lnTo>
                    <a:pt x="115" y="7"/>
                  </a:lnTo>
                  <a:lnTo>
                    <a:pt x="94" y="5"/>
                  </a:lnTo>
                  <a:lnTo>
                    <a:pt x="70" y="2"/>
                  </a:lnTo>
                  <a:lnTo>
                    <a:pt x="47" y="1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3" y="12"/>
                  </a:lnTo>
                  <a:lnTo>
                    <a:pt x="47" y="12"/>
                  </a:lnTo>
                  <a:lnTo>
                    <a:pt x="69" y="14"/>
                  </a:lnTo>
                  <a:lnTo>
                    <a:pt x="92" y="16"/>
                  </a:lnTo>
                  <a:lnTo>
                    <a:pt x="114" y="20"/>
                  </a:lnTo>
                  <a:lnTo>
                    <a:pt x="136" y="22"/>
                  </a:lnTo>
                  <a:lnTo>
                    <a:pt x="158" y="28"/>
                  </a:lnTo>
                  <a:lnTo>
                    <a:pt x="178" y="31"/>
                  </a:lnTo>
                  <a:lnTo>
                    <a:pt x="198" y="37"/>
                  </a:lnTo>
                  <a:lnTo>
                    <a:pt x="218" y="43"/>
                  </a:lnTo>
                  <a:lnTo>
                    <a:pt x="237" y="49"/>
                  </a:lnTo>
                  <a:lnTo>
                    <a:pt x="256" y="57"/>
                  </a:lnTo>
                  <a:lnTo>
                    <a:pt x="273" y="64"/>
                  </a:lnTo>
                  <a:lnTo>
                    <a:pt x="290" y="72"/>
                  </a:lnTo>
                  <a:lnTo>
                    <a:pt x="307" y="79"/>
                  </a:lnTo>
                  <a:lnTo>
                    <a:pt x="323" y="89"/>
                  </a:lnTo>
                  <a:lnTo>
                    <a:pt x="338" y="98"/>
                  </a:lnTo>
                  <a:lnTo>
                    <a:pt x="352" y="107"/>
                  </a:lnTo>
                  <a:lnTo>
                    <a:pt x="366" y="119"/>
                  </a:lnTo>
                  <a:lnTo>
                    <a:pt x="379" y="128"/>
                  </a:lnTo>
                  <a:lnTo>
                    <a:pt x="390" y="138"/>
                  </a:lnTo>
                  <a:lnTo>
                    <a:pt x="401" y="150"/>
                  </a:lnTo>
                  <a:lnTo>
                    <a:pt x="412" y="161"/>
                  </a:lnTo>
                  <a:lnTo>
                    <a:pt x="421" y="174"/>
                  </a:lnTo>
                  <a:lnTo>
                    <a:pt x="429" y="185"/>
                  </a:lnTo>
                  <a:lnTo>
                    <a:pt x="435" y="197"/>
                  </a:lnTo>
                  <a:lnTo>
                    <a:pt x="441" y="210"/>
                  </a:lnTo>
                  <a:lnTo>
                    <a:pt x="446" y="222"/>
                  </a:lnTo>
                  <a:lnTo>
                    <a:pt x="451" y="234"/>
                  </a:lnTo>
                  <a:lnTo>
                    <a:pt x="454" y="248"/>
                  </a:lnTo>
                  <a:lnTo>
                    <a:pt x="455" y="262"/>
                  </a:lnTo>
                  <a:lnTo>
                    <a:pt x="455" y="274"/>
                  </a:lnTo>
                  <a:lnTo>
                    <a:pt x="469" y="274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6" name="Freeform 44"/>
            <p:cNvSpPr>
              <a:spLocks/>
            </p:cNvSpPr>
            <p:nvPr/>
          </p:nvSpPr>
          <p:spPr bwMode="auto">
            <a:xfrm>
              <a:off x="1346" y="2835"/>
              <a:ext cx="469" cy="275"/>
            </a:xfrm>
            <a:custGeom>
              <a:avLst/>
              <a:gdLst/>
              <a:ahLst/>
              <a:cxnLst>
                <a:cxn ang="0">
                  <a:pos x="23" y="275"/>
                </a:cxn>
                <a:cxn ang="0">
                  <a:pos x="70" y="273"/>
                </a:cxn>
                <a:cxn ang="0">
                  <a:pos x="115" y="268"/>
                </a:cxn>
                <a:cxn ang="0">
                  <a:pos x="161" y="260"/>
                </a:cxn>
                <a:cxn ang="0">
                  <a:pos x="203" y="249"/>
                </a:cxn>
                <a:cxn ang="0">
                  <a:pos x="242" y="237"/>
                </a:cxn>
                <a:cxn ang="0">
                  <a:pos x="279" y="222"/>
                </a:cxn>
                <a:cxn ang="0">
                  <a:pos x="315" y="205"/>
                </a:cxn>
                <a:cxn ang="0">
                  <a:pos x="346" y="186"/>
                </a:cxn>
                <a:cxn ang="0">
                  <a:pos x="376" y="167"/>
                </a:cxn>
                <a:cxn ang="0">
                  <a:pos x="401" y="145"/>
                </a:cxn>
                <a:cxn ang="0">
                  <a:pos x="423" y="120"/>
                </a:cxn>
                <a:cxn ang="0">
                  <a:pos x="441" y="95"/>
                </a:cxn>
                <a:cxn ang="0">
                  <a:pos x="455" y="70"/>
                </a:cxn>
                <a:cxn ang="0">
                  <a:pos x="465" y="43"/>
                </a:cxn>
                <a:cxn ang="0">
                  <a:pos x="469" y="15"/>
                </a:cxn>
                <a:cxn ang="0">
                  <a:pos x="455" y="0"/>
                </a:cxn>
                <a:cxn ang="0">
                  <a:pos x="454" y="27"/>
                </a:cxn>
                <a:cxn ang="0">
                  <a:pos x="446" y="53"/>
                </a:cxn>
                <a:cxn ang="0">
                  <a:pos x="435" y="78"/>
                </a:cxn>
                <a:cxn ang="0">
                  <a:pos x="421" y="103"/>
                </a:cxn>
                <a:cxn ang="0">
                  <a:pos x="401" y="125"/>
                </a:cxn>
                <a:cxn ang="0">
                  <a:pos x="379" y="148"/>
                </a:cxn>
                <a:cxn ang="0">
                  <a:pos x="352" y="167"/>
                </a:cxn>
                <a:cxn ang="0">
                  <a:pos x="323" y="186"/>
                </a:cxn>
                <a:cxn ang="0">
                  <a:pos x="290" y="203"/>
                </a:cxn>
                <a:cxn ang="0">
                  <a:pos x="256" y="218"/>
                </a:cxn>
                <a:cxn ang="0">
                  <a:pos x="218" y="232"/>
                </a:cxn>
                <a:cxn ang="0">
                  <a:pos x="178" y="244"/>
                </a:cxn>
                <a:cxn ang="0">
                  <a:pos x="136" y="253"/>
                </a:cxn>
                <a:cxn ang="0">
                  <a:pos x="92" y="258"/>
                </a:cxn>
                <a:cxn ang="0">
                  <a:pos x="47" y="262"/>
                </a:cxn>
                <a:cxn ang="0">
                  <a:pos x="0" y="265"/>
                </a:cxn>
              </a:cxnLst>
              <a:rect l="0" t="0" r="r" b="b"/>
              <a:pathLst>
                <a:path w="469" h="275">
                  <a:moveTo>
                    <a:pt x="0" y="275"/>
                  </a:moveTo>
                  <a:lnTo>
                    <a:pt x="23" y="275"/>
                  </a:lnTo>
                  <a:lnTo>
                    <a:pt x="47" y="275"/>
                  </a:lnTo>
                  <a:lnTo>
                    <a:pt x="70" y="273"/>
                  </a:lnTo>
                  <a:lnTo>
                    <a:pt x="94" y="270"/>
                  </a:lnTo>
                  <a:lnTo>
                    <a:pt x="115" y="268"/>
                  </a:lnTo>
                  <a:lnTo>
                    <a:pt x="139" y="263"/>
                  </a:lnTo>
                  <a:lnTo>
                    <a:pt x="161" y="260"/>
                  </a:lnTo>
                  <a:lnTo>
                    <a:pt x="181" y="254"/>
                  </a:lnTo>
                  <a:lnTo>
                    <a:pt x="203" y="249"/>
                  </a:lnTo>
                  <a:lnTo>
                    <a:pt x="223" y="244"/>
                  </a:lnTo>
                  <a:lnTo>
                    <a:pt x="242" y="237"/>
                  </a:lnTo>
                  <a:lnTo>
                    <a:pt x="260" y="229"/>
                  </a:lnTo>
                  <a:lnTo>
                    <a:pt x="279" y="222"/>
                  </a:lnTo>
                  <a:lnTo>
                    <a:pt x="298" y="215"/>
                  </a:lnTo>
                  <a:lnTo>
                    <a:pt x="315" y="205"/>
                  </a:lnTo>
                  <a:lnTo>
                    <a:pt x="331" y="196"/>
                  </a:lnTo>
                  <a:lnTo>
                    <a:pt x="346" y="186"/>
                  </a:lnTo>
                  <a:lnTo>
                    <a:pt x="362" y="177"/>
                  </a:lnTo>
                  <a:lnTo>
                    <a:pt x="376" y="167"/>
                  </a:lnTo>
                  <a:lnTo>
                    <a:pt x="388" y="155"/>
                  </a:lnTo>
                  <a:lnTo>
                    <a:pt x="401" y="145"/>
                  </a:lnTo>
                  <a:lnTo>
                    <a:pt x="412" y="133"/>
                  </a:lnTo>
                  <a:lnTo>
                    <a:pt x="423" y="120"/>
                  </a:lnTo>
                  <a:lnTo>
                    <a:pt x="432" y="108"/>
                  </a:lnTo>
                  <a:lnTo>
                    <a:pt x="441" y="95"/>
                  </a:lnTo>
                  <a:lnTo>
                    <a:pt x="448" y="84"/>
                  </a:lnTo>
                  <a:lnTo>
                    <a:pt x="455" y="70"/>
                  </a:lnTo>
                  <a:lnTo>
                    <a:pt x="460" y="57"/>
                  </a:lnTo>
                  <a:lnTo>
                    <a:pt x="465" y="43"/>
                  </a:lnTo>
                  <a:lnTo>
                    <a:pt x="468" y="29"/>
                  </a:lnTo>
                  <a:lnTo>
                    <a:pt x="469" y="15"/>
                  </a:lnTo>
                  <a:lnTo>
                    <a:pt x="469" y="0"/>
                  </a:lnTo>
                  <a:lnTo>
                    <a:pt x="455" y="0"/>
                  </a:lnTo>
                  <a:lnTo>
                    <a:pt x="455" y="14"/>
                  </a:lnTo>
                  <a:lnTo>
                    <a:pt x="454" y="27"/>
                  </a:lnTo>
                  <a:lnTo>
                    <a:pt x="451" y="41"/>
                  </a:lnTo>
                  <a:lnTo>
                    <a:pt x="446" y="53"/>
                  </a:lnTo>
                  <a:lnTo>
                    <a:pt x="441" y="67"/>
                  </a:lnTo>
                  <a:lnTo>
                    <a:pt x="435" y="78"/>
                  </a:lnTo>
                  <a:lnTo>
                    <a:pt x="429" y="90"/>
                  </a:lnTo>
                  <a:lnTo>
                    <a:pt x="421" y="103"/>
                  </a:lnTo>
                  <a:lnTo>
                    <a:pt x="412" y="114"/>
                  </a:lnTo>
                  <a:lnTo>
                    <a:pt x="401" y="125"/>
                  </a:lnTo>
                  <a:lnTo>
                    <a:pt x="390" y="137"/>
                  </a:lnTo>
                  <a:lnTo>
                    <a:pt x="379" y="148"/>
                  </a:lnTo>
                  <a:lnTo>
                    <a:pt x="366" y="157"/>
                  </a:lnTo>
                  <a:lnTo>
                    <a:pt x="352" y="167"/>
                  </a:lnTo>
                  <a:lnTo>
                    <a:pt x="338" y="177"/>
                  </a:lnTo>
                  <a:lnTo>
                    <a:pt x="323" y="186"/>
                  </a:lnTo>
                  <a:lnTo>
                    <a:pt x="307" y="196"/>
                  </a:lnTo>
                  <a:lnTo>
                    <a:pt x="290" y="203"/>
                  </a:lnTo>
                  <a:lnTo>
                    <a:pt x="273" y="212"/>
                  </a:lnTo>
                  <a:lnTo>
                    <a:pt x="256" y="218"/>
                  </a:lnTo>
                  <a:lnTo>
                    <a:pt x="237" y="226"/>
                  </a:lnTo>
                  <a:lnTo>
                    <a:pt x="218" y="232"/>
                  </a:lnTo>
                  <a:lnTo>
                    <a:pt x="198" y="239"/>
                  </a:lnTo>
                  <a:lnTo>
                    <a:pt x="178" y="244"/>
                  </a:lnTo>
                  <a:lnTo>
                    <a:pt x="158" y="248"/>
                  </a:lnTo>
                  <a:lnTo>
                    <a:pt x="136" y="253"/>
                  </a:lnTo>
                  <a:lnTo>
                    <a:pt x="114" y="256"/>
                  </a:lnTo>
                  <a:lnTo>
                    <a:pt x="92" y="258"/>
                  </a:lnTo>
                  <a:lnTo>
                    <a:pt x="69" y="261"/>
                  </a:lnTo>
                  <a:lnTo>
                    <a:pt x="47" y="262"/>
                  </a:lnTo>
                  <a:lnTo>
                    <a:pt x="23" y="263"/>
                  </a:lnTo>
                  <a:lnTo>
                    <a:pt x="0" y="26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" name="Freeform 45"/>
            <p:cNvSpPr>
              <a:spLocks/>
            </p:cNvSpPr>
            <p:nvPr/>
          </p:nvSpPr>
          <p:spPr bwMode="auto">
            <a:xfrm>
              <a:off x="875" y="2835"/>
              <a:ext cx="471" cy="27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6" y="43"/>
                </a:cxn>
                <a:cxn ang="0">
                  <a:pos x="16" y="70"/>
                </a:cxn>
                <a:cxn ang="0">
                  <a:pos x="30" y="95"/>
                </a:cxn>
                <a:cxn ang="0">
                  <a:pos x="47" y="120"/>
                </a:cxn>
                <a:cxn ang="0">
                  <a:pos x="69" y="145"/>
                </a:cxn>
                <a:cxn ang="0">
                  <a:pos x="95" y="167"/>
                </a:cxn>
                <a:cxn ang="0">
                  <a:pos x="123" y="186"/>
                </a:cxn>
                <a:cxn ang="0">
                  <a:pos x="156" y="205"/>
                </a:cxn>
                <a:cxn ang="0">
                  <a:pos x="190" y="222"/>
                </a:cxn>
                <a:cxn ang="0">
                  <a:pos x="228" y="237"/>
                </a:cxn>
                <a:cxn ang="0">
                  <a:pos x="268" y="249"/>
                </a:cxn>
                <a:cxn ang="0">
                  <a:pos x="310" y="260"/>
                </a:cxn>
                <a:cxn ang="0">
                  <a:pos x="354" y="268"/>
                </a:cxn>
                <a:cxn ang="0">
                  <a:pos x="399" y="273"/>
                </a:cxn>
                <a:cxn ang="0">
                  <a:pos x="446" y="275"/>
                </a:cxn>
                <a:cxn ang="0">
                  <a:pos x="471" y="265"/>
                </a:cxn>
                <a:cxn ang="0">
                  <a:pos x="424" y="262"/>
                </a:cxn>
                <a:cxn ang="0">
                  <a:pos x="377" y="258"/>
                </a:cxn>
                <a:cxn ang="0">
                  <a:pos x="334" y="253"/>
                </a:cxn>
                <a:cxn ang="0">
                  <a:pos x="292" y="244"/>
                </a:cxn>
                <a:cxn ang="0">
                  <a:pos x="253" y="232"/>
                </a:cxn>
                <a:cxn ang="0">
                  <a:pos x="215" y="218"/>
                </a:cxn>
                <a:cxn ang="0">
                  <a:pos x="179" y="203"/>
                </a:cxn>
                <a:cxn ang="0">
                  <a:pos x="147" y="186"/>
                </a:cxn>
                <a:cxn ang="0">
                  <a:pos x="117" y="167"/>
                </a:cxn>
                <a:cxn ang="0">
                  <a:pos x="91" y="148"/>
                </a:cxn>
                <a:cxn ang="0">
                  <a:pos x="69" y="125"/>
                </a:cxn>
                <a:cxn ang="0">
                  <a:pos x="50" y="103"/>
                </a:cxn>
                <a:cxn ang="0">
                  <a:pos x="34" y="78"/>
                </a:cxn>
                <a:cxn ang="0">
                  <a:pos x="23" y="53"/>
                </a:cxn>
                <a:cxn ang="0">
                  <a:pos x="16" y="27"/>
                </a:cxn>
                <a:cxn ang="0">
                  <a:pos x="14" y="0"/>
                </a:cxn>
              </a:cxnLst>
              <a:rect l="0" t="0" r="r" b="b"/>
              <a:pathLst>
                <a:path w="471" h="275">
                  <a:moveTo>
                    <a:pt x="0" y="0"/>
                  </a:moveTo>
                  <a:lnTo>
                    <a:pt x="0" y="15"/>
                  </a:lnTo>
                  <a:lnTo>
                    <a:pt x="3" y="29"/>
                  </a:lnTo>
                  <a:lnTo>
                    <a:pt x="6" y="43"/>
                  </a:lnTo>
                  <a:lnTo>
                    <a:pt x="9" y="57"/>
                  </a:lnTo>
                  <a:lnTo>
                    <a:pt x="16" y="70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7" y="108"/>
                  </a:lnTo>
                  <a:lnTo>
                    <a:pt x="47" y="120"/>
                  </a:lnTo>
                  <a:lnTo>
                    <a:pt x="58" y="133"/>
                  </a:lnTo>
                  <a:lnTo>
                    <a:pt x="69" y="145"/>
                  </a:lnTo>
                  <a:lnTo>
                    <a:pt x="81" y="155"/>
                  </a:lnTo>
                  <a:lnTo>
                    <a:pt x="95" y="167"/>
                  </a:lnTo>
                  <a:lnTo>
                    <a:pt x="109" y="177"/>
                  </a:lnTo>
                  <a:lnTo>
                    <a:pt x="123" y="186"/>
                  </a:lnTo>
                  <a:lnTo>
                    <a:pt x="139" y="196"/>
                  </a:lnTo>
                  <a:lnTo>
                    <a:pt x="156" y="205"/>
                  </a:lnTo>
                  <a:lnTo>
                    <a:pt x="173" y="215"/>
                  </a:lnTo>
                  <a:lnTo>
                    <a:pt x="190" y="222"/>
                  </a:lnTo>
                  <a:lnTo>
                    <a:pt x="209" y="229"/>
                  </a:lnTo>
                  <a:lnTo>
                    <a:pt x="228" y="237"/>
                  </a:lnTo>
                  <a:lnTo>
                    <a:pt x="248" y="244"/>
                  </a:lnTo>
                  <a:lnTo>
                    <a:pt x="268" y="249"/>
                  </a:lnTo>
                  <a:lnTo>
                    <a:pt x="289" y="254"/>
                  </a:lnTo>
                  <a:lnTo>
                    <a:pt x="310" y="260"/>
                  </a:lnTo>
                  <a:lnTo>
                    <a:pt x="331" y="263"/>
                  </a:lnTo>
                  <a:lnTo>
                    <a:pt x="354" y="268"/>
                  </a:lnTo>
                  <a:lnTo>
                    <a:pt x="376" y="270"/>
                  </a:lnTo>
                  <a:lnTo>
                    <a:pt x="399" y="273"/>
                  </a:lnTo>
                  <a:lnTo>
                    <a:pt x="423" y="275"/>
                  </a:lnTo>
                  <a:lnTo>
                    <a:pt x="446" y="275"/>
                  </a:lnTo>
                  <a:lnTo>
                    <a:pt x="471" y="275"/>
                  </a:lnTo>
                  <a:lnTo>
                    <a:pt x="471" y="265"/>
                  </a:lnTo>
                  <a:lnTo>
                    <a:pt x="446" y="263"/>
                  </a:lnTo>
                  <a:lnTo>
                    <a:pt x="424" y="262"/>
                  </a:lnTo>
                  <a:lnTo>
                    <a:pt x="401" y="261"/>
                  </a:lnTo>
                  <a:lnTo>
                    <a:pt x="377" y="258"/>
                  </a:lnTo>
                  <a:lnTo>
                    <a:pt x="356" y="256"/>
                  </a:lnTo>
                  <a:lnTo>
                    <a:pt x="334" y="253"/>
                  </a:lnTo>
                  <a:lnTo>
                    <a:pt x="314" y="248"/>
                  </a:lnTo>
                  <a:lnTo>
                    <a:pt x="292" y="244"/>
                  </a:lnTo>
                  <a:lnTo>
                    <a:pt x="271" y="239"/>
                  </a:lnTo>
                  <a:lnTo>
                    <a:pt x="253" y="232"/>
                  </a:lnTo>
                  <a:lnTo>
                    <a:pt x="232" y="226"/>
                  </a:lnTo>
                  <a:lnTo>
                    <a:pt x="215" y="218"/>
                  </a:lnTo>
                  <a:lnTo>
                    <a:pt x="197" y="212"/>
                  </a:lnTo>
                  <a:lnTo>
                    <a:pt x="179" y="203"/>
                  </a:lnTo>
                  <a:lnTo>
                    <a:pt x="162" y="196"/>
                  </a:lnTo>
                  <a:lnTo>
                    <a:pt x="147" y="186"/>
                  </a:lnTo>
                  <a:lnTo>
                    <a:pt x="131" y="177"/>
                  </a:lnTo>
                  <a:lnTo>
                    <a:pt x="117" y="167"/>
                  </a:lnTo>
                  <a:lnTo>
                    <a:pt x="105" y="157"/>
                  </a:lnTo>
                  <a:lnTo>
                    <a:pt x="91" y="148"/>
                  </a:lnTo>
                  <a:lnTo>
                    <a:pt x="80" y="137"/>
                  </a:lnTo>
                  <a:lnTo>
                    <a:pt x="69" y="125"/>
                  </a:lnTo>
                  <a:lnTo>
                    <a:pt x="58" y="114"/>
                  </a:lnTo>
                  <a:lnTo>
                    <a:pt x="50" y="103"/>
                  </a:lnTo>
                  <a:lnTo>
                    <a:pt x="41" y="90"/>
                  </a:lnTo>
                  <a:lnTo>
                    <a:pt x="34" y="78"/>
                  </a:lnTo>
                  <a:lnTo>
                    <a:pt x="28" y="67"/>
                  </a:lnTo>
                  <a:lnTo>
                    <a:pt x="23" y="53"/>
                  </a:lnTo>
                  <a:lnTo>
                    <a:pt x="19" y="41"/>
                  </a:lnTo>
                  <a:lnTo>
                    <a:pt x="16" y="27"/>
                  </a:lnTo>
                  <a:lnTo>
                    <a:pt x="14" y="14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" name="Freeform 46"/>
            <p:cNvSpPr>
              <a:spLocks/>
            </p:cNvSpPr>
            <p:nvPr/>
          </p:nvSpPr>
          <p:spPr bwMode="auto">
            <a:xfrm>
              <a:off x="875" y="2561"/>
              <a:ext cx="471" cy="274"/>
            </a:xfrm>
            <a:custGeom>
              <a:avLst/>
              <a:gdLst/>
              <a:ahLst/>
              <a:cxnLst>
                <a:cxn ang="0">
                  <a:pos x="446" y="0"/>
                </a:cxn>
                <a:cxn ang="0">
                  <a:pos x="399" y="2"/>
                </a:cxn>
                <a:cxn ang="0">
                  <a:pos x="354" y="7"/>
                </a:cxn>
                <a:cxn ang="0">
                  <a:pos x="310" y="16"/>
                </a:cxn>
                <a:cxn ang="0">
                  <a:pos x="268" y="26"/>
                </a:cxn>
                <a:cxn ang="0">
                  <a:pos x="228" y="38"/>
                </a:cxn>
                <a:cxn ang="0">
                  <a:pos x="190" y="53"/>
                </a:cxn>
                <a:cxn ang="0">
                  <a:pos x="156" y="70"/>
                </a:cxn>
                <a:cxn ang="0">
                  <a:pos x="123" y="89"/>
                </a:cxn>
                <a:cxn ang="0">
                  <a:pos x="95" y="109"/>
                </a:cxn>
                <a:cxn ang="0">
                  <a:pos x="69" y="131"/>
                </a:cxn>
                <a:cxn ang="0">
                  <a:pos x="47" y="155"/>
                </a:cxn>
                <a:cxn ang="0">
                  <a:pos x="30" y="179"/>
                </a:cxn>
                <a:cxn ang="0">
                  <a:pos x="16" y="205"/>
                </a:cxn>
                <a:cxn ang="0">
                  <a:pos x="6" y="232"/>
                </a:cxn>
                <a:cxn ang="0">
                  <a:pos x="0" y="260"/>
                </a:cxn>
                <a:cxn ang="0">
                  <a:pos x="14" y="274"/>
                </a:cxn>
                <a:cxn ang="0">
                  <a:pos x="16" y="248"/>
                </a:cxn>
                <a:cxn ang="0">
                  <a:pos x="23" y="222"/>
                </a:cxn>
                <a:cxn ang="0">
                  <a:pos x="34" y="197"/>
                </a:cxn>
                <a:cxn ang="0">
                  <a:pos x="50" y="174"/>
                </a:cxn>
                <a:cxn ang="0">
                  <a:pos x="69" y="150"/>
                </a:cxn>
                <a:cxn ang="0">
                  <a:pos x="91" y="128"/>
                </a:cxn>
                <a:cxn ang="0">
                  <a:pos x="117" y="107"/>
                </a:cxn>
                <a:cxn ang="0">
                  <a:pos x="147" y="89"/>
                </a:cxn>
                <a:cxn ang="0">
                  <a:pos x="179" y="72"/>
                </a:cxn>
                <a:cxn ang="0">
                  <a:pos x="215" y="57"/>
                </a:cxn>
                <a:cxn ang="0">
                  <a:pos x="253" y="43"/>
                </a:cxn>
                <a:cxn ang="0">
                  <a:pos x="292" y="31"/>
                </a:cxn>
                <a:cxn ang="0">
                  <a:pos x="334" y="22"/>
                </a:cxn>
                <a:cxn ang="0">
                  <a:pos x="377" y="16"/>
                </a:cxn>
                <a:cxn ang="0">
                  <a:pos x="424" y="12"/>
                </a:cxn>
                <a:cxn ang="0">
                  <a:pos x="471" y="10"/>
                </a:cxn>
              </a:cxnLst>
              <a:rect l="0" t="0" r="r" b="b"/>
              <a:pathLst>
                <a:path w="471" h="274">
                  <a:moveTo>
                    <a:pt x="471" y="0"/>
                  </a:moveTo>
                  <a:lnTo>
                    <a:pt x="446" y="0"/>
                  </a:lnTo>
                  <a:lnTo>
                    <a:pt x="423" y="1"/>
                  </a:lnTo>
                  <a:lnTo>
                    <a:pt x="399" y="2"/>
                  </a:lnTo>
                  <a:lnTo>
                    <a:pt x="376" y="5"/>
                  </a:lnTo>
                  <a:lnTo>
                    <a:pt x="354" y="7"/>
                  </a:lnTo>
                  <a:lnTo>
                    <a:pt x="331" y="12"/>
                  </a:lnTo>
                  <a:lnTo>
                    <a:pt x="310" y="16"/>
                  </a:lnTo>
                  <a:lnTo>
                    <a:pt x="289" y="21"/>
                  </a:lnTo>
                  <a:lnTo>
                    <a:pt x="268" y="26"/>
                  </a:lnTo>
                  <a:lnTo>
                    <a:pt x="248" y="31"/>
                  </a:lnTo>
                  <a:lnTo>
                    <a:pt x="228" y="38"/>
                  </a:lnTo>
                  <a:lnTo>
                    <a:pt x="209" y="46"/>
                  </a:lnTo>
                  <a:lnTo>
                    <a:pt x="190" y="53"/>
                  </a:lnTo>
                  <a:lnTo>
                    <a:pt x="173" y="61"/>
                  </a:lnTo>
                  <a:lnTo>
                    <a:pt x="156" y="70"/>
                  </a:lnTo>
                  <a:lnTo>
                    <a:pt x="139" y="79"/>
                  </a:lnTo>
                  <a:lnTo>
                    <a:pt x="123" y="89"/>
                  </a:lnTo>
                  <a:lnTo>
                    <a:pt x="109" y="98"/>
                  </a:lnTo>
                  <a:lnTo>
                    <a:pt x="95" y="109"/>
                  </a:lnTo>
                  <a:lnTo>
                    <a:pt x="81" y="120"/>
                  </a:lnTo>
                  <a:lnTo>
                    <a:pt x="69" y="131"/>
                  </a:lnTo>
                  <a:lnTo>
                    <a:pt x="58" y="143"/>
                  </a:lnTo>
                  <a:lnTo>
                    <a:pt x="47" y="155"/>
                  </a:lnTo>
                  <a:lnTo>
                    <a:pt x="37" y="167"/>
                  </a:lnTo>
                  <a:lnTo>
                    <a:pt x="30" y="179"/>
                  </a:lnTo>
                  <a:lnTo>
                    <a:pt x="22" y="192"/>
                  </a:lnTo>
                  <a:lnTo>
                    <a:pt x="16" y="205"/>
                  </a:lnTo>
                  <a:lnTo>
                    <a:pt x="9" y="219"/>
                  </a:lnTo>
                  <a:lnTo>
                    <a:pt x="6" y="232"/>
                  </a:lnTo>
                  <a:lnTo>
                    <a:pt x="3" y="246"/>
                  </a:lnTo>
                  <a:lnTo>
                    <a:pt x="0" y="260"/>
                  </a:lnTo>
                  <a:lnTo>
                    <a:pt x="0" y="274"/>
                  </a:lnTo>
                  <a:lnTo>
                    <a:pt x="14" y="274"/>
                  </a:lnTo>
                  <a:lnTo>
                    <a:pt x="14" y="262"/>
                  </a:lnTo>
                  <a:lnTo>
                    <a:pt x="16" y="248"/>
                  </a:lnTo>
                  <a:lnTo>
                    <a:pt x="19" y="234"/>
                  </a:lnTo>
                  <a:lnTo>
                    <a:pt x="23" y="222"/>
                  </a:lnTo>
                  <a:lnTo>
                    <a:pt x="28" y="210"/>
                  </a:lnTo>
                  <a:lnTo>
                    <a:pt x="34" y="197"/>
                  </a:lnTo>
                  <a:lnTo>
                    <a:pt x="41" y="185"/>
                  </a:lnTo>
                  <a:lnTo>
                    <a:pt x="50" y="174"/>
                  </a:lnTo>
                  <a:lnTo>
                    <a:pt x="58" y="161"/>
                  </a:lnTo>
                  <a:lnTo>
                    <a:pt x="69" y="150"/>
                  </a:lnTo>
                  <a:lnTo>
                    <a:pt x="80" y="138"/>
                  </a:lnTo>
                  <a:lnTo>
                    <a:pt x="91" y="128"/>
                  </a:lnTo>
                  <a:lnTo>
                    <a:pt x="105" y="119"/>
                  </a:lnTo>
                  <a:lnTo>
                    <a:pt x="117" y="107"/>
                  </a:lnTo>
                  <a:lnTo>
                    <a:pt x="131" y="98"/>
                  </a:lnTo>
                  <a:lnTo>
                    <a:pt x="147" y="89"/>
                  </a:lnTo>
                  <a:lnTo>
                    <a:pt x="162" y="79"/>
                  </a:lnTo>
                  <a:lnTo>
                    <a:pt x="179" y="72"/>
                  </a:lnTo>
                  <a:lnTo>
                    <a:pt x="197" y="64"/>
                  </a:lnTo>
                  <a:lnTo>
                    <a:pt x="215" y="57"/>
                  </a:lnTo>
                  <a:lnTo>
                    <a:pt x="232" y="49"/>
                  </a:lnTo>
                  <a:lnTo>
                    <a:pt x="253" y="43"/>
                  </a:lnTo>
                  <a:lnTo>
                    <a:pt x="271" y="37"/>
                  </a:lnTo>
                  <a:lnTo>
                    <a:pt x="292" y="31"/>
                  </a:lnTo>
                  <a:lnTo>
                    <a:pt x="314" y="28"/>
                  </a:lnTo>
                  <a:lnTo>
                    <a:pt x="334" y="22"/>
                  </a:lnTo>
                  <a:lnTo>
                    <a:pt x="356" y="20"/>
                  </a:lnTo>
                  <a:lnTo>
                    <a:pt x="377" y="16"/>
                  </a:lnTo>
                  <a:lnTo>
                    <a:pt x="401" y="14"/>
                  </a:lnTo>
                  <a:lnTo>
                    <a:pt x="424" y="12"/>
                  </a:lnTo>
                  <a:lnTo>
                    <a:pt x="446" y="12"/>
                  </a:lnTo>
                  <a:lnTo>
                    <a:pt x="471" y="10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" name="Freeform 47"/>
            <p:cNvSpPr>
              <a:spLocks/>
            </p:cNvSpPr>
            <p:nvPr/>
          </p:nvSpPr>
          <p:spPr bwMode="auto">
            <a:xfrm>
              <a:off x="3280" y="2503"/>
              <a:ext cx="900" cy="486"/>
            </a:xfrm>
            <a:custGeom>
              <a:avLst/>
              <a:gdLst/>
              <a:ahLst/>
              <a:cxnLst>
                <a:cxn ang="0">
                  <a:pos x="496" y="1"/>
                </a:cxn>
                <a:cxn ang="0">
                  <a:pos x="583" y="11"/>
                </a:cxn>
                <a:cxn ang="0">
                  <a:pos x="666" y="29"/>
                </a:cxn>
                <a:cxn ang="0">
                  <a:pos x="736" y="55"/>
                </a:cxn>
                <a:cxn ang="0">
                  <a:pos x="783" y="79"/>
                </a:cxn>
                <a:cxn ang="0">
                  <a:pos x="811" y="98"/>
                </a:cxn>
                <a:cxn ang="0">
                  <a:pos x="834" y="116"/>
                </a:cxn>
                <a:cxn ang="0">
                  <a:pos x="856" y="137"/>
                </a:cxn>
                <a:cxn ang="0">
                  <a:pos x="873" y="159"/>
                </a:cxn>
                <a:cxn ang="0">
                  <a:pos x="886" y="182"/>
                </a:cxn>
                <a:cxn ang="0">
                  <a:pos x="895" y="206"/>
                </a:cxn>
                <a:cxn ang="0">
                  <a:pos x="900" y="230"/>
                </a:cxn>
                <a:cxn ang="0">
                  <a:pos x="900" y="255"/>
                </a:cxn>
                <a:cxn ang="0">
                  <a:pos x="895" y="279"/>
                </a:cxn>
                <a:cxn ang="0">
                  <a:pos x="886" y="304"/>
                </a:cxn>
                <a:cxn ang="0">
                  <a:pos x="873" y="326"/>
                </a:cxn>
                <a:cxn ang="0">
                  <a:pos x="856" y="349"/>
                </a:cxn>
                <a:cxn ang="0">
                  <a:pos x="834" y="368"/>
                </a:cxn>
                <a:cxn ang="0">
                  <a:pos x="811" y="389"/>
                </a:cxn>
                <a:cxn ang="0">
                  <a:pos x="783" y="406"/>
                </a:cxn>
                <a:cxn ang="0">
                  <a:pos x="736" y="430"/>
                </a:cxn>
                <a:cxn ang="0">
                  <a:pos x="666" y="457"/>
                </a:cxn>
                <a:cxn ang="0">
                  <a:pos x="583" y="476"/>
                </a:cxn>
                <a:cxn ang="0">
                  <a:pos x="496" y="485"/>
                </a:cxn>
                <a:cxn ang="0">
                  <a:pos x="405" y="485"/>
                </a:cxn>
                <a:cxn ang="0">
                  <a:pos x="315" y="476"/>
                </a:cxn>
                <a:cxn ang="0">
                  <a:pos x="234" y="457"/>
                </a:cxn>
                <a:cxn ang="0">
                  <a:pos x="162" y="430"/>
                </a:cxn>
                <a:cxn ang="0">
                  <a:pos x="117" y="406"/>
                </a:cxn>
                <a:cxn ang="0">
                  <a:pos x="89" y="389"/>
                </a:cxn>
                <a:cxn ang="0">
                  <a:pos x="65" y="368"/>
                </a:cxn>
                <a:cxn ang="0">
                  <a:pos x="42" y="349"/>
                </a:cxn>
                <a:cxn ang="0">
                  <a:pos x="26" y="326"/>
                </a:cxn>
                <a:cxn ang="0">
                  <a:pos x="14" y="304"/>
                </a:cxn>
                <a:cxn ang="0">
                  <a:pos x="3" y="279"/>
                </a:cxn>
                <a:cxn ang="0">
                  <a:pos x="0" y="255"/>
                </a:cxn>
                <a:cxn ang="0">
                  <a:pos x="0" y="230"/>
                </a:cxn>
                <a:cxn ang="0">
                  <a:pos x="3" y="206"/>
                </a:cxn>
                <a:cxn ang="0">
                  <a:pos x="14" y="182"/>
                </a:cxn>
                <a:cxn ang="0">
                  <a:pos x="26" y="159"/>
                </a:cxn>
                <a:cxn ang="0">
                  <a:pos x="42" y="137"/>
                </a:cxn>
                <a:cxn ang="0">
                  <a:pos x="65" y="116"/>
                </a:cxn>
                <a:cxn ang="0">
                  <a:pos x="89" y="98"/>
                </a:cxn>
                <a:cxn ang="0">
                  <a:pos x="117" y="79"/>
                </a:cxn>
                <a:cxn ang="0">
                  <a:pos x="162" y="55"/>
                </a:cxn>
                <a:cxn ang="0">
                  <a:pos x="234" y="29"/>
                </a:cxn>
                <a:cxn ang="0">
                  <a:pos x="315" y="11"/>
                </a:cxn>
                <a:cxn ang="0">
                  <a:pos x="405" y="1"/>
                </a:cxn>
              </a:cxnLst>
              <a:rect l="0" t="0" r="r" b="b"/>
              <a:pathLst>
                <a:path w="900" h="486">
                  <a:moveTo>
                    <a:pt x="450" y="0"/>
                  </a:moveTo>
                  <a:lnTo>
                    <a:pt x="496" y="1"/>
                  </a:lnTo>
                  <a:lnTo>
                    <a:pt x="540" y="4"/>
                  </a:lnTo>
                  <a:lnTo>
                    <a:pt x="583" y="11"/>
                  </a:lnTo>
                  <a:lnTo>
                    <a:pt x="624" y="19"/>
                  </a:lnTo>
                  <a:lnTo>
                    <a:pt x="666" y="29"/>
                  </a:lnTo>
                  <a:lnTo>
                    <a:pt x="702" y="42"/>
                  </a:lnTo>
                  <a:lnTo>
                    <a:pt x="736" y="55"/>
                  </a:lnTo>
                  <a:lnTo>
                    <a:pt x="768" y="70"/>
                  </a:lnTo>
                  <a:lnTo>
                    <a:pt x="783" y="79"/>
                  </a:lnTo>
                  <a:lnTo>
                    <a:pt x="798" y="88"/>
                  </a:lnTo>
                  <a:lnTo>
                    <a:pt x="811" y="98"/>
                  </a:lnTo>
                  <a:lnTo>
                    <a:pt x="825" y="107"/>
                  </a:lnTo>
                  <a:lnTo>
                    <a:pt x="834" y="116"/>
                  </a:lnTo>
                  <a:lnTo>
                    <a:pt x="846" y="127"/>
                  </a:lnTo>
                  <a:lnTo>
                    <a:pt x="856" y="137"/>
                  </a:lnTo>
                  <a:lnTo>
                    <a:pt x="867" y="148"/>
                  </a:lnTo>
                  <a:lnTo>
                    <a:pt x="873" y="159"/>
                  </a:lnTo>
                  <a:lnTo>
                    <a:pt x="880" y="171"/>
                  </a:lnTo>
                  <a:lnTo>
                    <a:pt x="886" y="182"/>
                  </a:lnTo>
                  <a:lnTo>
                    <a:pt x="891" y="194"/>
                  </a:lnTo>
                  <a:lnTo>
                    <a:pt x="895" y="206"/>
                  </a:lnTo>
                  <a:lnTo>
                    <a:pt x="898" y="218"/>
                  </a:lnTo>
                  <a:lnTo>
                    <a:pt x="900" y="230"/>
                  </a:lnTo>
                  <a:lnTo>
                    <a:pt x="900" y="243"/>
                  </a:lnTo>
                  <a:lnTo>
                    <a:pt x="900" y="255"/>
                  </a:lnTo>
                  <a:lnTo>
                    <a:pt x="898" y="268"/>
                  </a:lnTo>
                  <a:lnTo>
                    <a:pt x="895" y="279"/>
                  </a:lnTo>
                  <a:lnTo>
                    <a:pt x="891" y="291"/>
                  </a:lnTo>
                  <a:lnTo>
                    <a:pt x="886" y="304"/>
                  </a:lnTo>
                  <a:lnTo>
                    <a:pt x="880" y="315"/>
                  </a:lnTo>
                  <a:lnTo>
                    <a:pt x="873" y="326"/>
                  </a:lnTo>
                  <a:lnTo>
                    <a:pt x="867" y="338"/>
                  </a:lnTo>
                  <a:lnTo>
                    <a:pt x="856" y="349"/>
                  </a:lnTo>
                  <a:lnTo>
                    <a:pt x="846" y="358"/>
                  </a:lnTo>
                  <a:lnTo>
                    <a:pt x="834" y="368"/>
                  </a:lnTo>
                  <a:lnTo>
                    <a:pt x="825" y="380"/>
                  </a:lnTo>
                  <a:lnTo>
                    <a:pt x="811" y="389"/>
                  </a:lnTo>
                  <a:lnTo>
                    <a:pt x="798" y="399"/>
                  </a:lnTo>
                  <a:lnTo>
                    <a:pt x="783" y="406"/>
                  </a:lnTo>
                  <a:lnTo>
                    <a:pt x="768" y="414"/>
                  </a:lnTo>
                  <a:lnTo>
                    <a:pt x="736" y="430"/>
                  </a:lnTo>
                  <a:lnTo>
                    <a:pt x="702" y="445"/>
                  </a:lnTo>
                  <a:lnTo>
                    <a:pt x="666" y="457"/>
                  </a:lnTo>
                  <a:lnTo>
                    <a:pt x="624" y="468"/>
                  </a:lnTo>
                  <a:lnTo>
                    <a:pt x="583" y="476"/>
                  </a:lnTo>
                  <a:lnTo>
                    <a:pt x="540" y="481"/>
                  </a:lnTo>
                  <a:lnTo>
                    <a:pt x="496" y="485"/>
                  </a:lnTo>
                  <a:lnTo>
                    <a:pt x="450" y="486"/>
                  </a:lnTo>
                  <a:lnTo>
                    <a:pt x="405" y="485"/>
                  </a:lnTo>
                  <a:lnTo>
                    <a:pt x="360" y="481"/>
                  </a:lnTo>
                  <a:lnTo>
                    <a:pt x="315" y="476"/>
                  </a:lnTo>
                  <a:lnTo>
                    <a:pt x="276" y="468"/>
                  </a:lnTo>
                  <a:lnTo>
                    <a:pt x="234" y="457"/>
                  </a:lnTo>
                  <a:lnTo>
                    <a:pt x="198" y="445"/>
                  </a:lnTo>
                  <a:lnTo>
                    <a:pt x="162" y="430"/>
                  </a:lnTo>
                  <a:lnTo>
                    <a:pt x="132" y="414"/>
                  </a:lnTo>
                  <a:lnTo>
                    <a:pt x="117" y="406"/>
                  </a:lnTo>
                  <a:lnTo>
                    <a:pt x="102" y="399"/>
                  </a:lnTo>
                  <a:lnTo>
                    <a:pt x="89" y="389"/>
                  </a:lnTo>
                  <a:lnTo>
                    <a:pt x="75" y="380"/>
                  </a:lnTo>
                  <a:lnTo>
                    <a:pt x="65" y="368"/>
                  </a:lnTo>
                  <a:lnTo>
                    <a:pt x="54" y="358"/>
                  </a:lnTo>
                  <a:lnTo>
                    <a:pt x="42" y="349"/>
                  </a:lnTo>
                  <a:lnTo>
                    <a:pt x="36" y="338"/>
                  </a:lnTo>
                  <a:lnTo>
                    <a:pt x="26" y="326"/>
                  </a:lnTo>
                  <a:lnTo>
                    <a:pt x="20" y="315"/>
                  </a:lnTo>
                  <a:lnTo>
                    <a:pt x="14" y="304"/>
                  </a:lnTo>
                  <a:lnTo>
                    <a:pt x="9" y="291"/>
                  </a:lnTo>
                  <a:lnTo>
                    <a:pt x="3" y="279"/>
                  </a:lnTo>
                  <a:lnTo>
                    <a:pt x="0" y="268"/>
                  </a:lnTo>
                  <a:lnTo>
                    <a:pt x="0" y="255"/>
                  </a:lnTo>
                  <a:lnTo>
                    <a:pt x="0" y="243"/>
                  </a:lnTo>
                  <a:lnTo>
                    <a:pt x="0" y="230"/>
                  </a:lnTo>
                  <a:lnTo>
                    <a:pt x="0" y="218"/>
                  </a:lnTo>
                  <a:lnTo>
                    <a:pt x="3" y="206"/>
                  </a:lnTo>
                  <a:lnTo>
                    <a:pt x="9" y="194"/>
                  </a:lnTo>
                  <a:lnTo>
                    <a:pt x="14" y="182"/>
                  </a:lnTo>
                  <a:lnTo>
                    <a:pt x="20" y="171"/>
                  </a:lnTo>
                  <a:lnTo>
                    <a:pt x="26" y="159"/>
                  </a:lnTo>
                  <a:lnTo>
                    <a:pt x="36" y="148"/>
                  </a:lnTo>
                  <a:lnTo>
                    <a:pt x="42" y="137"/>
                  </a:lnTo>
                  <a:lnTo>
                    <a:pt x="54" y="127"/>
                  </a:lnTo>
                  <a:lnTo>
                    <a:pt x="65" y="116"/>
                  </a:lnTo>
                  <a:lnTo>
                    <a:pt x="75" y="107"/>
                  </a:lnTo>
                  <a:lnTo>
                    <a:pt x="89" y="98"/>
                  </a:lnTo>
                  <a:lnTo>
                    <a:pt x="102" y="88"/>
                  </a:lnTo>
                  <a:lnTo>
                    <a:pt x="117" y="79"/>
                  </a:lnTo>
                  <a:lnTo>
                    <a:pt x="132" y="70"/>
                  </a:lnTo>
                  <a:lnTo>
                    <a:pt x="162" y="55"/>
                  </a:lnTo>
                  <a:lnTo>
                    <a:pt x="198" y="42"/>
                  </a:lnTo>
                  <a:lnTo>
                    <a:pt x="234" y="29"/>
                  </a:lnTo>
                  <a:lnTo>
                    <a:pt x="276" y="19"/>
                  </a:lnTo>
                  <a:lnTo>
                    <a:pt x="315" y="11"/>
                  </a:lnTo>
                  <a:lnTo>
                    <a:pt x="360" y="4"/>
                  </a:lnTo>
                  <a:lnTo>
                    <a:pt x="405" y="1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0" name="Freeform 48"/>
            <p:cNvSpPr>
              <a:spLocks/>
            </p:cNvSpPr>
            <p:nvPr/>
          </p:nvSpPr>
          <p:spPr bwMode="auto">
            <a:xfrm>
              <a:off x="3730" y="2496"/>
              <a:ext cx="459" cy="250"/>
            </a:xfrm>
            <a:custGeom>
              <a:avLst/>
              <a:gdLst/>
              <a:ahLst/>
              <a:cxnLst>
                <a:cxn ang="0">
                  <a:pos x="459" y="250"/>
                </a:cxn>
                <a:cxn ang="0">
                  <a:pos x="456" y="237"/>
                </a:cxn>
                <a:cxn ang="0">
                  <a:pos x="456" y="223"/>
                </a:cxn>
                <a:cxn ang="0">
                  <a:pos x="453" y="211"/>
                </a:cxn>
                <a:cxn ang="0">
                  <a:pos x="448" y="199"/>
                </a:cxn>
                <a:cxn ang="0">
                  <a:pos x="442" y="187"/>
                </a:cxn>
                <a:cxn ang="0">
                  <a:pos x="436" y="175"/>
                </a:cxn>
                <a:cxn ang="0">
                  <a:pos x="430" y="163"/>
                </a:cxn>
                <a:cxn ang="0">
                  <a:pos x="420" y="151"/>
                </a:cxn>
                <a:cxn ang="0">
                  <a:pos x="411" y="141"/>
                </a:cxn>
                <a:cxn ang="0">
                  <a:pos x="402" y="130"/>
                </a:cxn>
                <a:cxn ang="0">
                  <a:pos x="391" y="120"/>
                </a:cxn>
                <a:cxn ang="0">
                  <a:pos x="378" y="110"/>
                </a:cxn>
                <a:cxn ang="0">
                  <a:pos x="366" y="99"/>
                </a:cxn>
                <a:cxn ang="0">
                  <a:pos x="352" y="90"/>
                </a:cxn>
                <a:cxn ang="0">
                  <a:pos x="339" y="82"/>
                </a:cxn>
                <a:cxn ang="0">
                  <a:pos x="322" y="72"/>
                </a:cxn>
                <a:cxn ang="0">
                  <a:pos x="289" y="56"/>
                </a:cxn>
                <a:cxn ang="0">
                  <a:pos x="253" y="43"/>
                </a:cxn>
                <a:cxn ang="0">
                  <a:pos x="216" y="30"/>
                </a:cxn>
                <a:cxn ang="0">
                  <a:pos x="177" y="20"/>
                </a:cxn>
                <a:cxn ang="0">
                  <a:pos x="135" y="11"/>
                </a:cxn>
                <a:cxn ang="0">
                  <a:pos x="91" y="6"/>
                </a:cxn>
                <a:cxn ang="0">
                  <a:pos x="46" y="1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45" y="14"/>
                </a:cxn>
                <a:cxn ang="0">
                  <a:pos x="90" y="18"/>
                </a:cxn>
                <a:cxn ang="0">
                  <a:pos x="132" y="23"/>
                </a:cxn>
                <a:cxn ang="0">
                  <a:pos x="172" y="31"/>
                </a:cxn>
                <a:cxn ang="0">
                  <a:pos x="211" y="41"/>
                </a:cxn>
                <a:cxn ang="0">
                  <a:pos x="249" y="54"/>
                </a:cxn>
                <a:cxn ang="0">
                  <a:pos x="283" y="67"/>
                </a:cxn>
                <a:cxn ang="0">
                  <a:pos x="315" y="84"/>
                </a:cxn>
                <a:cxn ang="0">
                  <a:pos x="330" y="91"/>
                </a:cxn>
                <a:cxn ang="0">
                  <a:pos x="342" y="99"/>
                </a:cxn>
                <a:cxn ang="0">
                  <a:pos x="357" y="108"/>
                </a:cxn>
                <a:cxn ang="0">
                  <a:pos x="369" y="118"/>
                </a:cxn>
                <a:cxn ang="0">
                  <a:pos x="381" y="127"/>
                </a:cxn>
                <a:cxn ang="0">
                  <a:pos x="391" y="138"/>
                </a:cxn>
                <a:cxn ang="0">
                  <a:pos x="400" y="149"/>
                </a:cxn>
                <a:cxn ang="0">
                  <a:pos x="409" y="158"/>
                </a:cxn>
                <a:cxn ang="0">
                  <a:pos x="417" y="168"/>
                </a:cxn>
                <a:cxn ang="0">
                  <a:pos x="423" y="180"/>
                </a:cxn>
                <a:cxn ang="0">
                  <a:pos x="430" y="191"/>
                </a:cxn>
                <a:cxn ang="0">
                  <a:pos x="435" y="202"/>
                </a:cxn>
                <a:cxn ang="0">
                  <a:pos x="439" y="214"/>
                </a:cxn>
                <a:cxn ang="0">
                  <a:pos x="441" y="226"/>
                </a:cxn>
                <a:cxn ang="0">
                  <a:pos x="444" y="239"/>
                </a:cxn>
                <a:cxn ang="0">
                  <a:pos x="444" y="250"/>
                </a:cxn>
                <a:cxn ang="0">
                  <a:pos x="459" y="250"/>
                </a:cxn>
              </a:cxnLst>
              <a:rect l="0" t="0" r="r" b="b"/>
              <a:pathLst>
                <a:path w="459" h="250">
                  <a:moveTo>
                    <a:pt x="459" y="250"/>
                  </a:moveTo>
                  <a:lnTo>
                    <a:pt x="456" y="237"/>
                  </a:lnTo>
                  <a:lnTo>
                    <a:pt x="456" y="223"/>
                  </a:lnTo>
                  <a:lnTo>
                    <a:pt x="453" y="211"/>
                  </a:lnTo>
                  <a:lnTo>
                    <a:pt x="448" y="199"/>
                  </a:lnTo>
                  <a:lnTo>
                    <a:pt x="442" y="187"/>
                  </a:lnTo>
                  <a:lnTo>
                    <a:pt x="436" y="175"/>
                  </a:lnTo>
                  <a:lnTo>
                    <a:pt x="430" y="163"/>
                  </a:lnTo>
                  <a:lnTo>
                    <a:pt x="420" y="151"/>
                  </a:lnTo>
                  <a:lnTo>
                    <a:pt x="411" y="141"/>
                  </a:lnTo>
                  <a:lnTo>
                    <a:pt x="402" y="130"/>
                  </a:lnTo>
                  <a:lnTo>
                    <a:pt x="391" y="120"/>
                  </a:lnTo>
                  <a:lnTo>
                    <a:pt x="378" y="110"/>
                  </a:lnTo>
                  <a:lnTo>
                    <a:pt x="366" y="99"/>
                  </a:lnTo>
                  <a:lnTo>
                    <a:pt x="352" y="90"/>
                  </a:lnTo>
                  <a:lnTo>
                    <a:pt x="339" y="82"/>
                  </a:lnTo>
                  <a:lnTo>
                    <a:pt x="322" y="72"/>
                  </a:lnTo>
                  <a:lnTo>
                    <a:pt x="289" y="56"/>
                  </a:lnTo>
                  <a:lnTo>
                    <a:pt x="253" y="43"/>
                  </a:lnTo>
                  <a:lnTo>
                    <a:pt x="216" y="30"/>
                  </a:lnTo>
                  <a:lnTo>
                    <a:pt x="177" y="20"/>
                  </a:lnTo>
                  <a:lnTo>
                    <a:pt x="135" y="11"/>
                  </a:lnTo>
                  <a:lnTo>
                    <a:pt x="91" y="6"/>
                  </a:lnTo>
                  <a:lnTo>
                    <a:pt x="46" y="1"/>
                  </a:lnTo>
                  <a:lnTo>
                    <a:pt x="0" y="0"/>
                  </a:lnTo>
                  <a:lnTo>
                    <a:pt x="0" y="13"/>
                  </a:lnTo>
                  <a:lnTo>
                    <a:pt x="45" y="14"/>
                  </a:lnTo>
                  <a:lnTo>
                    <a:pt x="90" y="18"/>
                  </a:lnTo>
                  <a:lnTo>
                    <a:pt x="132" y="23"/>
                  </a:lnTo>
                  <a:lnTo>
                    <a:pt x="172" y="31"/>
                  </a:lnTo>
                  <a:lnTo>
                    <a:pt x="211" y="41"/>
                  </a:lnTo>
                  <a:lnTo>
                    <a:pt x="249" y="54"/>
                  </a:lnTo>
                  <a:lnTo>
                    <a:pt x="283" y="67"/>
                  </a:lnTo>
                  <a:lnTo>
                    <a:pt x="315" y="84"/>
                  </a:lnTo>
                  <a:lnTo>
                    <a:pt x="330" y="91"/>
                  </a:lnTo>
                  <a:lnTo>
                    <a:pt x="342" y="99"/>
                  </a:lnTo>
                  <a:lnTo>
                    <a:pt x="357" y="108"/>
                  </a:lnTo>
                  <a:lnTo>
                    <a:pt x="369" y="118"/>
                  </a:lnTo>
                  <a:lnTo>
                    <a:pt x="381" y="127"/>
                  </a:lnTo>
                  <a:lnTo>
                    <a:pt x="391" y="138"/>
                  </a:lnTo>
                  <a:lnTo>
                    <a:pt x="400" y="149"/>
                  </a:lnTo>
                  <a:lnTo>
                    <a:pt x="409" y="158"/>
                  </a:lnTo>
                  <a:lnTo>
                    <a:pt x="417" y="168"/>
                  </a:lnTo>
                  <a:lnTo>
                    <a:pt x="423" y="180"/>
                  </a:lnTo>
                  <a:lnTo>
                    <a:pt x="430" y="191"/>
                  </a:lnTo>
                  <a:lnTo>
                    <a:pt x="435" y="202"/>
                  </a:lnTo>
                  <a:lnTo>
                    <a:pt x="439" y="214"/>
                  </a:lnTo>
                  <a:lnTo>
                    <a:pt x="441" y="226"/>
                  </a:lnTo>
                  <a:lnTo>
                    <a:pt x="444" y="239"/>
                  </a:lnTo>
                  <a:lnTo>
                    <a:pt x="444" y="250"/>
                  </a:lnTo>
                  <a:lnTo>
                    <a:pt x="459" y="25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1" name="Freeform 49"/>
            <p:cNvSpPr>
              <a:spLocks/>
            </p:cNvSpPr>
            <p:nvPr/>
          </p:nvSpPr>
          <p:spPr bwMode="auto">
            <a:xfrm>
              <a:off x="3730" y="2746"/>
              <a:ext cx="459" cy="249"/>
            </a:xfrm>
            <a:custGeom>
              <a:avLst/>
              <a:gdLst/>
              <a:ahLst/>
              <a:cxnLst>
                <a:cxn ang="0">
                  <a:pos x="0" y="249"/>
                </a:cxn>
                <a:cxn ang="0">
                  <a:pos x="46" y="247"/>
                </a:cxn>
                <a:cxn ang="0">
                  <a:pos x="91" y="244"/>
                </a:cxn>
                <a:cxn ang="0">
                  <a:pos x="135" y="238"/>
                </a:cxn>
                <a:cxn ang="0">
                  <a:pos x="177" y="230"/>
                </a:cxn>
                <a:cxn ang="0">
                  <a:pos x="216" y="219"/>
                </a:cxn>
                <a:cxn ang="0">
                  <a:pos x="253" y="207"/>
                </a:cxn>
                <a:cxn ang="0">
                  <a:pos x="289" y="192"/>
                </a:cxn>
                <a:cxn ang="0">
                  <a:pos x="322" y="176"/>
                </a:cxn>
                <a:cxn ang="0">
                  <a:pos x="339" y="168"/>
                </a:cxn>
                <a:cxn ang="0">
                  <a:pos x="352" y="159"/>
                </a:cxn>
                <a:cxn ang="0">
                  <a:pos x="366" y="149"/>
                </a:cxn>
                <a:cxn ang="0">
                  <a:pos x="378" y="140"/>
                </a:cxn>
                <a:cxn ang="0">
                  <a:pos x="391" y="130"/>
                </a:cxn>
                <a:cxn ang="0">
                  <a:pos x="402" y="119"/>
                </a:cxn>
                <a:cxn ang="0">
                  <a:pos x="411" y="108"/>
                </a:cxn>
                <a:cxn ang="0">
                  <a:pos x="420" y="97"/>
                </a:cxn>
                <a:cxn ang="0">
                  <a:pos x="430" y="87"/>
                </a:cxn>
                <a:cxn ang="0">
                  <a:pos x="436" y="75"/>
                </a:cxn>
                <a:cxn ang="0">
                  <a:pos x="442" y="63"/>
                </a:cxn>
                <a:cxn ang="0">
                  <a:pos x="448" y="51"/>
                </a:cxn>
                <a:cxn ang="0">
                  <a:pos x="453" y="37"/>
                </a:cxn>
                <a:cxn ang="0">
                  <a:pos x="456" y="25"/>
                </a:cxn>
                <a:cxn ang="0">
                  <a:pos x="456" y="12"/>
                </a:cxn>
                <a:cxn ang="0">
                  <a:pos x="459" y="0"/>
                </a:cxn>
                <a:cxn ang="0">
                  <a:pos x="444" y="0"/>
                </a:cxn>
                <a:cxn ang="0">
                  <a:pos x="444" y="12"/>
                </a:cxn>
                <a:cxn ang="0">
                  <a:pos x="441" y="25"/>
                </a:cxn>
                <a:cxn ang="0">
                  <a:pos x="439" y="35"/>
                </a:cxn>
                <a:cxn ang="0">
                  <a:pos x="435" y="47"/>
                </a:cxn>
                <a:cxn ang="0">
                  <a:pos x="430" y="59"/>
                </a:cxn>
                <a:cxn ang="0">
                  <a:pos x="423" y="70"/>
                </a:cxn>
                <a:cxn ang="0">
                  <a:pos x="417" y="80"/>
                </a:cxn>
                <a:cxn ang="0">
                  <a:pos x="409" y="91"/>
                </a:cxn>
                <a:cxn ang="0">
                  <a:pos x="400" y="102"/>
                </a:cxn>
                <a:cxn ang="0">
                  <a:pos x="391" y="113"/>
                </a:cxn>
                <a:cxn ang="0">
                  <a:pos x="381" y="122"/>
                </a:cxn>
                <a:cxn ang="0">
                  <a:pos x="369" y="131"/>
                </a:cxn>
                <a:cxn ang="0">
                  <a:pos x="357" y="140"/>
                </a:cxn>
                <a:cxn ang="0">
                  <a:pos x="342" y="149"/>
                </a:cxn>
                <a:cxn ang="0">
                  <a:pos x="330" y="159"/>
                </a:cxn>
                <a:cxn ang="0">
                  <a:pos x="315" y="167"/>
                </a:cxn>
                <a:cxn ang="0">
                  <a:pos x="283" y="182"/>
                </a:cxn>
                <a:cxn ang="0">
                  <a:pos x="249" y="197"/>
                </a:cxn>
                <a:cxn ang="0">
                  <a:pos x="211" y="209"/>
                </a:cxn>
                <a:cxn ang="0">
                  <a:pos x="172" y="218"/>
                </a:cxn>
                <a:cxn ang="0">
                  <a:pos x="132" y="226"/>
                </a:cxn>
                <a:cxn ang="0">
                  <a:pos x="90" y="233"/>
                </a:cxn>
                <a:cxn ang="0">
                  <a:pos x="45" y="237"/>
                </a:cxn>
                <a:cxn ang="0">
                  <a:pos x="0" y="238"/>
                </a:cxn>
                <a:cxn ang="0">
                  <a:pos x="0" y="249"/>
                </a:cxn>
              </a:cxnLst>
              <a:rect l="0" t="0" r="r" b="b"/>
              <a:pathLst>
                <a:path w="459" h="249">
                  <a:moveTo>
                    <a:pt x="0" y="249"/>
                  </a:moveTo>
                  <a:lnTo>
                    <a:pt x="46" y="247"/>
                  </a:lnTo>
                  <a:lnTo>
                    <a:pt x="91" y="244"/>
                  </a:lnTo>
                  <a:lnTo>
                    <a:pt x="135" y="238"/>
                  </a:lnTo>
                  <a:lnTo>
                    <a:pt x="177" y="230"/>
                  </a:lnTo>
                  <a:lnTo>
                    <a:pt x="216" y="219"/>
                  </a:lnTo>
                  <a:lnTo>
                    <a:pt x="253" y="207"/>
                  </a:lnTo>
                  <a:lnTo>
                    <a:pt x="289" y="192"/>
                  </a:lnTo>
                  <a:lnTo>
                    <a:pt x="322" y="176"/>
                  </a:lnTo>
                  <a:lnTo>
                    <a:pt x="339" y="168"/>
                  </a:lnTo>
                  <a:lnTo>
                    <a:pt x="352" y="159"/>
                  </a:lnTo>
                  <a:lnTo>
                    <a:pt x="366" y="149"/>
                  </a:lnTo>
                  <a:lnTo>
                    <a:pt x="378" y="140"/>
                  </a:lnTo>
                  <a:lnTo>
                    <a:pt x="391" y="130"/>
                  </a:lnTo>
                  <a:lnTo>
                    <a:pt x="402" y="119"/>
                  </a:lnTo>
                  <a:lnTo>
                    <a:pt x="411" y="108"/>
                  </a:lnTo>
                  <a:lnTo>
                    <a:pt x="420" y="97"/>
                  </a:lnTo>
                  <a:lnTo>
                    <a:pt x="430" y="87"/>
                  </a:lnTo>
                  <a:lnTo>
                    <a:pt x="436" y="75"/>
                  </a:lnTo>
                  <a:lnTo>
                    <a:pt x="442" y="63"/>
                  </a:lnTo>
                  <a:lnTo>
                    <a:pt x="448" y="51"/>
                  </a:lnTo>
                  <a:lnTo>
                    <a:pt x="453" y="37"/>
                  </a:lnTo>
                  <a:lnTo>
                    <a:pt x="456" y="25"/>
                  </a:lnTo>
                  <a:lnTo>
                    <a:pt x="456" y="12"/>
                  </a:lnTo>
                  <a:lnTo>
                    <a:pt x="459" y="0"/>
                  </a:lnTo>
                  <a:lnTo>
                    <a:pt x="444" y="0"/>
                  </a:lnTo>
                  <a:lnTo>
                    <a:pt x="444" y="12"/>
                  </a:lnTo>
                  <a:lnTo>
                    <a:pt x="441" y="25"/>
                  </a:lnTo>
                  <a:lnTo>
                    <a:pt x="439" y="35"/>
                  </a:lnTo>
                  <a:lnTo>
                    <a:pt x="435" y="47"/>
                  </a:lnTo>
                  <a:lnTo>
                    <a:pt x="430" y="59"/>
                  </a:lnTo>
                  <a:lnTo>
                    <a:pt x="423" y="70"/>
                  </a:lnTo>
                  <a:lnTo>
                    <a:pt x="417" y="80"/>
                  </a:lnTo>
                  <a:lnTo>
                    <a:pt x="409" y="91"/>
                  </a:lnTo>
                  <a:lnTo>
                    <a:pt x="400" y="102"/>
                  </a:lnTo>
                  <a:lnTo>
                    <a:pt x="391" y="113"/>
                  </a:lnTo>
                  <a:lnTo>
                    <a:pt x="381" y="122"/>
                  </a:lnTo>
                  <a:lnTo>
                    <a:pt x="369" y="131"/>
                  </a:lnTo>
                  <a:lnTo>
                    <a:pt x="357" y="140"/>
                  </a:lnTo>
                  <a:lnTo>
                    <a:pt x="342" y="149"/>
                  </a:lnTo>
                  <a:lnTo>
                    <a:pt x="330" y="159"/>
                  </a:lnTo>
                  <a:lnTo>
                    <a:pt x="315" y="167"/>
                  </a:lnTo>
                  <a:lnTo>
                    <a:pt x="283" y="182"/>
                  </a:lnTo>
                  <a:lnTo>
                    <a:pt x="249" y="197"/>
                  </a:lnTo>
                  <a:lnTo>
                    <a:pt x="211" y="209"/>
                  </a:lnTo>
                  <a:lnTo>
                    <a:pt x="172" y="218"/>
                  </a:lnTo>
                  <a:lnTo>
                    <a:pt x="132" y="226"/>
                  </a:lnTo>
                  <a:lnTo>
                    <a:pt x="90" y="233"/>
                  </a:lnTo>
                  <a:lnTo>
                    <a:pt x="45" y="237"/>
                  </a:lnTo>
                  <a:lnTo>
                    <a:pt x="0" y="238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" name="Freeform 50"/>
            <p:cNvSpPr>
              <a:spLocks/>
            </p:cNvSpPr>
            <p:nvPr/>
          </p:nvSpPr>
          <p:spPr bwMode="auto">
            <a:xfrm>
              <a:off x="3271" y="2746"/>
              <a:ext cx="459" cy="2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2"/>
                </a:cxn>
                <a:cxn ang="0">
                  <a:pos x="3" y="25"/>
                </a:cxn>
                <a:cxn ang="0">
                  <a:pos x="6" y="37"/>
                </a:cxn>
                <a:cxn ang="0">
                  <a:pos x="12" y="51"/>
                </a:cxn>
                <a:cxn ang="0">
                  <a:pos x="15" y="63"/>
                </a:cxn>
                <a:cxn ang="0">
                  <a:pos x="23" y="75"/>
                </a:cxn>
                <a:cxn ang="0">
                  <a:pos x="30" y="87"/>
                </a:cxn>
                <a:cxn ang="0">
                  <a:pos x="38" y="97"/>
                </a:cxn>
                <a:cxn ang="0">
                  <a:pos x="48" y="108"/>
                </a:cxn>
                <a:cxn ang="0">
                  <a:pos x="59" y="119"/>
                </a:cxn>
                <a:cxn ang="0">
                  <a:pos x="69" y="130"/>
                </a:cxn>
                <a:cxn ang="0">
                  <a:pos x="80" y="140"/>
                </a:cxn>
                <a:cxn ang="0">
                  <a:pos x="93" y="149"/>
                </a:cxn>
                <a:cxn ang="0">
                  <a:pos x="107" y="159"/>
                </a:cxn>
                <a:cxn ang="0">
                  <a:pos x="122" y="168"/>
                </a:cxn>
                <a:cxn ang="0">
                  <a:pos x="137" y="176"/>
                </a:cxn>
                <a:cxn ang="0">
                  <a:pos x="168" y="192"/>
                </a:cxn>
                <a:cxn ang="0">
                  <a:pos x="204" y="207"/>
                </a:cxn>
                <a:cxn ang="0">
                  <a:pos x="243" y="219"/>
                </a:cxn>
                <a:cxn ang="0">
                  <a:pos x="282" y="230"/>
                </a:cxn>
                <a:cxn ang="0">
                  <a:pos x="324" y="238"/>
                </a:cxn>
                <a:cxn ang="0">
                  <a:pos x="366" y="244"/>
                </a:cxn>
                <a:cxn ang="0">
                  <a:pos x="412" y="247"/>
                </a:cxn>
                <a:cxn ang="0">
                  <a:pos x="459" y="249"/>
                </a:cxn>
                <a:cxn ang="0">
                  <a:pos x="459" y="238"/>
                </a:cxn>
                <a:cxn ang="0">
                  <a:pos x="414" y="237"/>
                </a:cxn>
                <a:cxn ang="0">
                  <a:pos x="369" y="233"/>
                </a:cxn>
                <a:cxn ang="0">
                  <a:pos x="327" y="226"/>
                </a:cxn>
                <a:cxn ang="0">
                  <a:pos x="285" y="218"/>
                </a:cxn>
                <a:cxn ang="0">
                  <a:pos x="246" y="209"/>
                </a:cxn>
                <a:cxn ang="0">
                  <a:pos x="210" y="197"/>
                </a:cxn>
                <a:cxn ang="0">
                  <a:pos x="176" y="182"/>
                </a:cxn>
                <a:cxn ang="0">
                  <a:pos x="144" y="167"/>
                </a:cxn>
                <a:cxn ang="0">
                  <a:pos x="129" y="159"/>
                </a:cxn>
                <a:cxn ang="0">
                  <a:pos x="116" y="149"/>
                </a:cxn>
                <a:cxn ang="0">
                  <a:pos x="102" y="140"/>
                </a:cxn>
                <a:cxn ang="0">
                  <a:pos x="90" y="131"/>
                </a:cxn>
                <a:cxn ang="0">
                  <a:pos x="78" y="122"/>
                </a:cxn>
                <a:cxn ang="0">
                  <a:pos x="68" y="113"/>
                </a:cxn>
                <a:cxn ang="0">
                  <a:pos x="59" y="102"/>
                </a:cxn>
                <a:cxn ang="0">
                  <a:pos x="48" y="91"/>
                </a:cxn>
                <a:cxn ang="0">
                  <a:pos x="41" y="80"/>
                </a:cxn>
                <a:cxn ang="0">
                  <a:pos x="35" y="70"/>
                </a:cxn>
                <a:cxn ang="0">
                  <a:pos x="29" y="59"/>
                </a:cxn>
                <a:cxn ang="0">
                  <a:pos x="24" y="47"/>
                </a:cxn>
                <a:cxn ang="0">
                  <a:pos x="20" y="35"/>
                </a:cxn>
                <a:cxn ang="0">
                  <a:pos x="18" y="25"/>
                </a:cxn>
                <a:cxn ang="0">
                  <a:pos x="15" y="12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r" b="b"/>
              <a:pathLst>
                <a:path w="459" h="249">
                  <a:moveTo>
                    <a:pt x="0" y="0"/>
                  </a:moveTo>
                  <a:lnTo>
                    <a:pt x="2" y="12"/>
                  </a:lnTo>
                  <a:lnTo>
                    <a:pt x="3" y="25"/>
                  </a:lnTo>
                  <a:lnTo>
                    <a:pt x="6" y="37"/>
                  </a:lnTo>
                  <a:lnTo>
                    <a:pt x="12" y="51"/>
                  </a:lnTo>
                  <a:lnTo>
                    <a:pt x="15" y="63"/>
                  </a:lnTo>
                  <a:lnTo>
                    <a:pt x="23" y="75"/>
                  </a:lnTo>
                  <a:lnTo>
                    <a:pt x="30" y="87"/>
                  </a:lnTo>
                  <a:lnTo>
                    <a:pt x="38" y="97"/>
                  </a:lnTo>
                  <a:lnTo>
                    <a:pt x="48" y="108"/>
                  </a:lnTo>
                  <a:lnTo>
                    <a:pt x="59" y="119"/>
                  </a:lnTo>
                  <a:lnTo>
                    <a:pt x="69" y="130"/>
                  </a:lnTo>
                  <a:lnTo>
                    <a:pt x="80" y="140"/>
                  </a:lnTo>
                  <a:lnTo>
                    <a:pt x="93" y="149"/>
                  </a:lnTo>
                  <a:lnTo>
                    <a:pt x="107" y="159"/>
                  </a:lnTo>
                  <a:lnTo>
                    <a:pt x="122" y="168"/>
                  </a:lnTo>
                  <a:lnTo>
                    <a:pt x="137" y="176"/>
                  </a:lnTo>
                  <a:lnTo>
                    <a:pt x="168" y="192"/>
                  </a:lnTo>
                  <a:lnTo>
                    <a:pt x="204" y="207"/>
                  </a:lnTo>
                  <a:lnTo>
                    <a:pt x="243" y="219"/>
                  </a:lnTo>
                  <a:lnTo>
                    <a:pt x="282" y="230"/>
                  </a:lnTo>
                  <a:lnTo>
                    <a:pt x="324" y="238"/>
                  </a:lnTo>
                  <a:lnTo>
                    <a:pt x="366" y="244"/>
                  </a:lnTo>
                  <a:lnTo>
                    <a:pt x="412" y="247"/>
                  </a:lnTo>
                  <a:lnTo>
                    <a:pt x="459" y="249"/>
                  </a:lnTo>
                  <a:lnTo>
                    <a:pt x="459" y="238"/>
                  </a:lnTo>
                  <a:lnTo>
                    <a:pt x="414" y="237"/>
                  </a:lnTo>
                  <a:lnTo>
                    <a:pt x="369" y="233"/>
                  </a:lnTo>
                  <a:lnTo>
                    <a:pt x="327" y="226"/>
                  </a:lnTo>
                  <a:lnTo>
                    <a:pt x="285" y="218"/>
                  </a:lnTo>
                  <a:lnTo>
                    <a:pt x="246" y="209"/>
                  </a:lnTo>
                  <a:lnTo>
                    <a:pt x="210" y="197"/>
                  </a:lnTo>
                  <a:lnTo>
                    <a:pt x="176" y="182"/>
                  </a:lnTo>
                  <a:lnTo>
                    <a:pt x="144" y="167"/>
                  </a:lnTo>
                  <a:lnTo>
                    <a:pt x="129" y="159"/>
                  </a:lnTo>
                  <a:lnTo>
                    <a:pt x="116" y="149"/>
                  </a:lnTo>
                  <a:lnTo>
                    <a:pt x="102" y="140"/>
                  </a:lnTo>
                  <a:lnTo>
                    <a:pt x="90" y="131"/>
                  </a:lnTo>
                  <a:lnTo>
                    <a:pt x="78" y="122"/>
                  </a:lnTo>
                  <a:lnTo>
                    <a:pt x="68" y="113"/>
                  </a:lnTo>
                  <a:lnTo>
                    <a:pt x="59" y="102"/>
                  </a:lnTo>
                  <a:lnTo>
                    <a:pt x="48" y="91"/>
                  </a:lnTo>
                  <a:lnTo>
                    <a:pt x="41" y="80"/>
                  </a:lnTo>
                  <a:lnTo>
                    <a:pt x="35" y="70"/>
                  </a:lnTo>
                  <a:lnTo>
                    <a:pt x="29" y="59"/>
                  </a:lnTo>
                  <a:lnTo>
                    <a:pt x="24" y="47"/>
                  </a:lnTo>
                  <a:lnTo>
                    <a:pt x="20" y="35"/>
                  </a:lnTo>
                  <a:lnTo>
                    <a:pt x="18" y="25"/>
                  </a:lnTo>
                  <a:lnTo>
                    <a:pt x="15" y="12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" name="Freeform 51"/>
            <p:cNvSpPr>
              <a:spLocks/>
            </p:cNvSpPr>
            <p:nvPr/>
          </p:nvSpPr>
          <p:spPr bwMode="auto">
            <a:xfrm>
              <a:off x="3271" y="2496"/>
              <a:ext cx="459" cy="250"/>
            </a:xfrm>
            <a:custGeom>
              <a:avLst/>
              <a:gdLst/>
              <a:ahLst/>
              <a:cxnLst>
                <a:cxn ang="0">
                  <a:pos x="459" y="0"/>
                </a:cxn>
                <a:cxn ang="0">
                  <a:pos x="412" y="1"/>
                </a:cxn>
                <a:cxn ang="0">
                  <a:pos x="366" y="6"/>
                </a:cxn>
                <a:cxn ang="0">
                  <a:pos x="324" y="11"/>
                </a:cxn>
                <a:cxn ang="0">
                  <a:pos x="282" y="20"/>
                </a:cxn>
                <a:cxn ang="0">
                  <a:pos x="243" y="30"/>
                </a:cxn>
                <a:cxn ang="0">
                  <a:pos x="204" y="43"/>
                </a:cxn>
                <a:cxn ang="0">
                  <a:pos x="168" y="56"/>
                </a:cxn>
                <a:cxn ang="0">
                  <a:pos x="137" y="72"/>
                </a:cxn>
                <a:cxn ang="0">
                  <a:pos x="122" y="82"/>
                </a:cxn>
                <a:cxn ang="0">
                  <a:pos x="107" y="90"/>
                </a:cxn>
                <a:cxn ang="0">
                  <a:pos x="93" y="99"/>
                </a:cxn>
                <a:cxn ang="0">
                  <a:pos x="80" y="110"/>
                </a:cxn>
                <a:cxn ang="0">
                  <a:pos x="69" y="120"/>
                </a:cxn>
                <a:cxn ang="0">
                  <a:pos x="59" y="130"/>
                </a:cxn>
                <a:cxn ang="0">
                  <a:pos x="48" y="141"/>
                </a:cxn>
                <a:cxn ang="0">
                  <a:pos x="38" y="151"/>
                </a:cxn>
                <a:cxn ang="0">
                  <a:pos x="30" y="163"/>
                </a:cxn>
                <a:cxn ang="0">
                  <a:pos x="23" y="175"/>
                </a:cxn>
                <a:cxn ang="0">
                  <a:pos x="15" y="187"/>
                </a:cxn>
                <a:cxn ang="0">
                  <a:pos x="12" y="199"/>
                </a:cxn>
                <a:cxn ang="0">
                  <a:pos x="6" y="211"/>
                </a:cxn>
                <a:cxn ang="0">
                  <a:pos x="3" y="223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15" y="250"/>
                </a:cxn>
                <a:cxn ang="0">
                  <a:pos x="15" y="239"/>
                </a:cxn>
                <a:cxn ang="0">
                  <a:pos x="18" y="226"/>
                </a:cxn>
                <a:cxn ang="0">
                  <a:pos x="20" y="214"/>
                </a:cxn>
                <a:cxn ang="0">
                  <a:pos x="24" y="202"/>
                </a:cxn>
                <a:cxn ang="0">
                  <a:pos x="29" y="191"/>
                </a:cxn>
                <a:cxn ang="0">
                  <a:pos x="35" y="180"/>
                </a:cxn>
                <a:cxn ang="0">
                  <a:pos x="41" y="168"/>
                </a:cxn>
                <a:cxn ang="0">
                  <a:pos x="48" y="158"/>
                </a:cxn>
                <a:cxn ang="0">
                  <a:pos x="59" y="149"/>
                </a:cxn>
                <a:cxn ang="0">
                  <a:pos x="68" y="138"/>
                </a:cxn>
                <a:cxn ang="0">
                  <a:pos x="78" y="127"/>
                </a:cxn>
                <a:cxn ang="0">
                  <a:pos x="90" y="118"/>
                </a:cxn>
                <a:cxn ang="0">
                  <a:pos x="102" y="108"/>
                </a:cxn>
                <a:cxn ang="0">
                  <a:pos x="116" y="99"/>
                </a:cxn>
                <a:cxn ang="0">
                  <a:pos x="129" y="91"/>
                </a:cxn>
                <a:cxn ang="0">
                  <a:pos x="144" y="84"/>
                </a:cxn>
                <a:cxn ang="0">
                  <a:pos x="176" y="67"/>
                </a:cxn>
                <a:cxn ang="0">
                  <a:pos x="210" y="54"/>
                </a:cxn>
                <a:cxn ang="0">
                  <a:pos x="246" y="41"/>
                </a:cxn>
                <a:cxn ang="0">
                  <a:pos x="285" y="31"/>
                </a:cxn>
                <a:cxn ang="0">
                  <a:pos x="327" y="23"/>
                </a:cxn>
                <a:cxn ang="0">
                  <a:pos x="369" y="18"/>
                </a:cxn>
                <a:cxn ang="0">
                  <a:pos x="414" y="14"/>
                </a:cxn>
                <a:cxn ang="0">
                  <a:pos x="459" y="13"/>
                </a:cxn>
                <a:cxn ang="0">
                  <a:pos x="459" y="0"/>
                </a:cxn>
              </a:cxnLst>
              <a:rect l="0" t="0" r="r" b="b"/>
              <a:pathLst>
                <a:path w="459" h="250">
                  <a:moveTo>
                    <a:pt x="459" y="0"/>
                  </a:moveTo>
                  <a:lnTo>
                    <a:pt x="412" y="1"/>
                  </a:lnTo>
                  <a:lnTo>
                    <a:pt x="366" y="6"/>
                  </a:lnTo>
                  <a:lnTo>
                    <a:pt x="324" y="11"/>
                  </a:lnTo>
                  <a:lnTo>
                    <a:pt x="282" y="20"/>
                  </a:lnTo>
                  <a:lnTo>
                    <a:pt x="243" y="30"/>
                  </a:lnTo>
                  <a:lnTo>
                    <a:pt x="204" y="43"/>
                  </a:lnTo>
                  <a:lnTo>
                    <a:pt x="168" y="56"/>
                  </a:lnTo>
                  <a:lnTo>
                    <a:pt x="137" y="72"/>
                  </a:lnTo>
                  <a:lnTo>
                    <a:pt x="122" y="82"/>
                  </a:lnTo>
                  <a:lnTo>
                    <a:pt x="107" y="90"/>
                  </a:lnTo>
                  <a:lnTo>
                    <a:pt x="93" y="99"/>
                  </a:lnTo>
                  <a:lnTo>
                    <a:pt x="80" y="110"/>
                  </a:lnTo>
                  <a:lnTo>
                    <a:pt x="69" y="120"/>
                  </a:lnTo>
                  <a:lnTo>
                    <a:pt x="59" y="130"/>
                  </a:lnTo>
                  <a:lnTo>
                    <a:pt x="48" y="141"/>
                  </a:lnTo>
                  <a:lnTo>
                    <a:pt x="38" y="151"/>
                  </a:lnTo>
                  <a:lnTo>
                    <a:pt x="30" y="163"/>
                  </a:lnTo>
                  <a:lnTo>
                    <a:pt x="23" y="175"/>
                  </a:lnTo>
                  <a:lnTo>
                    <a:pt x="15" y="187"/>
                  </a:lnTo>
                  <a:lnTo>
                    <a:pt x="12" y="199"/>
                  </a:lnTo>
                  <a:lnTo>
                    <a:pt x="6" y="211"/>
                  </a:lnTo>
                  <a:lnTo>
                    <a:pt x="3" y="223"/>
                  </a:lnTo>
                  <a:lnTo>
                    <a:pt x="2" y="237"/>
                  </a:lnTo>
                  <a:lnTo>
                    <a:pt x="0" y="250"/>
                  </a:lnTo>
                  <a:lnTo>
                    <a:pt x="15" y="250"/>
                  </a:lnTo>
                  <a:lnTo>
                    <a:pt x="15" y="239"/>
                  </a:lnTo>
                  <a:lnTo>
                    <a:pt x="18" y="226"/>
                  </a:lnTo>
                  <a:lnTo>
                    <a:pt x="20" y="214"/>
                  </a:lnTo>
                  <a:lnTo>
                    <a:pt x="24" y="202"/>
                  </a:lnTo>
                  <a:lnTo>
                    <a:pt x="29" y="191"/>
                  </a:lnTo>
                  <a:lnTo>
                    <a:pt x="35" y="180"/>
                  </a:lnTo>
                  <a:lnTo>
                    <a:pt x="41" y="168"/>
                  </a:lnTo>
                  <a:lnTo>
                    <a:pt x="48" y="158"/>
                  </a:lnTo>
                  <a:lnTo>
                    <a:pt x="59" y="149"/>
                  </a:lnTo>
                  <a:lnTo>
                    <a:pt x="68" y="138"/>
                  </a:lnTo>
                  <a:lnTo>
                    <a:pt x="78" y="127"/>
                  </a:lnTo>
                  <a:lnTo>
                    <a:pt x="90" y="118"/>
                  </a:lnTo>
                  <a:lnTo>
                    <a:pt x="102" y="108"/>
                  </a:lnTo>
                  <a:lnTo>
                    <a:pt x="116" y="99"/>
                  </a:lnTo>
                  <a:lnTo>
                    <a:pt x="129" y="91"/>
                  </a:lnTo>
                  <a:lnTo>
                    <a:pt x="144" y="84"/>
                  </a:lnTo>
                  <a:lnTo>
                    <a:pt x="176" y="67"/>
                  </a:lnTo>
                  <a:lnTo>
                    <a:pt x="210" y="54"/>
                  </a:lnTo>
                  <a:lnTo>
                    <a:pt x="246" y="41"/>
                  </a:lnTo>
                  <a:lnTo>
                    <a:pt x="285" y="31"/>
                  </a:lnTo>
                  <a:lnTo>
                    <a:pt x="327" y="23"/>
                  </a:lnTo>
                  <a:lnTo>
                    <a:pt x="369" y="18"/>
                  </a:lnTo>
                  <a:lnTo>
                    <a:pt x="414" y="14"/>
                  </a:lnTo>
                  <a:lnTo>
                    <a:pt x="459" y="13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" name="Freeform 52"/>
            <p:cNvSpPr>
              <a:spLocks/>
            </p:cNvSpPr>
            <p:nvPr/>
          </p:nvSpPr>
          <p:spPr bwMode="auto">
            <a:xfrm>
              <a:off x="2032" y="1170"/>
              <a:ext cx="1000" cy="508"/>
            </a:xfrm>
            <a:custGeom>
              <a:avLst/>
              <a:gdLst/>
              <a:ahLst/>
              <a:cxnLst>
                <a:cxn ang="0">
                  <a:pos x="551" y="0"/>
                </a:cxn>
                <a:cxn ang="0">
                  <a:pos x="649" y="11"/>
                </a:cxn>
                <a:cxn ang="0">
                  <a:pos x="738" y="29"/>
                </a:cxn>
                <a:cxn ang="0">
                  <a:pos x="799" y="50"/>
                </a:cxn>
                <a:cxn ang="0">
                  <a:pos x="836" y="66"/>
                </a:cxn>
                <a:cxn ang="0">
                  <a:pos x="870" y="83"/>
                </a:cxn>
                <a:cxn ang="0">
                  <a:pos x="900" y="102"/>
                </a:cxn>
                <a:cxn ang="0">
                  <a:pos x="928" y="122"/>
                </a:cxn>
                <a:cxn ang="0">
                  <a:pos x="951" y="143"/>
                </a:cxn>
                <a:cxn ang="0">
                  <a:pos x="970" y="166"/>
                </a:cxn>
                <a:cxn ang="0">
                  <a:pos x="984" y="191"/>
                </a:cxn>
                <a:cxn ang="0">
                  <a:pos x="995" y="215"/>
                </a:cxn>
                <a:cxn ang="0">
                  <a:pos x="1000" y="241"/>
                </a:cxn>
                <a:cxn ang="0">
                  <a:pos x="1000" y="266"/>
                </a:cxn>
                <a:cxn ang="0">
                  <a:pos x="995" y="291"/>
                </a:cxn>
                <a:cxn ang="0">
                  <a:pos x="984" y="317"/>
                </a:cxn>
                <a:cxn ang="0">
                  <a:pos x="970" y="341"/>
                </a:cxn>
                <a:cxn ang="0">
                  <a:pos x="951" y="363"/>
                </a:cxn>
                <a:cxn ang="0">
                  <a:pos x="928" y="385"/>
                </a:cxn>
                <a:cxn ang="0">
                  <a:pos x="900" y="405"/>
                </a:cxn>
                <a:cxn ang="0">
                  <a:pos x="870" y="424"/>
                </a:cxn>
                <a:cxn ang="0">
                  <a:pos x="836" y="441"/>
                </a:cxn>
                <a:cxn ang="0">
                  <a:pos x="799" y="458"/>
                </a:cxn>
                <a:cxn ang="0">
                  <a:pos x="738" y="477"/>
                </a:cxn>
                <a:cxn ang="0">
                  <a:pos x="649" y="496"/>
                </a:cxn>
                <a:cxn ang="0">
                  <a:pos x="551" y="506"/>
                </a:cxn>
                <a:cxn ang="0">
                  <a:pos x="449" y="506"/>
                </a:cxn>
                <a:cxn ang="0">
                  <a:pos x="351" y="496"/>
                </a:cxn>
                <a:cxn ang="0">
                  <a:pos x="262" y="477"/>
                </a:cxn>
                <a:cxn ang="0">
                  <a:pos x="201" y="458"/>
                </a:cxn>
                <a:cxn ang="0">
                  <a:pos x="164" y="441"/>
                </a:cxn>
                <a:cxn ang="0">
                  <a:pos x="130" y="424"/>
                </a:cxn>
                <a:cxn ang="0">
                  <a:pos x="98" y="405"/>
                </a:cxn>
                <a:cxn ang="0">
                  <a:pos x="72" y="385"/>
                </a:cxn>
                <a:cxn ang="0">
                  <a:pos x="48" y="363"/>
                </a:cxn>
                <a:cxn ang="0">
                  <a:pos x="30" y="341"/>
                </a:cxn>
                <a:cxn ang="0">
                  <a:pos x="16" y="317"/>
                </a:cxn>
                <a:cxn ang="0">
                  <a:pos x="5" y="291"/>
                </a:cxn>
                <a:cxn ang="0">
                  <a:pos x="0" y="266"/>
                </a:cxn>
                <a:cxn ang="0">
                  <a:pos x="0" y="241"/>
                </a:cxn>
                <a:cxn ang="0">
                  <a:pos x="5" y="215"/>
                </a:cxn>
                <a:cxn ang="0">
                  <a:pos x="16" y="191"/>
                </a:cxn>
                <a:cxn ang="0">
                  <a:pos x="30" y="166"/>
                </a:cxn>
                <a:cxn ang="0">
                  <a:pos x="48" y="143"/>
                </a:cxn>
                <a:cxn ang="0">
                  <a:pos x="72" y="122"/>
                </a:cxn>
                <a:cxn ang="0">
                  <a:pos x="98" y="102"/>
                </a:cxn>
                <a:cxn ang="0">
                  <a:pos x="130" y="83"/>
                </a:cxn>
                <a:cxn ang="0">
                  <a:pos x="164" y="66"/>
                </a:cxn>
                <a:cxn ang="0">
                  <a:pos x="201" y="50"/>
                </a:cxn>
                <a:cxn ang="0">
                  <a:pos x="262" y="29"/>
                </a:cxn>
                <a:cxn ang="0">
                  <a:pos x="351" y="11"/>
                </a:cxn>
                <a:cxn ang="0">
                  <a:pos x="449" y="0"/>
                </a:cxn>
              </a:cxnLst>
              <a:rect l="0" t="0" r="r" b="b"/>
              <a:pathLst>
                <a:path w="1000" h="508">
                  <a:moveTo>
                    <a:pt x="499" y="0"/>
                  </a:moveTo>
                  <a:lnTo>
                    <a:pt x="551" y="0"/>
                  </a:lnTo>
                  <a:lnTo>
                    <a:pt x="601" y="5"/>
                  </a:lnTo>
                  <a:lnTo>
                    <a:pt x="649" y="11"/>
                  </a:lnTo>
                  <a:lnTo>
                    <a:pt x="694" y="19"/>
                  </a:lnTo>
                  <a:lnTo>
                    <a:pt x="738" y="29"/>
                  </a:lnTo>
                  <a:lnTo>
                    <a:pt x="780" y="43"/>
                  </a:lnTo>
                  <a:lnTo>
                    <a:pt x="799" y="50"/>
                  </a:lnTo>
                  <a:lnTo>
                    <a:pt x="817" y="58"/>
                  </a:lnTo>
                  <a:lnTo>
                    <a:pt x="836" y="66"/>
                  </a:lnTo>
                  <a:lnTo>
                    <a:pt x="853" y="74"/>
                  </a:lnTo>
                  <a:lnTo>
                    <a:pt x="870" y="83"/>
                  </a:lnTo>
                  <a:lnTo>
                    <a:pt x="886" y="93"/>
                  </a:lnTo>
                  <a:lnTo>
                    <a:pt x="900" y="102"/>
                  </a:lnTo>
                  <a:lnTo>
                    <a:pt x="914" y="112"/>
                  </a:lnTo>
                  <a:lnTo>
                    <a:pt x="928" y="122"/>
                  </a:lnTo>
                  <a:lnTo>
                    <a:pt x="940" y="133"/>
                  </a:lnTo>
                  <a:lnTo>
                    <a:pt x="951" y="143"/>
                  </a:lnTo>
                  <a:lnTo>
                    <a:pt x="961" y="155"/>
                  </a:lnTo>
                  <a:lnTo>
                    <a:pt x="970" y="166"/>
                  </a:lnTo>
                  <a:lnTo>
                    <a:pt x="978" y="178"/>
                  </a:lnTo>
                  <a:lnTo>
                    <a:pt x="984" y="191"/>
                  </a:lnTo>
                  <a:lnTo>
                    <a:pt x="990" y="202"/>
                  </a:lnTo>
                  <a:lnTo>
                    <a:pt x="995" y="215"/>
                  </a:lnTo>
                  <a:lnTo>
                    <a:pt x="998" y="227"/>
                  </a:lnTo>
                  <a:lnTo>
                    <a:pt x="1000" y="241"/>
                  </a:lnTo>
                  <a:lnTo>
                    <a:pt x="1000" y="254"/>
                  </a:lnTo>
                  <a:lnTo>
                    <a:pt x="1000" y="266"/>
                  </a:lnTo>
                  <a:lnTo>
                    <a:pt x="998" y="279"/>
                  </a:lnTo>
                  <a:lnTo>
                    <a:pt x="995" y="291"/>
                  </a:lnTo>
                  <a:lnTo>
                    <a:pt x="990" y="305"/>
                  </a:lnTo>
                  <a:lnTo>
                    <a:pt x="984" y="317"/>
                  </a:lnTo>
                  <a:lnTo>
                    <a:pt x="978" y="329"/>
                  </a:lnTo>
                  <a:lnTo>
                    <a:pt x="970" y="341"/>
                  </a:lnTo>
                  <a:lnTo>
                    <a:pt x="961" y="351"/>
                  </a:lnTo>
                  <a:lnTo>
                    <a:pt x="951" y="363"/>
                  </a:lnTo>
                  <a:lnTo>
                    <a:pt x="940" y="374"/>
                  </a:lnTo>
                  <a:lnTo>
                    <a:pt x="928" y="385"/>
                  </a:lnTo>
                  <a:lnTo>
                    <a:pt x="914" y="396"/>
                  </a:lnTo>
                  <a:lnTo>
                    <a:pt x="900" y="405"/>
                  </a:lnTo>
                  <a:lnTo>
                    <a:pt x="886" y="415"/>
                  </a:lnTo>
                  <a:lnTo>
                    <a:pt x="870" y="424"/>
                  </a:lnTo>
                  <a:lnTo>
                    <a:pt x="853" y="433"/>
                  </a:lnTo>
                  <a:lnTo>
                    <a:pt x="836" y="441"/>
                  </a:lnTo>
                  <a:lnTo>
                    <a:pt x="817" y="449"/>
                  </a:lnTo>
                  <a:lnTo>
                    <a:pt x="799" y="458"/>
                  </a:lnTo>
                  <a:lnTo>
                    <a:pt x="780" y="463"/>
                  </a:lnTo>
                  <a:lnTo>
                    <a:pt x="738" y="477"/>
                  </a:lnTo>
                  <a:lnTo>
                    <a:pt x="694" y="488"/>
                  </a:lnTo>
                  <a:lnTo>
                    <a:pt x="649" y="496"/>
                  </a:lnTo>
                  <a:lnTo>
                    <a:pt x="601" y="503"/>
                  </a:lnTo>
                  <a:lnTo>
                    <a:pt x="551" y="506"/>
                  </a:lnTo>
                  <a:lnTo>
                    <a:pt x="499" y="508"/>
                  </a:lnTo>
                  <a:lnTo>
                    <a:pt x="449" y="506"/>
                  </a:lnTo>
                  <a:lnTo>
                    <a:pt x="399" y="503"/>
                  </a:lnTo>
                  <a:lnTo>
                    <a:pt x="351" y="496"/>
                  </a:lnTo>
                  <a:lnTo>
                    <a:pt x="306" y="488"/>
                  </a:lnTo>
                  <a:lnTo>
                    <a:pt x="262" y="477"/>
                  </a:lnTo>
                  <a:lnTo>
                    <a:pt x="220" y="463"/>
                  </a:lnTo>
                  <a:lnTo>
                    <a:pt x="201" y="458"/>
                  </a:lnTo>
                  <a:lnTo>
                    <a:pt x="183" y="449"/>
                  </a:lnTo>
                  <a:lnTo>
                    <a:pt x="164" y="441"/>
                  </a:lnTo>
                  <a:lnTo>
                    <a:pt x="147" y="433"/>
                  </a:lnTo>
                  <a:lnTo>
                    <a:pt x="130" y="424"/>
                  </a:lnTo>
                  <a:lnTo>
                    <a:pt x="114" y="415"/>
                  </a:lnTo>
                  <a:lnTo>
                    <a:pt x="98" y="405"/>
                  </a:lnTo>
                  <a:lnTo>
                    <a:pt x="84" y="396"/>
                  </a:lnTo>
                  <a:lnTo>
                    <a:pt x="72" y="385"/>
                  </a:lnTo>
                  <a:lnTo>
                    <a:pt x="59" y="374"/>
                  </a:lnTo>
                  <a:lnTo>
                    <a:pt x="48" y="363"/>
                  </a:lnTo>
                  <a:lnTo>
                    <a:pt x="39" y="351"/>
                  </a:lnTo>
                  <a:lnTo>
                    <a:pt x="30" y="341"/>
                  </a:lnTo>
                  <a:lnTo>
                    <a:pt x="22" y="329"/>
                  </a:lnTo>
                  <a:lnTo>
                    <a:pt x="16" y="317"/>
                  </a:lnTo>
                  <a:lnTo>
                    <a:pt x="9" y="305"/>
                  </a:lnTo>
                  <a:lnTo>
                    <a:pt x="5" y="291"/>
                  </a:lnTo>
                  <a:lnTo>
                    <a:pt x="2" y="279"/>
                  </a:lnTo>
                  <a:lnTo>
                    <a:pt x="0" y="266"/>
                  </a:lnTo>
                  <a:lnTo>
                    <a:pt x="0" y="254"/>
                  </a:lnTo>
                  <a:lnTo>
                    <a:pt x="0" y="241"/>
                  </a:lnTo>
                  <a:lnTo>
                    <a:pt x="2" y="227"/>
                  </a:lnTo>
                  <a:lnTo>
                    <a:pt x="5" y="215"/>
                  </a:lnTo>
                  <a:lnTo>
                    <a:pt x="9" y="202"/>
                  </a:lnTo>
                  <a:lnTo>
                    <a:pt x="16" y="191"/>
                  </a:lnTo>
                  <a:lnTo>
                    <a:pt x="22" y="178"/>
                  </a:lnTo>
                  <a:lnTo>
                    <a:pt x="30" y="166"/>
                  </a:lnTo>
                  <a:lnTo>
                    <a:pt x="39" y="155"/>
                  </a:lnTo>
                  <a:lnTo>
                    <a:pt x="48" y="143"/>
                  </a:lnTo>
                  <a:lnTo>
                    <a:pt x="59" y="133"/>
                  </a:lnTo>
                  <a:lnTo>
                    <a:pt x="72" y="122"/>
                  </a:lnTo>
                  <a:lnTo>
                    <a:pt x="84" y="112"/>
                  </a:lnTo>
                  <a:lnTo>
                    <a:pt x="98" y="102"/>
                  </a:lnTo>
                  <a:lnTo>
                    <a:pt x="114" y="93"/>
                  </a:lnTo>
                  <a:lnTo>
                    <a:pt x="130" y="83"/>
                  </a:lnTo>
                  <a:lnTo>
                    <a:pt x="147" y="74"/>
                  </a:lnTo>
                  <a:lnTo>
                    <a:pt x="164" y="66"/>
                  </a:lnTo>
                  <a:lnTo>
                    <a:pt x="183" y="58"/>
                  </a:lnTo>
                  <a:lnTo>
                    <a:pt x="201" y="50"/>
                  </a:lnTo>
                  <a:lnTo>
                    <a:pt x="220" y="43"/>
                  </a:lnTo>
                  <a:lnTo>
                    <a:pt x="262" y="29"/>
                  </a:lnTo>
                  <a:lnTo>
                    <a:pt x="306" y="19"/>
                  </a:lnTo>
                  <a:lnTo>
                    <a:pt x="351" y="11"/>
                  </a:lnTo>
                  <a:lnTo>
                    <a:pt x="399" y="5"/>
                  </a:lnTo>
                  <a:lnTo>
                    <a:pt x="449" y="0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" name="Freeform 53"/>
            <p:cNvSpPr>
              <a:spLocks/>
            </p:cNvSpPr>
            <p:nvPr/>
          </p:nvSpPr>
          <p:spPr bwMode="auto">
            <a:xfrm>
              <a:off x="2531" y="1163"/>
              <a:ext cx="509" cy="261"/>
            </a:xfrm>
            <a:custGeom>
              <a:avLst/>
              <a:gdLst/>
              <a:ahLst/>
              <a:cxnLst>
                <a:cxn ang="0">
                  <a:pos x="509" y="261"/>
                </a:cxn>
                <a:cxn ang="0">
                  <a:pos x="507" y="246"/>
                </a:cxn>
                <a:cxn ang="0">
                  <a:pos x="505" y="233"/>
                </a:cxn>
                <a:cxn ang="0">
                  <a:pos x="502" y="221"/>
                </a:cxn>
                <a:cxn ang="0">
                  <a:pos x="498" y="208"/>
                </a:cxn>
                <a:cxn ang="0">
                  <a:pos x="491" y="194"/>
                </a:cxn>
                <a:cxn ang="0">
                  <a:pos x="485" y="182"/>
                </a:cxn>
                <a:cxn ang="0">
                  <a:pos x="477" y="170"/>
                </a:cxn>
                <a:cxn ang="0">
                  <a:pos x="468" y="158"/>
                </a:cxn>
                <a:cxn ang="0">
                  <a:pos x="457" y="146"/>
                </a:cxn>
                <a:cxn ang="0">
                  <a:pos x="446" y="136"/>
                </a:cxn>
                <a:cxn ang="0">
                  <a:pos x="434" y="125"/>
                </a:cxn>
                <a:cxn ang="0">
                  <a:pos x="420" y="114"/>
                </a:cxn>
                <a:cxn ang="0">
                  <a:pos x="406" y="103"/>
                </a:cxn>
                <a:cxn ang="0">
                  <a:pos x="392" y="94"/>
                </a:cxn>
                <a:cxn ang="0">
                  <a:pos x="374" y="85"/>
                </a:cxn>
                <a:cxn ang="0">
                  <a:pos x="357" y="76"/>
                </a:cxn>
                <a:cxn ang="0">
                  <a:pos x="340" y="67"/>
                </a:cxn>
                <a:cxn ang="0">
                  <a:pos x="321" y="59"/>
                </a:cxn>
                <a:cxn ang="0">
                  <a:pos x="303" y="52"/>
                </a:cxn>
                <a:cxn ang="0">
                  <a:pos x="282" y="45"/>
                </a:cxn>
                <a:cxn ang="0">
                  <a:pos x="242" y="31"/>
                </a:cxn>
                <a:cxn ang="0">
                  <a:pos x="197" y="21"/>
                </a:cxn>
                <a:cxn ang="0">
                  <a:pos x="150" y="13"/>
                </a:cxn>
                <a:cxn ang="0">
                  <a:pos x="103" y="7"/>
                </a:cxn>
                <a:cxn ang="0">
                  <a:pos x="52" y="2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52" y="14"/>
                </a:cxn>
                <a:cxn ang="0">
                  <a:pos x="100" y="18"/>
                </a:cxn>
                <a:cxn ang="0">
                  <a:pos x="148" y="24"/>
                </a:cxn>
                <a:cxn ang="0">
                  <a:pos x="194" y="33"/>
                </a:cxn>
                <a:cxn ang="0">
                  <a:pos x="237" y="43"/>
                </a:cxn>
                <a:cxn ang="0">
                  <a:pos x="278" y="55"/>
                </a:cxn>
                <a:cxn ang="0">
                  <a:pos x="296" y="62"/>
                </a:cxn>
                <a:cxn ang="0">
                  <a:pos x="315" y="70"/>
                </a:cxn>
                <a:cxn ang="0">
                  <a:pos x="334" y="78"/>
                </a:cxn>
                <a:cxn ang="0">
                  <a:pos x="351" y="86"/>
                </a:cxn>
                <a:cxn ang="0">
                  <a:pos x="367" y="95"/>
                </a:cxn>
                <a:cxn ang="0">
                  <a:pos x="382" y="103"/>
                </a:cxn>
                <a:cxn ang="0">
                  <a:pos x="398" y="113"/>
                </a:cxn>
                <a:cxn ang="0">
                  <a:pos x="412" y="124"/>
                </a:cxn>
                <a:cxn ang="0">
                  <a:pos x="424" y="133"/>
                </a:cxn>
                <a:cxn ang="0">
                  <a:pos x="435" y="144"/>
                </a:cxn>
                <a:cxn ang="0">
                  <a:pos x="446" y="155"/>
                </a:cxn>
                <a:cxn ang="0">
                  <a:pos x="455" y="165"/>
                </a:cxn>
                <a:cxn ang="0">
                  <a:pos x="465" y="177"/>
                </a:cxn>
                <a:cxn ang="0">
                  <a:pos x="473" y="188"/>
                </a:cxn>
                <a:cxn ang="0">
                  <a:pos x="479" y="200"/>
                </a:cxn>
                <a:cxn ang="0">
                  <a:pos x="485" y="212"/>
                </a:cxn>
                <a:cxn ang="0">
                  <a:pos x="488" y="224"/>
                </a:cxn>
                <a:cxn ang="0">
                  <a:pos x="491" y="236"/>
                </a:cxn>
                <a:cxn ang="0">
                  <a:pos x="494" y="248"/>
                </a:cxn>
                <a:cxn ang="0">
                  <a:pos x="494" y="261"/>
                </a:cxn>
                <a:cxn ang="0">
                  <a:pos x="509" y="261"/>
                </a:cxn>
              </a:cxnLst>
              <a:rect l="0" t="0" r="r" b="b"/>
              <a:pathLst>
                <a:path w="509" h="261">
                  <a:moveTo>
                    <a:pt x="509" y="261"/>
                  </a:moveTo>
                  <a:lnTo>
                    <a:pt x="507" y="246"/>
                  </a:lnTo>
                  <a:lnTo>
                    <a:pt x="505" y="233"/>
                  </a:lnTo>
                  <a:lnTo>
                    <a:pt x="502" y="221"/>
                  </a:lnTo>
                  <a:lnTo>
                    <a:pt x="498" y="208"/>
                  </a:lnTo>
                  <a:lnTo>
                    <a:pt x="491" y="194"/>
                  </a:lnTo>
                  <a:lnTo>
                    <a:pt x="485" y="182"/>
                  </a:lnTo>
                  <a:lnTo>
                    <a:pt x="477" y="170"/>
                  </a:lnTo>
                  <a:lnTo>
                    <a:pt x="468" y="158"/>
                  </a:lnTo>
                  <a:lnTo>
                    <a:pt x="457" y="146"/>
                  </a:lnTo>
                  <a:lnTo>
                    <a:pt x="446" y="136"/>
                  </a:lnTo>
                  <a:lnTo>
                    <a:pt x="434" y="125"/>
                  </a:lnTo>
                  <a:lnTo>
                    <a:pt x="420" y="114"/>
                  </a:lnTo>
                  <a:lnTo>
                    <a:pt x="406" y="103"/>
                  </a:lnTo>
                  <a:lnTo>
                    <a:pt x="392" y="94"/>
                  </a:lnTo>
                  <a:lnTo>
                    <a:pt x="374" y="85"/>
                  </a:lnTo>
                  <a:lnTo>
                    <a:pt x="357" y="76"/>
                  </a:lnTo>
                  <a:lnTo>
                    <a:pt x="340" y="67"/>
                  </a:lnTo>
                  <a:lnTo>
                    <a:pt x="321" y="59"/>
                  </a:lnTo>
                  <a:lnTo>
                    <a:pt x="303" y="52"/>
                  </a:lnTo>
                  <a:lnTo>
                    <a:pt x="282" y="45"/>
                  </a:lnTo>
                  <a:lnTo>
                    <a:pt x="242" y="31"/>
                  </a:lnTo>
                  <a:lnTo>
                    <a:pt x="197" y="21"/>
                  </a:lnTo>
                  <a:lnTo>
                    <a:pt x="150" y="13"/>
                  </a:lnTo>
                  <a:lnTo>
                    <a:pt x="103" y="7"/>
                  </a:lnTo>
                  <a:lnTo>
                    <a:pt x="52" y="2"/>
                  </a:lnTo>
                  <a:lnTo>
                    <a:pt x="0" y="0"/>
                  </a:lnTo>
                  <a:lnTo>
                    <a:pt x="0" y="13"/>
                  </a:lnTo>
                  <a:lnTo>
                    <a:pt x="52" y="14"/>
                  </a:lnTo>
                  <a:lnTo>
                    <a:pt x="100" y="18"/>
                  </a:lnTo>
                  <a:lnTo>
                    <a:pt x="148" y="24"/>
                  </a:lnTo>
                  <a:lnTo>
                    <a:pt x="194" y="33"/>
                  </a:lnTo>
                  <a:lnTo>
                    <a:pt x="237" y="43"/>
                  </a:lnTo>
                  <a:lnTo>
                    <a:pt x="278" y="55"/>
                  </a:lnTo>
                  <a:lnTo>
                    <a:pt x="296" y="62"/>
                  </a:lnTo>
                  <a:lnTo>
                    <a:pt x="315" y="70"/>
                  </a:lnTo>
                  <a:lnTo>
                    <a:pt x="334" y="78"/>
                  </a:lnTo>
                  <a:lnTo>
                    <a:pt x="351" y="86"/>
                  </a:lnTo>
                  <a:lnTo>
                    <a:pt x="367" y="95"/>
                  </a:lnTo>
                  <a:lnTo>
                    <a:pt x="382" y="103"/>
                  </a:lnTo>
                  <a:lnTo>
                    <a:pt x="398" y="113"/>
                  </a:lnTo>
                  <a:lnTo>
                    <a:pt x="412" y="124"/>
                  </a:lnTo>
                  <a:lnTo>
                    <a:pt x="424" y="133"/>
                  </a:lnTo>
                  <a:lnTo>
                    <a:pt x="435" y="144"/>
                  </a:lnTo>
                  <a:lnTo>
                    <a:pt x="446" y="155"/>
                  </a:lnTo>
                  <a:lnTo>
                    <a:pt x="455" y="165"/>
                  </a:lnTo>
                  <a:lnTo>
                    <a:pt x="465" y="177"/>
                  </a:lnTo>
                  <a:lnTo>
                    <a:pt x="473" y="188"/>
                  </a:lnTo>
                  <a:lnTo>
                    <a:pt x="479" y="200"/>
                  </a:lnTo>
                  <a:lnTo>
                    <a:pt x="485" y="212"/>
                  </a:lnTo>
                  <a:lnTo>
                    <a:pt x="488" y="224"/>
                  </a:lnTo>
                  <a:lnTo>
                    <a:pt x="491" y="236"/>
                  </a:lnTo>
                  <a:lnTo>
                    <a:pt x="494" y="248"/>
                  </a:lnTo>
                  <a:lnTo>
                    <a:pt x="494" y="261"/>
                  </a:lnTo>
                  <a:lnTo>
                    <a:pt x="509" y="261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" name="Freeform 54"/>
            <p:cNvSpPr>
              <a:spLocks/>
            </p:cNvSpPr>
            <p:nvPr/>
          </p:nvSpPr>
          <p:spPr bwMode="auto">
            <a:xfrm>
              <a:off x="2531" y="1424"/>
              <a:ext cx="509" cy="259"/>
            </a:xfrm>
            <a:custGeom>
              <a:avLst/>
              <a:gdLst/>
              <a:ahLst/>
              <a:cxnLst>
                <a:cxn ang="0">
                  <a:pos x="0" y="259"/>
                </a:cxn>
                <a:cxn ang="0">
                  <a:pos x="52" y="258"/>
                </a:cxn>
                <a:cxn ang="0">
                  <a:pos x="103" y="254"/>
                </a:cxn>
                <a:cxn ang="0">
                  <a:pos x="150" y="247"/>
                </a:cxn>
                <a:cxn ang="0">
                  <a:pos x="197" y="240"/>
                </a:cxn>
                <a:cxn ang="0">
                  <a:pos x="242" y="228"/>
                </a:cxn>
                <a:cxn ang="0">
                  <a:pos x="282" y="216"/>
                </a:cxn>
                <a:cxn ang="0">
                  <a:pos x="303" y="209"/>
                </a:cxn>
                <a:cxn ang="0">
                  <a:pos x="321" y="200"/>
                </a:cxn>
                <a:cxn ang="0">
                  <a:pos x="340" y="192"/>
                </a:cxn>
                <a:cxn ang="0">
                  <a:pos x="357" y="185"/>
                </a:cxn>
                <a:cxn ang="0">
                  <a:pos x="374" y="175"/>
                </a:cxn>
                <a:cxn ang="0">
                  <a:pos x="392" y="166"/>
                </a:cxn>
                <a:cxn ang="0">
                  <a:pos x="406" y="156"/>
                </a:cxn>
                <a:cxn ang="0">
                  <a:pos x="420" y="145"/>
                </a:cxn>
                <a:cxn ang="0">
                  <a:pos x="434" y="135"/>
                </a:cxn>
                <a:cxn ang="0">
                  <a:pos x="446" y="125"/>
                </a:cxn>
                <a:cxn ang="0">
                  <a:pos x="457" y="114"/>
                </a:cxn>
                <a:cxn ang="0">
                  <a:pos x="468" y="102"/>
                </a:cxn>
                <a:cxn ang="0">
                  <a:pos x="477" y="90"/>
                </a:cxn>
                <a:cxn ang="0">
                  <a:pos x="485" y="78"/>
                </a:cxn>
                <a:cxn ang="0">
                  <a:pos x="491" y="66"/>
                </a:cxn>
                <a:cxn ang="0">
                  <a:pos x="498" y="52"/>
                </a:cxn>
                <a:cxn ang="0">
                  <a:pos x="502" y="40"/>
                </a:cxn>
                <a:cxn ang="0">
                  <a:pos x="505" y="27"/>
                </a:cxn>
                <a:cxn ang="0">
                  <a:pos x="507" y="14"/>
                </a:cxn>
                <a:cxn ang="0">
                  <a:pos x="509" y="0"/>
                </a:cxn>
                <a:cxn ang="0">
                  <a:pos x="494" y="0"/>
                </a:cxn>
                <a:cxn ang="0">
                  <a:pos x="494" y="12"/>
                </a:cxn>
                <a:cxn ang="0">
                  <a:pos x="491" y="25"/>
                </a:cxn>
                <a:cxn ang="0">
                  <a:pos x="488" y="37"/>
                </a:cxn>
                <a:cxn ang="0">
                  <a:pos x="485" y="49"/>
                </a:cxn>
                <a:cxn ang="0">
                  <a:pos x="479" y="60"/>
                </a:cxn>
                <a:cxn ang="0">
                  <a:pos x="473" y="73"/>
                </a:cxn>
                <a:cxn ang="0">
                  <a:pos x="465" y="85"/>
                </a:cxn>
                <a:cxn ang="0">
                  <a:pos x="455" y="95"/>
                </a:cxn>
                <a:cxn ang="0">
                  <a:pos x="446" y="106"/>
                </a:cxn>
                <a:cxn ang="0">
                  <a:pos x="435" y="116"/>
                </a:cxn>
                <a:cxn ang="0">
                  <a:pos x="424" y="127"/>
                </a:cxn>
                <a:cxn ang="0">
                  <a:pos x="412" y="137"/>
                </a:cxn>
                <a:cxn ang="0">
                  <a:pos x="398" y="147"/>
                </a:cxn>
                <a:cxn ang="0">
                  <a:pos x="382" y="156"/>
                </a:cxn>
                <a:cxn ang="0">
                  <a:pos x="367" y="166"/>
                </a:cxn>
                <a:cxn ang="0">
                  <a:pos x="351" y="173"/>
                </a:cxn>
                <a:cxn ang="0">
                  <a:pos x="334" y="182"/>
                </a:cxn>
                <a:cxn ang="0">
                  <a:pos x="315" y="190"/>
                </a:cxn>
                <a:cxn ang="0">
                  <a:pos x="296" y="198"/>
                </a:cxn>
                <a:cxn ang="0">
                  <a:pos x="278" y="204"/>
                </a:cxn>
                <a:cxn ang="0">
                  <a:pos x="237" y="216"/>
                </a:cxn>
                <a:cxn ang="0">
                  <a:pos x="194" y="227"/>
                </a:cxn>
                <a:cxn ang="0">
                  <a:pos x="148" y="237"/>
                </a:cxn>
                <a:cxn ang="0">
                  <a:pos x="100" y="242"/>
                </a:cxn>
                <a:cxn ang="0">
                  <a:pos x="52" y="245"/>
                </a:cxn>
                <a:cxn ang="0">
                  <a:pos x="0" y="247"/>
                </a:cxn>
                <a:cxn ang="0">
                  <a:pos x="0" y="259"/>
                </a:cxn>
              </a:cxnLst>
              <a:rect l="0" t="0" r="r" b="b"/>
              <a:pathLst>
                <a:path w="509" h="259">
                  <a:moveTo>
                    <a:pt x="0" y="259"/>
                  </a:moveTo>
                  <a:lnTo>
                    <a:pt x="52" y="258"/>
                  </a:lnTo>
                  <a:lnTo>
                    <a:pt x="103" y="254"/>
                  </a:lnTo>
                  <a:lnTo>
                    <a:pt x="150" y="247"/>
                  </a:lnTo>
                  <a:lnTo>
                    <a:pt x="197" y="240"/>
                  </a:lnTo>
                  <a:lnTo>
                    <a:pt x="242" y="228"/>
                  </a:lnTo>
                  <a:lnTo>
                    <a:pt x="282" y="216"/>
                  </a:lnTo>
                  <a:lnTo>
                    <a:pt x="303" y="209"/>
                  </a:lnTo>
                  <a:lnTo>
                    <a:pt x="321" y="200"/>
                  </a:lnTo>
                  <a:lnTo>
                    <a:pt x="340" y="192"/>
                  </a:lnTo>
                  <a:lnTo>
                    <a:pt x="357" y="185"/>
                  </a:lnTo>
                  <a:lnTo>
                    <a:pt x="374" y="175"/>
                  </a:lnTo>
                  <a:lnTo>
                    <a:pt x="392" y="166"/>
                  </a:lnTo>
                  <a:lnTo>
                    <a:pt x="406" y="156"/>
                  </a:lnTo>
                  <a:lnTo>
                    <a:pt x="420" y="145"/>
                  </a:lnTo>
                  <a:lnTo>
                    <a:pt x="434" y="135"/>
                  </a:lnTo>
                  <a:lnTo>
                    <a:pt x="446" y="125"/>
                  </a:lnTo>
                  <a:lnTo>
                    <a:pt x="457" y="114"/>
                  </a:lnTo>
                  <a:lnTo>
                    <a:pt x="468" y="102"/>
                  </a:lnTo>
                  <a:lnTo>
                    <a:pt x="477" y="90"/>
                  </a:lnTo>
                  <a:lnTo>
                    <a:pt x="485" y="78"/>
                  </a:lnTo>
                  <a:lnTo>
                    <a:pt x="491" y="66"/>
                  </a:lnTo>
                  <a:lnTo>
                    <a:pt x="498" y="52"/>
                  </a:lnTo>
                  <a:lnTo>
                    <a:pt x="502" y="40"/>
                  </a:lnTo>
                  <a:lnTo>
                    <a:pt x="505" y="27"/>
                  </a:lnTo>
                  <a:lnTo>
                    <a:pt x="507" y="14"/>
                  </a:lnTo>
                  <a:lnTo>
                    <a:pt x="509" y="0"/>
                  </a:lnTo>
                  <a:lnTo>
                    <a:pt x="494" y="0"/>
                  </a:lnTo>
                  <a:lnTo>
                    <a:pt x="494" y="12"/>
                  </a:lnTo>
                  <a:lnTo>
                    <a:pt x="491" y="25"/>
                  </a:lnTo>
                  <a:lnTo>
                    <a:pt x="488" y="37"/>
                  </a:lnTo>
                  <a:lnTo>
                    <a:pt x="485" y="49"/>
                  </a:lnTo>
                  <a:lnTo>
                    <a:pt x="479" y="60"/>
                  </a:lnTo>
                  <a:lnTo>
                    <a:pt x="473" y="73"/>
                  </a:lnTo>
                  <a:lnTo>
                    <a:pt x="465" y="85"/>
                  </a:lnTo>
                  <a:lnTo>
                    <a:pt x="455" y="95"/>
                  </a:lnTo>
                  <a:lnTo>
                    <a:pt x="446" y="106"/>
                  </a:lnTo>
                  <a:lnTo>
                    <a:pt x="435" y="116"/>
                  </a:lnTo>
                  <a:lnTo>
                    <a:pt x="424" y="127"/>
                  </a:lnTo>
                  <a:lnTo>
                    <a:pt x="412" y="137"/>
                  </a:lnTo>
                  <a:lnTo>
                    <a:pt x="398" y="147"/>
                  </a:lnTo>
                  <a:lnTo>
                    <a:pt x="382" y="156"/>
                  </a:lnTo>
                  <a:lnTo>
                    <a:pt x="367" y="166"/>
                  </a:lnTo>
                  <a:lnTo>
                    <a:pt x="351" y="173"/>
                  </a:lnTo>
                  <a:lnTo>
                    <a:pt x="334" y="182"/>
                  </a:lnTo>
                  <a:lnTo>
                    <a:pt x="315" y="190"/>
                  </a:lnTo>
                  <a:lnTo>
                    <a:pt x="296" y="198"/>
                  </a:lnTo>
                  <a:lnTo>
                    <a:pt x="278" y="204"/>
                  </a:lnTo>
                  <a:lnTo>
                    <a:pt x="237" y="216"/>
                  </a:lnTo>
                  <a:lnTo>
                    <a:pt x="194" y="227"/>
                  </a:lnTo>
                  <a:lnTo>
                    <a:pt x="148" y="237"/>
                  </a:lnTo>
                  <a:lnTo>
                    <a:pt x="100" y="242"/>
                  </a:lnTo>
                  <a:lnTo>
                    <a:pt x="52" y="245"/>
                  </a:lnTo>
                  <a:lnTo>
                    <a:pt x="0" y="247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" name="Freeform 55"/>
            <p:cNvSpPr>
              <a:spLocks/>
            </p:cNvSpPr>
            <p:nvPr/>
          </p:nvSpPr>
          <p:spPr bwMode="auto">
            <a:xfrm>
              <a:off x="2024" y="1424"/>
              <a:ext cx="507" cy="2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4"/>
                </a:cxn>
                <a:cxn ang="0">
                  <a:pos x="3" y="27"/>
                </a:cxn>
                <a:cxn ang="0">
                  <a:pos x="7" y="40"/>
                </a:cxn>
                <a:cxn ang="0">
                  <a:pos x="11" y="52"/>
                </a:cxn>
                <a:cxn ang="0">
                  <a:pos x="17" y="66"/>
                </a:cxn>
                <a:cxn ang="0">
                  <a:pos x="24" y="78"/>
                </a:cxn>
                <a:cxn ang="0">
                  <a:pos x="32" y="90"/>
                </a:cxn>
                <a:cxn ang="0">
                  <a:pos x="41" y="102"/>
                </a:cxn>
                <a:cxn ang="0">
                  <a:pos x="52" y="114"/>
                </a:cxn>
                <a:cxn ang="0">
                  <a:pos x="63" y="125"/>
                </a:cxn>
                <a:cxn ang="0">
                  <a:pos x="75" y="135"/>
                </a:cxn>
                <a:cxn ang="0">
                  <a:pos x="89" y="145"/>
                </a:cxn>
                <a:cxn ang="0">
                  <a:pos x="103" y="156"/>
                </a:cxn>
                <a:cxn ang="0">
                  <a:pos x="117" y="166"/>
                </a:cxn>
                <a:cxn ang="0">
                  <a:pos x="134" y="175"/>
                </a:cxn>
                <a:cxn ang="0">
                  <a:pos x="150" y="185"/>
                </a:cxn>
                <a:cxn ang="0">
                  <a:pos x="169" y="192"/>
                </a:cxn>
                <a:cxn ang="0">
                  <a:pos x="187" y="200"/>
                </a:cxn>
                <a:cxn ang="0">
                  <a:pos x="206" y="209"/>
                </a:cxn>
                <a:cxn ang="0">
                  <a:pos x="226" y="216"/>
                </a:cxn>
                <a:cxn ang="0">
                  <a:pos x="267" y="228"/>
                </a:cxn>
                <a:cxn ang="0">
                  <a:pos x="312" y="240"/>
                </a:cxn>
                <a:cxn ang="0">
                  <a:pos x="357" y="247"/>
                </a:cxn>
                <a:cxn ang="0">
                  <a:pos x="406" y="254"/>
                </a:cxn>
                <a:cxn ang="0">
                  <a:pos x="456" y="258"/>
                </a:cxn>
                <a:cxn ang="0">
                  <a:pos x="507" y="259"/>
                </a:cxn>
                <a:cxn ang="0">
                  <a:pos x="507" y="247"/>
                </a:cxn>
                <a:cxn ang="0">
                  <a:pos x="457" y="245"/>
                </a:cxn>
                <a:cxn ang="0">
                  <a:pos x="407" y="242"/>
                </a:cxn>
                <a:cxn ang="0">
                  <a:pos x="361" y="237"/>
                </a:cxn>
                <a:cxn ang="0">
                  <a:pos x="315" y="227"/>
                </a:cxn>
                <a:cxn ang="0">
                  <a:pos x="272" y="216"/>
                </a:cxn>
                <a:cxn ang="0">
                  <a:pos x="231" y="204"/>
                </a:cxn>
                <a:cxn ang="0">
                  <a:pos x="211" y="198"/>
                </a:cxn>
                <a:cxn ang="0">
                  <a:pos x="192" y="190"/>
                </a:cxn>
                <a:cxn ang="0">
                  <a:pos x="175" y="182"/>
                </a:cxn>
                <a:cxn ang="0">
                  <a:pos x="158" y="173"/>
                </a:cxn>
                <a:cxn ang="0">
                  <a:pos x="141" y="166"/>
                </a:cxn>
                <a:cxn ang="0">
                  <a:pos x="127" y="156"/>
                </a:cxn>
                <a:cxn ang="0">
                  <a:pos x="111" y="147"/>
                </a:cxn>
                <a:cxn ang="0">
                  <a:pos x="97" y="137"/>
                </a:cxn>
                <a:cxn ang="0">
                  <a:pos x="85" y="127"/>
                </a:cxn>
                <a:cxn ang="0">
                  <a:pos x="74" y="116"/>
                </a:cxn>
                <a:cxn ang="0">
                  <a:pos x="63" y="106"/>
                </a:cxn>
                <a:cxn ang="0">
                  <a:pos x="52" y="95"/>
                </a:cxn>
                <a:cxn ang="0">
                  <a:pos x="44" y="85"/>
                </a:cxn>
                <a:cxn ang="0">
                  <a:pos x="36" y="73"/>
                </a:cxn>
                <a:cxn ang="0">
                  <a:pos x="30" y="60"/>
                </a:cxn>
                <a:cxn ang="0">
                  <a:pos x="24" y="49"/>
                </a:cxn>
                <a:cxn ang="0">
                  <a:pos x="21" y="37"/>
                </a:cxn>
                <a:cxn ang="0">
                  <a:pos x="17" y="25"/>
                </a:cxn>
                <a:cxn ang="0">
                  <a:pos x="14" y="12"/>
                </a:cxn>
                <a:cxn ang="0">
                  <a:pos x="14" y="0"/>
                </a:cxn>
                <a:cxn ang="0">
                  <a:pos x="0" y="0"/>
                </a:cxn>
              </a:cxnLst>
              <a:rect l="0" t="0" r="r" b="b"/>
              <a:pathLst>
                <a:path w="507" h="259">
                  <a:moveTo>
                    <a:pt x="0" y="0"/>
                  </a:moveTo>
                  <a:lnTo>
                    <a:pt x="2" y="14"/>
                  </a:lnTo>
                  <a:lnTo>
                    <a:pt x="3" y="27"/>
                  </a:lnTo>
                  <a:lnTo>
                    <a:pt x="7" y="40"/>
                  </a:lnTo>
                  <a:lnTo>
                    <a:pt x="11" y="52"/>
                  </a:lnTo>
                  <a:lnTo>
                    <a:pt x="17" y="66"/>
                  </a:lnTo>
                  <a:lnTo>
                    <a:pt x="24" y="78"/>
                  </a:lnTo>
                  <a:lnTo>
                    <a:pt x="32" y="90"/>
                  </a:lnTo>
                  <a:lnTo>
                    <a:pt x="41" y="102"/>
                  </a:lnTo>
                  <a:lnTo>
                    <a:pt x="52" y="114"/>
                  </a:lnTo>
                  <a:lnTo>
                    <a:pt x="63" y="125"/>
                  </a:lnTo>
                  <a:lnTo>
                    <a:pt x="75" y="135"/>
                  </a:lnTo>
                  <a:lnTo>
                    <a:pt x="89" y="145"/>
                  </a:lnTo>
                  <a:lnTo>
                    <a:pt x="103" y="156"/>
                  </a:lnTo>
                  <a:lnTo>
                    <a:pt x="117" y="166"/>
                  </a:lnTo>
                  <a:lnTo>
                    <a:pt x="134" y="175"/>
                  </a:lnTo>
                  <a:lnTo>
                    <a:pt x="150" y="185"/>
                  </a:lnTo>
                  <a:lnTo>
                    <a:pt x="169" y="192"/>
                  </a:lnTo>
                  <a:lnTo>
                    <a:pt x="187" y="200"/>
                  </a:lnTo>
                  <a:lnTo>
                    <a:pt x="206" y="209"/>
                  </a:lnTo>
                  <a:lnTo>
                    <a:pt x="226" y="216"/>
                  </a:lnTo>
                  <a:lnTo>
                    <a:pt x="267" y="228"/>
                  </a:lnTo>
                  <a:lnTo>
                    <a:pt x="312" y="240"/>
                  </a:lnTo>
                  <a:lnTo>
                    <a:pt x="357" y="247"/>
                  </a:lnTo>
                  <a:lnTo>
                    <a:pt x="406" y="254"/>
                  </a:lnTo>
                  <a:lnTo>
                    <a:pt x="456" y="258"/>
                  </a:lnTo>
                  <a:lnTo>
                    <a:pt x="507" y="259"/>
                  </a:lnTo>
                  <a:lnTo>
                    <a:pt x="507" y="247"/>
                  </a:lnTo>
                  <a:lnTo>
                    <a:pt x="457" y="245"/>
                  </a:lnTo>
                  <a:lnTo>
                    <a:pt x="407" y="242"/>
                  </a:lnTo>
                  <a:lnTo>
                    <a:pt x="361" y="237"/>
                  </a:lnTo>
                  <a:lnTo>
                    <a:pt x="315" y="227"/>
                  </a:lnTo>
                  <a:lnTo>
                    <a:pt x="272" y="216"/>
                  </a:lnTo>
                  <a:lnTo>
                    <a:pt x="231" y="204"/>
                  </a:lnTo>
                  <a:lnTo>
                    <a:pt x="211" y="198"/>
                  </a:lnTo>
                  <a:lnTo>
                    <a:pt x="192" y="190"/>
                  </a:lnTo>
                  <a:lnTo>
                    <a:pt x="175" y="182"/>
                  </a:lnTo>
                  <a:lnTo>
                    <a:pt x="158" y="173"/>
                  </a:lnTo>
                  <a:lnTo>
                    <a:pt x="141" y="166"/>
                  </a:lnTo>
                  <a:lnTo>
                    <a:pt x="127" y="156"/>
                  </a:lnTo>
                  <a:lnTo>
                    <a:pt x="111" y="147"/>
                  </a:lnTo>
                  <a:lnTo>
                    <a:pt x="97" y="137"/>
                  </a:lnTo>
                  <a:lnTo>
                    <a:pt x="85" y="127"/>
                  </a:lnTo>
                  <a:lnTo>
                    <a:pt x="74" y="116"/>
                  </a:lnTo>
                  <a:lnTo>
                    <a:pt x="63" y="106"/>
                  </a:lnTo>
                  <a:lnTo>
                    <a:pt x="52" y="95"/>
                  </a:lnTo>
                  <a:lnTo>
                    <a:pt x="44" y="85"/>
                  </a:lnTo>
                  <a:lnTo>
                    <a:pt x="36" y="73"/>
                  </a:lnTo>
                  <a:lnTo>
                    <a:pt x="30" y="60"/>
                  </a:lnTo>
                  <a:lnTo>
                    <a:pt x="24" y="49"/>
                  </a:lnTo>
                  <a:lnTo>
                    <a:pt x="21" y="37"/>
                  </a:lnTo>
                  <a:lnTo>
                    <a:pt x="17" y="25"/>
                  </a:lnTo>
                  <a:lnTo>
                    <a:pt x="14" y="12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" name="Freeform 56"/>
            <p:cNvSpPr>
              <a:spLocks/>
            </p:cNvSpPr>
            <p:nvPr/>
          </p:nvSpPr>
          <p:spPr bwMode="auto">
            <a:xfrm>
              <a:off x="2024" y="1163"/>
              <a:ext cx="507" cy="261"/>
            </a:xfrm>
            <a:custGeom>
              <a:avLst/>
              <a:gdLst/>
              <a:ahLst/>
              <a:cxnLst>
                <a:cxn ang="0">
                  <a:pos x="507" y="0"/>
                </a:cxn>
                <a:cxn ang="0">
                  <a:pos x="456" y="2"/>
                </a:cxn>
                <a:cxn ang="0">
                  <a:pos x="406" y="7"/>
                </a:cxn>
                <a:cxn ang="0">
                  <a:pos x="357" y="13"/>
                </a:cxn>
                <a:cxn ang="0">
                  <a:pos x="312" y="21"/>
                </a:cxn>
                <a:cxn ang="0">
                  <a:pos x="267" y="31"/>
                </a:cxn>
                <a:cxn ang="0">
                  <a:pos x="226" y="45"/>
                </a:cxn>
                <a:cxn ang="0">
                  <a:pos x="206" y="52"/>
                </a:cxn>
                <a:cxn ang="0">
                  <a:pos x="187" y="59"/>
                </a:cxn>
                <a:cxn ang="0">
                  <a:pos x="169" y="67"/>
                </a:cxn>
                <a:cxn ang="0">
                  <a:pos x="150" y="76"/>
                </a:cxn>
                <a:cxn ang="0">
                  <a:pos x="134" y="85"/>
                </a:cxn>
                <a:cxn ang="0">
                  <a:pos x="117" y="94"/>
                </a:cxn>
                <a:cxn ang="0">
                  <a:pos x="103" y="103"/>
                </a:cxn>
                <a:cxn ang="0">
                  <a:pos x="89" y="114"/>
                </a:cxn>
                <a:cxn ang="0">
                  <a:pos x="75" y="125"/>
                </a:cxn>
                <a:cxn ang="0">
                  <a:pos x="63" y="136"/>
                </a:cxn>
                <a:cxn ang="0">
                  <a:pos x="52" y="146"/>
                </a:cxn>
                <a:cxn ang="0">
                  <a:pos x="41" y="158"/>
                </a:cxn>
                <a:cxn ang="0">
                  <a:pos x="32" y="170"/>
                </a:cxn>
                <a:cxn ang="0">
                  <a:pos x="24" y="182"/>
                </a:cxn>
                <a:cxn ang="0">
                  <a:pos x="17" y="194"/>
                </a:cxn>
                <a:cxn ang="0">
                  <a:pos x="11" y="208"/>
                </a:cxn>
                <a:cxn ang="0">
                  <a:pos x="7" y="221"/>
                </a:cxn>
                <a:cxn ang="0">
                  <a:pos x="3" y="233"/>
                </a:cxn>
                <a:cxn ang="0">
                  <a:pos x="2" y="246"/>
                </a:cxn>
                <a:cxn ang="0">
                  <a:pos x="0" y="261"/>
                </a:cxn>
                <a:cxn ang="0">
                  <a:pos x="14" y="261"/>
                </a:cxn>
                <a:cxn ang="0">
                  <a:pos x="14" y="248"/>
                </a:cxn>
                <a:cxn ang="0">
                  <a:pos x="17" y="236"/>
                </a:cxn>
                <a:cxn ang="0">
                  <a:pos x="21" y="224"/>
                </a:cxn>
                <a:cxn ang="0">
                  <a:pos x="24" y="212"/>
                </a:cxn>
                <a:cxn ang="0">
                  <a:pos x="30" y="200"/>
                </a:cxn>
                <a:cxn ang="0">
                  <a:pos x="36" y="188"/>
                </a:cxn>
                <a:cxn ang="0">
                  <a:pos x="44" y="177"/>
                </a:cxn>
                <a:cxn ang="0">
                  <a:pos x="52" y="165"/>
                </a:cxn>
                <a:cxn ang="0">
                  <a:pos x="63" y="155"/>
                </a:cxn>
                <a:cxn ang="0">
                  <a:pos x="74" y="144"/>
                </a:cxn>
                <a:cxn ang="0">
                  <a:pos x="85" y="133"/>
                </a:cxn>
                <a:cxn ang="0">
                  <a:pos x="97" y="124"/>
                </a:cxn>
                <a:cxn ang="0">
                  <a:pos x="111" y="113"/>
                </a:cxn>
                <a:cxn ang="0">
                  <a:pos x="127" y="103"/>
                </a:cxn>
                <a:cxn ang="0">
                  <a:pos x="141" y="95"/>
                </a:cxn>
                <a:cxn ang="0">
                  <a:pos x="158" y="86"/>
                </a:cxn>
                <a:cxn ang="0">
                  <a:pos x="175" y="78"/>
                </a:cxn>
                <a:cxn ang="0">
                  <a:pos x="192" y="70"/>
                </a:cxn>
                <a:cxn ang="0">
                  <a:pos x="211" y="62"/>
                </a:cxn>
                <a:cxn ang="0">
                  <a:pos x="231" y="55"/>
                </a:cxn>
                <a:cxn ang="0">
                  <a:pos x="272" y="43"/>
                </a:cxn>
                <a:cxn ang="0">
                  <a:pos x="315" y="33"/>
                </a:cxn>
                <a:cxn ang="0">
                  <a:pos x="361" y="24"/>
                </a:cxn>
                <a:cxn ang="0">
                  <a:pos x="407" y="18"/>
                </a:cxn>
                <a:cxn ang="0">
                  <a:pos x="457" y="14"/>
                </a:cxn>
                <a:cxn ang="0">
                  <a:pos x="507" y="13"/>
                </a:cxn>
                <a:cxn ang="0">
                  <a:pos x="507" y="0"/>
                </a:cxn>
              </a:cxnLst>
              <a:rect l="0" t="0" r="r" b="b"/>
              <a:pathLst>
                <a:path w="507" h="261">
                  <a:moveTo>
                    <a:pt x="507" y="0"/>
                  </a:moveTo>
                  <a:lnTo>
                    <a:pt x="456" y="2"/>
                  </a:lnTo>
                  <a:lnTo>
                    <a:pt x="406" y="7"/>
                  </a:lnTo>
                  <a:lnTo>
                    <a:pt x="357" y="13"/>
                  </a:lnTo>
                  <a:lnTo>
                    <a:pt x="312" y="21"/>
                  </a:lnTo>
                  <a:lnTo>
                    <a:pt x="267" y="31"/>
                  </a:lnTo>
                  <a:lnTo>
                    <a:pt x="226" y="45"/>
                  </a:lnTo>
                  <a:lnTo>
                    <a:pt x="206" y="52"/>
                  </a:lnTo>
                  <a:lnTo>
                    <a:pt x="187" y="59"/>
                  </a:lnTo>
                  <a:lnTo>
                    <a:pt x="169" y="67"/>
                  </a:lnTo>
                  <a:lnTo>
                    <a:pt x="150" y="76"/>
                  </a:lnTo>
                  <a:lnTo>
                    <a:pt x="134" y="85"/>
                  </a:lnTo>
                  <a:lnTo>
                    <a:pt x="117" y="94"/>
                  </a:lnTo>
                  <a:lnTo>
                    <a:pt x="103" y="103"/>
                  </a:lnTo>
                  <a:lnTo>
                    <a:pt x="89" y="114"/>
                  </a:lnTo>
                  <a:lnTo>
                    <a:pt x="75" y="125"/>
                  </a:lnTo>
                  <a:lnTo>
                    <a:pt x="63" y="136"/>
                  </a:lnTo>
                  <a:lnTo>
                    <a:pt x="52" y="146"/>
                  </a:lnTo>
                  <a:lnTo>
                    <a:pt x="41" y="158"/>
                  </a:lnTo>
                  <a:lnTo>
                    <a:pt x="32" y="170"/>
                  </a:lnTo>
                  <a:lnTo>
                    <a:pt x="24" y="182"/>
                  </a:lnTo>
                  <a:lnTo>
                    <a:pt x="17" y="194"/>
                  </a:lnTo>
                  <a:lnTo>
                    <a:pt x="11" y="208"/>
                  </a:lnTo>
                  <a:lnTo>
                    <a:pt x="7" y="221"/>
                  </a:lnTo>
                  <a:lnTo>
                    <a:pt x="3" y="233"/>
                  </a:lnTo>
                  <a:lnTo>
                    <a:pt x="2" y="246"/>
                  </a:lnTo>
                  <a:lnTo>
                    <a:pt x="0" y="261"/>
                  </a:lnTo>
                  <a:lnTo>
                    <a:pt x="14" y="261"/>
                  </a:lnTo>
                  <a:lnTo>
                    <a:pt x="14" y="248"/>
                  </a:lnTo>
                  <a:lnTo>
                    <a:pt x="17" y="236"/>
                  </a:lnTo>
                  <a:lnTo>
                    <a:pt x="21" y="224"/>
                  </a:lnTo>
                  <a:lnTo>
                    <a:pt x="24" y="212"/>
                  </a:lnTo>
                  <a:lnTo>
                    <a:pt x="30" y="200"/>
                  </a:lnTo>
                  <a:lnTo>
                    <a:pt x="36" y="188"/>
                  </a:lnTo>
                  <a:lnTo>
                    <a:pt x="44" y="177"/>
                  </a:lnTo>
                  <a:lnTo>
                    <a:pt x="52" y="165"/>
                  </a:lnTo>
                  <a:lnTo>
                    <a:pt x="63" y="155"/>
                  </a:lnTo>
                  <a:lnTo>
                    <a:pt x="74" y="144"/>
                  </a:lnTo>
                  <a:lnTo>
                    <a:pt x="85" y="133"/>
                  </a:lnTo>
                  <a:lnTo>
                    <a:pt x="97" y="124"/>
                  </a:lnTo>
                  <a:lnTo>
                    <a:pt x="111" y="113"/>
                  </a:lnTo>
                  <a:lnTo>
                    <a:pt x="127" y="103"/>
                  </a:lnTo>
                  <a:lnTo>
                    <a:pt x="141" y="95"/>
                  </a:lnTo>
                  <a:lnTo>
                    <a:pt x="158" y="86"/>
                  </a:lnTo>
                  <a:lnTo>
                    <a:pt x="175" y="78"/>
                  </a:lnTo>
                  <a:lnTo>
                    <a:pt x="192" y="70"/>
                  </a:lnTo>
                  <a:lnTo>
                    <a:pt x="211" y="62"/>
                  </a:lnTo>
                  <a:lnTo>
                    <a:pt x="231" y="55"/>
                  </a:lnTo>
                  <a:lnTo>
                    <a:pt x="272" y="43"/>
                  </a:lnTo>
                  <a:lnTo>
                    <a:pt x="315" y="33"/>
                  </a:lnTo>
                  <a:lnTo>
                    <a:pt x="361" y="24"/>
                  </a:lnTo>
                  <a:lnTo>
                    <a:pt x="407" y="18"/>
                  </a:lnTo>
                  <a:lnTo>
                    <a:pt x="457" y="14"/>
                  </a:lnTo>
                  <a:lnTo>
                    <a:pt x="507" y="13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9" name="Freeform 57"/>
            <p:cNvSpPr>
              <a:spLocks/>
            </p:cNvSpPr>
            <p:nvPr/>
          </p:nvSpPr>
          <p:spPr bwMode="auto">
            <a:xfrm>
              <a:off x="2180" y="3084"/>
              <a:ext cx="877" cy="488"/>
            </a:xfrm>
            <a:custGeom>
              <a:avLst/>
              <a:gdLst/>
              <a:ahLst/>
              <a:cxnLst>
                <a:cxn ang="0">
                  <a:pos x="484" y="2"/>
                </a:cxn>
                <a:cxn ang="0">
                  <a:pos x="568" y="11"/>
                </a:cxn>
                <a:cxn ang="0">
                  <a:pos x="647" y="30"/>
                </a:cxn>
                <a:cxn ang="0">
                  <a:pos x="718" y="56"/>
                </a:cxn>
                <a:cxn ang="0">
                  <a:pos x="763" y="80"/>
                </a:cxn>
                <a:cxn ang="0">
                  <a:pos x="789" y="99"/>
                </a:cxn>
                <a:cxn ang="0">
                  <a:pos x="813" y="117"/>
                </a:cxn>
                <a:cxn ang="0">
                  <a:pos x="833" y="139"/>
                </a:cxn>
                <a:cxn ang="0">
                  <a:pos x="850" y="160"/>
                </a:cxn>
                <a:cxn ang="0">
                  <a:pos x="863" y="183"/>
                </a:cxn>
                <a:cxn ang="0">
                  <a:pos x="872" y="207"/>
                </a:cxn>
                <a:cxn ang="0">
                  <a:pos x="877" y="231"/>
                </a:cxn>
                <a:cxn ang="0">
                  <a:pos x="877" y="257"/>
                </a:cxn>
                <a:cxn ang="0">
                  <a:pos x="872" y="281"/>
                </a:cxn>
                <a:cxn ang="0">
                  <a:pos x="863" y="305"/>
                </a:cxn>
                <a:cxn ang="0">
                  <a:pos x="850" y="327"/>
                </a:cxn>
                <a:cxn ang="0">
                  <a:pos x="833" y="348"/>
                </a:cxn>
                <a:cxn ang="0">
                  <a:pos x="813" y="370"/>
                </a:cxn>
                <a:cxn ang="0">
                  <a:pos x="789" y="388"/>
                </a:cxn>
                <a:cxn ang="0">
                  <a:pos x="763" y="407"/>
                </a:cxn>
                <a:cxn ang="0">
                  <a:pos x="718" y="431"/>
                </a:cxn>
                <a:cxn ang="0">
                  <a:pos x="647" y="458"/>
                </a:cxn>
                <a:cxn ang="0">
                  <a:pos x="568" y="475"/>
                </a:cxn>
                <a:cxn ang="0">
                  <a:pos x="484" y="486"/>
                </a:cxn>
                <a:cxn ang="0">
                  <a:pos x="393" y="486"/>
                </a:cxn>
                <a:cxn ang="0">
                  <a:pos x="307" y="475"/>
                </a:cxn>
                <a:cxn ang="0">
                  <a:pos x="230" y="458"/>
                </a:cxn>
                <a:cxn ang="0">
                  <a:pos x="159" y="431"/>
                </a:cxn>
                <a:cxn ang="0">
                  <a:pos x="114" y="407"/>
                </a:cxn>
                <a:cxn ang="0">
                  <a:pos x="88" y="388"/>
                </a:cxn>
                <a:cxn ang="0">
                  <a:pos x="63" y="370"/>
                </a:cxn>
                <a:cxn ang="0">
                  <a:pos x="42" y="348"/>
                </a:cxn>
                <a:cxn ang="0">
                  <a:pos x="27" y="327"/>
                </a:cxn>
                <a:cxn ang="0">
                  <a:pos x="13" y="305"/>
                </a:cxn>
                <a:cxn ang="0">
                  <a:pos x="5" y="281"/>
                </a:cxn>
                <a:cxn ang="0">
                  <a:pos x="0" y="257"/>
                </a:cxn>
                <a:cxn ang="0">
                  <a:pos x="0" y="231"/>
                </a:cxn>
                <a:cxn ang="0">
                  <a:pos x="5" y="207"/>
                </a:cxn>
                <a:cxn ang="0">
                  <a:pos x="13" y="183"/>
                </a:cxn>
                <a:cxn ang="0">
                  <a:pos x="27" y="160"/>
                </a:cxn>
                <a:cxn ang="0">
                  <a:pos x="42" y="139"/>
                </a:cxn>
                <a:cxn ang="0">
                  <a:pos x="63" y="117"/>
                </a:cxn>
                <a:cxn ang="0">
                  <a:pos x="88" y="99"/>
                </a:cxn>
                <a:cxn ang="0">
                  <a:pos x="114" y="80"/>
                </a:cxn>
                <a:cxn ang="0">
                  <a:pos x="159" y="56"/>
                </a:cxn>
                <a:cxn ang="0">
                  <a:pos x="230" y="30"/>
                </a:cxn>
                <a:cxn ang="0">
                  <a:pos x="307" y="11"/>
                </a:cxn>
                <a:cxn ang="0">
                  <a:pos x="393" y="2"/>
                </a:cxn>
              </a:cxnLst>
              <a:rect l="0" t="0" r="r" b="b"/>
              <a:pathLst>
                <a:path w="877" h="488">
                  <a:moveTo>
                    <a:pt x="438" y="0"/>
                  </a:moveTo>
                  <a:lnTo>
                    <a:pt x="484" y="2"/>
                  </a:lnTo>
                  <a:lnTo>
                    <a:pt x="526" y="5"/>
                  </a:lnTo>
                  <a:lnTo>
                    <a:pt x="568" y="11"/>
                  </a:lnTo>
                  <a:lnTo>
                    <a:pt x="608" y="20"/>
                  </a:lnTo>
                  <a:lnTo>
                    <a:pt x="647" y="30"/>
                  </a:lnTo>
                  <a:lnTo>
                    <a:pt x="683" y="42"/>
                  </a:lnTo>
                  <a:lnTo>
                    <a:pt x="718" y="56"/>
                  </a:lnTo>
                  <a:lnTo>
                    <a:pt x="749" y="72"/>
                  </a:lnTo>
                  <a:lnTo>
                    <a:pt x="763" y="80"/>
                  </a:lnTo>
                  <a:lnTo>
                    <a:pt x="777" y="90"/>
                  </a:lnTo>
                  <a:lnTo>
                    <a:pt x="789" y="99"/>
                  </a:lnTo>
                  <a:lnTo>
                    <a:pt x="802" y="108"/>
                  </a:lnTo>
                  <a:lnTo>
                    <a:pt x="813" y="117"/>
                  </a:lnTo>
                  <a:lnTo>
                    <a:pt x="824" y="128"/>
                  </a:lnTo>
                  <a:lnTo>
                    <a:pt x="833" y="139"/>
                  </a:lnTo>
                  <a:lnTo>
                    <a:pt x="842" y="150"/>
                  </a:lnTo>
                  <a:lnTo>
                    <a:pt x="850" y="160"/>
                  </a:lnTo>
                  <a:lnTo>
                    <a:pt x="858" y="171"/>
                  </a:lnTo>
                  <a:lnTo>
                    <a:pt x="863" y="183"/>
                  </a:lnTo>
                  <a:lnTo>
                    <a:pt x="867" y="195"/>
                  </a:lnTo>
                  <a:lnTo>
                    <a:pt x="872" y="207"/>
                  </a:lnTo>
                  <a:lnTo>
                    <a:pt x="875" y="219"/>
                  </a:lnTo>
                  <a:lnTo>
                    <a:pt x="877" y="231"/>
                  </a:lnTo>
                  <a:lnTo>
                    <a:pt x="877" y="243"/>
                  </a:lnTo>
                  <a:lnTo>
                    <a:pt x="877" y="257"/>
                  </a:lnTo>
                  <a:lnTo>
                    <a:pt x="875" y="269"/>
                  </a:lnTo>
                  <a:lnTo>
                    <a:pt x="872" y="281"/>
                  </a:lnTo>
                  <a:lnTo>
                    <a:pt x="867" y="293"/>
                  </a:lnTo>
                  <a:lnTo>
                    <a:pt x="863" y="305"/>
                  </a:lnTo>
                  <a:lnTo>
                    <a:pt x="858" y="316"/>
                  </a:lnTo>
                  <a:lnTo>
                    <a:pt x="850" y="327"/>
                  </a:lnTo>
                  <a:lnTo>
                    <a:pt x="842" y="338"/>
                  </a:lnTo>
                  <a:lnTo>
                    <a:pt x="833" y="348"/>
                  </a:lnTo>
                  <a:lnTo>
                    <a:pt x="824" y="359"/>
                  </a:lnTo>
                  <a:lnTo>
                    <a:pt x="813" y="370"/>
                  </a:lnTo>
                  <a:lnTo>
                    <a:pt x="802" y="379"/>
                  </a:lnTo>
                  <a:lnTo>
                    <a:pt x="789" y="388"/>
                  </a:lnTo>
                  <a:lnTo>
                    <a:pt x="777" y="398"/>
                  </a:lnTo>
                  <a:lnTo>
                    <a:pt x="763" y="407"/>
                  </a:lnTo>
                  <a:lnTo>
                    <a:pt x="749" y="415"/>
                  </a:lnTo>
                  <a:lnTo>
                    <a:pt x="718" y="431"/>
                  </a:lnTo>
                  <a:lnTo>
                    <a:pt x="683" y="445"/>
                  </a:lnTo>
                  <a:lnTo>
                    <a:pt x="647" y="458"/>
                  </a:lnTo>
                  <a:lnTo>
                    <a:pt x="608" y="467"/>
                  </a:lnTo>
                  <a:lnTo>
                    <a:pt x="568" y="475"/>
                  </a:lnTo>
                  <a:lnTo>
                    <a:pt x="526" y="482"/>
                  </a:lnTo>
                  <a:lnTo>
                    <a:pt x="484" y="486"/>
                  </a:lnTo>
                  <a:lnTo>
                    <a:pt x="438" y="488"/>
                  </a:lnTo>
                  <a:lnTo>
                    <a:pt x="393" y="486"/>
                  </a:lnTo>
                  <a:lnTo>
                    <a:pt x="350" y="482"/>
                  </a:lnTo>
                  <a:lnTo>
                    <a:pt x="307" y="475"/>
                  </a:lnTo>
                  <a:lnTo>
                    <a:pt x="268" y="467"/>
                  </a:lnTo>
                  <a:lnTo>
                    <a:pt x="230" y="458"/>
                  </a:lnTo>
                  <a:lnTo>
                    <a:pt x="194" y="445"/>
                  </a:lnTo>
                  <a:lnTo>
                    <a:pt x="159" y="431"/>
                  </a:lnTo>
                  <a:lnTo>
                    <a:pt x="128" y="415"/>
                  </a:lnTo>
                  <a:lnTo>
                    <a:pt x="114" y="407"/>
                  </a:lnTo>
                  <a:lnTo>
                    <a:pt x="100" y="398"/>
                  </a:lnTo>
                  <a:lnTo>
                    <a:pt x="88" y="388"/>
                  </a:lnTo>
                  <a:lnTo>
                    <a:pt x="75" y="379"/>
                  </a:lnTo>
                  <a:lnTo>
                    <a:pt x="63" y="370"/>
                  </a:lnTo>
                  <a:lnTo>
                    <a:pt x="53" y="359"/>
                  </a:lnTo>
                  <a:lnTo>
                    <a:pt x="42" y="348"/>
                  </a:lnTo>
                  <a:lnTo>
                    <a:pt x="35" y="338"/>
                  </a:lnTo>
                  <a:lnTo>
                    <a:pt x="27" y="327"/>
                  </a:lnTo>
                  <a:lnTo>
                    <a:pt x="19" y="316"/>
                  </a:lnTo>
                  <a:lnTo>
                    <a:pt x="13" y="305"/>
                  </a:lnTo>
                  <a:lnTo>
                    <a:pt x="8" y="293"/>
                  </a:lnTo>
                  <a:lnTo>
                    <a:pt x="5" y="281"/>
                  </a:lnTo>
                  <a:lnTo>
                    <a:pt x="2" y="269"/>
                  </a:lnTo>
                  <a:lnTo>
                    <a:pt x="0" y="257"/>
                  </a:lnTo>
                  <a:lnTo>
                    <a:pt x="0" y="243"/>
                  </a:lnTo>
                  <a:lnTo>
                    <a:pt x="0" y="231"/>
                  </a:lnTo>
                  <a:lnTo>
                    <a:pt x="2" y="219"/>
                  </a:lnTo>
                  <a:lnTo>
                    <a:pt x="5" y="207"/>
                  </a:lnTo>
                  <a:lnTo>
                    <a:pt x="8" y="195"/>
                  </a:lnTo>
                  <a:lnTo>
                    <a:pt x="13" y="183"/>
                  </a:lnTo>
                  <a:lnTo>
                    <a:pt x="19" y="171"/>
                  </a:lnTo>
                  <a:lnTo>
                    <a:pt x="27" y="160"/>
                  </a:lnTo>
                  <a:lnTo>
                    <a:pt x="35" y="150"/>
                  </a:lnTo>
                  <a:lnTo>
                    <a:pt x="42" y="139"/>
                  </a:lnTo>
                  <a:lnTo>
                    <a:pt x="53" y="128"/>
                  </a:lnTo>
                  <a:lnTo>
                    <a:pt x="63" y="117"/>
                  </a:lnTo>
                  <a:lnTo>
                    <a:pt x="75" y="108"/>
                  </a:lnTo>
                  <a:lnTo>
                    <a:pt x="88" y="99"/>
                  </a:lnTo>
                  <a:lnTo>
                    <a:pt x="100" y="90"/>
                  </a:lnTo>
                  <a:lnTo>
                    <a:pt x="114" y="80"/>
                  </a:lnTo>
                  <a:lnTo>
                    <a:pt x="128" y="72"/>
                  </a:lnTo>
                  <a:lnTo>
                    <a:pt x="159" y="56"/>
                  </a:lnTo>
                  <a:lnTo>
                    <a:pt x="194" y="42"/>
                  </a:lnTo>
                  <a:lnTo>
                    <a:pt x="230" y="30"/>
                  </a:lnTo>
                  <a:lnTo>
                    <a:pt x="268" y="20"/>
                  </a:lnTo>
                  <a:lnTo>
                    <a:pt x="307" y="11"/>
                  </a:lnTo>
                  <a:lnTo>
                    <a:pt x="350" y="5"/>
                  </a:lnTo>
                  <a:lnTo>
                    <a:pt x="393" y="2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0" name="Freeform 58"/>
            <p:cNvSpPr>
              <a:spLocks/>
            </p:cNvSpPr>
            <p:nvPr/>
          </p:nvSpPr>
          <p:spPr bwMode="auto">
            <a:xfrm>
              <a:off x="2618" y="3079"/>
              <a:ext cx="446" cy="248"/>
            </a:xfrm>
            <a:custGeom>
              <a:avLst/>
              <a:gdLst/>
              <a:ahLst/>
              <a:cxnLst>
                <a:cxn ang="0">
                  <a:pos x="446" y="248"/>
                </a:cxn>
                <a:cxn ang="0">
                  <a:pos x="445" y="236"/>
                </a:cxn>
                <a:cxn ang="0">
                  <a:pos x="443" y="222"/>
                </a:cxn>
                <a:cxn ang="0">
                  <a:pos x="440" y="210"/>
                </a:cxn>
                <a:cxn ang="0">
                  <a:pos x="437" y="198"/>
                </a:cxn>
                <a:cxn ang="0">
                  <a:pos x="431" y="185"/>
                </a:cxn>
                <a:cxn ang="0">
                  <a:pos x="426" y="173"/>
                </a:cxn>
                <a:cxn ang="0">
                  <a:pos x="418" y="162"/>
                </a:cxn>
                <a:cxn ang="0">
                  <a:pos x="411" y="150"/>
                </a:cxn>
                <a:cxn ang="0">
                  <a:pos x="401" y="140"/>
                </a:cxn>
                <a:cxn ang="0">
                  <a:pos x="392" y="129"/>
                </a:cxn>
                <a:cxn ang="0">
                  <a:pos x="381" y="119"/>
                </a:cxn>
                <a:cxn ang="0">
                  <a:pos x="368" y="109"/>
                </a:cxn>
                <a:cxn ang="0">
                  <a:pos x="356" y="98"/>
                </a:cxn>
                <a:cxn ang="0">
                  <a:pos x="344" y="89"/>
                </a:cxn>
                <a:cxn ang="0">
                  <a:pos x="330" y="80"/>
                </a:cxn>
                <a:cxn ang="0">
                  <a:pos x="314" y="72"/>
                </a:cxn>
                <a:cxn ang="0">
                  <a:pos x="283" y="55"/>
                </a:cxn>
                <a:cxn ang="0">
                  <a:pos x="248" y="41"/>
                </a:cxn>
                <a:cxn ang="0">
                  <a:pos x="211" y="29"/>
                </a:cxn>
                <a:cxn ang="0">
                  <a:pos x="172" y="18"/>
                </a:cxn>
                <a:cxn ang="0">
                  <a:pos x="131" y="10"/>
                </a:cxn>
                <a:cxn ang="0">
                  <a:pos x="89" y="5"/>
                </a:cxn>
                <a:cxn ang="0">
                  <a:pos x="46" y="1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44" y="13"/>
                </a:cxn>
                <a:cxn ang="0">
                  <a:pos x="88" y="16"/>
                </a:cxn>
                <a:cxn ang="0">
                  <a:pos x="130" y="22"/>
                </a:cxn>
                <a:cxn ang="0">
                  <a:pos x="169" y="31"/>
                </a:cxn>
                <a:cxn ang="0">
                  <a:pos x="206" y="40"/>
                </a:cxn>
                <a:cxn ang="0">
                  <a:pos x="242" y="52"/>
                </a:cxn>
                <a:cxn ang="0">
                  <a:pos x="276" y="67"/>
                </a:cxn>
                <a:cxn ang="0">
                  <a:pos x="306" y="81"/>
                </a:cxn>
                <a:cxn ang="0">
                  <a:pos x="320" y="90"/>
                </a:cxn>
                <a:cxn ang="0">
                  <a:pos x="334" y="98"/>
                </a:cxn>
                <a:cxn ang="0">
                  <a:pos x="347" y="108"/>
                </a:cxn>
                <a:cxn ang="0">
                  <a:pos x="359" y="117"/>
                </a:cxn>
                <a:cxn ang="0">
                  <a:pos x="370" y="126"/>
                </a:cxn>
                <a:cxn ang="0">
                  <a:pos x="381" y="137"/>
                </a:cxn>
                <a:cxn ang="0">
                  <a:pos x="390" y="147"/>
                </a:cxn>
                <a:cxn ang="0">
                  <a:pos x="398" y="157"/>
                </a:cxn>
                <a:cxn ang="0">
                  <a:pos x="406" y="168"/>
                </a:cxn>
                <a:cxn ang="0">
                  <a:pos x="414" y="179"/>
                </a:cxn>
                <a:cxn ang="0">
                  <a:pos x="418" y="190"/>
                </a:cxn>
                <a:cxn ang="0">
                  <a:pos x="423" y="201"/>
                </a:cxn>
                <a:cxn ang="0">
                  <a:pos x="428" y="214"/>
                </a:cxn>
                <a:cxn ang="0">
                  <a:pos x="429" y="226"/>
                </a:cxn>
                <a:cxn ang="0">
                  <a:pos x="431" y="236"/>
                </a:cxn>
                <a:cxn ang="0">
                  <a:pos x="432" y="248"/>
                </a:cxn>
                <a:cxn ang="0">
                  <a:pos x="446" y="248"/>
                </a:cxn>
              </a:cxnLst>
              <a:rect l="0" t="0" r="r" b="b"/>
              <a:pathLst>
                <a:path w="446" h="248">
                  <a:moveTo>
                    <a:pt x="446" y="248"/>
                  </a:moveTo>
                  <a:lnTo>
                    <a:pt x="445" y="236"/>
                  </a:lnTo>
                  <a:lnTo>
                    <a:pt x="443" y="222"/>
                  </a:lnTo>
                  <a:lnTo>
                    <a:pt x="440" y="210"/>
                  </a:lnTo>
                  <a:lnTo>
                    <a:pt x="437" y="198"/>
                  </a:lnTo>
                  <a:lnTo>
                    <a:pt x="431" y="185"/>
                  </a:lnTo>
                  <a:lnTo>
                    <a:pt x="426" y="173"/>
                  </a:lnTo>
                  <a:lnTo>
                    <a:pt x="418" y="162"/>
                  </a:lnTo>
                  <a:lnTo>
                    <a:pt x="411" y="150"/>
                  </a:lnTo>
                  <a:lnTo>
                    <a:pt x="401" y="140"/>
                  </a:lnTo>
                  <a:lnTo>
                    <a:pt x="392" y="129"/>
                  </a:lnTo>
                  <a:lnTo>
                    <a:pt x="381" y="119"/>
                  </a:lnTo>
                  <a:lnTo>
                    <a:pt x="368" y="109"/>
                  </a:lnTo>
                  <a:lnTo>
                    <a:pt x="356" y="98"/>
                  </a:lnTo>
                  <a:lnTo>
                    <a:pt x="344" y="89"/>
                  </a:lnTo>
                  <a:lnTo>
                    <a:pt x="330" y="80"/>
                  </a:lnTo>
                  <a:lnTo>
                    <a:pt x="314" y="72"/>
                  </a:lnTo>
                  <a:lnTo>
                    <a:pt x="283" y="55"/>
                  </a:lnTo>
                  <a:lnTo>
                    <a:pt x="248" y="41"/>
                  </a:lnTo>
                  <a:lnTo>
                    <a:pt x="211" y="29"/>
                  </a:lnTo>
                  <a:lnTo>
                    <a:pt x="172" y="18"/>
                  </a:lnTo>
                  <a:lnTo>
                    <a:pt x="131" y="10"/>
                  </a:lnTo>
                  <a:lnTo>
                    <a:pt x="89" y="5"/>
                  </a:lnTo>
                  <a:lnTo>
                    <a:pt x="46" y="1"/>
                  </a:lnTo>
                  <a:lnTo>
                    <a:pt x="0" y="0"/>
                  </a:lnTo>
                  <a:lnTo>
                    <a:pt x="0" y="12"/>
                  </a:lnTo>
                  <a:lnTo>
                    <a:pt x="44" y="13"/>
                  </a:lnTo>
                  <a:lnTo>
                    <a:pt x="88" y="16"/>
                  </a:lnTo>
                  <a:lnTo>
                    <a:pt x="130" y="22"/>
                  </a:lnTo>
                  <a:lnTo>
                    <a:pt x="169" y="31"/>
                  </a:lnTo>
                  <a:lnTo>
                    <a:pt x="206" y="40"/>
                  </a:lnTo>
                  <a:lnTo>
                    <a:pt x="242" y="52"/>
                  </a:lnTo>
                  <a:lnTo>
                    <a:pt x="276" y="67"/>
                  </a:lnTo>
                  <a:lnTo>
                    <a:pt x="306" y="81"/>
                  </a:lnTo>
                  <a:lnTo>
                    <a:pt x="320" y="90"/>
                  </a:lnTo>
                  <a:lnTo>
                    <a:pt x="334" y="98"/>
                  </a:lnTo>
                  <a:lnTo>
                    <a:pt x="347" y="108"/>
                  </a:lnTo>
                  <a:lnTo>
                    <a:pt x="359" y="117"/>
                  </a:lnTo>
                  <a:lnTo>
                    <a:pt x="370" y="126"/>
                  </a:lnTo>
                  <a:lnTo>
                    <a:pt x="381" y="137"/>
                  </a:lnTo>
                  <a:lnTo>
                    <a:pt x="390" y="147"/>
                  </a:lnTo>
                  <a:lnTo>
                    <a:pt x="398" y="157"/>
                  </a:lnTo>
                  <a:lnTo>
                    <a:pt x="406" y="168"/>
                  </a:lnTo>
                  <a:lnTo>
                    <a:pt x="414" y="179"/>
                  </a:lnTo>
                  <a:lnTo>
                    <a:pt x="418" y="190"/>
                  </a:lnTo>
                  <a:lnTo>
                    <a:pt x="423" y="201"/>
                  </a:lnTo>
                  <a:lnTo>
                    <a:pt x="428" y="214"/>
                  </a:lnTo>
                  <a:lnTo>
                    <a:pt x="429" y="226"/>
                  </a:lnTo>
                  <a:lnTo>
                    <a:pt x="431" y="236"/>
                  </a:lnTo>
                  <a:lnTo>
                    <a:pt x="432" y="248"/>
                  </a:lnTo>
                  <a:lnTo>
                    <a:pt x="446" y="248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1" name="Freeform 59"/>
            <p:cNvSpPr>
              <a:spLocks/>
            </p:cNvSpPr>
            <p:nvPr/>
          </p:nvSpPr>
          <p:spPr bwMode="auto">
            <a:xfrm>
              <a:off x="2618" y="3327"/>
              <a:ext cx="446" cy="250"/>
            </a:xfrm>
            <a:custGeom>
              <a:avLst/>
              <a:gdLst/>
              <a:ahLst/>
              <a:cxnLst>
                <a:cxn ang="0">
                  <a:pos x="0" y="250"/>
                </a:cxn>
                <a:cxn ang="0">
                  <a:pos x="46" y="248"/>
                </a:cxn>
                <a:cxn ang="0">
                  <a:pos x="89" y="245"/>
                </a:cxn>
                <a:cxn ang="0">
                  <a:pos x="131" y="239"/>
                </a:cxn>
                <a:cxn ang="0">
                  <a:pos x="172" y="231"/>
                </a:cxn>
                <a:cxn ang="0">
                  <a:pos x="211" y="220"/>
                </a:cxn>
                <a:cxn ang="0">
                  <a:pos x="248" y="208"/>
                </a:cxn>
                <a:cxn ang="0">
                  <a:pos x="283" y="194"/>
                </a:cxn>
                <a:cxn ang="0">
                  <a:pos x="314" y="178"/>
                </a:cxn>
                <a:cxn ang="0">
                  <a:pos x="330" y="168"/>
                </a:cxn>
                <a:cxn ang="0">
                  <a:pos x="344" y="160"/>
                </a:cxn>
                <a:cxn ang="0">
                  <a:pos x="356" y="151"/>
                </a:cxn>
                <a:cxn ang="0">
                  <a:pos x="368" y="140"/>
                </a:cxn>
                <a:cxn ang="0">
                  <a:pos x="381" y="131"/>
                </a:cxn>
                <a:cxn ang="0">
                  <a:pos x="392" y="120"/>
                </a:cxn>
                <a:cxn ang="0">
                  <a:pos x="401" y="109"/>
                </a:cxn>
                <a:cxn ang="0">
                  <a:pos x="411" y="99"/>
                </a:cxn>
                <a:cxn ang="0">
                  <a:pos x="418" y="86"/>
                </a:cxn>
                <a:cxn ang="0">
                  <a:pos x="426" y="74"/>
                </a:cxn>
                <a:cxn ang="0">
                  <a:pos x="431" y="64"/>
                </a:cxn>
                <a:cxn ang="0">
                  <a:pos x="437" y="50"/>
                </a:cxn>
                <a:cxn ang="0">
                  <a:pos x="440" y="38"/>
                </a:cxn>
                <a:cxn ang="0">
                  <a:pos x="443" y="27"/>
                </a:cxn>
                <a:cxn ang="0">
                  <a:pos x="445" y="14"/>
                </a:cxn>
                <a:cxn ang="0">
                  <a:pos x="446" y="0"/>
                </a:cxn>
                <a:cxn ang="0">
                  <a:pos x="432" y="0"/>
                </a:cxn>
                <a:cxn ang="0">
                  <a:pos x="431" y="12"/>
                </a:cxn>
                <a:cxn ang="0">
                  <a:pos x="429" y="24"/>
                </a:cxn>
                <a:cxn ang="0">
                  <a:pos x="428" y="36"/>
                </a:cxn>
                <a:cxn ang="0">
                  <a:pos x="423" y="48"/>
                </a:cxn>
                <a:cxn ang="0">
                  <a:pos x="418" y="59"/>
                </a:cxn>
                <a:cxn ang="0">
                  <a:pos x="414" y="71"/>
                </a:cxn>
                <a:cxn ang="0">
                  <a:pos x="406" y="81"/>
                </a:cxn>
                <a:cxn ang="0">
                  <a:pos x="398" y="92"/>
                </a:cxn>
                <a:cxn ang="0">
                  <a:pos x="390" y="103"/>
                </a:cxn>
                <a:cxn ang="0">
                  <a:pos x="381" y="112"/>
                </a:cxn>
                <a:cxn ang="0">
                  <a:pos x="370" y="123"/>
                </a:cxn>
                <a:cxn ang="0">
                  <a:pos x="359" y="133"/>
                </a:cxn>
                <a:cxn ang="0">
                  <a:pos x="347" y="141"/>
                </a:cxn>
                <a:cxn ang="0">
                  <a:pos x="334" y="151"/>
                </a:cxn>
                <a:cxn ang="0">
                  <a:pos x="320" y="159"/>
                </a:cxn>
                <a:cxn ang="0">
                  <a:pos x="306" y="167"/>
                </a:cxn>
                <a:cxn ang="0">
                  <a:pos x="276" y="183"/>
                </a:cxn>
                <a:cxn ang="0">
                  <a:pos x="242" y="196"/>
                </a:cxn>
                <a:cxn ang="0">
                  <a:pos x="206" y="208"/>
                </a:cxn>
                <a:cxn ang="0">
                  <a:pos x="169" y="219"/>
                </a:cxn>
                <a:cxn ang="0">
                  <a:pos x="130" y="227"/>
                </a:cxn>
                <a:cxn ang="0">
                  <a:pos x="88" y="234"/>
                </a:cxn>
                <a:cxn ang="0">
                  <a:pos x="44" y="236"/>
                </a:cxn>
                <a:cxn ang="0">
                  <a:pos x="0" y="238"/>
                </a:cxn>
                <a:cxn ang="0">
                  <a:pos x="0" y="250"/>
                </a:cxn>
              </a:cxnLst>
              <a:rect l="0" t="0" r="r" b="b"/>
              <a:pathLst>
                <a:path w="446" h="250">
                  <a:moveTo>
                    <a:pt x="0" y="250"/>
                  </a:moveTo>
                  <a:lnTo>
                    <a:pt x="46" y="248"/>
                  </a:lnTo>
                  <a:lnTo>
                    <a:pt x="89" y="245"/>
                  </a:lnTo>
                  <a:lnTo>
                    <a:pt x="131" y="239"/>
                  </a:lnTo>
                  <a:lnTo>
                    <a:pt x="172" y="231"/>
                  </a:lnTo>
                  <a:lnTo>
                    <a:pt x="211" y="220"/>
                  </a:lnTo>
                  <a:lnTo>
                    <a:pt x="248" y="208"/>
                  </a:lnTo>
                  <a:lnTo>
                    <a:pt x="283" y="194"/>
                  </a:lnTo>
                  <a:lnTo>
                    <a:pt x="314" y="178"/>
                  </a:lnTo>
                  <a:lnTo>
                    <a:pt x="330" y="168"/>
                  </a:lnTo>
                  <a:lnTo>
                    <a:pt x="344" y="160"/>
                  </a:lnTo>
                  <a:lnTo>
                    <a:pt x="356" y="151"/>
                  </a:lnTo>
                  <a:lnTo>
                    <a:pt x="368" y="140"/>
                  </a:lnTo>
                  <a:lnTo>
                    <a:pt x="381" y="131"/>
                  </a:lnTo>
                  <a:lnTo>
                    <a:pt x="392" y="120"/>
                  </a:lnTo>
                  <a:lnTo>
                    <a:pt x="401" y="109"/>
                  </a:lnTo>
                  <a:lnTo>
                    <a:pt x="411" y="99"/>
                  </a:lnTo>
                  <a:lnTo>
                    <a:pt x="418" y="86"/>
                  </a:lnTo>
                  <a:lnTo>
                    <a:pt x="426" y="74"/>
                  </a:lnTo>
                  <a:lnTo>
                    <a:pt x="431" y="64"/>
                  </a:lnTo>
                  <a:lnTo>
                    <a:pt x="437" y="50"/>
                  </a:lnTo>
                  <a:lnTo>
                    <a:pt x="440" y="38"/>
                  </a:lnTo>
                  <a:lnTo>
                    <a:pt x="443" y="27"/>
                  </a:lnTo>
                  <a:lnTo>
                    <a:pt x="445" y="14"/>
                  </a:lnTo>
                  <a:lnTo>
                    <a:pt x="446" y="0"/>
                  </a:lnTo>
                  <a:lnTo>
                    <a:pt x="432" y="0"/>
                  </a:lnTo>
                  <a:lnTo>
                    <a:pt x="431" y="12"/>
                  </a:lnTo>
                  <a:lnTo>
                    <a:pt x="429" y="24"/>
                  </a:lnTo>
                  <a:lnTo>
                    <a:pt x="428" y="36"/>
                  </a:lnTo>
                  <a:lnTo>
                    <a:pt x="423" y="48"/>
                  </a:lnTo>
                  <a:lnTo>
                    <a:pt x="418" y="59"/>
                  </a:lnTo>
                  <a:lnTo>
                    <a:pt x="414" y="71"/>
                  </a:lnTo>
                  <a:lnTo>
                    <a:pt x="406" y="81"/>
                  </a:lnTo>
                  <a:lnTo>
                    <a:pt x="398" y="92"/>
                  </a:lnTo>
                  <a:lnTo>
                    <a:pt x="390" y="103"/>
                  </a:lnTo>
                  <a:lnTo>
                    <a:pt x="381" y="112"/>
                  </a:lnTo>
                  <a:lnTo>
                    <a:pt x="370" y="123"/>
                  </a:lnTo>
                  <a:lnTo>
                    <a:pt x="359" y="133"/>
                  </a:lnTo>
                  <a:lnTo>
                    <a:pt x="347" y="141"/>
                  </a:lnTo>
                  <a:lnTo>
                    <a:pt x="334" y="151"/>
                  </a:lnTo>
                  <a:lnTo>
                    <a:pt x="320" y="159"/>
                  </a:lnTo>
                  <a:lnTo>
                    <a:pt x="306" y="167"/>
                  </a:lnTo>
                  <a:lnTo>
                    <a:pt x="276" y="183"/>
                  </a:lnTo>
                  <a:lnTo>
                    <a:pt x="242" y="196"/>
                  </a:lnTo>
                  <a:lnTo>
                    <a:pt x="206" y="208"/>
                  </a:lnTo>
                  <a:lnTo>
                    <a:pt x="169" y="219"/>
                  </a:lnTo>
                  <a:lnTo>
                    <a:pt x="130" y="227"/>
                  </a:lnTo>
                  <a:lnTo>
                    <a:pt x="88" y="234"/>
                  </a:lnTo>
                  <a:lnTo>
                    <a:pt x="44" y="236"/>
                  </a:lnTo>
                  <a:lnTo>
                    <a:pt x="0" y="238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2" name="Freeform 60"/>
            <p:cNvSpPr>
              <a:spLocks/>
            </p:cNvSpPr>
            <p:nvPr/>
          </p:nvSpPr>
          <p:spPr bwMode="auto">
            <a:xfrm>
              <a:off x="2172" y="3327"/>
              <a:ext cx="446" cy="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4"/>
                </a:cxn>
                <a:cxn ang="0">
                  <a:pos x="4" y="27"/>
                </a:cxn>
                <a:cxn ang="0">
                  <a:pos x="7" y="38"/>
                </a:cxn>
                <a:cxn ang="0">
                  <a:pos x="10" y="50"/>
                </a:cxn>
                <a:cxn ang="0">
                  <a:pos x="15" y="64"/>
                </a:cxn>
                <a:cxn ang="0">
                  <a:pos x="21" y="74"/>
                </a:cxn>
                <a:cxn ang="0">
                  <a:pos x="29" y="86"/>
                </a:cxn>
                <a:cxn ang="0">
                  <a:pos x="36" y="99"/>
                </a:cxn>
                <a:cxn ang="0">
                  <a:pos x="46" y="109"/>
                </a:cxn>
                <a:cxn ang="0">
                  <a:pos x="55" y="120"/>
                </a:cxn>
                <a:cxn ang="0">
                  <a:pos x="66" y="131"/>
                </a:cxn>
                <a:cxn ang="0">
                  <a:pos x="78" y="140"/>
                </a:cxn>
                <a:cxn ang="0">
                  <a:pos x="91" y="151"/>
                </a:cxn>
                <a:cxn ang="0">
                  <a:pos x="103" y="160"/>
                </a:cxn>
                <a:cxn ang="0">
                  <a:pos x="117" y="168"/>
                </a:cxn>
                <a:cxn ang="0">
                  <a:pos x="133" y="178"/>
                </a:cxn>
                <a:cxn ang="0">
                  <a:pos x="164" y="194"/>
                </a:cxn>
                <a:cxn ang="0">
                  <a:pos x="199" y="208"/>
                </a:cxn>
                <a:cxn ang="0">
                  <a:pos x="236" y="220"/>
                </a:cxn>
                <a:cxn ang="0">
                  <a:pos x="273" y="231"/>
                </a:cxn>
                <a:cxn ang="0">
                  <a:pos x="315" y="239"/>
                </a:cxn>
                <a:cxn ang="0">
                  <a:pos x="358" y="245"/>
                </a:cxn>
                <a:cxn ang="0">
                  <a:pos x="401" y="248"/>
                </a:cxn>
                <a:cxn ang="0">
                  <a:pos x="446" y="250"/>
                </a:cxn>
                <a:cxn ang="0">
                  <a:pos x="446" y="238"/>
                </a:cxn>
                <a:cxn ang="0">
                  <a:pos x="403" y="236"/>
                </a:cxn>
                <a:cxn ang="0">
                  <a:pos x="359" y="234"/>
                </a:cxn>
                <a:cxn ang="0">
                  <a:pos x="317" y="227"/>
                </a:cxn>
                <a:cxn ang="0">
                  <a:pos x="278" y="219"/>
                </a:cxn>
                <a:cxn ang="0">
                  <a:pos x="239" y="208"/>
                </a:cxn>
                <a:cxn ang="0">
                  <a:pos x="205" y="196"/>
                </a:cxn>
                <a:cxn ang="0">
                  <a:pos x="170" y="183"/>
                </a:cxn>
                <a:cxn ang="0">
                  <a:pos x="139" y="167"/>
                </a:cxn>
                <a:cxn ang="0">
                  <a:pos x="125" y="159"/>
                </a:cxn>
                <a:cxn ang="0">
                  <a:pos x="113" y="151"/>
                </a:cxn>
                <a:cxn ang="0">
                  <a:pos x="100" y="141"/>
                </a:cxn>
                <a:cxn ang="0">
                  <a:pos x="88" y="133"/>
                </a:cxn>
                <a:cxn ang="0">
                  <a:pos x="77" y="123"/>
                </a:cxn>
                <a:cxn ang="0">
                  <a:pos x="66" y="112"/>
                </a:cxn>
                <a:cxn ang="0">
                  <a:pos x="57" y="103"/>
                </a:cxn>
                <a:cxn ang="0">
                  <a:pos x="47" y="92"/>
                </a:cxn>
                <a:cxn ang="0">
                  <a:pos x="41" y="81"/>
                </a:cxn>
                <a:cxn ang="0">
                  <a:pos x="33" y="71"/>
                </a:cxn>
                <a:cxn ang="0">
                  <a:pos x="29" y="59"/>
                </a:cxn>
                <a:cxn ang="0">
                  <a:pos x="24" y="48"/>
                </a:cxn>
                <a:cxn ang="0">
                  <a:pos x="19" y="36"/>
                </a:cxn>
                <a:cxn ang="0">
                  <a:pos x="16" y="24"/>
                </a:cxn>
                <a:cxn ang="0">
                  <a:pos x="15" y="12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r" b="b"/>
              <a:pathLst>
                <a:path w="446" h="250">
                  <a:moveTo>
                    <a:pt x="0" y="0"/>
                  </a:moveTo>
                  <a:lnTo>
                    <a:pt x="2" y="14"/>
                  </a:lnTo>
                  <a:lnTo>
                    <a:pt x="4" y="27"/>
                  </a:lnTo>
                  <a:lnTo>
                    <a:pt x="7" y="38"/>
                  </a:lnTo>
                  <a:lnTo>
                    <a:pt x="10" y="50"/>
                  </a:lnTo>
                  <a:lnTo>
                    <a:pt x="15" y="64"/>
                  </a:lnTo>
                  <a:lnTo>
                    <a:pt x="21" y="74"/>
                  </a:lnTo>
                  <a:lnTo>
                    <a:pt x="29" y="86"/>
                  </a:lnTo>
                  <a:lnTo>
                    <a:pt x="36" y="99"/>
                  </a:lnTo>
                  <a:lnTo>
                    <a:pt x="46" y="109"/>
                  </a:lnTo>
                  <a:lnTo>
                    <a:pt x="55" y="120"/>
                  </a:lnTo>
                  <a:lnTo>
                    <a:pt x="66" y="131"/>
                  </a:lnTo>
                  <a:lnTo>
                    <a:pt x="78" y="140"/>
                  </a:lnTo>
                  <a:lnTo>
                    <a:pt x="91" y="151"/>
                  </a:lnTo>
                  <a:lnTo>
                    <a:pt x="103" y="160"/>
                  </a:lnTo>
                  <a:lnTo>
                    <a:pt x="117" y="168"/>
                  </a:lnTo>
                  <a:lnTo>
                    <a:pt x="133" y="178"/>
                  </a:lnTo>
                  <a:lnTo>
                    <a:pt x="164" y="194"/>
                  </a:lnTo>
                  <a:lnTo>
                    <a:pt x="199" y="208"/>
                  </a:lnTo>
                  <a:lnTo>
                    <a:pt x="236" y="220"/>
                  </a:lnTo>
                  <a:lnTo>
                    <a:pt x="273" y="231"/>
                  </a:lnTo>
                  <a:lnTo>
                    <a:pt x="315" y="239"/>
                  </a:lnTo>
                  <a:lnTo>
                    <a:pt x="358" y="245"/>
                  </a:lnTo>
                  <a:lnTo>
                    <a:pt x="401" y="248"/>
                  </a:lnTo>
                  <a:lnTo>
                    <a:pt x="446" y="250"/>
                  </a:lnTo>
                  <a:lnTo>
                    <a:pt x="446" y="238"/>
                  </a:lnTo>
                  <a:lnTo>
                    <a:pt x="403" y="236"/>
                  </a:lnTo>
                  <a:lnTo>
                    <a:pt x="359" y="234"/>
                  </a:lnTo>
                  <a:lnTo>
                    <a:pt x="317" y="227"/>
                  </a:lnTo>
                  <a:lnTo>
                    <a:pt x="278" y="219"/>
                  </a:lnTo>
                  <a:lnTo>
                    <a:pt x="239" y="208"/>
                  </a:lnTo>
                  <a:lnTo>
                    <a:pt x="205" y="196"/>
                  </a:lnTo>
                  <a:lnTo>
                    <a:pt x="170" y="183"/>
                  </a:lnTo>
                  <a:lnTo>
                    <a:pt x="139" y="167"/>
                  </a:lnTo>
                  <a:lnTo>
                    <a:pt x="125" y="159"/>
                  </a:lnTo>
                  <a:lnTo>
                    <a:pt x="113" y="151"/>
                  </a:lnTo>
                  <a:lnTo>
                    <a:pt x="100" y="141"/>
                  </a:lnTo>
                  <a:lnTo>
                    <a:pt x="88" y="133"/>
                  </a:lnTo>
                  <a:lnTo>
                    <a:pt x="77" y="123"/>
                  </a:lnTo>
                  <a:lnTo>
                    <a:pt x="66" y="112"/>
                  </a:lnTo>
                  <a:lnTo>
                    <a:pt x="57" y="103"/>
                  </a:lnTo>
                  <a:lnTo>
                    <a:pt x="47" y="92"/>
                  </a:lnTo>
                  <a:lnTo>
                    <a:pt x="41" y="81"/>
                  </a:lnTo>
                  <a:lnTo>
                    <a:pt x="33" y="71"/>
                  </a:lnTo>
                  <a:lnTo>
                    <a:pt x="29" y="59"/>
                  </a:lnTo>
                  <a:lnTo>
                    <a:pt x="24" y="48"/>
                  </a:lnTo>
                  <a:lnTo>
                    <a:pt x="19" y="36"/>
                  </a:lnTo>
                  <a:lnTo>
                    <a:pt x="16" y="24"/>
                  </a:lnTo>
                  <a:lnTo>
                    <a:pt x="15" y="12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3" name="Freeform 61"/>
            <p:cNvSpPr>
              <a:spLocks/>
            </p:cNvSpPr>
            <p:nvPr/>
          </p:nvSpPr>
          <p:spPr bwMode="auto">
            <a:xfrm>
              <a:off x="2172" y="3079"/>
              <a:ext cx="446" cy="248"/>
            </a:xfrm>
            <a:custGeom>
              <a:avLst/>
              <a:gdLst/>
              <a:ahLst/>
              <a:cxnLst>
                <a:cxn ang="0">
                  <a:pos x="446" y="0"/>
                </a:cxn>
                <a:cxn ang="0">
                  <a:pos x="401" y="1"/>
                </a:cxn>
                <a:cxn ang="0">
                  <a:pos x="358" y="5"/>
                </a:cxn>
                <a:cxn ang="0">
                  <a:pos x="315" y="10"/>
                </a:cxn>
                <a:cxn ang="0">
                  <a:pos x="273" y="18"/>
                </a:cxn>
                <a:cxn ang="0">
                  <a:pos x="236" y="29"/>
                </a:cxn>
                <a:cxn ang="0">
                  <a:pos x="199" y="41"/>
                </a:cxn>
                <a:cxn ang="0">
                  <a:pos x="164" y="55"/>
                </a:cxn>
                <a:cxn ang="0">
                  <a:pos x="133" y="72"/>
                </a:cxn>
                <a:cxn ang="0">
                  <a:pos x="117" y="80"/>
                </a:cxn>
                <a:cxn ang="0">
                  <a:pos x="103" y="89"/>
                </a:cxn>
                <a:cxn ang="0">
                  <a:pos x="91" y="98"/>
                </a:cxn>
                <a:cxn ang="0">
                  <a:pos x="78" y="109"/>
                </a:cxn>
                <a:cxn ang="0">
                  <a:pos x="66" y="119"/>
                </a:cxn>
                <a:cxn ang="0">
                  <a:pos x="55" y="129"/>
                </a:cxn>
                <a:cxn ang="0">
                  <a:pos x="46" y="140"/>
                </a:cxn>
                <a:cxn ang="0">
                  <a:pos x="36" y="150"/>
                </a:cxn>
                <a:cxn ang="0">
                  <a:pos x="29" y="162"/>
                </a:cxn>
                <a:cxn ang="0">
                  <a:pos x="21" y="173"/>
                </a:cxn>
                <a:cxn ang="0">
                  <a:pos x="15" y="185"/>
                </a:cxn>
                <a:cxn ang="0">
                  <a:pos x="10" y="198"/>
                </a:cxn>
                <a:cxn ang="0">
                  <a:pos x="7" y="210"/>
                </a:cxn>
                <a:cxn ang="0">
                  <a:pos x="4" y="222"/>
                </a:cxn>
                <a:cxn ang="0">
                  <a:pos x="2" y="236"/>
                </a:cxn>
                <a:cxn ang="0">
                  <a:pos x="0" y="248"/>
                </a:cxn>
                <a:cxn ang="0">
                  <a:pos x="15" y="248"/>
                </a:cxn>
                <a:cxn ang="0">
                  <a:pos x="15" y="236"/>
                </a:cxn>
                <a:cxn ang="0">
                  <a:pos x="16" y="226"/>
                </a:cxn>
                <a:cxn ang="0">
                  <a:pos x="19" y="214"/>
                </a:cxn>
                <a:cxn ang="0">
                  <a:pos x="24" y="201"/>
                </a:cxn>
                <a:cxn ang="0">
                  <a:pos x="29" y="190"/>
                </a:cxn>
                <a:cxn ang="0">
                  <a:pos x="33" y="179"/>
                </a:cxn>
                <a:cxn ang="0">
                  <a:pos x="41" y="168"/>
                </a:cxn>
                <a:cxn ang="0">
                  <a:pos x="47" y="157"/>
                </a:cxn>
                <a:cxn ang="0">
                  <a:pos x="57" y="147"/>
                </a:cxn>
                <a:cxn ang="0">
                  <a:pos x="66" y="137"/>
                </a:cxn>
                <a:cxn ang="0">
                  <a:pos x="77" y="126"/>
                </a:cxn>
                <a:cxn ang="0">
                  <a:pos x="88" y="117"/>
                </a:cxn>
                <a:cxn ang="0">
                  <a:pos x="100" y="108"/>
                </a:cxn>
                <a:cxn ang="0">
                  <a:pos x="113" y="98"/>
                </a:cxn>
                <a:cxn ang="0">
                  <a:pos x="125" y="90"/>
                </a:cxn>
                <a:cxn ang="0">
                  <a:pos x="139" y="81"/>
                </a:cxn>
                <a:cxn ang="0">
                  <a:pos x="170" y="67"/>
                </a:cxn>
                <a:cxn ang="0">
                  <a:pos x="205" y="52"/>
                </a:cxn>
                <a:cxn ang="0">
                  <a:pos x="239" y="40"/>
                </a:cxn>
                <a:cxn ang="0">
                  <a:pos x="278" y="31"/>
                </a:cxn>
                <a:cxn ang="0">
                  <a:pos x="317" y="22"/>
                </a:cxn>
                <a:cxn ang="0">
                  <a:pos x="359" y="16"/>
                </a:cxn>
                <a:cxn ang="0">
                  <a:pos x="403" y="13"/>
                </a:cxn>
                <a:cxn ang="0">
                  <a:pos x="446" y="12"/>
                </a:cxn>
                <a:cxn ang="0">
                  <a:pos x="446" y="0"/>
                </a:cxn>
              </a:cxnLst>
              <a:rect l="0" t="0" r="r" b="b"/>
              <a:pathLst>
                <a:path w="446" h="248">
                  <a:moveTo>
                    <a:pt x="446" y="0"/>
                  </a:moveTo>
                  <a:lnTo>
                    <a:pt x="401" y="1"/>
                  </a:lnTo>
                  <a:lnTo>
                    <a:pt x="358" y="5"/>
                  </a:lnTo>
                  <a:lnTo>
                    <a:pt x="315" y="10"/>
                  </a:lnTo>
                  <a:lnTo>
                    <a:pt x="273" y="18"/>
                  </a:lnTo>
                  <a:lnTo>
                    <a:pt x="236" y="29"/>
                  </a:lnTo>
                  <a:lnTo>
                    <a:pt x="199" y="41"/>
                  </a:lnTo>
                  <a:lnTo>
                    <a:pt x="164" y="55"/>
                  </a:lnTo>
                  <a:lnTo>
                    <a:pt x="133" y="72"/>
                  </a:lnTo>
                  <a:lnTo>
                    <a:pt x="117" y="80"/>
                  </a:lnTo>
                  <a:lnTo>
                    <a:pt x="103" y="89"/>
                  </a:lnTo>
                  <a:lnTo>
                    <a:pt x="91" y="98"/>
                  </a:lnTo>
                  <a:lnTo>
                    <a:pt x="78" y="109"/>
                  </a:lnTo>
                  <a:lnTo>
                    <a:pt x="66" y="119"/>
                  </a:lnTo>
                  <a:lnTo>
                    <a:pt x="55" y="129"/>
                  </a:lnTo>
                  <a:lnTo>
                    <a:pt x="46" y="140"/>
                  </a:lnTo>
                  <a:lnTo>
                    <a:pt x="36" y="150"/>
                  </a:lnTo>
                  <a:lnTo>
                    <a:pt x="29" y="162"/>
                  </a:lnTo>
                  <a:lnTo>
                    <a:pt x="21" y="173"/>
                  </a:lnTo>
                  <a:lnTo>
                    <a:pt x="15" y="185"/>
                  </a:lnTo>
                  <a:lnTo>
                    <a:pt x="10" y="198"/>
                  </a:lnTo>
                  <a:lnTo>
                    <a:pt x="7" y="210"/>
                  </a:lnTo>
                  <a:lnTo>
                    <a:pt x="4" y="222"/>
                  </a:lnTo>
                  <a:lnTo>
                    <a:pt x="2" y="236"/>
                  </a:lnTo>
                  <a:lnTo>
                    <a:pt x="0" y="248"/>
                  </a:lnTo>
                  <a:lnTo>
                    <a:pt x="15" y="248"/>
                  </a:lnTo>
                  <a:lnTo>
                    <a:pt x="15" y="236"/>
                  </a:lnTo>
                  <a:lnTo>
                    <a:pt x="16" y="226"/>
                  </a:lnTo>
                  <a:lnTo>
                    <a:pt x="19" y="214"/>
                  </a:lnTo>
                  <a:lnTo>
                    <a:pt x="24" y="201"/>
                  </a:lnTo>
                  <a:lnTo>
                    <a:pt x="29" y="190"/>
                  </a:lnTo>
                  <a:lnTo>
                    <a:pt x="33" y="179"/>
                  </a:lnTo>
                  <a:lnTo>
                    <a:pt x="41" y="168"/>
                  </a:lnTo>
                  <a:lnTo>
                    <a:pt x="47" y="157"/>
                  </a:lnTo>
                  <a:lnTo>
                    <a:pt x="57" y="147"/>
                  </a:lnTo>
                  <a:lnTo>
                    <a:pt x="66" y="137"/>
                  </a:lnTo>
                  <a:lnTo>
                    <a:pt x="77" y="126"/>
                  </a:lnTo>
                  <a:lnTo>
                    <a:pt x="88" y="117"/>
                  </a:lnTo>
                  <a:lnTo>
                    <a:pt x="100" y="108"/>
                  </a:lnTo>
                  <a:lnTo>
                    <a:pt x="113" y="98"/>
                  </a:lnTo>
                  <a:lnTo>
                    <a:pt x="125" y="90"/>
                  </a:lnTo>
                  <a:lnTo>
                    <a:pt x="139" y="81"/>
                  </a:lnTo>
                  <a:lnTo>
                    <a:pt x="170" y="67"/>
                  </a:lnTo>
                  <a:lnTo>
                    <a:pt x="205" y="52"/>
                  </a:lnTo>
                  <a:lnTo>
                    <a:pt x="239" y="40"/>
                  </a:lnTo>
                  <a:lnTo>
                    <a:pt x="278" y="31"/>
                  </a:lnTo>
                  <a:lnTo>
                    <a:pt x="317" y="22"/>
                  </a:lnTo>
                  <a:lnTo>
                    <a:pt x="359" y="16"/>
                  </a:lnTo>
                  <a:lnTo>
                    <a:pt x="403" y="13"/>
                  </a:lnTo>
                  <a:lnTo>
                    <a:pt x="446" y="12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4" name="Freeform 62"/>
            <p:cNvSpPr>
              <a:spLocks/>
            </p:cNvSpPr>
            <p:nvPr/>
          </p:nvSpPr>
          <p:spPr bwMode="auto">
            <a:xfrm>
              <a:off x="1580" y="1474"/>
              <a:ext cx="430" cy="226"/>
            </a:xfrm>
            <a:custGeom>
              <a:avLst/>
              <a:gdLst/>
              <a:ahLst/>
              <a:cxnLst>
                <a:cxn ang="0">
                  <a:pos x="426" y="30"/>
                </a:cxn>
                <a:cxn ang="0">
                  <a:pos x="426" y="0"/>
                </a:cxn>
                <a:cxn ang="0">
                  <a:pos x="394" y="2"/>
                </a:cxn>
                <a:cxn ang="0">
                  <a:pos x="362" y="8"/>
                </a:cxn>
                <a:cxn ang="0">
                  <a:pos x="331" y="14"/>
                </a:cxn>
                <a:cxn ang="0">
                  <a:pos x="301" y="23"/>
                </a:cxn>
                <a:cxn ang="0">
                  <a:pos x="270" y="32"/>
                </a:cxn>
                <a:cxn ang="0">
                  <a:pos x="240" y="41"/>
                </a:cxn>
                <a:cxn ang="0">
                  <a:pos x="210" y="53"/>
                </a:cxn>
                <a:cxn ang="0">
                  <a:pos x="182" y="66"/>
                </a:cxn>
                <a:cxn ang="0">
                  <a:pos x="156" y="81"/>
                </a:cxn>
                <a:cxn ang="0">
                  <a:pos x="129" y="95"/>
                </a:cxn>
                <a:cxn ang="0">
                  <a:pos x="104" y="113"/>
                </a:cxn>
                <a:cxn ang="0">
                  <a:pos x="81" y="131"/>
                </a:cxn>
                <a:cxn ang="0">
                  <a:pos x="59" y="149"/>
                </a:cxn>
                <a:cxn ang="0">
                  <a:pos x="37" y="168"/>
                </a:cxn>
                <a:cxn ang="0">
                  <a:pos x="19" y="188"/>
                </a:cxn>
                <a:cxn ang="0">
                  <a:pos x="0" y="209"/>
                </a:cxn>
                <a:cxn ang="0">
                  <a:pos x="31" y="226"/>
                </a:cxn>
                <a:cxn ang="0">
                  <a:pos x="48" y="207"/>
                </a:cxn>
                <a:cxn ang="0">
                  <a:pos x="65" y="190"/>
                </a:cxn>
                <a:cxn ang="0">
                  <a:pos x="84" y="171"/>
                </a:cxn>
                <a:cxn ang="0">
                  <a:pos x="106" y="154"/>
                </a:cxn>
                <a:cxn ang="0">
                  <a:pos x="128" y="137"/>
                </a:cxn>
                <a:cxn ang="0">
                  <a:pos x="151" y="121"/>
                </a:cxn>
                <a:cxn ang="0">
                  <a:pos x="176" y="108"/>
                </a:cxn>
                <a:cxn ang="0">
                  <a:pos x="201" y="95"/>
                </a:cxn>
                <a:cxn ang="0">
                  <a:pos x="228" y="81"/>
                </a:cxn>
                <a:cxn ang="0">
                  <a:pos x="256" y="70"/>
                </a:cxn>
                <a:cxn ang="0">
                  <a:pos x="282" y="61"/>
                </a:cxn>
                <a:cxn ang="0">
                  <a:pos x="312" y="52"/>
                </a:cxn>
                <a:cxn ang="0">
                  <a:pos x="340" y="45"/>
                </a:cxn>
                <a:cxn ang="0">
                  <a:pos x="369" y="38"/>
                </a:cxn>
                <a:cxn ang="0">
                  <a:pos x="399" y="35"/>
                </a:cxn>
                <a:cxn ang="0">
                  <a:pos x="429" y="30"/>
                </a:cxn>
                <a:cxn ang="0">
                  <a:pos x="430" y="0"/>
                </a:cxn>
                <a:cxn ang="0">
                  <a:pos x="426" y="30"/>
                </a:cxn>
              </a:cxnLst>
              <a:rect l="0" t="0" r="r" b="b"/>
              <a:pathLst>
                <a:path w="430" h="226">
                  <a:moveTo>
                    <a:pt x="426" y="30"/>
                  </a:moveTo>
                  <a:lnTo>
                    <a:pt x="426" y="0"/>
                  </a:lnTo>
                  <a:lnTo>
                    <a:pt x="394" y="2"/>
                  </a:lnTo>
                  <a:lnTo>
                    <a:pt x="362" y="8"/>
                  </a:lnTo>
                  <a:lnTo>
                    <a:pt x="331" y="14"/>
                  </a:lnTo>
                  <a:lnTo>
                    <a:pt x="301" y="23"/>
                  </a:lnTo>
                  <a:lnTo>
                    <a:pt x="270" y="32"/>
                  </a:lnTo>
                  <a:lnTo>
                    <a:pt x="240" y="41"/>
                  </a:lnTo>
                  <a:lnTo>
                    <a:pt x="210" y="53"/>
                  </a:lnTo>
                  <a:lnTo>
                    <a:pt x="182" y="66"/>
                  </a:lnTo>
                  <a:lnTo>
                    <a:pt x="156" y="81"/>
                  </a:lnTo>
                  <a:lnTo>
                    <a:pt x="129" y="95"/>
                  </a:lnTo>
                  <a:lnTo>
                    <a:pt x="104" y="113"/>
                  </a:lnTo>
                  <a:lnTo>
                    <a:pt x="81" y="131"/>
                  </a:lnTo>
                  <a:lnTo>
                    <a:pt x="59" y="149"/>
                  </a:lnTo>
                  <a:lnTo>
                    <a:pt x="37" y="168"/>
                  </a:lnTo>
                  <a:lnTo>
                    <a:pt x="19" y="188"/>
                  </a:lnTo>
                  <a:lnTo>
                    <a:pt x="0" y="209"/>
                  </a:lnTo>
                  <a:lnTo>
                    <a:pt x="31" y="226"/>
                  </a:lnTo>
                  <a:lnTo>
                    <a:pt x="48" y="207"/>
                  </a:lnTo>
                  <a:lnTo>
                    <a:pt x="65" y="190"/>
                  </a:lnTo>
                  <a:lnTo>
                    <a:pt x="84" y="171"/>
                  </a:lnTo>
                  <a:lnTo>
                    <a:pt x="106" y="154"/>
                  </a:lnTo>
                  <a:lnTo>
                    <a:pt x="128" y="137"/>
                  </a:lnTo>
                  <a:lnTo>
                    <a:pt x="151" y="121"/>
                  </a:lnTo>
                  <a:lnTo>
                    <a:pt x="176" y="108"/>
                  </a:lnTo>
                  <a:lnTo>
                    <a:pt x="201" y="95"/>
                  </a:lnTo>
                  <a:lnTo>
                    <a:pt x="228" y="81"/>
                  </a:lnTo>
                  <a:lnTo>
                    <a:pt x="256" y="70"/>
                  </a:lnTo>
                  <a:lnTo>
                    <a:pt x="282" y="61"/>
                  </a:lnTo>
                  <a:lnTo>
                    <a:pt x="312" y="52"/>
                  </a:lnTo>
                  <a:lnTo>
                    <a:pt x="340" y="45"/>
                  </a:lnTo>
                  <a:lnTo>
                    <a:pt x="369" y="38"/>
                  </a:lnTo>
                  <a:lnTo>
                    <a:pt x="399" y="35"/>
                  </a:lnTo>
                  <a:lnTo>
                    <a:pt x="429" y="30"/>
                  </a:lnTo>
                  <a:lnTo>
                    <a:pt x="430" y="0"/>
                  </a:lnTo>
                  <a:lnTo>
                    <a:pt x="426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5" name="Freeform 63"/>
            <p:cNvSpPr>
              <a:spLocks/>
            </p:cNvSpPr>
            <p:nvPr/>
          </p:nvSpPr>
          <p:spPr bwMode="auto">
            <a:xfrm>
              <a:off x="1836" y="1457"/>
              <a:ext cx="174" cy="47"/>
            </a:xfrm>
            <a:custGeom>
              <a:avLst/>
              <a:gdLst/>
              <a:ahLst/>
              <a:cxnLst>
                <a:cxn ang="0">
                  <a:pos x="1" y="17"/>
                </a:cxn>
                <a:cxn ang="0">
                  <a:pos x="0" y="31"/>
                </a:cxn>
                <a:cxn ang="0">
                  <a:pos x="170" y="47"/>
                </a:cxn>
                <a:cxn ang="0">
                  <a:pos x="174" y="17"/>
                </a:cxn>
                <a:cxn ang="0">
                  <a:pos x="3" y="0"/>
                </a:cxn>
                <a:cxn ang="0">
                  <a:pos x="1" y="17"/>
                </a:cxn>
              </a:cxnLst>
              <a:rect l="0" t="0" r="r" b="b"/>
              <a:pathLst>
                <a:path w="174" h="47">
                  <a:moveTo>
                    <a:pt x="1" y="17"/>
                  </a:moveTo>
                  <a:lnTo>
                    <a:pt x="0" y="31"/>
                  </a:lnTo>
                  <a:lnTo>
                    <a:pt x="170" y="47"/>
                  </a:lnTo>
                  <a:lnTo>
                    <a:pt x="174" y="17"/>
                  </a:lnTo>
                  <a:lnTo>
                    <a:pt x="3" y="0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6" name="Freeform 64"/>
            <p:cNvSpPr>
              <a:spLocks/>
            </p:cNvSpPr>
            <p:nvPr/>
          </p:nvSpPr>
          <p:spPr bwMode="auto">
            <a:xfrm>
              <a:off x="1931" y="1478"/>
              <a:ext cx="87" cy="105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54" y="0"/>
                </a:cxn>
                <a:cxn ang="0">
                  <a:pos x="0" y="91"/>
                </a:cxn>
                <a:cxn ang="0">
                  <a:pos x="33" y="105"/>
                </a:cxn>
                <a:cxn ang="0">
                  <a:pos x="87" y="14"/>
                </a:cxn>
                <a:cxn ang="0">
                  <a:pos x="70" y="7"/>
                </a:cxn>
              </a:cxnLst>
              <a:rect l="0" t="0" r="r" b="b"/>
              <a:pathLst>
                <a:path w="87" h="105">
                  <a:moveTo>
                    <a:pt x="70" y="7"/>
                  </a:moveTo>
                  <a:lnTo>
                    <a:pt x="54" y="0"/>
                  </a:lnTo>
                  <a:lnTo>
                    <a:pt x="0" y="91"/>
                  </a:lnTo>
                  <a:lnTo>
                    <a:pt x="33" y="105"/>
                  </a:lnTo>
                  <a:lnTo>
                    <a:pt x="87" y="14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7" name="Freeform 65"/>
            <p:cNvSpPr>
              <a:spLocks/>
            </p:cNvSpPr>
            <p:nvPr/>
          </p:nvSpPr>
          <p:spPr bwMode="auto">
            <a:xfrm>
              <a:off x="1232" y="2164"/>
              <a:ext cx="80" cy="385"/>
            </a:xfrm>
            <a:custGeom>
              <a:avLst/>
              <a:gdLst/>
              <a:ahLst/>
              <a:cxnLst>
                <a:cxn ang="0">
                  <a:pos x="59" y="22"/>
                </a:cxn>
                <a:cxn ang="0">
                  <a:pos x="30" y="6"/>
                </a:cxn>
                <a:cxn ang="0">
                  <a:pos x="20" y="29"/>
                </a:cxn>
                <a:cxn ang="0">
                  <a:pos x="13" y="55"/>
                </a:cxn>
                <a:cxn ang="0">
                  <a:pos x="8" y="79"/>
                </a:cxn>
                <a:cxn ang="0">
                  <a:pos x="3" y="104"/>
                </a:cxn>
                <a:cxn ang="0">
                  <a:pos x="0" y="128"/>
                </a:cxn>
                <a:cxn ang="0">
                  <a:pos x="0" y="154"/>
                </a:cxn>
                <a:cxn ang="0">
                  <a:pos x="0" y="178"/>
                </a:cxn>
                <a:cxn ang="0">
                  <a:pos x="0" y="201"/>
                </a:cxn>
                <a:cxn ang="0">
                  <a:pos x="3" y="225"/>
                </a:cxn>
                <a:cxn ang="0">
                  <a:pos x="6" y="250"/>
                </a:cxn>
                <a:cxn ang="0">
                  <a:pos x="11" y="273"/>
                </a:cxn>
                <a:cxn ang="0">
                  <a:pos x="16" y="296"/>
                </a:cxn>
                <a:cxn ang="0">
                  <a:pos x="22" y="319"/>
                </a:cxn>
                <a:cxn ang="0">
                  <a:pos x="28" y="342"/>
                </a:cxn>
                <a:cxn ang="0">
                  <a:pos x="36" y="363"/>
                </a:cxn>
                <a:cxn ang="0">
                  <a:pos x="44" y="385"/>
                </a:cxn>
                <a:cxn ang="0">
                  <a:pos x="80" y="375"/>
                </a:cxn>
                <a:cxn ang="0">
                  <a:pos x="72" y="354"/>
                </a:cxn>
                <a:cxn ang="0">
                  <a:pos x="64" y="333"/>
                </a:cxn>
                <a:cxn ang="0">
                  <a:pos x="58" y="313"/>
                </a:cxn>
                <a:cxn ang="0">
                  <a:pos x="52" y="290"/>
                </a:cxn>
                <a:cxn ang="0">
                  <a:pos x="47" y="268"/>
                </a:cxn>
                <a:cxn ang="0">
                  <a:pos x="42" y="246"/>
                </a:cxn>
                <a:cxn ang="0">
                  <a:pos x="39" y="223"/>
                </a:cxn>
                <a:cxn ang="0">
                  <a:pos x="38" y="201"/>
                </a:cxn>
                <a:cxn ang="0">
                  <a:pos x="36" y="176"/>
                </a:cxn>
                <a:cxn ang="0">
                  <a:pos x="36" y="154"/>
                </a:cxn>
                <a:cxn ang="0">
                  <a:pos x="38" y="130"/>
                </a:cxn>
                <a:cxn ang="0">
                  <a:pos x="41" y="106"/>
                </a:cxn>
                <a:cxn ang="0">
                  <a:pos x="44" y="84"/>
                </a:cxn>
                <a:cxn ang="0">
                  <a:pos x="49" y="61"/>
                </a:cxn>
                <a:cxn ang="0">
                  <a:pos x="56" y="39"/>
                </a:cxn>
                <a:cxn ang="0">
                  <a:pos x="64" y="16"/>
                </a:cxn>
                <a:cxn ang="0">
                  <a:pos x="33" y="0"/>
                </a:cxn>
                <a:cxn ang="0">
                  <a:pos x="59" y="22"/>
                </a:cxn>
              </a:cxnLst>
              <a:rect l="0" t="0" r="r" b="b"/>
              <a:pathLst>
                <a:path w="80" h="385">
                  <a:moveTo>
                    <a:pt x="59" y="22"/>
                  </a:moveTo>
                  <a:lnTo>
                    <a:pt x="30" y="6"/>
                  </a:lnTo>
                  <a:lnTo>
                    <a:pt x="20" y="29"/>
                  </a:lnTo>
                  <a:lnTo>
                    <a:pt x="13" y="55"/>
                  </a:lnTo>
                  <a:lnTo>
                    <a:pt x="8" y="79"/>
                  </a:lnTo>
                  <a:lnTo>
                    <a:pt x="3" y="104"/>
                  </a:lnTo>
                  <a:lnTo>
                    <a:pt x="0" y="128"/>
                  </a:lnTo>
                  <a:lnTo>
                    <a:pt x="0" y="154"/>
                  </a:lnTo>
                  <a:lnTo>
                    <a:pt x="0" y="178"/>
                  </a:lnTo>
                  <a:lnTo>
                    <a:pt x="0" y="201"/>
                  </a:lnTo>
                  <a:lnTo>
                    <a:pt x="3" y="225"/>
                  </a:lnTo>
                  <a:lnTo>
                    <a:pt x="6" y="250"/>
                  </a:lnTo>
                  <a:lnTo>
                    <a:pt x="11" y="273"/>
                  </a:lnTo>
                  <a:lnTo>
                    <a:pt x="16" y="296"/>
                  </a:lnTo>
                  <a:lnTo>
                    <a:pt x="22" y="319"/>
                  </a:lnTo>
                  <a:lnTo>
                    <a:pt x="28" y="342"/>
                  </a:lnTo>
                  <a:lnTo>
                    <a:pt x="36" y="363"/>
                  </a:lnTo>
                  <a:lnTo>
                    <a:pt x="44" y="385"/>
                  </a:lnTo>
                  <a:lnTo>
                    <a:pt x="80" y="375"/>
                  </a:lnTo>
                  <a:lnTo>
                    <a:pt x="72" y="354"/>
                  </a:lnTo>
                  <a:lnTo>
                    <a:pt x="64" y="333"/>
                  </a:lnTo>
                  <a:lnTo>
                    <a:pt x="58" y="313"/>
                  </a:lnTo>
                  <a:lnTo>
                    <a:pt x="52" y="290"/>
                  </a:lnTo>
                  <a:lnTo>
                    <a:pt x="47" y="268"/>
                  </a:lnTo>
                  <a:lnTo>
                    <a:pt x="42" y="246"/>
                  </a:lnTo>
                  <a:lnTo>
                    <a:pt x="39" y="223"/>
                  </a:lnTo>
                  <a:lnTo>
                    <a:pt x="38" y="201"/>
                  </a:lnTo>
                  <a:lnTo>
                    <a:pt x="36" y="176"/>
                  </a:lnTo>
                  <a:lnTo>
                    <a:pt x="36" y="154"/>
                  </a:lnTo>
                  <a:lnTo>
                    <a:pt x="38" y="130"/>
                  </a:lnTo>
                  <a:lnTo>
                    <a:pt x="41" y="106"/>
                  </a:lnTo>
                  <a:lnTo>
                    <a:pt x="44" y="84"/>
                  </a:lnTo>
                  <a:lnTo>
                    <a:pt x="49" y="61"/>
                  </a:lnTo>
                  <a:lnTo>
                    <a:pt x="56" y="39"/>
                  </a:lnTo>
                  <a:lnTo>
                    <a:pt x="64" y="16"/>
                  </a:lnTo>
                  <a:lnTo>
                    <a:pt x="33" y="0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8" name="Freeform 66"/>
            <p:cNvSpPr>
              <a:spLocks/>
            </p:cNvSpPr>
            <p:nvPr/>
          </p:nvSpPr>
          <p:spPr bwMode="auto">
            <a:xfrm>
              <a:off x="1148" y="2164"/>
              <a:ext cx="143" cy="127"/>
            </a:xfrm>
            <a:custGeom>
              <a:avLst/>
              <a:gdLst/>
              <a:ahLst/>
              <a:cxnLst>
                <a:cxn ang="0">
                  <a:pos x="14" y="116"/>
                </a:cxn>
                <a:cxn ang="0">
                  <a:pos x="28" y="127"/>
                </a:cxn>
                <a:cxn ang="0">
                  <a:pos x="143" y="22"/>
                </a:cxn>
                <a:cxn ang="0">
                  <a:pos x="117" y="0"/>
                </a:cxn>
                <a:cxn ang="0">
                  <a:pos x="0" y="106"/>
                </a:cxn>
                <a:cxn ang="0">
                  <a:pos x="14" y="116"/>
                </a:cxn>
              </a:cxnLst>
              <a:rect l="0" t="0" r="r" b="b"/>
              <a:pathLst>
                <a:path w="143" h="127">
                  <a:moveTo>
                    <a:pt x="14" y="116"/>
                  </a:moveTo>
                  <a:lnTo>
                    <a:pt x="28" y="127"/>
                  </a:lnTo>
                  <a:lnTo>
                    <a:pt x="143" y="22"/>
                  </a:lnTo>
                  <a:lnTo>
                    <a:pt x="117" y="0"/>
                  </a:lnTo>
                  <a:lnTo>
                    <a:pt x="0" y="106"/>
                  </a:lnTo>
                  <a:lnTo>
                    <a:pt x="14" y="11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9" name="Freeform 67"/>
            <p:cNvSpPr>
              <a:spLocks/>
            </p:cNvSpPr>
            <p:nvPr/>
          </p:nvSpPr>
          <p:spPr bwMode="auto">
            <a:xfrm>
              <a:off x="1270" y="2175"/>
              <a:ext cx="112" cy="88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0" y="23"/>
                </a:cxn>
                <a:cxn ang="0">
                  <a:pos x="88" y="88"/>
                </a:cxn>
                <a:cxn ang="0">
                  <a:pos x="112" y="64"/>
                </a:cxn>
                <a:cxn ang="0">
                  <a:pos x="23" y="0"/>
                </a:cxn>
                <a:cxn ang="0">
                  <a:pos x="11" y="12"/>
                </a:cxn>
              </a:cxnLst>
              <a:rect l="0" t="0" r="r" b="b"/>
              <a:pathLst>
                <a:path w="112" h="88">
                  <a:moveTo>
                    <a:pt x="11" y="12"/>
                  </a:moveTo>
                  <a:lnTo>
                    <a:pt x="0" y="23"/>
                  </a:lnTo>
                  <a:lnTo>
                    <a:pt x="88" y="88"/>
                  </a:lnTo>
                  <a:lnTo>
                    <a:pt x="112" y="64"/>
                  </a:lnTo>
                  <a:lnTo>
                    <a:pt x="23" y="0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0" name="Freeform 68"/>
            <p:cNvSpPr>
              <a:spLocks/>
            </p:cNvSpPr>
            <p:nvPr/>
          </p:nvSpPr>
          <p:spPr bwMode="auto">
            <a:xfrm>
              <a:off x="3077" y="1444"/>
              <a:ext cx="473" cy="284"/>
            </a:xfrm>
            <a:custGeom>
              <a:avLst/>
              <a:gdLst/>
              <a:ahLst/>
              <a:cxnLst>
                <a:cxn ang="0">
                  <a:pos x="437" y="279"/>
                </a:cxn>
                <a:cxn ang="0">
                  <a:pos x="472" y="273"/>
                </a:cxn>
                <a:cxn ang="0">
                  <a:pos x="461" y="256"/>
                </a:cxn>
                <a:cxn ang="0">
                  <a:pos x="449" y="238"/>
                </a:cxn>
                <a:cxn ang="0">
                  <a:pos x="433" y="220"/>
                </a:cxn>
                <a:cxn ang="0">
                  <a:pos x="415" y="199"/>
                </a:cxn>
                <a:cxn ang="0">
                  <a:pos x="392" y="179"/>
                </a:cxn>
                <a:cxn ang="0">
                  <a:pos x="370" y="158"/>
                </a:cxn>
                <a:cxn ang="0">
                  <a:pos x="343" y="138"/>
                </a:cxn>
                <a:cxn ang="0">
                  <a:pos x="313" y="118"/>
                </a:cxn>
                <a:cxn ang="0">
                  <a:pos x="281" y="98"/>
                </a:cxn>
                <a:cxn ang="0">
                  <a:pos x="248" y="79"/>
                </a:cxn>
                <a:cxn ang="0">
                  <a:pos x="212" y="60"/>
                </a:cxn>
                <a:cxn ang="0">
                  <a:pos x="175" y="44"/>
                </a:cxn>
                <a:cxn ang="0">
                  <a:pos x="134" y="30"/>
                </a:cxn>
                <a:cxn ang="0">
                  <a:pos x="92" y="17"/>
                </a:cxn>
                <a:cxn ang="0">
                  <a:pos x="71" y="12"/>
                </a:cxn>
                <a:cxn ang="0">
                  <a:pos x="50" y="7"/>
                </a:cxn>
                <a:cxn ang="0">
                  <a:pos x="28" y="5"/>
                </a:cxn>
                <a:cxn ang="0">
                  <a:pos x="6" y="0"/>
                </a:cxn>
                <a:cxn ang="0">
                  <a:pos x="0" y="31"/>
                </a:cxn>
                <a:cxn ang="0">
                  <a:pos x="22" y="35"/>
                </a:cxn>
                <a:cxn ang="0">
                  <a:pos x="41" y="38"/>
                </a:cxn>
                <a:cxn ang="0">
                  <a:pos x="62" y="43"/>
                </a:cxn>
                <a:cxn ang="0">
                  <a:pos x="83" y="47"/>
                </a:cxn>
                <a:cxn ang="0">
                  <a:pos x="122" y="58"/>
                </a:cxn>
                <a:cxn ang="0">
                  <a:pos x="158" y="74"/>
                </a:cxn>
                <a:cxn ang="0">
                  <a:pos x="194" y="89"/>
                </a:cxn>
                <a:cxn ang="0">
                  <a:pos x="229" y="106"/>
                </a:cxn>
                <a:cxn ang="0">
                  <a:pos x="260" y="123"/>
                </a:cxn>
                <a:cxn ang="0">
                  <a:pos x="290" y="142"/>
                </a:cxn>
                <a:cxn ang="0">
                  <a:pos x="317" y="162"/>
                </a:cxn>
                <a:cxn ang="0">
                  <a:pos x="344" y="180"/>
                </a:cxn>
                <a:cxn ang="0">
                  <a:pos x="365" y="201"/>
                </a:cxn>
                <a:cxn ang="0">
                  <a:pos x="386" y="220"/>
                </a:cxn>
                <a:cxn ang="0">
                  <a:pos x="404" y="238"/>
                </a:cxn>
                <a:cxn ang="0">
                  <a:pos x="419" y="256"/>
                </a:cxn>
                <a:cxn ang="0">
                  <a:pos x="430" y="271"/>
                </a:cxn>
                <a:cxn ang="0">
                  <a:pos x="437" y="284"/>
                </a:cxn>
                <a:cxn ang="0">
                  <a:pos x="473" y="277"/>
                </a:cxn>
                <a:cxn ang="0">
                  <a:pos x="437" y="279"/>
                </a:cxn>
              </a:cxnLst>
              <a:rect l="0" t="0" r="r" b="b"/>
              <a:pathLst>
                <a:path w="473" h="284">
                  <a:moveTo>
                    <a:pt x="437" y="279"/>
                  </a:moveTo>
                  <a:lnTo>
                    <a:pt x="472" y="273"/>
                  </a:lnTo>
                  <a:lnTo>
                    <a:pt x="461" y="256"/>
                  </a:lnTo>
                  <a:lnTo>
                    <a:pt x="449" y="238"/>
                  </a:lnTo>
                  <a:lnTo>
                    <a:pt x="433" y="220"/>
                  </a:lnTo>
                  <a:lnTo>
                    <a:pt x="415" y="199"/>
                  </a:lnTo>
                  <a:lnTo>
                    <a:pt x="392" y="179"/>
                  </a:lnTo>
                  <a:lnTo>
                    <a:pt x="370" y="158"/>
                  </a:lnTo>
                  <a:lnTo>
                    <a:pt x="343" y="138"/>
                  </a:lnTo>
                  <a:lnTo>
                    <a:pt x="313" y="118"/>
                  </a:lnTo>
                  <a:lnTo>
                    <a:pt x="281" y="98"/>
                  </a:lnTo>
                  <a:lnTo>
                    <a:pt x="248" y="79"/>
                  </a:lnTo>
                  <a:lnTo>
                    <a:pt x="212" y="60"/>
                  </a:lnTo>
                  <a:lnTo>
                    <a:pt x="175" y="44"/>
                  </a:lnTo>
                  <a:lnTo>
                    <a:pt x="134" y="30"/>
                  </a:lnTo>
                  <a:lnTo>
                    <a:pt x="92" y="17"/>
                  </a:lnTo>
                  <a:lnTo>
                    <a:pt x="71" y="12"/>
                  </a:lnTo>
                  <a:lnTo>
                    <a:pt x="50" y="7"/>
                  </a:lnTo>
                  <a:lnTo>
                    <a:pt x="28" y="5"/>
                  </a:lnTo>
                  <a:lnTo>
                    <a:pt x="6" y="0"/>
                  </a:lnTo>
                  <a:lnTo>
                    <a:pt x="0" y="31"/>
                  </a:lnTo>
                  <a:lnTo>
                    <a:pt x="22" y="35"/>
                  </a:lnTo>
                  <a:lnTo>
                    <a:pt x="41" y="38"/>
                  </a:lnTo>
                  <a:lnTo>
                    <a:pt x="62" y="43"/>
                  </a:lnTo>
                  <a:lnTo>
                    <a:pt x="83" y="47"/>
                  </a:lnTo>
                  <a:lnTo>
                    <a:pt x="122" y="58"/>
                  </a:lnTo>
                  <a:lnTo>
                    <a:pt x="158" y="74"/>
                  </a:lnTo>
                  <a:lnTo>
                    <a:pt x="194" y="89"/>
                  </a:lnTo>
                  <a:lnTo>
                    <a:pt x="229" y="106"/>
                  </a:lnTo>
                  <a:lnTo>
                    <a:pt x="260" y="123"/>
                  </a:lnTo>
                  <a:lnTo>
                    <a:pt x="290" y="142"/>
                  </a:lnTo>
                  <a:lnTo>
                    <a:pt x="317" y="162"/>
                  </a:lnTo>
                  <a:lnTo>
                    <a:pt x="344" y="180"/>
                  </a:lnTo>
                  <a:lnTo>
                    <a:pt x="365" y="201"/>
                  </a:lnTo>
                  <a:lnTo>
                    <a:pt x="386" y="220"/>
                  </a:lnTo>
                  <a:lnTo>
                    <a:pt x="404" y="238"/>
                  </a:lnTo>
                  <a:lnTo>
                    <a:pt x="419" y="256"/>
                  </a:lnTo>
                  <a:lnTo>
                    <a:pt x="430" y="271"/>
                  </a:lnTo>
                  <a:lnTo>
                    <a:pt x="437" y="284"/>
                  </a:lnTo>
                  <a:lnTo>
                    <a:pt x="473" y="277"/>
                  </a:lnTo>
                  <a:lnTo>
                    <a:pt x="437" y="2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1" name="Freeform 69"/>
            <p:cNvSpPr>
              <a:spLocks/>
            </p:cNvSpPr>
            <p:nvPr/>
          </p:nvSpPr>
          <p:spPr bwMode="auto">
            <a:xfrm>
              <a:off x="3504" y="1606"/>
              <a:ext cx="46" cy="117"/>
            </a:xfrm>
            <a:custGeom>
              <a:avLst/>
              <a:gdLst/>
              <a:ahLst/>
              <a:cxnLst>
                <a:cxn ang="0">
                  <a:pos x="16" y="1"/>
                </a:cxn>
                <a:cxn ang="0">
                  <a:pos x="0" y="3"/>
                </a:cxn>
                <a:cxn ang="0">
                  <a:pos x="10" y="117"/>
                </a:cxn>
                <a:cxn ang="0">
                  <a:pos x="46" y="115"/>
                </a:cxn>
                <a:cxn ang="0">
                  <a:pos x="36" y="0"/>
                </a:cxn>
                <a:cxn ang="0">
                  <a:pos x="16" y="1"/>
                </a:cxn>
              </a:cxnLst>
              <a:rect l="0" t="0" r="r" b="b"/>
              <a:pathLst>
                <a:path w="46" h="117">
                  <a:moveTo>
                    <a:pt x="16" y="1"/>
                  </a:moveTo>
                  <a:lnTo>
                    <a:pt x="0" y="3"/>
                  </a:lnTo>
                  <a:lnTo>
                    <a:pt x="10" y="117"/>
                  </a:lnTo>
                  <a:lnTo>
                    <a:pt x="46" y="115"/>
                  </a:lnTo>
                  <a:lnTo>
                    <a:pt x="36" y="0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2" name="Freeform 70"/>
            <p:cNvSpPr>
              <a:spLocks/>
            </p:cNvSpPr>
            <p:nvPr/>
          </p:nvSpPr>
          <p:spPr bwMode="auto">
            <a:xfrm>
              <a:off x="3340" y="1697"/>
              <a:ext cx="180" cy="39"/>
            </a:xfrm>
            <a:custGeom>
              <a:avLst/>
              <a:gdLst/>
              <a:ahLst/>
              <a:cxnLst>
                <a:cxn ang="0">
                  <a:pos x="180" y="24"/>
                </a:cxn>
                <a:cxn ang="0">
                  <a:pos x="180" y="8"/>
                </a:cxn>
                <a:cxn ang="0">
                  <a:pos x="2" y="0"/>
                </a:cxn>
                <a:cxn ang="0">
                  <a:pos x="0" y="31"/>
                </a:cxn>
                <a:cxn ang="0">
                  <a:pos x="177" y="39"/>
                </a:cxn>
                <a:cxn ang="0">
                  <a:pos x="180" y="24"/>
                </a:cxn>
              </a:cxnLst>
              <a:rect l="0" t="0" r="r" b="b"/>
              <a:pathLst>
                <a:path w="180" h="39">
                  <a:moveTo>
                    <a:pt x="180" y="24"/>
                  </a:moveTo>
                  <a:lnTo>
                    <a:pt x="180" y="8"/>
                  </a:lnTo>
                  <a:lnTo>
                    <a:pt x="2" y="0"/>
                  </a:lnTo>
                  <a:lnTo>
                    <a:pt x="0" y="31"/>
                  </a:lnTo>
                  <a:lnTo>
                    <a:pt x="177" y="39"/>
                  </a:lnTo>
                  <a:lnTo>
                    <a:pt x="180" y="2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6" name="Freeform 74"/>
            <p:cNvSpPr>
              <a:spLocks/>
            </p:cNvSpPr>
            <p:nvPr/>
          </p:nvSpPr>
          <p:spPr bwMode="auto">
            <a:xfrm>
              <a:off x="3057" y="2971"/>
              <a:ext cx="397" cy="218"/>
            </a:xfrm>
            <a:custGeom>
              <a:avLst/>
              <a:gdLst/>
              <a:ahLst/>
              <a:cxnLst>
                <a:cxn ang="0">
                  <a:pos x="9" y="188"/>
                </a:cxn>
                <a:cxn ang="0">
                  <a:pos x="11" y="218"/>
                </a:cxn>
                <a:cxn ang="0">
                  <a:pos x="45" y="208"/>
                </a:cxn>
                <a:cxn ang="0">
                  <a:pos x="79" y="197"/>
                </a:cxn>
                <a:cxn ang="0">
                  <a:pos x="109" y="186"/>
                </a:cxn>
                <a:cxn ang="0">
                  <a:pos x="139" y="175"/>
                </a:cxn>
                <a:cxn ang="0">
                  <a:pos x="169" y="162"/>
                </a:cxn>
                <a:cxn ang="0">
                  <a:pos x="196" y="149"/>
                </a:cxn>
                <a:cxn ang="0">
                  <a:pos x="223" y="137"/>
                </a:cxn>
                <a:cxn ang="0">
                  <a:pos x="247" y="124"/>
                </a:cxn>
                <a:cxn ang="0">
                  <a:pos x="292" y="97"/>
                </a:cxn>
                <a:cxn ang="0">
                  <a:pos x="333" y="72"/>
                </a:cxn>
                <a:cxn ang="0">
                  <a:pos x="367" y="46"/>
                </a:cxn>
                <a:cxn ang="0">
                  <a:pos x="397" y="22"/>
                </a:cxn>
                <a:cxn ang="0">
                  <a:pos x="370" y="0"/>
                </a:cxn>
                <a:cxn ang="0">
                  <a:pos x="343" y="22"/>
                </a:cxn>
                <a:cxn ang="0">
                  <a:pos x="310" y="46"/>
                </a:cxn>
                <a:cxn ang="0">
                  <a:pos x="271" y="72"/>
                </a:cxn>
                <a:cxn ang="0">
                  <a:pos x="226" y="97"/>
                </a:cxn>
                <a:cxn ang="0">
                  <a:pos x="204" y="109"/>
                </a:cxn>
                <a:cxn ang="0">
                  <a:pos x="178" y="122"/>
                </a:cxn>
                <a:cxn ang="0">
                  <a:pos x="151" y="134"/>
                </a:cxn>
                <a:cxn ang="0">
                  <a:pos x="124" y="146"/>
                </a:cxn>
                <a:cxn ang="0">
                  <a:pos x="94" y="157"/>
                </a:cxn>
                <a:cxn ang="0">
                  <a:pos x="64" y="167"/>
                </a:cxn>
                <a:cxn ang="0">
                  <a:pos x="32" y="179"/>
                </a:cxn>
                <a:cxn ang="0">
                  <a:pos x="0" y="189"/>
                </a:cxn>
                <a:cxn ang="0">
                  <a:pos x="1" y="218"/>
                </a:cxn>
                <a:cxn ang="0">
                  <a:pos x="9" y="188"/>
                </a:cxn>
              </a:cxnLst>
              <a:rect l="0" t="0" r="r" b="b"/>
              <a:pathLst>
                <a:path w="397" h="218">
                  <a:moveTo>
                    <a:pt x="9" y="188"/>
                  </a:moveTo>
                  <a:lnTo>
                    <a:pt x="11" y="218"/>
                  </a:lnTo>
                  <a:lnTo>
                    <a:pt x="45" y="208"/>
                  </a:lnTo>
                  <a:lnTo>
                    <a:pt x="79" y="197"/>
                  </a:lnTo>
                  <a:lnTo>
                    <a:pt x="109" y="186"/>
                  </a:lnTo>
                  <a:lnTo>
                    <a:pt x="139" y="175"/>
                  </a:lnTo>
                  <a:lnTo>
                    <a:pt x="169" y="162"/>
                  </a:lnTo>
                  <a:lnTo>
                    <a:pt x="196" y="149"/>
                  </a:lnTo>
                  <a:lnTo>
                    <a:pt x="223" y="137"/>
                  </a:lnTo>
                  <a:lnTo>
                    <a:pt x="247" y="124"/>
                  </a:lnTo>
                  <a:lnTo>
                    <a:pt x="292" y="97"/>
                  </a:lnTo>
                  <a:lnTo>
                    <a:pt x="333" y="72"/>
                  </a:lnTo>
                  <a:lnTo>
                    <a:pt x="367" y="46"/>
                  </a:lnTo>
                  <a:lnTo>
                    <a:pt x="397" y="22"/>
                  </a:lnTo>
                  <a:lnTo>
                    <a:pt x="370" y="0"/>
                  </a:lnTo>
                  <a:lnTo>
                    <a:pt x="343" y="22"/>
                  </a:lnTo>
                  <a:lnTo>
                    <a:pt x="310" y="46"/>
                  </a:lnTo>
                  <a:lnTo>
                    <a:pt x="271" y="72"/>
                  </a:lnTo>
                  <a:lnTo>
                    <a:pt x="226" y="97"/>
                  </a:lnTo>
                  <a:lnTo>
                    <a:pt x="204" y="109"/>
                  </a:lnTo>
                  <a:lnTo>
                    <a:pt x="178" y="122"/>
                  </a:lnTo>
                  <a:lnTo>
                    <a:pt x="151" y="134"/>
                  </a:lnTo>
                  <a:lnTo>
                    <a:pt x="124" y="146"/>
                  </a:lnTo>
                  <a:lnTo>
                    <a:pt x="94" y="157"/>
                  </a:lnTo>
                  <a:lnTo>
                    <a:pt x="64" y="167"/>
                  </a:lnTo>
                  <a:lnTo>
                    <a:pt x="32" y="179"/>
                  </a:lnTo>
                  <a:lnTo>
                    <a:pt x="0" y="189"/>
                  </a:lnTo>
                  <a:lnTo>
                    <a:pt x="1" y="218"/>
                  </a:lnTo>
                  <a:lnTo>
                    <a:pt x="9" y="18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7" name="Freeform 75"/>
            <p:cNvSpPr>
              <a:spLocks/>
            </p:cNvSpPr>
            <p:nvPr/>
          </p:nvSpPr>
          <p:spPr bwMode="auto">
            <a:xfrm>
              <a:off x="3058" y="3159"/>
              <a:ext cx="174" cy="64"/>
            </a:xfrm>
            <a:custGeom>
              <a:avLst/>
              <a:gdLst/>
              <a:ahLst/>
              <a:cxnLst>
                <a:cxn ang="0">
                  <a:pos x="171" y="49"/>
                </a:cxn>
                <a:cxn ang="0">
                  <a:pos x="174" y="33"/>
                </a:cxn>
                <a:cxn ang="0">
                  <a:pos x="8" y="0"/>
                </a:cxn>
                <a:cxn ang="0">
                  <a:pos x="0" y="30"/>
                </a:cxn>
                <a:cxn ang="0">
                  <a:pos x="167" y="64"/>
                </a:cxn>
                <a:cxn ang="0">
                  <a:pos x="171" y="49"/>
                </a:cxn>
              </a:cxnLst>
              <a:rect l="0" t="0" r="r" b="b"/>
              <a:pathLst>
                <a:path w="174" h="64">
                  <a:moveTo>
                    <a:pt x="171" y="49"/>
                  </a:moveTo>
                  <a:lnTo>
                    <a:pt x="174" y="33"/>
                  </a:lnTo>
                  <a:lnTo>
                    <a:pt x="8" y="0"/>
                  </a:lnTo>
                  <a:lnTo>
                    <a:pt x="0" y="30"/>
                  </a:lnTo>
                  <a:lnTo>
                    <a:pt x="167" y="64"/>
                  </a:lnTo>
                  <a:lnTo>
                    <a:pt x="171" y="4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8" name="Freeform 76"/>
            <p:cNvSpPr>
              <a:spLocks/>
            </p:cNvSpPr>
            <p:nvPr/>
          </p:nvSpPr>
          <p:spPr bwMode="auto">
            <a:xfrm>
              <a:off x="3050" y="3069"/>
              <a:ext cx="56" cy="105"/>
            </a:xfrm>
            <a:custGeom>
              <a:avLst/>
              <a:gdLst/>
              <a:ahLst/>
              <a:cxnLst>
                <a:cxn ang="0">
                  <a:pos x="36" y="105"/>
                </a:cxn>
                <a:cxn ang="0">
                  <a:pos x="38" y="93"/>
                </a:cxn>
                <a:cxn ang="0">
                  <a:pos x="41" y="81"/>
                </a:cxn>
                <a:cxn ang="0">
                  <a:pos x="44" y="69"/>
                </a:cxn>
                <a:cxn ang="0">
                  <a:pos x="46" y="55"/>
                </a:cxn>
                <a:cxn ang="0">
                  <a:pos x="49" y="43"/>
                </a:cxn>
                <a:cxn ang="0">
                  <a:pos x="50" y="31"/>
                </a:cxn>
                <a:cxn ang="0">
                  <a:pos x="53" y="19"/>
                </a:cxn>
                <a:cxn ang="0">
                  <a:pos x="56" y="5"/>
                </a:cxn>
                <a:cxn ang="0">
                  <a:pos x="19" y="0"/>
                </a:cxn>
                <a:cxn ang="0">
                  <a:pos x="18" y="14"/>
                </a:cxn>
                <a:cxn ang="0">
                  <a:pos x="14" y="26"/>
                </a:cxn>
                <a:cxn ang="0">
                  <a:pos x="13" y="38"/>
                </a:cxn>
                <a:cxn ang="0">
                  <a:pos x="10" y="50"/>
                </a:cxn>
                <a:cxn ang="0">
                  <a:pos x="7" y="62"/>
                </a:cxn>
                <a:cxn ang="0">
                  <a:pos x="5" y="75"/>
                </a:cxn>
                <a:cxn ang="0">
                  <a:pos x="2" y="87"/>
                </a:cxn>
                <a:cxn ang="0">
                  <a:pos x="0" y="99"/>
                </a:cxn>
                <a:cxn ang="0">
                  <a:pos x="36" y="105"/>
                </a:cxn>
              </a:cxnLst>
              <a:rect l="0" t="0" r="r" b="b"/>
              <a:pathLst>
                <a:path w="56" h="105">
                  <a:moveTo>
                    <a:pt x="36" y="105"/>
                  </a:moveTo>
                  <a:lnTo>
                    <a:pt x="38" y="93"/>
                  </a:lnTo>
                  <a:lnTo>
                    <a:pt x="41" y="81"/>
                  </a:lnTo>
                  <a:lnTo>
                    <a:pt x="44" y="69"/>
                  </a:lnTo>
                  <a:lnTo>
                    <a:pt x="46" y="55"/>
                  </a:lnTo>
                  <a:lnTo>
                    <a:pt x="49" y="43"/>
                  </a:lnTo>
                  <a:lnTo>
                    <a:pt x="50" y="31"/>
                  </a:lnTo>
                  <a:lnTo>
                    <a:pt x="53" y="19"/>
                  </a:lnTo>
                  <a:lnTo>
                    <a:pt x="56" y="5"/>
                  </a:lnTo>
                  <a:lnTo>
                    <a:pt x="19" y="0"/>
                  </a:lnTo>
                  <a:lnTo>
                    <a:pt x="18" y="14"/>
                  </a:lnTo>
                  <a:lnTo>
                    <a:pt x="14" y="26"/>
                  </a:lnTo>
                  <a:lnTo>
                    <a:pt x="13" y="38"/>
                  </a:lnTo>
                  <a:lnTo>
                    <a:pt x="10" y="50"/>
                  </a:lnTo>
                  <a:lnTo>
                    <a:pt x="7" y="62"/>
                  </a:lnTo>
                  <a:lnTo>
                    <a:pt x="5" y="75"/>
                  </a:lnTo>
                  <a:lnTo>
                    <a:pt x="2" y="87"/>
                  </a:lnTo>
                  <a:lnTo>
                    <a:pt x="0" y="99"/>
                  </a:lnTo>
                  <a:lnTo>
                    <a:pt x="36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9" name="Freeform 77"/>
            <p:cNvSpPr>
              <a:spLocks/>
            </p:cNvSpPr>
            <p:nvPr/>
          </p:nvSpPr>
          <p:spPr bwMode="auto">
            <a:xfrm>
              <a:off x="1698" y="3024"/>
              <a:ext cx="450" cy="214"/>
            </a:xfrm>
            <a:custGeom>
              <a:avLst/>
              <a:gdLst/>
              <a:ahLst/>
              <a:cxnLst>
                <a:cxn ang="0">
                  <a:pos x="38" y="8"/>
                </a:cxn>
                <a:cxn ang="0">
                  <a:pos x="7" y="21"/>
                </a:cxn>
                <a:cxn ang="0">
                  <a:pos x="27" y="38"/>
                </a:cxn>
                <a:cxn ang="0">
                  <a:pos x="50" y="56"/>
                </a:cxn>
                <a:cxn ang="0">
                  <a:pos x="75" y="72"/>
                </a:cxn>
                <a:cxn ang="0">
                  <a:pos x="100" y="86"/>
                </a:cxn>
                <a:cxn ang="0">
                  <a:pos x="128" y="102"/>
                </a:cxn>
                <a:cxn ang="0">
                  <a:pos x="155" y="116"/>
                </a:cxn>
                <a:cxn ang="0">
                  <a:pos x="183" y="129"/>
                </a:cxn>
                <a:cxn ang="0">
                  <a:pos x="213" y="141"/>
                </a:cxn>
                <a:cxn ang="0">
                  <a:pos x="242" y="153"/>
                </a:cxn>
                <a:cxn ang="0">
                  <a:pos x="270" y="165"/>
                </a:cxn>
                <a:cxn ang="0">
                  <a:pos x="300" y="176"/>
                </a:cxn>
                <a:cxn ang="0">
                  <a:pos x="329" y="186"/>
                </a:cxn>
                <a:cxn ang="0">
                  <a:pos x="358" y="193"/>
                </a:cxn>
                <a:cxn ang="0">
                  <a:pos x="387" y="202"/>
                </a:cxn>
                <a:cxn ang="0">
                  <a:pos x="414" y="208"/>
                </a:cxn>
                <a:cxn ang="0">
                  <a:pos x="442" y="214"/>
                </a:cxn>
                <a:cxn ang="0">
                  <a:pos x="450" y="183"/>
                </a:cxn>
                <a:cxn ang="0">
                  <a:pos x="425" y="177"/>
                </a:cxn>
                <a:cxn ang="0">
                  <a:pos x="398" y="171"/>
                </a:cxn>
                <a:cxn ang="0">
                  <a:pos x="370" y="164"/>
                </a:cxn>
                <a:cxn ang="0">
                  <a:pos x="342" y="157"/>
                </a:cxn>
                <a:cxn ang="0">
                  <a:pos x="314" y="147"/>
                </a:cxn>
                <a:cxn ang="0">
                  <a:pos x="286" y="136"/>
                </a:cxn>
                <a:cxn ang="0">
                  <a:pos x="256" y="126"/>
                </a:cxn>
                <a:cxn ang="0">
                  <a:pos x="228" y="114"/>
                </a:cxn>
                <a:cxn ang="0">
                  <a:pos x="202" y="102"/>
                </a:cxn>
                <a:cxn ang="0">
                  <a:pos x="174" y="90"/>
                </a:cxn>
                <a:cxn ang="0">
                  <a:pos x="147" y="74"/>
                </a:cxn>
                <a:cxn ang="0">
                  <a:pos x="122" y="62"/>
                </a:cxn>
                <a:cxn ang="0">
                  <a:pos x="97" y="47"/>
                </a:cxn>
                <a:cxn ang="0">
                  <a:pos x="74" y="31"/>
                </a:cxn>
                <a:cxn ang="0">
                  <a:pos x="52" y="16"/>
                </a:cxn>
                <a:cxn ang="0">
                  <a:pos x="32" y="0"/>
                </a:cxn>
                <a:cxn ang="0">
                  <a:pos x="0" y="14"/>
                </a:cxn>
                <a:cxn ang="0">
                  <a:pos x="38" y="8"/>
                </a:cxn>
              </a:cxnLst>
              <a:rect l="0" t="0" r="r" b="b"/>
              <a:pathLst>
                <a:path w="450" h="214">
                  <a:moveTo>
                    <a:pt x="38" y="8"/>
                  </a:moveTo>
                  <a:lnTo>
                    <a:pt x="7" y="21"/>
                  </a:lnTo>
                  <a:lnTo>
                    <a:pt x="27" y="38"/>
                  </a:lnTo>
                  <a:lnTo>
                    <a:pt x="50" y="56"/>
                  </a:lnTo>
                  <a:lnTo>
                    <a:pt x="75" y="72"/>
                  </a:lnTo>
                  <a:lnTo>
                    <a:pt x="100" y="86"/>
                  </a:lnTo>
                  <a:lnTo>
                    <a:pt x="128" y="102"/>
                  </a:lnTo>
                  <a:lnTo>
                    <a:pt x="155" y="116"/>
                  </a:lnTo>
                  <a:lnTo>
                    <a:pt x="183" y="129"/>
                  </a:lnTo>
                  <a:lnTo>
                    <a:pt x="213" y="141"/>
                  </a:lnTo>
                  <a:lnTo>
                    <a:pt x="242" y="153"/>
                  </a:lnTo>
                  <a:lnTo>
                    <a:pt x="270" y="165"/>
                  </a:lnTo>
                  <a:lnTo>
                    <a:pt x="300" y="176"/>
                  </a:lnTo>
                  <a:lnTo>
                    <a:pt x="329" y="186"/>
                  </a:lnTo>
                  <a:lnTo>
                    <a:pt x="358" y="193"/>
                  </a:lnTo>
                  <a:lnTo>
                    <a:pt x="387" y="202"/>
                  </a:lnTo>
                  <a:lnTo>
                    <a:pt x="414" y="208"/>
                  </a:lnTo>
                  <a:lnTo>
                    <a:pt x="442" y="214"/>
                  </a:lnTo>
                  <a:lnTo>
                    <a:pt x="450" y="183"/>
                  </a:lnTo>
                  <a:lnTo>
                    <a:pt x="425" y="177"/>
                  </a:lnTo>
                  <a:lnTo>
                    <a:pt x="398" y="171"/>
                  </a:lnTo>
                  <a:lnTo>
                    <a:pt x="370" y="164"/>
                  </a:lnTo>
                  <a:lnTo>
                    <a:pt x="342" y="157"/>
                  </a:lnTo>
                  <a:lnTo>
                    <a:pt x="314" y="147"/>
                  </a:lnTo>
                  <a:lnTo>
                    <a:pt x="286" y="136"/>
                  </a:lnTo>
                  <a:lnTo>
                    <a:pt x="256" y="126"/>
                  </a:lnTo>
                  <a:lnTo>
                    <a:pt x="228" y="114"/>
                  </a:lnTo>
                  <a:lnTo>
                    <a:pt x="202" y="102"/>
                  </a:lnTo>
                  <a:lnTo>
                    <a:pt x="174" y="90"/>
                  </a:lnTo>
                  <a:lnTo>
                    <a:pt x="147" y="74"/>
                  </a:lnTo>
                  <a:lnTo>
                    <a:pt x="122" y="62"/>
                  </a:lnTo>
                  <a:lnTo>
                    <a:pt x="97" y="47"/>
                  </a:lnTo>
                  <a:lnTo>
                    <a:pt x="74" y="31"/>
                  </a:lnTo>
                  <a:lnTo>
                    <a:pt x="52" y="16"/>
                  </a:lnTo>
                  <a:lnTo>
                    <a:pt x="32" y="0"/>
                  </a:lnTo>
                  <a:lnTo>
                    <a:pt x="0" y="14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0" name="Freeform 78"/>
            <p:cNvSpPr>
              <a:spLocks/>
            </p:cNvSpPr>
            <p:nvPr/>
          </p:nvSpPr>
          <p:spPr bwMode="auto">
            <a:xfrm>
              <a:off x="1698" y="3032"/>
              <a:ext cx="58" cy="136"/>
            </a:xfrm>
            <a:custGeom>
              <a:avLst/>
              <a:gdLst/>
              <a:ahLst/>
              <a:cxnLst>
                <a:cxn ang="0">
                  <a:pos x="41" y="133"/>
                </a:cxn>
                <a:cxn ang="0">
                  <a:pos x="58" y="132"/>
                </a:cxn>
                <a:cxn ang="0">
                  <a:pos x="38" y="0"/>
                </a:cxn>
                <a:cxn ang="0">
                  <a:pos x="0" y="6"/>
                </a:cxn>
                <a:cxn ang="0">
                  <a:pos x="22" y="136"/>
                </a:cxn>
                <a:cxn ang="0">
                  <a:pos x="41" y="133"/>
                </a:cxn>
              </a:cxnLst>
              <a:rect l="0" t="0" r="r" b="b"/>
              <a:pathLst>
                <a:path w="58" h="136">
                  <a:moveTo>
                    <a:pt x="41" y="133"/>
                  </a:moveTo>
                  <a:lnTo>
                    <a:pt x="58" y="132"/>
                  </a:lnTo>
                  <a:lnTo>
                    <a:pt x="38" y="0"/>
                  </a:lnTo>
                  <a:lnTo>
                    <a:pt x="0" y="6"/>
                  </a:lnTo>
                  <a:lnTo>
                    <a:pt x="22" y="136"/>
                  </a:lnTo>
                  <a:lnTo>
                    <a:pt x="41" y="13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1" name="Freeform 79"/>
            <p:cNvSpPr>
              <a:spLocks/>
            </p:cNvSpPr>
            <p:nvPr/>
          </p:nvSpPr>
          <p:spPr bwMode="auto">
            <a:xfrm>
              <a:off x="1726" y="3020"/>
              <a:ext cx="144" cy="41"/>
            </a:xfrm>
            <a:custGeom>
              <a:avLst/>
              <a:gdLst/>
              <a:ahLst/>
              <a:cxnLst>
                <a:cxn ang="0">
                  <a:pos x="2" y="25"/>
                </a:cxn>
                <a:cxn ang="0">
                  <a:pos x="4" y="41"/>
                </a:cxn>
                <a:cxn ang="0">
                  <a:pos x="144" y="32"/>
                </a:cxn>
                <a:cxn ang="0">
                  <a:pos x="141" y="0"/>
                </a:cxn>
                <a:cxn ang="0">
                  <a:pos x="0" y="9"/>
                </a:cxn>
                <a:cxn ang="0">
                  <a:pos x="2" y="25"/>
                </a:cxn>
              </a:cxnLst>
              <a:rect l="0" t="0" r="r" b="b"/>
              <a:pathLst>
                <a:path w="144" h="41">
                  <a:moveTo>
                    <a:pt x="2" y="25"/>
                  </a:moveTo>
                  <a:lnTo>
                    <a:pt x="4" y="41"/>
                  </a:lnTo>
                  <a:lnTo>
                    <a:pt x="144" y="32"/>
                  </a:lnTo>
                  <a:lnTo>
                    <a:pt x="141" y="0"/>
                  </a:lnTo>
                  <a:lnTo>
                    <a:pt x="0" y="9"/>
                  </a:lnTo>
                  <a:lnTo>
                    <a:pt x="2" y="2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2" name="Freeform 80"/>
            <p:cNvSpPr>
              <a:spLocks/>
            </p:cNvSpPr>
            <p:nvPr/>
          </p:nvSpPr>
          <p:spPr bwMode="auto">
            <a:xfrm>
              <a:off x="1477" y="3259"/>
              <a:ext cx="317" cy="218"/>
            </a:xfrm>
            <a:custGeom>
              <a:avLst/>
              <a:gdLst/>
              <a:ahLst/>
              <a:cxnLst>
                <a:cxn ang="0">
                  <a:pos x="310" y="6"/>
                </a:cxn>
                <a:cxn ang="0">
                  <a:pos x="304" y="0"/>
                </a:cxn>
                <a:cxn ang="0">
                  <a:pos x="0" y="206"/>
                </a:cxn>
                <a:cxn ang="0">
                  <a:pos x="11" y="218"/>
                </a:cxn>
                <a:cxn ang="0">
                  <a:pos x="317" y="13"/>
                </a:cxn>
                <a:cxn ang="0">
                  <a:pos x="310" y="6"/>
                </a:cxn>
              </a:cxnLst>
              <a:rect l="0" t="0" r="r" b="b"/>
              <a:pathLst>
                <a:path w="317" h="218">
                  <a:moveTo>
                    <a:pt x="310" y="6"/>
                  </a:moveTo>
                  <a:lnTo>
                    <a:pt x="304" y="0"/>
                  </a:lnTo>
                  <a:lnTo>
                    <a:pt x="0" y="206"/>
                  </a:lnTo>
                  <a:lnTo>
                    <a:pt x="11" y="218"/>
                  </a:lnTo>
                  <a:lnTo>
                    <a:pt x="317" y="13"/>
                  </a:lnTo>
                  <a:lnTo>
                    <a:pt x="310" y="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3" name="Freeform 81"/>
            <p:cNvSpPr>
              <a:spLocks noEditPoints="1"/>
            </p:cNvSpPr>
            <p:nvPr/>
          </p:nvSpPr>
          <p:spPr bwMode="auto">
            <a:xfrm>
              <a:off x="1703" y="3141"/>
              <a:ext cx="256" cy="205"/>
            </a:xfrm>
            <a:custGeom>
              <a:avLst/>
              <a:gdLst/>
              <a:ahLst/>
              <a:cxnLst>
                <a:cxn ang="0">
                  <a:pos x="81" y="115"/>
                </a:cxn>
                <a:cxn ang="0">
                  <a:pos x="69" y="115"/>
                </a:cxn>
                <a:cxn ang="0">
                  <a:pos x="23" y="121"/>
                </a:cxn>
                <a:cxn ang="0">
                  <a:pos x="5" y="112"/>
                </a:cxn>
                <a:cxn ang="0">
                  <a:pos x="0" y="105"/>
                </a:cxn>
                <a:cxn ang="0">
                  <a:pos x="2" y="95"/>
                </a:cxn>
                <a:cxn ang="0">
                  <a:pos x="8" y="88"/>
                </a:cxn>
                <a:cxn ang="0">
                  <a:pos x="22" y="83"/>
                </a:cxn>
                <a:cxn ang="0">
                  <a:pos x="38" y="83"/>
                </a:cxn>
                <a:cxn ang="0">
                  <a:pos x="52" y="88"/>
                </a:cxn>
                <a:cxn ang="0">
                  <a:pos x="56" y="95"/>
                </a:cxn>
                <a:cxn ang="0">
                  <a:pos x="61" y="100"/>
                </a:cxn>
                <a:cxn ang="0">
                  <a:pos x="67" y="105"/>
                </a:cxn>
                <a:cxn ang="0">
                  <a:pos x="80" y="103"/>
                </a:cxn>
                <a:cxn ang="0">
                  <a:pos x="94" y="127"/>
                </a:cxn>
                <a:cxn ang="0">
                  <a:pos x="153" y="11"/>
                </a:cxn>
                <a:cxn ang="0">
                  <a:pos x="169" y="5"/>
                </a:cxn>
                <a:cxn ang="0">
                  <a:pos x="119" y="117"/>
                </a:cxn>
                <a:cxn ang="0">
                  <a:pos x="116" y="122"/>
                </a:cxn>
                <a:cxn ang="0">
                  <a:pos x="111" y="130"/>
                </a:cxn>
                <a:cxn ang="0">
                  <a:pos x="112" y="138"/>
                </a:cxn>
                <a:cxn ang="0">
                  <a:pos x="120" y="147"/>
                </a:cxn>
                <a:cxn ang="0">
                  <a:pos x="123" y="164"/>
                </a:cxn>
                <a:cxn ang="0">
                  <a:pos x="117" y="185"/>
                </a:cxn>
                <a:cxn ang="0">
                  <a:pos x="101" y="200"/>
                </a:cxn>
                <a:cxn ang="0">
                  <a:pos x="92" y="203"/>
                </a:cxn>
                <a:cxn ang="0">
                  <a:pos x="83" y="203"/>
                </a:cxn>
                <a:cxn ang="0">
                  <a:pos x="75" y="200"/>
                </a:cxn>
                <a:cxn ang="0">
                  <a:pos x="73" y="186"/>
                </a:cxn>
                <a:cxn ang="0">
                  <a:pos x="95" y="141"/>
                </a:cxn>
                <a:cxn ang="0">
                  <a:pos x="97" y="131"/>
                </a:cxn>
                <a:cxn ang="0">
                  <a:pos x="134" y="100"/>
                </a:cxn>
                <a:cxn ang="0">
                  <a:pos x="248" y="100"/>
                </a:cxn>
                <a:cxn ang="0">
                  <a:pos x="237" y="107"/>
                </a:cxn>
                <a:cxn ang="0">
                  <a:pos x="231" y="111"/>
                </a:cxn>
                <a:cxn ang="0">
                  <a:pos x="39" y="112"/>
                </a:cxn>
                <a:cxn ang="0">
                  <a:pos x="48" y="110"/>
                </a:cxn>
                <a:cxn ang="0">
                  <a:pos x="53" y="105"/>
                </a:cxn>
                <a:cxn ang="0">
                  <a:pos x="48" y="95"/>
                </a:cxn>
                <a:cxn ang="0">
                  <a:pos x="39" y="90"/>
                </a:cxn>
                <a:cxn ang="0">
                  <a:pos x="25" y="90"/>
                </a:cxn>
                <a:cxn ang="0">
                  <a:pos x="14" y="93"/>
                </a:cxn>
                <a:cxn ang="0">
                  <a:pos x="9" y="98"/>
                </a:cxn>
                <a:cxn ang="0">
                  <a:pos x="9" y="105"/>
                </a:cxn>
                <a:cxn ang="0">
                  <a:pos x="14" y="111"/>
                </a:cxn>
                <a:cxn ang="0">
                  <a:pos x="28" y="114"/>
                </a:cxn>
                <a:cxn ang="0">
                  <a:pos x="81" y="186"/>
                </a:cxn>
                <a:cxn ang="0">
                  <a:pos x="81" y="194"/>
                </a:cxn>
                <a:cxn ang="0">
                  <a:pos x="86" y="198"/>
                </a:cxn>
                <a:cxn ang="0">
                  <a:pos x="92" y="197"/>
                </a:cxn>
                <a:cxn ang="0">
                  <a:pos x="100" y="193"/>
                </a:cxn>
                <a:cxn ang="0">
                  <a:pos x="111" y="179"/>
                </a:cxn>
                <a:cxn ang="0">
                  <a:pos x="116" y="162"/>
                </a:cxn>
                <a:cxn ang="0">
                  <a:pos x="112" y="150"/>
                </a:cxn>
                <a:cxn ang="0">
                  <a:pos x="105" y="147"/>
                </a:cxn>
                <a:cxn ang="0">
                  <a:pos x="100" y="150"/>
                </a:cxn>
                <a:cxn ang="0">
                  <a:pos x="95" y="158"/>
                </a:cxn>
                <a:cxn ang="0">
                  <a:pos x="119" y="110"/>
                </a:cxn>
                <a:cxn ang="0">
                  <a:pos x="116" y="106"/>
                </a:cxn>
                <a:cxn ang="0">
                  <a:pos x="109" y="107"/>
                </a:cxn>
                <a:cxn ang="0">
                  <a:pos x="109" y="112"/>
                </a:cxn>
                <a:cxn ang="0">
                  <a:pos x="116" y="112"/>
                </a:cxn>
              </a:cxnLst>
              <a:rect l="0" t="0" r="r" b="b"/>
              <a:pathLst>
                <a:path w="256" h="205">
                  <a:moveTo>
                    <a:pt x="100" y="102"/>
                  </a:moveTo>
                  <a:lnTo>
                    <a:pt x="94" y="117"/>
                  </a:lnTo>
                  <a:lnTo>
                    <a:pt x="84" y="117"/>
                  </a:lnTo>
                  <a:lnTo>
                    <a:pt x="83" y="117"/>
                  </a:lnTo>
                  <a:lnTo>
                    <a:pt x="81" y="115"/>
                  </a:lnTo>
                  <a:lnTo>
                    <a:pt x="78" y="115"/>
                  </a:lnTo>
                  <a:lnTo>
                    <a:pt x="77" y="115"/>
                  </a:lnTo>
                  <a:lnTo>
                    <a:pt x="73" y="115"/>
                  </a:lnTo>
                  <a:lnTo>
                    <a:pt x="72" y="115"/>
                  </a:lnTo>
                  <a:lnTo>
                    <a:pt x="69" y="115"/>
                  </a:lnTo>
                  <a:lnTo>
                    <a:pt x="64" y="115"/>
                  </a:lnTo>
                  <a:lnTo>
                    <a:pt x="41" y="119"/>
                  </a:lnTo>
                  <a:lnTo>
                    <a:pt x="34" y="121"/>
                  </a:lnTo>
                  <a:lnTo>
                    <a:pt x="28" y="121"/>
                  </a:lnTo>
                  <a:lnTo>
                    <a:pt x="23" y="121"/>
                  </a:lnTo>
                  <a:lnTo>
                    <a:pt x="17" y="121"/>
                  </a:lnTo>
                  <a:lnTo>
                    <a:pt x="14" y="119"/>
                  </a:lnTo>
                  <a:lnTo>
                    <a:pt x="9" y="118"/>
                  </a:lnTo>
                  <a:lnTo>
                    <a:pt x="6" y="115"/>
                  </a:lnTo>
                  <a:lnTo>
                    <a:pt x="5" y="112"/>
                  </a:lnTo>
                  <a:lnTo>
                    <a:pt x="3" y="111"/>
                  </a:lnTo>
                  <a:lnTo>
                    <a:pt x="2" y="110"/>
                  </a:lnTo>
                  <a:lnTo>
                    <a:pt x="2" y="109"/>
                  </a:lnTo>
                  <a:lnTo>
                    <a:pt x="0" y="106"/>
                  </a:lnTo>
                  <a:lnTo>
                    <a:pt x="0" y="105"/>
                  </a:lnTo>
                  <a:lnTo>
                    <a:pt x="0" y="103"/>
                  </a:lnTo>
                  <a:lnTo>
                    <a:pt x="0" y="100"/>
                  </a:lnTo>
                  <a:lnTo>
                    <a:pt x="2" y="100"/>
                  </a:lnTo>
                  <a:lnTo>
                    <a:pt x="2" y="98"/>
                  </a:lnTo>
                  <a:lnTo>
                    <a:pt x="2" y="95"/>
                  </a:lnTo>
                  <a:lnTo>
                    <a:pt x="3" y="93"/>
                  </a:lnTo>
                  <a:lnTo>
                    <a:pt x="5" y="93"/>
                  </a:lnTo>
                  <a:lnTo>
                    <a:pt x="6" y="91"/>
                  </a:lnTo>
                  <a:lnTo>
                    <a:pt x="6" y="90"/>
                  </a:lnTo>
                  <a:lnTo>
                    <a:pt x="8" y="88"/>
                  </a:lnTo>
                  <a:lnTo>
                    <a:pt x="11" y="87"/>
                  </a:lnTo>
                  <a:lnTo>
                    <a:pt x="13" y="86"/>
                  </a:lnTo>
                  <a:lnTo>
                    <a:pt x="16" y="85"/>
                  </a:lnTo>
                  <a:lnTo>
                    <a:pt x="19" y="83"/>
                  </a:lnTo>
                  <a:lnTo>
                    <a:pt x="22" y="83"/>
                  </a:lnTo>
                  <a:lnTo>
                    <a:pt x="25" y="82"/>
                  </a:lnTo>
                  <a:lnTo>
                    <a:pt x="28" y="82"/>
                  </a:lnTo>
                  <a:lnTo>
                    <a:pt x="31" y="82"/>
                  </a:lnTo>
                  <a:lnTo>
                    <a:pt x="34" y="82"/>
                  </a:lnTo>
                  <a:lnTo>
                    <a:pt x="38" y="83"/>
                  </a:lnTo>
                  <a:lnTo>
                    <a:pt x="41" y="83"/>
                  </a:lnTo>
                  <a:lnTo>
                    <a:pt x="44" y="85"/>
                  </a:lnTo>
                  <a:lnTo>
                    <a:pt x="47" y="86"/>
                  </a:lnTo>
                  <a:lnTo>
                    <a:pt x="48" y="87"/>
                  </a:lnTo>
                  <a:lnTo>
                    <a:pt x="52" y="88"/>
                  </a:lnTo>
                  <a:lnTo>
                    <a:pt x="53" y="90"/>
                  </a:lnTo>
                  <a:lnTo>
                    <a:pt x="55" y="93"/>
                  </a:lnTo>
                  <a:lnTo>
                    <a:pt x="56" y="93"/>
                  </a:lnTo>
                  <a:lnTo>
                    <a:pt x="56" y="93"/>
                  </a:lnTo>
                  <a:lnTo>
                    <a:pt x="56" y="95"/>
                  </a:lnTo>
                  <a:lnTo>
                    <a:pt x="58" y="95"/>
                  </a:lnTo>
                  <a:lnTo>
                    <a:pt x="58" y="97"/>
                  </a:lnTo>
                  <a:lnTo>
                    <a:pt x="59" y="98"/>
                  </a:lnTo>
                  <a:lnTo>
                    <a:pt x="59" y="100"/>
                  </a:lnTo>
                  <a:lnTo>
                    <a:pt x="61" y="100"/>
                  </a:lnTo>
                  <a:lnTo>
                    <a:pt x="61" y="100"/>
                  </a:lnTo>
                  <a:lnTo>
                    <a:pt x="62" y="102"/>
                  </a:lnTo>
                  <a:lnTo>
                    <a:pt x="64" y="103"/>
                  </a:lnTo>
                  <a:lnTo>
                    <a:pt x="66" y="103"/>
                  </a:lnTo>
                  <a:lnTo>
                    <a:pt x="67" y="105"/>
                  </a:lnTo>
                  <a:lnTo>
                    <a:pt x="70" y="105"/>
                  </a:lnTo>
                  <a:lnTo>
                    <a:pt x="73" y="105"/>
                  </a:lnTo>
                  <a:lnTo>
                    <a:pt x="75" y="105"/>
                  </a:lnTo>
                  <a:lnTo>
                    <a:pt x="80" y="105"/>
                  </a:lnTo>
                  <a:lnTo>
                    <a:pt x="80" y="103"/>
                  </a:lnTo>
                  <a:lnTo>
                    <a:pt x="81" y="103"/>
                  </a:lnTo>
                  <a:lnTo>
                    <a:pt x="83" y="103"/>
                  </a:lnTo>
                  <a:lnTo>
                    <a:pt x="84" y="103"/>
                  </a:lnTo>
                  <a:lnTo>
                    <a:pt x="100" y="102"/>
                  </a:lnTo>
                  <a:close/>
                  <a:moveTo>
                    <a:pt x="94" y="127"/>
                  </a:moveTo>
                  <a:lnTo>
                    <a:pt x="150" y="14"/>
                  </a:lnTo>
                  <a:lnTo>
                    <a:pt x="151" y="14"/>
                  </a:lnTo>
                  <a:lnTo>
                    <a:pt x="151" y="12"/>
                  </a:lnTo>
                  <a:lnTo>
                    <a:pt x="153" y="12"/>
                  </a:lnTo>
                  <a:lnTo>
                    <a:pt x="153" y="11"/>
                  </a:lnTo>
                  <a:lnTo>
                    <a:pt x="154" y="11"/>
                  </a:lnTo>
                  <a:lnTo>
                    <a:pt x="158" y="9"/>
                  </a:lnTo>
                  <a:lnTo>
                    <a:pt x="161" y="7"/>
                  </a:lnTo>
                  <a:lnTo>
                    <a:pt x="164" y="6"/>
                  </a:lnTo>
                  <a:lnTo>
                    <a:pt x="169" y="5"/>
                  </a:lnTo>
                  <a:lnTo>
                    <a:pt x="172" y="3"/>
                  </a:lnTo>
                  <a:lnTo>
                    <a:pt x="175" y="2"/>
                  </a:lnTo>
                  <a:lnTo>
                    <a:pt x="178" y="2"/>
                  </a:lnTo>
                  <a:lnTo>
                    <a:pt x="183" y="0"/>
                  </a:lnTo>
                  <a:lnTo>
                    <a:pt x="119" y="117"/>
                  </a:lnTo>
                  <a:lnTo>
                    <a:pt x="119" y="118"/>
                  </a:lnTo>
                  <a:lnTo>
                    <a:pt x="119" y="119"/>
                  </a:lnTo>
                  <a:lnTo>
                    <a:pt x="117" y="121"/>
                  </a:lnTo>
                  <a:lnTo>
                    <a:pt x="117" y="122"/>
                  </a:lnTo>
                  <a:lnTo>
                    <a:pt x="116" y="122"/>
                  </a:lnTo>
                  <a:lnTo>
                    <a:pt x="116" y="123"/>
                  </a:lnTo>
                  <a:lnTo>
                    <a:pt x="116" y="124"/>
                  </a:lnTo>
                  <a:lnTo>
                    <a:pt x="114" y="126"/>
                  </a:lnTo>
                  <a:lnTo>
                    <a:pt x="112" y="127"/>
                  </a:lnTo>
                  <a:lnTo>
                    <a:pt x="111" y="130"/>
                  </a:lnTo>
                  <a:lnTo>
                    <a:pt x="111" y="131"/>
                  </a:lnTo>
                  <a:lnTo>
                    <a:pt x="111" y="133"/>
                  </a:lnTo>
                  <a:lnTo>
                    <a:pt x="111" y="134"/>
                  </a:lnTo>
                  <a:lnTo>
                    <a:pt x="111" y="136"/>
                  </a:lnTo>
                  <a:lnTo>
                    <a:pt x="112" y="138"/>
                  </a:lnTo>
                  <a:lnTo>
                    <a:pt x="112" y="139"/>
                  </a:lnTo>
                  <a:lnTo>
                    <a:pt x="114" y="141"/>
                  </a:lnTo>
                  <a:lnTo>
                    <a:pt x="116" y="142"/>
                  </a:lnTo>
                  <a:lnTo>
                    <a:pt x="119" y="146"/>
                  </a:lnTo>
                  <a:lnTo>
                    <a:pt x="120" y="147"/>
                  </a:lnTo>
                  <a:lnTo>
                    <a:pt x="122" y="152"/>
                  </a:lnTo>
                  <a:lnTo>
                    <a:pt x="123" y="154"/>
                  </a:lnTo>
                  <a:lnTo>
                    <a:pt x="123" y="157"/>
                  </a:lnTo>
                  <a:lnTo>
                    <a:pt x="125" y="160"/>
                  </a:lnTo>
                  <a:lnTo>
                    <a:pt x="123" y="164"/>
                  </a:lnTo>
                  <a:lnTo>
                    <a:pt x="123" y="169"/>
                  </a:lnTo>
                  <a:lnTo>
                    <a:pt x="122" y="172"/>
                  </a:lnTo>
                  <a:lnTo>
                    <a:pt x="120" y="178"/>
                  </a:lnTo>
                  <a:lnTo>
                    <a:pt x="119" y="182"/>
                  </a:lnTo>
                  <a:lnTo>
                    <a:pt x="117" y="185"/>
                  </a:lnTo>
                  <a:lnTo>
                    <a:pt x="114" y="189"/>
                  </a:lnTo>
                  <a:lnTo>
                    <a:pt x="111" y="193"/>
                  </a:lnTo>
                  <a:lnTo>
                    <a:pt x="108" y="195"/>
                  </a:lnTo>
                  <a:lnTo>
                    <a:pt x="105" y="198"/>
                  </a:lnTo>
                  <a:lnTo>
                    <a:pt x="101" y="200"/>
                  </a:lnTo>
                  <a:lnTo>
                    <a:pt x="100" y="200"/>
                  </a:lnTo>
                  <a:lnTo>
                    <a:pt x="97" y="202"/>
                  </a:lnTo>
                  <a:lnTo>
                    <a:pt x="95" y="203"/>
                  </a:lnTo>
                  <a:lnTo>
                    <a:pt x="94" y="203"/>
                  </a:lnTo>
                  <a:lnTo>
                    <a:pt x="92" y="203"/>
                  </a:lnTo>
                  <a:lnTo>
                    <a:pt x="91" y="205"/>
                  </a:lnTo>
                  <a:lnTo>
                    <a:pt x="87" y="205"/>
                  </a:lnTo>
                  <a:lnTo>
                    <a:pt x="86" y="205"/>
                  </a:lnTo>
                  <a:lnTo>
                    <a:pt x="84" y="205"/>
                  </a:lnTo>
                  <a:lnTo>
                    <a:pt x="83" y="203"/>
                  </a:lnTo>
                  <a:lnTo>
                    <a:pt x="81" y="203"/>
                  </a:lnTo>
                  <a:lnTo>
                    <a:pt x="80" y="203"/>
                  </a:lnTo>
                  <a:lnTo>
                    <a:pt x="78" y="202"/>
                  </a:lnTo>
                  <a:lnTo>
                    <a:pt x="77" y="200"/>
                  </a:lnTo>
                  <a:lnTo>
                    <a:pt x="75" y="200"/>
                  </a:lnTo>
                  <a:lnTo>
                    <a:pt x="73" y="197"/>
                  </a:lnTo>
                  <a:lnTo>
                    <a:pt x="72" y="195"/>
                  </a:lnTo>
                  <a:lnTo>
                    <a:pt x="72" y="193"/>
                  </a:lnTo>
                  <a:lnTo>
                    <a:pt x="72" y="190"/>
                  </a:lnTo>
                  <a:lnTo>
                    <a:pt x="73" y="186"/>
                  </a:lnTo>
                  <a:lnTo>
                    <a:pt x="73" y="183"/>
                  </a:lnTo>
                  <a:lnTo>
                    <a:pt x="75" y="179"/>
                  </a:lnTo>
                  <a:lnTo>
                    <a:pt x="78" y="176"/>
                  </a:lnTo>
                  <a:lnTo>
                    <a:pt x="94" y="143"/>
                  </a:lnTo>
                  <a:lnTo>
                    <a:pt x="95" y="141"/>
                  </a:lnTo>
                  <a:lnTo>
                    <a:pt x="95" y="138"/>
                  </a:lnTo>
                  <a:lnTo>
                    <a:pt x="95" y="136"/>
                  </a:lnTo>
                  <a:lnTo>
                    <a:pt x="97" y="134"/>
                  </a:lnTo>
                  <a:lnTo>
                    <a:pt x="97" y="133"/>
                  </a:lnTo>
                  <a:lnTo>
                    <a:pt x="97" y="131"/>
                  </a:lnTo>
                  <a:lnTo>
                    <a:pt x="95" y="130"/>
                  </a:lnTo>
                  <a:lnTo>
                    <a:pt x="95" y="128"/>
                  </a:lnTo>
                  <a:lnTo>
                    <a:pt x="94" y="127"/>
                  </a:lnTo>
                  <a:close/>
                  <a:moveTo>
                    <a:pt x="126" y="115"/>
                  </a:moveTo>
                  <a:lnTo>
                    <a:pt x="134" y="100"/>
                  </a:lnTo>
                  <a:lnTo>
                    <a:pt x="256" y="90"/>
                  </a:lnTo>
                  <a:lnTo>
                    <a:pt x="254" y="93"/>
                  </a:lnTo>
                  <a:lnTo>
                    <a:pt x="253" y="95"/>
                  </a:lnTo>
                  <a:lnTo>
                    <a:pt x="250" y="98"/>
                  </a:lnTo>
                  <a:lnTo>
                    <a:pt x="248" y="100"/>
                  </a:lnTo>
                  <a:lnTo>
                    <a:pt x="245" y="102"/>
                  </a:lnTo>
                  <a:lnTo>
                    <a:pt x="243" y="103"/>
                  </a:lnTo>
                  <a:lnTo>
                    <a:pt x="240" y="105"/>
                  </a:lnTo>
                  <a:lnTo>
                    <a:pt x="239" y="107"/>
                  </a:lnTo>
                  <a:lnTo>
                    <a:pt x="237" y="107"/>
                  </a:lnTo>
                  <a:lnTo>
                    <a:pt x="236" y="107"/>
                  </a:lnTo>
                  <a:lnTo>
                    <a:pt x="236" y="109"/>
                  </a:lnTo>
                  <a:lnTo>
                    <a:pt x="234" y="109"/>
                  </a:lnTo>
                  <a:lnTo>
                    <a:pt x="232" y="110"/>
                  </a:lnTo>
                  <a:lnTo>
                    <a:pt x="231" y="111"/>
                  </a:lnTo>
                  <a:lnTo>
                    <a:pt x="229" y="111"/>
                  </a:lnTo>
                  <a:lnTo>
                    <a:pt x="126" y="115"/>
                  </a:lnTo>
                  <a:close/>
                  <a:moveTo>
                    <a:pt x="31" y="114"/>
                  </a:moveTo>
                  <a:lnTo>
                    <a:pt x="38" y="112"/>
                  </a:lnTo>
                  <a:lnTo>
                    <a:pt x="39" y="112"/>
                  </a:lnTo>
                  <a:lnTo>
                    <a:pt x="42" y="112"/>
                  </a:lnTo>
                  <a:lnTo>
                    <a:pt x="44" y="112"/>
                  </a:lnTo>
                  <a:lnTo>
                    <a:pt x="45" y="111"/>
                  </a:lnTo>
                  <a:lnTo>
                    <a:pt x="47" y="111"/>
                  </a:lnTo>
                  <a:lnTo>
                    <a:pt x="48" y="110"/>
                  </a:lnTo>
                  <a:lnTo>
                    <a:pt x="50" y="110"/>
                  </a:lnTo>
                  <a:lnTo>
                    <a:pt x="52" y="109"/>
                  </a:lnTo>
                  <a:lnTo>
                    <a:pt x="52" y="107"/>
                  </a:lnTo>
                  <a:lnTo>
                    <a:pt x="53" y="106"/>
                  </a:lnTo>
                  <a:lnTo>
                    <a:pt x="53" y="105"/>
                  </a:lnTo>
                  <a:lnTo>
                    <a:pt x="53" y="103"/>
                  </a:lnTo>
                  <a:lnTo>
                    <a:pt x="52" y="100"/>
                  </a:lnTo>
                  <a:lnTo>
                    <a:pt x="52" y="100"/>
                  </a:lnTo>
                  <a:lnTo>
                    <a:pt x="50" y="97"/>
                  </a:lnTo>
                  <a:lnTo>
                    <a:pt x="48" y="95"/>
                  </a:lnTo>
                  <a:lnTo>
                    <a:pt x="47" y="93"/>
                  </a:lnTo>
                  <a:lnTo>
                    <a:pt x="45" y="93"/>
                  </a:lnTo>
                  <a:lnTo>
                    <a:pt x="42" y="91"/>
                  </a:lnTo>
                  <a:lnTo>
                    <a:pt x="41" y="91"/>
                  </a:lnTo>
                  <a:lnTo>
                    <a:pt x="39" y="90"/>
                  </a:lnTo>
                  <a:lnTo>
                    <a:pt x="36" y="90"/>
                  </a:lnTo>
                  <a:lnTo>
                    <a:pt x="33" y="90"/>
                  </a:lnTo>
                  <a:lnTo>
                    <a:pt x="31" y="88"/>
                  </a:lnTo>
                  <a:lnTo>
                    <a:pt x="28" y="88"/>
                  </a:lnTo>
                  <a:lnTo>
                    <a:pt x="25" y="90"/>
                  </a:lnTo>
                  <a:lnTo>
                    <a:pt x="23" y="90"/>
                  </a:lnTo>
                  <a:lnTo>
                    <a:pt x="20" y="90"/>
                  </a:lnTo>
                  <a:lnTo>
                    <a:pt x="19" y="91"/>
                  </a:lnTo>
                  <a:lnTo>
                    <a:pt x="17" y="91"/>
                  </a:lnTo>
                  <a:lnTo>
                    <a:pt x="14" y="93"/>
                  </a:lnTo>
                  <a:lnTo>
                    <a:pt x="14" y="93"/>
                  </a:lnTo>
                  <a:lnTo>
                    <a:pt x="13" y="93"/>
                  </a:lnTo>
                  <a:lnTo>
                    <a:pt x="11" y="95"/>
                  </a:lnTo>
                  <a:lnTo>
                    <a:pt x="11" y="97"/>
                  </a:lnTo>
                  <a:lnTo>
                    <a:pt x="9" y="98"/>
                  </a:lnTo>
                  <a:lnTo>
                    <a:pt x="9" y="100"/>
                  </a:lnTo>
                  <a:lnTo>
                    <a:pt x="9" y="100"/>
                  </a:lnTo>
                  <a:lnTo>
                    <a:pt x="9" y="102"/>
                  </a:lnTo>
                  <a:lnTo>
                    <a:pt x="9" y="103"/>
                  </a:lnTo>
                  <a:lnTo>
                    <a:pt x="9" y="105"/>
                  </a:lnTo>
                  <a:lnTo>
                    <a:pt x="9" y="106"/>
                  </a:lnTo>
                  <a:lnTo>
                    <a:pt x="9" y="107"/>
                  </a:lnTo>
                  <a:lnTo>
                    <a:pt x="11" y="109"/>
                  </a:lnTo>
                  <a:lnTo>
                    <a:pt x="13" y="111"/>
                  </a:lnTo>
                  <a:lnTo>
                    <a:pt x="14" y="111"/>
                  </a:lnTo>
                  <a:lnTo>
                    <a:pt x="16" y="112"/>
                  </a:lnTo>
                  <a:lnTo>
                    <a:pt x="19" y="114"/>
                  </a:lnTo>
                  <a:lnTo>
                    <a:pt x="22" y="114"/>
                  </a:lnTo>
                  <a:lnTo>
                    <a:pt x="25" y="114"/>
                  </a:lnTo>
                  <a:lnTo>
                    <a:pt x="28" y="114"/>
                  </a:lnTo>
                  <a:lnTo>
                    <a:pt x="31" y="114"/>
                  </a:lnTo>
                  <a:close/>
                  <a:moveTo>
                    <a:pt x="95" y="158"/>
                  </a:moveTo>
                  <a:lnTo>
                    <a:pt x="83" y="181"/>
                  </a:lnTo>
                  <a:lnTo>
                    <a:pt x="83" y="183"/>
                  </a:lnTo>
                  <a:lnTo>
                    <a:pt x="81" y="186"/>
                  </a:lnTo>
                  <a:lnTo>
                    <a:pt x="81" y="188"/>
                  </a:lnTo>
                  <a:lnTo>
                    <a:pt x="80" y="190"/>
                  </a:lnTo>
                  <a:lnTo>
                    <a:pt x="80" y="191"/>
                  </a:lnTo>
                  <a:lnTo>
                    <a:pt x="80" y="193"/>
                  </a:lnTo>
                  <a:lnTo>
                    <a:pt x="81" y="194"/>
                  </a:lnTo>
                  <a:lnTo>
                    <a:pt x="81" y="195"/>
                  </a:lnTo>
                  <a:lnTo>
                    <a:pt x="83" y="197"/>
                  </a:lnTo>
                  <a:lnTo>
                    <a:pt x="84" y="197"/>
                  </a:lnTo>
                  <a:lnTo>
                    <a:pt x="84" y="198"/>
                  </a:lnTo>
                  <a:lnTo>
                    <a:pt x="86" y="198"/>
                  </a:lnTo>
                  <a:lnTo>
                    <a:pt x="87" y="198"/>
                  </a:lnTo>
                  <a:lnTo>
                    <a:pt x="89" y="198"/>
                  </a:lnTo>
                  <a:lnTo>
                    <a:pt x="91" y="198"/>
                  </a:lnTo>
                  <a:lnTo>
                    <a:pt x="91" y="197"/>
                  </a:lnTo>
                  <a:lnTo>
                    <a:pt x="92" y="197"/>
                  </a:lnTo>
                  <a:lnTo>
                    <a:pt x="94" y="197"/>
                  </a:lnTo>
                  <a:lnTo>
                    <a:pt x="95" y="195"/>
                  </a:lnTo>
                  <a:lnTo>
                    <a:pt x="97" y="195"/>
                  </a:lnTo>
                  <a:lnTo>
                    <a:pt x="97" y="194"/>
                  </a:lnTo>
                  <a:lnTo>
                    <a:pt x="100" y="193"/>
                  </a:lnTo>
                  <a:lnTo>
                    <a:pt x="103" y="190"/>
                  </a:lnTo>
                  <a:lnTo>
                    <a:pt x="105" y="188"/>
                  </a:lnTo>
                  <a:lnTo>
                    <a:pt x="108" y="185"/>
                  </a:lnTo>
                  <a:lnTo>
                    <a:pt x="109" y="182"/>
                  </a:lnTo>
                  <a:lnTo>
                    <a:pt x="111" y="179"/>
                  </a:lnTo>
                  <a:lnTo>
                    <a:pt x="112" y="177"/>
                  </a:lnTo>
                  <a:lnTo>
                    <a:pt x="114" y="172"/>
                  </a:lnTo>
                  <a:lnTo>
                    <a:pt x="116" y="169"/>
                  </a:lnTo>
                  <a:lnTo>
                    <a:pt x="116" y="166"/>
                  </a:lnTo>
                  <a:lnTo>
                    <a:pt x="116" y="162"/>
                  </a:lnTo>
                  <a:lnTo>
                    <a:pt x="116" y="159"/>
                  </a:lnTo>
                  <a:lnTo>
                    <a:pt x="116" y="157"/>
                  </a:lnTo>
                  <a:lnTo>
                    <a:pt x="116" y="154"/>
                  </a:lnTo>
                  <a:lnTo>
                    <a:pt x="114" y="153"/>
                  </a:lnTo>
                  <a:lnTo>
                    <a:pt x="112" y="150"/>
                  </a:lnTo>
                  <a:lnTo>
                    <a:pt x="111" y="148"/>
                  </a:lnTo>
                  <a:lnTo>
                    <a:pt x="109" y="147"/>
                  </a:lnTo>
                  <a:lnTo>
                    <a:pt x="108" y="147"/>
                  </a:lnTo>
                  <a:lnTo>
                    <a:pt x="106" y="146"/>
                  </a:lnTo>
                  <a:lnTo>
                    <a:pt x="105" y="147"/>
                  </a:lnTo>
                  <a:lnTo>
                    <a:pt x="103" y="147"/>
                  </a:lnTo>
                  <a:lnTo>
                    <a:pt x="101" y="147"/>
                  </a:lnTo>
                  <a:lnTo>
                    <a:pt x="101" y="148"/>
                  </a:lnTo>
                  <a:lnTo>
                    <a:pt x="100" y="148"/>
                  </a:lnTo>
                  <a:lnTo>
                    <a:pt x="100" y="150"/>
                  </a:lnTo>
                  <a:lnTo>
                    <a:pt x="98" y="152"/>
                  </a:lnTo>
                  <a:lnTo>
                    <a:pt x="98" y="153"/>
                  </a:lnTo>
                  <a:lnTo>
                    <a:pt x="97" y="154"/>
                  </a:lnTo>
                  <a:lnTo>
                    <a:pt x="95" y="155"/>
                  </a:lnTo>
                  <a:lnTo>
                    <a:pt x="95" y="158"/>
                  </a:lnTo>
                  <a:close/>
                  <a:moveTo>
                    <a:pt x="116" y="112"/>
                  </a:moveTo>
                  <a:lnTo>
                    <a:pt x="117" y="112"/>
                  </a:lnTo>
                  <a:lnTo>
                    <a:pt x="117" y="111"/>
                  </a:lnTo>
                  <a:lnTo>
                    <a:pt x="119" y="111"/>
                  </a:lnTo>
                  <a:lnTo>
                    <a:pt x="119" y="110"/>
                  </a:lnTo>
                  <a:lnTo>
                    <a:pt x="119" y="109"/>
                  </a:lnTo>
                  <a:lnTo>
                    <a:pt x="119" y="107"/>
                  </a:lnTo>
                  <a:lnTo>
                    <a:pt x="117" y="107"/>
                  </a:lnTo>
                  <a:lnTo>
                    <a:pt x="117" y="106"/>
                  </a:lnTo>
                  <a:lnTo>
                    <a:pt x="116" y="106"/>
                  </a:lnTo>
                  <a:lnTo>
                    <a:pt x="116" y="105"/>
                  </a:lnTo>
                  <a:lnTo>
                    <a:pt x="114" y="105"/>
                  </a:lnTo>
                  <a:lnTo>
                    <a:pt x="112" y="105"/>
                  </a:lnTo>
                  <a:lnTo>
                    <a:pt x="111" y="106"/>
                  </a:lnTo>
                  <a:lnTo>
                    <a:pt x="109" y="107"/>
                  </a:lnTo>
                  <a:lnTo>
                    <a:pt x="108" y="107"/>
                  </a:lnTo>
                  <a:lnTo>
                    <a:pt x="108" y="109"/>
                  </a:lnTo>
                  <a:lnTo>
                    <a:pt x="108" y="110"/>
                  </a:lnTo>
                  <a:lnTo>
                    <a:pt x="108" y="111"/>
                  </a:lnTo>
                  <a:lnTo>
                    <a:pt x="109" y="112"/>
                  </a:lnTo>
                  <a:lnTo>
                    <a:pt x="111" y="114"/>
                  </a:lnTo>
                  <a:lnTo>
                    <a:pt x="112" y="114"/>
                  </a:lnTo>
                  <a:lnTo>
                    <a:pt x="114" y="114"/>
                  </a:lnTo>
                  <a:lnTo>
                    <a:pt x="116" y="114"/>
                  </a:lnTo>
                  <a:lnTo>
                    <a:pt x="116" y="112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4" name="Freeform 82"/>
            <p:cNvSpPr>
              <a:spLocks/>
            </p:cNvSpPr>
            <p:nvPr/>
          </p:nvSpPr>
          <p:spPr bwMode="auto">
            <a:xfrm>
              <a:off x="1703" y="3223"/>
              <a:ext cx="100" cy="39"/>
            </a:xfrm>
            <a:custGeom>
              <a:avLst/>
              <a:gdLst/>
              <a:ahLst/>
              <a:cxnLst>
                <a:cxn ang="0">
                  <a:pos x="94" y="35"/>
                </a:cxn>
                <a:cxn ang="0">
                  <a:pos x="83" y="35"/>
                </a:cxn>
                <a:cxn ang="0">
                  <a:pos x="78" y="33"/>
                </a:cxn>
                <a:cxn ang="0">
                  <a:pos x="73" y="33"/>
                </a:cxn>
                <a:cxn ang="0">
                  <a:pos x="69" y="33"/>
                </a:cxn>
                <a:cxn ang="0">
                  <a:pos x="41" y="37"/>
                </a:cxn>
                <a:cxn ang="0">
                  <a:pos x="28" y="39"/>
                </a:cxn>
                <a:cxn ang="0">
                  <a:pos x="17" y="39"/>
                </a:cxn>
                <a:cxn ang="0">
                  <a:pos x="9" y="36"/>
                </a:cxn>
                <a:cxn ang="0">
                  <a:pos x="5" y="30"/>
                </a:cxn>
                <a:cxn ang="0">
                  <a:pos x="2" y="28"/>
                </a:cxn>
                <a:cxn ang="0">
                  <a:pos x="0" y="24"/>
                </a:cxn>
                <a:cxn ang="0">
                  <a:pos x="0" y="21"/>
                </a:cxn>
                <a:cxn ang="0">
                  <a:pos x="2" y="18"/>
                </a:cxn>
                <a:cxn ang="0">
                  <a:pos x="2" y="13"/>
                </a:cxn>
                <a:cxn ang="0">
                  <a:pos x="5" y="11"/>
                </a:cxn>
                <a:cxn ang="0">
                  <a:pos x="6" y="8"/>
                </a:cxn>
                <a:cxn ang="0">
                  <a:pos x="11" y="5"/>
                </a:cxn>
                <a:cxn ang="0">
                  <a:pos x="16" y="3"/>
                </a:cxn>
                <a:cxn ang="0">
                  <a:pos x="22" y="1"/>
                </a:cxn>
                <a:cxn ang="0">
                  <a:pos x="28" y="0"/>
                </a:cxn>
                <a:cxn ang="0">
                  <a:pos x="34" y="0"/>
                </a:cxn>
                <a:cxn ang="0">
                  <a:pos x="41" y="1"/>
                </a:cxn>
                <a:cxn ang="0">
                  <a:pos x="47" y="4"/>
                </a:cxn>
                <a:cxn ang="0">
                  <a:pos x="52" y="6"/>
                </a:cxn>
                <a:cxn ang="0">
                  <a:pos x="55" y="11"/>
                </a:cxn>
                <a:cxn ang="0">
                  <a:pos x="56" y="11"/>
                </a:cxn>
                <a:cxn ang="0">
                  <a:pos x="58" y="13"/>
                </a:cxn>
                <a:cxn ang="0">
                  <a:pos x="59" y="16"/>
                </a:cxn>
                <a:cxn ang="0">
                  <a:pos x="61" y="18"/>
                </a:cxn>
                <a:cxn ang="0">
                  <a:pos x="62" y="20"/>
                </a:cxn>
                <a:cxn ang="0">
                  <a:pos x="66" y="21"/>
                </a:cxn>
                <a:cxn ang="0">
                  <a:pos x="70" y="23"/>
                </a:cxn>
                <a:cxn ang="0">
                  <a:pos x="75" y="23"/>
                </a:cxn>
                <a:cxn ang="0">
                  <a:pos x="80" y="21"/>
                </a:cxn>
                <a:cxn ang="0">
                  <a:pos x="83" y="21"/>
                </a:cxn>
                <a:cxn ang="0">
                  <a:pos x="100" y="20"/>
                </a:cxn>
              </a:cxnLst>
              <a:rect l="0" t="0" r="r" b="b"/>
              <a:pathLst>
                <a:path w="100" h="39">
                  <a:moveTo>
                    <a:pt x="100" y="20"/>
                  </a:moveTo>
                  <a:lnTo>
                    <a:pt x="94" y="35"/>
                  </a:lnTo>
                  <a:lnTo>
                    <a:pt x="84" y="35"/>
                  </a:lnTo>
                  <a:lnTo>
                    <a:pt x="83" y="35"/>
                  </a:lnTo>
                  <a:lnTo>
                    <a:pt x="81" y="33"/>
                  </a:lnTo>
                  <a:lnTo>
                    <a:pt x="78" y="33"/>
                  </a:lnTo>
                  <a:lnTo>
                    <a:pt x="77" y="33"/>
                  </a:lnTo>
                  <a:lnTo>
                    <a:pt x="73" y="33"/>
                  </a:lnTo>
                  <a:lnTo>
                    <a:pt x="72" y="33"/>
                  </a:lnTo>
                  <a:lnTo>
                    <a:pt x="69" y="33"/>
                  </a:lnTo>
                  <a:lnTo>
                    <a:pt x="64" y="33"/>
                  </a:lnTo>
                  <a:lnTo>
                    <a:pt x="41" y="37"/>
                  </a:lnTo>
                  <a:lnTo>
                    <a:pt x="34" y="39"/>
                  </a:lnTo>
                  <a:lnTo>
                    <a:pt x="28" y="39"/>
                  </a:lnTo>
                  <a:lnTo>
                    <a:pt x="23" y="39"/>
                  </a:lnTo>
                  <a:lnTo>
                    <a:pt x="17" y="39"/>
                  </a:lnTo>
                  <a:lnTo>
                    <a:pt x="14" y="37"/>
                  </a:lnTo>
                  <a:lnTo>
                    <a:pt x="9" y="36"/>
                  </a:lnTo>
                  <a:lnTo>
                    <a:pt x="6" y="33"/>
                  </a:lnTo>
                  <a:lnTo>
                    <a:pt x="5" y="30"/>
                  </a:lnTo>
                  <a:lnTo>
                    <a:pt x="3" y="29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2" y="13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6" y="9"/>
                  </a:lnTo>
                  <a:lnTo>
                    <a:pt x="6" y="8"/>
                  </a:lnTo>
                  <a:lnTo>
                    <a:pt x="8" y="6"/>
                  </a:lnTo>
                  <a:lnTo>
                    <a:pt x="11" y="5"/>
                  </a:lnTo>
                  <a:lnTo>
                    <a:pt x="13" y="4"/>
                  </a:lnTo>
                  <a:lnTo>
                    <a:pt x="16" y="3"/>
                  </a:lnTo>
                  <a:lnTo>
                    <a:pt x="19" y="1"/>
                  </a:lnTo>
                  <a:lnTo>
                    <a:pt x="22" y="1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8" y="1"/>
                  </a:lnTo>
                  <a:lnTo>
                    <a:pt x="41" y="1"/>
                  </a:lnTo>
                  <a:lnTo>
                    <a:pt x="44" y="3"/>
                  </a:lnTo>
                  <a:lnTo>
                    <a:pt x="47" y="4"/>
                  </a:lnTo>
                  <a:lnTo>
                    <a:pt x="48" y="5"/>
                  </a:lnTo>
                  <a:lnTo>
                    <a:pt x="52" y="6"/>
                  </a:lnTo>
                  <a:lnTo>
                    <a:pt x="53" y="8"/>
                  </a:lnTo>
                  <a:lnTo>
                    <a:pt x="55" y="11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6" y="13"/>
                  </a:lnTo>
                  <a:lnTo>
                    <a:pt x="58" y="13"/>
                  </a:lnTo>
                  <a:lnTo>
                    <a:pt x="58" y="15"/>
                  </a:lnTo>
                  <a:lnTo>
                    <a:pt x="59" y="16"/>
                  </a:lnTo>
                  <a:lnTo>
                    <a:pt x="59" y="18"/>
                  </a:lnTo>
                  <a:lnTo>
                    <a:pt x="61" y="18"/>
                  </a:lnTo>
                  <a:lnTo>
                    <a:pt x="61" y="18"/>
                  </a:lnTo>
                  <a:lnTo>
                    <a:pt x="62" y="20"/>
                  </a:lnTo>
                  <a:lnTo>
                    <a:pt x="64" y="21"/>
                  </a:lnTo>
                  <a:lnTo>
                    <a:pt x="66" y="21"/>
                  </a:lnTo>
                  <a:lnTo>
                    <a:pt x="67" y="23"/>
                  </a:lnTo>
                  <a:lnTo>
                    <a:pt x="70" y="23"/>
                  </a:lnTo>
                  <a:lnTo>
                    <a:pt x="73" y="23"/>
                  </a:lnTo>
                  <a:lnTo>
                    <a:pt x="75" y="23"/>
                  </a:lnTo>
                  <a:lnTo>
                    <a:pt x="80" y="23"/>
                  </a:lnTo>
                  <a:lnTo>
                    <a:pt x="80" y="21"/>
                  </a:lnTo>
                  <a:lnTo>
                    <a:pt x="81" y="21"/>
                  </a:lnTo>
                  <a:lnTo>
                    <a:pt x="83" y="21"/>
                  </a:lnTo>
                  <a:lnTo>
                    <a:pt x="84" y="21"/>
                  </a:lnTo>
                  <a:lnTo>
                    <a:pt x="100" y="2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5" name="Freeform 83"/>
            <p:cNvSpPr>
              <a:spLocks/>
            </p:cNvSpPr>
            <p:nvPr/>
          </p:nvSpPr>
          <p:spPr bwMode="auto">
            <a:xfrm>
              <a:off x="1775" y="3141"/>
              <a:ext cx="111" cy="205"/>
            </a:xfrm>
            <a:custGeom>
              <a:avLst/>
              <a:gdLst/>
              <a:ahLst/>
              <a:cxnLst>
                <a:cxn ang="0">
                  <a:pos x="78" y="14"/>
                </a:cxn>
                <a:cxn ang="0">
                  <a:pos x="79" y="12"/>
                </a:cxn>
                <a:cxn ang="0">
                  <a:pos x="81" y="11"/>
                </a:cxn>
                <a:cxn ang="0">
                  <a:pos x="86" y="9"/>
                </a:cxn>
                <a:cxn ang="0">
                  <a:pos x="92" y="6"/>
                </a:cxn>
                <a:cxn ang="0">
                  <a:pos x="100" y="3"/>
                </a:cxn>
                <a:cxn ang="0">
                  <a:pos x="106" y="2"/>
                </a:cxn>
                <a:cxn ang="0">
                  <a:pos x="47" y="117"/>
                </a:cxn>
                <a:cxn ang="0">
                  <a:pos x="47" y="119"/>
                </a:cxn>
                <a:cxn ang="0">
                  <a:pos x="45" y="122"/>
                </a:cxn>
                <a:cxn ang="0">
                  <a:pos x="44" y="123"/>
                </a:cxn>
                <a:cxn ang="0">
                  <a:pos x="42" y="126"/>
                </a:cxn>
                <a:cxn ang="0">
                  <a:pos x="39" y="130"/>
                </a:cxn>
                <a:cxn ang="0">
                  <a:pos x="39" y="133"/>
                </a:cxn>
                <a:cxn ang="0">
                  <a:pos x="39" y="136"/>
                </a:cxn>
                <a:cxn ang="0">
                  <a:pos x="40" y="139"/>
                </a:cxn>
                <a:cxn ang="0">
                  <a:pos x="44" y="142"/>
                </a:cxn>
                <a:cxn ang="0">
                  <a:pos x="48" y="147"/>
                </a:cxn>
                <a:cxn ang="0">
                  <a:pos x="51" y="154"/>
                </a:cxn>
                <a:cxn ang="0">
                  <a:pos x="53" y="160"/>
                </a:cxn>
                <a:cxn ang="0">
                  <a:pos x="51" y="169"/>
                </a:cxn>
                <a:cxn ang="0">
                  <a:pos x="48" y="178"/>
                </a:cxn>
                <a:cxn ang="0">
                  <a:pos x="45" y="185"/>
                </a:cxn>
                <a:cxn ang="0">
                  <a:pos x="39" y="193"/>
                </a:cxn>
                <a:cxn ang="0">
                  <a:pos x="33" y="198"/>
                </a:cxn>
                <a:cxn ang="0">
                  <a:pos x="28" y="200"/>
                </a:cxn>
                <a:cxn ang="0">
                  <a:pos x="23" y="203"/>
                </a:cxn>
                <a:cxn ang="0">
                  <a:pos x="20" y="203"/>
                </a:cxn>
                <a:cxn ang="0">
                  <a:pos x="15" y="205"/>
                </a:cxn>
                <a:cxn ang="0">
                  <a:pos x="12" y="205"/>
                </a:cxn>
                <a:cxn ang="0">
                  <a:pos x="9" y="203"/>
                </a:cxn>
                <a:cxn ang="0">
                  <a:pos x="6" y="202"/>
                </a:cxn>
                <a:cxn ang="0">
                  <a:pos x="3" y="200"/>
                </a:cxn>
                <a:cxn ang="0">
                  <a:pos x="0" y="195"/>
                </a:cxn>
                <a:cxn ang="0">
                  <a:pos x="0" y="190"/>
                </a:cxn>
                <a:cxn ang="0">
                  <a:pos x="1" y="183"/>
                </a:cxn>
                <a:cxn ang="0">
                  <a:pos x="6" y="176"/>
                </a:cxn>
                <a:cxn ang="0">
                  <a:pos x="23" y="141"/>
                </a:cxn>
                <a:cxn ang="0">
                  <a:pos x="23" y="136"/>
                </a:cxn>
                <a:cxn ang="0">
                  <a:pos x="25" y="133"/>
                </a:cxn>
                <a:cxn ang="0">
                  <a:pos x="23" y="130"/>
                </a:cxn>
                <a:cxn ang="0">
                  <a:pos x="22" y="127"/>
                </a:cxn>
              </a:cxnLst>
              <a:rect l="0" t="0" r="r" b="b"/>
              <a:pathLst>
                <a:path w="111" h="205">
                  <a:moveTo>
                    <a:pt x="22" y="127"/>
                  </a:moveTo>
                  <a:lnTo>
                    <a:pt x="78" y="14"/>
                  </a:lnTo>
                  <a:lnTo>
                    <a:pt x="79" y="14"/>
                  </a:lnTo>
                  <a:lnTo>
                    <a:pt x="79" y="12"/>
                  </a:lnTo>
                  <a:lnTo>
                    <a:pt x="81" y="12"/>
                  </a:lnTo>
                  <a:lnTo>
                    <a:pt x="81" y="11"/>
                  </a:lnTo>
                  <a:lnTo>
                    <a:pt x="82" y="11"/>
                  </a:lnTo>
                  <a:lnTo>
                    <a:pt x="86" y="9"/>
                  </a:lnTo>
                  <a:lnTo>
                    <a:pt x="89" y="7"/>
                  </a:lnTo>
                  <a:lnTo>
                    <a:pt x="92" y="6"/>
                  </a:lnTo>
                  <a:lnTo>
                    <a:pt x="97" y="5"/>
                  </a:lnTo>
                  <a:lnTo>
                    <a:pt x="100" y="3"/>
                  </a:lnTo>
                  <a:lnTo>
                    <a:pt x="103" y="2"/>
                  </a:lnTo>
                  <a:lnTo>
                    <a:pt x="106" y="2"/>
                  </a:lnTo>
                  <a:lnTo>
                    <a:pt x="111" y="0"/>
                  </a:lnTo>
                  <a:lnTo>
                    <a:pt x="47" y="117"/>
                  </a:lnTo>
                  <a:lnTo>
                    <a:pt x="47" y="118"/>
                  </a:lnTo>
                  <a:lnTo>
                    <a:pt x="47" y="119"/>
                  </a:lnTo>
                  <a:lnTo>
                    <a:pt x="45" y="121"/>
                  </a:lnTo>
                  <a:lnTo>
                    <a:pt x="45" y="122"/>
                  </a:lnTo>
                  <a:lnTo>
                    <a:pt x="44" y="122"/>
                  </a:lnTo>
                  <a:lnTo>
                    <a:pt x="44" y="123"/>
                  </a:lnTo>
                  <a:lnTo>
                    <a:pt x="44" y="124"/>
                  </a:lnTo>
                  <a:lnTo>
                    <a:pt x="42" y="126"/>
                  </a:lnTo>
                  <a:lnTo>
                    <a:pt x="40" y="127"/>
                  </a:lnTo>
                  <a:lnTo>
                    <a:pt x="39" y="130"/>
                  </a:lnTo>
                  <a:lnTo>
                    <a:pt x="39" y="131"/>
                  </a:lnTo>
                  <a:lnTo>
                    <a:pt x="39" y="133"/>
                  </a:lnTo>
                  <a:lnTo>
                    <a:pt x="39" y="134"/>
                  </a:lnTo>
                  <a:lnTo>
                    <a:pt x="39" y="136"/>
                  </a:lnTo>
                  <a:lnTo>
                    <a:pt x="40" y="138"/>
                  </a:lnTo>
                  <a:lnTo>
                    <a:pt x="40" y="139"/>
                  </a:lnTo>
                  <a:lnTo>
                    <a:pt x="42" y="141"/>
                  </a:lnTo>
                  <a:lnTo>
                    <a:pt x="44" y="142"/>
                  </a:lnTo>
                  <a:lnTo>
                    <a:pt x="47" y="146"/>
                  </a:lnTo>
                  <a:lnTo>
                    <a:pt x="48" y="147"/>
                  </a:lnTo>
                  <a:lnTo>
                    <a:pt x="50" y="152"/>
                  </a:lnTo>
                  <a:lnTo>
                    <a:pt x="51" y="154"/>
                  </a:lnTo>
                  <a:lnTo>
                    <a:pt x="51" y="157"/>
                  </a:lnTo>
                  <a:lnTo>
                    <a:pt x="53" y="160"/>
                  </a:lnTo>
                  <a:lnTo>
                    <a:pt x="51" y="164"/>
                  </a:lnTo>
                  <a:lnTo>
                    <a:pt x="51" y="169"/>
                  </a:lnTo>
                  <a:lnTo>
                    <a:pt x="50" y="172"/>
                  </a:lnTo>
                  <a:lnTo>
                    <a:pt x="48" y="178"/>
                  </a:lnTo>
                  <a:lnTo>
                    <a:pt x="47" y="182"/>
                  </a:lnTo>
                  <a:lnTo>
                    <a:pt x="45" y="185"/>
                  </a:lnTo>
                  <a:lnTo>
                    <a:pt x="42" y="189"/>
                  </a:lnTo>
                  <a:lnTo>
                    <a:pt x="39" y="193"/>
                  </a:lnTo>
                  <a:lnTo>
                    <a:pt x="36" y="195"/>
                  </a:lnTo>
                  <a:lnTo>
                    <a:pt x="33" y="198"/>
                  </a:lnTo>
                  <a:lnTo>
                    <a:pt x="29" y="200"/>
                  </a:lnTo>
                  <a:lnTo>
                    <a:pt x="28" y="200"/>
                  </a:lnTo>
                  <a:lnTo>
                    <a:pt x="25" y="202"/>
                  </a:lnTo>
                  <a:lnTo>
                    <a:pt x="23" y="203"/>
                  </a:lnTo>
                  <a:lnTo>
                    <a:pt x="22" y="203"/>
                  </a:lnTo>
                  <a:lnTo>
                    <a:pt x="20" y="203"/>
                  </a:lnTo>
                  <a:lnTo>
                    <a:pt x="19" y="205"/>
                  </a:lnTo>
                  <a:lnTo>
                    <a:pt x="15" y="205"/>
                  </a:lnTo>
                  <a:lnTo>
                    <a:pt x="14" y="205"/>
                  </a:lnTo>
                  <a:lnTo>
                    <a:pt x="12" y="205"/>
                  </a:lnTo>
                  <a:lnTo>
                    <a:pt x="11" y="203"/>
                  </a:lnTo>
                  <a:lnTo>
                    <a:pt x="9" y="203"/>
                  </a:lnTo>
                  <a:lnTo>
                    <a:pt x="8" y="203"/>
                  </a:lnTo>
                  <a:lnTo>
                    <a:pt x="6" y="202"/>
                  </a:lnTo>
                  <a:lnTo>
                    <a:pt x="5" y="200"/>
                  </a:lnTo>
                  <a:lnTo>
                    <a:pt x="3" y="200"/>
                  </a:lnTo>
                  <a:lnTo>
                    <a:pt x="1" y="197"/>
                  </a:lnTo>
                  <a:lnTo>
                    <a:pt x="0" y="195"/>
                  </a:lnTo>
                  <a:lnTo>
                    <a:pt x="0" y="193"/>
                  </a:lnTo>
                  <a:lnTo>
                    <a:pt x="0" y="190"/>
                  </a:lnTo>
                  <a:lnTo>
                    <a:pt x="1" y="186"/>
                  </a:lnTo>
                  <a:lnTo>
                    <a:pt x="1" y="183"/>
                  </a:lnTo>
                  <a:lnTo>
                    <a:pt x="3" y="179"/>
                  </a:lnTo>
                  <a:lnTo>
                    <a:pt x="6" y="176"/>
                  </a:lnTo>
                  <a:lnTo>
                    <a:pt x="22" y="143"/>
                  </a:lnTo>
                  <a:lnTo>
                    <a:pt x="23" y="141"/>
                  </a:lnTo>
                  <a:lnTo>
                    <a:pt x="23" y="138"/>
                  </a:lnTo>
                  <a:lnTo>
                    <a:pt x="23" y="136"/>
                  </a:lnTo>
                  <a:lnTo>
                    <a:pt x="25" y="134"/>
                  </a:lnTo>
                  <a:lnTo>
                    <a:pt x="25" y="133"/>
                  </a:lnTo>
                  <a:lnTo>
                    <a:pt x="25" y="131"/>
                  </a:lnTo>
                  <a:lnTo>
                    <a:pt x="23" y="130"/>
                  </a:lnTo>
                  <a:lnTo>
                    <a:pt x="23" y="128"/>
                  </a:lnTo>
                  <a:lnTo>
                    <a:pt x="22" y="127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6" name="Freeform 84"/>
            <p:cNvSpPr>
              <a:spLocks/>
            </p:cNvSpPr>
            <p:nvPr/>
          </p:nvSpPr>
          <p:spPr bwMode="auto">
            <a:xfrm>
              <a:off x="1829" y="3231"/>
              <a:ext cx="130" cy="25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8" y="10"/>
                </a:cxn>
                <a:cxn ang="0">
                  <a:pos x="130" y="0"/>
                </a:cxn>
                <a:cxn ang="0">
                  <a:pos x="128" y="3"/>
                </a:cxn>
                <a:cxn ang="0">
                  <a:pos x="127" y="5"/>
                </a:cxn>
                <a:cxn ang="0">
                  <a:pos x="124" y="8"/>
                </a:cxn>
                <a:cxn ang="0">
                  <a:pos x="122" y="10"/>
                </a:cxn>
                <a:cxn ang="0">
                  <a:pos x="119" y="12"/>
                </a:cxn>
                <a:cxn ang="0">
                  <a:pos x="117" y="13"/>
                </a:cxn>
                <a:cxn ang="0">
                  <a:pos x="114" y="15"/>
                </a:cxn>
                <a:cxn ang="0">
                  <a:pos x="113" y="17"/>
                </a:cxn>
                <a:cxn ang="0">
                  <a:pos x="111" y="17"/>
                </a:cxn>
                <a:cxn ang="0">
                  <a:pos x="110" y="17"/>
                </a:cxn>
                <a:cxn ang="0">
                  <a:pos x="110" y="19"/>
                </a:cxn>
                <a:cxn ang="0">
                  <a:pos x="108" y="19"/>
                </a:cxn>
                <a:cxn ang="0">
                  <a:pos x="106" y="20"/>
                </a:cxn>
                <a:cxn ang="0">
                  <a:pos x="105" y="21"/>
                </a:cxn>
                <a:cxn ang="0">
                  <a:pos x="103" y="21"/>
                </a:cxn>
                <a:cxn ang="0">
                  <a:pos x="0" y="25"/>
                </a:cxn>
              </a:cxnLst>
              <a:rect l="0" t="0" r="r" b="b"/>
              <a:pathLst>
                <a:path w="130" h="25">
                  <a:moveTo>
                    <a:pt x="0" y="25"/>
                  </a:moveTo>
                  <a:lnTo>
                    <a:pt x="8" y="10"/>
                  </a:lnTo>
                  <a:lnTo>
                    <a:pt x="130" y="0"/>
                  </a:lnTo>
                  <a:lnTo>
                    <a:pt x="128" y="3"/>
                  </a:lnTo>
                  <a:lnTo>
                    <a:pt x="127" y="5"/>
                  </a:lnTo>
                  <a:lnTo>
                    <a:pt x="124" y="8"/>
                  </a:lnTo>
                  <a:lnTo>
                    <a:pt x="122" y="10"/>
                  </a:lnTo>
                  <a:lnTo>
                    <a:pt x="119" y="12"/>
                  </a:lnTo>
                  <a:lnTo>
                    <a:pt x="117" y="13"/>
                  </a:lnTo>
                  <a:lnTo>
                    <a:pt x="114" y="15"/>
                  </a:lnTo>
                  <a:lnTo>
                    <a:pt x="113" y="17"/>
                  </a:lnTo>
                  <a:lnTo>
                    <a:pt x="111" y="17"/>
                  </a:lnTo>
                  <a:lnTo>
                    <a:pt x="110" y="17"/>
                  </a:lnTo>
                  <a:lnTo>
                    <a:pt x="110" y="19"/>
                  </a:lnTo>
                  <a:lnTo>
                    <a:pt x="108" y="19"/>
                  </a:lnTo>
                  <a:lnTo>
                    <a:pt x="106" y="20"/>
                  </a:lnTo>
                  <a:lnTo>
                    <a:pt x="105" y="21"/>
                  </a:lnTo>
                  <a:lnTo>
                    <a:pt x="103" y="21"/>
                  </a:lnTo>
                  <a:lnTo>
                    <a:pt x="0" y="25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7" name="Freeform 85"/>
            <p:cNvSpPr>
              <a:spLocks/>
            </p:cNvSpPr>
            <p:nvPr/>
          </p:nvSpPr>
          <p:spPr bwMode="auto">
            <a:xfrm>
              <a:off x="1712" y="3229"/>
              <a:ext cx="44" cy="26"/>
            </a:xfrm>
            <a:custGeom>
              <a:avLst/>
              <a:gdLst/>
              <a:ahLst/>
              <a:cxnLst>
                <a:cxn ang="0">
                  <a:pos x="22" y="26"/>
                </a:cxn>
                <a:cxn ang="0">
                  <a:pos x="29" y="24"/>
                </a:cxn>
                <a:cxn ang="0">
                  <a:pos x="30" y="24"/>
                </a:cxn>
                <a:cxn ang="0">
                  <a:pos x="33" y="24"/>
                </a:cxn>
                <a:cxn ang="0">
                  <a:pos x="35" y="24"/>
                </a:cxn>
                <a:cxn ang="0">
                  <a:pos x="36" y="23"/>
                </a:cxn>
                <a:cxn ang="0">
                  <a:pos x="38" y="23"/>
                </a:cxn>
                <a:cxn ang="0">
                  <a:pos x="39" y="22"/>
                </a:cxn>
                <a:cxn ang="0">
                  <a:pos x="41" y="22"/>
                </a:cxn>
                <a:cxn ang="0">
                  <a:pos x="43" y="21"/>
                </a:cxn>
                <a:cxn ang="0">
                  <a:pos x="43" y="19"/>
                </a:cxn>
                <a:cxn ang="0">
                  <a:pos x="44" y="18"/>
                </a:cxn>
                <a:cxn ang="0">
                  <a:pos x="44" y="17"/>
                </a:cxn>
                <a:cxn ang="0">
                  <a:pos x="44" y="15"/>
                </a:cxn>
                <a:cxn ang="0">
                  <a:pos x="43" y="12"/>
                </a:cxn>
                <a:cxn ang="0">
                  <a:pos x="43" y="12"/>
                </a:cxn>
                <a:cxn ang="0">
                  <a:pos x="41" y="9"/>
                </a:cxn>
                <a:cxn ang="0">
                  <a:pos x="39" y="7"/>
                </a:cxn>
                <a:cxn ang="0">
                  <a:pos x="38" y="5"/>
                </a:cxn>
                <a:cxn ang="0">
                  <a:pos x="36" y="5"/>
                </a:cxn>
                <a:cxn ang="0">
                  <a:pos x="33" y="3"/>
                </a:cxn>
                <a:cxn ang="0">
                  <a:pos x="32" y="3"/>
                </a:cxn>
                <a:cxn ang="0">
                  <a:pos x="30" y="2"/>
                </a:cxn>
                <a:cxn ang="0">
                  <a:pos x="27" y="2"/>
                </a:cxn>
                <a:cxn ang="0">
                  <a:pos x="24" y="2"/>
                </a:cxn>
                <a:cxn ang="0">
                  <a:pos x="22" y="0"/>
                </a:cxn>
                <a:cxn ang="0">
                  <a:pos x="19" y="0"/>
                </a:cxn>
                <a:cxn ang="0">
                  <a:pos x="16" y="2"/>
                </a:cxn>
                <a:cxn ang="0">
                  <a:pos x="14" y="2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8" y="3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4" y="5"/>
                </a:cxn>
                <a:cxn ang="0">
                  <a:pos x="2" y="7"/>
                </a:cxn>
                <a:cxn ang="0">
                  <a:pos x="2" y="9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5"/>
                </a:cxn>
                <a:cxn ang="0">
                  <a:pos x="0" y="17"/>
                </a:cxn>
                <a:cxn ang="0">
                  <a:pos x="0" y="18"/>
                </a:cxn>
                <a:cxn ang="0">
                  <a:pos x="0" y="19"/>
                </a:cxn>
                <a:cxn ang="0">
                  <a:pos x="2" y="21"/>
                </a:cxn>
                <a:cxn ang="0">
                  <a:pos x="4" y="23"/>
                </a:cxn>
                <a:cxn ang="0">
                  <a:pos x="5" y="23"/>
                </a:cxn>
                <a:cxn ang="0">
                  <a:pos x="7" y="24"/>
                </a:cxn>
                <a:cxn ang="0">
                  <a:pos x="10" y="26"/>
                </a:cxn>
                <a:cxn ang="0">
                  <a:pos x="13" y="26"/>
                </a:cxn>
                <a:cxn ang="0">
                  <a:pos x="16" y="26"/>
                </a:cxn>
                <a:cxn ang="0">
                  <a:pos x="19" y="26"/>
                </a:cxn>
                <a:cxn ang="0">
                  <a:pos x="22" y="26"/>
                </a:cxn>
              </a:cxnLst>
              <a:rect l="0" t="0" r="r" b="b"/>
              <a:pathLst>
                <a:path w="44" h="26">
                  <a:moveTo>
                    <a:pt x="22" y="26"/>
                  </a:moveTo>
                  <a:lnTo>
                    <a:pt x="29" y="24"/>
                  </a:lnTo>
                  <a:lnTo>
                    <a:pt x="30" y="24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6" y="23"/>
                  </a:lnTo>
                  <a:lnTo>
                    <a:pt x="38" y="23"/>
                  </a:lnTo>
                  <a:lnTo>
                    <a:pt x="39" y="22"/>
                  </a:lnTo>
                  <a:lnTo>
                    <a:pt x="41" y="22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4" y="18"/>
                  </a:lnTo>
                  <a:lnTo>
                    <a:pt x="44" y="17"/>
                  </a:lnTo>
                  <a:lnTo>
                    <a:pt x="44" y="15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41" y="9"/>
                  </a:lnTo>
                  <a:lnTo>
                    <a:pt x="39" y="7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3" y="3"/>
                  </a:lnTo>
                  <a:lnTo>
                    <a:pt x="32" y="3"/>
                  </a:lnTo>
                  <a:lnTo>
                    <a:pt x="30" y="2"/>
                  </a:lnTo>
                  <a:lnTo>
                    <a:pt x="27" y="2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8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2" y="21"/>
                  </a:lnTo>
                  <a:lnTo>
                    <a:pt x="4" y="23"/>
                  </a:lnTo>
                  <a:lnTo>
                    <a:pt x="5" y="23"/>
                  </a:lnTo>
                  <a:lnTo>
                    <a:pt x="7" y="24"/>
                  </a:lnTo>
                  <a:lnTo>
                    <a:pt x="10" y="26"/>
                  </a:lnTo>
                  <a:lnTo>
                    <a:pt x="13" y="26"/>
                  </a:lnTo>
                  <a:lnTo>
                    <a:pt x="16" y="26"/>
                  </a:lnTo>
                  <a:lnTo>
                    <a:pt x="19" y="26"/>
                  </a:lnTo>
                  <a:lnTo>
                    <a:pt x="22" y="2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8" name="Freeform 86"/>
            <p:cNvSpPr>
              <a:spLocks/>
            </p:cNvSpPr>
            <p:nvPr/>
          </p:nvSpPr>
          <p:spPr bwMode="auto">
            <a:xfrm>
              <a:off x="1783" y="3287"/>
              <a:ext cx="36" cy="52"/>
            </a:xfrm>
            <a:custGeom>
              <a:avLst/>
              <a:gdLst/>
              <a:ahLst/>
              <a:cxnLst>
                <a:cxn ang="0">
                  <a:pos x="15" y="12"/>
                </a:cxn>
                <a:cxn ang="0">
                  <a:pos x="3" y="35"/>
                </a:cxn>
                <a:cxn ang="0">
                  <a:pos x="3" y="37"/>
                </a:cxn>
                <a:cxn ang="0">
                  <a:pos x="1" y="40"/>
                </a:cxn>
                <a:cxn ang="0">
                  <a:pos x="1" y="42"/>
                </a:cxn>
                <a:cxn ang="0">
                  <a:pos x="0" y="44"/>
                </a:cxn>
                <a:cxn ang="0">
                  <a:pos x="0" y="45"/>
                </a:cxn>
                <a:cxn ang="0">
                  <a:pos x="0" y="47"/>
                </a:cxn>
                <a:cxn ang="0">
                  <a:pos x="1" y="48"/>
                </a:cxn>
                <a:cxn ang="0">
                  <a:pos x="1" y="49"/>
                </a:cxn>
                <a:cxn ang="0">
                  <a:pos x="3" y="51"/>
                </a:cxn>
                <a:cxn ang="0">
                  <a:pos x="4" y="51"/>
                </a:cxn>
                <a:cxn ang="0">
                  <a:pos x="4" y="52"/>
                </a:cxn>
                <a:cxn ang="0">
                  <a:pos x="6" y="52"/>
                </a:cxn>
                <a:cxn ang="0">
                  <a:pos x="7" y="52"/>
                </a:cxn>
                <a:cxn ang="0">
                  <a:pos x="9" y="52"/>
                </a:cxn>
                <a:cxn ang="0">
                  <a:pos x="11" y="52"/>
                </a:cxn>
                <a:cxn ang="0">
                  <a:pos x="11" y="51"/>
                </a:cxn>
                <a:cxn ang="0">
                  <a:pos x="12" y="51"/>
                </a:cxn>
                <a:cxn ang="0">
                  <a:pos x="14" y="51"/>
                </a:cxn>
                <a:cxn ang="0">
                  <a:pos x="15" y="49"/>
                </a:cxn>
                <a:cxn ang="0">
                  <a:pos x="17" y="49"/>
                </a:cxn>
                <a:cxn ang="0">
                  <a:pos x="17" y="48"/>
                </a:cxn>
                <a:cxn ang="0">
                  <a:pos x="20" y="47"/>
                </a:cxn>
                <a:cxn ang="0">
                  <a:pos x="23" y="44"/>
                </a:cxn>
                <a:cxn ang="0">
                  <a:pos x="25" y="42"/>
                </a:cxn>
                <a:cxn ang="0">
                  <a:pos x="28" y="39"/>
                </a:cxn>
                <a:cxn ang="0">
                  <a:pos x="29" y="36"/>
                </a:cxn>
                <a:cxn ang="0">
                  <a:pos x="31" y="33"/>
                </a:cxn>
                <a:cxn ang="0">
                  <a:pos x="32" y="31"/>
                </a:cxn>
                <a:cxn ang="0">
                  <a:pos x="34" y="26"/>
                </a:cxn>
                <a:cxn ang="0">
                  <a:pos x="36" y="23"/>
                </a:cxn>
                <a:cxn ang="0">
                  <a:pos x="36" y="20"/>
                </a:cxn>
                <a:cxn ang="0">
                  <a:pos x="36" y="16"/>
                </a:cxn>
                <a:cxn ang="0">
                  <a:pos x="36" y="13"/>
                </a:cxn>
                <a:cxn ang="0">
                  <a:pos x="36" y="11"/>
                </a:cxn>
                <a:cxn ang="0">
                  <a:pos x="36" y="8"/>
                </a:cxn>
                <a:cxn ang="0">
                  <a:pos x="34" y="7"/>
                </a:cxn>
                <a:cxn ang="0">
                  <a:pos x="32" y="4"/>
                </a:cxn>
                <a:cxn ang="0">
                  <a:pos x="31" y="2"/>
                </a:cxn>
                <a:cxn ang="0">
                  <a:pos x="29" y="1"/>
                </a:cxn>
                <a:cxn ang="0">
                  <a:pos x="28" y="1"/>
                </a:cxn>
                <a:cxn ang="0">
                  <a:pos x="26" y="0"/>
                </a:cxn>
                <a:cxn ang="0">
                  <a:pos x="25" y="1"/>
                </a:cxn>
                <a:cxn ang="0">
                  <a:pos x="23" y="1"/>
                </a:cxn>
                <a:cxn ang="0">
                  <a:pos x="21" y="1"/>
                </a:cxn>
                <a:cxn ang="0">
                  <a:pos x="21" y="2"/>
                </a:cxn>
                <a:cxn ang="0">
                  <a:pos x="20" y="2"/>
                </a:cxn>
                <a:cxn ang="0">
                  <a:pos x="20" y="4"/>
                </a:cxn>
                <a:cxn ang="0">
                  <a:pos x="18" y="6"/>
                </a:cxn>
                <a:cxn ang="0">
                  <a:pos x="18" y="7"/>
                </a:cxn>
                <a:cxn ang="0">
                  <a:pos x="17" y="8"/>
                </a:cxn>
                <a:cxn ang="0">
                  <a:pos x="15" y="9"/>
                </a:cxn>
                <a:cxn ang="0">
                  <a:pos x="15" y="12"/>
                </a:cxn>
              </a:cxnLst>
              <a:rect l="0" t="0" r="r" b="b"/>
              <a:pathLst>
                <a:path w="36" h="52">
                  <a:moveTo>
                    <a:pt x="15" y="12"/>
                  </a:moveTo>
                  <a:lnTo>
                    <a:pt x="3" y="35"/>
                  </a:lnTo>
                  <a:lnTo>
                    <a:pt x="3" y="37"/>
                  </a:lnTo>
                  <a:lnTo>
                    <a:pt x="1" y="40"/>
                  </a:lnTo>
                  <a:lnTo>
                    <a:pt x="1" y="42"/>
                  </a:lnTo>
                  <a:lnTo>
                    <a:pt x="0" y="44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1" y="48"/>
                  </a:lnTo>
                  <a:lnTo>
                    <a:pt x="1" y="49"/>
                  </a:lnTo>
                  <a:lnTo>
                    <a:pt x="3" y="51"/>
                  </a:lnTo>
                  <a:lnTo>
                    <a:pt x="4" y="51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7" y="52"/>
                  </a:lnTo>
                  <a:lnTo>
                    <a:pt x="9" y="52"/>
                  </a:lnTo>
                  <a:lnTo>
                    <a:pt x="11" y="52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4" y="51"/>
                  </a:lnTo>
                  <a:lnTo>
                    <a:pt x="15" y="49"/>
                  </a:lnTo>
                  <a:lnTo>
                    <a:pt x="17" y="49"/>
                  </a:lnTo>
                  <a:lnTo>
                    <a:pt x="17" y="48"/>
                  </a:lnTo>
                  <a:lnTo>
                    <a:pt x="20" y="47"/>
                  </a:lnTo>
                  <a:lnTo>
                    <a:pt x="23" y="44"/>
                  </a:lnTo>
                  <a:lnTo>
                    <a:pt x="25" y="42"/>
                  </a:lnTo>
                  <a:lnTo>
                    <a:pt x="28" y="39"/>
                  </a:lnTo>
                  <a:lnTo>
                    <a:pt x="29" y="36"/>
                  </a:lnTo>
                  <a:lnTo>
                    <a:pt x="31" y="33"/>
                  </a:lnTo>
                  <a:lnTo>
                    <a:pt x="32" y="31"/>
                  </a:lnTo>
                  <a:lnTo>
                    <a:pt x="34" y="26"/>
                  </a:lnTo>
                  <a:lnTo>
                    <a:pt x="36" y="23"/>
                  </a:lnTo>
                  <a:lnTo>
                    <a:pt x="36" y="20"/>
                  </a:lnTo>
                  <a:lnTo>
                    <a:pt x="36" y="16"/>
                  </a:lnTo>
                  <a:lnTo>
                    <a:pt x="36" y="13"/>
                  </a:lnTo>
                  <a:lnTo>
                    <a:pt x="36" y="11"/>
                  </a:lnTo>
                  <a:lnTo>
                    <a:pt x="36" y="8"/>
                  </a:lnTo>
                  <a:lnTo>
                    <a:pt x="34" y="7"/>
                  </a:lnTo>
                  <a:lnTo>
                    <a:pt x="32" y="4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4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7" y="8"/>
                  </a:lnTo>
                  <a:lnTo>
                    <a:pt x="15" y="9"/>
                  </a:lnTo>
                  <a:lnTo>
                    <a:pt x="15" y="12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9" name="Freeform 87"/>
            <p:cNvSpPr>
              <a:spLocks/>
            </p:cNvSpPr>
            <p:nvPr/>
          </p:nvSpPr>
          <p:spPr bwMode="auto">
            <a:xfrm>
              <a:off x="1811" y="3246"/>
              <a:ext cx="11" cy="9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9" y="7"/>
                </a:cxn>
                <a:cxn ang="0">
                  <a:pos x="9" y="6"/>
                </a:cxn>
                <a:cxn ang="0">
                  <a:pos x="11" y="6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11" y="2"/>
                </a:cxn>
                <a:cxn ang="0">
                  <a:pos x="9" y="2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3" y="9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1" h="9">
                  <a:moveTo>
                    <a:pt x="8" y="7"/>
                  </a:moveTo>
                  <a:lnTo>
                    <a:pt x="9" y="7"/>
                  </a:lnTo>
                  <a:lnTo>
                    <a:pt x="9" y="6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8" y="7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8" name="Rectangle 96"/>
            <p:cNvSpPr>
              <a:spLocks noChangeArrowheads="1"/>
            </p:cNvSpPr>
            <p:nvPr/>
          </p:nvSpPr>
          <p:spPr bwMode="auto">
            <a:xfrm>
              <a:off x="2225" y="1263"/>
              <a:ext cx="375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700" b="1">
                  <a:solidFill>
                    <a:srgbClr val="000000"/>
                  </a:solidFill>
                  <a:latin typeface="Arial Narrow" pitchFamily="34" charset="0"/>
                </a:rPr>
                <a:t>Pindah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289" name="Rectangle 97"/>
            <p:cNvSpPr>
              <a:spLocks noChangeArrowheads="1"/>
            </p:cNvSpPr>
            <p:nvPr/>
          </p:nvSpPr>
          <p:spPr bwMode="auto">
            <a:xfrm>
              <a:off x="2705" y="1263"/>
              <a:ext cx="125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700" b="1">
                  <a:solidFill>
                    <a:srgbClr val="000000"/>
                  </a:solidFill>
                  <a:latin typeface="Arial Narrow" pitchFamily="34" charset="0"/>
                </a:rPr>
                <a:t>ke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290" name="Rectangle 98"/>
            <p:cNvSpPr>
              <a:spLocks noChangeArrowheads="1"/>
            </p:cNvSpPr>
            <p:nvPr/>
          </p:nvSpPr>
          <p:spPr bwMode="auto">
            <a:xfrm>
              <a:off x="2123" y="1422"/>
              <a:ext cx="325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700" b="1">
                  <a:solidFill>
                    <a:srgbClr val="000000"/>
                  </a:solidFill>
                  <a:latin typeface="Arial Narrow" pitchFamily="34" charset="0"/>
                </a:rPr>
                <a:t>Mobil 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291" name="Rectangle 99"/>
            <p:cNvSpPr>
              <a:spLocks noChangeArrowheads="1"/>
            </p:cNvSpPr>
            <p:nvPr/>
          </p:nvSpPr>
          <p:spPr bwMode="auto">
            <a:xfrm>
              <a:off x="2501" y="1422"/>
              <a:ext cx="381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700" b="1">
                  <a:solidFill>
                    <a:srgbClr val="000000"/>
                  </a:solidFill>
                  <a:latin typeface="Arial Narrow" pitchFamily="34" charset="0"/>
                </a:rPr>
                <a:t>Pribadi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292" name="Rectangle 100"/>
            <p:cNvSpPr>
              <a:spLocks noChangeArrowheads="1"/>
            </p:cNvSpPr>
            <p:nvPr/>
          </p:nvSpPr>
          <p:spPr bwMode="auto">
            <a:xfrm>
              <a:off x="935" y="1730"/>
              <a:ext cx="556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700" b="1">
                  <a:solidFill>
                    <a:srgbClr val="000000"/>
                  </a:solidFill>
                  <a:latin typeface="Arial Narrow" pitchFamily="34" charset="0"/>
                </a:rPr>
                <a:t>Pelayanan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293" name="Rectangle 101"/>
            <p:cNvSpPr>
              <a:spLocks noChangeArrowheads="1"/>
            </p:cNvSpPr>
            <p:nvPr/>
          </p:nvSpPr>
          <p:spPr bwMode="auto">
            <a:xfrm>
              <a:off x="929" y="1890"/>
              <a:ext cx="56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700" b="1">
                  <a:solidFill>
                    <a:srgbClr val="000000"/>
                  </a:solidFill>
                  <a:latin typeface="Arial Narrow" pitchFamily="34" charset="0"/>
                </a:rPr>
                <a:t>Memburuk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294" name="Rectangle 102"/>
            <p:cNvSpPr>
              <a:spLocks noChangeArrowheads="1"/>
            </p:cNvSpPr>
            <p:nvPr/>
          </p:nvSpPr>
          <p:spPr bwMode="auto">
            <a:xfrm>
              <a:off x="977" y="2676"/>
              <a:ext cx="637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700" b="1">
                  <a:solidFill>
                    <a:srgbClr val="000000"/>
                  </a:solidFill>
                  <a:latin typeface="Arial Narrow" pitchFamily="34" charset="0"/>
                </a:rPr>
                <a:t>Pendapatan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295" name="Rectangle 103"/>
            <p:cNvSpPr>
              <a:spLocks noChangeArrowheads="1"/>
            </p:cNvSpPr>
            <p:nvPr/>
          </p:nvSpPr>
          <p:spPr bwMode="auto">
            <a:xfrm>
              <a:off x="1019" y="2835"/>
              <a:ext cx="561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700" b="1">
                  <a:solidFill>
                    <a:srgbClr val="000000"/>
                  </a:solidFill>
                  <a:latin typeface="Arial Narrow" pitchFamily="34" charset="0"/>
                </a:rPr>
                <a:t>Berkurang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296" name="Rectangle 104"/>
            <p:cNvSpPr>
              <a:spLocks noChangeArrowheads="1"/>
            </p:cNvSpPr>
            <p:nvPr/>
          </p:nvSpPr>
          <p:spPr bwMode="auto">
            <a:xfrm>
              <a:off x="929" y="3513"/>
              <a:ext cx="47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2000" b="1">
                  <a:solidFill>
                    <a:srgbClr val="000000"/>
                  </a:solidFill>
                  <a:latin typeface="Arial Narrow" pitchFamily="34" charset="0"/>
                </a:rPr>
                <a:t>Subsidi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297" name="Rectangle 105"/>
            <p:cNvSpPr>
              <a:spLocks noChangeArrowheads="1"/>
            </p:cNvSpPr>
            <p:nvPr/>
          </p:nvSpPr>
          <p:spPr bwMode="auto">
            <a:xfrm>
              <a:off x="2501" y="3153"/>
              <a:ext cx="237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700" b="1">
                  <a:solidFill>
                    <a:srgbClr val="000000"/>
                  </a:solidFill>
                  <a:latin typeface="Arial Narrow" pitchFamily="34" charset="0"/>
                </a:rPr>
                <a:t>Trip 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298" name="Rectangle 106"/>
            <p:cNvSpPr>
              <a:spLocks noChangeArrowheads="1"/>
            </p:cNvSpPr>
            <p:nvPr/>
          </p:nvSpPr>
          <p:spPr bwMode="auto">
            <a:xfrm>
              <a:off x="2291" y="3313"/>
              <a:ext cx="561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700" b="1">
                  <a:solidFill>
                    <a:srgbClr val="000000"/>
                  </a:solidFill>
                  <a:latin typeface="Arial Narrow" pitchFamily="34" charset="0"/>
                </a:rPr>
                <a:t>Berkurang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299" name="Rectangle 107"/>
            <p:cNvSpPr>
              <a:spLocks noChangeArrowheads="1"/>
            </p:cNvSpPr>
            <p:nvPr/>
          </p:nvSpPr>
          <p:spPr bwMode="auto">
            <a:xfrm>
              <a:off x="3400" y="2583"/>
              <a:ext cx="56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700" b="1">
                  <a:solidFill>
                    <a:srgbClr val="000000"/>
                  </a:solidFill>
                  <a:latin typeface="Arial Narrow" pitchFamily="34" charset="0"/>
                </a:rPr>
                <a:t>Kecepatan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300" name="Rectangle 108"/>
            <p:cNvSpPr>
              <a:spLocks noChangeArrowheads="1"/>
            </p:cNvSpPr>
            <p:nvPr/>
          </p:nvSpPr>
          <p:spPr bwMode="auto">
            <a:xfrm>
              <a:off x="3550" y="2742"/>
              <a:ext cx="310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700" b="1">
                  <a:solidFill>
                    <a:srgbClr val="000000"/>
                  </a:solidFill>
                  <a:latin typeface="Arial Narrow" pitchFamily="34" charset="0"/>
                </a:rPr>
                <a:t>Turun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301" name="Rectangle 109"/>
            <p:cNvSpPr>
              <a:spLocks noChangeArrowheads="1"/>
            </p:cNvSpPr>
            <p:nvPr/>
          </p:nvSpPr>
          <p:spPr bwMode="auto">
            <a:xfrm>
              <a:off x="3532" y="1844"/>
              <a:ext cx="3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2000" b="1">
                  <a:solidFill>
                    <a:srgbClr val="000000"/>
                  </a:solidFill>
                  <a:latin typeface="Arial Narrow" pitchFamily="34" charset="0"/>
                </a:rPr>
                <a:t>Macet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303" name="Freeform 111"/>
            <p:cNvSpPr>
              <a:spLocks/>
            </p:cNvSpPr>
            <p:nvPr/>
          </p:nvSpPr>
          <p:spPr bwMode="auto">
            <a:xfrm>
              <a:off x="3381" y="1730"/>
              <a:ext cx="724" cy="380"/>
            </a:xfrm>
            <a:custGeom>
              <a:avLst/>
              <a:gdLst/>
              <a:ahLst/>
              <a:cxnLst>
                <a:cxn ang="0">
                  <a:pos x="398" y="1"/>
                </a:cxn>
                <a:cxn ang="0">
                  <a:pos x="469" y="10"/>
                </a:cxn>
                <a:cxn ang="0">
                  <a:pos x="532" y="24"/>
                </a:cxn>
                <a:cxn ang="0">
                  <a:pos x="590" y="44"/>
                </a:cxn>
                <a:cxn ang="0">
                  <a:pos x="640" y="70"/>
                </a:cxn>
                <a:cxn ang="0">
                  <a:pos x="679" y="101"/>
                </a:cxn>
                <a:cxn ang="0">
                  <a:pos x="701" y="125"/>
                </a:cxn>
                <a:cxn ang="0">
                  <a:pos x="710" y="143"/>
                </a:cxn>
                <a:cxn ang="0">
                  <a:pos x="718" y="161"/>
                </a:cxn>
                <a:cxn ang="0">
                  <a:pos x="721" y="182"/>
                </a:cxn>
                <a:cxn ang="0">
                  <a:pos x="721" y="201"/>
                </a:cxn>
                <a:cxn ang="0">
                  <a:pos x="718" y="220"/>
                </a:cxn>
                <a:cxn ang="0">
                  <a:pos x="710" y="237"/>
                </a:cxn>
                <a:cxn ang="0">
                  <a:pos x="701" y="256"/>
                </a:cxn>
                <a:cxn ang="0">
                  <a:pos x="679" y="282"/>
                </a:cxn>
                <a:cxn ang="0">
                  <a:pos x="640" y="311"/>
                </a:cxn>
                <a:cxn ang="0">
                  <a:pos x="590" y="337"/>
                </a:cxn>
                <a:cxn ang="0">
                  <a:pos x="532" y="358"/>
                </a:cxn>
                <a:cxn ang="0">
                  <a:pos x="469" y="373"/>
                </a:cxn>
                <a:cxn ang="0">
                  <a:pos x="398" y="380"/>
                </a:cxn>
                <a:cxn ang="0">
                  <a:pos x="323" y="380"/>
                </a:cxn>
                <a:cxn ang="0">
                  <a:pos x="253" y="373"/>
                </a:cxn>
                <a:cxn ang="0">
                  <a:pos x="190" y="358"/>
                </a:cxn>
                <a:cxn ang="0">
                  <a:pos x="133" y="337"/>
                </a:cxn>
                <a:cxn ang="0">
                  <a:pos x="82" y="311"/>
                </a:cxn>
                <a:cxn ang="0">
                  <a:pos x="43" y="282"/>
                </a:cxn>
                <a:cxn ang="0">
                  <a:pos x="22" y="256"/>
                </a:cxn>
                <a:cxn ang="0">
                  <a:pos x="12" y="237"/>
                </a:cxn>
                <a:cxn ang="0">
                  <a:pos x="4" y="220"/>
                </a:cxn>
                <a:cxn ang="0">
                  <a:pos x="1" y="201"/>
                </a:cxn>
                <a:cxn ang="0">
                  <a:pos x="1" y="182"/>
                </a:cxn>
                <a:cxn ang="0">
                  <a:pos x="4" y="161"/>
                </a:cxn>
                <a:cxn ang="0">
                  <a:pos x="12" y="143"/>
                </a:cxn>
                <a:cxn ang="0">
                  <a:pos x="22" y="125"/>
                </a:cxn>
                <a:cxn ang="0">
                  <a:pos x="43" y="101"/>
                </a:cxn>
                <a:cxn ang="0">
                  <a:pos x="82" y="70"/>
                </a:cxn>
                <a:cxn ang="0">
                  <a:pos x="133" y="44"/>
                </a:cxn>
                <a:cxn ang="0">
                  <a:pos x="190" y="24"/>
                </a:cxn>
                <a:cxn ang="0">
                  <a:pos x="253" y="10"/>
                </a:cxn>
                <a:cxn ang="0">
                  <a:pos x="323" y="1"/>
                </a:cxn>
              </a:cxnLst>
              <a:rect l="0" t="0" r="r" b="b"/>
              <a:pathLst>
                <a:path w="724" h="380">
                  <a:moveTo>
                    <a:pt x="361" y="0"/>
                  </a:moveTo>
                  <a:lnTo>
                    <a:pt x="398" y="1"/>
                  </a:lnTo>
                  <a:lnTo>
                    <a:pt x="434" y="4"/>
                  </a:lnTo>
                  <a:lnTo>
                    <a:pt x="469" y="10"/>
                  </a:lnTo>
                  <a:lnTo>
                    <a:pt x="502" y="16"/>
                  </a:lnTo>
                  <a:lnTo>
                    <a:pt x="532" y="24"/>
                  </a:lnTo>
                  <a:lnTo>
                    <a:pt x="562" y="34"/>
                  </a:lnTo>
                  <a:lnTo>
                    <a:pt x="590" y="44"/>
                  </a:lnTo>
                  <a:lnTo>
                    <a:pt x="617" y="56"/>
                  </a:lnTo>
                  <a:lnTo>
                    <a:pt x="640" y="70"/>
                  </a:lnTo>
                  <a:lnTo>
                    <a:pt x="661" y="84"/>
                  </a:lnTo>
                  <a:lnTo>
                    <a:pt x="679" y="101"/>
                  </a:lnTo>
                  <a:lnTo>
                    <a:pt x="694" y="116"/>
                  </a:lnTo>
                  <a:lnTo>
                    <a:pt x="701" y="125"/>
                  </a:lnTo>
                  <a:lnTo>
                    <a:pt x="706" y="135"/>
                  </a:lnTo>
                  <a:lnTo>
                    <a:pt x="710" y="143"/>
                  </a:lnTo>
                  <a:lnTo>
                    <a:pt x="715" y="152"/>
                  </a:lnTo>
                  <a:lnTo>
                    <a:pt x="718" y="161"/>
                  </a:lnTo>
                  <a:lnTo>
                    <a:pt x="719" y="171"/>
                  </a:lnTo>
                  <a:lnTo>
                    <a:pt x="721" y="182"/>
                  </a:lnTo>
                  <a:lnTo>
                    <a:pt x="724" y="191"/>
                  </a:lnTo>
                  <a:lnTo>
                    <a:pt x="721" y="201"/>
                  </a:lnTo>
                  <a:lnTo>
                    <a:pt x="719" y="210"/>
                  </a:lnTo>
                  <a:lnTo>
                    <a:pt x="718" y="220"/>
                  </a:lnTo>
                  <a:lnTo>
                    <a:pt x="715" y="230"/>
                  </a:lnTo>
                  <a:lnTo>
                    <a:pt x="710" y="237"/>
                  </a:lnTo>
                  <a:lnTo>
                    <a:pt x="706" y="247"/>
                  </a:lnTo>
                  <a:lnTo>
                    <a:pt x="701" y="256"/>
                  </a:lnTo>
                  <a:lnTo>
                    <a:pt x="694" y="264"/>
                  </a:lnTo>
                  <a:lnTo>
                    <a:pt x="679" y="282"/>
                  </a:lnTo>
                  <a:lnTo>
                    <a:pt x="661" y="297"/>
                  </a:lnTo>
                  <a:lnTo>
                    <a:pt x="640" y="311"/>
                  </a:lnTo>
                  <a:lnTo>
                    <a:pt x="617" y="326"/>
                  </a:lnTo>
                  <a:lnTo>
                    <a:pt x="590" y="337"/>
                  </a:lnTo>
                  <a:lnTo>
                    <a:pt x="562" y="349"/>
                  </a:lnTo>
                  <a:lnTo>
                    <a:pt x="532" y="358"/>
                  </a:lnTo>
                  <a:lnTo>
                    <a:pt x="502" y="366"/>
                  </a:lnTo>
                  <a:lnTo>
                    <a:pt x="469" y="373"/>
                  </a:lnTo>
                  <a:lnTo>
                    <a:pt x="434" y="378"/>
                  </a:lnTo>
                  <a:lnTo>
                    <a:pt x="398" y="380"/>
                  </a:lnTo>
                  <a:lnTo>
                    <a:pt x="361" y="380"/>
                  </a:lnTo>
                  <a:lnTo>
                    <a:pt x="323" y="380"/>
                  </a:lnTo>
                  <a:lnTo>
                    <a:pt x="287" y="378"/>
                  </a:lnTo>
                  <a:lnTo>
                    <a:pt x="253" y="373"/>
                  </a:lnTo>
                  <a:lnTo>
                    <a:pt x="220" y="366"/>
                  </a:lnTo>
                  <a:lnTo>
                    <a:pt x="190" y="358"/>
                  </a:lnTo>
                  <a:lnTo>
                    <a:pt x="160" y="349"/>
                  </a:lnTo>
                  <a:lnTo>
                    <a:pt x="133" y="337"/>
                  </a:lnTo>
                  <a:lnTo>
                    <a:pt x="106" y="326"/>
                  </a:lnTo>
                  <a:lnTo>
                    <a:pt x="82" y="311"/>
                  </a:lnTo>
                  <a:lnTo>
                    <a:pt x="61" y="297"/>
                  </a:lnTo>
                  <a:lnTo>
                    <a:pt x="43" y="282"/>
                  </a:lnTo>
                  <a:lnTo>
                    <a:pt x="30" y="264"/>
                  </a:lnTo>
                  <a:lnTo>
                    <a:pt x="22" y="256"/>
                  </a:lnTo>
                  <a:lnTo>
                    <a:pt x="16" y="247"/>
                  </a:lnTo>
                  <a:lnTo>
                    <a:pt x="12" y="237"/>
                  </a:lnTo>
                  <a:lnTo>
                    <a:pt x="7" y="230"/>
                  </a:lnTo>
                  <a:lnTo>
                    <a:pt x="4" y="220"/>
                  </a:lnTo>
                  <a:lnTo>
                    <a:pt x="3" y="210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1" y="182"/>
                  </a:lnTo>
                  <a:lnTo>
                    <a:pt x="3" y="171"/>
                  </a:lnTo>
                  <a:lnTo>
                    <a:pt x="4" y="161"/>
                  </a:lnTo>
                  <a:lnTo>
                    <a:pt x="7" y="152"/>
                  </a:lnTo>
                  <a:lnTo>
                    <a:pt x="12" y="143"/>
                  </a:lnTo>
                  <a:lnTo>
                    <a:pt x="16" y="135"/>
                  </a:lnTo>
                  <a:lnTo>
                    <a:pt x="22" y="125"/>
                  </a:lnTo>
                  <a:lnTo>
                    <a:pt x="30" y="116"/>
                  </a:lnTo>
                  <a:lnTo>
                    <a:pt x="43" y="101"/>
                  </a:lnTo>
                  <a:lnTo>
                    <a:pt x="61" y="84"/>
                  </a:lnTo>
                  <a:lnTo>
                    <a:pt x="82" y="70"/>
                  </a:lnTo>
                  <a:lnTo>
                    <a:pt x="106" y="56"/>
                  </a:lnTo>
                  <a:lnTo>
                    <a:pt x="133" y="44"/>
                  </a:lnTo>
                  <a:lnTo>
                    <a:pt x="160" y="34"/>
                  </a:lnTo>
                  <a:lnTo>
                    <a:pt x="190" y="24"/>
                  </a:lnTo>
                  <a:lnTo>
                    <a:pt x="220" y="16"/>
                  </a:lnTo>
                  <a:lnTo>
                    <a:pt x="253" y="10"/>
                  </a:lnTo>
                  <a:lnTo>
                    <a:pt x="287" y="4"/>
                  </a:lnTo>
                  <a:lnTo>
                    <a:pt x="323" y="1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4" name="Freeform 112"/>
            <p:cNvSpPr>
              <a:spLocks/>
            </p:cNvSpPr>
            <p:nvPr/>
          </p:nvSpPr>
          <p:spPr bwMode="auto">
            <a:xfrm>
              <a:off x="3742" y="1724"/>
              <a:ext cx="369" cy="197"/>
            </a:xfrm>
            <a:custGeom>
              <a:avLst/>
              <a:gdLst/>
              <a:ahLst/>
              <a:cxnLst>
                <a:cxn ang="0">
                  <a:pos x="369" y="197"/>
                </a:cxn>
                <a:cxn ang="0">
                  <a:pos x="369" y="186"/>
                </a:cxn>
                <a:cxn ang="0">
                  <a:pos x="366" y="177"/>
                </a:cxn>
                <a:cxn ang="0">
                  <a:pos x="363" y="166"/>
                </a:cxn>
                <a:cxn ang="0">
                  <a:pos x="360" y="157"/>
                </a:cxn>
                <a:cxn ang="0">
                  <a:pos x="355" y="148"/>
                </a:cxn>
                <a:cxn ang="0">
                  <a:pos x="351" y="138"/>
                </a:cxn>
                <a:cxn ang="0">
                  <a:pos x="345" y="129"/>
                </a:cxn>
                <a:cxn ang="0">
                  <a:pos x="339" y="119"/>
                </a:cxn>
                <a:cxn ang="0">
                  <a:pos x="324" y="102"/>
                </a:cxn>
                <a:cxn ang="0">
                  <a:pos x="304" y="86"/>
                </a:cxn>
                <a:cxn ang="0">
                  <a:pos x="282" y="71"/>
                </a:cxn>
                <a:cxn ang="0">
                  <a:pos x="259" y="57"/>
                </a:cxn>
                <a:cxn ang="0">
                  <a:pos x="232" y="45"/>
                </a:cxn>
                <a:cxn ang="0">
                  <a:pos x="204" y="34"/>
                </a:cxn>
                <a:cxn ang="0">
                  <a:pos x="174" y="23"/>
                </a:cxn>
                <a:cxn ang="0">
                  <a:pos x="142" y="16"/>
                </a:cxn>
                <a:cxn ang="0">
                  <a:pos x="109" y="9"/>
                </a:cxn>
                <a:cxn ang="0">
                  <a:pos x="73" y="4"/>
                </a:cxn>
                <a:cxn ang="0">
                  <a:pos x="37" y="2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36" y="12"/>
                </a:cxn>
                <a:cxn ang="0">
                  <a:pos x="72" y="17"/>
                </a:cxn>
                <a:cxn ang="0">
                  <a:pos x="106" y="21"/>
                </a:cxn>
                <a:cxn ang="0">
                  <a:pos x="139" y="28"/>
                </a:cxn>
                <a:cxn ang="0">
                  <a:pos x="171" y="35"/>
                </a:cxn>
                <a:cxn ang="0">
                  <a:pos x="199" y="45"/>
                </a:cxn>
                <a:cxn ang="0">
                  <a:pos x="226" y="55"/>
                </a:cxn>
                <a:cxn ang="0">
                  <a:pos x="252" y="67"/>
                </a:cxn>
                <a:cxn ang="0">
                  <a:pos x="274" y="81"/>
                </a:cxn>
                <a:cxn ang="0">
                  <a:pos x="295" y="95"/>
                </a:cxn>
                <a:cxn ang="0">
                  <a:pos x="312" y="110"/>
                </a:cxn>
                <a:cxn ang="0">
                  <a:pos x="327" y="126"/>
                </a:cxn>
                <a:cxn ang="0">
                  <a:pos x="333" y="134"/>
                </a:cxn>
                <a:cxn ang="0">
                  <a:pos x="339" y="143"/>
                </a:cxn>
                <a:cxn ang="0">
                  <a:pos x="343" y="152"/>
                </a:cxn>
                <a:cxn ang="0">
                  <a:pos x="348" y="161"/>
                </a:cxn>
                <a:cxn ang="0">
                  <a:pos x="351" y="169"/>
                </a:cxn>
                <a:cxn ang="0">
                  <a:pos x="352" y="178"/>
                </a:cxn>
                <a:cxn ang="0">
                  <a:pos x="354" y="188"/>
                </a:cxn>
                <a:cxn ang="0">
                  <a:pos x="354" y="197"/>
                </a:cxn>
                <a:cxn ang="0">
                  <a:pos x="369" y="197"/>
                </a:cxn>
              </a:cxnLst>
              <a:rect l="0" t="0" r="r" b="b"/>
              <a:pathLst>
                <a:path w="369" h="197">
                  <a:moveTo>
                    <a:pt x="369" y="197"/>
                  </a:moveTo>
                  <a:lnTo>
                    <a:pt x="369" y="186"/>
                  </a:lnTo>
                  <a:lnTo>
                    <a:pt x="366" y="177"/>
                  </a:lnTo>
                  <a:lnTo>
                    <a:pt x="363" y="166"/>
                  </a:lnTo>
                  <a:lnTo>
                    <a:pt x="360" y="157"/>
                  </a:lnTo>
                  <a:lnTo>
                    <a:pt x="355" y="148"/>
                  </a:lnTo>
                  <a:lnTo>
                    <a:pt x="351" y="138"/>
                  </a:lnTo>
                  <a:lnTo>
                    <a:pt x="345" y="129"/>
                  </a:lnTo>
                  <a:lnTo>
                    <a:pt x="339" y="119"/>
                  </a:lnTo>
                  <a:lnTo>
                    <a:pt x="324" y="102"/>
                  </a:lnTo>
                  <a:lnTo>
                    <a:pt x="304" y="86"/>
                  </a:lnTo>
                  <a:lnTo>
                    <a:pt x="282" y="71"/>
                  </a:lnTo>
                  <a:lnTo>
                    <a:pt x="259" y="57"/>
                  </a:lnTo>
                  <a:lnTo>
                    <a:pt x="232" y="45"/>
                  </a:lnTo>
                  <a:lnTo>
                    <a:pt x="204" y="34"/>
                  </a:lnTo>
                  <a:lnTo>
                    <a:pt x="174" y="23"/>
                  </a:lnTo>
                  <a:lnTo>
                    <a:pt x="142" y="16"/>
                  </a:lnTo>
                  <a:lnTo>
                    <a:pt x="109" y="9"/>
                  </a:lnTo>
                  <a:lnTo>
                    <a:pt x="73" y="4"/>
                  </a:lnTo>
                  <a:lnTo>
                    <a:pt x="37" y="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36" y="12"/>
                  </a:lnTo>
                  <a:lnTo>
                    <a:pt x="72" y="17"/>
                  </a:lnTo>
                  <a:lnTo>
                    <a:pt x="106" y="21"/>
                  </a:lnTo>
                  <a:lnTo>
                    <a:pt x="139" y="28"/>
                  </a:lnTo>
                  <a:lnTo>
                    <a:pt x="171" y="35"/>
                  </a:lnTo>
                  <a:lnTo>
                    <a:pt x="199" y="45"/>
                  </a:lnTo>
                  <a:lnTo>
                    <a:pt x="226" y="55"/>
                  </a:lnTo>
                  <a:lnTo>
                    <a:pt x="252" y="67"/>
                  </a:lnTo>
                  <a:lnTo>
                    <a:pt x="274" y="81"/>
                  </a:lnTo>
                  <a:lnTo>
                    <a:pt x="295" y="95"/>
                  </a:lnTo>
                  <a:lnTo>
                    <a:pt x="312" y="110"/>
                  </a:lnTo>
                  <a:lnTo>
                    <a:pt x="327" y="126"/>
                  </a:lnTo>
                  <a:lnTo>
                    <a:pt x="333" y="134"/>
                  </a:lnTo>
                  <a:lnTo>
                    <a:pt x="339" y="143"/>
                  </a:lnTo>
                  <a:lnTo>
                    <a:pt x="343" y="152"/>
                  </a:lnTo>
                  <a:lnTo>
                    <a:pt x="348" y="161"/>
                  </a:lnTo>
                  <a:lnTo>
                    <a:pt x="351" y="169"/>
                  </a:lnTo>
                  <a:lnTo>
                    <a:pt x="352" y="178"/>
                  </a:lnTo>
                  <a:lnTo>
                    <a:pt x="354" y="188"/>
                  </a:lnTo>
                  <a:lnTo>
                    <a:pt x="354" y="197"/>
                  </a:lnTo>
                  <a:lnTo>
                    <a:pt x="369" y="197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5" name="Freeform 113"/>
            <p:cNvSpPr>
              <a:spLocks/>
            </p:cNvSpPr>
            <p:nvPr/>
          </p:nvSpPr>
          <p:spPr bwMode="auto">
            <a:xfrm>
              <a:off x="3742" y="1921"/>
              <a:ext cx="369" cy="196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37" y="195"/>
                </a:cxn>
                <a:cxn ang="0">
                  <a:pos x="73" y="192"/>
                </a:cxn>
                <a:cxn ang="0">
                  <a:pos x="109" y="187"/>
                </a:cxn>
                <a:cxn ang="0">
                  <a:pos x="142" y="182"/>
                </a:cxn>
                <a:cxn ang="0">
                  <a:pos x="174" y="172"/>
                </a:cxn>
                <a:cxn ang="0">
                  <a:pos x="204" y="163"/>
                </a:cxn>
                <a:cxn ang="0">
                  <a:pos x="232" y="152"/>
                </a:cxn>
                <a:cxn ang="0">
                  <a:pos x="259" y="139"/>
                </a:cxn>
                <a:cxn ang="0">
                  <a:pos x="282" y="125"/>
                </a:cxn>
                <a:cxn ang="0">
                  <a:pos x="304" y="111"/>
                </a:cxn>
                <a:cxn ang="0">
                  <a:pos x="324" y="94"/>
                </a:cxn>
                <a:cxn ang="0">
                  <a:pos x="339" y="77"/>
                </a:cxn>
                <a:cxn ang="0">
                  <a:pos x="345" y="68"/>
                </a:cxn>
                <a:cxn ang="0">
                  <a:pos x="351" y="59"/>
                </a:cxn>
                <a:cxn ang="0">
                  <a:pos x="355" y="49"/>
                </a:cxn>
                <a:cxn ang="0">
                  <a:pos x="360" y="40"/>
                </a:cxn>
                <a:cxn ang="0">
                  <a:pos x="363" y="31"/>
                </a:cxn>
                <a:cxn ang="0">
                  <a:pos x="366" y="20"/>
                </a:cxn>
                <a:cxn ang="0">
                  <a:pos x="369" y="10"/>
                </a:cxn>
                <a:cxn ang="0">
                  <a:pos x="369" y="0"/>
                </a:cxn>
                <a:cxn ang="0">
                  <a:pos x="354" y="0"/>
                </a:cxn>
                <a:cxn ang="0">
                  <a:pos x="354" y="10"/>
                </a:cxn>
                <a:cxn ang="0">
                  <a:pos x="352" y="19"/>
                </a:cxn>
                <a:cxn ang="0">
                  <a:pos x="351" y="27"/>
                </a:cxn>
                <a:cxn ang="0">
                  <a:pos x="348" y="36"/>
                </a:cxn>
                <a:cxn ang="0">
                  <a:pos x="343" y="46"/>
                </a:cxn>
                <a:cxn ang="0">
                  <a:pos x="339" y="53"/>
                </a:cxn>
                <a:cxn ang="0">
                  <a:pos x="333" y="63"/>
                </a:cxn>
                <a:cxn ang="0">
                  <a:pos x="327" y="70"/>
                </a:cxn>
                <a:cxn ang="0">
                  <a:pos x="312" y="87"/>
                </a:cxn>
                <a:cxn ang="0">
                  <a:pos x="295" y="101"/>
                </a:cxn>
                <a:cxn ang="0">
                  <a:pos x="274" y="116"/>
                </a:cxn>
                <a:cxn ang="0">
                  <a:pos x="252" y="129"/>
                </a:cxn>
                <a:cxn ang="0">
                  <a:pos x="226" y="141"/>
                </a:cxn>
                <a:cxn ang="0">
                  <a:pos x="199" y="152"/>
                </a:cxn>
                <a:cxn ang="0">
                  <a:pos x="171" y="161"/>
                </a:cxn>
                <a:cxn ang="0">
                  <a:pos x="139" y="170"/>
                </a:cxn>
                <a:cxn ang="0">
                  <a:pos x="106" y="177"/>
                </a:cxn>
                <a:cxn ang="0">
                  <a:pos x="72" y="180"/>
                </a:cxn>
                <a:cxn ang="0">
                  <a:pos x="36" y="182"/>
                </a:cxn>
                <a:cxn ang="0">
                  <a:pos x="0" y="184"/>
                </a:cxn>
                <a:cxn ang="0">
                  <a:pos x="0" y="196"/>
                </a:cxn>
              </a:cxnLst>
              <a:rect l="0" t="0" r="r" b="b"/>
              <a:pathLst>
                <a:path w="369" h="196">
                  <a:moveTo>
                    <a:pt x="0" y="196"/>
                  </a:moveTo>
                  <a:lnTo>
                    <a:pt x="37" y="195"/>
                  </a:lnTo>
                  <a:lnTo>
                    <a:pt x="73" y="192"/>
                  </a:lnTo>
                  <a:lnTo>
                    <a:pt x="109" y="187"/>
                  </a:lnTo>
                  <a:lnTo>
                    <a:pt x="142" y="182"/>
                  </a:lnTo>
                  <a:lnTo>
                    <a:pt x="174" y="172"/>
                  </a:lnTo>
                  <a:lnTo>
                    <a:pt x="204" y="163"/>
                  </a:lnTo>
                  <a:lnTo>
                    <a:pt x="232" y="152"/>
                  </a:lnTo>
                  <a:lnTo>
                    <a:pt x="259" y="139"/>
                  </a:lnTo>
                  <a:lnTo>
                    <a:pt x="282" y="125"/>
                  </a:lnTo>
                  <a:lnTo>
                    <a:pt x="304" y="111"/>
                  </a:lnTo>
                  <a:lnTo>
                    <a:pt x="324" y="94"/>
                  </a:lnTo>
                  <a:lnTo>
                    <a:pt x="339" y="77"/>
                  </a:lnTo>
                  <a:lnTo>
                    <a:pt x="345" y="68"/>
                  </a:lnTo>
                  <a:lnTo>
                    <a:pt x="351" y="59"/>
                  </a:lnTo>
                  <a:lnTo>
                    <a:pt x="355" y="49"/>
                  </a:lnTo>
                  <a:lnTo>
                    <a:pt x="360" y="40"/>
                  </a:lnTo>
                  <a:lnTo>
                    <a:pt x="363" y="31"/>
                  </a:lnTo>
                  <a:lnTo>
                    <a:pt x="366" y="20"/>
                  </a:lnTo>
                  <a:lnTo>
                    <a:pt x="369" y="10"/>
                  </a:lnTo>
                  <a:lnTo>
                    <a:pt x="369" y="0"/>
                  </a:lnTo>
                  <a:lnTo>
                    <a:pt x="354" y="0"/>
                  </a:lnTo>
                  <a:lnTo>
                    <a:pt x="354" y="10"/>
                  </a:lnTo>
                  <a:lnTo>
                    <a:pt x="352" y="19"/>
                  </a:lnTo>
                  <a:lnTo>
                    <a:pt x="351" y="27"/>
                  </a:lnTo>
                  <a:lnTo>
                    <a:pt x="348" y="36"/>
                  </a:lnTo>
                  <a:lnTo>
                    <a:pt x="343" y="46"/>
                  </a:lnTo>
                  <a:lnTo>
                    <a:pt x="339" y="53"/>
                  </a:lnTo>
                  <a:lnTo>
                    <a:pt x="333" y="63"/>
                  </a:lnTo>
                  <a:lnTo>
                    <a:pt x="327" y="70"/>
                  </a:lnTo>
                  <a:lnTo>
                    <a:pt x="312" y="87"/>
                  </a:lnTo>
                  <a:lnTo>
                    <a:pt x="295" y="101"/>
                  </a:lnTo>
                  <a:lnTo>
                    <a:pt x="274" y="116"/>
                  </a:lnTo>
                  <a:lnTo>
                    <a:pt x="252" y="129"/>
                  </a:lnTo>
                  <a:lnTo>
                    <a:pt x="226" y="141"/>
                  </a:lnTo>
                  <a:lnTo>
                    <a:pt x="199" y="152"/>
                  </a:lnTo>
                  <a:lnTo>
                    <a:pt x="171" y="161"/>
                  </a:lnTo>
                  <a:lnTo>
                    <a:pt x="139" y="170"/>
                  </a:lnTo>
                  <a:lnTo>
                    <a:pt x="106" y="177"/>
                  </a:lnTo>
                  <a:lnTo>
                    <a:pt x="72" y="180"/>
                  </a:lnTo>
                  <a:lnTo>
                    <a:pt x="36" y="182"/>
                  </a:lnTo>
                  <a:lnTo>
                    <a:pt x="0" y="184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6" name="Freeform 114"/>
            <p:cNvSpPr>
              <a:spLocks/>
            </p:cNvSpPr>
            <p:nvPr/>
          </p:nvSpPr>
          <p:spPr bwMode="auto">
            <a:xfrm>
              <a:off x="3375" y="1921"/>
              <a:ext cx="367" cy="1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"/>
                </a:cxn>
                <a:cxn ang="0">
                  <a:pos x="1" y="20"/>
                </a:cxn>
                <a:cxn ang="0">
                  <a:pos x="4" y="31"/>
                </a:cxn>
                <a:cxn ang="0">
                  <a:pos x="7" y="40"/>
                </a:cxn>
                <a:cxn ang="0">
                  <a:pos x="12" y="49"/>
                </a:cxn>
                <a:cxn ang="0">
                  <a:pos x="16" y="59"/>
                </a:cxn>
                <a:cxn ang="0">
                  <a:pos x="22" y="68"/>
                </a:cxn>
                <a:cxn ang="0">
                  <a:pos x="28" y="77"/>
                </a:cxn>
                <a:cxn ang="0">
                  <a:pos x="45" y="94"/>
                </a:cxn>
                <a:cxn ang="0">
                  <a:pos x="64" y="111"/>
                </a:cxn>
                <a:cxn ang="0">
                  <a:pos x="85" y="125"/>
                </a:cxn>
                <a:cxn ang="0">
                  <a:pos x="109" y="139"/>
                </a:cxn>
                <a:cxn ang="0">
                  <a:pos x="135" y="152"/>
                </a:cxn>
                <a:cxn ang="0">
                  <a:pos x="163" y="163"/>
                </a:cxn>
                <a:cxn ang="0">
                  <a:pos x="193" y="172"/>
                </a:cxn>
                <a:cxn ang="0">
                  <a:pos x="226" y="182"/>
                </a:cxn>
                <a:cxn ang="0">
                  <a:pos x="259" y="187"/>
                </a:cxn>
                <a:cxn ang="0">
                  <a:pos x="293" y="192"/>
                </a:cxn>
                <a:cxn ang="0">
                  <a:pos x="329" y="195"/>
                </a:cxn>
                <a:cxn ang="0">
                  <a:pos x="367" y="196"/>
                </a:cxn>
                <a:cxn ang="0">
                  <a:pos x="367" y="184"/>
                </a:cxn>
                <a:cxn ang="0">
                  <a:pos x="331" y="182"/>
                </a:cxn>
                <a:cxn ang="0">
                  <a:pos x="295" y="180"/>
                </a:cxn>
                <a:cxn ang="0">
                  <a:pos x="262" y="177"/>
                </a:cxn>
                <a:cxn ang="0">
                  <a:pos x="229" y="170"/>
                </a:cxn>
                <a:cxn ang="0">
                  <a:pos x="198" y="161"/>
                </a:cxn>
                <a:cxn ang="0">
                  <a:pos x="168" y="152"/>
                </a:cxn>
                <a:cxn ang="0">
                  <a:pos x="142" y="141"/>
                </a:cxn>
                <a:cxn ang="0">
                  <a:pos x="117" y="129"/>
                </a:cxn>
                <a:cxn ang="0">
                  <a:pos x="93" y="116"/>
                </a:cxn>
                <a:cxn ang="0">
                  <a:pos x="73" y="101"/>
                </a:cxn>
                <a:cxn ang="0">
                  <a:pos x="55" y="87"/>
                </a:cxn>
                <a:cxn ang="0">
                  <a:pos x="40" y="70"/>
                </a:cxn>
                <a:cxn ang="0">
                  <a:pos x="34" y="63"/>
                </a:cxn>
                <a:cxn ang="0">
                  <a:pos x="28" y="53"/>
                </a:cxn>
                <a:cxn ang="0">
                  <a:pos x="25" y="46"/>
                </a:cxn>
                <a:cxn ang="0">
                  <a:pos x="19" y="36"/>
                </a:cxn>
                <a:cxn ang="0">
                  <a:pos x="16" y="27"/>
                </a:cxn>
                <a:cxn ang="0">
                  <a:pos x="15" y="19"/>
                </a:cxn>
                <a:cxn ang="0">
                  <a:pos x="13" y="10"/>
                </a:cxn>
                <a:cxn ang="0">
                  <a:pos x="13" y="0"/>
                </a:cxn>
                <a:cxn ang="0">
                  <a:pos x="0" y="0"/>
                </a:cxn>
              </a:cxnLst>
              <a:rect l="0" t="0" r="r" b="b"/>
              <a:pathLst>
                <a:path w="367" h="196">
                  <a:moveTo>
                    <a:pt x="0" y="0"/>
                  </a:moveTo>
                  <a:lnTo>
                    <a:pt x="0" y="10"/>
                  </a:lnTo>
                  <a:lnTo>
                    <a:pt x="1" y="20"/>
                  </a:lnTo>
                  <a:lnTo>
                    <a:pt x="4" y="31"/>
                  </a:lnTo>
                  <a:lnTo>
                    <a:pt x="7" y="40"/>
                  </a:lnTo>
                  <a:lnTo>
                    <a:pt x="12" y="49"/>
                  </a:lnTo>
                  <a:lnTo>
                    <a:pt x="16" y="59"/>
                  </a:lnTo>
                  <a:lnTo>
                    <a:pt x="22" y="68"/>
                  </a:lnTo>
                  <a:lnTo>
                    <a:pt x="28" y="77"/>
                  </a:lnTo>
                  <a:lnTo>
                    <a:pt x="45" y="94"/>
                  </a:lnTo>
                  <a:lnTo>
                    <a:pt x="64" y="111"/>
                  </a:lnTo>
                  <a:lnTo>
                    <a:pt x="85" y="125"/>
                  </a:lnTo>
                  <a:lnTo>
                    <a:pt x="109" y="139"/>
                  </a:lnTo>
                  <a:lnTo>
                    <a:pt x="135" y="152"/>
                  </a:lnTo>
                  <a:lnTo>
                    <a:pt x="163" y="163"/>
                  </a:lnTo>
                  <a:lnTo>
                    <a:pt x="193" y="172"/>
                  </a:lnTo>
                  <a:lnTo>
                    <a:pt x="226" y="182"/>
                  </a:lnTo>
                  <a:lnTo>
                    <a:pt x="259" y="187"/>
                  </a:lnTo>
                  <a:lnTo>
                    <a:pt x="293" y="192"/>
                  </a:lnTo>
                  <a:lnTo>
                    <a:pt x="329" y="195"/>
                  </a:lnTo>
                  <a:lnTo>
                    <a:pt x="367" y="196"/>
                  </a:lnTo>
                  <a:lnTo>
                    <a:pt x="367" y="184"/>
                  </a:lnTo>
                  <a:lnTo>
                    <a:pt x="331" y="182"/>
                  </a:lnTo>
                  <a:lnTo>
                    <a:pt x="295" y="180"/>
                  </a:lnTo>
                  <a:lnTo>
                    <a:pt x="262" y="177"/>
                  </a:lnTo>
                  <a:lnTo>
                    <a:pt x="229" y="170"/>
                  </a:lnTo>
                  <a:lnTo>
                    <a:pt x="198" y="161"/>
                  </a:lnTo>
                  <a:lnTo>
                    <a:pt x="168" y="152"/>
                  </a:lnTo>
                  <a:lnTo>
                    <a:pt x="142" y="141"/>
                  </a:lnTo>
                  <a:lnTo>
                    <a:pt x="117" y="129"/>
                  </a:lnTo>
                  <a:lnTo>
                    <a:pt x="93" y="116"/>
                  </a:lnTo>
                  <a:lnTo>
                    <a:pt x="73" y="101"/>
                  </a:lnTo>
                  <a:lnTo>
                    <a:pt x="55" y="87"/>
                  </a:lnTo>
                  <a:lnTo>
                    <a:pt x="40" y="70"/>
                  </a:lnTo>
                  <a:lnTo>
                    <a:pt x="34" y="63"/>
                  </a:lnTo>
                  <a:lnTo>
                    <a:pt x="28" y="53"/>
                  </a:lnTo>
                  <a:lnTo>
                    <a:pt x="25" y="46"/>
                  </a:lnTo>
                  <a:lnTo>
                    <a:pt x="19" y="36"/>
                  </a:lnTo>
                  <a:lnTo>
                    <a:pt x="16" y="27"/>
                  </a:lnTo>
                  <a:lnTo>
                    <a:pt x="15" y="19"/>
                  </a:lnTo>
                  <a:lnTo>
                    <a:pt x="13" y="10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7" name="Freeform 115"/>
            <p:cNvSpPr>
              <a:spLocks/>
            </p:cNvSpPr>
            <p:nvPr/>
          </p:nvSpPr>
          <p:spPr bwMode="auto">
            <a:xfrm>
              <a:off x="3375" y="1724"/>
              <a:ext cx="367" cy="197"/>
            </a:xfrm>
            <a:custGeom>
              <a:avLst/>
              <a:gdLst/>
              <a:ahLst/>
              <a:cxnLst>
                <a:cxn ang="0">
                  <a:pos x="367" y="0"/>
                </a:cxn>
                <a:cxn ang="0">
                  <a:pos x="329" y="2"/>
                </a:cxn>
                <a:cxn ang="0">
                  <a:pos x="293" y="4"/>
                </a:cxn>
                <a:cxn ang="0">
                  <a:pos x="259" y="9"/>
                </a:cxn>
                <a:cxn ang="0">
                  <a:pos x="226" y="16"/>
                </a:cxn>
                <a:cxn ang="0">
                  <a:pos x="193" y="23"/>
                </a:cxn>
                <a:cxn ang="0">
                  <a:pos x="163" y="34"/>
                </a:cxn>
                <a:cxn ang="0">
                  <a:pos x="135" y="45"/>
                </a:cxn>
                <a:cxn ang="0">
                  <a:pos x="109" y="57"/>
                </a:cxn>
                <a:cxn ang="0">
                  <a:pos x="85" y="71"/>
                </a:cxn>
                <a:cxn ang="0">
                  <a:pos x="64" y="86"/>
                </a:cxn>
                <a:cxn ang="0">
                  <a:pos x="45" y="102"/>
                </a:cxn>
                <a:cxn ang="0">
                  <a:pos x="28" y="119"/>
                </a:cxn>
                <a:cxn ang="0">
                  <a:pos x="22" y="129"/>
                </a:cxn>
                <a:cxn ang="0">
                  <a:pos x="16" y="138"/>
                </a:cxn>
                <a:cxn ang="0">
                  <a:pos x="12" y="148"/>
                </a:cxn>
                <a:cxn ang="0">
                  <a:pos x="7" y="157"/>
                </a:cxn>
                <a:cxn ang="0">
                  <a:pos x="4" y="166"/>
                </a:cxn>
                <a:cxn ang="0">
                  <a:pos x="1" y="177"/>
                </a:cxn>
                <a:cxn ang="0">
                  <a:pos x="0" y="186"/>
                </a:cxn>
                <a:cxn ang="0">
                  <a:pos x="0" y="197"/>
                </a:cxn>
                <a:cxn ang="0">
                  <a:pos x="13" y="197"/>
                </a:cxn>
                <a:cxn ang="0">
                  <a:pos x="13" y="188"/>
                </a:cxn>
                <a:cxn ang="0">
                  <a:pos x="15" y="178"/>
                </a:cxn>
                <a:cxn ang="0">
                  <a:pos x="16" y="169"/>
                </a:cxn>
                <a:cxn ang="0">
                  <a:pos x="19" y="161"/>
                </a:cxn>
                <a:cxn ang="0">
                  <a:pos x="25" y="152"/>
                </a:cxn>
                <a:cxn ang="0">
                  <a:pos x="28" y="143"/>
                </a:cxn>
                <a:cxn ang="0">
                  <a:pos x="34" y="134"/>
                </a:cxn>
                <a:cxn ang="0">
                  <a:pos x="40" y="126"/>
                </a:cxn>
                <a:cxn ang="0">
                  <a:pos x="55" y="110"/>
                </a:cxn>
                <a:cxn ang="0">
                  <a:pos x="73" y="95"/>
                </a:cxn>
                <a:cxn ang="0">
                  <a:pos x="93" y="81"/>
                </a:cxn>
                <a:cxn ang="0">
                  <a:pos x="117" y="67"/>
                </a:cxn>
                <a:cxn ang="0">
                  <a:pos x="142" y="55"/>
                </a:cxn>
                <a:cxn ang="0">
                  <a:pos x="168" y="45"/>
                </a:cxn>
                <a:cxn ang="0">
                  <a:pos x="198" y="35"/>
                </a:cxn>
                <a:cxn ang="0">
                  <a:pos x="229" y="28"/>
                </a:cxn>
                <a:cxn ang="0">
                  <a:pos x="262" y="21"/>
                </a:cxn>
                <a:cxn ang="0">
                  <a:pos x="295" y="17"/>
                </a:cxn>
                <a:cxn ang="0">
                  <a:pos x="331" y="12"/>
                </a:cxn>
                <a:cxn ang="0">
                  <a:pos x="367" y="12"/>
                </a:cxn>
                <a:cxn ang="0">
                  <a:pos x="367" y="0"/>
                </a:cxn>
              </a:cxnLst>
              <a:rect l="0" t="0" r="r" b="b"/>
              <a:pathLst>
                <a:path w="367" h="197">
                  <a:moveTo>
                    <a:pt x="367" y="0"/>
                  </a:moveTo>
                  <a:lnTo>
                    <a:pt x="329" y="2"/>
                  </a:lnTo>
                  <a:lnTo>
                    <a:pt x="293" y="4"/>
                  </a:lnTo>
                  <a:lnTo>
                    <a:pt x="259" y="9"/>
                  </a:lnTo>
                  <a:lnTo>
                    <a:pt x="226" y="16"/>
                  </a:lnTo>
                  <a:lnTo>
                    <a:pt x="193" y="23"/>
                  </a:lnTo>
                  <a:lnTo>
                    <a:pt x="163" y="34"/>
                  </a:lnTo>
                  <a:lnTo>
                    <a:pt x="135" y="45"/>
                  </a:lnTo>
                  <a:lnTo>
                    <a:pt x="109" y="57"/>
                  </a:lnTo>
                  <a:lnTo>
                    <a:pt x="85" y="71"/>
                  </a:lnTo>
                  <a:lnTo>
                    <a:pt x="64" y="86"/>
                  </a:lnTo>
                  <a:lnTo>
                    <a:pt x="45" y="102"/>
                  </a:lnTo>
                  <a:lnTo>
                    <a:pt x="28" y="119"/>
                  </a:lnTo>
                  <a:lnTo>
                    <a:pt x="22" y="129"/>
                  </a:lnTo>
                  <a:lnTo>
                    <a:pt x="16" y="138"/>
                  </a:lnTo>
                  <a:lnTo>
                    <a:pt x="12" y="148"/>
                  </a:lnTo>
                  <a:lnTo>
                    <a:pt x="7" y="157"/>
                  </a:lnTo>
                  <a:lnTo>
                    <a:pt x="4" y="166"/>
                  </a:lnTo>
                  <a:lnTo>
                    <a:pt x="1" y="177"/>
                  </a:lnTo>
                  <a:lnTo>
                    <a:pt x="0" y="186"/>
                  </a:lnTo>
                  <a:lnTo>
                    <a:pt x="0" y="197"/>
                  </a:lnTo>
                  <a:lnTo>
                    <a:pt x="13" y="197"/>
                  </a:lnTo>
                  <a:lnTo>
                    <a:pt x="13" y="188"/>
                  </a:lnTo>
                  <a:lnTo>
                    <a:pt x="15" y="178"/>
                  </a:lnTo>
                  <a:lnTo>
                    <a:pt x="16" y="169"/>
                  </a:lnTo>
                  <a:lnTo>
                    <a:pt x="19" y="161"/>
                  </a:lnTo>
                  <a:lnTo>
                    <a:pt x="25" y="152"/>
                  </a:lnTo>
                  <a:lnTo>
                    <a:pt x="28" y="143"/>
                  </a:lnTo>
                  <a:lnTo>
                    <a:pt x="34" y="134"/>
                  </a:lnTo>
                  <a:lnTo>
                    <a:pt x="40" y="126"/>
                  </a:lnTo>
                  <a:lnTo>
                    <a:pt x="55" y="110"/>
                  </a:lnTo>
                  <a:lnTo>
                    <a:pt x="73" y="95"/>
                  </a:lnTo>
                  <a:lnTo>
                    <a:pt x="93" y="81"/>
                  </a:lnTo>
                  <a:lnTo>
                    <a:pt x="117" y="67"/>
                  </a:lnTo>
                  <a:lnTo>
                    <a:pt x="142" y="55"/>
                  </a:lnTo>
                  <a:lnTo>
                    <a:pt x="168" y="45"/>
                  </a:lnTo>
                  <a:lnTo>
                    <a:pt x="198" y="35"/>
                  </a:lnTo>
                  <a:lnTo>
                    <a:pt x="229" y="28"/>
                  </a:lnTo>
                  <a:lnTo>
                    <a:pt x="262" y="21"/>
                  </a:lnTo>
                  <a:lnTo>
                    <a:pt x="295" y="17"/>
                  </a:lnTo>
                  <a:lnTo>
                    <a:pt x="331" y="12"/>
                  </a:lnTo>
                  <a:lnTo>
                    <a:pt x="367" y="12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8" name="Freeform 116"/>
            <p:cNvSpPr>
              <a:spLocks/>
            </p:cNvSpPr>
            <p:nvPr/>
          </p:nvSpPr>
          <p:spPr bwMode="auto">
            <a:xfrm>
              <a:off x="3744" y="1104"/>
              <a:ext cx="705" cy="382"/>
            </a:xfrm>
            <a:custGeom>
              <a:avLst/>
              <a:gdLst/>
              <a:ahLst/>
              <a:cxnLst>
                <a:cxn ang="0">
                  <a:pos x="388" y="2"/>
                </a:cxn>
                <a:cxn ang="0">
                  <a:pos x="457" y="9"/>
                </a:cxn>
                <a:cxn ang="0">
                  <a:pos x="521" y="24"/>
                </a:cxn>
                <a:cxn ang="0">
                  <a:pos x="577" y="44"/>
                </a:cxn>
                <a:cxn ang="0">
                  <a:pos x="624" y="69"/>
                </a:cxn>
                <a:cxn ang="0">
                  <a:pos x="663" y="100"/>
                </a:cxn>
                <a:cxn ang="0">
                  <a:pos x="683" y="126"/>
                </a:cxn>
                <a:cxn ang="0">
                  <a:pos x="694" y="143"/>
                </a:cxn>
                <a:cxn ang="0">
                  <a:pos x="700" y="162"/>
                </a:cxn>
                <a:cxn ang="0">
                  <a:pos x="705" y="181"/>
                </a:cxn>
                <a:cxn ang="0">
                  <a:pos x="705" y="200"/>
                </a:cxn>
                <a:cxn ang="0">
                  <a:pos x="700" y="221"/>
                </a:cxn>
                <a:cxn ang="0">
                  <a:pos x="694" y="239"/>
                </a:cxn>
                <a:cxn ang="0">
                  <a:pos x="683" y="257"/>
                </a:cxn>
                <a:cxn ang="0">
                  <a:pos x="663" y="282"/>
                </a:cxn>
                <a:cxn ang="0">
                  <a:pos x="624" y="312"/>
                </a:cxn>
                <a:cxn ang="0">
                  <a:pos x="577" y="338"/>
                </a:cxn>
                <a:cxn ang="0">
                  <a:pos x="521" y="358"/>
                </a:cxn>
                <a:cxn ang="0">
                  <a:pos x="457" y="373"/>
                </a:cxn>
                <a:cxn ang="0">
                  <a:pos x="388" y="381"/>
                </a:cxn>
                <a:cxn ang="0">
                  <a:pos x="317" y="381"/>
                </a:cxn>
                <a:cxn ang="0">
                  <a:pos x="248" y="373"/>
                </a:cxn>
                <a:cxn ang="0">
                  <a:pos x="186" y="358"/>
                </a:cxn>
                <a:cxn ang="0">
                  <a:pos x="130" y="338"/>
                </a:cxn>
                <a:cxn ang="0">
                  <a:pos x="81" y="312"/>
                </a:cxn>
                <a:cxn ang="0">
                  <a:pos x="44" y="282"/>
                </a:cxn>
                <a:cxn ang="0">
                  <a:pos x="22" y="257"/>
                </a:cxn>
                <a:cxn ang="0">
                  <a:pos x="13" y="239"/>
                </a:cxn>
                <a:cxn ang="0">
                  <a:pos x="5" y="221"/>
                </a:cxn>
                <a:cxn ang="0">
                  <a:pos x="2" y="200"/>
                </a:cxn>
                <a:cxn ang="0">
                  <a:pos x="2" y="181"/>
                </a:cxn>
                <a:cxn ang="0">
                  <a:pos x="5" y="162"/>
                </a:cxn>
                <a:cxn ang="0">
                  <a:pos x="13" y="143"/>
                </a:cxn>
                <a:cxn ang="0">
                  <a:pos x="22" y="126"/>
                </a:cxn>
                <a:cxn ang="0">
                  <a:pos x="44" y="100"/>
                </a:cxn>
                <a:cxn ang="0">
                  <a:pos x="81" y="69"/>
                </a:cxn>
                <a:cxn ang="0">
                  <a:pos x="130" y="44"/>
                </a:cxn>
                <a:cxn ang="0">
                  <a:pos x="186" y="24"/>
                </a:cxn>
                <a:cxn ang="0">
                  <a:pos x="248" y="9"/>
                </a:cxn>
                <a:cxn ang="0">
                  <a:pos x="317" y="2"/>
                </a:cxn>
              </a:cxnLst>
              <a:rect l="0" t="0" r="r" b="b"/>
              <a:pathLst>
                <a:path w="705" h="382">
                  <a:moveTo>
                    <a:pt x="353" y="0"/>
                  </a:moveTo>
                  <a:lnTo>
                    <a:pt x="388" y="2"/>
                  </a:lnTo>
                  <a:lnTo>
                    <a:pt x="424" y="4"/>
                  </a:lnTo>
                  <a:lnTo>
                    <a:pt x="457" y="9"/>
                  </a:lnTo>
                  <a:lnTo>
                    <a:pt x="490" y="16"/>
                  </a:lnTo>
                  <a:lnTo>
                    <a:pt x="521" y="24"/>
                  </a:lnTo>
                  <a:lnTo>
                    <a:pt x="549" y="33"/>
                  </a:lnTo>
                  <a:lnTo>
                    <a:pt x="577" y="44"/>
                  </a:lnTo>
                  <a:lnTo>
                    <a:pt x="602" y="56"/>
                  </a:lnTo>
                  <a:lnTo>
                    <a:pt x="624" y="69"/>
                  </a:lnTo>
                  <a:lnTo>
                    <a:pt x="644" y="85"/>
                  </a:lnTo>
                  <a:lnTo>
                    <a:pt x="663" y="100"/>
                  </a:lnTo>
                  <a:lnTo>
                    <a:pt x="677" y="118"/>
                  </a:lnTo>
                  <a:lnTo>
                    <a:pt x="683" y="126"/>
                  </a:lnTo>
                  <a:lnTo>
                    <a:pt x="689" y="135"/>
                  </a:lnTo>
                  <a:lnTo>
                    <a:pt x="694" y="143"/>
                  </a:lnTo>
                  <a:lnTo>
                    <a:pt x="697" y="152"/>
                  </a:lnTo>
                  <a:lnTo>
                    <a:pt x="700" y="162"/>
                  </a:lnTo>
                  <a:lnTo>
                    <a:pt x="703" y="171"/>
                  </a:lnTo>
                  <a:lnTo>
                    <a:pt x="705" y="181"/>
                  </a:lnTo>
                  <a:lnTo>
                    <a:pt x="705" y="191"/>
                  </a:lnTo>
                  <a:lnTo>
                    <a:pt x="705" y="200"/>
                  </a:lnTo>
                  <a:lnTo>
                    <a:pt x="703" y="211"/>
                  </a:lnTo>
                  <a:lnTo>
                    <a:pt x="700" y="221"/>
                  </a:lnTo>
                  <a:lnTo>
                    <a:pt x="697" y="230"/>
                  </a:lnTo>
                  <a:lnTo>
                    <a:pt x="694" y="239"/>
                  </a:lnTo>
                  <a:lnTo>
                    <a:pt x="689" y="247"/>
                  </a:lnTo>
                  <a:lnTo>
                    <a:pt x="683" y="257"/>
                  </a:lnTo>
                  <a:lnTo>
                    <a:pt x="677" y="264"/>
                  </a:lnTo>
                  <a:lnTo>
                    <a:pt x="663" y="282"/>
                  </a:lnTo>
                  <a:lnTo>
                    <a:pt x="644" y="298"/>
                  </a:lnTo>
                  <a:lnTo>
                    <a:pt x="624" y="312"/>
                  </a:lnTo>
                  <a:lnTo>
                    <a:pt x="602" y="326"/>
                  </a:lnTo>
                  <a:lnTo>
                    <a:pt x="577" y="338"/>
                  </a:lnTo>
                  <a:lnTo>
                    <a:pt x="549" y="348"/>
                  </a:lnTo>
                  <a:lnTo>
                    <a:pt x="521" y="358"/>
                  </a:lnTo>
                  <a:lnTo>
                    <a:pt x="490" y="366"/>
                  </a:lnTo>
                  <a:lnTo>
                    <a:pt x="457" y="373"/>
                  </a:lnTo>
                  <a:lnTo>
                    <a:pt x="424" y="378"/>
                  </a:lnTo>
                  <a:lnTo>
                    <a:pt x="388" y="381"/>
                  </a:lnTo>
                  <a:lnTo>
                    <a:pt x="353" y="382"/>
                  </a:lnTo>
                  <a:lnTo>
                    <a:pt x="317" y="381"/>
                  </a:lnTo>
                  <a:lnTo>
                    <a:pt x="282" y="378"/>
                  </a:lnTo>
                  <a:lnTo>
                    <a:pt x="248" y="373"/>
                  </a:lnTo>
                  <a:lnTo>
                    <a:pt x="215" y="366"/>
                  </a:lnTo>
                  <a:lnTo>
                    <a:pt x="186" y="358"/>
                  </a:lnTo>
                  <a:lnTo>
                    <a:pt x="156" y="348"/>
                  </a:lnTo>
                  <a:lnTo>
                    <a:pt x="130" y="338"/>
                  </a:lnTo>
                  <a:lnTo>
                    <a:pt x="105" y="326"/>
                  </a:lnTo>
                  <a:lnTo>
                    <a:pt x="81" y="312"/>
                  </a:lnTo>
                  <a:lnTo>
                    <a:pt x="61" y="298"/>
                  </a:lnTo>
                  <a:lnTo>
                    <a:pt x="44" y="282"/>
                  </a:lnTo>
                  <a:lnTo>
                    <a:pt x="28" y="264"/>
                  </a:lnTo>
                  <a:lnTo>
                    <a:pt x="22" y="257"/>
                  </a:lnTo>
                  <a:lnTo>
                    <a:pt x="17" y="247"/>
                  </a:lnTo>
                  <a:lnTo>
                    <a:pt x="13" y="239"/>
                  </a:lnTo>
                  <a:lnTo>
                    <a:pt x="8" y="230"/>
                  </a:lnTo>
                  <a:lnTo>
                    <a:pt x="5" y="221"/>
                  </a:lnTo>
                  <a:lnTo>
                    <a:pt x="3" y="211"/>
                  </a:lnTo>
                  <a:lnTo>
                    <a:pt x="2" y="200"/>
                  </a:lnTo>
                  <a:lnTo>
                    <a:pt x="0" y="191"/>
                  </a:lnTo>
                  <a:lnTo>
                    <a:pt x="2" y="181"/>
                  </a:lnTo>
                  <a:lnTo>
                    <a:pt x="3" y="171"/>
                  </a:lnTo>
                  <a:lnTo>
                    <a:pt x="5" y="162"/>
                  </a:lnTo>
                  <a:lnTo>
                    <a:pt x="8" y="152"/>
                  </a:lnTo>
                  <a:lnTo>
                    <a:pt x="13" y="143"/>
                  </a:lnTo>
                  <a:lnTo>
                    <a:pt x="17" y="135"/>
                  </a:lnTo>
                  <a:lnTo>
                    <a:pt x="22" y="126"/>
                  </a:lnTo>
                  <a:lnTo>
                    <a:pt x="28" y="118"/>
                  </a:lnTo>
                  <a:lnTo>
                    <a:pt x="44" y="100"/>
                  </a:lnTo>
                  <a:lnTo>
                    <a:pt x="61" y="85"/>
                  </a:lnTo>
                  <a:lnTo>
                    <a:pt x="81" y="69"/>
                  </a:lnTo>
                  <a:lnTo>
                    <a:pt x="105" y="56"/>
                  </a:lnTo>
                  <a:lnTo>
                    <a:pt x="130" y="44"/>
                  </a:lnTo>
                  <a:lnTo>
                    <a:pt x="156" y="33"/>
                  </a:lnTo>
                  <a:lnTo>
                    <a:pt x="186" y="24"/>
                  </a:lnTo>
                  <a:lnTo>
                    <a:pt x="215" y="16"/>
                  </a:lnTo>
                  <a:lnTo>
                    <a:pt x="248" y="9"/>
                  </a:lnTo>
                  <a:lnTo>
                    <a:pt x="282" y="4"/>
                  </a:lnTo>
                  <a:lnTo>
                    <a:pt x="317" y="2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3" name="Freeform 121"/>
            <p:cNvSpPr>
              <a:spLocks/>
            </p:cNvSpPr>
            <p:nvPr/>
          </p:nvSpPr>
          <p:spPr bwMode="auto">
            <a:xfrm>
              <a:off x="836" y="3401"/>
              <a:ext cx="722" cy="382"/>
            </a:xfrm>
            <a:custGeom>
              <a:avLst/>
              <a:gdLst/>
              <a:ahLst/>
              <a:cxnLst>
                <a:cxn ang="0">
                  <a:pos x="398" y="2"/>
                </a:cxn>
                <a:cxn ang="0">
                  <a:pos x="468" y="9"/>
                </a:cxn>
                <a:cxn ang="0">
                  <a:pos x="533" y="24"/>
                </a:cxn>
                <a:cxn ang="0">
                  <a:pos x="591" y="45"/>
                </a:cxn>
                <a:cxn ang="0">
                  <a:pos x="639" y="71"/>
                </a:cxn>
                <a:cxn ang="0">
                  <a:pos x="678" y="101"/>
                </a:cxn>
                <a:cxn ang="0">
                  <a:pos x="700" y="126"/>
                </a:cxn>
                <a:cxn ang="0">
                  <a:pos x="711" y="143"/>
                </a:cxn>
                <a:cxn ang="0">
                  <a:pos x="719" y="162"/>
                </a:cxn>
                <a:cxn ang="0">
                  <a:pos x="722" y="181"/>
                </a:cxn>
                <a:cxn ang="0">
                  <a:pos x="722" y="201"/>
                </a:cxn>
                <a:cxn ang="0">
                  <a:pos x="719" y="220"/>
                </a:cxn>
                <a:cxn ang="0">
                  <a:pos x="711" y="238"/>
                </a:cxn>
                <a:cxn ang="0">
                  <a:pos x="700" y="256"/>
                </a:cxn>
                <a:cxn ang="0">
                  <a:pos x="678" y="281"/>
                </a:cxn>
                <a:cxn ang="0">
                  <a:pos x="639" y="312"/>
                </a:cxn>
                <a:cxn ang="0">
                  <a:pos x="591" y="337"/>
                </a:cxn>
                <a:cxn ang="0">
                  <a:pos x="533" y="358"/>
                </a:cxn>
                <a:cxn ang="0">
                  <a:pos x="468" y="374"/>
                </a:cxn>
                <a:cxn ang="0">
                  <a:pos x="398" y="380"/>
                </a:cxn>
                <a:cxn ang="0">
                  <a:pos x="324" y="380"/>
                </a:cxn>
                <a:cxn ang="0">
                  <a:pos x="254" y="374"/>
                </a:cxn>
                <a:cxn ang="0">
                  <a:pos x="189" y="358"/>
                </a:cxn>
                <a:cxn ang="0">
                  <a:pos x="131" y="337"/>
                </a:cxn>
                <a:cxn ang="0">
                  <a:pos x="83" y="312"/>
                </a:cxn>
                <a:cxn ang="0">
                  <a:pos x="44" y="281"/>
                </a:cxn>
                <a:cxn ang="0">
                  <a:pos x="22" y="256"/>
                </a:cxn>
                <a:cxn ang="0">
                  <a:pos x="11" y="238"/>
                </a:cxn>
                <a:cxn ang="0">
                  <a:pos x="5" y="220"/>
                </a:cxn>
                <a:cxn ang="0">
                  <a:pos x="0" y="201"/>
                </a:cxn>
                <a:cxn ang="0">
                  <a:pos x="0" y="181"/>
                </a:cxn>
                <a:cxn ang="0">
                  <a:pos x="5" y="162"/>
                </a:cxn>
                <a:cxn ang="0">
                  <a:pos x="11" y="143"/>
                </a:cxn>
                <a:cxn ang="0">
                  <a:pos x="22" y="126"/>
                </a:cxn>
                <a:cxn ang="0">
                  <a:pos x="44" y="101"/>
                </a:cxn>
                <a:cxn ang="0">
                  <a:pos x="83" y="71"/>
                </a:cxn>
                <a:cxn ang="0">
                  <a:pos x="131" y="45"/>
                </a:cxn>
                <a:cxn ang="0">
                  <a:pos x="189" y="24"/>
                </a:cxn>
                <a:cxn ang="0">
                  <a:pos x="254" y="9"/>
                </a:cxn>
                <a:cxn ang="0">
                  <a:pos x="324" y="2"/>
                </a:cxn>
              </a:cxnLst>
              <a:rect l="0" t="0" r="r" b="b"/>
              <a:pathLst>
                <a:path w="722" h="382">
                  <a:moveTo>
                    <a:pt x="362" y="0"/>
                  </a:moveTo>
                  <a:lnTo>
                    <a:pt x="398" y="2"/>
                  </a:lnTo>
                  <a:lnTo>
                    <a:pt x="434" y="5"/>
                  </a:lnTo>
                  <a:lnTo>
                    <a:pt x="468" y="9"/>
                  </a:lnTo>
                  <a:lnTo>
                    <a:pt x="502" y="16"/>
                  </a:lnTo>
                  <a:lnTo>
                    <a:pt x="533" y="24"/>
                  </a:lnTo>
                  <a:lnTo>
                    <a:pt x="563" y="33"/>
                  </a:lnTo>
                  <a:lnTo>
                    <a:pt x="591" y="45"/>
                  </a:lnTo>
                  <a:lnTo>
                    <a:pt x="616" y="57"/>
                  </a:lnTo>
                  <a:lnTo>
                    <a:pt x="639" y="71"/>
                  </a:lnTo>
                  <a:lnTo>
                    <a:pt x="661" y="85"/>
                  </a:lnTo>
                  <a:lnTo>
                    <a:pt x="678" y="101"/>
                  </a:lnTo>
                  <a:lnTo>
                    <a:pt x="694" y="117"/>
                  </a:lnTo>
                  <a:lnTo>
                    <a:pt x="700" y="126"/>
                  </a:lnTo>
                  <a:lnTo>
                    <a:pt x="706" y="134"/>
                  </a:lnTo>
                  <a:lnTo>
                    <a:pt x="711" y="143"/>
                  </a:lnTo>
                  <a:lnTo>
                    <a:pt x="716" y="153"/>
                  </a:lnTo>
                  <a:lnTo>
                    <a:pt x="719" y="162"/>
                  </a:lnTo>
                  <a:lnTo>
                    <a:pt x="721" y="172"/>
                  </a:lnTo>
                  <a:lnTo>
                    <a:pt x="722" y="181"/>
                  </a:lnTo>
                  <a:lnTo>
                    <a:pt x="722" y="190"/>
                  </a:lnTo>
                  <a:lnTo>
                    <a:pt x="722" y="201"/>
                  </a:lnTo>
                  <a:lnTo>
                    <a:pt x="721" y="210"/>
                  </a:lnTo>
                  <a:lnTo>
                    <a:pt x="719" y="220"/>
                  </a:lnTo>
                  <a:lnTo>
                    <a:pt x="716" y="229"/>
                  </a:lnTo>
                  <a:lnTo>
                    <a:pt x="711" y="238"/>
                  </a:lnTo>
                  <a:lnTo>
                    <a:pt x="706" y="248"/>
                  </a:lnTo>
                  <a:lnTo>
                    <a:pt x="700" y="256"/>
                  </a:lnTo>
                  <a:lnTo>
                    <a:pt x="694" y="265"/>
                  </a:lnTo>
                  <a:lnTo>
                    <a:pt x="678" y="281"/>
                  </a:lnTo>
                  <a:lnTo>
                    <a:pt x="661" y="297"/>
                  </a:lnTo>
                  <a:lnTo>
                    <a:pt x="639" y="312"/>
                  </a:lnTo>
                  <a:lnTo>
                    <a:pt x="616" y="325"/>
                  </a:lnTo>
                  <a:lnTo>
                    <a:pt x="591" y="337"/>
                  </a:lnTo>
                  <a:lnTo>
                    <a:pt x="563" y="350"/>
                  </a:lnTo>
                  <a:lnTo>
                    <a:pt x="533" y="358"/>
                  </a:lnTo>
                  <a:lnTo>
                    <a:pt x="502" y="367"/>
                  </a:lnTo>
                  <a:lnTo>
                    <a:pt x="468" y="374"/>
                  </a:lnTo>
                  <a:lnTo>
                    <a:pt x="434" y="377"/>
                  </a:lnTo>
                  <a:lnTo>
                    <a:pt x="398" y="380"/>
                  </a:lnTo>
                  <a:lnTo>
                    <a:pt x="362" y="382"/>
                  </a:lnTo>
                  <a:lnTo>
                    <a:pt x="324" y="380"/>
                  </a:lnTo>
                  <a:lnTo>
                    <a:pt x="289" y="377"/>
                  </a:lnTo>
                  <a:lnTo>
                    <a:pt x="254" y="374"/>
                  </a:lnTo>
                  <a:lnTo>
                    <a:pt x="222" y="367"/>
                  </a:lnTo>
                  <a:lnTo>
                    <a:pt x="189" y="358"/>
                  </a:lnTo>
                  <a:lnTo>
                    <a:pt x="159" y="350"/>
                  </a:lnTo>
                  <a:lnTo>
                    <a:pt x="131" y="337"/>
                  </a:lnTo>
                  <a:lnTo>
                    <a:pt x="106" y="325"/>
                  </a:lnTo>
                  <a:lnTo>
                    <a:pt x="83" y="312"/>
                  </a:lnTo>
                  <a:lnTo>
                    <a:pt x="62" y="297"/>
                  </a:lnTo>
                  <a:lnTo>
                    <a:pt x="44" y="281"/>
                  </a:lnTo>
                  <a:lnTo>
                    <a:pt x="28" y="265"/>
                  </a:lnTo>
                  <a:lnTo>
                    <a:pt x="22" y="256"/>
                  </a:lnTo>
                  <a:lnTo>
                    <a:pt x="16" y="248"/>
                  </a:lnTo>
                  <a:lnTo>
                    <a:pt x="11" y="238"/>
                  </a:lnTo>
                  <a:lnTo>
                    <a:pt x="8" y="229"/>
                  </a:lnTo>
                  <a:lnTo>
                    <a:pt x="5" y="220"/>
                  </a:lnTo>
                  <a:lnTo>
                    <a:pt x="2" y="210"/>
                  </a:lnTo>
                  <a:lnTo>
                    <a:pt x="0" y="201"/>
                  </a:lnTo>
                  <a:lnTo>
                    <a:pt x="0" y="190"/>
                  </a:lnTo>
                  <a:lnTo>
                    <a:pt x="0" y="181"/>
                  </a:lnTo>
                  <a:lnTo>
                    <a:pt x="2" y="172"/>
                  </a:lnTo>
                  <a:lnTo>
                    <a:pt x="5" y="162"/>
                  </a:lnTo>
                  <a:lnTo>
                    <a:pt x="8" y="153"/>
                  </a:lnTo>
                  <a:lnTo>
                    <a:pt x="11" y="143"/>
                  </a:lnTo>
                  <a:lnTo>
                    <a:pt x="16" y="134"/>
                  </a:lnTo>
                  <a:lnTo>
                    <a:pt x="22" y="126"/>
                  </a:lnTo>
                  <a:lnTo>
                    <a:pt x="28" y="117"/>
                  </a:lnTo>
                  <a:lnTo>
                    <a:pt x="44" y="101"/>
                  </a:lnTo>
                  <a:lnTo>
                    <a:pt x="62" y="85"/>
                  </a:lnTo>
                  <a:lnTo>
                    <a:pt x="83" y="71"/>
                  </a:lnTo>
                  <a:lnTo>
                    <a:pt x="106" y="57"/>
                  </a:lnTo>
                  <a:lnTo>
                    <a:pt x="131" y="45"/>
                  </a:lnTo>
                  <a:lnTo>
                    <a:pt x="159" y="33"/>
                  </a:lnTo>
                  <a:lnTo>
                    <a:pt x="189" y="24"/>
                  </a:lnTo>
                  <a:lnTo>
                    <a:pt x="222" y="16"/>
                  </a:lnTo>
                  <a:lnTo>
                    <a:pt x="254" y="9"/>
                  </a:lnTo>
                  <a:lnTo>
                    <a:pt x="289" y="5"/>
                  </a:lnTo>
                  <a:lnTo>
                    <a:pt x="324" y="2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4" name="Freeform 122"/>
            <p:cNvSpPr>
              <a:spLocks/>
            </p:cNvSpPr>
            <p:nvPr/>
          </p:nvSpPr>
          <p:spPr bwMode="auto">
            <a:xfrm>
              <a:off x="1198" y="3395"/>
              <a:ext cx="368" cy="196"/>
            </a:xfrm>
            <a:custGeom>
              <a:avLst/>
              <a:gdLst/>
              <a:ahLst/>
              <a:cxnLst>
                <a:cxn ang="0">
                  <a:pos x="368" y="196"/>
                </a:cxn>
                <a:cxn ang="0">
                  <a:pos x="366" y="187"/>
                </a:cxn>
                <a:cxn ang="0">
                  <a:pos x="365" y="177"/>
                </a:cxn>
                <a:cxn ang="0">
                  <a:pos x="363" y="167"/>
                </a:cxn>
                <a:cxn ang="0">
                  <a:pos x="360" y="156"/>
                </a:cxn>
                <a:cxn ang="0">
                  <a:pos x="355" y="147"/>
                </a:cxn>
                <a:cxn ang="0">
                  <a:pos x="351" y="137"/>
                </a:cxn>
                <a:cxn ang="0">
                  <a:pos x="344" y="128"/>
                </a:cxn>
                <a:cxn ang="0">
                  <a:pos x="338" y="118"/>
                </a:cxn>
                <a:cxn ang="0">
                  <a:pos x="323" y="103"/>
                </a:cxn>
                <a:cxn ang="0">
                  <a:pos x="304" y="87"/>
                </a:cxn>
                <a:cxn ang="0">
                  <a:pos x="282" y="71"/>
                </a:cxn>
                <a:cxn ang="0">
                  <a:pos x="259" y="58"/>
                </a:cxn>
                <a:cxn ang="0">
                  <a:pos x="232" y="46"/>
                </a:cxn>
                <a:cxn ang="0">
                  <a:pos x="204" y="34"/>
                </a:cxn>
                <a:cxn ang="0">
                  <a:pos x="173" y="24"/>
                </a:cxn>
                <a:cxn ang="0">
                  <a:pos x="142" y="16"/>
                </a:cxn>
                <a:cxn ang="0">
                  <a:pos x="107" y="10"/>
                </a:cxn>
                <a:cxn ang="0">
                  <a:pos x="73" y="4"/>
                </a:cxn>
                <a:cxn ang="0">
                  <a:pos x="37" y="1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36" y="13"/>
                </a:cxn>
                <a:cxn ang="0">
                  <a:pos x="72" y="16"/>
                </a:cxn>
                <a:cxn ang="0">
                  <a:pos x="106" y="22"/>
                </a:cxn>
                <a:cxn ang="0">
                  <a:pos x="139" y="27"/>
                </a:cxn>
                <a:cxn ang="0">
                  <a:pos x="168" y="35"/>
                </a:cxn>
                <a:cxn ang="0">
                  <a:pos x="198" y="44"/>
                </a:cxn>
                <a:cxn ang="0">
                  <a:pos x="226" y="55"/>
                </a:cxn>
                <a:cxn ang="0">
                  <a:pos x="251" y="67"/>
                </a:cxn>
                <a:cxn ang="0">
                  <a:pos x="274" y="80"/>
                </a:cxn>
                <a:cxn ang="0">
                  <a:pos x="295" y="95"/>
                </a:cxn>
                <a:cxn ang="0">
                  <a:pos x="312" y="111"/>
                </a:cxn>
                <a:cxn ang="0">
                  <a:pos x="326" y="127"/>
                </a:cxn>
                <a:cxn ang="0">
                  <a:pos x="332" y="135"/>
                </a:cxn>
                <a:cxn ang="0">
                  <a:pos x="338" y="144"/>
                </a:cxn>
                <a:cxn ang="0">
                  <a:pos x="343" y="152"/>
                </a:cxn>
                <a:cxn ang="0">
                  <a:pos x="346" y="161"/>
                </a:cxn>
                <a:cxn ang="0">
                  <a:pos x="349" y="170"/>
                </a:cxn>
                <a:cxn ang="0">
                  <a:pos x="352" y="179"/>
                </a:cxn>
                <a:cxn ang="0">
                  <a:pos x="354" y="189"/>
                </a:cxn>
                <a:cxn ang="0">
                  <a:pos x="354" y="196"/>
                </a:cxn>
                <a:cxn ang="0">
                  <a:pos x="368" y="196"/>
                </a:cxn>
              </a:cxnLst>
              <a:rect l="0" t="0" r="r" b="b"/>
              <a:pathLst>
                <a:path w="368" h="196">
                  <a:moveTo>
                    <a:pt x="368" y="196"/>
                  </a:moveTo>
                  <a:lnTo>
                    <a:pt x="366" y="187"/>
                  </a:lnTo>
                  <a:lnTo>
                    <a:pt x="365" y="177"/>
                  </a:lnTo>
                  <a:lnTo>
                    <a:pt x="363" y="167"/>
                  </a:lnTo>
                  <a:lnTo>
                    <a:pt x="360" y="156"/>
                  </a:lnTo>
                  <a:lnTo>
                    <a:pt x="355" y="147"/>
                  </a:lnTo>
                  <a:lnTo>
                    <a:pt x="351" y="137"/>
                  </a:lnTo>
                  <a:lnTo>
                    <a:pt x="344" y="128"/>
                  </a:lnTo>
                  <a:lnTo>
                    <a:pt x="338" y="118"/>
                  </a:lnTo>
                  <a:lnTo>
                    <a:pt x="323" y="103"/>
                  </a:lnTo>
                  <a:lnTo>
                    <a:pt x="304" y="87"/>
                  </a:lnTo>
                  <a:lnTo>
                    <a:pt x="282" y="71"/>
                  </a:lnTo>
                  <a:lnTo>
                    <a:pt x="259" y="58"/>
                  </a:lnTo>
                  <a:lnTo>
                    <a:pt x="232" y="46"/>
                  </a:lnTo>
                  <a:lnTo>
                    <a:pt x="204" y="34"/>
                  </a:lnTo>
                  <a:lnTo>
                    <a:pt x="173" y="24"/>
                  </a:lnTo>
                  <a:lnTo>
                    <a:pt x="142" y="16"/>
                  </a:lnTo>
                  <a:lnTo>
                    <a:pt x="107" y="10"/>
                  </a:lnTo>
                  <a:lnTo>
                    <a:pt x="73" y="4"/>
                  </a:lnTo>
                  <a:lnTo>
                    <a:pt x="37" y="1"/>
                  </a:lnTo>
                  <a:lnTo>
                    <a:pt x="0" y="0"/>
                  </a:lnTo>
                  <a:lnTo>
                    <a:pt x="0" y="13"/>
                  </a:lnTo>
                  <a:lnTo>
                    <a:pt x="36" y="13"/>
                  </a:lnTo>
                  <a:lnTo>
                    <a:pt x="72" y="16"/>
                  </a:lnTo>
                  <a:lnTo>
                    <a:pt x="106" y="22"/>
                  </a:lnTo>
                  <a:lnTo>
                    <a:pt x="139" y="27"/>
                  </a:lnTo>
                  <a:lnTo>
                    <a:pt x="168" y="35"/>
                  </a:lnTo>
                  <a:lnTo>
                    <a:pt x="198" y="44"/>
                  </a:lnTo>
                  <a:lnTo>
                    <a:pt x="226" y="55"/>
                  </a:lnTo>
                  <a:lnTo>
                    <a:pt x="251" y="67"/>
                  </a:lnTo>
                  <a:lnTo>
                    <a:pt x="274" y="80"/>
                  </a:lnTo>
                  <a:lnTo>
                    <a:pt x="295" y="95"/>
                  </a:lnTo>
                  <a:lnTo>
                    <a:pt x="312" y="111"/>
                  </a:lnTo>
                  <a:lnTo>
                    <a:pt x="326" y="127"/>
                  </a:lnTo>
                  <a:lnTo>
                    <a:pt x="332" y="135"/>
                  </a:lnTo>
                  <a:lnTo>
                    <a:pt x="338" y="144"/>
                  </a:lnTo>
                  <a:lnTo>
                    <a:pt x="343" y="152"/>
                  </a:lnTo>
                  <a:lnTo>
                    <a:pt x="346" y="161"/>
                  </a:lnTo>
                  <a:lnTo>
                    <a:pt x="349" y="170"/>
                  </a:lnTo>
                  <a:lnTo>
                    <a:pt x="352" y="179"/>
                  </a:lnTo>
                  <a:lnTo>
                    <a:pt x="354" y="189"/>
                  </a:lnTo>
                  <a:lnTo>
                    <a:pt x="354" y="196"/>
                  </a:lnTo>
                  <a:lnTo>
                    <a:pt x="368" y="196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5" name="Freeform 123"/>
            <p:cNvSpPr>
              <a:spLocks/>
            </p:cNvSpPr>
            <p:nvPr/>
          </p:nvSpPr>
          <p:spPr bwMode="auto">
            <a:xfrm>
              <a:off x="1198" y="3591"/>
              <a:ext cx="368" cy="197"/>
            </a:xfrm>
            <a:custGeom>
              <a:avLst/>
              <a:gdLst/>
              <a:ahLst/>
              <a:cxnLst>
                <a:cxn ang="0">
                  <a:pos x="0" y="197"/>
                </a:cxn>
                <a:cxn ang="0">
                  <a:pos x="37" y="197"/>
                </a:cxn>
                <a:cxn ang="0">
                  <a:pos x="73" y="194"/>
                </a:cxn>
                <a:cxn ang="0">
                  <a:pos x="107" y="189"/>
                </a:cxn>
                <a:cxn ang="0">
                  <a:pos x="142" y="182"/>
                </a:cxn>
                <a:cxn ang="0">
                  <a:pos x="173" y="174"/>
                </a:cxn>
                <a:cxn ang="0">
                  <a:pos x="204" y="165"/>
                </a:cxn>
                <a:cxn ang="0">
                  <a:pos x="232" y="153"/>
                </a:cxn>
                <a:cxn ang="0">
                  <a:pos x="259" y="141"/>
                </a:cxn>
                <a:cxn ang="0">
                  <a:pos x="282" y="127"/>
                </a:cxn>
                <a:cxn ang="0">
                  <a:pos x="304" y="111"/>
                </a:cxn>
                <a:cxn ang="0">
                  <a:pos x="323" y="96"/>
                </a:cxn>
                <a:cxn ang="0">
                  <a:pos x="338" y="79"/>
                </a:cxn>
                <a:cxn ang="0">
                  <a:pos x="344" y="70"/>
                </a:cxn>
                <a:cxn ang="0">
                  <a:pos x="351" y="61"/>
                </a:cxn>
                <a:cxn ang="0">
                  <a:pos x="355" y="51"/>
                </a:cxn>
                <a:cxn ang="0">
                  <a:pos x="360" y="42"/>
                </a:cxn>
                <a:cxn ang="0">
                  <a:pos x="363" y="31"/>
                </a:cxn>
                <a:cxn ang="0">
                  <a:pos x="365" y="22"/>
                </a:cxn>
                <a:cxn ang="0">
                  <a:pos x="366" y="11"/>
                </a:cxn>
                <a:cxn ang="0">
                  <a:pos x="368" y="0"/>
                </a:cxn>
                <a:cxn ang="0">
                  <a:pos x="354" y="0"/>
                </a:cxn>
                <a:cxn ang="0">
                  <a:pos x="354" y="10"/>
                </a:cxn>
                <a:cxn ang="0">
                  <a:pos x="352" y="19"/>
                </a:cxn>
                <a:cxn ang="0">
                  <a:pos x="349" y="29"/>
                </a:cxn>
                <a:cxn ang="0">
                  <a:pos x="346" y="38"/>
                </a:cxn>
                <a:cxn ang="0">
                  <a:pos x="343" y="46"/>
                </a:cxn>
                <a:cxn ang="0">
                  <a:pos x="338" y="55"/>
                </a:cxn>
                <a:cxn ang="0">
                  <a:pos x="332" y="63"/>
                </a:cxn>
                <a:cxn ang="0">
                  <a:pos x="326" y="71"/>
                </a:cxn>
                <a:cxn ang="0">
                  <a:pos x="312" y="87"/>
                </a:cxn>
                <a:cxn ang="0">
                  <a:pos x="295" y="103"/>
                </a:cxn>
                <a:cxn ang="0">
                  <a:pos x="274" y="118"/>
                </a:cxn>
                <a:cxn ang="0">
                  <a:pos x="251" y="130"/>
                </a:cxn>
                <a:cxn ang="0">
                  <a:pos x="226" y="142"/>
                </a:cxn>
                <a:cxn ang="0">
                  <a:pos x="198" y="154"/>
                </a:cxn>
                <a:cxn ang="0">
                  <a:pos x="168" y="163"/>
                </a:cxn>
                <a:cxn ang="0">
                  <a:pos x="139" y="172"/>
                </a:cxn>
                <a:cxn ang="0">
                  <a:pos x="106" y="177"/>
                </a:cxn>
                <a:cxn ang="0">
                  <a:pos x="72" y="182"/>
                </a:cxn>
                <a:cxn ang="0">
                  <a:pos x="36" y="184"/>
                </a:cxn>
                <a:cxn ang="0">
                  <a:pos x="0" y="186"/>
                </a:cxn>
                <a:cxn ang="0">
                  <a:pos x="0" y="197"/>
                </a:cxn>
              </a:cxnLst>
              <a:rect l="0" t="0" r="r" b="b"/>
              <a:pathLst>
                <a:path w="368" h="197">
                  <a:moveTo>
                    <a:pt x="0" y="197"/>
                  </a:moveTo>
                  <a:lnTo>
                    <a:pt x="37" y="197"/>
                  </a:lnTo>
                  <a:lnTo>
                    <a:pt x="73" y="194"/>
                  </a:lnTo>
                  <a:lnTo>
                    <a:pt x="107" y="189"/>
                  </a:lnTo>
                  <a:lnTo>
                    <a:pt x="142" y="182"/>
                  </a:lnTo>
                  <a:lnTo>
                    <a:pt x="173" y="174"/>
                  </a:lnTo>
                  <a:lnTo>
                    <a:pt x="204" y="165"/>
                  </a:lnTo>
                  <a:lnTo>
                    <a:pt x="232" y="153"/>
                  </a:lnTo>
                  <a:lnTo>
                    <a:pt x="259" y="141"/>
                  </a:lnTo>
                  <a:lnTo>
                    <a:pt x="282" y="127"/>
                  </a:lnTo>
                  <a:lnTo>
                    <a:pt x="304" y="111"/>
                  </a:lnTo>
                  <a:lnTo>
                    <a:pt x="323" y="96"/>
                  </a:lnTo>
                  <a:lnTo>
                    <a:pt x="338" y="79"/>
                  </a:lnTo>
                  <a:lnTo>
                    <a:pt x="344" y="70"/>
                  </a:lnTo>
                  <a:lnTo>
                    <a:pt x="351" y="61"/>
                  </a:lnTo>
                  <a:lnTo>
                    <a:pt x="355" y="51"/>
                  </a:lnTo>
                  <a:lnTo>
                    <a:pt x="360" y="42"/>
                  </a:lnTo>
                  <a:lnTo>
                    <a:pt x="363" y="31"/>
                  </a:lnTo>
                  <a:lnTo>
                    <a:pt x="365" y="22"/>
                  </a:lnTo>
                  <a:lnTo>
                    <a:pt x="366" y="11"/>
                  </a:lnTo>
                  <a:lnTo>
                    <a:pt x="368" y="0"/>
                  </a:lnTo>
                  <a:lnTo>
                    <a:pt x="354" y="0"/>
                  </a:lnTo>
                  <a:lnTo>
                    <a:pt x="354" y="10"/>
                  </a:lnTo>
                  <a:lnTo>
                    <a:pt x="352" y="19"/>
                  </a:lnTo>
                  <a:lnTo>
                    <a:pt x="349" y="29"/>
                  </a:lnTo>
                  <a:lnTo>
                    <a:pt x="346" y="38"/>
                  </a:lnTo>
                  <a:lnTo>
                    <a:pt x="343" y="46"/>
                  </a:lnTo>
                  <a:lnTo>
                    <a:pt x="338" y="55"/>
                  </a:lnTo>
                  <a:lnTo>
                    <a:pt x="332" y="63"/>
                  </a:lnTo>
                  <a:lnTo>
                    <a:pt x="326" y="71"/>
                  </a:lnTo>
                  <a:lnTo>
                    <a:pt x="312" y="87"/>
                  </a:lnTo>
                  <a:lnTo>
                    <a:pt x="295" y="103"/>
                  </a:lnTo>
                  <a:lnTo>
                    <a:pt x="274" y="118"/>
                  </a:lnTo>
                  <a:lnTo>
                    <a:pt x="251" y="130"/>
                  </a:lnTo>
                  <a:lnTo>
                    <a:pt x="226" y="142"/>
                  </a:lnTo>
                  <a:lnTo>
                    <a:pt x="198" y="154"/>
                  </a:lnTo>
                  <a:lnTo>
                    <a:pt x="168" y="163"/>
                  </a:lnTo>
                  <a:lnTo>
                    <a:pt x="139" y="172"/>
                  </a:lnTo>
                  <a:lnTo>
                    <a:pt x="106" y="177"/>
                  </a:lnTo>
                  <a:lnTo>
                    <a:pt x="72" y="182"/>
                  </a:lnTo>
                  <a:lnTo>
                    <a:pt x="36" y="184"/>
                  </a:lnTo>
                  <a:lnTo>
                    <a:pt x="0" y="186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6" name="Freeform 124"/>
            <p:cNvSpPr>
              <a:spLocks/>
            </p:cNvSpPr>
            <p:nvPr/>
          </p:nvSpPr>
          <p:spPr bwMode="auto">
            <a:xfrm>
              <a:off x="830" y="3591"/>
              <a:ext cx="368" cy="1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"/>
                </a:cxn>
                <a:cxn ang="0">
                  <a:pos x="1" y="22"/>
                </a:cxn>
                <a:cxn ang="0">
                  <a:pos x="3" y="31"/>
                </a:cxn>
                <a:cxn ang="0">
                  <a:pos x="8" y="42"/>
                </a:cxn>
                <a:cxn ang="0">
                  <a:pos x="11" y="51"/>
                </a:cxn>
                <a:cxn ang="0">
                  <a:pos x="17" y="61"/>
                </a:cxn>
                <a:cxn ang="0">
                  <a:pos x="22" y="70"/>
                </a:cxn>
                <a:cxn ang="0">
                  <a:pos x="29" y="79"/>
                </a:cxn>
                <a:cxn ang="0">
                  <a:pos x="45" y="96"/>
                </a:cxn>
                <a:cxn ang="0">
                  <a:pos x="64" y="111"/>
                </a:cxn>
                <a:cxn ang="0">
                  <a:pos x="84" y="127"/>
                </a:cxn>
                <a:cxn ang="0">
                  <a:pos x="109" y="141"/>
                </a:cxn>
                <a:cxn ang="0">
                  <a:pos x="134" y="153"/>
                </a:cxn>
                <a:cxn ang="0">
                  <a:pos x="164" y="165"/>
                </a:cxn>
                <a:cxn ang="0">
                  <a:pos x="193" y="174"/>
                </a:cxn>
                <a:cxn ang="0">
                  <a:pos x="226" y="182"/>
                </a:cxn>
                <a:cxn ang="0">
                  <a:pos x="259" y="189"/>
                </a:cxn>
                <a:cxn ang="0">
                  <a:pos x="295" y="194"/>
                </a:cxn>
                <a:cxn ang="0">
                  <a:pos x="330" y="197"/>
                </a:cxn>
                <a:cxn ang="0">
                  <a:pos x="368" y="197"/>
                </a:cxn>
                <a:cxn ang="0">
                  <a:pos x="368" y="186"/>
                </a:cxn>
                <a:cxn ang="0">
                  <a:pos x="330" y="184"/>
                </a:cxn>
                <a:cxn ang="0">
                  <a:pos x="296" y="182"/>
                </a:cxn>
                <a:cxn ang="0">
                  <a:pos x="262" y="177"/>
                </a:cxn>
                <a:cxn ang="0">
                  <a:pos x="229" y="172"/>
                </a:cxn>
                <a:cxn ang="0">
                  <a:pos x="198" y="163"/>
                </a:cxn>
                <a:cxn ang="0">
                  <a:pos x="168" y="154"/>
                </a:cxn>
                <a:cxn ang="0">
                  <a:pos x="140" y="142"/>
                </a:cxn>
                <a:cxn ang="0">
                  <a:pos x="115" y="130"/>
                </a:cxn>
                <a:cxn ang="0">
                  <a:pos x="93" y="118"/>
                </a:cxn>
                <a:cxn ang="0">
                  <a:pos x="73" y="103"/>
                </a:cxn>
                <a:cxn ang="0">
                  <a:pos x="54" y="87"/>
                </a:cxn>
                <a:cxn ang="0">
                  <a:pos x="40" y="71"/>
                </a:cxn>
                <a:cxn ang="0">
                  <a:pos x="34" y="63"/>
                </a:cxn>
                <a:cxn ang="0">
                  <a:pos x="28" y="55"/>
                </a:cxn>
                <a:cxn ang="0">
                  <a:pos x="23" y="46"/>
                </a:cxn>
                <a:cxn ang="0">
                  <a:pos x="20" y="38"/>
                </a:cxn>
                <a:cxn ang="0">
                  <a:pos x="17" y="29"/>
                </a:cxn>
                <a:cxn ang="0">
                  <a:pos x="15" y="19"/>
                </a:cxn>
                <a:cxn ang="0">
                  <a:pos x="14" y="10"/>
                </a:cxn>
                <a:cxn ang="0">
                  <a:pos x="12" y="0"/>
                </a:cxn>
                <a:cxn ang="0">
                  <a:pos x="0" y="0"/>
                </a:cxn>
              </a:cxnLst>
              <a:rect l="0" t="0" r="r" b="b"/>
              <a:pathLst>
                <a:path w="368" h="197">
                  <a:moveTo>
                    <a:pt x="0" y="0"/>
                  </a:moveTo>
                  <a:lnTo>
                    <a:pt x="0" y="11"/>
                  </a:lnTo>
                  <a:lnTo>
                    <a:pt x="1" y="22"/>
                  </a:lnTo>
                  <a:lnTo>
                    <a:pt x="3" y="31"/>
                  </a:lnTo>
                  <a:lnTo>
                    <a:pt x="8" y="42"/>
                  </a:lnTo>
                  <a:lnTo>
                    <a:pt x="11" y="51"/>
                  </a:lnTo>
                  <a:lnTo>
                    <a:pt x="17" y="61"/>
                  </a:lnTo>
                  <a:lnTo>
                    <a:pt x="22" y="70"/>
                  </a:lnTo>
                  <a:lnTo>
                    <a:pt x="29" y="79"/>
                  </a:lnTo>
                  <a:lnTo>
                    <a:pt x="45" y="96"/>
                  </a:lnTo>
                  <a:lnTo>
                    <a:pt x="64" y="111"/>
                  </a:lnTo>
                  <a:lnTo>
                    <a:pt x="84" y="127"/>
                  </a:lnTo>
                  <a:lnTo>
                    <a:pt x="109" y="141"/>
                  </a:lnTo>
                  <a:lnTo>
                    <a:pt x="134" y="153"/>
                  </a:lnTo>
                  <a:lnTo>
                    <a:pt x="164" y="165"/>
                  </a:lnTo>
                  <a:lnTo>
                    <a:pt x="193" y="174"/>
                  </a:lnTo>
                  <a:lnTo>
                    <a:pt x="226" y="182"/>
                  </a:lnTo>
                  <a:lnTo>
                    <a:pt x="259" y="189"/>
                  </a:lnTo>
                  <a:lnTo>
                    <a:pt x="295" y="194"/>
                  </a:lnTo>
                  <a:lnTo>
                    <a:pt x="330" y="197"/>
                  </a:lnTo>
                  <a:lnTo>
                    <a:pt x="368" y="197"/>
                  </a:lnTo>
                  <a:lnTo>
                    <a:pt x="368" y="186"/>
                  </a:lnTo>
                  <a:lnTo>
                    <a:pt x="330" y="184"/>
                  </a:lnTo>
                  <a:lnTo>
                    <a:pt x="296" y="182"/>
                  </a:lnTo>
                  <a:lnTo>
                    <a:pt x="262" y="177"/>
                  </a:lnTo>
                  <a:lnTo>
                    <a:pt x="229" y="172"/>
                  </a:lnTo>
                  <a:lnTo>
                    <a:pt x="198" y="163"/>
                  </a:lnTo>
                  <a:lnTo>
                    <a:pt x="168" y="154"/>
                  </a:lnTo>
                  <a:lnTo>
                    <a:pt x="140" y="142"/>
                  </a:lnTo>
                  <a:lnTo>
                    <a:pt x="115" y="130"/>
                  </a:lnTo>
                  <a:lnTo>
                    <a:pt x="93" y="118"/>
                  </a:lnTo>
                  <a:lnTo>
                    <a:pt x="73" y="103"/>
                  </a:lnTo>
                  <a:lnTo>
                    <a:pt x="54" y="87"/>
                  </a:lnTo>
                  <a:lnTo>
                    <a:pt x="40" y="71"/>
                  </a:lnTo>
                  <a:lnTo>
                    <a:pt x="34" y="63"/>
                  </a:lnTo>
                  <a:lnTo>
                    <a:pt x="28" y="55"/>
                  </a:lnTo>
                  <a:lnTo>
                    <a:pt x="23" y="46"/>
                  </a:lnTo>
                  <a:lnTo>
                    <a:pt x="20" y="38"/>
                  </a:lnTo>
                  <a:lnTo>
                    <a:pt x="17" y="29"/>
                  </a:lnTo>
                  <a:lnTo>
                    <a:pt x="15" y="19"/>
                  </a:lnTo>
                  <a:lnTo>
                    <a:pt x="14" y="1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7" name="Freeform 125"/>
            <p:cNvSpPr>
              <a:spLocks/>
            </p:cNvSpPr>
            <p:nvPr/>
          </p:nvSpPr>
          <p:spPr bwMode="auto">
            <a:xfrm>
              <a:off x="830" y="3395"/>
              <a:ext cx="368" cy="196"/>
            </a:xfrm>
            <a:custGeom>
              <a:avLst/>
              <a:gdLst/>
              <a:ahLst/>
              <a:cxnLst>
                <a:cxn ang="0">
                  <a:pos x="368" y="0"/>
                </a:cxn>
                <a:cxn ang="0">
                  <a:pos x="330" y="1"/>
                </a:cxn>
                <a:cxn ang="0">
                  <a:pos x="295" y="4"/>
                </a:cxn>
                <a:cxn ang="0">
                  <a:pos x="259" y="10"/>
                </a:cxn>
                <a:cxn ang="0">
                  <a:pos x="226" y="16"/>
                </a:cxn>
                <a:cxn ang="0">
                  <a:pos x="193" y="24"/>
                </a:cxn>
                <a:cxn ang="0">
                  <a:pos x="164" y="34"/>
                </a:cxn>
                <a:cxn ang="0">
                  <a:pos x="134" y="46"/>
                </a:cxn>
                <a:cxn ang="0">
                  <a:pos x="109" y="58"/>
                </a:cxn>
                <a:cxn ang="0">
                  <a:pos x="84" y="71"/>
                </a:cxn>
                <a:cxn ang="0">
                  <a:pos x="64" y="87"/>
                </a:cxn>
                <a:cxn ang="0">
                  <a:pos x="45" y="103"/>
                </a:cxn>
                <a:cxn ang="0">
                  <a:pos x="29" y="118"/>
                </a:cxn>
                <a:cxn ang="0">
                  <a:pos x="22" y="128"/>
                </a:cxn>
                <a:cxn ang="0">
                  <a:pos x="17" y="137"/>
                </a:cxn>
                <a:cxn ang="0">
                  <a:pos x="11" y="147"/>
                </a:cxn>
                <a:cxn ang="0">
                  <a:pos x="8" y="156"/>
                </a:cxn>
                <a:cxn ang="0">
                  <a:pos x="3" y="167"/>
                </a:cxn>
                <a:cxn ang="0">
                  <a:pos x="1" y="177"/>
                </a:cxn>
                <a:cxn ang="0">
                  <a:pos x="0" y="187"/>
                </a:cxn>
                <a:cxn ang="0">
                  <a:pos x="0" y="196"/>
                </a:cxn>
                <a:cxn ang="0">
                  <a:pos x="12" y="196"/>
                </a:cxn>
                <a:cxn ang="0">
                  <a:pos x="14" y="189"/>
                </a:cxn>
                <a:cxn ang="0">
                  <a:pos x="15" y="179"/>
                </a:cxn>
                <a:cxn ang="0">
                  <a:pos x="17" y="170"/>
                </a:cxn>
                <a:cxn ang="0">
                  <a:pos x="20" y="161"/>
                </a:cxn>
                <a:cxn ang="0">
                  <a:pos x="23" y="152"/>
                </a:cxn>
                <a:cxn ang="0">
                  <a:pos x="28" y="144"/>
                </a:cxn>
                <a:cxn ang="0">
                  <a:pos x="34" y="135"/>
                </a:cxn>
                <a:cxn ang="0">
                  <a:pos x="40" y="127"/>
                </a:cxn>
                <a:cxn ang="0">
                  <a:pos x="54" y="111"/>
                </a:cxn>
                <a:cxn ang="0">
                  <a:pos x="73" y="95"/>
                </a:cxn>
                <a:cxn ang="0">
                  <a:pos x="93" y="80"/>
                </a:cxn>
                <a:cxn ang="0">
                  <a:pos x="115" y="67"/>
                </a:cxn>
                <a:cxn ang="0">
                  <a:pos x="140" y="55"/>
                </a:cxn>
                <a:cxn ang="0">
                  <a:pos x="168" y="44"/>
                </a:cxn>
                <a:cxn ang="0">
                  <a:pos x="198" y="35"/>
                </a:cxn>
                <a:cxn ang="0">
                  <a:pos x="229" y="27"/>
                </a:cxn>
                <a:cxn ang="0">
                  <a:pos x="262" y="22"/>
                </a:cxn>
                <a:cxn ang="0">
                  <a:pos x="296" y="16"/>
                </a:cxn>
                <a:cxn ang="0">
                  <a:pos x="330" y="13"/>
                </a:cxn>
                <a:cxn ang="0">
                  <a:pos x="368" y="13"/>
                </a:cxn>
                <a:cxn ang="0">
                  <a:pos x="368" y="0"/>
                </a:cxn>
              </a:cxnLst>
              <a:rect l="0" t="0" r="r" b="b"/>
              <a:pathLst>
                <a:path w="368" h="196">
                  <a:moveTo>
                    <a:pt x="368" y="0"/>
                  </a:moveTo>
                  <a:lnTo>
                    <a:pt x="330" y="1"/>
                  </a:lnTo>
                  <a:lnTo>
                    <a:pt x="295" y="4"/>
                  </a:lnTo>
                  <a:lnTo>
                    <a:pt x="259" y="10"/>
                  </a:lnTo>
                  <a:lnTo>
                    <a:pt x="226" y="16"/>
                  </a:lnTo>
                  <a:lnTo>
                    <a:pt x="193" y="24"/>
                  </a:lnTo>
                  <a:lnTo>
                    <a:pt x="164" y="34"/>
                  </a:lnTo>
                  <a:lnTo>
                    <a:pt x="134" y="46"/>
                  </a:lnTo>
                  <a:lnTo>
                    <a:pt x="109" y="58"/>
                  </a:lnTo>
                  <a:lnTo>
                    <a:pt x="84" y="71"/>
                  </a:lnTo>
                  <a:lnTo>
                    <a:pt x="64" y="87"/>
                  </a:lnTo>
                  <a:lnTo>
                    <a:pt x="45" y="103"/>
                  </a:lnTo>
                  <a:lnTo>
                    <a:pt x="29" y="118"/>
                  </a:lnTo>
                  <a:lnTo>
                    <a:pt x="22" y="128"/>
                  </a:lnTo>
                  <a:lnTo>
                    <a:pt x="17" y="137"/>
                  </a:lnTo>
                  <a:lnTo>
                    <a:pt x="11" y="147"/>
                  </a:lnTo>
                  <a:lnTo>
                    <a:pt x="8" y="156"/>
                  </a:lnTo>
                  <a:lnTo>
                    <a:pt x="3" y="167"/>
                  </a:lnTo>
                  <a:lnTo>
                    <a:pt x="1" y="177"/>
                  </a:lnTo>
                  <a:lnTo>
                    <a:pt x="0" y="187"/>
                  </a:lnTo>
                  <a:lnTo>
                    <a:pt x="0" y="196"/>
                  </a:lnTo>
                  <a:lnTo>
                    <a:pt x="12" y="196"/>
                  </a:lnTo>
                  <a:lnTo>
                    <a:pt x="14" y="189"/>
                  </a:lnTo>
                  <a:lnTo>
                    <a:pt x="15" y="179"/>
                  </a:lnTo>
                  <a:lnTo>
                    <a:pt x="17" y="170"/>
                  </a:lnTo>
                  <a:lnTo>
                    <a:pt x="20" y="161"/>
                  </a:lnTo>
                  <a:lnTo>
                    <a:pt x="23" y="152"/>
                  </a:lnTo>
                  <a:lnTo>
                    <a:pt x="28" y="144"/>
                  </a:lnTo>
                  <a:lnTo>
                    <a:pt x="34" y="135"/>
                  </a:lnTo>
                  <a:lnTo>
                    <a:pt x="40" y="127"/>
                  </a:lnTo>
                  <a:lnTo>
                    <a:pt x="54" y="111"/>
                  </a:lnTo>
                  <a:lnTo>
                    <a:pt x="73" y="95"/>
                  </a:lnTo>
                  <a:lnTo>
                    <a:pt x="93" y="80"/>
                  </a:lnTo>
                  <a:lnTo>
                    <a:pt x="115" y="67"/>
                  </a:lnTo>
                  <a:lnTo>
                    <a:pt x="140" y="55"/>
                  </a:lnTo>
                  <a:lnTo>
                    <a:pt x="168" y="44"/>
                  </a:lnTo>
                  <a:lnTo>
                    <a:pt x="198" y="35"/>
                  </a:lnTo>
                  <a:lnTo>
                    <a:pt x="229" y="27"/>
                  </a:lnTo>
                  <a:lnTo>
                    <a:pt x="262" y="22"/>
                  </a:lnTo>
                  <a:lnTo>
                    <a:pt x="296" y="16"/>
                  </a:lnTo>
                  <a:lnTo>
                    <a:pt x="330" y="13"/>
                  </a:lnTo>
                  <a:lnTo>
                    <a:pt x="368" y="13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8" name="Freeform 126"/>
            <p:cNvSpPr>
              <a:spLocks/>
            </p:cNvSpPr>
            <p:nvPr/>
          </p:nvSpPr>
          <p:spPr bwMode="auto">
            <a:xfrm>
              <a:off x="808" y="1635"/>
              <a:ext cx="903" cy="508"/>
            </a:xfrm>
            <a:custGeom>
              <a:avLst/>
              <a:gdLst/>
              <a:ahLst/>
              <a:cxnLst>
                <a:cxn ang="0">
                  <a:pos x="497" y="1"/>
                </a:cxn>
                <a:cxn ang="0">
                  <a:pos x="585" y="12"/>
                </a:cxn>
                <a:cxn ang="0">
                  <a:pos x="666" y="31"/>
                </a:cxn>
                <a:cxn ang="0">
                  <a:pos x="738" y="59"/>
                </a:cxn>
                <a:cxn ang="0">
                  <a:pos x="784" y="83"/>
                </a:cxn>
                <a:cxn ang="0">
                  <a:pos x="812" y="101"/>
                </a:cxn>
                <a:cxn ang="0">
                  <a:pos x="837" y="123"/>
                </a:cxn>
                <a:cxn ang="0">
                  <a:pos x="858" y="144"/>
                </a:cxn>
                <a:cxn ang="0">
                  <a:pos x="875" y="167"/>
                </a:cxn>
                <a:cxn ang="0">
                  <a:pos x="887" y="191"/>
                </a:cxn>
                <a:cxn ang="0">
                  <a:pos x="897" y="215"/>
                </a:cxn>
                <a:cxn ang="0">
                  <a:pos x="901" y="241"/>
                </a:cxn>
                <a:cxn ang="0">
                  <a:pos x="901" y="267"/>
                </a:cxn>
                <a:cxn ang="0">
                  <a:pos x="897" y="292"/>
                </a:cxn>
                <a:cxn ang="0">
                  <a:pos x="887" y="318"/>
                </a:cxn>
                <a:cxn ang="0">
                  <a:pos x="875" y="341"/>
                </a:cxn>
                <a:cxn ang="0">
                  <a:pos x="858" y="363"/>
                </a:cxn>
                <a:cxn ang="0">
                  <a:pos x="837" y="386"/>
                </a:cxn>
                <a:cxn ang="0">
                  <a:pos x="812" y="406"/>
                </a:cxn>
                <a:cxn ang="0">
                  <a:pos x="784" y="425"/>
                </a:cxn>
                <a:cxn ang="0">
                  <a:pos x="738" y="450"/>
                </a:cxn>
                <a:cxn ang="0">
                  <a:pos x="666" y="477"/>
                </a:cxn>
                <a:cxn ang="0">
                  <a:pos x="585" y="497"/>
                </a:cxn>
                <a:cxn ang="0">
                  <a:pos x="497" y="506"/>
                </a:cxn>
                <a:cxn ang="0">
                  <a:pos x="405" y="506"/>
                </a:cxn>
                <a:cxn ang="0">
                  <a:pos x="317" y="497"/>
                </a:cxn>
                <a:cxn ang="0">
                  <a:pos x="237" y="477"/>
                </a:cxn>
                <a:cxn ang="0">
                  <a:pos x="164" y="450"/>
                </a:cxn>
                <a:cxn ang="0">
                  <a:pos x="117" y="425"/>
                </a:cxn>
                <a:cxn ang="0">
                  <a:pos x="90" y="406"/>
                </a:cxn>
                <a:cxn ang="0">
                  <a:pos x="66" y="386"/>
                </a:cxn>
                <a:cxn ang="0">
                  <a:pos x="45" y="363"/>
                </a:cxn>
                <a:cxn ang="0">
                  <a:pos x="28" y="341"/>
                </a:cxn>
                <a:cxn ang="0">
                  <a:pos x="14" y="318"/>
                </a:cxn>
                <a:cxn ang="0">
                  <a:pos x="5" y="292"/>
                </a:cxn>
                <a:cxn ang="0">
                  <a:pos x="0" y="267"/>
                </a:cxn>
                <a:cxn ang="0">
                  <a:pos x="0" y="241"/>
                </a:cxn>
                <a:cxn ang="0">
                  <a:pos x="5" y="215"/>
                </a:cxn>
                <a:cxn ang="0">
                  <a:pos x="14" y="191"/>
                </a:cxn>
                <a:cxn ang="0">
                  <a:pos x="28" y="167"/>
                </a:cxn>
                <a:cxn ang="0">
                  <a:pos x="45" y="144"/>
                </a:cxn>
                <a:cxn ang="0">
                  <a:pos x="66" y="123"/>
                </a:cxn>
                <a:cxn ang="0">
                  <a:pos x="90" y="101"/>
                </a:cxn>
                <a:cxn ang="0">
                  <a:pos x="117" y="83"/>
                </a:cxn>
                <a:cxn ang="0">
                  <a:pos x="164" y="59"/>
                </a:cxn>
                <a:cxn ang="0">
                  <a:pos x="237" y="31"/>
                </a:cxn>
                <a:cxn ang="0">
                  <a:pos x="317" y="12"/>
                </a:cxn>
                <a:cxn ang="0">
                  <a:pos x="405" y="1"/>
                </a:cxn>
              </a:cxnLst>
              <a:rect l="0" t="0" r="r" b="b"/>
              <a:pathLst>
                <a:path w="903" h="508">
                  <a:moveTo>
                    <a:pt x="451" y="0"/>
                  </a:moveTo>
                  <a:lnTo>
                    <a:pt x="497" y="1"/>
                  </a:lnTo>
                  <a:lnTo>
                    <a:pt x="541" y="5"/>
                  </a:lnTo>
                  <a:lnTo>
                    <a:pt x="585" y="12"/>
                  </a:lnTo>
                  <a:lnTo>
                    <a:pt x="627" y="20"/>
                  </a:lnTo>
                  <a:lnTo>
                    <a:pt x="666" y="31"/>
                  </a:lnTo>
                  <a:lnTo>
                    <a:pt x="703" y="44"/>
                  </a:lnTo>
                  <a:lnTo>
                    <a:pt x="738" y="59"/>
                  </a:lnTo>
                  <a:lnTo>
                    <a:pt x="770" y="75"/>
                  </a:lnTo>
                  <a:lnTo>
                    <a:pt x="784" y="83"/>
                  </a:lnTo>
                  <a:lnTo>
                    <a:pt x="798" y="93"/>
                  </a:lnTo>
                  <a:lnTo>
                    <a:pt x="812" y="101"/>
                  </a:lnTo>
                  <a:lnTo>
                    <a:pt x="825" y="112"/>
                  </a:lnTo>
                  <a:lnTo>
                    <a:pt x="837" y="123"/>
                  </a:lnTo>
                  <a:lnTo>
                    <a:pt x="848" y="134"/>
                  </a:lnTo>
                  <a:lnTo>
                    <a:pt x="858" y="144"/>
                  </a:lnTo>
                  <a:lnTo>
                    <a:pt x="867" y="155"/>
                  </a:lnTo>
                  <a:lnTo>
                    <a:pt x="875" y="167"/>
                  </a:lnTo>
                  <a:lnTo>
                    <a:pt x="881" y="179"/>
                  </a:lnTo>
                  <a:lnTo>
                    <a:pt x="887" y="191"/>
                  </a:lnTo>
                  <a:lnTo>
                    <a:pt x="894" y="203"/>
                  </a:lnTo>
                  <a:lnTo>
                    <a:pt x="897" y="215"/>
                  </a:lnTo>
                  <a:lnTo>
                    <a:pt x="900" y="229"/>
                  </a:lnTo>
                  <a:lnTo>
                    <a:pt x="901" y="241"/>
                  </a:lnTo>
                  <a:lnTo>
                    <a:pt x="903" y="254"/>
                  </a:lnTo>
                  <a:lnTo>
                    <a:pt x="901" y="267"/>
                  </a:lnTo>
                  <a:lnTo>
                    <a:pt x="900" y="280"/>
                  </a:lnTo>
                  <a:lnTo>
                    <a:pt x="897" y="292"/>
                  </a:lnTo>
                  <a:lnTo>
                    <a:pt x="894" y="305"/>
                  </a:lnTo>
                  <a:lnTo>
                    <a:pt x="887" y="318"/>
                  </a:lnTo>
                  <a:lnTo>
                    <a:pt x="881" y="330"/>
                  </a:lnTo>
                  <a:lnTo>
                    <a:pt x="875" y="341"/>
                  </a:lnTo>
                  <a:lnTo>
                    <a:pt x="867" y="353"/>
                  </a:lnTo>
                  <a:lnTo>
                    <a:pt x="858" y="363"/>
                  </a:lnTo>
                  <a:lnTo>
                    <a:pt x="848" y="375"/>
                  </a:lnTo>
                  <a:lnTo>
                    <a:pt x="837" y="386"/>
                  </a:lnTo>
                  <a:lnTo>
                    <a:pt x="825" y="396"/>
                  </a:lnTo>
                  <a:lnTo>
                    <a:pt x="812" y="406"/>
                  </a:lnTo>
                  <a:lnTo>
                    <a:pt x="798" y="415"/>
                  </a:lnTo>
                  <a:lnTo>
                    <a:pt x="784" y="425"/>
                  </a:lnTo>
                  <a:lnTo>
                    <a:pt x="770" y="432"/>
                  </a:lnTo>
                  <a:lnTo>
                    <a:pt x="738" y="450"/>
                  </a:lnTo>
                  <a:lnTo>
                    <a:pt x="703" y="465"/>
                  </a:lnTo>
                  <a:lnTo>
                    <a:pt x="666" y="477"/>
                  </a:lnTo>
                  <a:lnTo>
                    <a:pt x="627" y="487"/>
                  </a:lnTo>
                  <a:lnTo>
                    <a:pt x="585" y="497"/>
                  </a:lnTo>
                  <a:lnTo>
                    <a:pt x="541" y="502"/>
                  </a:lnTo>
                  <a:lnTo>
                    <a:pt x="497" y="506"/>
                  </a:lnTo>
                  <a:lnTo>
                    <a:pt x="451" y="508"/>
                  </a:lnTo>
                  <a:lnTo>
                    <a:pt x="405" y="506"/>
                  </a:lnTo>
                  <a:lnTo>
                    <a:pt x="360" y="502"/>
                  </a:lnTo>
                  <a:lnTo>
                    <a:pt x="317" y="497"/>
                  </a:lnTo>
                  <a:lnTo>
                    <a:pt x="276" y="487"/>
                  </a:lnTo>
                  <a:lnTo>
                    <a:pt x="237" y="477"/>
                  </a:lnTo>
                  <a:lnTo>
                    <a:pt x="200" y="465"/>
                  </a:lnTo>
                  <a:lnTo>
                    <a:pt x="164" y="450"/>
                  </a:lnTo>
                  <a:lnTo>
                    <a:pt x="133" y="432"/>
                  </a:lnTo>
                  <a:lnTo>
                    <a:pt x="117" y="425"/>
                  </a:lnTo>
                  <a:lnTo>
                    <a:pt x="103" y="415"/>
                  </a:lnTo>
                  <a:lnTo>
                    <a:pt x="90" y="406"/>
                  </a:lnTo>
                  <a:lnTo>
                    <a:pt x="78" y="396"/>
                  </a:lnTo>
                  <a:lnTo>
                    <a:pt x="66" y="386"/>
                  </a:lnTo>
                  <a:lnTo>
                    <a:pt x="55" y="375"/>
                  </a:lnTo>
                  <a:lnTo>
                    <a:pt x="45" y="363"/>
                  </a:lnTo>
                  <a:lnTo>
                    <a:pt x="36" y="353"/>
                  </a:lnTo>
                  <a:lnTo>
                    <a:pt x="28" y="341"/>
                  </a:lnTo>
                  <a:lnTo>
                    <a:pt x="20" y="330"/>
                  </a:lnTo>
                  <a:lnTo>
                    <a:pt x="14" y="318"/>
                  </a:lnTo>
                  <a:lnTo>
                    <a:pt x="9" y="305"/>
                  </a:lnTo>
                  <a:lnTo>
                    <a:pt x="5" y="292"/>
                  </a:lnTo>
                  <a:lnTo>
                    <a:pt x="3" y="280"/>
                  </a:lnTo>
                  <a:lnTo>
                    <a:pt x="0" y="267"/>
                  </a:lnTo>
                  <a:lnTo>
                    <a:pt x="0" y="254"/>
                  </a:lnTo>
                  <a:lnTo>
                    <a:pt x="0" y="241"/>
                  </a:lnTo>
                  <a:lnTo>
                    <a:pt x="3" y="229"/>
                  </a:lnTo>
                  <a:lnTo>
                    <a:pt x="5" y="215"/>
                  </a:lnTo>
                  <a:lnTo>
                    <a:pt x="9" y="203"/>
                  </a:lnTo>
                  <a:lnTo>
                    <a:pt x="14" y="191"/>
                  </a:lnTo>
                  <a:lnTo>
                    <a:pt x="20" y="179"/>
                  </a:lnTo>
                  <a:lnTo>
                    <a:pt x="28" y="167"/>
                  </a:lnTo>
                  <a:lnTo>
                    <a:pt x="36" y="155"/>
                  </a:lnTo>
                  <a:lnTo>
                    <a:pt x="45" y="144"/>
                  </a:lnTo>
                  <a:lnTo>
                    <a:pt x="55" y="134"/>
                  </a:lnTo>
                  <a:lnTo>
                    <a:pt x="66" y="123"/>
                  </a:lnTo>
                  <a:lnTo>
                    <a:pt x="78" y="112"/>
                  </a:lnTo>
                  <a:lnTo>
                    <a:pt x="90" y="101"/>
                  </a:lnTo>
                  <a:lnTo>
                    <a:pt x="103" y="93"/>
                  </a:lnTo>
                  <a:lnTo>
                    <a:pt x="117" y="83"/>
                  </a:lnTo>
                  <a:lnTo>
                    <a:pt x="133" y="75"/>
                  </a:lnTo>
                  <a:lnTo>
                    <a:pt x="164" y="59"/>
                  </a:lnTo>
                  <a:lnTo>
                    <a:pt x="200" y="44"/>
                  </a:lnTo>
                  <a:lnTo>
                    <a:pt x="237" y="31"/>
                  </a:lnTo>
                  <a:lnTo>
                    <a:pt x="276" y="20"/>
                  </a:lnTo>
                  <a:lnTo>
                    <a:pt x="317" y="12"/>
                  </a:lnTo>
                  <a:lnTo>
                    <a:pt x="360" y="5"/>
                  </a:lnTo>
                  <a:lnTo>
                    <a:pt x="405" y="1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9" name="Freeform 127"/>
            <p:cNvSpPr>
              <a:spLocks/>
            </p:cNvSpPr>
            <p:nvPr/>
          </p:nvSpPr>
          <p:spPr bwMode="auto">
            <a:xfrm>
              <a:off x="1259" y="1630"/>
              <a:ext cx="458" cy="259"/>
            </a:xfrm>
            <a:custGeom>
              <a:avLst/>
              <a:gdLst/>
              <a:ahLst/>
              <a:cxnLst>
                <a:cxn ang="0">
                  <a:pos x="458" y="259"/>
                </a:cxn>
                <a:cxn ang="0">
                  <a:pos x="458" y="246"/>
                </a:cxn>
                <a:cxn ang="0">
                  <a:pos x="455" y="232"/>
                </a:cxn>
                <a:cxn ang="0">
                  <a:pos x="452" y="219"/>
                </a:cxn>
                <a:cxn ang="0">
                  <a:pos x="449" y="206"/>
                </a:cxn>
                <a:cxn ang="0">
                  <a:pos x="443" y="193"/>
                </a:cxn>
                <a:cxn ang="0">
                  <a:pos x="436" y="182"/>
                </a:cxn>
                <a:cxn ang="0">
                  <a:pos x="430" y="170"/>
                </a:cxn>
                <a:cxn ang="0">
                  <a:pos x="421" y="158"/>
                </a:cxn>
                <a:cxn ang="0">
                  <a:pos x="411" y="146"/>
                </a:cxn>
                <a:cxn ang="0">
                  <a:pos x="402" y="134"/>
                </a:cxn>
                <a:cxn ang="0">
                  <a:pos x="391" y="124"/>
                </a:cxn>
                <a:cxn ang="0">
                  <a:pos x="379" y="113"/>
                </a:cxn>
                <a:cxn ang="0">
                  <a:pos x="366" y="103"/>
                </a:cxn>
                <a:cxn ang="0">
                  <a:pos x="352" y="93"/>
                </a:cxn>
                <a:cxn ang="0">
                  <a:pos x="338" y="84"/>
                </a:cxn>
                <a:cxn ang="0">
                  <a:pos x="322" y="75"/>
                </a:cxn>
                <a:cxn ang="0">
                  <a:pos x="290" y="58"/>
                </a:cxn>
                <a:cxn ang="0">
                  <a:pos x="255" y="44"/>
                </a:cxn>
                <a:cxn ang="0">
                  <a:pos x="216" y="31"/>
                </a:cxn>
                <a:cxn ang="0">
                  <a:pos x="177" y="20"/>
                </a:cxn>
                <a:cxn ang="0">
                  <a:pos x="135" y="10"/>
                </a:cxn>
                <a:cxn ang="0">
                  <a:pos x="92" y="3"/>
                </a:cxn>
                <a:cxn ang="0">
                  <a:pos x="46" y="1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45" y="12"/>
                </a:cxn>
                <a:cxn ang="0">
                  <a:pos x="90" y="16"/>
                </a:cxn>
                <a:cxn ang="0">
                  <a:pos x="132" y="22"/>
                </a:cxn>
                <a:cxn ang="0">
                  <a:pos x="173" y="31"/>
                </a:cxn>
                <a:cxn ang="0">
                  <a:pos x="212" y="41"/>
                </a:cxn>
                <a:cxn ang="0">
                  <a:pos x="249" y="55"/>
                </a:cxn>
                <a:cxn ang="0">
                  <a:pos x="283" y="68"/>
                </a:cxn>
                <a:cxn ang="0">
                  <a:pos x="315" y="85"/>
                </a:cxn>
                <a:cxn ang="0">
                  <a:pos x="330" y="93"/>
                </a:cxn>
                <a:cxn ang="0">
                  <a:pos x="344" y="103"/>
                </a:cxn>
                <a:cxn ang="0">
                  <a:pos x="357" y="112"/>
                </a:cxn>
                <a:cxn ang="0">
                  <a:pos x="369" y="122"/>
                </a:cxn>
                <a:cxn ang="0">
                  <a:pos x="380" y="132"/>
                </a:cxn>
                <a:cxn ang="0">
                  <a:pos x="391" y="141"/>
                </a:cxn>
                <a:cxn ang="0">
                  <a:pos x="400" y="152"/>
                </a:cxn>
                <a:cxn ang="0">
                  <a:pos x="410" y="165"/>
                </a:cxn>
                <a:cxn ang="0">
                  <a:pos x="418" y="175"/>
                </a:cxn>
                <a:cxn ang="0">
                  <a:pos x="424" y="187"/>
                </a:cxn>
                <a:cxn ang="0">
                  <a:pos x="430" y="197"/>
                </a:cxn>
                <a:cxn ang="0">
                  <a:pos x="435" y="210"/>
                </a:cxn>
                <a:cxn ang="0">
                  <a:pos x="439" y="222"/>
                </a:cxn>
                <a:cxn ang="0">
                  <a:pos x="443" y="234"/>
                </a:cxn>
                <a:cxn ang="0">
                  <a:pos x="444" y="247"/>
                </a:cxn>
                <a:cxn ang="0">
                  <a:pos x="444" y="259"/>
                </a:cxn>
                <a:cxn ang="0">
                  <a:pos x="458" y="259"/>
                </a:cxn>
              </a:cxnLst>
              <a:rect l="0" t="0" r="r" b="b"/>
              <a:pathLst>
                <a:path w="458" h="259">
                  <a:moveTo>
                    <a:pt x="458" y="259"/>
                  </a:moveTo>
                  <a:lnTo>
                    <a:pt x="458" y="246"/>
                  </a:lnTo>
                  <a:lnTo>
                    <a:pt x="455" y="232"/>
                  </a:lnTo>
                  <a:lnTo>
                    <a:pt x="452" y="219"/>
                  </a:lnTo>
                  <a:lnTo>
                    <a:pt x="449" y="206"/>
                  </a:lnTo>
                  <a:lnTo>
                    <a:pt x="443" y="193"/>
                  </a:lnTo>
                  <a:lnTo>
                    <a:pt x="436" y="182"/>
                  </a:lnTo>
                  <a:lnTo>
                    <a:pt x="430" y="170"/>
                  </a:lnTo>
                  <a:lnTo>
                    <a:pt x="421" y="158"/>
                  </a:lnTo>
                  <a:lnTo>
                    <a:pt x="411" y="146"/>
                  </a:lnTo>
                  <a:lnTo>
                    <a:pt x="402" y="134"/>
                  </a:lnTo>
                  <a:lnTo>
                    <a:pt x="391" y="124"/>
                  </a:lnTo>
                  <a:lnTo>
                    <a:pt x="379" y="113"/>
                  </a:lnTo>
                  <a:lnTo>
                    <a:pt x="366" y="103"/>
                  </a:lnTo>
                  <a:lnTo>
                    <a:pt x="352" y="93"/>
                  </a:lnTo>
                  <a:lnTo>
                    <a:pt x="338" y="84"/>
                  </a:lnTo>
                  <a:lnTo>
                    <a:pt x="322" y="75"/>
                  </a:lnTo>
                  <a:lnTo>
                    <a:pt x="290" y="58"/>
                  </a:lnTo>
                  <a:lnTo>
                    <a:pt x="255" y="44"/>
                  </a:lnTo>
                  <a:lnTo>
                    <a:pt x="216" y="31"/>
                  </a:lnTo>
                  <a:lnTo>
                    <a:pt x="177" y="20"/>
                  </a:lnTo>
                  <a:lnTo>
                    <a:pt x="135" y="10"/>
                  </a:lnTo>
                  <a:lnTo>
                    <a:pt x="92" y="3"/>
                  </a:lnTo>
                  <a:lnTo>
                    <a:pt x="46" y="1"/>
                  </a:lnTo>
                  <a:lnTo>
                    <a:pt x="0" y="0"/>
                  </a:lnTo>
                  <a:lnTo>
                    <a:pt x="0" y="10"/>
                  </a:lnTo>
                  <a:lnTo>
                    <a:pt x="45" y="12"/>
                  </a:lnTo>
                  <a:lnTo>
                    <a:pt x="90" y="16"/>
                  </a:lnTo>
                  <a:lnTo>
                    <a:pt x="132" y="22"/>
                  </a:lnTo>
                  <a:lnTo>
                    <a:pt x="173" y="31"/>
                  </a:lnTo>
                  <a:lnTo>
                    <a:pt x="212" y="41"/>
                  </a:lnTo>
                  <a:lnTo>
                    <a:pt x="249" y="55"/>
                  </a:lnTo>
                  <a:lnTo>
                    <a:pt x="283" y="68"/>
                  </a:lnTo>
                  <a:lnTo>
                    <a:pt x="315" y="85"/>
                  </a:lnTo>
                  <a:lnTo>
                    <a:pt x="330" y="93"/>
                  </a:lnTo>
                  <a:lnTo>
                    <a:pt x="344" y="103"/>
                  </a:lnTo>
                  <a:lnTo>
                    <a:pt x="357" y="112"/>
                  </a:lnTo>
                  <a:lnTo>
                    <a:pt x="369" y="122"/>
                  </a:lnTo>
                  <a:lnTo>
                    <a:pt x="380" y="132"/>
                  </a:lnTo>
                  <a:lnTo>
                    <a:pt x="391" y="141"/>
                  </a:lnTo>
                  <a:lnTo>
                    <a:pt x="400" y="152"/>
                  </a:lnTo>
                  <a:lnTo>
                    <a:pt x="410" y="165"/>
                  </a:lnTo>
                  <a:lnTo>
                    <a:pt x="418" y="175"/>
                  </a:lnTo>
                  <a:lnTo>
                    <a:pt x="424" y="187"/>
                  </a:lnTo>
                  <a:lnTo>
                    <a:pt x="430" y="197"/>
                  </a:lnTo>
                  <a:lnTo>
                    <a:pt x="435" y="210"/>
                  </a:lnTo>
                  <a:lnTo>
                    <a:pt x="439" y="222"/>
                  </a:lnTo>
                  <a:lnTo>
                    <a:pt x="443" y="234"/>
                  </a:lnTo>
                  <a:lnTo>
                    <a:pt x="444" y="247"/>
                  </a:lnTo>
                  <a:lnTo>
                    <a:pt x="444" y="259"/>
                  </a:lnTo>
                  <a:lnTo>
                    <a:pt x="458" y="259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20" name="Freeform 128"/>
            <p:cNvSpPr>
              <a:spLocks/>
            </p:cNvSpPr>
            <p:nvPr/>
          </p:nvSpPr>
          <p:spPr bwMode="auto">
            <a:xfrm>
              <a:off x="1259" y="1889"/>
              <a:ext cx="458" cy="260"/>
            </a:xfrm>
            <a:custGeom>
              <a:avLst/>
              <a:gdLst/>
              <a:ahLst/>
              <a:cxnLst>
                <a:cxn ang="0">
                  <a:pos x="0" y="260"/>
                </a:cxn>
                <a:cxn ang="0">
                  <a:pos x="46" y="259"/>
                </a:cxn>
                <a:cxn ang="0">
                  <a:pos x="92" y="255"/>
                </a:cxn>
                <a:cxn ang="0">
                  <a:pos x="135" y="248"/>
                </a:cxn>
                <a:cxn ang="0">
                  <a:pos x="177" y="240"/>
                </a:cxn>
                <a:cxn ang="0">
                  <a:pos x="216" y="228"/>
                </a:cxn>
                <a:cxn ang="0">
                  <a:pos x="255" y="216"/>
                </a:cxn>
                <a:cxn ang="0">
                  <a:pos x="290" y="202"/>
                </a:cxn>
                <a:cxn ang="0">
                  <a:pos x="322" y="184"/>
                </a:cxn>
                <a:cxn ang="0">
                  <a:pos x="338" y="175"/>
                </a:cxn>
                <a:cxn ang="0">
                  <a:pos x="352" y="166"/>
                </a:cxn>
                <a:cxn ang="0">
                  <a:pos x="366" y="156"/>
                </a:cxn>
                <a:cxn ang="0">
                  <a:pos x="379" y="145"/>
                </a:cxn>
                <a:cxn ang="0">
                  <a:pos x="391" y="136"/>
                </a:cxn>
                <a:cxn ang="0">
                  <a:pos x="402" y="124"/>
                </a:cxn>
                <a:cxn ang="0">
                  <a:pos x="411" y="114"/>
                </a:cxn>
                <a:cxn ang="0">
                  <a:pos x="421" y="101"/>
                </a:cxn>
                <a:cxn ang="0">
                  <a:pos x="430" y="91"/>
                </a:cxn>
                <a:cxn ang="0">
                  <a:pos x="436" y="78"/>
                </a:cxn>
                <a:cxn ang="0">
                  <a:pos x="443" y="65"/>
                </a:cxn>
                <a:cxn ang="0">
                  <a:pos x="449" y="54"/>
                </a:cxn>
                <a:cxn ang="0">
                  <a:pos x="452" y="40"/>
                </a:cxn>
                <a:cxn ang="0">
                  <a:pos x="455" y="26"/>
                </a:cxn>
                <a:cxn ang="0">
                  <a:pos x="458" y="13"/>
                </a:cxn>
                <a:cxn ang="0">
                  <a:pos x="458" y="0"/>
                </a:cxn>
                <a:cxn ang="0">
                  <a:pos x="444" y="0"/>
                </a:cxn>
                <a:cxn ang="0">
                  <a:pos x="444" y="13"/>
                </a:cxn>
                <a:cxn ang="0">
                  <a:pos x="443" y="25"/>
                </a:cxn>
                <a:cxn ang="0">
                  <a:pos x="439" y="37"/>
                </a:cxn>
                <a:cxn ang="0">
                  <a:pos x="435" y="49"/>
                </a:cxn>
                <a:cxn ang="0">
                  <a:pos x="430" y="61"/>
                </a:cxn>
                <a:cxn ang="0">
                  <a:pos x="424" y="73"/>
                </a:cxn>
                <a:cxn ang="0">
                  <a:pos x="418" y="84"/>
                </a:cxn>
                <a:cxn ang="0">
                  <a:pos x="410" y="96"/>
                </a:cxn>
                <a:cxn ang="0">
                  <a:pos x="400" y="107"/>
                </a:cxn>
                <a:cxn ang="0">
                  <a:pos x="391" y="118"/>
                </a:cxn>
                <a:cxn ang="0">
                  <a:pos x="380" y="128"/>
                </a:cxn>
                <a:cxn ang="0">
                  <a:pos x="369" y="137"/>
                </a:cxn>
                <a:cxn ang="0">
                  <a:pos x="357" y="147"/>
                </a:cxn>
                <a:cxn ang="0">
                  <a:pos x="344" y="156"/>
                </a:cxn>
                <a:cxn ang="0">
                  <a:pos x="330" y="166"/>
                </a:cxn>
                <a:cxn ang="0">
                  <a:pos x="315" y="175"/>
                </a:cxn>
                <a:cxn ang="0">
                  <a:pos x="283" y="191"/>
                </a:cxn>
                <a:cxn ang="0">
                  <a:pos x="249" y="205"/>
                </a:cxn>
                <a:cxn ang="0">
                  <a:pos x="212" y="217"/>
                </a:cxn>
                <a:cxn ang="0">
                  <a:pos x="173" y="228"/>
                </a:cxn>
                <a:cxn ang="0">
                  <a:pos x="132" y="236"/>
                </a:cxn>
                <a:cxn ang="0">
                  <a:pos x="90" y="243"/>
                </a:cxn>
                <a:cxn ang="0">
                  <a:pos x="45" y="247"/>
                </a:cxn>
                <a:cxn ang="0">
                  <a:pos x="0" y="248"/>
                </a:cxn>
                <a:cxn ang="0">
                  <a:pos x="0" y="260"/>
                </a:cxn>
              </a:cxnLst>
              <a:rect l="0" t="0" r="r" b="b"/>
              <a:pathLst>
                <a:path w="458" h="260">
                  <a:moveTo>
                    <a:pt x="0" y="260"/>
                  </a:moveTo>
                  <a:lnTo>
                    <a:pt x="46" y="259"/>
                  </a:lnTo>
                  <a:lnTo>
                    <a:pt x="92" y="255"/>
                  </a:lnTo>
                  <a:lnTo>
                    <a:pt x="135" y="248"/>
                  </a:lnTo>
                  <a:lnTo>
                    <a:pt x="177" y="240"/>
                  </a:lnTo>
                  <a:lnTo>
                    <a:pt x="216" y="228"/>
                  </a:lnTo>
                  <a:lnTo>
                    <a:pt x="255" y="216"/>
                  </a:lnTo>
                  <a:lnTo>
                    <a:pt x="290" y="202"/>
                  </a:lnTo>
                  <a:lnTo>
                    <a:pt x="322" y="184"/>
                  </a:lnTo>
                  <a:lnTo>
                    <a:pt x="338" y="175"/>
                  </a:lnTo>
                  <a:lnTo>
                    <a:pt x="352" y="166"/>
                  </a:lnTo>
                  <a:lnTo>
                    <a:pt x="366" y="156"/>
                  </a:lnTo>
                  <a:lnTo>
                    <a:pt x="379" y="145"/>
                  </a:lnTo>
                  <a:lnTo>
                    <a:pt x="391" y="136"/>
                  </a:lnTo>
                  <a:lnTo>
                    <a:pt x="402" y="124"/>
                  </a:lnTo>
                  <a:lnTo>
                    <a:pt x="411" y="114"/>
                  </a:lnTo>
                  <a:lnTo>
                    <a:pt x="421" y="101"/>
                  </a:lnTo>
                  <a:lnTo>
                    <a:pt x="430" y="91"/>
                  </a:lnTo>
                  <a:lnTo>
                    <a:pt x="436" y="78"/>
                  </a:lnTo>
                  <a:lnTo>
                    <a:pt x="443" y="65"/>
                  </a:lnTo>
                  <a:lnTo>
                    <a:pt x="449" y="54"/>
                  </a:lnTo>
                  <a:lnTo>
                    <a:pt x="452" y="40"/>
                  </a:lnTo>
                  <a:lnTo>
                    <a:pt x="455" y="26"/>
                  </a:lnTo>
                  <a:lnTo>
                    <a:pt x="458" y="13"/>
                  </a:lnTo>
                  <a:lnTo>
                    <a:pt x="458" y="0"/>
                  </a:lnTo>
                  <a:lnTo>
                    <a:pt x="444" y="0"/>
                  </a:lnTo>
                  <a:lnTo>
                    <a:pt x="444" y="13"/>
                  </a:lnTo>
                  <a:lnTo>
                    <a:pt x="443" y="25"/>
                  </a:lnTo>
                  <a:lnTo>
                    <a:pt x="439" y="37"/>
                  </a:lnTo>
                  <a:lnTo>
                    <a:pt x="435" y="49"/>
                  </a:lnTo>
                  <a:lnTo>
                    <a:pt x="430" y="61"/>
                  </a:lnTo>
                  <a:lnTo>
                    <a:pt x="424" y="73"/>
                  </a:lnTo>
                  <a:lnTo>
                    <a:pt x="418" y="84"/>
                  </a:lnTo>
                  <a:lnTo>
                    <a:pt x="410" y="96"/>
                  </a:lnTo>
                  <a:lnTo>
                    <a:pt x="400" y="107"/>
                  </a:lnTo>
                  <a:lnTo>
                    <a:pt x="391" y="118"/>
                  </a:lnTo>
                  <a:lnTo>
                    <a:pt x="380" y="128"/>
                  </a:lnTo>
                  <a:lnTo>
                    <a:pt x="369" y="137"/>
                  </a:lnTo>
                  <a:lnTo>
                    <a:pt x="357" y="147"/>
                  </a:lnTo>
                  <a:lnTo>
                    <a:pt x="344" y="156"/>
                  </a:lnTo>
                  <a:lnTo>
                    <a:pt x="330" y="166"/>
                  </a:lnTo>
                  <a:lnTo>
                    <a:pt x="315" y="175"/>
                  </a:lnTo>
                  <a:lnTo>
                    <a:pt x="283" y="191"/>
                  </a:lnTo>
                  <a:lnTo>
                    <a:pt x="249" y="205"/>
                  </a:lnTo>
                  <a:lnTo>
                    <a:pt x="212" y="217"/>
                  </a:lnTo>
                  <a:lnTo>
                    <a:pt x="173" y="228"/>
                  </a:lnTo>
                  <a:lnTo>
                    <a:pt x="132" y="236"/>
                  </a:lnTo>
                  <a:lnTo>
                    <a:pt x="90" y="243"/>
                  </a:lnTo>
                  <a:lnTo>
                    <a:pt x="45" y="247"/>
                  </a:lnTo>
                  <a:lnTo>
                    <a:pt x="0" y="248"/>
                  </a:lnTo>
                  <a:lnTo>
                    <a:pt x="0" y="26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21" name="Freeform 129"/>
            <p:cNvSpPr>
              <a:spLocks/>
            </p:cNvSpPr>
            <p:nvPr/>
          </p:nvSpPr>
          <p:spPr bwMode="auto">
            <a:xfrm>
              <a:off x="802" y="1889"/>
              <a:ext cx="457" cy="2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"/>
                </a:cxn>
                <a:cxn ang="0">
                  <a:pos x="1" y="26"/>
                </a:cxn>
                <a:cxn ang="0">
                  <a:pos x="4" y="40"/>
                </a:cxn>
                <a:cxn ang="0">
                  <a:pos x="9" y="54"/>
                </a:cxn>
                <a:cxn ang="0">
                  <a:pos x="14" y="65"/>
                </a:cxn>
                <a:cxn ang="0">
                  <a:pos x="20" y="78"/>
                </a:cxn>
                <a:cxn ang="0">
                  <a:pos x="28" y="91"/>
                </a:cxn>
                <a:cxn ang="0">
                  <a:pos x="36" y="101"/>
                </a:cxn>
                <a:cxn ang="0">
                  <a:pos x="45" y="114"/>
                </a:cxn>
                <a:cxn ang="0">
                  <a:pos x="56" y="124"/>
                </a:cxn>
                <a:cxn ang="0">
                  <a:pos x="67" y="136"/>
                </a:cxn>
                <a:cxn ang="0">
                  <a:pos x="78" y="145"/>
                </a:cxn>
                <a:cxn ang="0">
                  <a:pos x="92" y="156"/>
                </a:cxn>
                <a:cxn ang="0">
                  <a:pos x="104" y="166"/>
                </a:cxn>
                <a:cxn ang="0">
                  <a:pos x="120" y="175"/>
                </a:cxn>
                <a:cxn ang="0">
                  <a:pos x="135" y="184"/>
                </a:cxn>
                <a:cxn ang="0">
                  <a:pos x="167" y="202"/>
                </a:cxn>
                <a:cxn ang="0">
                  <a:pos x="202" y="216"/>
                </a:cxn>
                <a:cxn ang="0">
                  <a:pos x="240" y="228"/>
                </a:cxn>
                <a:cxn ang="0">
                  <a:pos x="280" y="240"/>
                </a:cxn>
                <a:cxn ang="0">
                  <a:pos x="323" y="248"/>
                </a:cxn>
                <a:cxn ang="0">
                  <a:pos x="366" y="255"/>
                </a:cxn>
                <a:cxn ang="0">
                  <a:pos x="410" y="259"/>
                </a:cxn>
                <a:cxn ang="0">
                  <a:pos x="457" y="260"/>
                </a:cxn>
                <a:cxn ang="0">
                  <a:pos x="457" y="248"/>
                </a:cxn>
                <a:cxn ang="0">
                  <a:pos x="411" y="247"/>
                </a:cxn>
                <a:cxn ang="0">
                  <a:pos x="368" y="243"/>
                </a:cxn>
                <a:cxn ang="0">
                  <a:pos x="324" y="236"/>
                </a:cxn>
                <a:cxn ang="0">
                  <a:pos x="284" y="228"/>
                </a:cxn>
                <a:cxn ang="0">
                  <a:pos x="245" y="217"/>
                </a:cxn>
                <a:cxn ang="0">
                  <a:pos x="209" y="205"/>
                </a:cxn>
                <a:cxn ang="0">
                  <a:pos x="174" y="191"/>
                </a:cxn>
                <a:cxn ang="0">
                  <a:pos x="142" y="175"/>
                </a:cxn>
                <a:cxn ang="0">
                  <a:pos x="128" y="166"/>
                </a:cxn>
                <a:cxn ang="0">
                  <a:pos x="114" y="156"/>
                </a:cxn>
                <a:cxn ang="0">
                  <a:pos x="101" y="147"/>
                </a:cxn>
                <a:cxn ang="0">
                  <a:pos x="89" y="137"/>
                </a:cxn>
                <a:cxn ang="0">
                  <a:pos x="76" y="128"/>
                </a:cxn>
                <a:cxn ang="0">
                  <a:pos x="65" y="118"/>
                </a:cxn>
                <a:cxn ang="0">
                  <a:pos x="56" y="107"/>
                </a:cxn>
                <a:cxn ang="0">
                  <a:pos x="48" y="96"/>
                </a:cxn>
                <a:cxn ang="0">
                  <a:pos x="40" y="84"/>
                </a:cxn>
                <a:cxn ang="0">
                  <a:pos x="33" y="73"/>
                </a:cxn>
                <a:cxn ang="0">
                  <a:pos x="26" y="61"/>
                </a:cxn>
                <a:cxn ang="0">
                  <a:pos x="22" y="49"/>
                </a:cxn>
                <a:cxn ang="0">
                  <a:pos x="18" y="37"/>
                </a:cxn>
                <a:cxn ang="0">
                  <a:pos x="15" y="25"/>
                </a:cxn>
                <a:cxn ang="0">
                  <a:pos x="14" y="13"/>
                </a:cxn>
                <a:cxn ang="0">
                  <a:pos x="12" y="0"/>
                </a:cxn>
                <a:cxn ang="0">
                  <a:pos x="0" y="0"/>
                </a:cxn>
              </a:cxnLst>
              <a:rect l="0" t="0" r="r" b="b"/>
              <a:pathLst>
                <a:path w="457" h="260">
                  <a:moveTo>
                    <a:pt x="0" y="0"/>
                  </a:moveTo>
                  <a:lnTo>
                    <a:pt x="0" y="13"/>
                  </a:lnTo>
                  <a:lnTo>
                    <a:pt x="1" y="26"/>
                  </a:lnTo>
                  <a:lnTo>
                    <a:pt x="4" y="40"/>
                  </a:lnTo>
                  <a:lnTo>
                    <a:pt x="9" y="54"/>
                  </a:lnTo>
                  <a:lnTo>
                    <a:pt x="14" y="65"/>
                  </a:lnTo>
                  <a:lnTo>
                    <a:pt x="20" y="78"/>
                  </a:lnTo>
                  <a:lnTo>
                    <a:pt x="28" y="91"/>
                  </a:lnTo>
                  <a:lnTo>
                    <a:pt x="36" y="101"/>
                  </a:lnTo>
                  <a:lnTo>
                    <a:pt x="45" y="114"/>
                  </a:lnTo>
                  <a:lnTo>
                    <a:pt x="56" y="124"/>
                  </a:lnTo>
                  <a:lnTo>
                    <a:pt x="67" y="136"/>
                  </a:lnTo>
                  <a:lnTo>
                    <a:pt x="78" y="145"/>
                  </a:lnTo>
                  <a:lnTo>
                    <a:pt x="92" y="156"/>
                  </a:lnTo>
                  <a:lnTo>
                    <a:pt x="104" y="166"/>
                  </a:lnTo>
                  <a:lnTo>
                    <a:pt x="120" y="175"/>
                  </a:lnTo>
                  <a:lnTo>
                    <a:pt x="135" y="184"/>
                  </a:lnTo>
                  <a:lnTo>
                    <a:pt x="167" y="202"/>
                  </a:lnTo>
                  <a:lnTo>
                    <a:pt x="202" y="216"/>
                  </a:lnTo>
                  <a:lnTo>
                    <a:pt x="240" y="228"/>
                  </a:lnTo>
                  <a:lnTo>
                    <a:pt x="280" y="240"/>
                  </a:lnTo>
                  <a:lnTo>
                    <a:pt x="323" y="248"/>
                  </a:lnTo>
                  <a:lnTo>
                    <a:pt x="366" y="255"/>
                  </a:lnTo>
                  <a:lnTo>
                    <a:pt x="410" y="259"/>
                  </a:lnTo>
                  <a:lnTo>
                    <a:pt x="457" y="260"/>
                  </a:lnTo>
                  <a:lnTo>
                    <a:pt x="457" y="248"/>
                  </a:lnTo>
                  <a:lnTo>
                    <a:pt x="411" y="247"/>
                  </a:lnTo>
                  <a:lnTo>
                    <a:pt x="368" y="243"/>
                  </a:lnTo>
                  <a:lnTo>
                    <a:pt x="324" y="236"/>
                  </a:lnTo>
                  <a:lnTo>
                    <a:pt x="284" y="228"/>
                  </a:lnTo>
                  <a:lnTo>
                    <a:pt x="245" y="217"/>
                  </a:lnTo>
                  <a:lnTo>
                    <a:pt x="209" y="205"/>
                  </a:lnTo>
                  <a:lnTo>
                    <a:pt x="174" y="191"/>
                  </a:lnTo>
                  <a:lnTo>
                    <a:pt x="142" y="175"/>
                  </a:lnTo>
                  <a:lnTo>
                    <a:pt x="128" y="166"/>
                  </a:lnTo>
                  <a:lnTo>
                    <a:pt x="114" y="156"/>
                  </a:lnTo>
                  <a:lnTo>
                    <a:pt x="101" y="147"/>
                  </a:lnTo>
                  <a:lnTo>
                    <a:pt x="89" y="137"/>
                  </a:lnTo>
                  <a:lnTo>
                    <a:pt x="76" y="128"/>
                  </a:lnTo>
                  <a:lnTo>
                    <a:pt x="65" y="118"/>
                  </a:lnTo>
                  <a:lnTo>
                    <a:pt x="56" y="107"/>
                  </a:lnTo>
                  <a:lnTo>
                    <a:pt x="48" y="96"/>
                  </a:lnTo>
                  <a:lnTo>
                    <a:pt x="40" y="84"/>
                  </a:lnTo>
                  <a:lnTo>
                    <a:pt x="33" y="73"/>
                  </a:lnTo>
                  <a:lnTo>
                    <a:pt x="26" y="61"/>
                  </a:lnTo>
                  <a:lnTo>
                    <a:pt x="22" y="49"/>
                  </a:lnTo>
                  <a:lnTo>
                    <a:pt x="18" y="37"/>
                  </a:lnTo>
                  <a:lnTo>
                    <a:pt x="15" y="25"/>
                  </a:lnTo>
                  <a:lnTo>
                    <a:pt x="14" y="13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22" name="Freeform 130"/>
            <p:cNvSpPr>
              <a:spLocks/>
            </p:cNvSpPr>
            <p:nvPr/>
          </p:nvSpPr>
          <p:spPr bwMode="auto">
            <a:xfrm>
              <a:off x="802" y="1630"/>
              <a:ext cx="457" cy="259"/>
            </a:xfrm>
            <a:custGeom>
              <a:avLst/>
              <a:gdLst/>
              <a:ahLst/>
              <a:cxnLst>
                <a:cxn ang="0">
                  <a:pos x="457" y="0"/>
                </a:cxn>
                <a:cxn ang="0">
                  <a:pos x="410" y="1"/>
                </a:cxn>
                <a:cxn ang="0">
                  <a:pos x="366" y="3"/>
                </a:cxn>
                <a:cxn ang="0">
                  <a:pos x="323" y="10"/>
                </a:cxn>
                <a:cxn ang="0">
                  <a:pos x="280" y="20"/>
                </a:cxn>
                <a:cxn ang="0">
                  <a:pos x="240" y="31"/>
                </a:cxn>
                <a:cxn ang="0">
                  <a:pos x="202" y="44"/>
                </a:cxn>
                <a:cxn ang="0">
                  <a:pos x="167" y="58"/>
                </a:cxn>
                <a:cxn ang="0">
                  <a:pos x="135" y="75"/>
                </a:cxn>
                <a:cxn ang="0">
                  <a:pos x="120" y="84"/>
                </a:cxn>
                <a:cxn ang="0">
                  <a:pos x="104" y="93"/>
                </a:cxn>
                <a:cxn ang="0">
                  <a:pos x="92" y="103"/>
                </a:cxn>
                <a:cxn ang="0">
                  <a:pos x="78" y="113"/>
                </a:cxn>
                <a:cxn ang="0">
                  <a:pos x="67" y="124"/>
                </a:cxn>
                <a:cxn ang="0">
                  <a:pos x="56" y="134"/>
                </a:cxn>
                <a:cxn ang="0">
                  <a:pos x="45" y="146"/>
                </a:cxn>
                <a:cxn ang="0">
                  <a:pos x="36" y="158"/>
                </a:cxn>
                <a:cxn ang="0">
                  <a:pos x="28" y="170"/>
                </a:cxn>
                <a:cxn ang="0">
                  <a:pos x="20" y="182"/>
                </a:cxn>
                <a:cxn ang="0">
                  <a:pos x="14" y="193"/>
                </a:cxn>
                <a:cxn ang="0">
                  <a:pos x="9" y="206"/>
                </a:cxn>
                <a:cxn ang="0">
                  <a:pos x="4" y="219"/>
                </a:cxn>
                <a:cxn ang="0">
                  <a:pos x="1" y="232"/>
                </a:cxn>
                <a:cxn ang="0">
                  <a:pos x="0" y="246"/>
                </a:cxn>
                <a:cxn ang="0">
                  <a:pos x="0" y="259"/>
                </a:cxn>
                <a:cxn ang="0">
                  <a:pos x="12" y="259"/>
                </a:cxn>
                <a:cxn ang="0">
                  <a:pos x="14" y="247"/>
                </a:cxn>
                <a:cxn ang="0">
                  <a:pos x="15" y="234"/>
                </a:cxn>
                <a:cxn ang="0">
                  <a:pos x="18" y="222"/>
                </a:cxn>
                <a:cxn ang="0">
                  <a:pos x="22" y="210"/>
                </a:cxn>
                <a:cxn ang="0">
                  <a:pos x="26" y="197"/>
                </a:cxn>
                <a:cxn ang="0">
                  <a:pos x="33" y="187"/>
                </a:cxn>
                <a:cxn ang="0">
                  <a:pos x="40" y="175"/>
                </a:cxn>
                <a:cxn ang="0">
                  <a:pos x="48" y="165"/>
                </a:cxn>
                <a:cxn ang="0">
                  <a:pos x="56" y="152"/>
                </a:cxn>
                <a:cxn ang="0">
                  <a:pos x="65" y="141"/>
                </a:cxn>
                <a:cxn ang="0">
                  <a:pos x="76" y="132"/>
                </a:cxn>
                <a:cxn ang="0">
                  <a:pos x="89" y="122"/>
                </a:cxn>
                <a:cxn ang="0">
                  <a:pos x="101" y="112"/>
                </a:cxn>
                <a:cxn ang="0">
                  <a:pos x="114" y="103"/>
                </a:cxn>
                <a:cxn ang="0">
                  <a:pos x="128" y="93"/>
                </a:cxn>
                <a:cxn ang="0">
                  <a:pos x="142" y="85"/>
                </a:cxn>
                <a:cxn ang="0">
                  <a:pos x="174" y="68"/>
                </a:cxn>
                <a:cxn ang="0">
                  <a:pos x="209" y="55"/>
                </a:cxn>
                <a:cxn ang="0">
                  <a:pos x="245" y="41"/>
                </a:cxn>
                <a:cxn ang="0">
                  <a:pos x="284" y="31"/>
                </a:cxn>
                <a:cxn ang="0">
                  <a:pos x="324" y="22"/>
                </a:cxn>
                <a:cxn ang="0">
                  <a:pos x="368" y="16"/>
                </a:cxn>
                <a:cxn ang="0">
                  <a:pos x="411" y="12"/>
                </a:cxn>
                <a:cxn ang="0">
                  <a:pos x="457" y="10"/>
                </a:cxn>
                <a:cxn ang="0">
                  <a:pos x="457" y="0"/>
                </a:cxn>
              </a:cxnLst>
              <a:rect l="0" t="0" r="r" b="b"/>
              <a:pathLst>
                <a:path w="457" h="259">
                  <a:moveTo>
                    <a:pt x="457" y="0"/>
                  </a:moveTo>
                  <a:lnTo>
                    <a:pt x="410" y="1"/>
                  </a:lnTo>
                  <a:lnTo>
                    <a:pt x="366" y="3"/>
                  </a:lnTo>
                  <a:lnTo>
                    <a:pt x="323" y="10"/>
                  </a:lnTo>
                  <a:lnTo>
                    <a:pt x="280" y="20"/>
                  </a:lnTo>
                  <a:lnTo>
                    <a:pt x="240" y="31"/>
                  </a:lnTo>
                  <a:lnTo>
                    <a:pt x="202" y="44"/>
                  </a:lnTo>
                  <a:lnTo>
                    <a:pt x="167" y="58"/>
                  </a:lnTo>
                  <a:lnTo>
                    <a:pt x="135" y="75"/>
                  </a:lnTo>
                  <a:lnTo>
                    <a:pt x="120" y="84"/>
                  </a:lnTo>
                  <a:lnTo>
                    <a:pt x="104" y="93"/>
                  </a:lnTo>
                  <a:lnTo>
                    <a:pt x="92" y="103"/>
                  </a:lnTo>
                  <a:lnTo>
                    <a:pt x="78" y="113"/>
                  </a:lnTo>
                  <a:lnTo>
                    <a:pt x="67" y="124"/>
                  </a:lnTo>
                  <a:lnTo>
                    <a:pt x="56" y="134"/>
                  </a:lnTo>
                  <a:lnTo>
                    <a:pt x="45" y="146"/>
                  </a:lnTo>
                  <a:lnTo>
                    <a:pt x="36" y="158"/>
                  </a:lnTo>
                  <a:lnTo>
                    <a:pt x="28" y="170"/>
                  </a:lnTo>
                  <a:lnTo>
                    <a:pt x="20" y="182"/>
                  </a:lnTo>
                  <a:lnTo>
                    <a:pt x="14" y="193"/>
                  </a:lnTo>
                  <a:lnTo>
                    <a:pt x="9" y="206"/>
                  </a:lnTo>
                  <a:lnTo>
                    <a:pt x="4" y="219"/>
                  </a:lnTo>
                  <a:lnTo>
                    <a:pt x="1" y="232"/>
                  </a:lnTo>
                  <a:lnTo>
                    <a:pt x="0" y="246"/>
                  </a:lnTo>
                  <a:lnTo>
                    <a:pt x="0" y="259"/>
                  </a:lnTo>
                  <a:lnTo>
                    <a:pt x="12" y="259"/>
                  </a:lnTo>
                  <a:lnTo>
                    <a:pt x="14" y="247"/>
                  </a:lnTo>
                  <a:lnTo>
                    <a:pt x="15" y="234"/>
                  </a:lnTo>
                  <a:lnTo>
                    <a:pt x="18" y="222"/>
                  </a:lnTo>
                  <a:lnTo>
                    <a:pt x="22" y="210"/>
                  </a:lnTo>
                  <a:lnTo>
                    <a:pt x="26" y="197"/>
                  </a:lnTo>
                  <a:lnTo>
                    <a:pt x="33" y="187"/>
                  </a:lnTo>
                  <a:lnTo>
                    <a:pt x="40" y="175"/>
                  </a:lnTo>
                  <a:lnTo>
                    <a:pt x="48" y="165"/>
                  </a:lnTo>
                  <a:lnTo>
                    <a:pt x="56" y="152"/>
                  </a:lnTo>
                  <a:lnTo>
                    <a:pt x="65" y="141"/>
                  </a:lnTo>
                  <a:lnTo>
                    <a:pt x="76" y="132"/>
                  </a:lnTo>
                  <a:lnTo>
                    <a:pt x="89" y="122"/>
                  </a:lnTo>
                  <a:lnTo>
                    <a:pt x="101" y="112"/>
                  </a:lnTo>
                  <a:lnTo>
                    <a:pt x="114" y="103"/>
                  </a:lnTo>
                  <a:lnTo>
                    <a:pt x="128" y="93"/>
                  </a:lnTo>
                  <a:lnTo>
                    <a:pt x="142" y="85"/>
                  </a:lnTo>
                  <a:lnTo>
                    <a:pt x="174" y="68"/>
                  </a:lnTo>
                  <a:lnTo>
                    <a:pt x="209" y="55"/>
                  </a:lnTo>
                  <a:lnTo>
                    <a:pt x="245" y="41"/>
                  </a:lnTo>
                  <a:lnTo>
                    <a:pt x="284" y="31"/>
                  </a:lnTo>
                  <a:lnTo>
                    <a:pt x="324" y="22"/>
                  </a:lnTo>
                  <a:lnTo>
                    <a:pt x="368" y="16"/>
                  </a:lnTo>
                  <a:lnTo>
                    <a:pt x="411" y="12"/>
                  </a:lnTo>
                  <a:lnTo>
                    <a:pt x="457" y="10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23" name="Freeform 131"/>
            <p:cNvSpPr>
              <a:spLocks/>
            </p:cNvSpPr>
            <p:nvPr/>
          </p:nvSpPr>
          <p:spPr bwMode="auto">
            <a:xfrm>
              <a:off x="881" y="2566"/>
              <a:ext cx="928" cy="539"/>
            </a:xfrm>
            <a:custGeom>
              <a:avLst/>
              <a:gdLst/>
              <a:ahLst/>
              <a:cxnLst>
                <a:cxn ang="0">
                  <a:pos x="512" y="2"/>
                </a:cxn>
                <a:cxn ang="0">
                  <a:pos x="580" y="7"/>
                </a:cxn>
                <a:cxn ang="0">
                  <a:pos x="644" y="21"/>
                </a:cxn>
                <a:cxn ang="0">
                  <a:pos x="704" y="38"/>
                </a:cxn>
                <a:cxn ang="0">
                  <a:pos x="758" y="61"/>
                </a:cxn>
                <a:cxn ang="0">
                  <a:pos x="807" y="88"/>
                </a:cxn>
                <a:cxn ang="0">
                  <a:pos x="849" y="119"/>
                </a:cxn>
                <a:cxn ang="0">
                  <a:pos x="881" y="153"/>
                </a:cxn>
                <a:cxn ang="0">
                  <a:pos x="906" y="190"/>
                </a:cxn>
                <a:cxn ang="0">
                  <a:pos x="922" y="228"/>
                </a:cxn>
                <a:cxn ang="0">
                  <a:pos x="928" y="269"/>
                </a:cxn>
                <a:cxn ang="0">
                  <a:pos x="922" y="311"/>
                </a:cxn>
                <a:cxn ang="0">
                  <a:pos x="906" y="350"/>
                </a:cxn>
                <a:cxn ang="0">
                  <a:pos x="881" y="386"/>
                </a:cxn>
                <a:cxn ang="0">
                  <a:pos x="849" y="420"/>
                </a:cxn>
                <a:cxn ang="0">
                  <a:pos x="807" y="451"/>
                </a:cxn>
                <a:cxn ang="0">
                  <a:pos x="758" y="477"/>
                </a:cxn>
                <a:cxn ang="0">
                  <a:pos x="704" y="501"/>
                </a:cxn>
                <a:cxn ang="0">
                  <a:pos x="644" y="518"/>
                </a:cxn>
                <a:cxn ang="0">
                  <a:pos x="580" y="531"/>
                </a:cxn>
                <a:cxn ang="0">
                  <a:pos x="512" y="538"/>
                </a:cxn>
                <a:cxn ang="0">
                  <a:pos x="440" y="539"/>
                </a:cxn>
                <a:cxn ang="0">
                  <a:pos x="371" y="534"/>
                </a:cxn>
                <a:cxn ang="0">
                  <a:pos x="306" y="523"/>
                </a:cxn>
                <a:cxn ang="0">
                  <a:pos x="244" y="508"/>
                </a:cxn>
                <a:cxn ang="0">
                  <a:pos x="187" y="486"/>
                </a:cxn>
                <a:cxn ang="0">
                  <a:pos x="138" y="460"/>
                </a:cxn>
                <a:cxn ang="0">
                  <a:pos x="94" y="431"/>
                </a:cxn>
                <a:cxn ang="0">
                  <a:pos x="56" y="398"/>
                </a:cxn>
                <a:cxn ang="0">
                  <a:pos x="30" y="362"/>
                </a:cxn>
                <a:cxn ang="0">
                  <a:pos x="11" y="324"/>
                </a:cxn>
                <a:cxn ang="0">
                  <a:pos x="2" y="283"/>
                </a:cxn>
                <a:cxn ang="0">
                  <a:pos x="3" y="241"/>
                </a:cxn>
                <a:cxn ang="0">
                  <a:pos x="16" y="203"/>
                </a:cxn>
                <a:cxn ang="0">
                  <a:pos x="38" y="164"/>
                </a:cxn>
                <a:cxn ang="0">
                  <a:pos x="69" y="129"/>
                </a:cxn>
                <a:cxn ang="0">
                  <a:pos x="106" y="98"/>
                </a:cxn>
                <a:cxn ang="0">
                  <a:pos x="153" y="71"/>
                </a:cxn>
                <a:cxn ang="0">
                  <a:pos x="206" y="47"/>
                </a:cxn>
                <a:cxn ang="0">
                  <a:pos x="264" y="26"/>
                </a:cxn>
                <a:cxn ang="0">
                  <a:pos x="326" y="12"/>
                </a:cxn>
                <a:cxn ang="0">
                  <a:pos x="393" y="2"/>
                </a:cxn>
                <a:cxn ang="0">
                  <a:pos x="465" y="0"/>
                </a:cxn>
              </a:cxnLst>
              <a:rect l="0" t="0" r="r" b="b"/>
              <a:pathLst>
                <a:path w="928" h="539">
                  <a:moveTo>
                    <a:pt x="465" y="0"/>
                  </a:moveTo>
                  <a:lnTo>
                    <a:pt x="488" y="0"/>
                  </a:lnTo>
                  <a:lnTo>
                    <a:pt x="512" y="2"/>
                  </a:lnTo>
                  <a:lnTo>
                    <a:pt x="535" y="2"/>
                  </a:lnTo>
                  <a:lnTo>
                    <a:pt x="557" y="5"/>
                  </a:lnTo>
                  <a:lnTo>
                    <a:pt x="580" y="7"/>
                  </a:lnTo>
                  <a:lnTo>
                    <a:pt x="602" y="12"/>
                  </a:lnTo>
                  <a:lnTo>
                    <a:pt x="624" y="16"/>
                  </a:lnTo>
                  <a:lnTo>
                    <a:pt x="644" y="21"/>
                  </a:lnTo>
                  <a:lnTo>
                    <a:pt x="665" y="26"/>
                  </a:lnTo>
                  <a:lnTo>
                    <a:pt x="685" y="32"/>
                  </a:lnTo>
                  <a:lnTo>
                    <a:pt x="704" y="38"/>
                  </a:lnTo>
                  <a:lnTo>
                    <a:pt x="724" y="47"/>
                  </a:lnTo>
                  <a:lnTo>
                    <a:pt x="741" y="53"/>
                  </a:lnTo>
                  <a:lnTo>
                    <a:pt x="758" y="61"/>
                  </a:lnTo>
                  <a:lnTo>
                    <a:pt x="775" y="71"/>
                  </a:lnTo>
                  <a:lnTo>
                    <a:pt x="792" y="79"/>
                  </a:lnTo>
                  <a:lnTo>
                    <a:pt x="807" y="88"/>
                  </a:lnTo>
                  <a:lnTo>
                    <a:pt x="822" y="98"/>
                  </a:lnTo>
                  <a:lnTo>
                    <a:pt x="836" y="108"/>
                  </a:lnTo>
                  <a:lnTo>
                    <a:pt x="849" y="119"/>
                  </a:lnTo>
                  <a:lnTo>
                    <a:pt x="861" y="129"/>
                  </a:lnTo>
                  <a:lnTo>
                    <a:pt x="872" y="141"/>
                  </a:lnTo>
                  <a:lnTo>
                    <a:pt x="881" y="153"/>
                  </a:lnTo>
                  <a:lnTo>
                    <a:pt x="891" y="164"/>
                  </a:lnTo>
                  <a:lnTo>
                    <a:pt x="900" y="177"/>
                  </a:lnTo>
                  <a:lnTo>
                    <a:pt x="906" y="190"/>
                  </a:lnTo>
                  <a:lnTo>
                    <a:pt x="913" y="203"/>
                  </a:lnTo>
                  <a:lnTo>
                    <a:pt x="919" y="215"/>
                  </a:lnTo>
                  <a:lnTo>
                    <a:pt x="922" y="228"/>
                  </a:lnTo>
                  <a:lnTo>
                    <a:pt x="925" y="241"/>
                  </a:lnTo>
                  <a:lnTo>
                    <a:pt x="927" y="257"/>
                  </a:lnTo>
                  <a:lnTo>
                    <a:pt x="928" y="269"/>
                  </a:lnTo>
                  <a:lnTo>
                    <a:pt x="927" y="283"/>
                  </a:lnTo>
                  <a:lnTo>
                    <a:pt x="925" y="298"/>
                  </a:lnTo>
                  <a:lnTo>
                    <a:pt x="922" y="311"/>
                  </a:lnTo>
                  <a:lnTo>
                    <a:pt x="919" y="324"/>
                  </a:lnTo>
                  <a:lnTo>
                    <a:pt x="913" y="336"/>
                  </a:lnTo>
                  <a:lnTo>
                    <a:pt x="906" y="350"/>
                  </a:lnTo>
                  <a:lnTo>
                    <a:pt x="900" y="362"/>
                  </a:lnTo>
                  <a:lnTo>
                    <a:pt x="891" y="374"/>
                  </a:lnTo>
                  <a:lnTo>
                    <a:pt x="881" y="386"/>
                  </a:lnTo>
                  <a:lnTo>
                    <a:pt x="872" y="398"/>
                  </a:lnTo>
                  <a:lnTo>
                    <a:pt x="861" y="410"/>
                  </a:lnTo>
                  <a:lnTo>
                    <a:pt x="849" y="420"/>
                  </a:lnTo>
                  <a:lnTo>
                    <a:pt x="836" y="431"/>
                  </a:lnTo>
                  <a:lnTo>
                    <a:pt x="822" y="441"/>
                  </a:lnTo>
                  <a:lnTo>
                    <a:pt x="807" y="451"/>
                  </a:lnTo>
                  <a:lnTo>
                    <a:pt x="792" y="460"/>
                  </a:lnTo>
                  <a:lnTo>
                    <a:pt x="775" y="469"/>
                  </a:lnTo>
                  <a:lnTo>
                    <a:pt x="758" y="477"/>
                  </a:lnTo>
                  <a:lnTo>
                    <a:pt x="741" y="486"/>
                  </a:lnTo>
                  <a:lnTo>
                    <a:pt x="724" y="493"/>
                  </a:lnTo>
                  <a:lnTo>
                    <a:pt x="704" y="501"/>
                  </a:lnTo>
                  <a:lnTo>
                    <a:pt x="685" y="508"/>
                  </a:lnTo>
                  <a:lnTo>
                    <a:pt x="665" y="513"/>
                  </a:lnTo>
                  <a:lnTo>
                    <a:pt x="644" y="518"/>
                  </a:lnTo>
                  <a:lnTo>
                    <a:pt x="624" y="523"/>
                  </a:lnTo>
                  <a:lnTo>
                    <a:pt x="602" y="527"/>
                  </a:lnTo>
                  <a:lnTo>
                    <a:pt x="580" y="531"/>
                  </a:lnTo>
                  <a:lnTo>
                    <a:pt x="557" y="534"/>
                  </a:lnTo>
                  <a:lnTo>
                    <a:pt x="535" y="537"/>
                  </a:lnTo>
                  <a:lnTo>
                    <a:pt x="512" y="538"/>
                  </a:lnTo>
                  <a:lnTo>
                    <a:pt x="488" y="539"/>
                  </a:lnTo>
                  <a:lnTo>
                    <a:pt x="465" y="539"/>
                  </a:lnTo>
                  <a:lnTo>
                    <a:pt x="440" y="539"/>
                  </a:lnTo>
                  <a:lnTo>
                    <a:pt x="417" y="538"/>
                  </a:lnTo>
                  <a:lnTo>
                    <a:pt x="393" y="537"/>
                  </a:lnTo>
                  <a:lnTo>
                    <a:pt x="371" y="534"/>
                  </a:lnTo>
                  <a:lnTo>
                    <a:pt x="348" y="531"/>
                  </a:lnTo>
                  <a:lnTo>
                    <a:pt x="326" y="527"/>
                  </a:lnTo>
                  <a:lnTo>
                    <a:pt x="306" y="523"/>
                  </a:lnTo>
                  <a:lnTo>
                    <a:pt x="284" y="518"/>
                  </a:lnTo>
                  <a:lnTo>
                    <a:pt x="264" y="513"/>
                  </a:lnTo>
                  <a:lnTo>
                    <a:pt x="244" y="508"/>
                  </a:lnTo>
                  <a:lnTo>
                    <a:pt x="225" y="501"/>
                  </a:lnTo>
                  <a:lnTo>
                    <a:pt x="206" y="493"/>
                  </a:lnTo>
                  <a:lnTo>
                    <a:pt x="187" y="486"/>
                  </a:lnTo>
                  <a:lnTo>
                    <a:pt x="170" y="477"/>
                  </a:lnTo>
                  <a:lnTo>
                    <a:pt x="153" y="469"/>
                  </a:lnTo>
                  <a:lnTo>
                    <a:pt x="138" y="460"/>
                  </a:lnTo>
                  <a:lnTo>
                    <a:pt x="122" y="451"/>
                  </a:lnTo>
                  <a:lnTo>
                    <a:pt x="106" y="441"/>
                  </a:lnTo>
                  <a:lnTo>
                    <a:pt x="94" y="431"/>
                  </a:lnTo>
                  <a:lnTo>
                    <a:pt x="80" y="420"/>
                  </a:lnTo>
                  <a:lnTo>
                    <a:pt x="69" y="410"/>
                  </a:lnTo>
                  <a:lnTo>
                    <a:pt x="56" y="398"/>
                  </a:lnTo>
                  <a:lnTo>
                    <a:pt x="47" y="386"/>
                  </a:lnTo>
                  <a:lnTo>
                    <a:pt x="38" y="374"/>
                  </a:lnTo>
                  <a:lnTo>
                    <a:pt x="30" y="362"/>
                  </a:lnTo>
                  <a:lnTo>
                    <a:pt x="22" y="350"/>
                  </a:lnTo>
                  <a:lnTo>
                    <a:pt x="16" y="336"/>
                  </a:lnTo>
                  <a:lnTo>
                    <a:pt x="11" y="324"/>
                  </a:lnTo>
                  <a:lnTo>
                    <a:pt x="7" y="311"/>
                  </a:lnTo>
                  <a:lnTo>
                    <a:pt x="3" y="298"/>
                  </a:lnTo>
                  <a:lnTo>
                    <a:pt x="2" y="283"/>
                  </a:lnTo>
                  <a:lnTo>
                    <a:pt x="0" y="269"/>
                  </a:lnTo>
                  <a:lnTo>
                    <a:pt x="2" y="257"/>
                  </a:lnTo>
                  <a:lnTo>
                    <a:pt x="3" y="241"/>
                  </a:lnTo>
                  <a:lnTo>
                    <a:pt x="7" y="228"/>
                  </a:lnTo>
                  <a:lnTo>
                    <a:pt x="11" y="215"/>
                  </a:lnTo>
                  <a:lnTo>
                    <a:pt x="16" y="203"/>
                  </a:lnTo>
                  <a:lnTo>
                    <a:pt x="22" y="190"/>
                  </a:lnTo>
                  <a:lnTo>
                    <a:pt x="30" y="177"/>
                  </a:lnTo>
                  <a:lnTo>
                    <a:pt x="38" y="164"/>
                  </a:lnTo>
                  <a:lnTo>
                    <a:pt x="47" y="153"/>
                  </a:lnTo>
                  <a:lnTo>
                    <a:pt x="56" y="141"/>
                  </a:lnTo>
                  <a:lnTo>
                    <a:pt x="69" y="129"/>
                  </a:lnTo>
                  <a:lnTo>
                    <a:pt x="80" y="119"/>
                  </a:lnTo>
                  <a:lnTo>
                    <a:pt x="94" y="108"/>
                  </a:lnTo>
                  <a:lnTo>
                    <a:pt x="106" y="98"/>
                  </a:lnTo>
                  <a:lnTo>
                    <a:pt x="122" y="88"/>
                  </a:lnTo>
                  <a:lnTo>
                    <a:pt x="138" y="79"/>
                  </a:lnTo>
                  <a:lnTo>
                    <a:pt x="153" y="71"/>
                  </a:lnTo>
                  <a:lnTo>
                    <a:pt x="170" y="61"/>
                  </a:lnTo>
                  <a:lnTo>
                    <a:pt x="187" y="53"/>
                  </a:lnTo>
                  <a:lnTo>
                    <a:pt x="206" y="47"/>
                  </a:lnTo>
                  <a:lnTo>
                    <a:pt x="225" y="38"/>
                  </a:lnTo>
                  <a:lnTo>
                    <a:pt x="244" y="32"/>
                  </a:lnTo>
                  <a:lnTo>
                    <a:pt x="264" y="26"/>
                  </a:lnTo>
                  <a:lnTo>
                    <a:pt x="284" y="21"/>
                  </a:lnTo>
                  <a:lnTo>
                    <a:pt x="306" y="16"/>
                  </a:lnTo>
                  <a:lnTo>
                    <a:pt x="326" y="12"/>
                  </a:lnTo>
                  <a:lnTo>
                    <a:pt x="348" y="7"/>
                  </a:lnTo>
                  <a:lnTo>
                    <a:pt x="371" y="5"/>
                  </a:lnTo>
                  <a:lnTo>
                    <a:pt x="393" y="2"/>
                  </a:lnTo>
                  <a:lnTo>
                    <a:pt x="417" y="2"/>
                  </a:lnTo>
                  <a:lnTo>
                    <a:pt x="440" y="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24" name="Freeform 132"/>
            <p:cNvSpPr>
              <a:spLocks/>
            </p:cNvSpPr>
            <p:nvPr/>
          </p:nvSpPr>
          <p:spPr bwMode="auto">
            <a:xfrm>
              <a:off x="1346" y="2561"/>
              <a:ext cx="469" cy="274"/>
            </a:xfrm>
            <a:custGeom>
              <a:avLst/>
              <a:gdLst/>
              <a:ahLst/>
              <a:cxnLst>
                <a:cxn ang="0">
                  <a:pos x="469" y="260"/>
                </a:cxn>
                <a:cxn ang="0">
                  <a:pos x="465" y="232"/>
                </a:cxn>
                <a:cxn ang="0">
                  <a:pos x="455" y="205"/>
                </a:cxn>
                <a:cxn ang="0">
                  <a:pos x="441" y="179"/>
                </a:cxn>
                <a:cxn ang="0">
                  <a:pos x="423" y="155"/>
                </a:cxn>
                <a:cxn ang="0">
                  <a:pos x="401" y="131"/>
                </a:cxn>
                <a:cxn ang="0">
                  <a:pos x="376" y="109"/>
                </a:cxn>
                <a:cxn ang="0">
                  <a:pos x="346" y="89"/>
                </a:cxn>
                <a:cxn ang="0">
                  <a:pos x="315" y="70"/>
                </a:cxn>
                <a:cxn ang="0">
                  <a:pos x="279" y="53"/>
                </a:cxn>
                <a:cxn ang="0">
                  <a:pos x="242" y="38"/>
                </a:cxn>
                <a:cxn ang="0">
                  <a:pos x="203" y="26"/>
                </a:cxn>
                <a:cxn ang="0">
                  <a:pos x="161" y="16"/>
                </a:cxn>
                <a:cxn ang="0">
                  <a:pos x="115" y="7"/>
                </a:cxn>
                <a:cxn ang="0">
                  <a:pos x="70" y="2"/>
                </a:cxn>
                <a:cxn ang="0">
                  <a:pos x="23" y="0"/>
                </a:cxn>
                <a:cxn ang="0">
                  <a:pos x="0" y="10"/>
                </a:cxn>
                <a:cxn ang="0">
                  <a:pos x="47" y="12"/>
                </a:cxn>
                <a:cxn ang="0">
                  <a:pos x="92" y="16"/>
                </a:cxn>
                <a:cxn ang="0">
                  <a:pos x="136" y="22"/>
                </a:cxn>
                <a:cxn ang="0">
                  <a:pos x="178" y="31"/>
                </a:cxn>
                <a:cxn ang="0">
                  <a:pos x="218" y="43"/>
                </a:cxn>
                <a:cxn ang="0">
                  <a:pos x="256" y="57"/>
                </a:cxn>
                <a:cxn ang="0">
                  <a:pos x="290" y="72"/>
                </a:cxn>
                <a:cxn ang="0">
                  <a:pos x="323" y="89"/>
                </a:cxn>
                <a:cxn ang="0">
                  <a:pos x="352" y="107"/>
                </a:cxn>
                <a:cxn ang="0">
                  <a:pos x="379" y="128"/>
                </a:cxn>
                <a:cxn ang="0">
                  <a:pos x="401" y="150"/>
                </a:cxn>
                <a:cxn ang="0">
                  <a:pos x="421" y="174"/>
                </a:cxn>
                <a:cxn ang="0">
                  <a:pos x="435" y="197"/>
                </a:cxn>
                <a:cxn ang="0">
                  <a:pos x="446" y="222"/>
                </a:cxn>
                <a:cxn ang="0">
                  <a:pos x="454" y="248"/>
                </a:cxn>
                <a:cxn ang="0">
                  <a:pos x="455" y="274"/>
                </a:cxn>
              </a:cxnLst>
              <a:rect l="0" t="0" r="r" b="b"/>
              <a:pathLst>
                <a:path w="469" h="274">
                  <a:moveTo>
                    <a:pt x="469" y="274"/>
                  </a:moveTo>
                  <a:lnTo>
                    <a:pt x="469" y="260"/>
                  </a:lnTo>
                  <a:lnTo>
                    <a:pt x="468" y="246"/>
                  </a:lnTo>
                  <a:lnTo>
                    <a:pt x="465" y="232"/>
                  </a:lnTo>
                  <a:lnTo>
                    <a:pt x="460" y="219"/>
                  </a:lnTo>
                  <a:lnTo>
                    <a:pt x="455" y="205"/>
                  </a:lnTo>
                  <a:lnTo>
                    <a:pt x="448" y="192"/>
                  </a:lnTo>
                  <a:lnTo>
                    <a:pt x="441" y="179"/>
                  </a:lnTo>
                  <a:lnTo>
                    <a:pt x="432" y="167"/>
                  </a:lnTo>
                  <a:lnTo>
                    <a:pt x="423" y="155"/>
                  </a:lnTo>
                  <a:lnTo>
                    <a:pt x="412" y="143"/>
                  </a:lnTo>
                  <a:lnTo>
                    <a:pt x="401" y="131"/>
                  </a:lnTo>
                  <a:lnTo>
                    <a:pt x="388" y="120"/>
                  </a:lnTo>
                  <a:lnTo>
                    <a:pt x="376" y="109"/>
                  </a:lnTo>
                  <a:lnTo>
                    <a:pt x="362" y="98"/>
                  </a:lnTo>
                  <a:lnTo>
                    <a:pt x="346" y="89"/>
                  </a:lnTo>
                  <a:lnTo>
                    <a:pt x="331" y="79"/>
                  </a:lnTo>
                  <a:lnTo>
                    <a:pt x="315" y="70"/>
                  </a:lnTo>
                  <a:lnTo>
                    <a:pt x="298" y="61"/>
                  </a:lnTo>
                  <a:lnTo>
                    <a:pt x="279" y="53"/>
                  </a:lnTo>
                  <a:lnTo>
                    <a:pt x="260" y="46"/>
                  </a:lnTo>
                  <a:lnTo>
                    <a:pt x="242" y="38"/>
                  </a:lnTo>
                  <a:lnTo>
                    <a:pt x="223" y="31"/>
                  </a:lnTo>
                  <a:lnTo>
                    <a:pt x="203" y="26"/>
                  </a:lnTo>
                  <a:lnTo>
                    <a:pt x="181" y="21"/>
                  </a:lnTo>
                  <a:lnTo>
                    <a:pt x="161" y="16"/>
                  </a:lnTo>
                  <a:lnTo>
                    <a:pt x="139" y="12"/>
                  </a:lnTo>
                  <a:lnTo>
                    <a:pt x="115" y="7"/>
                  </a:lnTo>
                  <a:lnTo>
                    <a:pt x="94" y="5"/>
                  </a:lnTo>
                  <a:lnTo>
                    <a:pt x="70" y="2"/>
                  </a:lnTo>
                  <a:lnTo>
                    <a:pt x="47" y="1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3" y="12"/>
                  </a:lnTo>
                  <a:lnTo>
                    <a:pt x="47" y="12"/>
                  </a:lnTo>
                  <a:lnTo>
                    <a:pt x="69" y="14"/>
                  </a:lnTo>
                  <a:lnTo>
                    <a:pt x="92" y="16"/>
                  </a:lnTo>
                  <a:lnTo>
                    <a:pt x="114" y="20"/>
                  </a:lnTo>
                  <a:lnTo>
                    <a:pt x="136" y="22"/>
                  </a:lnTo>
                  <a:lnTo>
                    <a:pt x="158" y="28"/>
                  </a:lnTo>
                  <a:lnTo>
                    <a:pt x="178" y="31"/>
                  </a:lnTo>
                  <a:lnTo>
                    <a:pt x="198" y="37"/>
                  </a:lnTo>
                  <a:lnTo>
                    <a:pt x="218" y="43"/>
                  </a:lnTo>
                  <a:lnTo>
                    <a:pt x="237" y="49"/>
                  </a:lnTo>
                  <a:lnTo>
                    <a:pt x="256" y="57"/>
                  </a:lnTo>
                  <a:lnTo>
                    <a:pt x="273" y="64"/>
                  </a:lnTo>
                  <a:lnTo>
                    <a:pt x="290" y="72"/>
                  </a:lnTo>
                  <a:lnTo>
                    <a:pt x="307" y="79"/>
                  </a:lnTo>
                  <a:lnTo>
                    <a:pt x="323" y="89"/>
                  </a:lnTo>
                  <a:lnTo>
                    <a:pt x="338" y="98"/>
                  </a:lnTo>
                  <a:lnTo>
                    <a:pt x="352" y="107"/>
                  </a:lnTo>
                  <a:lnTo>
                    <a:pt x="366" y="119"/>
                  </a:lnTo>
                  <a:lnTo>
                    <a:pt x="379" y="128"/>
                  </a:lnTo>
                  <a:lnTo>
                    <a:pt x="390" y="138"/>
                  </a:lnTo>
                  <a:lnTo>
                    <a:pt x="401" y="150"/>
                  </a:lnTo>
                  <a:lnTo>
                    <a:pt x="412" y="161"/>
                  </a:lnTo>
                  <a:lnTo>
                    <a:pt x="421" y="174"/>
                  </a:lnTo>
                  <a:lnTo>
                    <a:pt x="429" y="185"/>
                  </a:lnTo>
                  <a:lnTo>
                    <a:pt x="435" y="197"/>
                  </a:lnTo>
                  <a:lnTo>
                    <a:pt x="441" y="210"/>
                  </a:lnTo>
                  <a:lnTo>
                    <a:pt x="446" y="222"/>
                  </a:lnTo>
                  <a:lnTo>
                    <a:pt x="451" y="234"/>
                  </a:lnTo>
                  <a:lnTo>
                    <a:pt x="454" y="248"/>
                  </a:lnTo>
                  <a:lnTo>
                    <a:pt x="455" y="262"/>
                  </a:lnTo>
                  <a:lnTo>
                    <a:pt x="455" y="274"/>
                  </a:lnTo>
                  <a:lnTo>
                    <a:pt x="469" y="274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25" name="Freeform 133"/>
            <p:cNvSpPr>
              <a:spLocks/>
            </p:cNvSpPr>
            <p:nvPr/>
          </p:nvSpPr>
          <p:spPr bwMode="auto">
            <a:xfrm>
              <a:off x="1346" y="2835"/>
              <a:ext cx="469" cy="275"/>
            </a:xfrm>
            <a:custGeom>
              <a:avLst/>
              <a:gdLst/>
              <a:ahLst/>
              <a:cxnLst>
                <a:cxn ang="0">
                  <a:pos x="23" y="275"/>
                </a:cxn>
                <a:cxn ang="0">
                  <a:pos x="70" y="273"/>
                </a:cxn>
                <a:cxn ang="0">
                  <a:pos x="115" y="268"/>
                </a:cxn>
                <a:cxn ang="0">
                  <a:pos x="161" y="260"/>
                </a:cxn>
                <a:cxn ang="0">
                  <a:pos x="203" y="249"/>
                </a:cxn>
                <a:cxn ang="0">
                  <a:pos x="242" y="237"/>
                </a:cxn>
                <a:cxn ang="0">
                  <a:pos x="279" y="222"/>
                </a:cxn>
                <a:cxn ang="0">
                  <a:pos x="315" y="205"/>
                </a:cxn>
                <a:cxn ang="0">
                  <a:pos x="346" y="186"/>
                </a:cxn>
                <a:cxn ang="0">
                  <a:pos x="376" y="167"/>
                </a:cxn>
                <a:cxn ang="0">
                  <a:pos x="401" y="145"/>
                </a:cxn>
                <a:cxn ang="0">
                  <a:pos x="423" y="120"/>
                </a:cxn>
                <a:cxn ang="0">
                  <a:pos x="441" y="95"/>
                </a:cxn>
                <a:cxn ang="0">
                  <a:pos x="455" y="70"/>
                </a:cxn>
                <a:cxn ang="0">
                  <a:pos x="465" y="43"/>
                </a:cxn>
                <a:cxn ang="0">
                  <a:pos x="469" y="15"/>
                </a:cxn>
                <a:cxn ang="0">
                  <a:pos x="455" y="0"/>
                </a:cxn>
                <a:cxn ang="0">
                  <a:pos x="454" y="27"/>
                </a:cxn>
                <a:cxn ang="0">
                  <a:pos x="446" y="53"/>
                </a:cxn>
                <a:cxn ang="0">
                  <a:pos x="435" y="78"/>
                </a:cxn>
                <a:cxn ang="0">
                  <a:pos x="421" y="103"/>
                </a:cxn>
                <a:cxn ang="0">
                  <a:pos x="401" y="125"/>
                </a:cxn>
                <a:cxn ang="0">
                  <a:pos x="379" y="148"/>
                </a:cxn>
                <a:cxn ang="0">
                  <a:pos x="352" y="167"/>
                </a:cxn>
                <a:cxn ang="0">
                  <a:pos x="323" y="186"/>
                </a:cxn>
                <a:cxn ang="0">
                  <a:pos x="290" y="203"/>
                </a:cxn>
                <a:cxn ang="0">
                  <a:pos x="256" y="218"/>
                </a:cxn>
                <a:cxn ang="0">
                  <a:pos x="218" y="232"/>
                </a:cxn>
                <a:cxn ang="0">
                  <a:pos x="178" y="244"/>
                </a:cxn>
                <a:cxn ang="0">
                  <a:pos x="136" y="253"/>
                </a:cxn>
                <a:cxn ang="0">
                  <a:pos x="92" y="258"/>
                </a:cxn>
                <a:cxn ang="0">
                  <a:pos x="47" y="262"/>
                </a:cxn>
                <a:cxn ang="0">
                  <a:pos x="0" y="265"/>
                </a:cxn>
              </a:cxnLst>
              <a:rect l="0" t="0" r="r" b="b"/>
              <a:pathLst>
                <a:path w="469" h="275">
                  <a:moveTo>
                    <a:pt x="0" y="275"/>
                  </a:moveTo>
                  <a:lnTo>
                    <a:pt x="23" y="275"/>
                  </a:lnTo>
                  <a:lnTo>
                    <a:pt x="47" y="275"/>
                  </a:lnTo>
                  <a:lnTo>
                    <a:pt x="70" y="273"/>
                  </a:lnTo>
                  <a:lnTo>
                    <a:pt x="94" y="270"/>
                  </a:lnTo>
                  <a:lnTo>
                    <a:pt x="115" y="268"/>
                  </a:lnTo>
                  <a:lnTo>
                    <a:pt x="139" y="263"/>
                  </a:lnTo>
                  <a:lnTo>
                    <a:pt x="161" y="260"/>
                  </a:lnTo>
                  <a:lnTo>
                    <a:pt x="181" y="254"/>
                  </a:lnTo>
                  <a:lnTo>
                    <a:pt x="203" y="249"/>
                  </a:lnTo>
                  <a:lnTo>
                    <a:pt x="223" y="244"/>
                  </a:lnTo>
                  <a:lnTo>
                    <a:pt x="242" y="237"/>
                  </a:lnTo>
                  <a:lnTo>
                    <a:pt x="260" y="229"/>
                  </a:lnTo>
                  <a:lnTo>
                    <a:pt x="279" y="222"/>
                  </a:lnTo>
                  <a:lnTo>
                    <a:pt x="298" y="215"/>
                  </a:lnTo>
                  <a:lnTo>
                    <a:pt x="315" y="205"/>
                  </a:lnTo>
                  <a:lnTo>
                    <a:pt x="331" y="196"/>
                  </a:lnTo>
                  <a:lnTo>
                    <a:pt x="346" y="186"/>
                  </a:lnTo>
                  <a:lnTo>
                    <a:pt x="362" y="177"/>
                  </a:lnTo>
                  <a:lnTo>
                    <a:pt x="376" y="167"/>
                  </a:lnTo>
                  <a:lnTo>
                    <a:pt x="388" y="155"/>
                  </a:lnTo>
                  <a:lnTo>
                    <a:pt x="401" y="145"/>
                  </a:lnTo>
                  <a:lnTo>
                    <a:pt x="412" y="133"/>
                  </a:lnTo>
                  <a:lnTo>
                    <a:pt x="423" y="120"/>
                  </a:lnTo>
                  <a:lnTo>
                    <a:pt x="432" y="108"/>
                  </a:lnTo>
                  <a:lnTo>
                    <a:pt x="441" y="95"/>
                  </a:lnTo>
                  <a:lnTo>
                    <a:pt x="448" y="84"/>
                  </a:lnTo>
                  <a:lnTo>
                    <a:pt x="455" y="70"/>
                  </a:lnTo>
                  <a:lnTo>
                    <a:pt x="460" y="57"/>
                  </a:lnTo>
                  <a:lnTo>
                    <a:pt x="465" y="43"/>
                  </a:lnTo>
                  <a:lnTo>
                    <a:pt x="468" y="29"/>
                  </a:lnTo>
                  <a:lnTo>
                    <a:pt x="469" y="15"/>
                  </a:lnTo>
                  <a:lnTo>
                    <a:pt x="469" y="0"/>
                  </a:lnTo>
                  <a:lnTo>
                    <a:pt x="455" y="0"/>
                  </a:lnTo>
                  <a:lnTo>
                    <a:pt x="455" y="14"/>
                  </a:lnTo>
                  <a:lnTo>
                    <a:pt x="454" y="27"/>
                  </a:lnTo>
                  <a:lnTo>
                    <a:pt x="451" y="41"/>
                  </a:lnTo>
                  <a:lnTo>
                    <a:pt x="446" y="53"/>
                  </a:lnTo>
                  <a:lnTo>
                    <a:pt x="441" y="67"/>
                  </a:lnTo>
                  <a:lnTo>
                    <a:pt x="435" y="78"/>
                  </a:lnTo>
                  <a:lnTo>
                    <a:pt x="429" y="90"/>
                  </a:lnTo>
                  <a:lnTo>
                    <a:pt x="421" y="103"/>
                  </a:lnTo>
                  <a:lnTo>
                    <a:pt x="412" y="114"/>
                  </a:lnTo>
                  <a:lnTo>
                    <a:pt x="401" y="125"/>
                  </a:lnTo>
                  <a:lnTo>
                    <a:pt x="390" y="137"/>
                  </a:lnTo>
                  <a:lnTo>
                    <a:pt x="379" y="148"/>
                  </a:lnTo>
                  <a:lnTo>
                    <a:pt x="366" y="157"/>
                  </a:lnTo>
                  <a:lnTo>
                    <a:pt x="352" y="167"/>
                  </a:lnTo>
                  <a:lnTo>
                    <a:pt x="338" y="177"/>
                  </a:lnTo>
                  <a:lnTo>
                    <a:pt x="323" y="186"/>
                  </a:lnTo>
                  <a:lnTo>
                    <a:pt x="307" y="196"/>
                  </a:lnTo>
                  <a:lnTo>
                    <a:pt x="290" y="203"/>
                  </a:lnTo>
                  <a:lnTo>
                    <a:pt x="273" y="212"/>
                  </a:lnTo>
                  <a:lnTo>
                    <a:pt x="256" y="218"/>
                  </a:lnTo>
                  <a:lnTo>
                    <a:pt x="237" y="226"/>
                  </a:lnTo>
                  <a:lnTo>
                    <a:pt x="218" y="232"/>
                  </a:lnTo>
                  <a:lnTo>
                    <a:pt x="198" y="239"/>
                  </a:lnTo>
                  <a:lnTo>
                    <a:pt x="178" y="244"/>
                  </a:lnTo>
                  <a:lnTo>
                    <a:pt x="158" y="248"/>
                  </a:lnTo>
                  <a:lnTo>
                    <a:pt x="136" y="253"/>
                  </a:lnTo>
                  <a:lnTo>
                    <a:pt x="114" y="256"/>
                  </a:lnTo>
                  <a:lnTo>
                    <a:pt x="92" y="258"/>
                  </a:lnTo>
                  <a:lnTo>
                    <a:pt x="69" y="261"/>
                  </a:lnTo>
                  <a:lnTo>
                    <a:pt x="47" y="262"/>
                  </a:lnTo>
                  <a:lnTo>
                    <a:pt x="23" y="263"/>
                  </a:lnTo>
                  <a:lnTo>
                    <a:pt x="0" y="26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26" name="Freeform 134"/>
            <p:cNvSpPr>
              <a:spLocks/>
            </p:cNvSpPr>
            <p:nvPr/>
          </p:nvSpPr>
          <p:spPr bwMode="auto">
            <a:xfrm>
              <a:off x="875" y="2835"/>
              <a:ext cx="471" cy="27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6" y="43"/>
                </a:cxn>
                <a:cxn ang="0">
                  <a:pos x="16" y="70"/>
                </a:cxn>
                <a:cxn ang="0">
                  <a:pos x="30" y="95"/>
                </a:cxn>
                <a:cxn ang="0">
                  <a:pos x="47" y="120"/>
                </a:cxn>
                <a:cxn ang="0">
                  <a:pos x="69" y="145"/>
                </a:cxn>
                <a:cxn ang="0">
                  <a:pos x="95" y="167"/>
                </a:cxn>
                <a:cxn ang="0">
                  <a:pos x="123" y="186"/>
                </a:cxn>
                <a:cxn ang="0">
                  <a:pos x="156" y="205"/>
                </a:cxn>
                <a:cxn ang="0">
                  <a:pos x="190" y="222"/>
                </a:cxn>
                <a:cxn ang="0">
                  <a:pos x="228" y="237"/>
                </a:cxn>
                <a:cxn ang="0">
                  <a:pos x="268" y="249"/>
                </a:cxn>
                <a:cxn ang="0">
                  <a:pos x="310" y="260"/>
                </a:cxn>
                <a:cxn ang="0">
                  <a:pos x="354" y="268"/>
                </a:cxn>
                <a:cxn ang="0">
                  <a:pos x="399" y="273"/>
                </a:cxn>
                <a:cxn ang="0">
                  <a:pos x="446" y="275"/>
                </a:cxn>
                <a:cxn ang="0">
                  <a:pos x="471" y="265"/>
                </a:cxn>
                <a:cxn ang="0">
                  <a:pos x="424" y="262"/>
                </a:cxn>
                <a:cxn ang="0">
                  <a:pos x="377" y="258"/>
                </a:cxn>
                <a:cxn ang="0">
                  <a:pos x="334" y="253"/>
                </a:cxn>
                <a:cxn ang="0">
                  <a:pos x="292" y="244"/>
                </a:cxn>
                <a:cxn ang="0">
                  <a:pos x="253" y="232"/>
                </a:cxn>
                <a:cxn ang="0">
                  <a:pos x="215" y="218"/>
                </a:cxn>
                <a:cxn ang="0">
                  <a:pos x="179" y="203"/>
                </a:cxn>
                <a:cxn ang="0">
                  <a:pos x="147" y="186"/>
                </a:cxn>
                <a:cxn ang="0">
                  <a:pos x="117" y="167"/>
                </a:cxn>
                <a:cxn ang="0">
                  <a:pos x="91" y="148"/>
                </a:cxn>
                <a:cxn ang="0">
                  <a:pos x="69" y="125"/>
                </a:cxn>
                <a:cxn ang="0">
                  <a:pos x="50" y="103"/>
                </a:cxn>
                <a:cxn ang="0">
                  <a:pos x="34" y="78"/>
                </a:cxn>
                <a:cxn ang="0">
                  <a:pos x="23" y="53"/>
                </a:cxn>
                <a:cxn ang="0">
                  <a:pos x="16" y="27"/>
                </a:cxn>
                <a:cxn ang="0">
                  <a:pos x="14" y="0"/>
                </a:cxn>
              </a:cxnLst>
              <a:rect l="0" t="0" r="r" b="b"/>
              <a:pathLst>
                <a:path w="471" h="275">
                  <a:moveTo>
                    <a:pt x="0" y="0"/>
                  </a:moveTo>
                  <a:lnTo>
                    <a:pt x="0" y="15"/>
                  </a:lnTo>
                  <a:lnTo>
                    <a:pt x="3" y="29"/>
                  </a:lnTo>
                  <a:lnTo>
                    <a:pt x="6" y="43"/>
                  </a:lnTo>
                  <a:lnTo>
                    <a:pt x="9" y="57"/>
                  </a:lnTo>
                  <a:lnTo>
                    <a:pt x="16" y="70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7" y="108"/>
                  </a:lnTo>
                  <a:lnTo>
                    <a:pt x="47" y="120"/>
                  </a:lnTo>
                  <a:lnTo>
                    <a:pt x="58" y="133"/>
                  </a:lnTo>
                  <a:lnTo>
                    <a:pt x="69" y="145"/>
                  </a:lnTo>
                  <a:lnTo>
                    <a:pt x="81" y="155"/>
                  </a:lnTo>
                  <a:lnTo>
                    <a:pt x="95" y="167"/>
                  </a:lnTo>
                  <a:lnTo>
                    <a:pt x="109" y="177"/>
                  </a:lnTo>
                  <a:lnTo>
                    <a:pt x="123" y="186"/>
                  </a:lnTo>
                  <a:lnTo>
                    <a:pt x="139" y="196"/>
                  </a:lnTo>
                  <a:lnTo>
                    <a:pt x="156" y="205"/>
                  </a:lnTo>
                  <a:lnTo>
                    <a:pt x="173" y="215"/>
                  </a:lnTo>
                  <a:lnTo>
                    <a:pt x="190" y="222"/>
                  </a:lnTo>
                  <a:lnTo>
                    <a:pt x="209" y="229"/>
                  </a:lnTo>
                  <a:lnTo>
                    <a:pt x="228" y="237"/>
                  </a:lnTo>
                  <a:lnTo>
                    <a:pt x="248" y="244"/>
                  </a:lnTo>
                  <a:lnTo>
                    <a:pt x="268" y="249"/>
                  </a:lnTo>
                  <a:lnTo>
                    <a:pt x="289" y="254"/>
                  </a:lnTo>
                  <a:lnTo>
                    <a:pt x="310" y="260"/>
                  </a:lnTo>
                  <a:lnTo>
                    <a:pt x="331" y="263"/>
                  </a:lnTo>
                  <a:lnTo>
                    <a:pt x="354" y="268"/>
                  </a:lnTo>
                  <a:lnTo>
                    <a:pt x="376" y="270"/>
                  </a:lnTo>
                  <a:lnTo>
                    <a:pt x="399" y="273"/>
                  </a:lnTo>
                  <a:lnTo>
                    <a:pt x="423" y="275"/>
                  </a:lnTo>
                  <a:lnTo>
                    <a:pt x="446" y="275"/>
                  </a:lnTo>
                  <a:lnTo>
                    <a:pt x="471" y="275"/>
                  </a:lnTo>
                  <a:lnTo>
                    <a:pt x="471" y="265"/>
                  </a:lnTo>
                  <a:lnTo>
                    <a:pt x="446" y="263"/>
                  </a:lnTo>
                  <a:lnTo>
                    <a:pt x="424" y="262"/>
                  </a:lnTo>
                  <a:lnTo>
                    <a:pt x="401" y="261"/>
                  </a:lnTo>
                  <a:lnTo>
                    <a:pt x="377" y="258"/>
                  </a:lnTo>
                  <a:lnTo>
                    <a:pt x="356" y="256"/>
                  </a:lnTo>
                  <a:lnTo>
                    <a:pt x="334" y="253"/>
                  </a:lnTo>
                  <a:lnTo>
                    <a:pt x="314" y="248"/>
                  </a:lnTo>
                  <a:lnTo>
                    <a:pt x="292" y="244"/>
                  </a:lnTo>
                  <a:lnTo>
                    <a:pt x="271" y="239"/>
                  </a:lnTo>
                  <a:lnTo>
                    <a:pt x="253" y="232"/>
                  </a:lnTo>
                  <a:lnTo>
                    <a:pt x="232" y="226"/>
                  </a:lnTo>
                  <a:lnTo>
                    <a:pt x="215" y="218"/>
                  </a:lnTo>
                  <a:lnTo>
                    <a:pt x="197" y="212"/>
                  </a:lnTo>
                  <a:lnTo>
                    <a:pt x="179" y="203"/>
                  </a:lnTo>
                  <a:lnTo>
                    <a:pt x="162" y="196"/>
                  </a:lnTo>
                  <a:lnTo>
                    <a:pt x="147" y="186"/>
                  </a:lnTo>
                  <a:lnTo>
                    <a:pt x="131" y="177"/>
                  </a:lnTo>
                  <a:lnTo>
                    <a:pt x="117" y="167"/>
                  </a:lnTo>
                  <a:lnTo>
                    <a:pt x="105" y="157"/>
                  </a:lnTo>
                  <a:lnTo>
                    <a:pt x="91" y="148"/>
                  </a:lnTo>
                  <a:lnTo>
                    <a:pt x="80" y="137"/>
                  </a:lnTo>
                  <a:lnTo>
                    <a:pt x="69" y="125"/>
                  </a:lnTo>
                  <a:lnTo>
                    <a:pt x="58" y="114"/>
                  </a:lnTo>
                  <a:lnTo>
                    <a:pt x="50" y="103"/>
                  </a:lnTo>
                  <a:lnTo>
                    <a:pt x="41" y="90"/>
                  </a:lnTo>
                  <a:lnTo>
                    <a:pt x="34" y="78"/>
                  </a:lnTo>
                  <a:lnTo>
                    <a:pt x="28" y="67"/>
                  </a:lnTo>
                  <a:lnTo>
                    <a:pt x="23" y="53"/>
                  </a:lnTo>
                  <a:lnTo>
                    <a:pt x="19" y="41"/>
                  </a:lnTo>
                  <a:lnTo>
                    <a:pt x="16" y="27"/>
                  </a:lnTo>
                  <a:lnTo>
                    <a:pt x="14" y="14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27" name="Freeform 135"/>
            <p:cNvSpPr>
              <a:spLocks/>
            </p:cNvSpPr>
            <p:nvPr/>
          </p:nvSpPr>
          <p:spPr bwMode="auto">
            <a:xfrm>
              <a:off x="875" y="2561"/>
              <a:ext cx="471" cy="274"/>
            </a:xfrm>
            <a:custGeom>
              <a:avLst/>
              <a:gdLst/>
              <a:ahLst/>
              <a:cxnLst>
                <a:cxn ang="0">
                  <a:pos x="446" y="0"/>
                </a:cxn>
                <a:cxn ang="0">
                  <a:pos x="399" y="2"/>
                </a:cxn>
                <a:cxn ang="0">
                  <a:pos x="354" y="7"/>
                </a:cxn>
                <a:cxn ang="0">
                  <a:pos x="310" y="16"/>
                </a:cxn>
                <a:cxn ang="0">
                  <a:pos x="268" y="26"/>
                </a:cxn>
                <a:cxn ang="0">
                  <a:pos x="228" y="38"/>
                </a:cxn>
                <a:cxn ang="0">
                  <a:pos x="190" y="53"/>
                </a:cxn>
                <a:cxn ang="0">
                  <a:pos x="156" y="70"/>
                </a:cxn>
                <a:cxn ang="0">
                  <a:pos x="123" y="89"/>
                </a:cxn>
                <a:cxn ang="0">
                  <a:pos x="95" y="109"/>
                </a:cxn>
                <a:cxn ang="0">
                  <a:pos x="69" y="131"/>
                </a:cxn>
                <a:cxn ang="0">
                  <a:pos x="47" y="155"/>
                </a:cxn>
                <a:cxn ang="0">
                  <a:pos x="30" y="179"/>
                </a:cxn>
                <a:cxn ang="0">
                  <a:pos x="16" y="205"/>
                </a:cxn>
                <a:cxn ang="0">
                  <a:pos x="6" y="232"/>
                </a:cxn>
                <a:cxn ang="0">
                  <a:pos x="0" y="260"/>
                </a:cxn>
                <a:cxn ang="0">
                  <a:pos x="14" y="274"/>
                </a:cxn>
                <a:cxn ang="0">
                  <a:pos x="16" y="248"/>
                </a:cxn>
                <a:cxn ang="0">
                  <a:pos x="23" y="222"/>
                </a:cxn>
                <a:cxn ang="0">
                  <a:pos x="34" y="197"/>
                </a:cxn>
                <a:cxn ang="0">
                  <a:pos x="50" y="174"/>
                </a:cxn>
                <a:cxn ang="0">
                  <a:pos x="69" y="150"/>
                </a:cxn>
                <a:cxn ang="0">
                  <a:pos x="91" y="128"/>
                </a:cxn>
                <a:cxn ang="0">
                  <a:pos x="117" y="107"/>
                </a:cxn>
                <a:cxn ang="0">
                  <a:pos x="147" y="89"/>
                </a:cxn>
                <a:cxn ang="0">
                  <a:pos x="179" y="72"/>
                </a:cxn>
                <a:cxn ang="0">
                  <a:pos x="215" y="57"/>
                </a:cxn>
                <a:cxn ang="0">
                  <a:pos x="253" y="43"/>
                </a:cxn>
                <a:cxn ang="0">
                  <a:pos x="292" y="31"/>
                </a:cxn>
                <a:cxn ang="0">
                  <a:pos x="334" y="22"/>
                </a:cxn>
                <a:cxn ang="0">
                  <a:pos x="377" y="16"/>
                </a:cxn>
                <a:cxn ang="0">
                  <a:pos x="424" y="12"/>
                </a:cxn>
                <a:cxn ang="0">
                  <a:pos x="471" y="10"/>
                </a:cxn>
              </a:cxnLst>
              <a:rect l="0" t="0" r="r" b="b"/>
              <a:pathLst>
                <a:path w="471" h="274">
                  <a:moveTo>
                    <a:pt x="471" y="0"/>
                  </a:moveTo>
                  <a:lnTo>
                    <a:pt x="446" y="0"/>
                  </a:lnTo>
                  <a:lnTo>
                    <a:pt x="423" y="1"/>
                  </a:lnTo>
                  <a:lnTo>
                    <a:pt x="399" y="2"/>
                  </a:lnTo>
                  <a:lnTo>
                    <a:pt x="376" y="5"/>
                  </a:lnTo>
                  <a:lnTo>
                    <a:pt x="354" y="7"/>
                  </a:lnTo>
                  <a:lnTo>
                    <a:pt x="331" y="12"/>
                  </a:lnTo>
                  <a:lnTo>
                    <a:pt x="310" y="16"/>
                  </a:lnTo>
                  <a:lnTo>
                    <a:pt x="289" y="21"/>
                  </a:lnTo>
                  <a:lnTo>
                    <a:pt x="268" y="26"/>
                  </a:lnTo>
                  <a:lnTo>
                    <a:pt x="248" y="31"/>
                  </a:lnTo>
                  <a:lnTo>
                    <a:pt x="228" y="38"/>
                  </a:lnTo>
                  <a:lnTo>
                    <a:pt x="209" y="46"/>
                  </a:lnTo>
                  <a:lnTo>
                    <a:pt x="190" y="53"/>
                  </a:lnTo>
                  <a:lnTo>
                    <a:pt x="173" y="61"/>
                  </a:lnTo>
                  <a:lnTo>
                    <a:pt x="156" y="70"/>
                  </a:lnTo>
                  <a:lnTo>
                    <a:pt x="139" y="79"/>
                  </a:lnTo>
                  <a:lnTo>
                    <a:pt x="123" y="89"/>
                  </a:lnTo>
                  <a:lnTo>
                    <a:pt x="109" y="98"/>
                  </a:lnTo>
                  <a:lnTo>
                    <a:pt x="95" y="109"/>
                  </a:lnTo>
                  <a:lnTo>
                    <a:pt x="81" y="120"/>
                  </a:lnTo>
                  <a:lnTo>
                    <a:pt x="69" y="131"/>
                  </a:lnTo>
                  <a:lnTo>
                    <a:pt x="58" y="143"/>
                  </a:lnTo>
                  <a:lnTo>
                    <a:pt x="47" y="155"/>
                  </a:lnTo>
                  <a:lnTo>
                    <a:pt x="37" y="167"/>
                  </a:lnTo>
                  <a:lnTo>
                    <a:pt x="30" y="179"/>
                  </a:lnTo>
                  <a:lnTo>
                    <a:pt x="22" y="192"/>
                  </a:lnTo>
                  <a:lnTo>
                    <a:pt x="16" y="205"/>
                  </a:lnTo>
                  <a:lnTo>
                    <a:pt x="9" y="219"/>
                  </a:lnTo>
                  <a:lnTo>
                    <a:pt x="6" y="232"/>
                  </a:lnTo>
                  <a:lnTo>
                    <a:pt x="3" y="246"/>
                  </a:lnTo>
                  <a:lnTo>
                    <a:pt x="0" y="260"/>
                  </a:lnTo>
                  <a:lnTo>
                    <a:pt x="0" y="274"/>
                  </a:lnTo>
                  <a:lnTo>
                    <a:pt x="14" y="274"/>
                  </a:lnTo>
                  <a:lnTo>
                    <a:pt x="14" y="262"/>
                  </a:lnTo>
                  <a:lnTo>
                    <a:pt x="16" y="248"/>
                  </a:lnTo>
                  <a:lnTo>
                    <a:pt x="19" y="234"/>
                  </a:lnTo>
                  <a:lnTo>
                    <a:pt x="23" y="222"/>
                  </a:lnTo>
                  <a:lnTo>
                    <a:pt x="28" y="210"/>
                  </a:lnTo>
                  <a:lnTo>
                    <a:pt x="34" y="197"/>
                  </a:lnTo>
                  <a:lnTo>
                    <a:pt x="41" y="185"/>
                  </a:lnTo>
                  <a:lnTo>
                    <a:pt x="50" y="174"/>
                  </a:lnTo>
                  <a:lnTo>
                    <a:pt x="58" y="161"/>
                  </a:lnTo>
                  <a:lnTo>
                    <a:pt x="69" y="150"/>
                  </a:lnTo>
                  <a:lnTo>
                    <a:pt x="80" y="138"/>
                  </a:lnTo>
                  <a:lnTo>
                    <a:pt x="91" y="128"/>
                  </a:lnTo>
                  <a:lnTo>
                    <a:pt x="105" y="119"/>
                  </a:lnTo>
                  <a:lnTo>
                    <a:pt x="117" y="107"/>
                  </a:lnTo>
                  <a:lnTo>
                    <a:pt x="131" y="98"/>
                  </a:lnTo>
                  <a:lnTo>
                    <a:pt x="147" y="89"/>
                  </a:lnTo>
                  <a:lnTo>
                    <a:pt x="162" y="79"/>
                  </a:lnTo>
                  <a:lnTo>
                    <a:pt x="179" y="72"/>
                  </a:lnTo>
                  <a:lnTo>
                    <a:pt x="197" y="64"/>
                  </a:lnTo>
                  <a:lnTo>
                    <a:pt x="215" y="57"/>
                  </a:lnTo>
                  <a:lnTo>
                    <a:pt x="232" y="49"/>
                  </a:lnTo>
                  <a:lnTo>
                    <a:pt x="253" y="43"/>
                  </a:lnTo>
                  <a:lnTo>
                    <a:pt x="271" y="37"/>
                  </a:lnTo>
                  <a:lnTo>
                    <a:pt x="292" y="31"/>
                  </a:lnTo>
                  <a:lnTo>
                    <a:pt x="314" y="28"/>
                  </a:lnTo>
                  <a:lnTo>
                    <a:pt x="334" y="22"/>
                  </a:lnTo>
                  <a:lnTo>
                    <a:pt x="356" y="20"/>
                  </a:lnTo>
                  <a:lnTo>
                    <a:pt x="377" y="16"/>
                  </a:lnTo>
                  <a:lnTo>
                    <a:pt x="401" y="14"/>
                  </a:lnTo>
                  <a:lnTo>
                    <a:pt x="424" y="12"/>
                  </a:lnTo>
                  <a:lnTo>
                    <a:pt x="446" y="12"/>
                  </a:lnTo>
                  <a:lnTo>
                    <a:pt x="471" y="10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28" name="Freeform 136"/>
            <p:cNvSpPr>
              <a:spLocks/>
            </p:cNvSpPr>
            <p:nvPr/>
          </p:nvSpPr>
          <p:spPr bwMode="auto">
            <a:xfrm>
              <a:off x="3280" y="2503"/>
              <a:ext cx="900" cy="486"/>
            </a:xfrm>
            <a:custGeom>
              <a:avLst/>
              <a:gdLst/>
              <a:ahLst/>
              <a:cxnLst>
                <a:cxn ang="0">
                  <a:pos x="496" y="1"/>
                </a:cxn>
                <a:cxn ang="0">
                  <a:pos x="583" y="11"/>
                </a:cxn>
                <a:cxn ang="0">
                  <a:pos x="666" y="29"/>
                </a:cxn>
                <a:cxn ang="0">
                  <a:pos x="736" y="55"/>
                </a:cxn>
                <a:cxn ang="0">
                  <a:pos x="783" y="79"/>
                </a:cxn>
                <a:cxn ang="0">
                  <a:pos x="811" y="98"/>
                </a:cxn>
                <a:cxn ang="0">
                  <a:pos x="834" y="116"/>
                </a:cxn>
                <a:cxn ang="0">
                  <a:pos x="856" y="137"/>
                </a:cxn>
                <a:cxn ang="0">
                  <a:pos x="873" y="159"/>
                </a:cxn>
                <a:cxn ang="0">
                  <a:pos x="886" y="182"/>
                </a:cxn>
                <a:cxn ang="0">
                  <a:pos x="895" y="206"/>
                </a:cxn>
                <a:cxn ang="0">
                  <a:pos x="900" y="230"/>
                </a:cxn>
                <a:cxn ang="0">
                  <a:pos x="900" y="255"/>
                </a:cxn>
                <a:cxn ang="0">
                  <a:pos x="895" y="279"/>
                </a:cxn>
                <a:cxn ang="0">
                  <a:pos x="886" y="304"/>
                </a:cxn>
                <a:cxn ang="0">
                  <a:pos x="873" y="326"/>
                </a:cxn>
                <a:cxn ang="0">
                  <a:pos x="856" y="349"/>
                </a:cxn>
                <a:cxn ang="0">
                  <a:pos x="834" y="368"/>
                </a:cxn>
                <a:cxn ang="0">
                  <a:pos x="811" y="389"/>
                </a:cxn>
                <a:cxn ang="0">
                  <a:pos x="783" y="406"/>
                </a:cxn>
                <a:cxn ang="0">
                  <a:pos x="736" y="430"/>
                </a:cxn>
                <a:cxn ang="0">
                  <a:pos x="666" y="457"/>
                </a:cxn>
                <a:cxn ang="0">
                  <a:pos x="583" y="476"/>
                </a:cxn>
                <a:cxn ang="0">
                  <a:pos x="496" y="485"/>
                </a:cxn>
                <a:cxn ang="0">
                  <a:pos x="405" y="485"/>
                </a:cxn>
                <a:cxn ang="0">
                  <a:pos x="315" y="476"/>
                </a:cxn>
                <a:cxn ang="0">
                  <a:pos x="234" y="457"/>
                </a:cxn>
                <a:cxn ang="0">
                  <a:pos x="162" y="430"/>
                </a:cxn>
                <a:cxn ang="0">
                  <a:pos x="117" y="406"/>
                </a:cxn>
                <a:cxn ang="0">
                  <a:pos x="89" y="389"/>
                </a:cxn>
                <a:cxn ang="0">
                  <a:pos x="65" y="368"/>
                </a:cxn>
                <a:cxn ang="0">
                  <a:pos x="42" y="349"/>
                </a:cxn>
                <a:cxn ang="0">
                  <a:pos x="26" y="326"/>
                </a:cxn>
                <a:cxn ang="0">
                  <a:pos x="14" y="304"/>
                </a:cxn>
                <a:cxn ang="0">
                  <a:pos x="3" y="279"/>
                </a:cxn>
                <a:cxn ang="0">
                  <a:pos x="0" y="255"/>
                </a:cxn>
                <a:cxn ang="0">
                  <a:pos x="0" y="230"/>
                </a:cxn>
                <a:cxn ang="0">
                  <a:pos x="3" y="206"/>
                </a:cxn>
                <a:cxn ang="0">
                  <a:pos x="14" y="182"/>
                </a:cxn>
                <a:cxn ang="0">
                  <a:pos x="26" y="159"/>
                </a:cxn>
                <a:cxn ang="0">
                  <a:pos x="42" y="137"/>
                </a:cxn>
                <a:cxn ang="0">
                  <a:pos x="65" y="116"/>
                </a:cxn>
                <a:cxn ang="0">
                  <a:pos x="89" y="98"/>
                </a:cxn>
                <a:cxn ang="0">
                  <a:pos x="117" y="79"/>
                </a:cxn>
                <a:cxn ang="0">
                  <a:pos x="162" y="55"/>
                </a:cxn>
                <a:cxn ang="0">
                  <a:pos x="234" y="29"/>
                </a:cxn>
                <a:cxn ang="0">
                  <a:pos x="315" y="11"/>
                </a:cxn>
                <a:cxn ang="0">
                  <a:pos x="405" y="1"/>
                </a:cxn>
              </a:cxnLst>
              <a:rect l="0" t="0" r="r" b="b"/>
              <a:pathLst>
                <a:path w="900" h="486">
                  <a:moveTo>
                    <a:pt x="450" y="0"/>
                  </a:moveTo>
                  <a:lnTo>
                    <a:pt x="496" y="1"/>
                  </a:lnTo>
                  <a:lnTo>
                    <a:pt x="540" y="4"/>
                  </a:lnTo>
                  <a:lnTo>
                    <a:pt x="583" y="11"/>
                  </a:lnTo>
                  <a:lnTo>
                    <a:pt x="624" y="19"/>
                  </a:lnTo>
                  <a:lnTo>
                    <a:pt x="666" y="29"/>
                  </a:lnTo>
                  <a:lnTo>
                    <a:pt x="702" y="42"/>
                  </a:lnTo>
                  <a:lnTo>
                    <a:pt x="736" y="55"/>
                  </a:lnTo>
                  <a:lnTo>
                    <a:pt x="768" y="70"/>
                  </a:lnTo>
                  <a:lnTo>
                    <a:pt x="783" y="79"/>
                  </a:lnTo>
                  <a:lnTo>
                    <a:pt x="798" y="88"/>
                  </a:lnTo>
                  <a:lnTo>
                    <a:pt x="811" y="98"/>
                  </a:lnTo>
                  <a:lnTo>
                    <a:pt x="825" y="107"/>
                  </a:lnTo>
                  <a:lnTo>
                    <a:pt x="834" y="116"/>
                  </a:lnTo>
                  <a:lnTo>
                    <a:pt x="846" y="127"/>
                  </a:lnTo>
                  <a:lnTo>
                    <a:pt x="856" y="137"/>
                  </a:lnTo>
                  <a:lnTo>
                    <a:pt x="867" y="148"/>
                  </a:lnTo>
                  <a:lnTo>
                    <a:pt x="873" y="159"/>
                  </a:lnTo>
                  <a:lnTo>
                    <a:pt x="880" y="171"/>
                  </a:lnTo>
                  <a:lnTo>
                    <a:pt x="886" y="182"/>
                  </a:lnTo>
                  <a:lnTo>
                    <a:pt x="891" y="194"/>
                  </a:lnTo>
                  <a:lnTo>
                    <a:pt x="895" y="206"/>
                  </a:lnTo>
                  <a:lnTo>
                    <a:pt x="898" y="218"/>
                  </a:lnTo>
                  <a:lnTo>
                    <a:pt x="900" y="230"/>
                  </a:lnTo>
                  <a:lnTo>
                    <a:pt x="900" y="243"/>
                  </a:lnTo>
                  <a:lnTo>
                    <a:pt x="900" y="255"/>
                  </a:lnTo>
                  <a:lnTo>
                    <a:pt x="898" y="268"/>
                  </a:lnTo>
                  <a:lnTo>
                    <a:pt x="895" y="279"/>
                  </a:lnTo>
                  <a:lnTo>
                    <a:pt x="891" y="291"/>
                  </a:lnTo>
                  <a:lnTo>
                    <a:pt x="886" y="304"/>
                  </a:lnTo>
                  <a:lnTo>
                    <a:pt x="880" y="315"/>
                  </a:lnTo>
                  <a:lnTo>
                    <a:pt x="873" y="326"/>
                  </a:lnTo>
                  <a:lnTo>
                    <a:pt x="867" y="338"/>
                  </a:lnTo>
                  <a:lnTo>
                    <a:pt x="856" y="349"/>
                  </a:lnTo>
                  <a:lnTo>
                    <a:pt x="846" y="358"/>
                  </a:lnTo>
                  <a:lnTo>
                    <a:pt x="834" y="368"/>
                  </a:lnTo>
                  <a:lnTo>
                    <a:pt x="825" y="380"/>
                  </a:lnTo>
                  <a:lnTo>
                    <a:pt x="811" y="389"/>
                  </a:lnTo>
                  <a:lnTo>
                    <a:pt x="798" y="399"/>
                  </a:lnTo>
                  <a:lnTo>
                    <a:pt x="783" y="406"/>
                  </a:lnTo>
                  <a:lnTo>
                    <a:pt x="768" y="414"/>
                  </a:lnTo>
                  <a:lnTo>
                    <a:pt x="736" y="430"/>
                  </a:lnTo>
                  <a:lnTo>
                    <a:pt x="702" y="445"/>
                  </a:lnTo>
                  <a:lnTo>
                    <a:pt x="666" y="457"/>
                  </a:lnTo>
                  <a:lnTo>
                    <a:pt x="624" y="468"/>
                  </a:lnTo>
                  <a:lnTo>
                    <a:pt x="583" y="476"/>
                  </a:lnTo>
                  <a:lnTo>
                    <a:pt x="540" y="481"/>
                  </a:lnTo>
                  <a:lnTo>
                    <a:pt x="496" y="485"/>
                  </a:lnTo>
                  <a:lnTo>
                    <a:pt x="450" y="486"/>
                  </a:lnTo>
                  <a:lnTo>
                    <a:pt x="405" y="485"/>
                  </a:lnTo>
                  <a:lnTo>
                    <a:pt x="360" y="481"/>
                  </a:lnTo>
                  <a:lnTo>
                    <a:pt x="315" y="476"/>
                  </a:lnTo>
                  <a:lnTo>
                    <a:pt x="276" y="468"/>
                  </a:lnTo>
                  <a:lnTo>
                    <a:pt x="234" y="457"/>
                  </a:lnTo>
                  <a:lnTo>
                    <a:pt x="198" y="445"/>
                  </a:lnTo>
                  <a:lnTo>
                    <a:pt x="162" y="430"/>
                  </a:lnTo>
                  <a:lnTo>
                    <a:pt x="132" y="414"/>
                  </a:lnTo>
                  <a:lnTo>
                    <a:pt x="117" y="406"/>
                  </a:lnTo>
                  <a:lnTo>
                    <a:pt x="102" y="399"/>
                  </a:lnTo>
                  <a:lnTo>
                    <a:pt x="89" y="389"/>
                  </a:lnTo>
                  <a:lnTo>
                    <a:pt x="75" y="380"/>
                  </a:lnTo>
                  <a:lnTo>
                    <a:pt x="65" y="368"/>
                  </a:lnTo>
                  <a:lnTo>
                    <a:pt x="54" y="358"/>
                  </a:lnTo>
                  <a:lnTo>
                    <a:pt x="42" y="349"/>
                  </a:lnTo>
                  <a:lnTo>
                    <a:pt x="36" y="338"/>
                  </a:lnTo>
                  <a:lnTo>
                    <a:pt x="26" y="326"/>
                  </a:lnTo>
                  <a:lnTo>
                    <a:pt x="20" y="315"/>
                  </a:lnTo>
                  <a:lnTo>
                    <a:pt x="14" y="304"/>
                  </a:lnTo>
                  <a:lnTo>
                    <a:pt x="9" y="291"/>
                  </a:lnTo>
                  <a:lnTo>
                    <a:pt x="3" y="279"/>
                  </a:lnTo>
                  <a:lnTo>
                    <a:pt x="0" y="268"/>
                  </a:lnTo>
                  <a:lnTo>
                    <a:pt x="0" y="255"/>
                  </a:lnTo>
                  <a:lnTo>
                    <a:pt x="0" y="243"/>
                  </a:lnTo>
                  <a:lnTo>
                    <a:pt x="0" y="230"/>
                  </a:lnTo>
                  <a:lnTo>
                    <a:pt x="0" y="218"/>
                  </a:lnTo>
                  <a:lnTo>
                    <a:pt x="3" y="206"/>
                  </a:lnTo>
                  <a:lnTo>
                    <a:pt x="9" y="194"/>
                  </a:lnTo>
                  <a:lnTo>
                    <a:pt x="14" y="182"/>
                  </a:lnTo>
                  <a:lnTo>
                    <a:pt x="20" y="171"/>
                  </a:lnTo>
                  <a:lnTo>
                    <a:pt x="26" y="159"/>
                  </a:lnTo>
                  <a:lnTo>
                    <a:pt x="36" y="148"/>
                  </a:lnTo>
                  <a:lnTo>
                    <a:pt x="42" y="137"/>
                  </a:lnTo>
                  <a:lnTo>
                    <a:pt x="54" y="127"/>
                  </a:lnTo>
                  <a:lnTo>
                    <a:pt x="65" y="116"/>
                  </a:lnTo>
                  <a:lnTo>
                    <a:pt x="75" y="107"/>
                  </a:lnTo>
                  <a:lnTo>
                    <a:pt x="89" y="98"/>
                  </a:lnTo>
                  <a:lnTo>
                    <a:pt x="102" y="88"/>
                  </a:lnTo>
                  <a:lnTo>
                    <a:pt x="117" y="79"/>
                  </a:lnTo>
                  <a:lnTo>
                    <a:pt x="132" y="70"/>
                  </a:lnTo>
                  <a:lnTo>
                    <a:pt x="162" y="55"/>
                  </a:lnTo>
                  <a:lnTo>
                    <a:pt x="198" y="42"/>
                  </a:lnTo>
                  <a:lnTo>
                    <a:pt x="234" y="29"/>
                  </a:lnTo>
                  <a:lnTo>
                    <a:pt x="276" y="19"/>
                  </a:lnTo>
                  <a:lnTo>
                    <a:pt x="315" y="11"/>
                  </a:lnTo>
                  <a:lnTo>
                    <a:pt x="360" y="4"/>
                  </a:lnTo>
                  <a:lnTo>
                    <a:pt x="405" y="1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29" name="Freeform 137"/>
            <p:cNvSpPr>
              <a:spLocks/>
            </p:cNvSpPr>
            <p:nvPr/>
          </p:nvSpPr>
          <p:spPr bwMode="auto">
            <a:xfrm>
              <a:off x="3730" y="2496"/>
              <a:ext cx="459" cy="250"/>
            </a:xfrm>
            <a:custGeom>
              <a:avLst/>
              <a:gdLst/>
              <a:ahLst/>
              <a:cxnLst>
                <a:cxn ang="0">
                  <a:pos x="459" y="250"/>
                </a:cxn>
                <a:cxn ang="0">
                  <a:pos x="456" y="237"/>
                </a:cxn>
                <a:cxn ang="0">
                  <a:pos x="456" y="223"/>
                </a:cxn>
                <a:cxn ang="0">
                  <a:pos x="453" y="211"/>
                </a:cxn>
                <a:cxn ang="0">
                  <a:pos x="448" y="199"/>
                </a:cxn>
                <a:cxn ang="0">
                  <a:pos x="442" y="187"/>
                </a:cxn>
                <a:cxn ang="0">
                  <a:pos x="436" y="175"/>
                </a:cxn>
                <a:cxn ang="0">
                  <a:pos x="430" y="163"/>
                </a:cxn>
                <a:cxn ang="0">
                  <a:pos x="420" y="151"/>
                </a:cxn>
                <a:cxn ang="0">
                  <a:pos x="411" y="141"/>
                </a:cxn>
                <a:cxn ang="0">
                  <a:pos x="402" y="130"/>
                </a:cxn>
                <a:cxn ang="0">
                  <a:pos x="391" y="120"/>
                </a:cxn>
                <a:cxn ang="0">
                  <a:pos x="378" y="110"/>
                </a:cxn>
                <a:cxn ang="0">
                  <a:pos x="366" y="99"/>
                </a:cxn>
                <a:cxn ang="0">
                  <a:pos x="352" y="90"/>
                </a:cxn>
                <a:cxn ang="0">
                  <a:pos x="339" y="82"/>
                </a:cxn>
                <a:cxn ang="0">
                  <a:pos x="322" y="72"/>
                </a:cxn>
                <a:cxn ang="0">
                  <a:pos x="289" y="56"/>
                </a:cxn>
                <a:cxn ang="0">
                  <a:pos x="253" y="43"/>
                </a:cxn>
                <a:cxn ang="0">
                  <a:pos x="216" y="30"/>
                </a:cxn>
                <a:cxn ang="0">
                  <a:pos x="177" y="20"/>
                </a:cxn>
                <a:cxn ang="0">
                  <a:pos x="135" y="11"/>
                </a:cxn>
                <a:cxn ang="0">
                  <a:pos x="91" y="6"/>
                </a:cxn>
                <a:cxn ang="0">
                  <a:pos x="46" y="1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45" y="14"/>
                </a:cxn>
                <a:cxn ang="0">
                  <a:pos x="90" y="18"/>
                </a:cxn>
                <a:cxn ang="0">
                  <a:pos x="132" y="23"/>
                </a:cxn>
                <a:cxn ang="0">
                  <a:pos x="172" y="31"/>
                </a:cxn>
                <a:cxn ang="0">
                  <a:pos x="211" y="41"/>
                </a:cxn>
                <a:cxn ang="0">
                  <a:pos x="249" y="54"/>
                </a:cxn>
                <a:cxn ang="0">
                  <a:pos x="283" y="67"/>
                </a:cxn>
                <a:cxn ang="0">
                  <a:pos x="315" y="84"/>
                </a:cxn>
                <a:cxn ang="0">
                  <a:pos x="330" y="91"/>
                </a:cxn>
                <a:cxn ang="0">
                  <a:pos x="342" y="99"/>
                </a:cxn>
                <a:cxn ang="0">
                  <a:pos x="357" y="108"/>
                </a:cxn>
                <a:cxn ang="0">
                  <a:pos x="369" y="118"/>
                </a:cxn>
                <a:cxn ang="0">
                  <a:pos x="381" y="127"/>
                </a:cxn>
                <a:cxn ang="0">
                  <a:pos x="391" y="138"/>
                </a:cxn>
                <a:cxn ang="0">
                  <a:pos x="400" y="149"/>
                </a:cxn>
                <a:cxn ang="0">
                  <a:pos x="409" y="158"/>
                </a:cxn>
                <a:cxn ang="0">
                  <a:pos x="417" y="168"/>
                </a:cxn>
                <a:cxn ang="0">
                  <a:pos x="423" y="180"/>
                </a:cxn>
                <a:cxn ang="0">
                  <a:pos x="430" y="191"/>
                </a:cxn>
                <a:cxn ang="0">
                  <a:pos x="435" y="202"/>
                </a:cxn>
                <a:cxn ang="0">
                  <a:pos x="439" y="214"/>
                </a:cxn>
                <a:cxn ang="0">
                  <a:pos x="441" y="226"/>
                </a:cxn>
                <a:cxn ang="0">
                  <a:pos x="444" y="239"/>
                </a:cxn>
                <a:cxn ang="0">
                  <a:pos x="444" y="250"/>
                </a:cxn>
                <a:cxn ang="0">
                  <a:pos x="459" y="250"/>
                </a:cxn>
              </a:cxnLst>
              <a:rect l="0" t="0" r="r" b="b"/>
              <a:pathLst>
                <a:path w="459" h="250">
                  <a:moveTo>
                    <a:pt x="459" y="250"/>
                  </a:moveTo>
                  <a:lnTo>
                    <a:pt x="456" y="237"/>
                  </a:lnTo>
                  <a:lnTo>
                    <a:pt x="456" y="223"/>
                  </a:lnTo>
                  <a:lnTo>
                    <a:pt x="453" y="211"/>
                  </a:lnTo>
                  <a:lnTo>
                    <a:pt x="448" y="199"/>
                  </a:lnTo>
                  <a:lnTo>
                    <a:pt x="442" y="187"/>
                  </a:lnTo>
                  <a:lnTo>
                    <a:pt x="436" y="175"/>
                  </a:lnTo>
                  <a:lnTo>
                    <a:pt x="430" y="163"/>
                  </a:lnTo>
                  <a:lnTo>
                    <a:pt x="420" y="151"/>
                  </a:lnTo>
                  <a:lnTo>
                    <a:pt x="411" y="141"/>
                  </a:lnTo>
                  <a:lnTo>
                    <a:pt x="402" y="130"/>
                  </a:lnTo>
                  <a:lnTo>
                    <a:pt x="391" y="120"/>
                  </a:lnTo>
                  <a:lnTo>
                    <a:pt x="378" y="110"/>
                  </a:lnTo>
                  <a:lnTo>
                    <a:pt x="366" y="99"/>
                  </a:lnTo>
                  <a:lnTo>
                    <a:pt x="352" y="90"/>
                  </a:lnTo>
                  <a:lnTo>
                    <a:pt x="339" y="82"/>
                  </a:lnTo>
                  <a:lnTo>
                    <a:pt x="322" y="72"/>
                  </a:lnTo>
                  <a:lnTo>
                    <a:pt x="289" y="56"/>
                  </a:lnTo>
                  <a:lnTo>
                    <a:pt x="253" y="43"/>
                  </a:lnTo>
                  <a:lnTo>
                    <a:pt x="216" y="30"/>
                  </a:lnTo>
                  <a:lnTo>
                    <a:pt x="177" y="20"/>
                  </a:lnTo>
                  <a:lnTo>
                    <a:pt x="135" y="11"/>
                  </a:lnTo>
                  <a:lnTo>
                    <a:pt x="91" y="6"/>
                  </a:lnTo>
                  <a:lnTo>
                    <a:pt x="46" y="1"/>
                  </a:lnTo>
                  <a:lnTo>
                    <a:pt x="0" y="0"/>
                  </a:lnTo>
                  <a:lnTo>
                    <a:pt x="0" y="13"/>
                  </a:lnTo>
                  <a:lnTo>
                    <a:pt x="45" y="14"/>
                  </a:lnTo>
                  <a:lnTo>
                    <a:pt x="90" y="18"/>
                  </a:lnTo>
                  <a:lnTo>
                    <a:pt x="132" y="23"/>
                  </a:lnTo>
                  <a:lnTo>
                    <a:pt x="172" y="31"/>
                  </a:lnTo>
                  <a:lnTo>
                    <a:pt x="211" y="41"/>
                  </a:lnTo>
                  <a:lnTo>
                    <a:pt x="249" y="54"/>
                  </a:lnTo>
                  <a:lnTo>
                    <a:pt x="283" y="67"/>
                  </a:lnTo>
                  <a:lnTo>
                    <a:pt x="315" y="84"/>
                  </a:lnTo>
                  <a:lnTo>
                    <a:pt x="330" y="91"/>
                  </a:lnTo>
                  <a:lnTo>
                    <a:pt x="342" y="99"/>
                  </a:lnTo>
                  <a:lnTo>
                    <a:pt x="357" y="108"/>
                  </a:lnTo>
                  <a:lnTo>
                    <a:pt x="369" y="118"/>
                  </a:lnTo>
                  <a:lnTo>
                    <a:pt x="381" y="127"/>
                  </a:lnTo>
                  <a:lnTo>
                    <a:pt x="391" y="138"/>
                  </a:lnTo>
                  <a:lnTo>
                    <a:pt x="400" y="149"/>
                  </a:lnTo>
                  <a:lnTo>
                    <a:pt x="409" y="158"/>
                  </a:lnTo>
                  <a:lnTo>
                    <a:pt x="417" y="168"/>
                  </a:lnTo>
                  <a:lnTo>
                    <a:pt x="423" y="180"/>
                  </a:lnTo>
                  <a:lnTo>
                    <a:pt x="430" y="191"/>
                  </a:lnTo>
                  <a:lnTo>
                    <a:pt x="435" y="202"/>
                  </a:lnTo>
                  <a:lnTo>
                    <a:pt x="439" y="214"/>
                  </a:lnTo>
                  <a:lnTo>
                    <a:pt x="441" y="226"/>
                  </a:lnTo>
                  <a:lnTo>
                    <a:pt x="444" y="239"/>
                  </a:lnTo>
                  <a:lnTo>
                    <a:pt x="444" y="250"/>
                  </a:lnTo>
                  <a:lnTo>
                    <a:pt x="459" y="25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30" name="Freeform 138"/>
            <p:cNvSpPr>
              <a:spLocks/>
            </p:cNvSpPr>
            <p:nvPr/>
          </p:nvSpPr>
          <p:spPr bwMode="auto">
            <a:xfrm>
              <a:off x="3730" y="2746"/>
              <a:ext cx="459" cy="249"/>
            </a:xfrm>
            <a:custGeom>
              <a:avLst/>
              <a:gdLst/>
              <a:ahLst/>
              <a:cxnLst>
                <a:cxn ang="0">
                  <a:pos x="0" y="249"/>
                </a:cxn>
                <a:cxn ang="0">
                  <a:pos x="46" y="247"/>
                </a:cxn>
                <a:cxn ang="0">
                  <a:pos x="91" y="244"/>
                </a:cxn>
                <a:cxn ang="0">
                  <a:pos x="135" y="238"/>
                </a:cxn>
                <a:cxn ang="0">
                  <a:pos x="177" y="230"/>
                </a:cxn>
                <a:cxn ang="0">
                  <a:pos x="216" y="219"/>
                </a:cxn>
                <a:cxn ang="0">
                  <a:pos x="253" y="207"/>
                </a:cxn>
                <a:cxn ang="0">
                  <a:pos x="289" y="192"/>
                </a:cxn>
                <a:cxn ang="0">
                  <a:pos x="322" y="176"/>
                </a:cxn>
                <a:cxn ang="0">
                  <a:pos x="339" y="168"/>
                </a:cxn>
                <a:cxn ang="0">
                  <a:pos x="352" y="159"/>
                </a:cxn>
                <a:cxn ang="0">
                  <a:pos x="366" y="149"/>
                </a:cxn>
                <a:cxn ang="0">
                  <a:pos x="378" y="140"/>
                </a:cxn>
                <a:cxn ang="0">
                  <a:pos x="391" y="130"/>
                </a:cxn>
                <a:cxn ang="0">
                  <a:pos x="402" y="119"/>
                </a:cxn>
                <a:cxn ang="0">
                  <a:pos x="411" y="108"/>
                </a:cxn>
                <a:cxn ang="0">
                  <a:pos x="420" y="97"/>
                </a:cxn>
                <a:cxn ang="0">
                  <a:pos x="430" y="87"/>
                </a:cxn>
                <a:cxn ang="0">
                  <a:pos x="436" y="75"/>
                </a:cxn>
                <a:cxn ang="0">
                  <a:pos x="442" y="63"/>
                </a:cxn>
                <a:cxn ang="0">
                  <a:pos x="448" y="51"/>
                </a:cxn>
                <a:cxn ang="0">
                  <a:pos x="453" y="37"/>
                </a:cxn>
                <a:cxn ang="0">
                  <a:pos x="456" y="25"/>
                </a:cxn>
                <a:cxn ang="0">
                  <a:pos x="456" y="12"/>
                </a:cxn>
                <a:cxn ang="0">
                  <a:pos x="459" y="0"/>
                </a:cxn>
                <a:cxn ang="0">
                  <a:pos x="444" y="0"/>
                </a:cxn>
                <a:cxn ang="0">
                  <a:pos x="444" y="12"/>
                </a:cxn>
                <a:cxn ang="0">
                  <a:pos x="441" y="25"/>
                </a:cxn>
                <a:cxn ang="0">
                  <a:pos x="439" y="35"/>
                </a:cxn>
                <a:cxn ang="0">
                  <a:pos x="435" y="47"/>
                </a:cxn>
                <a:cxn ang="0">
                  <a:pos x="430" y="59"/>
                </a:cxn>
                <a:cxn ang="0">
                  <a:pos x="423" y="70"/>
                </a:cxn>
                <a:cxn ang="0">
                  <a:pos x="417" y="80"/>
                </a:cxn>
                <a:cxn ang="0">
                  <a:pos x="409" y="91"/>
                </a:cxn>
                <a:cxn ang="0">
                  <a:pos x="400" y="102"/>
                </a:cxn>
                <a:cxn ang="0">
                  <a:pos x="391" y="113"/>
                </a:cxn>
                <a:cxn ang="0">
                  <a:pos x="381" y="122"/>
                </a:cxn>
                <a:cxn ang="0">
                  <a:pos x="369" y="131"/>
                </a:cxn>
                <a:cxn ang="0">
                  <a:pos x="357" y="140"/>
                </a:cxn>
                <a:cxn ang="0">
                  <a:pos x="342" y="149"/>
                </a:cxn>
                <a:cxn ang="0">
                  <a:pos x="330" y="159"/>
                </a:cxn>
                <a:cxn ang="0">
                  <a:pos x="315" y="167"/>
                </a:cxn>
                <a:cxn ang="0">
                  <a:pos x="283" y="182"/>
                </a:cxn>
                <a:cxn ang="0">
                  <a:pos x="249" y="197"/>
                </a:cxn>
                <a:cxn ang="0">
                  <a:pos x="211" y="209"/>
                </a:cxn>
                <a:cxn ang="0">
                  <a:pos x="172" y="218"/>
                </a:cxn>
                <a:cxn ang="0">
                  <a:pos x="132" y="226"/>
                </a:cxn>
                <a:cxn ang="0">
                  <a:pos x="90" y="233"/>
                </a:cxn>
                <a:cxn ang="0">
                  <a:pos x="45" y="237"/>
                </a:cxn>
                <a:cxn ang="0">
                  <a:pos x="0" y="238"/>
                </a:cxn>
                <a:cxn ang="0">
                  <a:pos x="0" y="249"/>
                </a:cxn>
              </a:cxnLst>
              <a:rect l="0" t="0" r="r" b="b"/>
              <a:pathLst>
                <a:path w="459" h="249">
                  <a:moveTo>
                    <a:pt x="0" y="249"/>
                  </a:moveTo>
                  <a:lnTo>
                    <a:pt x="46" y="247"/>
                  </a:lnTo>
                  <a:lnTo>
                    <a:pt x="91" y="244"/>
                  </a:lnTo>
                  <a:lnTo>
                    <a:pt x="135" y="238"/>
                  </a:lnTo>
                  <a:lnTo>
                    <a:pt x="177" y="230"/>
                  </a:lnTo>
                  <a:lnTo>
                    <a:pt x="216" y="219"/>
                  </a:lnTo>
                  <a:lnTo>
                    <a:pt x="253" y="207"/>
                  </a:lnTo>
                  <a:lnTo>
                    <a:pt x="289" y="192"/>
                  </a:lnTo>
                  <a:lnTo>
                    <a:pt x="322" y="176"/>
                  </a:lnTo>
                  <a:lnTo>
                    <a:pt x="339" y="168"/>
                  </a:lnTo>
                  <a:lnTo>
                    <a:pt x="352" y="159"/>
                  </a:lnTo>
                  <a:lnTo>
                    <a:pt x="366" y="149"/>
                  </a:lnTo>
                  <a:lnTo>
                    <a:pt x="378" y="140"/>
                  </a:lnTo>
                  <a:lnTo>
                    <a:pt x="391" y="130"/>
                  </a:lnTo>
                  <a:lnTo>
                    <a:pt x="402" y="119"/>
                  </a:lnTo>
                  <a:lnTo>
                    <a:pt x="411" y="108"/>
                  </a:lnTo>
                  <a:lnTo>
                    <a:pt x="420" y="97"/>
                  </a:lnTo>
                  <a:lnTo>
                    <a:pt x="430" y="87"/>
                  </a:lnTo>
                  <a:lnTo>
                    <a:pt x="436" y="75"/>
                  </a:lnTo>
                  <a:lnTo>
                    <a:pt x="442" y="63"/>
                  </a:lnTo>
                  <a:lnTo>
                    <a:pt x="448" y="51"/>
                  </a:lnTo>
                  <a:lnTo>
                    <a:pt x="453" y="37"/>
                  </a:lnTo>
                  <a:lnTo>
                    <a:pt x="456" y="25"/>
                  </a:lnTo>
                  <a:lnTo>
                    <a:pt x="456" y="12"/>
                  </a:lnTo>
                  <a:lnTo>
                    <a:pt x="459" y="0"/>
                  </a:lnTo>
                  <a:lnTo>
                    <a:pt x="444" y="0"/>
                  </a:lnTo>
                  <a:lnTo>
                    <a:pt x="444" y="12"/>
                  </a:lnTo>
                  <a:lnTo>
                    <a:pt x="441" y="25"/>
                  </a:lnTo>
                  <a:lnTo>
                    <a:pt x="439" y="35"/>
                  </a:lnTo>
                  <a:lnTo>
                    <a:pt x="435" y="47"/>
                  </a:lnTo>
                  <a:lnTo>
                    <a:pt x="430" y="59"/>
                  </a:lnTo>
                  <a:lnTo>
                    <a:pt x="423" y="70"/>
                  </a:lnTo>
                  <a:lnTo>
                    <a:pt x="417" y="80"/>
                  </a:lnTo>
                  <a:lnTo>
                    <a:pt x="409" y="91"/>
                  </a:lnTo>
                  <a:lnTo>
                    <a:pt x="400" y="102"/>
                  </a:lnTo>
                  <a:lnTo>
                    <a:pt x="391" y="113"/>
                  </a:lnTo>
                  <a:lnTo>
                    <a:pt x="381" y="122"/>
                  </a:lnTo>
                  <a:lnTo>
                    <a:pt x="369" y="131"/>
                  </a:lnTo>
                  <a:lnTo>
                    <a:pt x="357" y="140"/>
                  </a:lnTo>
                  <a:lnTo>
                    <a:pt x="342" y="149"/>
                  </a:lnTo>
                  <a:lnTo>
                    <a:pt x="330" y="159"/>
                  </a:lnTo>
                  <a:lnTo>
                    <a:pt x="315" y="167"/>
                  </a:lnTo>
                  <a:lnTo>
                    <a:pt x="283" y="182"/>
                  </a:lnTo>
                  <a:lnTo>
                    <a:pt x="249" y="197"/>
                  </a:lnTo>
                  <a:lnTo>
                    <a:pt x="211" y="209"/>
                  </a:lnTo>
                  <a:lnTo>
                    <a:pt x="172" y="218"/>
                  </a:lnTo>
                  <a:lnTo>
                    <a:pt x="132" y="226"/>
                  </a:lnTo>
                  <a:lnTo>
                    <a:pt x="90" y="233"/>
                  </a:lnTo>
                  <a:lnTo>
                    <a:pt x="45" y="237"/>
                  </a:lnTo>
                  <a:lnTo>
                    <a:pt x="0" y="238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31" name="Freeform 139"/>
            <p:cNvSpPr>
              <a:spLocks/>
            </p:cNvSpPr>
            <p:nvPr/>
          </p:nvSpPr>
          <p:spPr bwMode="auto">
            <a:xfrm>
              <a:off x="3271" y="2746"/>
              <a:ext cx="459" cy="2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2"/>
                </a:cxn>
                <a:cxn ang="0">
                  <a:pos x="3" y="25"/>
                </a:cxn>
                <a:cxn ang="0">
                  <a:pos x="6" y="37"/>
                </a:cxn>
                <a:cxn ang="0">
                  <a:pos x="12" y="51"/>
                </a:cxn>
                <a:cxn ang="0">
                  <a:pos x="15" y="63"/>
                </a:cxn>
                <a:cxn ang="0">
                  <a:pos x="23" y="75"/>
                </a:cxn>
                <a:cxn ang="0">
                  <a:pos x="30" y="87"/>
                </a:cxn>
                <a:cxn ang="0">
                  <a:pos x="38" y="97"/>
                </a:cxn>
                <a:cxn ang="0">
                  <a:pos x="48" y="108"/>
                </a:cxn>
                <a:cxn ang="0">
                  <a:pos x="59" y="119"/>
                </a:cxn>
                <a:cxn ang="0">
                  <a:pos x="69" y="130"/>
                </a:cxn>
                <a:cxn ang="0">
                  <a:pos x="80" y="140"/>
                </a:cxn>
                <a:cxn ang="0">
                  <a:pos x="93" y="149"/>
                </a:cxn>
                <a:cxn ang="0">
                  <a:pos x="107" y="159"/>
                </a:cxn>
                <a:cxn ang="0">
                  <a:pos x="122" y="168"/>
                </a:cxn>
                <a:cxn ang="0">
                  <a:pos x="137" y="176"/>
                </a:cxn>
                <a:cxn ang="0">
                  <a:pos x="168" y="192"/>
                </a:cxn>
                <a:cxn ang="0">
                  <a:pos x="204" y="207"/>
                </a:cxn>
                <a:cxn ang="0">
                  <a:pos x="243" y="219"/>
                </a:cxn>
                <a:cxn ang="0">
                  <a:pos x="282" y="230"/>
                </a:cxn>
                <a:cxn ang="0">
                  <a:pos x="324" y="238"/>
                </a:cxn>
                <a:cxn ang="0">
                  <a:pos x="366" y="244"/>
                </a:cxn>
                <a:cxn ang="0">
                  <a:pos x="412" y="247"/>
                </a:cxn>
                <a:cxn ang="0">
                  <a:pos x="459" y="249"/>
                </a:cxn>
                <a:cxn ang="0">
                  <a:pos x="459" y="238"/>
                </a:cxn>
                <a:cxn ang="0">
                  <a:pos x="414" y="237"/>
                </a:cxn>
                <a:cxn ang="0">
                  <a:pos x="369" y="233"/>
                </a:cxn>
                <a:cxn ang="0">
                  <a:pos x="327" y="226"/>
                </a:cxn>
                <a:cxn ang="0">
                  <a:pos x="285" y="218"/>
                </a:cxn>
                <a:cxn ang="0">
                  <a:pos x="246" y="209"/>
                </a:cxn>
                <a:cxn ang="0">
                  <a:pos x="210" y="197"/>
                </a:cxn>
                <a:cxn ang="0">
                  <a:pos x="176" y="182"/>
                </a:cxn>
                <a:cxn ang="0">
                  <a:pos x="144" y="167"/>
                </a:cxn>
                <a:cxn ang="0">
                  <a:pos x="129" y="159"/>
                </a:cxn>
                <a:cxn ang="0">
                  <a:pos x="116" y="149"/>
                </a:cxn>
                <a:cxn ang="0">
                  <a:pos x="102" y="140"/>
                </a:cxn>
                <a:cxn ang="0">
                  <a:pos x="90" y="131"/>
                </a:cxn>
                <a:cxn ang="0">
                  <a:pos x="78" y="122"/>
                </a:cxn>
                <a:cxn ang="0">
                  <a:pos x="68" y="113"/>
                </a:cxn>
                <a:cxn ang="0">
                  <a:pos x="59" y="102"/>
                </a:cxn>
                <a:cxn ang="0">
                  <a:pos x="48" y="91"/>
                </a:cxn>
                <a:cxn ang="0">
                  <a:pos x="41" y="80"/>
                </a:cxn>
                <a:cxn ang="0">
                  <a:pos x="35" y="70"/>
                </a:cxn>
                <a:cxn ang="0">
                  <a:pos x="29" y="59"/>
                </a:cxn>
                <a:cxn ang="0">
                  <a:pos x="24" y="47"/>
                </a:cxn>
                <a:cxn ang="0">
                  <a:pos x="20" y="35"/>
                </a:cxn>
                <a:cxn ang="0">
                  <a:pos x="18" y="25"/>
                </a:cxn>
                <a:cxn ang="0">
                  <a:pos x="15" y="12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r" b="b"/>
              <a:pathLst>
                <a:path w="459" h="249">
                  <a:moveTo>
                    <a:pt x="0" y="0"/>
                  </a:moveTo>
                  <a:lnTo>
                    <a:pt x="2" y="12"/>
                  </a:lnTo>
                  <a:lnTo>
                    <a:pt x="3" y="25"/>
                  </a:lnTo>
                  <a:lnTo>
                    <a:pt x="6" y="37"/>
                  </a:lnTo>
                  <a:lnTo>
                    <a:pt x="12" y="51"/>
                  </a:lnTo>
                  <a:lnTo>
                    <a:pt x="15" y="63"/>
                  </a:lnTo>
                  <a:lnTo>
                    <a:pt x="23" y="75"/>
                  </a:lnTo>
                  <a:lnTo>
                    <a:pt x="30" y="87"/>
                  </a:lnTo>
                  <a:lnTo>
                    <a:pt x="38" y="97"/>
                  </a:lnTo>
                  <a:lnTo>
                    <a:pt x="48" y="108"/>
                  </a:lnTo>
                  <a:lnTo>
                    <a:pt x="59" y="119"/>
                  </a:lnTo>
                  <a:lnTo>
                    <a:pt x="69" y="130"/>
                  </a:lnTo>
                  <a:lnTo>
                    <a:pt x="80" y="140"/>
                  </a:lnTo>
                  <a:lnTo>
                    <a:pt x="93" y="149"/>
                  </a:lnTo>
                  <a:lnTo>
                    <a:pt x="107" y="159"/>
                  </a:lnTo>
                  <a:lnTo>
                    <a:pt x="122" y="168"/>
                  </a:lnTo>
                  <a:lnTo>
                    <a:pt x="137" y="176"/>
                  </a:lnTo>
                  <a:lnTo>
                    <a:pt x="168" y="192"/>
                  </a:lnTo>
                  <a:lnTo>
                    <a:pt x="204" y="207"/>
                  </a:lnTo>
                  <a:lnTo>
                    <a:pt x="243" y="219"/>
                  </a:lnTo>
                  <a:lnTo>
                    <a:pt x="282" y="230"/>
                  </a:lnTo>
                  <a:lnTo>
                    <a:pt x="324" y="238"/>
                  </a:lnTo>
                  <a:lnTo>
                    <a:pt x="366" y="244"/>
                  </a:lnTo>
                  <a:lnTo>
                    <a:pt x="412" y="247"/>
                  </a:lnTo>
                  <a:lnTo>
                    <a:pt x="459" y="249"/>
                  </a:lnTo>
                  <a:lnTo>
                    <a:pt x="459" y="238"/>
                  </a:lnTo>
                  <a:lnTo>
                    <a:pt x="414" y="237"/>
                  </a:lnTo>
                  <a:lnTo>
                    <a:pt x="369" y="233"/>
                  </a:lnTo>
                  <a:lnTo>
                    <a:pt x="327" y="226"/>
                  </a:lnTo>
                  <a:lnTo>
                    <a:pt x="285" y="218"/>
                  </a:lnTo>
                  <a:lnTo>
                    <a:pt x="246" y="209"/>
                  </a:lnTo>
                  <a:lnTo>
                    <a:pt x="210" y="197"/>
                  </a:lnTo>
                  <a:lnTo>
                    <a:pt x="176" y="182"/>
                  </a:lnTo>
                  <a:lnTo>
                    <a:pt x="144" y="167"/>
                  </a:lnTo>
                  <a:lnTo>
                    <a:pt x="129" y="159"/>
                  </a:lnTo>
                  <a:lnTo>
                    <a:pt x="116" y="149"/>
                  </a:lnTo>
                  <a:lnTo>
                    <a:pt x="102" y="140"/>
                  </a:lnTo>
                  <a:lnTo>
                    <a:pt x="90" y="131"/>
                  </a:lnTo>
                  <a:lnTo>
                    <a:pt x="78" y="122"/>
                  </a:lnTo>
                  <a:lnTo>
                    <a:pt x="68" y="113"/>
                  </a:lnTo>
                  <a:lnTo>
                    <a:pt x="59" y="102"/>
                  </a:lnTo>
                  <a:lnTo>
                    <a:pt x="48" y="91"/>
                  </a:lnTo>
                  <a:lnTo>
                    <a:pt x="41" y="80"/>
                  </a:lnTo>
                  <a:lnTo>
                    <a:pt x="35" y="70"/>
                  </a:lnTo>
                  <a:lnTo>
                    <a:pt x="29" y="59"/>
                  </a:lnTo>
                  <a:lnTo>
                    <a:pt x="24" y="47"/>
                  </a:lnTo>
                  <a:lnTo>
                    <a:pt x="20" y="35"/>
                  </a:lnTo>
                  <a:lnTo>
                    <a:pt x="18" y="25"/>
                  </a:lnTo>
                  <a:lnTo>
                    <a:pt x="15" y="12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32" name="Freeform 140"/>
            <p:cNvSpPr>
              <a:spLocks/>
            </p:cNvSpPr>
            <p:nvPr/>
          </p:nvSpPr>
          <p:spPr bwMode="auto">
            <a:xfrm>
              <a:off x="3271" y="2496"/>
              <a:ext cx="459" cy="250"/>
            </a:xfrm>
            <a:custGeom>
              <a:avLst/>
              <a:gdLst/>
              <a:ahLst/>
              <a:cxnLst>
                <a:cxn ang="0">
                  <a:pos x="459" y="0"/>
                </a:cxn>
                <a:cxn ang="0">
                  <a:pos x="412" y="1"/>
                </a:cxn>
                <a:cxn ang="0">
                  <a:pos x="366" y="6"/>
                </a:cxn>
                <a:cxn ang="0">
                  <a:pos x="324" y="11"/>
                </a:cxn>
                <a:cxn ang="0">
                  <a:pos x="282" y="20"/>
                </a:cxn>
                <a:cxn ang="0">
                  <a:pos x="243" y="30"/>
                </a:cxn>
                <a:cxn ang="0">
                  <a:pos x="204" y="43"/>
                </a:cxn>
                <a:cxn ang="0">
                  <a:pos x="168" y="56"/>
                </a:cxn>
                <a:cxn ang="0">
                  <a:pos x="137" y="72"/>
                </a:cxn>
                <a:cxn ang="0">
                  <a:pos x="122" y="82"/>
                </a:cxn>
                <a:cxn ang="0">
                  <a:pos x="107" y="90"/>
                </a:cxn>
                <a:cxn ang="0">
                  <a:pos x="93" y="99"/>
                </a:cxn>
                <a:cxn ang="0">
                  <a:pos x="80" y="110"/>
                </a:cxn>
                <a:cxn ang="0">
                  <a:pos x="69" y="120"/>
                </a:cxn>
                <a:cxn ang="0">
                  <a:pos x="59" y="130"/>
                </a:cxn>
                <a:cxn ang="0">
                  <a:pos x="48" y="141"/>
                </a:cxn>
                <a:cxn ang="0">
                  <a:pos x="38" y="151"/>
                </a:cxn>
                <a:cxn ang="0">
                  <a:pos x="30" y="163"/>
                </a:cxn>
                <a:cxn ang="0">
                  <a:pos x="23" y="175"/>
                </a:cxn>
                <a:cxn ang="0">
                  <a:pos x="15" y="187"/>
                </a:cxn>
                <a:cxn ang="0">
                  <a:pos x="12" y="199"/>
                </a:cxn>
                <a:cxn ang="0">
                  <a:pos x="6" y="211"/>
                </a:cxn>
                <a:cxn ang="0">
                  <a:pos x="3" y="223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15" y="250"/>
                </a:cxn>
                <a:cxn ang="0">
                  <a:pos x="15" y="239"/>
                </a:cxn>
                <a:cxn ang="0">
                  <a:pos x="18" y="226"/>
                </a:cxn>
                <a:cxn ang="0">
                  <a:pos x="20" y="214"/>
                </a:cxn>
                <a:cxn ang="0">
                  <a:pos x="24" y="202"/>
                </a:cxn>
                <a:cxn ang="0">
                  <a:pos x="29" y="191"/>
                </a:cxn>
                <a:cxn ang="0">
                  <a:pos x="35" y="180"/>
                </a:cxn>
                <a:cxn ang="0">
                  <a:pos x="41" y="168"/>
                </a:cxn>
                <a:cxn ang="0">
                  <a:pos x="48" y="158"/>
                </a:cxn>
                <a:cxn ang="0">
                  <a:pos x="59" y="149"/>
                </a:cxn>
                <a:cxn ang="0">
                  <a:pos x="68" y="138"/>
                </a:cxn>
                <a:cxn ang="0">
                  <a:pos x="78" y="127"/>
                </a:cxn>
                <a:cxn ang="0">
                  <a:pos x="90" y="118"/>
                </a:cxn>
                <a:cxn ang="0">
                  <a:pos x="102" y="108"/>
                </a:cxn>
                <a:cxn ang="0">
                  <a:pos x="116" y="99"/>
                </a:cxn>
                <a:cxn ang="0">
                  <a:pos x="129" y="91"/>
                </a:cxn>
                <a:cxn ang="0">
                  <a:pos x="144" y="84"/>
                </a:cxn>
                <a:cxn ang="0">
                  <a:pos x="176" y="67"/>
                </a:cxn>
                <a:cxn ang="0">
                  <a:pos x="210" y="54"/>
                </a:cxn>
                <a:cxn ang="0">
                  <a:pos x="246" y="41"/>
                </a:cxn>
                <a:cxn ang="0">
                  <a:pos x="285" y="31"/>
                </a:cxn>
                <a:cxn ang="0">
                  <a:pos x="327" y="23"/>
                </a:cxn>
                <a:cxn ang="0">
                  <a:pos x="369" y="18"/>
                </a:cxn>
                <a:cxn ang="0">
                  <a:pos x="414" y="14"/>
                </a:cxn>
                <a:cxn ang="0">
                  <a:pos x="459" y="13"/>
                </a:cxn>
                <a:cxn ang="0">
                  <a:pos x="459" y="0"/>
                </a:cxn>
              </a:cxnLst>
              <a:rect l="0" t="0" r="r" b="b"/>
              <a:pathLst>
                <a:path w="459" h="250">
                  <a:moveTo>
                    <a:pt x="459" y="0"/>
                  </a:moveTo>
                  <a:lnTo>
                    <a:pt x="412" y="1"/>
                  </a:lnTo>
                  <a:lnTo>
                    <a:pt x="366" y="6"/>
                  </a:lnTo>
                  <a:lnTo>
                    <a:pt x="324" y="11"/>
                  </a:lnTo>
                  <a:lnTo>
                    <a:pt x="282" y="20"/>
                  </a:lnTo>
                  <a:lnTo>
                    <a:pt x="243" y="30"/>
                  </a:lnTo>
                  <a:lnTo>
                    <a:pt x="204" y="43"/>
                  </a:lnTo>
                  <a:lnTo>
                    <a:pt x="168" y="56"/>
                  </a:lnTo>
                  <a:lnTo>
                    <a:pt x="137" y="72"/>
                  </a:lnTo>
                  <a:lnTo>
                    <a:pt x="122" y="82"/>
                  </a:lnTo>
                  <a:lnTo>
                    <a:pt x="107" y="90"/>
                  </a:lnTo>
                  <a:lnTo>
                    <a:pt x="93" y="99"/>
                  </a:lnTo>
                  <a:lnTo>
                    <a:pt x="80" y="110"/>
                  </a:lnTo>
                  <a:lnTo>
                    <a:pt x="69" y="120"/>
                  </a:lnTo>
                  <a:lnTo>
                    <a:pt x="59" y="130"/>
                  </a:lnTo>
                  <a:lnTo>
                    <a:pt x="48" y="141"/>
                  </a:lnTo>
                  <a:lnTo>
                    <a:pt x="38" y="151"/>
                  </a:lnTo>
                  <a:lnTo>
                    <a:pt x="30" y="163"/>
                  </a:lnTo>
                  <a:lnTo>
                    <a:pt x="23" y="175"/>
                  </a:lnTo>
                  <a:lnTo>
                    <a:pt x="15" y="187"/>
                  </a:lnTo>
                  <a:lnTo>
                    <a:pt x="12" y="199"/>
                  </a:lnTo>
                  <a:lnTo>
                    <a:pt x="6" y="211"/>
                  </a:lnTo>
                  <a:lnTo>
                    <a:pt x="3" y="223"/>
                  </a:lnTo>
                  <a:lnTo>
                    <a:pt x="2" y="237"/>
                  </a:lnTo>
                  <a:lnTo>
                    <a:pt x="0" y="250"/>
                  </a:lnTo>
                  <a:lnTo>
                    <a:pt x="15" y="250"/>
                  </a:lnTo>
                  <a:lnTo>
                    <a:pt x="15" y="239"/>
                  </a:lnTo>
                  <a:lnTo>
                    <a:pt x="18" y="226"/>
                  </a:lnTo>
                  <a:lnTo>
                    <a:pt x="20" y="214"/>
                  </a:lnTo>
                  <a:lnTo>
                    <a:pt x="24" y="202"/>
                  </a:lnTo>
                  <a:lnTo>
                    <a:pt x="29" y="191"/>
                  </a:lnTo>
                  <a:lnTo>
                    <a:pt x="35" y="180"/>
                  </a:lnTo>
                  <a:lnTo>
                    <a:pt x="41" y="168"/>
                  </a:lnTo>
                  <a:lnTo>
                    <a:pt x="48" y="158"/>
                  </a:lnTo>
                  <a:lnTo>
                    <a:pt x="59" y="149"/>
                  </a:lnTo>
                  <a:lnTo>
                    <a:pt x="68" y="138"/>
                  </a:lnTo>
                  <a:lnTo>
                    <a:pt x="78" y="127"/>
                  </a:lnTo>
                  <a:lnTo>
                    <a:pt x="90" y="118"/>
                  </a:lnTo>
                  <a:lnTo>
                    <a:pt x="102" y="108"/>
                  </a:lnTo>
                  <a:lnTo>
                    <a:pt x="116" y="99"/>
                  </a:lnTo>
                  <a:lnTo>
                    <a:pt x="129" y="91"/>
                  </a:lnTo>
                  <a:lnTo>
                    <a:pt x="144" y="84"/>
                  </a:lnTo>
                  <a:lnTo>
                    <a:pt x="176" y="67"/>
                  </a:lnTo>
                  <a:lnTo>
                    <a:pt x="210" y="54"/>
                  </a:lnTo>
                  <a:lnTo>
                    <a:pt x="246" y="41"/>
                  </a:lnTo>
                  <a:lnTo>
                    <a:pt x="285" y="31"/>
                  </a:lnTo>
                  <a:lnTo>
                    <a:pt x="327" y="23"/>
                  </a:lnTo>
                  <a:lnTo>
                    <a:pt x="369" y="18"/>
                  </a:lnTo>
                  <a:lnTo>
                    <a:pt x="414" y="14"/>
                  </a:lnTo>
                  <a:lnTo>
                    <a:pt x="459" y="13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33" name="Freeform 141"/>
            <p:cNvSpPr>
              <a:spLocks/>
            </p:cNvSpPr>
            <p:nvPr/>
          </p:nvSpPr>
          <p:spPr bwMode="auto">
            <a:xfrm>
              <a:off x="2032" y="1170"/>
              <a:ext cx="1000" cy="508"/>
            </a:xfrm>
            <a:custGeom>
              <a:avLst/>
              <a:gdLst/>
              <a:ahLst/>
              <a:cxnLst>
                <a:cxn ang="0">
                  <a:pos x="551" y="0"/>
                </a:cxn>
                <a:cxn ang="0">
                  <a:pos x="649" y="11"/>
                </a:cxn>
                <a:cxn ang="0">
                  <a:pos x="738" y="29"/>
                </a:cxn>
                <a:cxn ang="0">
                  <a:pos x="799" y="50"/>
                </a:cxn>
                <a:cxn ang="0">
                  <a:pos x="836" y="66"/>
                </a:cxn>
                <a:cxn ang="0">
                  <a:pos x="870" y="83"/>
                </a:cxn>
                <a:cxn ang="0">
                  <a:pos x="900" y="102"/>
                </a:cxn>
                <a:cxn ang="0">
                  <a:pos x="928" y="122"/>
                </a:cxn>
                <a:cxn ang="0">
                  <a:pos x="951" y="143"/>
                </a:cxn>
                <a:cxn ang="0">
                  <a:pos x="970" y="166"/>
                </a:cxn>
                <a:cxn ang="0">
                  <a:pos x="984" y="191"/>
                </a:cxn>
                <a:cxn ang="0">
                  <a:pos x="995" y="215"/>
                </a:cxn>
                <a:cxn ang="0">
                  <a:pos x="1000" y="241"/>
                </a:cxn>
                <a:cxn ang="0">
                  <a:pos x="1000" y="266"/>
                </a:cxn>
                <a:cxn ang="0">
                  <a:pos x="995" y="291"/>
                </a:cxn>
                <a:cxn ang="0">
                  <a:pos x="984" y="317"/>
                </a:cxn>
                <a:cxn ang="0">
                  <a:pos x="970" y="341"/>
                </a:cxn>
                <a:cxn ang="0">
                  <a:pos x="951" y="363"/>
                </a:cxn>
                <a:cxn ang="0">
                  <a:pos x="928" y="385"/>
                </a:cxn>
                <a:cxn ang="0">
                  <a:pos x="900" y="405"/>
                </a:cxn>
                <a:cxn ang="0">
                  <a:pos x="870" y="424"/>
                </a:cxn>
                <a:cxn ang="0">
                  <a:pos x="836" y="441"/>
                </a:cxn>
                <a:cxn ang="0">
                  <a:pos x="799" y="458"/>
                </a:cxn>
                <a:cxn ang="0">
                  <a:pos x="738" y="477"/>
                </a:cxn>
                <a:cxn ang="0">
                  <a:pos x="649" y="496"/>
                </a:cxn>
                <a:cxn ang="0">
                  <a:pos x="551" y="506"/>
                </a:cxn>
                <a:cxn ang="0">
                  <a:pos x="449" y="506"/>
                </a:cxn>
                <a:cxn ang="0">
                  <a:pos x="351" y="496"/>
                </a:cxn>
                <a:cxn ang="0">
                  <a:pos x="262" y="477"/>
                </a:cxn>
                <a:cxn ang="0">
                  <a:pos x="201" y="458"/>
                </a:cxn>
                <a:cxn ang="0">
                  <a:pos x="164" y="441"/>
                </a:cxn>
                <a:cxn ang="0">
                  <a:pos x="130" y="424"/>
                </a:cxn>
                <a:cxn ang="0">
                  <a:pos x="98" y="405"/>
                </a:cxn>
                <a:cxn ang="0">
                  <a:pos x="72" y="385"/>
                </a:cxn>
                <a:cxn ang="0">
                  <a:pos x="48" y="363"/>
                </a:cxn>
                <a:cxn ang="0">
                  <a:pos x="30" y="341"/>
                </a:cxn>
                <a:cxn ang="0">
                  <a:pos x="16" y="317"/>
                </a:cxn>
                <a:cxn ang="0">
                  <a:pos x="5" y="291"/>
                </a:cxn>
                <a:cxn ang="0">
                  <a:pos x="0" y="266"/>
                </a:cxn>
                <a:cxn ang="0">
                  <a:pos x="0" y="241"/>
                </a:cxn>
                <a:cxn ang="0">
                  <a:pos x="5" y="215"/>
                </a:cxn>
                <a:cxn ang="0">
                  <a:pos x="16" y="191"/>
                </a:cxn>
                <a:cxn ang="0">
                  <a:pos x="30" y="166"/>
                </a:cxn>
                <a:cxn ang="0">
                  <a:pos x="48" y="143"/>
                </a:cxn>
                <a:cxn ang="0">
                  <a:pos x="72" y="122"/>
                </a:cxn>
                <a:cxn ang="0">
                  <a:pos x="98" y="102"/>
                </a:cxn>
                <a:cxn ang="0">
                  <a:pos x="130" y="83"/>
                </a:cxn>
                <a:cxn ang="0">
                  <a:pos x="164" y="66"/>
                </a:cxn>
                <a:cxn ang="0">
                  <a:pos x="201" y="50"/>
                </a:cxn>
                <a:cxn ang="0">
                  <a:pos x="262" y="29"/>
                </a:cxn>
                <a:cxn ang="0">
                  <a:pos x="351" y="11"/>
                </a:cxn>
                <a:cxn ang="0">
                  <a:pos x="449" y="0"/>
                </a:cxn>
              </a:cxnLst>
              <a:rect l="0" t="0" r="r" b="b"/>
              <a:pathLst>
                <a:path w="1000" h="508">
                  <a:moveTo>
                    <a:pt x="499" y="0"/>
                  </a:moveTo>
                  <a:lnTo>
                    <a:pt x="551" y="0"/>
                  </a:lnTo>
                  <a:lnTo>
                    <a:pt x="601" y="5"/>
                  </a:lnTo>
                  <a:lnTo>
                    <a:pt x="649" y="11"/>
                  </a:lnTo>
                  <a:lnTo>
                    <a:pt x="694" y="19"/>
                  </a:lnTo>
                  <a:lnTo>
                    <a:pt x="738" y="29"/>
                  </a:lnTo>
                  <a:lnTo>
                    <a:pt x="780" y="43"/>
                  </a:lnTo>
                  <a:lnTo>
                    <a:pt x="799" y="50"/>
                  </a:lnTo>
                  <a:lnTo>
                    <a:pt x="817" y="58"/>
                  </a:lnTo>
                  <a:lnTo>
                    <a:pt x="836" y="66"/>
                  </a:lnTo>
                  <a:lnTo>
                    <a:pt x="853" y="74"/>
                  </a:lnTo>
                  <a:lnTo>
                    <a:pt x="870" y="83"/>
                  </a:lnTo>
                  <a:lnTo>
                    <a:pt x="886" y="93"/>
                  </a:lnTo>
                  <a:lnTo>
                    <a:pt x="900" y="102"/>
                  </a:lnTo>
                  <a:lnTo>
                    <a:pt x="914" y="112"/>
                  </a:lnTo>
                  <a:lnTo>
                    <a:pt x="928" y="122"/>
                  </a:lnTo>
                  <a:lnTo>
                    <a:pt x="940" y="133"/>
                  </a:lnTo>
                  <a:lnTo>
                    <a:pt x="951" y="143"/>
                  </a:lnTo>
                  <a:lnTo>
                    <a:pt x="961" y="155"/>
                  </a:lnTo>
                  <a:lnTo>
                    <a:pt x="970" y="166"/>
                  </a:lnTo>
                  <a:lnTo>
                    <a:pt x="978" y="178"/>
                  </a:lnTo>
                  <a:lnTo>
                    <a:pt x="984" y="191"/>
                  </a:lnTo>
                  <a:lnTo>
                    <a:pt x="990" y="202"/>
                  </a:lnTo>
                  <a:lnTo>
                    <a:pt x="995" y="215"/>
                  </a:lnTo>
                  <a:lnTo>
                    <a:pt x="998" y="227"/>
                  </a:lnTo>
                  <a:lnTo>
                    <a:pt x="1000" y="241"/>
                  </a:lnTo>
                  <a:lnTo>
                    <a:pt x="1000" y="254"/>
                  </a:lnTo>
                  <a:lnTo>
                    <a:pt x="1000" y="266"/>
                  </a:lnTo>
                  <a:lnTo>
                    <a:pt x="998" y="279"/>
                  </a:lnTo>
                  <a:lnTo>
                    <a:pt x="995" y="291"/>
                  </a:lnTo>
                  <a:lnTo>
                    <a:pt x="990" y="305"/>
                  </a:lnTo>
                  <a:lnTo>
                    <a:pt x="984" y="317"/>
                  </a:lnTo>
                  <a:lnTo>
                    <a:pt x="978" y="329"/>
                  </a:lnTo>
                  <a:lnTo>
                    <a:pt x="970" y="341"/>
                  </a:lnTo>
                  <a:lnTo>
                    <a:pt x="961" y="351"/>
                  </a:lnTo>
                  <a:lnTo>
                    <a:pt x="951" y="363"/>
                  </a:lnTo>
                  <a:lnTo>
                    <a:pt x="940" y="374"/>
                  </a:lnTo>
                  <a:lnTo>
                    <a:pt x="928" y="385"/>
                  </a:lnTo>
                  <a:lnTo>
                    <a:pt x="914" y="396"/>
                  </a:lnTo>
                  <a:lnTo>
                    <a:pt x="900" y="405"/>
                  </a:lnTo>
                  <a:lnTo>
                    <a:pt x="886" y="415"/>
                  </a:lnTo>
                  <a:lnTo>
                    <a:pt x="870" y="424"/>
                  </a:lnTo>
                  <a:lnTo>
                    <a:pt x="853" y="433"/>
                  </a:lnTo>
                  <a:lnTo>
                    <a:pt x="836" y="441"/>
                  </a:lnTo>
                  <a:lnTo>
                    <a:pt x="817" y="449"/>
                  </a:lnTo>
                  <a:lnTo>
                    <a:pt x="799" y="458"/>
                  </a:lnTo>
                  <a:lnTo>
                    <a:pt x="780" y="463"/>
                  </a:lnTo>
                  <a:lnTo>
                    <a:pt x="738" y="477"/>
                  </a:lnTo>
                  <a:lnTo>
                    <a:pt x="694" y="488"/>
                  </a:lnTo>
                  <a:lnTo>
                    <a:pt x="649" y="496"/>
                  </a:lnTo>
                  <a:lnTo>
                    <a:pt x="601" y="503"/>
                  </a:lnTo>
                  <a:lnTo>
                    <a:pt x="551" y="506"/>
                  </a:lnTo>
                  <a:lnTo>
                    <a:pt x="499" y="508"/>
                  </a:lnTo>
                  <a:lnTo>
                    <a:pt x="449" y="506"/>
                  </a:lnTo>
                  <a:lnTo>
                    <a:pt x="399" y="503"/>
                  </a:lnTo>
                  <a:lnTo>
                    <a:pt x="351" y="496"/>
                  </a:lnTo>
                  <a:lnTo>
                    <a:pt x="306" y="488"/>
                  </a:lnTo>
                  <a:lnTo>
                    <a:pt x="262" y="477"/>
                  </a:lnTo>
                  <a:lnTo>
                    <a:pt x="220" y="463"/>
                  </a:lnTo>
                  <a:lnTo>
                    <a:pt x="201" y="458"/>
                  </a:lnTo>
                  <a:lnTo>
                    <a:pt x="183" y="449"/>
                  </a:lnTo>
                  <a:lnTo>
                    <a:pt x="164" y="441"/>
                  </a:lnTo>
                  <a:lnTo>
                    <a:pt x="147" y="433"/>
                  </a:lnTo>
                  <a:lnTo>
                    <a:pt x="130" y="424"/>
                  </a:lnTo>
                  <a:lnTo>
                    <a:pt x="114" y="415"/>
                  </a:lnTo>
                  <a:lnTo>
                    <a:pt x="98" y="405"/>
                  </a:lnTo>
                  <a:lnTo>
                    <a:pt x="84" y="396"/>
                  </a:lnTo>
                  <a:lnTo>
                    <a:pt x="72" y="385"/>
                  </a:lnTo>
                  <a:lnTo>
                    <a:pt x="59" y="374"/>
                  </a:lnTo>
                  <a:lnTo>
                    <a:pt x="48" y="363"/>
                  </a:lnTo>
                  <a:lnTo>
                    <a:pt x="39" y="351"/>
                  </a:lnTo>
                  <a:lnTo>
                    <a:pt x="30" y="341"/>
                  </a:lnTo>
                  <a:lnTo>
                    <a:pt x="22" y="329"/>
                  </a:lnTo>
                  <a:lnTo>
                    <a:pt x="16" y="317"/>
                  </a:lnTo>
                  <a:lnTo>
                    <a:pt x="9" y="305"/>
                  </a:lnTo>
                  <a:lnTo>
                    <a:pt x="5" y="291"/>
                  </a:lnTo>
                  <a:lnTo>
                    <a:pt x="2" y="279"/>
                  </a:lnTo>
                  <a:lnTo>
                    <a:pt x="0" y="266"/>
                  </a:lnTo>
                  <a:lnTo>
                    <a:pt x="0" y="254"/>
                  </a:lnTo>
                  <a:lnTo>
                    <a:pt x="0" y="241"/>
                  </a:lnTo>
                  <a:lnTo>
                    <a:pt x="2" y="227"/>
                  </a:lnTo>
                  <a:lnTo>
                    <a:pt x="5" y="215"/>
                  </a:lnTo>
                  <a:lnTo>
                    <a:pt x="9" y="202"/>
                  </a:lnTo>
                  <a:lnTo>
                    <a:pt x="16" y="191"/>
                  </a:lnTo>
                  <a:lnTo>
                    <a:pt x="22" y="178"/>
                  </a:lnTo>
                  <a:lnTo>
                    <a:pt x="30" y="166"/>
                  </a:lnTo>
                  <a:lnTo>
                    <a:pt x="39" y="155"/>
                  </a:lnTo>
                  <a:lnTo>
                    <a:pt x="48" y="143"/>
                  </a:lnTo>
                  <a:lnTo>
                    <a:pt x="59" y="133"/>
                  </a:lnTo>
                  <a:lnTo>
                    <a:pt x="72" y="122"/>
                  </a:lnTo>
                  <a:lnTo>
                    <a:pt x="84" y="112"/>
                  </a:lnTo>
                  <a:lnTo>
                    <a:pt x="98" y="102"/>
                  </a:lnTo>
                  <a:lnTo>
                    <a:pt x="114" y="93"/>
                  </a:lnTo>
                  <a:lnTo>
                    <a:pt x="130" y="83"/>
                  </a:lnTo>
                  <a:lnTo>
                    <a:pt x="147" y="74"/>
                  </a:lnTo>
                  <a:lnTo>
                    <a:pt x="164" y="66"/>
                  </a:lnTo>
                  <a:lnTo>
                    <a:pt x="183" y="58"/>
                  </a:lnTo>
                  <a:lnTo>
                    <a:pt x="201" y="50"/>
                  </a:lnTo>
                  <a:lnTo>
                    <a:pt x="220" y="43"/>
                  </a:lnTo>
                  <a:lnTo>
                    <a:pt x="262" y="29"/>
                  </a:lnTo>
                  <a:lnTo>
                    <a:pt x="306" y="19"/>
                  </a:lnTo>
                  <a:lnTo>
                    <a:pt x="351" y="11"/>
                  </a:lnTo>
                  <a:lnTo>
                    <a:pt x="399" y="5"/>
                  </a:lnTo>
                  <a:lnTo>
                    <a:pt x="449" y="0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34" name="Freeform 142"/>
            <p:cNvSpPr>
              <a:spLocks/>
            </p:cNvSpPr>
            <p:nvPr/>
          </p:nvSpPr>
          <p:spPr bwMode="auto">
            <a:xfrm>
              <a:off x="2531" y="1163"/>
              <a:ext cx="509" cy="261"/>
            </a:xfrm>
            <a:custGeom>
              <a:avLst/>
              <a:gdLst/>
              <a:ahLst/>
              <a:cxnLst>
                <a:cxn ang="0">
                  <a:pos x="509" y="261"/>
                </a:cxn>
                <a:cxn ang="0">
                  <a:pos x="507" y="246"/>
                </a:cxn>
                <a:cxn ang="0">
                  <a:pos x="505" y="233"/>
                </a:cxn>
                <a:cxn ang="0">
                  <a:pos x="502" y="221"/>
                </a:cxn>
                <a:cxn ang="0">
                  <a:pos x="498" y="208"/>
                </a:cxn>
                <a:cxn ang="0">
                  <a:pos x="491" y="194"/>
                </a:cxn>
                <a:cxn ang="0">
                  <a:pos x="485" y="182"/>
                </a:cxn>
                <a:cxn ang="0">
                  <a:pos x="477" y="170"/>
                </a:cxn>
                <a:cxn ang="0">
                  <a:pos x="468" y="158"/>
                </a:cxn>
                <a:cxn ang="0">
                  <a:pos x="457" y="146"/>
                </a:cxn>
                <a:cxn ang="0">
                  <a:pos x="446" y="136"/>
                </a:cxn>
                <a:cxn ang="0">
                  <a:pos x="434" y="125"/>
                </a:cxn>
                <a:cxn ang="0">
                  <a:pos x="420" y="114"/>
                </a:cxn>
                <a:cxn ang="0">
                  <a:pos x="406" y="103"/>
                </a:cxn>
                <a:cxn ang="0">
                  <a:pos x="392" y="94"/>
                </a:cxn>
                <a:cxn ang="0">
                  <a:pos x="374" y="85"/>
                </a:cxn>
                <a:cxn ang="0">
                  <a:pos x="357" y="76"/>
                </a:cxn>
                <a:cxn ang="0">
                  <a:pos x="340" y="67"/>
                </a:cxn>
                <a:cxn ang="0">
                  <a:pos x="321" y="59"/>
                </a:cxn>
                <a:cxn ang="0">
                  <a:pos x="303" y="52"/>
                </a:cxn>
                <a:cxn ang="0">
                  <a:pos x="282" y="45"/>
                </a:cxn>
                <a:cxn ang="0">
                  <a:pos x="242" y="31"/>
                </a:cxn>
                <a:cxn ang="0">
                  <a:pos x="197" y="21"/>
                </a:cxn>
                <a:cxn ang="0">
                  <a:pos x="150" y="13"/>
                </a:cxn>
                <a:cxn ang="0">
                  <a:pos x="103" y="7"/>
                </a:cxn>
                <a:cxn ang="0">
                  <a:pos x="52" y="2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52" y="14"/>
                </a:cxn>
                <a:cxn ang="0">
                  <a:pos x="100" y="18"/>
                </a:cxn>
                <a:cxn ang="0">
                  <a:pos x="148" y="24"/>
                </a:cxn>
                <a:cxn ang="0">
                  <a:pos x="194" y="33"/>
                </a:cxn>
                <a:cxn ang="0">
                  <a:pos x="237" y="43"/>
                </a:cxn>
                <a:cxn ang="0">
                  <a:pos x="278" y="55"/>
                </a:cxn>
                <a:cxn ang="0">
                  <a:pos x="296" y="62"/>
                </a:cxn>
                <a:cxn ang="0">
                  <a:pos x="315" y="70"/>
                </a:cxn>
                <a:cxn ang="0">
                  <a:pos x="334" y="78"/>
                </a:cxn>
                <a:cxn ang="0">
                  <a:pos x="351" y="86"/>
                </a:cxn>
                <a:cxn ang="0">
                  <a:pos x="367" y="95"/>
                </a:cxn>
                <a:cxn ang="0">
                  <a:pos x="382" y="103"/>
                </a:cxn>
                <a:cxn ang="0">
                  <a:pos x="398" y="113"/>
                </a:cxn>
                <a:cxn ang="0">
                  <a:pos x="412" y="124"/>
                </a:cxn>
                <a:cxn ang="0">
                  <a:pos x="424" y="133"/>
                </a:cxn>
                <a:cxn ang="0">
                  <a:pos x="435" y="144"/>
                </a:cxn>
                <a:cxn ang="0">
                  <a:pos x="446" y="155"/>
                </a:cxn>
                <a:cxn ang="0">
                  <a:pos x="455" y="165"/>
                </a:cxn>
                <a:cxn ang="0">
                  <a:pos x="465" y="177"/>
                </a:cxn>
                <a:cxn ang="0">
                  <a:pos x="473" y="188"/>
                </a:cxn>
                <a:cxn ang="0">
                  <a:pos x="479" y="200"/>
                </a:cxn>
                <a:cxn ang="0">
                  <a:pos x="485" y="212"/>
                </a:cxn>
                <a:cxn ang="0">
                  <a:pos x="488" y="224"/>
                </a:cxn>
                <a:cxn ang="0">
                  <a:pos x="491" y="236"/>
                </a:cxn>
                <a:cxn ang="0">
                  <a:pos x="494" y="248"/>
                </a:cxn>
                <a:cxn ang="0">
                  <a:pos x="494" y="261"/>
                </a:cxn>
                <a:cxn ang="0">
                  <a:pos x="509" y="261"/>
                </a:cxn>
              </a:cxnLst>
              <a:rect l="0" t="0" r="r" b="b"/>
              <a:pathLst>
                <a:path w="509" h="261">
                  <a:moveTo>
                    <a:pt x="509" y="261"/>
                  </a:moveTo>
                  <a:lnTo>
                    <a:pt x="507" y="246"/>
                  </a:lnTo>
                  <a:lnTo>
                    <a:pt x="505" y="233"/>
                  </a:lnTo>
                  <a:lnTo>
                    <a:pt x="502" y="221"/>
                  </a:lnTo>
                  <a:lnTo>
                    <a:pt x="498" y="208"/>
                  </a:lnTo>
                  <a:lnTo>
                    <a:pt x="491" y="194"/>
                  </a:lnTo>
                  <a:lnTo>
                    <a:pt x="485" y="182"/>
                  </a:lnTo>
                  <a:lnTo>
                    <a:pt x="477" y="170"/>
                  </a:lnTo>
                  <a:lnTo>
                    <a:pt x="468" y="158"/>
                  </a:lnTo>
                  <a:lnTo>
                    <a:pt x="457" y="146"/>
                  </a:lnTo>
                  <a:lnTo>
                    <a:pt x="446" y="136"/>
                  </a:lnTo>
                  <a:lnTo>
                    <a:pt x="434" y="125"/>
                  </a:lnTo>
                  <a:lnTo>
                    <a:pt x="420" y="114"/>
                  </a:lnTo>
                  <a:lnTo>
                    <a:pt x="406" y="103"/>
                  </a:lnTo>
                  <a:lnTo>
                    <a:pt x="392" y="94"/>
                  </a:lnTo>
                  <a:lnTo>
                    <a:pt x="374" y="85"/>
                  </a:lnTo>
                  <a:lnTo>
                    <a:pt x="357" y="76"/>
                  </a:lnTo>
                  <a:lnTo>
                    <a:pt x="340" y="67"/>
                  </a:lnTo>
                  <a:lnTo>
                    <a:pt x="321" y="59"/>
                  </a:lnTo>
                  <a:lnTo>
                    <a:pt x="303" y="52"/>
                  </a:lnTo>
                  <a:lnTo>
                    <a:pt x="282" y="45"/>
                  </a:lnTo>
                  <a:lnTo>
                    <a:pt x="242" y="31"/>
                  </a:lnTo>
                  <a:lnTo>
                    <a:pt x="197" y="21"/>
                  </a:lnTo>
                  <a:lnTo>
                    <a:pt x="150" y="13"/>
                  </a:lnTo>
                  <a:lnTo>
                    <a:pt x="103" y="7"/>
                  </a:lnTo>
                  <a:lnTo>
                    <a:pt x="52" y="2"/>
                  </a:lnTo>
                  <a:lnTo>
                    <a:pt x="0" y="0"/>
                  </a:lnTo>
                  <a:lnTo>
                    <a:pt x="0" y="13"/>
                  </a:lnTo>
                  <a:lnTo>
                    <a:pt x="52" y="14"/>
                  </a:lnTo>
                  <a:lnTo>
                    <a:pt x="100" y="18"/>
                  </a:lnTo>
                  <a:lnTo>
                    <a:pt x="148" y="24"/>
                  </a:lnTo>
                  <a:lnTo>
                    <a:pt x="194" y="33"/>
                  </a:lnTo>
                  <a:lnTo>
                    <a:pt x="237" y="43"/>
                  </a:lnTo>
                  <a:lnTo>
                    <a:pt x="278" y="55"/>
                  </a:lnTo>
                  <a:lnTo>
                    <a:pt x="296" y="62"/>
                  </a:lnTo>
                  <a:lnTo>
                    <a:pt x="315" y="70"/>
                  </a:lnTo>
                  <a:lnTo>
                    <a:pt x="334" y="78"/>
                  </a:lnTo>
                  <a:lnTo>
                    <a:pt x="351" y="86"/>
                  </a:lnTo>
                  <a:lnTo>
                    <a:pt x="367" y="95"/>
                  </a:lnTo>
                  <a:lnTo>
                    <a:pt x="382" y="103"/>
                  </a:lnTo>
                  <a:lnTo>
                    <a:pt x="398" y="113"/>
                  </a:lnTo>
                  <a:lnTo>
                    <a:pt x="412" y="124"/>
                  </a:lnTo>
                  <a:lnTo>
                    <a:pt x="424" y="133"/>
                  </a:lnTo>
                  <a:lnTo>
                    <a:pt x="435" y="144"/>
                  </a:lnTo>
                  <a:lnTo>
                    <a:pt x="446" y="155"/>
                  </a:lnTo>
                  <a:lnTo>
                    <a:pt x="455" y="165"/>
                  </a:lnTo>
                  <a:lnTo>
                    <a:pt x="465" y="177"/>
                  </a:lnTo>
                  <a:lnTo>
                    <a:pt x="473" y="188"/>
                  </a:lnTo>
                  <a:lnTo>
                    <a:pt x="479" y="200"/>
                  </a:lnTo>
                  <a:lnTo>
                    <a:pt x="485" y="212"/>
                  </a:lnTo>
                  <a:lnTo>
                    <a:pt x="488" y="224"/>
                  </a:lnTo>
                  <a:lnTo>
                    <a:pt x="491" y="236"/>
                  </a:lnTo>
                  <a:lnTo>
                    <a:pt x="494" y="248"/>
                  </a:lnTo>
                  <a:lnTo>
                    <a:pt x="494" y="261"/>
                  </a:lnTo>
                  <a:lnTo>
                    <a:pt x="509" y="261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35" name="Freeform 143"/>
            <p:cNvSpPr>
              <a:spLocks/>
            </p:cNvSpPr>
            <p:nvPr/>
          </p:nvSpPr>
          <p:spPr bwMode="auto">
            <a:xfrm>
              <a:off x="2531" y="1424"/>
              <a:ext cx="509" cy="259"/>
            </a:xfrm>
            <a:custGeom>
              <a:avLst/>
              <a:gdLst/>
              <a:ahLst/>
              <a:cxnLst>
                <a:cxn ang="0">
                  <a:pos x="0" y="259"/>
                </a:cxn>
                <a:cxn ang="0">
                  <a:pos x="52" y="258"/>
                </a:cxn>
                <a:cxn ang="0">
                  <a:pos x="103" y="254"/>
                </a:cxn>
                <a:cxn ang="0">
                  <a:pos x="150" y="247"/>
                </a:cxn>
                <a:cxn ang="0">
                  <a:pos x="197" y="240"/>
                </a:cxn>
                <a:cxn ang="0">
                  <a:pos x="242" y="228"/>
                </a:cxn>
                <a:cxn ang="0">
                  <a:pos x="282" y="216"/>
                </a:cxn>
                <a:cxn ang="0">
                  <a:pos x="303" y="209"/>
                </a:cxn>
                <a:cxn ang="0">
                  <a:pos x="321" y="200"/>
                </a:cxn>
                <a:cxn ang="0">
                  <a:pos x="340" y="192"/>
                </a:cxn>
                <a:cxn ang="0">
                  <a:pos x="357" y="185"/>
                </a:cxn>
                <a:cxn ang="0">
                  <a:pos x="374" y="175"/>
                </a:cxn>
                <a:cxn ang="0">
                  <a:pos x="392" y="166"/>
                </a:cxn>
                <a:cxn ang="0">
                  <a:pos x="406" y="156"/>
                </a:cxn>
                <a:cxn ang="0">
                  <a:pos x="420" y="145"/>
                </a:cxn>
                <a:cxn ang="0">
                  <a:pos x="434" y="135"/>
                </a:cxn>
                <a:cxn ang="0">
                  <a:pos x="446" y="125"/>
                </a:cxn>
                <a:cxn ang="0">
                  <a:pos x="457" y="114"/>
                </a:cxn>
                <a:cxn ang="0">
                  <a:pos x="468" y="102"/>
                </a:cxn>
                <a:cxn ang="0">
                  <a:pos x="477" y="90"/>
                </a:cxn>
                <a:cxn ang="0">
                  <a:pos x="485" y="78"/>
                </a:cxn>
                <a:cxn ang="0">
                  <a:pos x="491" y="66"/>
                </a:cxn>
                <a:cxn ang="0">
                  <a:pos x="498" y="52"/>
                </a:cxn>
                <a:cxn ang="0">
                  <a:pos x="502" y="40"/>
                </a:cxn>
                <a:cxn ang="0">
                  <a:pos x="505" y="27"/>
                </a:cxn>
                <a:cxn ang="0">
                  <a:pos x="507" y="14"/>
                </a:cxn>
                <a:cxn ang="0">
                  <a:pos x="509" y="0"/>
                </a:cxn>
                <a:cxn ang="0">
                  <a:pos x="494" y="0"/>
                </a:cxn>
                <a:cxn ang="0">
                  <a:pos x="494" y="12"/>
                </a:cxn>
                <a:cxn ang="0">
                  <a:pos x="491" y="25"/>
                </a:cxn>
                <a:cxn ang="0">
                  <a:pos x="488" y="37"/>
                </a:cxn>
                <a:cxn ang="0">
                  <a:pos x="485" y="49"/>
                </a:cxn>
                <a:cxn ang="0">
                  <a:pos x="479" y="60"/>
                </a:cxn>
                <a:cxn ang="0">
                  <a:pos x="473" y="73"/>
                </a:cxn>
                <a:cxn ang="0">
                  <a:pos x="465" y="85"/>
                </a:cxn>
                <a:cxn ang="0">
                  <a:pos x="455" y="95"/>
                </a:cxn>
                <a:cxn ang="0">
                  <a:pos x="446" y="106"/>
                </a:cxn>
                <a:cxn ang="0">
                  <a:pos x="435" y="116"/>
                </a:cxn>
                <a:cxn ang="0">
                  <a:pos x="424" y="127"/>
                </a:cxn>
                <a:cxn ang="0">
                  <a:pos x="412" y="137"/>
                </a:cxn>
                <a:cxn ang="0">
                  <a:pos x="398" y="147"/>
                </a:cxn>
                <a:cxn ang="0">
                  <a:pos x="382" y="156"/>
                </a:cxn>
                <a:cxn ang="0">
                  <a:pos x="367" y="166"/>
                </a:cxn>
                <a:cxn ang="0">
                  <a:pos x="351" y="173"/>
                </a:cxn>
                <a:cxn ang="0">
                  <a:pos x="334" y="182"/>
                </a:cxn>
                <a:cxn ang="0">
                  <a:pos x="315" y="190"/>
                </a:cxn>
                <a:cxn ang="0">
                  <a:pos x="296" y="198"/>
                </a:cxn>
                <a:cxn ang="0">
                  <a:pos x="278" y="204"/>
                </a:cxn>
                <a:cxn ang="0">
                  <a:pos x="237" y="216"/>
                </a:cxn>
                <a:cxn ang="0">
                  <a:pos x="194" y="227"/>
                </a:cxn>
                <a:cxn ang="0">
                  <a:pos x="148" y="237"/>
                </a:cxn>
                <a:cxn ang="0">
                  <a:pos x="100" y="242"/>
                </a:cxn>
                <a:cxn ang="0">
                  <a:pos x="52" y="245"/>
                </a:cxn>
                <a:cxn ang="0">
                  <a:pos x="0" y="247"/>
                </a:cxn>
                <a:cxn ang="0">
                  <a:pos x="0" y="259"/>
                </a:cxn>
              </a:cxnLst>
              <a:rect l="0" t="0" r="r" b="b"/>
              <a:pathLst>
                <a:path w="509" h="259">
                  <a:moveTo>
                    <a:pt x="0" y="259"/>
                  </a:moveTo>
                  <a:lnTo>
                    <a:pt x="52" y="258"/>
                  </a:lnTo>
                  <a:lnTo>
                    <a:pt x="103" y="254"/>
                  </a:lnTo>
                  <a:lnTo>
                    <a:pt x="150" y="247"/>
                  </a:lnTo>
                  <a:lnTo>
                    <a:pt x="197" y="240"/>
                  </a:lnTo>
                  <a:lnTo>
                    <a:pt x="242" y="228"/>
                  </a:lnTo>
                  <a:lnTo>
                    <a:pt x="282" y="216"/>
                  </a:lnTo>
                  <a:lnTo>
                    <a:pt x="303" y="209"/>
                  </a:lnTo>
                  <a:lnTo>
                    <a:pt x="321" y="200"/>
                  </a:lnTo>
                  <a:lnTo>
                    <a:pt x="340" y="192"/>
                  </a:lnTo>
                  <a:lnTo>
                    <a:pt x="357" y="185"/>
                  </a:lnTo>
                  <a:lnTo>
                    <a:pt x="374" y="175"/>
                  </a:lnTo>
                  <a:lnTo>
                    <a:pt x="392" y="166"/>
                  </a:lnTo>
                  <a:lnTo>
                    <a:pt x="406" y="156"/>
                  </a:lnTo>
                  <a:lnTo>
                    <a:pt x="420" y="145"/>
                  </a:lnTo>
                  <a:lnTo>
                    <a:pt x="434" y="135"/>
                  </a:lnTo>
                  <a:lnTo>
                    <a:pt x="446" y="125"/>
                  </a:lnTo>
                  <a:lnTo>
                    <a:pt x="457" y="114"/>
                  </a:lnTo>
                  <a:lnTo>
                    <a:pt x="468" y="102"/>
                  </a:lnTo>
                  <a:lnTo>
                    <a:pt x="477" y="90"/>
                  </a:lnTo>
                  <a:lnTo>
                    <a:pt x="485" y="78"/>
                  </a:lnTo>
                  <a:lnTo>
                    <a:pt x="491" y="66"/>
                  </a:lnTo>
                  <a:lnTo>
                    <a:pt x="498" y="52"/>
                  </a:lnTo>
                  <a:lnTo>
                    <a:pt x="502" y="40"/>
                  </a:lnTo>
                  <a:lnTo>
                    <a:pt x="505" y="27"/>
                  </a:lnTo>
                  <a:lnTo>
                    <a:pt x="507" y="14"/>
                  </a:lnTo>
                  <a:lnTo>
                    <a:pt x="509" y="0"/>
                  </a:lnTo>
                  <a:lnTo>
                    <a:pt x="494" y="0"/>
                  </a:lnTo>
                  <a:lnTo>
                    <a:pt x="494" y="12"/>
                  </a:lnTo>
                  <a:lnTo>
                    <a:pt x="491" y="25"/>
                  </a:lnTo>
                  <a:lnTo>
                    <a:pt x="488" y="37"/>
                  </a:lnTo>
                  <a:lnTo>
                    <a:pt x="485" y="49"/>
                  </a:lnTo>
                  <a:lnTo>
                    <a:pt x="479" y="60"/>
                  </a:lnTo>
                  <a:lnTo>
                    <a:pt x="473" y="73"/>
                  </a:lnTo>
                  <a:lnTo>
                    <a:pt x="465" y="85"/>
                  </a:lnTo>
                  <a:lnTo>
                    <a:pt x="455" y="95"/>
                  </a:lnTo>
                  <a:lnTo>
                    <a:pt x="446" y="106"/>
                  </a:lnTo>
                  <a:lnTo>
                    <a:pt x="435" y="116"/>
                  </a:lnTo>
                  <a:lnTo>
                    <a:pt x="424" y="127"/>
                  </a:lnTo>
                  <a:lnTo>
                    <a:pt x="412" y="137"/>
                  </a:lnTo>
                  <a:lnTo>
                    <a:pt x="398" y="147"/>
                  </a:lnTo>
                  <a:lnTo>
                    <a:pt x="382" y="156"/>
                  </a:lnTo>
                  <a:lnTo>
                    <a:pt x="367" y="166"/>
                  </a:lnTo>
                  <a:lnTo>
                    <a:pt x="351" y="173"/>
                  </a:lnTo>
                  <a:lnTo>
                    <a:pt x="334" y="182"/>
                  </a:lnTo>
                  <a:lnTo>
                    <a:pt x="315" y="190"/>
                  </a:lnTo>
                  <a:lnTo>
                    <a:pt x="296" y="198"/>
                  </a:lnTo>
                  <a:lnTo>
                    <a:pt x="278" y="204"/>
                  </a:lnTo>
                  <a:lnTo>
                    <a:pt x="237" y="216"/>
                  </a:lnTo>
                  <a:lnTo>
                    <a:pt x="194" y="227"/>
                  </a:lnTo>
                  <a:lnTo>
                    <a:pt x="148" y="237"/>
                  </a:lnTo>
                  <a:lnTo>
                    <a:pt x="100" y="242"/>
                  </a:lnTo>
                  <a:lnTo>
                    <a:pt x="52" y="245"/>
                  </a:lnTo>
                  <a:lnTo>
                    <a:pt x="0" y="247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36" name="Freeform 144"/>
            <p:cNvSpPr>
              <a:spLocks/>
            </p:cNvSpPr>
            <p:nvPr/>
          </p:nvSpPr>
          <p:spPr bwMode="auto">
            <a:xfrm>
              <a:off x="2024" y="1424"/>
              <a:ext cx="507" cy="2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4"/>
                </a:cxn>
                <a:cxn ang="0">
                  <a:pos x="3" y="27"/>
                </a:cxn>
                <a:cxn ang="0">
                  <a:pos x="7" y="40"/>
                </a:cxn>
                <a:cxn ang="0">
                  <a:pos x="11" y="52"/>
                </a:cxn>
                <a:cxn ang="0">
                  <a:pos x="17" y="66"/>
                </a:cxn>
                <a:cxn ang="0">
                  <a:pos x="24" y="78"/>
                </a:cxn>
                <a:cxn ang="0">
                  <a:pos x="32" y="90"/>
                </a:cxn>
                <a:cxn ang="0">
                  <a:pos x="41" y="102"/>
                </a:cxn>
                <a:cxn ang="0">
                  <a:pos x="52" y="114"/>
                </a:cxn>
                <a:cxn ang="0">
                  <a:pos x="63" y="125"/>
                </a:cxn>
                <a:cxn ang="0">
                  <a:pos x="75" y="135"/>
                </a:cxn>
                <a:cxn ang="0">
                  <a:pos x="89" y="145"/>
                </a:cxn>
                <a:cxn ang="0">
                  <a:pos x="103" y="156"/>
                </a:cxn>
                <a:cxn ang="0">
                  <a:pos x="117" y="166"/>
                </a:cxn>
                <a:cxn ang="0">
                  <a:pos x="134" y="175"/>
                </a:cxn>
                <a:cxn ang="0">
                  <a:pos x="150" y="185"/>
                </a:cxn>
                <a:cxn ang="0">
                  <a:pos x="169" y="192"/>
                </a:cxn>
                <a:cxn ang="0">
                  <a:pos x="187" y="200"/>
                </a:cxn>
                <a:cxn ang="0">
                  <a:pos x="206" y="209"/>
                </a:cxn>
                <a:cxn ang="0">
                  <a:pos x="226" y="216"/>
                </a:cxn>
                <a:cxn ang="0">
                  <a:pos x="267" y="228"/>
                </a:cxn>
                <a:cxn ang="0">
                  <a:pos x="312" y="240"/>
                </a:cxn>
                <a:cxn ang="0">
                  <a:pos x="357" y="247"/>
                </a:cxn>
                <a:cxn ang="0">
                  <a:pos x="406" y="254"/>
                </a:cxn>
                <a:cxn ang="0">
                  <a:pos x="456" y="258"/>
                </a:cxn>
                <a:cxn ang="0">
                  <a:pos x="507" y="259"/>
                </a:cxn>
                <a:cxn ang="0">
                  <a:pos x="507" y="247"/>
                </a:cxn>
                <a:cxn ang="0">
                  <a:pos x="457" y="245"/>
                </a:cxn>
                <a:cxn ang="0">
                  <a:pos x="407" y="242"/>
                </a:cxn>
                <a:cxn ang="0">
                  <a:pos x="361" y="237"/>
                </a:cxn>
                <a:cxn ang="0">
                  <a:pos x="315" y="227"/>
                </a:cxn>
                <a:cxn ang="0">
                  <a:pos x="272" y="216"/>
                </a:cxn>
                <a:cxn ang="0">
                  <a:pos x="231" y="204"/>
                </a:cxn>
                <a:cxn ang="0">
                  <a:pos x="211" y="198"/>
                </a:cxn>
                <a:cxn ang="0">
                  <a:pos x="192" y="190"/>
                </a:cxn>
                <a:cxn ang="0">
                  <a:pos x="175" y="182"/>
                </a:cxn>
                <a:cxn ang="0">
                  <a:pos x="158" y="173"/>
                </a:cxn>
                <a:cxn ang="0">
                  <a:pos x="141" y="166"/>
                </a:cxn>
                <a:cxn ang="0">
                  <a:pos x="127" y="156"/>
                </a:cxn>
                <a:cxn ang="0">
                  <a:pos x="111" y="147"/>
                </a:cxn>
                <a:cxn ang="0">
                  <a:pos x="97" y="137"/>
                </a:cxn>
                <a:cxn ang="0">
                  <a:pos x="85" y="127"/>
                </a:cxn>
                <a:cxn ang="0">
                  <a:pos x="74" y="116"/>
                </a:cxn>
                <a:cxn ang="0">
                  <a:pos x="63" y="106"/>
                </a:cxn>
                <a:cxn ang="0">
                  <a:pos x="52" y="95"/>
                </a:cxn>
                <a:cxn ang="0">
                  <a:pos x="44" y="85"/>
                </a:cxn>
                <a:cxn ang="0">
                  <a:pos x="36" y="73"/>
                </a:cxn>
                <a:cxn ang="0">
                  <a:pos x="30" y="60"/>
                </a:cxn>
                <a:cxn ang="0">
                  <a:pos x="24" y="49"/>
                </a:cxn>
                <a:cxn ang="0">
                  <a:pos x="21" y="37"/>
                </a:cxn>
                <a:cxn ang="0">
                  <a:pos x="17" y="25"/>
                </a:cxn>
                <a:cxn ang="0">
                  <a:pos x="14" y="12"/>
                </a:cxn>
                <a:cxn ang="0">
                  <a:pos x="14" y="0"/>
                </a:cxn>
                <a:cxn ang="0">
                  <a:pos x="0" y="0"/>
                </a:cxn>
              </a:cxnLst>
              <a:rect l="0" t="0" r="r" b="b"/>
              <a:pathLst>
                <a:path w="507" h="259">
                  <a:moveTo>
                    <a:pt x="0" y="0"/>
                  </a:moveTo>
                  <a:lnTo>
                    <a:pt x="2" y="14"/>
                  </a:lnTo>
                  <a:lnTo>
                    <a:pt x="3" y="27"/>
                  </a:lnTo>
                  <a:lnTo>
                    <a:pt x="7" y="40"/>
                  </a:lnTo>
                  <a:lnTo>
                    <a:pt x="11" y="52"/>
                  </a:lnTo>
                  <a:lnTo>
                    <a:pt x="17" y="66"/>
                  </a:lnTo>
                  <a:lnTo>
                    <a:pt x="24" y="78"/>
                  </a:lnTo>
                  <a:lnTo>
                    <a:pt x="32" y="90"/>
                  </a:lnTo>
                  <a:lnTo>
                    <a:pt x="41" y="102"/>
                  </a:lnTo>
                  <a:lnTo>
                    <a:pt x="52" y="114"/>
                  </a:lnTo>
                  <a:lnTo>
                    <a:pt x="63" y="125"/>
                  </a:lnTo>
                  <a:lnTo>
                    <a:pt x="75" y="135"/>
                  </a:lnTo>
                  <a:lnTo>
                    <a:pt x="89" y="145"/>
                  </a:lnTo>
                  <a:lnTo>
                    <a:pt x="103" y="156"/>
                  </a:lnTo>
                  <a:lnTo>
                    <a:pt x="117" y="166"/>
                  </a:lnTo>
                  <a:lnTo>
                    <a:pt x="134" y="175"/>
                  </a:lnTo>
                  <a:lnTo>
                    <a:pt x="150" y="185"/>
                  </a:lnTo>
                  <a:lnTo>
                    <a:pt x="169" y="192"/>
                  </a:lnTo>
                  <a:lnTo>
                    <a:pt x="187" y="200"/>
                  </a:lnTo>
                  <a:lnTo>
                    <a:pt x="206" y="209"/>
                  </a:lnTo>
                  <a:lnTo>
                    <a:pt x="226" y="216"/>
                  </a:lnTo>
                  <a:lnTo>
                    <a:pt x="267" y="228"/>
                  </a:lnTo>
                  <a:lnTo>
                    <a:pt x="312" y="240"/>
                  </a:lnTo>
                  <a:lnTo>
                    <a:pt x="357" y="247"/>
                  </a:lnTo>
                  <a:lnTo>
                    <a:pt x="406" y="254"/>
                  </a:lnTo>
                  <a:lnTo>
                    <a:pt x="456" y="258"/>
                  </a:lnTo>
                  <a:lnTo>
                    <a:pt x="507" y="259"/>
                  </a:lnTo>
                  <a:lnTo>
                    <a:pt x="507" y="247"/>
                  </a:lnTo>
                  <a:lnTo>
                    <a:pt x="457" y="245"/>
                  </a:lnTo>
                  <a:lnTo>
                    <a:pt x="407" y="242"/>
                  </a:lnTo>
                  <a:lnTo>
                    <a:pt x="361" y="237"/>
                  </a:lnTo>
                  <a:lnTo>
                    <a:pt x="315" y="227"/>
                  </a:lnTo>
                  <a:lnTo>
                    <a:pt x="272" y="216"/>
                  </a:lnTo>
                  <a:lnTo>
                    <a:pt x="231" y="204"/>
                  </a:lnTo>
                  <a:lnTo>
                    <a:pt x="211" y="198"/>
                  </a:lnTo>
                  <a:lnTo>
                    <a:pt x="192" y="190"/>
                  </a:lnTo>
                  <a:lnTo>
                    <a:pt x="175" y="182"/>
                  </a:lnTo>
                  <a:lnTo>
                    <a:pt x="158" y="173"/>
                  </a:lnTo>
                  <a:lnTo>
                    <a:pt x="141" y="166"/>
                  </a:lnTo>
                  <a:lnTo>
                    <a:pt x="127" y="156"/>
                  </a:lnTo>
                  <a:lnTo>
                    <a:pt x="111" y="147"/>
                  </a:lnTo>
                  <a:lnTo>
                    <a:pt x="97" y="137"/>
                  </a:lnTo>
                  <a:lnTo>
                    <a:pt x="85" y="127"/>
                  </a:lnTo>
                  <a:lnTo>
                    <a:pt x="74" y="116"/>
                  </a:lnTo>
                  <a:lnTo>
                    <a:pt x="63" y="106"/>
                  </a:lnTo>
                  <a:lnTo>
                    <a:pt x="52" y="95"/>
                  </a:lnTo>
                  <a:lnTo>
                    <a:pt x="44" y="85"/>
                  </a:lnTo>
                  <a:lnTo>
                    <a:pt x="36" y="73"/>
                  </a:lnTo>
                  <a:lnTo>
                    <a:pt x="30" y="60"/>
                  </a:lnTo>
                  <a:lnTo>
                    <a:pt x="24" y="49"/>
                  </a:lnTo>
                  <a:lnTo>
                    <a:pt x="21" y="37"/>
                  </a:lnTo>
                  <a:lnTo>
                    <a:pt x="17" y="25"/>
                  </a:lnTo>
                  <a:lnTo>
                    <a:pt x="14" y="12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37" name="Freeform 145"/>
            <p:cNvSpPr>
              <a:spLocks/>
            </p:cNvSpPr>
            <p:nvPr/>
          </p:nvSpPr>
          <p:spPr bwMode="auto">
            <a:xfrm>
              <a:off x="2024" y="1163"/>
              <a:ext cx="507" cy="261"/>
            </a:xfrm>
            <a:custGeom>
              <a:avLst/>
              <a:gdLst/>
              <a:ahLst/>
              <a:cxnLst>
                <a:cxn ang="0">
                  <a:pos x="507" y="0"/>
                </a:cxn>
                <a:cxn ang="0">
                  <a:pos x="456" y="2"/>
                </a:cxn>
                <a:cxn ang="0">
                  <a:pos x="406" y="7"/>
                </a:cxn>
                <a:cxn ang="0">
                  <a:pos x="357" y="13"/>
                </a:cxn>
                <a:cxn ang="0">
                  <a:pos x="312" y="21"/>
                </a:cxn>
                <a:cxn ang="0">
                  <a:pos x="267" y="31"/>
                </a:cxn>
                <a:cxn ang="0">
                  <a:pos x="226" y="45"/>
                </a:cxn>
                <a:cxn ang="0">
                  <a:pos x="206" y="52"/>
                </a:cxn>
                <a:cxn ang="0">
                  <a:pos x="187" y="59"/>
                </a:cxn>
                <a:cxn ang="0">
                  <a:pos x="169" y="67"/>
                </a:cxn>
                <a:cxn ang="0">
                  <a:pos x="150" y="76"/>
                </a:cxn>
                <a:cxn ang="0">
                  <a:pos x="134" y="85"/>
                </a:cxn>
                <a:cxn ang="0">
                  <a:pos x="117" y="94"/>
                </a:cxn>
                <a:cxn ang="0">
                  <a:pos x="103" y="103"/>
                </a:cxn>
                <a:cxn ang="0">
                  <a:pos x="89" y="114"/>
                </a:cxn>
                <a:cxn ang="0">
                  <a:pos x="75" y="125"/>
                </a:cxn>
                <a:cxn ang="0">
                  <a:pos x="63" y="136"/>
                </a:cxn>
                <a:cxn ang="0">
                  <a:pos x="52" y="146"/>
                </a:cxn>
                <a:cxn ang="0">
                  <a:pos x="41" y="158"/>
                </a:cxn>
                <a:cxn ang="0">
                  <a:pos x="32" y="170"/>
                </a:cxn>
                <a:cxn ang="0">
                  <a:pos x="24" y="182"/>
                </a:cxn>
                <a:cxn ang="0">
                  <a:pos x="17" y="194"/>
                </a:cxn>
                <a:cxn ang="0">
                  <a:pos x="11" y="208"/>
                </a:cxn>
                <a:cxn ang="0">
                  <a:pos x="7" y="221"/>
                </a:cxn>
                <a:cxn ang="0">
                  <a:pos x="3" y="233"/>
                </a:cxn>
                <a:cxn ang="0">
                  <a:pos x="2" y="246"/>
                </a:cxn>
                <a:cxn ang="0">
                  <a:pos x="0" y="261"/>
                </a:cxn>
                <a:cxn ang="0">
                  <a:pos x="14" y="261"/>
                </a:cxn>
                <a:cxn ang="0">
                  <a:pos x="14" y="248"/>
                </a:cxn>
                <a:cxn ang="0">
                  <a:pos x="17" y="236"/>
                </a:cxn>
                <a:cxn ang="0">
                  <a:pos x="21" y="224"/>
                </a:cxn>
                <a:cxn ang="0">
                  <a:pos x="24" y="212"/>
                </a:cxn>
                <a:cxn ang="0">
                  <a:pos x="30" y="200"/>
                </a:cxn>
                <a:cxn ang="0">
                  <a:pos x="36" y="188"/>
                </a:cxn>
                <a:cxn ang="0">
                  <a:pos x="44" y="177"/>
                </a:cxn>
                <a:cxn ang="0">
                  <a:pos x="52" y="165"/>
                </a:cxn>
                <a:cxn ang="0">
                  <a:pos x="63" y="155"/>
                </a:cxn>
                <a:cxn ang="0">
                  <a:pos x="74" y="144"/>
                </a:cxn>
                <a:cxn ang="0">
                  <a:pos x="85" y="133"/>
                </a:cxn>
                <a:cxn ang="0">
                  <a:pos x="97" y="124"/>
                </a:cxn>
                <a:cxn ang="0">
                  <a:pos x="111" y="113"/>
                </a:cxn>
                <a:cxn ang="0">
                  <a:pos x="127" y="103"/>
                </a:cxn>
                <a:cxn ang="0">
                  <a:pos x="141" y="95"/>
                </a:cxn>
                <a:cxn ang="0">
                  <a:pos x="158" y="86"/>
                </a:cxn>
                <a:cxn ang="0">
                  <a:pos x="175" y="78"/>
                </a:cxn>
                <a:cxn ang="0">
                  <a:pos x="192" y="70"/>
                </a:cxn>
                <a:cxn ang="0">
                  <a:pos x="211" y="62"/>
                </a:cxn>
                <a:cxn ang="0">
                  <a:pos x="231" y="55"/>
                </a:cxn>
                <a:cxn ang="0">
                  <a:pos x="272" y="43"/>
                </a:cxn>
                <a:cxn ang="0">
                  <a:pos x="315" y="33"/>
                </a:cxn>
                <a:cxn ang="0">
                  <a:pos x="361" y="24"/>
                </a:cxn>
                <a:cxn ang="0">
                  <a:pos x="407" y="18"/>
                </a:cxn>
                <a:cxn ang="0">
                  <a:pos x="457" y="14"/>
                </a:cxn>
                <a:cxn ang="0">
                  <a:pos x="507" y="13"/>
                </a:cxn>
                <a:cxn ang="0">
                  <a:pos x="507" y="0"/>
                </a:cxn>
              </a:cxnLst>
              <a:rect l="0" t="0" r="r" b="b"/>
              <a:pathLst>
                <a:path w="507" h="261">
                  <a:moveTo>
                    <a:pt x="507" y="0"/>
                  </a:moveTo>
                  <a:lnTo>
                    <a:pt x="456" y="2"/>
                  </a:lnTo>
                  <a:lnTo>
                    <a:pt x="406" y="7"/>
                  </a:lnTo>
                  <a:lnTo>
                    <a:pt x="357" y="13"/>
                  </a:lnTo>
                  <a:lnTo>
                    <a:pt x="312" y="21"/>
                  </a:lnTo>
                  <a:lnTo>
                    <a:pt x="267" y="31"/>
                  </a:lnTo>
                  <a:lnTo>
                    <a:pt x="226" y="45"/>
                  </a:lnTo>
                  <a:lnTo>
                    <a:pt x="206" y="52"/>
                  </a:lnTo>
                  <a:lnTo>
                    <a:pt x="187" y="59"/>
                  </a:lnTo>
                  <a:lnTo>
                    <a:pt x="169" y="67"/>
                  </a:lnTo>
                  <a:lnTo>
                    <a:pt x="150" y="76"/>
                  </a:lnTo>
                  <a:lnTo>
                    <a:pt x="134" y="85"/>
                  </a:lnTo>
                  <a:lnTo>
                    <a:pt x="117" y="94"/>
                  </a:lnTo>
                  <a:lnTo>
                    <a:pt x="103" y="103"/>
                  </a:lnTo>
                  <a:lnTo>
                    <a:pt x="89" y="114"/>
                  </a:lnTo>
                  <a:lnTo>
                    <a:pt x="75" y="125"/>
                  </a:lnTo>
                  <a:lnTo>
                    <a:pt x="63" y="136"/>
                  </a:lnTo>
                  <a:lnTo>
                    <a:pt x="52" y="146"/>
                  </a:lnTo>
                  <a:lnTo>
                    <a:pt x="41" y="158"/>
                  </a:lnTo>
                  <a:lnTo>
                    <a:pt x="32" y="170"/>
                  </a:lnTo>
                  <a:lnTo>
                    <a:pt x="24" y="182"/>
                  </a:lnTo>
                  <a:lnTo>
                    <a:pt x="17" y="194"/>
                  </a:lnTo>
                  <a:lnTo>
                    <a:pt x="11" y="208"/>
                  </a:lnTo>
                  <a:lnTo>
                    <a:pt x="7" y="221"/>
                  </a:lnTo>
                  <a:lnTo>
                    <a:pt x="3" y="233"/>
                  </a:lnTo>
                  <a:lnTo>
                    <a:pt x="2" y="246"/>
                  </a:lnTo>
                  <a:lnTo>
                    <a:pt x="0" y="261"/>
                  </a:lnTo>
                  <a:lnTo>
                    <a:pt x="14" y="261"/>
                  </a:lnTo>
                  <a:lnTo>
                    <a:pt x="14" y="248"/>
                  </a:lnTo>
                  <a:lnTo>
                    <a:pt x="17" y="236"/>
                  </a:lnTo>
                  <a:lnTo>
                    <a:pt x="21" y="224"/>
                  </a:lnTo>
                  <a:lnTo>
                    <a:pt x="24" y="212"/>
                  </a:lnTo>
                  <a:lnTo>
                    <a:pt x="30" y="200"/>
                  </a:lnTo>
                  <a:lnTo>
                    <a:pt x="36" y="188"/>
                  </a:lnTo>
                  <a:lnTo>
                    <a:pt x="44" y="177"/>
                  </a:lnTo>
                  <a:lnTo>
                    <a:pt x="52" y="165"/>
                  </a:lnTo>
                  <a:lnTo>
                    <a:pt x="63" y="155"/>
                  </a:lnTo>
                  <a:lnTo>
                    <a:pt x="74" y="144"/>
                  </a:lnTo>
                  <a:lnTo>
                    <a:pt x="85" y="133"/>
                  </a:lnTo>
                  <a:lnTo>
                    <a:pt x="97" y="124"/>
                  </a:lnTo>
                  <a:lnTo>
                    <a:pt x="111" y="113"/>
                  </a:lnTo>
                  <a:lnTo>
                    <a:pt x="127" y="103"/>
                  </a:lnTo>
                  <a:lnTo>
                    <a:pt x="141" y="95"/>
                  </a:lnTo>
                  <a:lnTo>
                    <a:pt x="158" y="86"/>
                  </a:lnTo>
                  <a:lnTo>
                    <a:pt x="175" y="78"/>
                  </a:lnTo>
                  <a:lnTo>
                    <a:pt x="192" y="70"/>
                  </a:lnTo>
                  <a:lnTo>
                    <a:pt x="211" y="62"/>
                  </a:lnTo>
                  <a:lnTo>
                    <a:pt x="231" y="55"/>
                  </a:lnTo>
                  <a:lnTo>
                    <a:pt x="272" y="43"/>
                  </a:lnTo>
                  <a:lnTo>
                    <a:pt x="315" y="33"/>
                  </a:lnTo>
                  <a:lnTo>
                    <a:pt x="361" y="24"/>
                  </a:lnTo>
                  <a:lnTo>
                    <a:pt x="407" y="18"/>
                  </a:lnTo>
                  <a:lnTo>
                    <a:pt x="457" y="14"/>
                  </a:lnTo>
                  <a:lnTo>
                    <a:pt x="507" y="13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38" name="Freeform 146"/>
            <p:cNvSpPr>
              <a:spLocks/>
            </p:cNvSpPr>
            <p:nvPr/>
          </p:nvSpPr>
          <p:spPr bwMode="auto">
            <a:xfrm>
              <a:off x="2180" y="3084"/>
              <a:ext cx="877" cy="488"/>
            </a:xfrm>
            <a:custGeom>
              <a:avLst/>
              <a:gdLst/>
              <a:ahLst/>
              <a:cxnLst>
                <a:cxn ang="0">
                  <a:pos x="484" y="2"/>
                </a:cxn>
                <a:cxn ang="0">
                  <a:pos x="568" y="11"/>
                </a:cxn>
                <a:cxn ang="0">
                  <a:pos x="647" y="30"/>
                </a:cxn>
                <a:cxn ang="0">
                  <a:pos x="718" y="56"/>
                </a:cxn>
                <a:cxn ang="0">
                  <a:pos x="763" y="80"/>
                </a:cxn>
                <a:cxn ang="0">
                  <a:pos x="789" y="99"/>
                </a:cxn>
                <a:cxn ang="0">
                  <a:pos x="813" y="117"/>
                </a:cxn>
                <a:cxn ang="0">
                  <a:pos x="833" y="139"/>
                </a:cxn>
                <a:cxn ang="0">
                  <a:pos x="850" y="160"/>
                </a:cxn>
                <a:cxn ang="0">
                  <a:pos x="863" y="183"/>
                </a:cxn>
                <a:cxn ang="0">
                  <a:pos x="872" y="207"/>
                </a:cxn>
                <a:cxn ang="0">
                  <a:pos x="877" y="231"/>
                </a:cxn>
                <a:cxn ang="0">
                  <a:pos x="877" y="257"/>
                </a:cxn>
                <a:cxn ang="0">
                  <a:pos x="872" y="281"/>
                </a:cxn>
                <a:cxn ang="0">
                  <a:pos x="863" y="305"/>
                </a:cxn>
                <a:cxn ang="0">
                  <a:pos x="850" y="327"/>
                </a:cxn>
                <a:cxn ang="0">
                  <a:pos x="833" y="348"/>
                </a:cxn>
                <a:cxn ang="0">
                  <a:pos x="813" y="370"/>
                </a:cxn>
                <a:cxn ang="0">
                  <a:pos x="789" y="388"/>
                </a:cxn>
                <a:cxn ang="0">
                  <a:pos x="763" y="407"/>
                </a:cxn>
                <a:cxn ang="0">
                  <a:pos x="718" y="431"/>
                </a:cxn>
                <a:cxn ang="0">
                  <a:pos x="647" y="458"/>
                </a:cxn>
                <a:cxn ang="0">
                  <a:pos x="568" y="475"/>
                </a:cxn>
                <a:cxn ang="0">
                  <a:pos x="484" y="486"/>
                </a:cxn>
                <a:cxn ang="0">
                  <a:pos x="393" y="486"/>
                </a:cxn>
                <a:cxn ang="0">
                  <a:pos x="307" y="475"/>
                </a:cxn>
                <a:cxn ang="0">
                  <a:pos x="230" y="458"/>
                </a:cxn>
                <a:cxn ang="0">
                  <a:pos x="159" y="431"/>
                </a:cxn>
                <a:cxn ang="0">
                  <a:pos x="114" y="407"/>
                </a:cxn>
                <a:cxn ang="0">
                  <a:pos x="88" y="388"/>
                </a:cxn>
                <a:cxn ang="0">
                  <a:pos x="63" y="370"/>
                </a:cxn>
                <a:cxn ang="0">
                  <a:pos x="42" y="348"/>
                </a:cxn>
                <a:cxn ang="0">
                  <a:pos x="27" y="327"/>
                </a:cxn>
                <a:cxn ang="0">
                  <a:pos x="13" y="305"/>
                </a:cxn>
                <a:cxn ang="0">
                  <a:pos x="5" y="281"/>
                </a:cxn>
                <a:cxn ang="0">
                  <a:pos x="0" y="257"/>
                </a:cxn>
                <a:cxn ang="0">
                  <a:pos x="0" y="231"/>
                </a:cxn>
                <a:cxn ang="0">
                  <a:pos x="5" y="207"/>
                </a:cxn>
                <a:cxn ang="0">
                  <a:pos x="13" y="183"/>
                </a:cxn>
                <a:cxn ang="0">
                  <a:pos x="27" y="160"/>
                </a:cxn>
                <a:cxn ang="0">
                  <a:pos x="42" y="139"/>
                </a:cxn>
                <a:cxn ang="0">
                  <a:pos x="63" y="117"/>
                </a:cxn>
                <a:cxn ang="0">
                  <a:pos x="88" y="99"/>
                </a:cxn>
                <a:cxn ang="0">
                  <a:pos x="114" y="80"/>
                </a:cxn>
                <a:cxn ang="0">
                  <a:pos x="159" y="56"/>
                </a:cxn>
                <a:cxn ang="0">
                  <a:pos x="230" y="30"/>
                </a:cxn>
                <a:cxn ang="0">
                  <a:pos x="307" y="11"/>
                </a:cxn>
                <a:cxn ang="0">
                  <a:pos x="393" y="2"/>
                </a:cxn>
              </a:cxnLst>
              <a:rect l="0" t="0" r="r" b="b"/>
              <a:pathLst>
                <a:path w="877" h="488">
                  <a:moveTo>
                    <a:pt x="438" y="0"/>
                  </a:moveTo>
                  <a:lnTo>
                    <a:pt x="484" y="2"/>
                  </a:lnTo>
                  <a:lnTo>
                    <a:pt x="526" y="5"/>
                  </a:lnTo>
                  <a:lnTo>
                    <a:pt x="568" y="11"/>
                  </a:lnTo>
                  <a:lnTo>
                    <a:pt x="608" y="20"/>
                  </a:lnTo>
                  <a:lnTo>
                    <a:pt x="647" y="30"/>
                  </a:lnTo>
                  <a:lnTo>
                    <a:pt x="683" y="42"/>
                  </a:lnTo>
                  <a:lnTo>
                    <a:pt x="718" y="56"/>
                  </a:lnTo>
                  <a:lnTo>
                    <a:pt x="749" y="72"/>
                  </a:lnTo>
                  <a:lnTo>
                    <a:pt x="763" y="80"/>
                  </a:lnTo>
                  <a:lnTo>
                    <a:pt x="777" y="90"/>
                  </a:lnTo>
                  <a:lnTo>
                    <a:pt x="789" y="99"/>
                  </a:lnTo>
                  <a:lnTo>
                    <a:pt x="802" y="108"/>
                  </a:lnTo>
                  <a:lnTo>
                    <a:pt x="813" y="117"/>
                  </a:lnTo>
                  <a:lnTo>
                    <a:pt x="824" y="128"/>
                  </a:lnTo>
                  <a:lnTo>
                    <a:pt x="833" y="139"/>
                  </a:lnTo>
                  <a:lnTo>
                    <a:pt x="842" y="150"/>
                  </a:lnTo>
                  <a:lnTo>
                    <a:pt x="850" y="160"/>
                  </a:lnTo>
                  <a:lnTo>
                    <a:pt x="858" y="171"/>
                  </a:lnTo>
                  <a:lnTo>
                    <a:pt x="863" y="183"/>
                  </a:lnTo>
                  <a:lnTo>
                    <a:pt x="867" y="195"/>
                  </a:lnTo>
                  <a:lnTo>
                    <a:pt x="872" y="207"/>
                  </a:lnTo>
                  <a:lnTo>
                    <a:pt x="875" y="219"/>
                  </a:lnTo>
                  <a:lnTo>
                    <a:pt x="877" y="231"/>
                  </a:lnTo>
                  <a:lnTo>
                    <a:pt x="877" y="243"/>
                  </a:lnTo>
                  <a:lnTo>
                    <a:pt x="877" y="257"/>
                  </a:lnTo>
                  <a:lnTo>
                    <a:pt x="875" y="269"/>
                  </a:lnTo>
                  <a:lnTo>
                    <a:pt x="872" y="281"/>
                  </a:lnTo>
                  <a:lnTo>
                    <a:pt x="867" y="293"/>
                  </a:lnTo>
                  <a:lnTo>
                    <a:pt x="863" y="305"/>
                  </a:lnTo>
                  <a:lnTo>
                    <a:pt x="858" y="316"/>
                  </a:lnTo>
                  <a:lnTo>
                    <a:pt x="850" y="327"/>
                  </a:lnTo>
                  <a:lnTo>
                    <a:pt x="842" y="338"/>
                  </a:lnTo>
                  <a:lnTo>
                    <a:pt x="833" y="348"/>
                  </a:lnTo>
                  <a:lnTo>
                    <a:pt x="824" y="359"/>
                  </a:lnTo>
                  <a:lnTo>
                    <a:pt x="813" y="370"/>
                  </a:lnTo>
                  <a:lnTo>
                    <a:pt x="802" y="379"/>
                  </a:lnTo>
                  <a:lnTo>
                    <a:pt x="789" y="388"/>
                  </a:lnTo>
                  <a:lnTo>
                    <a:pt x="777" y="398"/>
                  </a:lnTo>
                  <a:lnTo>
                    <a:pt x="763" y="407"/>
                  </a:lnTo>
                  <a:lnTo>
                    <a:pt x="749" y="415"/>
                  </a:lnTo>
                  <a:lnTo>
                    <a:pt x="718" y="431"/>
                  </a:lnTo>
                  <a:lnTo>
                    <a:pt x="683" y="445"/>
                  </a:lnTo>
                  <a:lnTo>
                    <a:pt x="647" y="458"/>
                  </a:lnTo>
                  <a:lnTo>
                    <a:pt x="608" y="467"/>
                  </a:lnTo>
                  <a:lnTo>
                    <a:pt x="568" y="475"/>
                  </a:lnTo>
                  <a:lnTo>
                    <a:pt x="526" y="482"/>
                  </a:lnTo>
                  <a:lnTo>
                    <a:pt x="484" y="486"/>
                  </a:lnTo>
                  <a:lnTo>
                    <a:pt x="438" y="488"/>
                  </a:lnTo>
                  <a:lnTo>
                    <a:pt x="393" y="486"/>
                  </a:lnTo>
                  <a:lnTo>
                    <a:pt x="350" y="482"/>
                  </a:lnTo>
                  <a:lnTo>
                    <a:pt x="307" y="475"/>
                  </a:lnTo>
                  <a:lnTo>
                    <a:pt x="268" y="467"/>
                  </a:lnTo>
                  <a:lnTo>
                    <a:pt x="230" y="458"/>
                  </a:lnTo>
                  <a:lnTo>
                    <a:pt x="194" y="445"/>
                  </a:lnTo>
                  <a:lnTo>
                    <a:pt x="159" y="431"/>
                  </a:lnTo>
                  <a:lnTo>
                    <a:pt x="128" y="415"/>
                  </a:lnTo>
                  <a:lnTo>
                    <a:pt x="114" y="407"/>
                  </a:lnTo>
                  <a:lnTo>
                    <a:pt x="100" y="398"/>
                  </a:lnTo>
                  <a:lnTo>
                    <a:pt x="88" y="388"/>
                  </a:lnTo>
                  <a:lnTo>
                    <a:pt x="75" y="379"/>
                  </a:lnTo>
                  <a:lnTo>
                    <a:pt x="63" y="370"/>
                  </a:lnTo>
                  <a:lnTo>
                    <a:pt x="53" y="359"/>
                  </a:lnTo>
                  <a:lnTo>
                    <a:pt x="42" y="348"/>
                  </a:lnTo>
                  <a:lnTo>
                    <a:pt x="35" y="338"/>
                  </a:lnTo>
                  <a:lnTo>
                    <a:pt x="27" y="327"/>
                  </a:lnTo>
                  <a:lnTo>
                    <a:pt x="19" y="316"/>
                  </a:lnTo>
                  <a:lnTo>
                    <a:pt x="13" y="305"/>
                  </a:lnTo>
                  <a:lnTo>
                    <a:pt x="8" y="293"/>
                  </a:lnTo>
                  <a:lnTo>
                    <a:pt x="5" y="281"/>
                  </a:lnTo>
                  <a:lnTo>
                    <a:pt x="2" y="269"/>
                  </a:lnTo>
                  <a:lnTo>
                    <a:pt x="0" y="257"/>
                  </a:lnTo>
                  <a:lnTo>
                    <a:pt x="0" y="243"/>
                  </a:lnTo>
                  <a:lnTo>
                    <a:pt x="0" y="231"/>
                  </a:lnTo>
                  <a:lnTo>
                    <a:pt x="2" y="219"/>
                  </a:lnTo>
                  <a:lnTo>
                    <a:pt x="5" y="207"/>
                  </a:lnTo>
                  <a:lnTo>
                    <a:pt x="8" y="195"/>
                  </a:lnTo>
                  <a:lnTo>
                    <a:pt x="13" y="183"/>
                  </a:lnTo>
                  <a:lnTo>
                    <a:pt x="19" y="171"/>
                  </a:lnTo>
                  <a:lnTo>
                    <a:pt x="27" y="160"/>
                  </a:lnTo>
                  <a:lnTo>
                    <a:pt x="35" y="150"/>
                  </a:lnTo>
                  <a:lnTo>
                    <a:pt x="42" y="139"/>
                  </a:lnTo>
                  <a:lnTo>
                    <a:pt x="53" y="128"/>
                  </a:lnTo>
                  <a:lnTo>
                    <a:pt x="63" y="117"/>
                  </a:lnTo>
                  <a:lnTo>
                    <a:pt x="75" y="108"/>
                  </a:lnTo>
                  <a:lnTo>
                    <a:pt x="88" y="99"/>
                  </a:lnTo>
                  <a:lnTo>
                    <a:pt x="100" y="90"/>
                  </a:lnTo>
                  <a:lnTo>
                    <a:pt x="114" y="80"/>
                  </a:lnTo>
                  <a:lnTo>
                    <a:pt x="128" y="72"/>
                  </a:lnTo>
                  <a:lnTo>
                    <a:pt x="159" y="56"/>
                  </a:lnTo>
                  <a:lnTo>
                    <a:pt x="194" y="42"/>
                  </a:lnTo>
                  <a:lnTo>
                    <a:pt x="230" y="30"/>
                  </a:lnTo>
                  <a:lnTo>
                    <a:pt x="268" y="20"/>
                  </a:lnTo>
                  <a:lnTo>
                    <a:pt x="307" y="11"/>
                  </a:lnTo>
                  <a:lnTo>
                    <a:pt x="350" y="5"/>
                  </a:lnTo>
                  <a:lnTo>
                    <a:pt x="393" y="2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39" name="Freeform 147"/>
            <p:cNvSpPr>
              <a:spLocks/>
            </p:cNvSpPr>
            <p:nvPr/>
          </p:nvSpPr>
          <p:spPr bwMode="auto">
            <a:xfrm>
              <a:off x="2618" y="3079"/>
              <a:ext cx="446" cy="248"/>
            </a:xfrm>
            <a:custGeom>
              <a:avLst/>
              <a:gdLst/>
              <a:ahLst/>
              <a:cxnLst>
                <a:cxn ang="0">
                  <a:pos x="446" y="248"/>
                </a:cxn>
                <a:cxn ang="0">
                  <a:pos x="445" y="236"/>
                </a:cxn>
                <a:cxn ang="0">
                  <a:pos x="443" y="222"/>
                </a:cxn>
                <a:cxn ang="0">
                  <a:pos x="440" y="210"/>
                </a:cxn>
                <a:cxn ang="0">
                  <a:pos x="437" y="198"/>
                </a:cxn>
                <a:cxn ang="0">
                  <a:pos x="431" y="185"/>
                </a:cxn>
                <a:cxn ang="0">
                  <a:pos x="426" y="173"/>
                </a:cxn>
                <a:cxn ang="0">
                  <a:pos x="418" y="162"/>
                </a:cxn>
                <a:cxn ang="0">
                  <a:pos x="411" y="150"/>
                </a:cxn>
                <a:cxn ang="0">
                  <a:pos x="401" y="140"/>
                </a:cxn>
                <a:cxn ang="0">
                  <a:pos x="392" y="129"/>
                </a:cxn>
                <a:cxn ang="0">
                  <a:pos x="381" y="119"/>
                </a:cxn>
                <a:cxn ang="0">
                  <a:pos x="368" y="109"/>
                </a:cxn>
                <a:cxn ang="0">
                  <a:pos x="356" y="98"/>
                </a:cxn>
                <a:cxn ang="0">
                  <a:pos x="344" y="89"/>
                </a:cxn>
                <a:cxn ang="0">
                  <a:pos x="330" y="80"/>
                </a:cxn>
                <a:cxn ang="0">
                  <a:pos x="314" y="72"/>
                </a:cxn>
                <a:cxn ang="0">
                  <a:pos x="283" y="55"/>
                </a:cxn>
                <a:cxn ang="0">
                  <a:pos x="248" y="41"/>
                </a:cxn>
                <a:cxn ang="0">
                  <a:pos x="211" y="29"/>
                </a:cxn>
                <a:cxn ang="0">
                  <a:pos x="172" y="18"/>
                </a:cxn>
                <a:cxn ang="0">
                  <a:pos x="131" y="10"/>
                </a:cxn>
                <a:cxn ang="0">
                  <a:pos x="89" y="5"/>
                </a:cxn>
                <a:cxn ang="0">
                  <a:pos x="46" y="1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44" y="13"/>
                </a:cxn>
                <a:cxn ang="0">
                  <a:pos x="88" y="16"/>
                </a:cxn>
                <a:cxn ang="0">
                  <a:pos x="130" y="22"/>
                </a:cxn>
                <a:cxn ang="0">
                  <a:pos x="169" y="31"/>
                </a:cxn>
                <a:cxn ang="0">
                  <a:pos x="206" y="40"/>
                </a:cxn>
                <a:cxn ang="0">
                  <a:pos x="242" y="52"/>
                </a:cxn>
                <a:cxn ang="0">
                  <a:pos x="276" y="67"/>
                </a:cxn>
                <a:cxn ang="0">
                  <a:pos x="306" y="81"/>
                </a:cxn>
                <a:cxn ang="0">
                  <a:pos x="320" y="90"/>
                </a:cxn>
                <a:cxn ang="0">
                  <a:pos x="334" y="98"/>
                </a:cxn>
                <a:cxn ang="0">
                  <a:pos x="347" y="108"/>
                </a:cxn>
                <a:cxn ang="0">
                  <a:pos x="359" y="117"/>
                </a:cxn>
                <a:cxn ang="0">
                  <a:pos x="370" y="126"/>
                </a:cxn>
                <a:cxn ang="0">
                  <a:pos x="381" y="137"/>
                </a:cxn>
                <a:cxn ang="0">
                  <a:pos x="390" y="147"/>
                </a:cxn>
                <a:cxn ang="0">
                  <a:pos x="398" y="157"/>
                </a:cxn>
                <a:cxn ang="0">
                  <a:pos x="406" y="168"/>
                </a:cxn>
                <a:cxn ang="0">
                  <a:pos x="414" y="179"/>
                </a:cxn>
                <a:cxn ang="0">
                  <a:pos x="418" y="190"/>
                </a:cxn>
                <a:cxn ang="0">
                  <a:pos x="423" y="201"/>
                </a:cxn>
                <a:cxn ang="0">
                  <a:pos x="428" y="214"/>
                </a:cxn>
                <a:cxn ang="0">
                  <a:pos x="429" y="226"/>
                </a:cxn>
                <a:cxn ang="0">
                  <a:pos x="431" y="236"/>
                </a:cxn>
                <a:cxn ang="0">
                  <a:pos x="432" y="248"/>
                </a:cxn>
                <a:cxn ang="0">
                  <a:pos x="446" y="248"/>
                </a:cxn>
              </a:cxnLst>
              <a:rect l="0" t="0" r="r" b="b"/>
              <a:pathLst>
                <a:path w="446" h="248">
                  <a:moveTo>
                    <a:pt x="446" y="248"/>
                  </a:moveTo>
                  <a:lnTo>
                    <a:pt x="445" y="236"/>
                  </a:lnTo>
                  <a:lnTo>
                    <a:pt x="443" y="222"/>
                  </a:lnTo>
                  <a:lnTo>
                    <a:pt x="440" y="210"/>
                  </a:lnTo>
                  <a:lnTo>
                    <a:pt x="437" y="198"/>
                  </a:lnTo>
                  <a:lnTo>
                    <a:pt x="431" y="185"/>
                  </a:lnTo>
                  <a:lnTo>
                    <a:pt x="426" y="173"/>
                  </a:lnTo>
                  <a:lnTo>
                    <a:pt x="418" y="162"/>
                  </a:lnTo>
                  <a:lnTo>
                    <a:pt x="411" y="150"/>
                  </a:lnTo>
                  <a:lnTo>
                    <a:pt x="401" y="140"/>
                  </a:lnTo>
                  <a:lnTo>
                    <a:pt x="392" y="129"/>
                  </a:lnTo>
                  <a:lnTo>
                    <a:pt x="381" y="119"/>
                  </a:lnTo>
                  <a:lnTo>
                    <a:pt x="368" y="109"/>
                  </a:lnTo>
                  <a:lnTo>
                    <a:pt x="356" y="98"/>
                  </a:lnTo>
                  <a:lnTo>
                    <a:pt x="344" y="89"/>
                  </a:lnTo>
                  <a:lnTo>
                    <a:pt x="330" y="80"/>
                  </a:lnTo>
                  <a:lnTo>
                    <a:pt x="314" y="72"/>
                  </a:lnTo>
                  <a:lnTo>
                    <a:pt x="283" y="55"/>
                  </a:lnTo>
                  <a:lnTo>
                    <a:pt x="248" y="41"/>
                  </a:lnTo>
                  <a:lnTo>
                    <a:pt x="211" y="29"/>
                  </a:lnTo>
                  <a:lnTo>
                    <a:pt x="172" y="18"/>
                  </a:lnTo>
                  <a:lnTo>
                    <a:pt x="131" y="10"/>
                  </a:lnTo>
                  <a:lnTo>
                    <a:pt x="89" y="5"/>
                  </a:lnTo>
                  <a:lnTo>
                    <a:pt x="46" y="1"/>
                  </a:lnTo>
                  <a:lnTo>
                    <a:pt x="0" y="0"/>
                  </a:lnTo>
                  <a:lnTo>
                    <a:pt x="0" y="12"/>
                  </a:lnTo>
                  <a:lnTo>
                    <a:pt x="44" y="13"/>
                  </a:lnTo>
                  <a:lnTo>
                    <a:pt x="88" y="16"/>
                  </a:lnTo>
                  <a:lnTo>
                    <a:pt x="130" y="22"/>
                  </a:lnTo>
                  <a:lnTo>
                    <a:pt x="169" y="31"/>
                  </a:lnTo>
                  <a:lnTo>
                    <a:pt x="206" y="40"/>
                  </a:lnTo>
                  <a:lnTo>
                    <a:pt x="242" y="52"/>
                  </a:lnTo>
                  <a:lnTo>
                    <a:pt x="276" y="67"/>
                  </a:lnTo>
                  <a:lnTo>
                    <a:pt x="306" y="81"/>
                  </a:lnTo>
                  <a:lnTo>
                    <a:pt x="320" y="90"/>
                  </a:lnTo>
                  <a:lnTo>
                    <a:pt x="334" y="98"/>
                  </a:lnTo>
                  <a:lnTo>
                    <a:pt x="347" y="108"/>
                  </a:lnTo>
                  <a:lnTo>
                    <a:pt x="359" y="117"/>
                  </a:lnTo>
                  <a:lnTo>
                    <a:pt x="370" y="126"/>
                  </a:lnTo>
                  <a:lnTo>
                    <a:pt x="381" y="137"/>
                  </a:lnTo>
                  <a:lnTo>
                    <a:pt x="390" y="147"/>
                  </a:lnTo>
                  <a:lnTo>
                    <a:pt x="398" y="157"/>
                  </a:lnTo>
                  <a:lnTo>
                    <a:pt x="406" y="168"/>
                  </a:lnTo>
                  <a:lnTo>
                    <a:pt x="414" y="179"/>
                  </a:lnTo>
                  <a:lnTo>
                    <a:pt x="418" y="190"/>
                  </a:lnTo>
                  <a:lnTo>
                    <a:pt x="423" y="201"/>
                  </a:lnTo>
                  <a:lnTo>
                    <a:pt x="428" y="214"/>
                  </a:lnTo>
                  <a:lnTo>
                    <a:pt x="429" y="226"/>
                  </a:lnTo>
                  <a:lnTo>
                    <a:pt x="431" y="236"/>
                  </a:lnTo>
                  <a:lnTo>
                    <a:pt x="432" y="248"/>
                  </a:lnTo>
                  <a:lnTo>
                    <a:pt x="446" y="248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40" name="Freeform 148"/>
            <p:cNvSpPr>
              <a:spLocks/>
            </p:cNvSpPr>
            <p:nvPr/>
          </p:nvSpPr>
          <p:spPr bwMode="auto">
            <a:xfrm>
              <a:off x="2618" y="3327"/>
              <a:ext cx="446" cy="250"/>
            </a:xfrm>
            <a:custGeom>
              <a:avLst/>
              <a:gdLst/>
              <a:ahLst/>
              <a:cxnLst>
                <a:cxn ang="0">
                  <a:pos x="0" y="250"/>
                </a:cxn>
                <a:cxn ang="0">
                  <a:pos x="46" y="248"/>
                </a:cxn>
                <a:cxn ang="0">
                  <a:pos x="89" y="245"/>
                </a:cxn>
                <a:cxn ang="0">
                  <a:pos x="131" y="239"/>
                </a:cxn>
                <a:cxn ang="0">
                  <a:pos x="172" y="231"/>
                </a:cxn>
                <a:cxn ang="0">
                  <a:pos x="211" y="220"/>
                </a:cxn>
                <a:cxn ang="0">
                  <a:pos x="248" y="208"/>
                </a:cxn>
                <a:cxn ang="0">
                  <a:pos x="283" y="194"/>
                </a:cxn>
                <a:cxn ang="0">
                  <a:pos x="314" y="178"/>
                </a:cxn>
                <a:cxn ang="0">
                  <a:pos x="330" y="168"/>
                </a:cxn>
                <a:cxn ang="0">
                  <a:pos x="344" y="160"/>
                </a:cxn>
                <a:cxn ang="0">
                  <a:pos x="356" y="151"/>
                </a:cxn>
                <a:cxn ang="0">
                  <a:pos x="368" y="140"/>
                </a:cxn>
                <a:cxn ang="0">
                  <a:pos x="381" y="131"/>
                </a:cxn>
                <a:cxn ang="0">
                  <a:pos x="392" y="120"/>
                </a:cxn>
                <a:cxn ang="0">
                  <a:pos x="401" y="109"/>
                </a:cxn>
                <a:cxn ang="0">
                  <a:pos x="411" y="99"/>
                </a:cxn>
                <a:cxn ang="0">
                  <a:pos x="418" y="86"/>
                </a:cxn>
                <a:cxn ang="0">
                  <a:pos x="426" y="74"/>
                </a:cxn>
                <a:cxn ang="0">
                  <a:pos x="431" y="64"/>
                </a:cxn>
                <a:cxn ang="0">
                  <a:pos x="437" y="50"/>
                </a:cxn>
                <a:cxn ang="0">
                  <a:pos x="440" y="38"/>
                </a:cxn>
                <a:cxn ang="0">
                  <a:pos x="443" y="27"/>
                </a:cxn>
                <a:cxn ang="0">
                  <a:pos x="445" y="14"/>
                </a:cxn>
                <a:cxn ang="0">
                  <a:pos x="446" y="0"/>
                </a:cxn>
                <a:cxn ang="0">
                  <a:pos x="432" y="0"/>
                </a:cxn>
                <a:cxn ang="0">
                  <a:pos x="431" y="12"/>
                </a:cxn>
                <a:cxn ang="0">
                  <a:pos x="429" y="24"/>
                </a:cxn>
                <a:cxn ang="0">
                  <a:pos x="428" y="36"/>
                </a:cxn>
                <a:cxn ang="0">
                  <a:pos x="423" y="48"/>
                </a:cxn>
                <a:cxn ang="0">
                  <a:pos x="418" y="59"/>
                </a:cxn>
                <a:cxn ang="0">
                  <a:pos x="414" y="71"/>
                </a:cxn>
                <a:cxn ang="0">
                  <a:pos x="406" y="81"/>
                </a:cxn>
                <a:cxn ang="0">
                  <a:pos x="398" y="92"/>
                </a:cxn>
                <a:cxn ang="0">
                  <a:pos x="390" y="103"/>
                </a:cxn>
                <a:cxn ang="0">
                  <a:pos x="381" y="112"/>
                </a:cxn>
                <a:cxn ang="0">
                  <a:pos x="370" y="123"/>
                </a:cxn>
                <a:cxn ang="0">
                  <a:pos x="359" y="133"/>
                </a:cxn>
                <a:cxn ang="0">
                  <a:pos x="347" y="141"/>
                </a:cxn>
                <a:cxn ang="0">
                  <a:pos x="334" y="151"/>
                </a:cxn>
                <a:cxn ang="0">
                  <a:pos x="320" y="159"/>
                </a:cxn>
                <a:cxn ang="0">
                  <a:pos x="306" y="167"/>
                </a:cxn>
                <a:cxn ang="0">
                  <a:pos x="276" y="183"/>
                </a:cxn>
                <a:cxn ang="0">
                  <a:pos x="242" y="196"/>
                </a:cxn>
                <a:cxn ang="0">
                  <a:pos x="206" y="208"/>
                </a:cxn>
                <a:cxn ang="0">
                  <a:pos x="169" y="219"/>
                </a:cxn>
                <a:cxn ang="0">
                  <a:pos x="130" y="227"/>
                </a:cxn>
                <a:cxn ang="0">
                  <a:pos x="88" y="234"/>
                </a:cxn>
                <a:cxn ang="0">
                  <a:pos x="44" y="236"/>
                </a:cxn>
                <a:cxn ang="0">
                  <a:pos x="0" y="238"/>
                </a:cxn>
                <a:cxn ang="0">
                  <a:pos x="0" y="250"/>
                </a:cxn>
              </a:cxnLst>
              <a:rect l="0" t="0" r="r" b="b"/>
              <a:pathLst>
                <a:path w="446" h="250">
                  <a:moveTo>
                    <a:pt x="0" y="250"/>
                  </a:moveTo>
                  <a:lnTo>
                    <a:pt x="46" y="248"/>
                  </a:lnTo>
                  <a:lnTo>
                    <a:pt x="89" y="245"/>
                  </a:lnTo>
                  <a:lnTo>
                    <a:pt x="131" y="239"/>
                  </a:lnTo>
                  <a:lnTo>
                    <a:pt x="172" y="231"/>
                  </a:lnTo>
                  <a:lnTo>
                    <a:pt x="211" y="220"/>
                  </a:lnTo>
                  <a:lnTo>
                    <a:pt x="248" y="208"/>
                  </a:lnTo>
                  <a:lnTo>
                    <a:pt x="283" y="194"/>
                  </a:lnTo>
                  <a:lnTo>
                    <a:pt x="314" y="178"/>
                  </a:lnTo>
                  <a:lnTo>
                    <a:pt x="330" y="168"/>
                  </a:lnTo>
                  <a:lnTo>
                    <a:pt x="344" y="160"/>
                  </a:lnTo>
                  <a:lnTo>
                    <a:pt x="356" y="151"/>
                  </a:lnTo>
                  <a:lnTo>
                    <a:pt x="368" y="140"/>
                  </a:lnTo>
                  <a:lnTo>
                    <a:pt x="381" y="131"/>
                  </a:lnTo>
                  <a:lnTo>
                    <a:pt x="392" y="120"/>
                  </a:lnTo>
                  <a:lnTo>
                    <a:pt x="401" y="109"/>
                  </a:lnTo>
                  <a:lnTo>
                    <a:pt x="411" y="99"/>
                  </a:lnTo>
                  <a:lnTo>
                    <a:pt x="418" y="86"/>
                  </a:lnTo>
                  <a:lnTo>
                    <a:pt x="426" y="74"/>
                  </a:lnTo>
                  <a:lnTo>
                    <a:pt x="431" y="64"/>
                  </a:lnTo>
                  <a:lnTo>
                    <a:pt x="437" y="50"/>
                  </a:lnTo>
                  <a:lnTo>
                    <a:pt x="440" y="38"/>
                  </a:lnTo>
                  <a:lnTo>
                    <a:pt x="443" y="27"/>
                  </a:lnTo>
                  <a:lnTo>
                    <a:pt x="445" y="14"/>
                  </a:lnTo>
                  <a:lnTo>
                    <a:pt x="446" y="0"/>
                  </a:lnTo>
                  <a:lnTo>
                    <a:pt x="432" y="0"/>
                  </a:lnTo>
                  <a:lnTo>
                    <a:pt x="431" y="12"/>
                  </a:lnTo>
                  <a:lnTo>
                    <a:pt x="429" y="24"/>
                  </a:lnTo>
                  <a:lnTo>
                    <a:pt x="428" y="36"/>
                  </a:lnTo>
                  <a:lnTo>
                    <a:pt x="423" y="48"/>
                  </a:lnTo>
                  <a:lnTo>
                    <a:pt x="418" y="59"/>
                  </a:lnTo>
                  <a:lnTo>
                    <a:pt x="414" y="71"/>
                  </a:lnTo>
                  <a:lnTo>
                    <a:pt x="406" y="81"/>
                  </a:lnTo>
                  <a:lnTo>
                    <a:pt x="398" y="92"/>
                  </a:lnTo>
                  <a:lnTo>
                    <a:pt x="390" y="103"/>
                  </a:lnTo>
                  <a:lnTo>
                    <a:pt x="381" y="112"/>
                  </a:lnTo>
                  <a:lnTo>
                    <a:pt x="370" y="123"/>
                  </a:lnTo>
                  <a:lnTo>
                    <a:pt x="359" y="133"/>
                  </a:lnTo>
                  <a:lnTo>
                    <a:pt x="347" y="141"/>
                  </a:lnTo>
                  <a:lnTo>
                    <a:pt x="334" y="151"/>
                  </a:lnTo>
                  <a:lnTo>
                    <a:pt x="320" y="159"/>
                  </a:lnTo>
                  <a:lnTo>
                    <a:pt x="306" y="167"/>
                  </a:lnTo>
                  <a:lnTo>
                    <a:pt x="276" y="183"/>
                  </a:lnTo>
                  <a:lnTo>
                    <a:pt x="242" y="196"/>
                  </a:lnTo>
                  <a:lnTo>
                    <a:pt x="206" y="208"/>
                  </a:lnTo>
                  <a:lnTo>
                    <a:pt x="169" y="219"/>
                  </a:lnTo>
                  <a:lnTo>
                    <a:pt x="130" y="227"/>
                  </a:lnTo>
                  <a:lnTo>
                    <a:pt x="88" y="234"/>
                  </a:lnTo>
                  <a:lnTo>
                    <a:pt x="44" y="236"/>
                  </a:lnTo>
                  <a:lnTo>
                    <a:pt x="0" y="238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41" name="Freeform 149"/>
            <p:cNvSpPr>
              <a:spLocks/>
            </p:cNvSpPr>
            <p:nvPr/>
          </p:nvSpPr>
          <p:spPr bwMode="auto">
            <a:xfrm>
              <a:off x="2172" y="3327"/>
              <a:ext cx="446" cy="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4"/>
                </a:cxn>
                <a:cxn ang="0">
                  <a:pos x="4" y="27"/>
                </a:cxn>
                <a:cxn ang="0">
                  <a:pos x="7" y="38"/>
                </a:cxn>
                <a:cxn ang="0">
                  <a:pos x="10" y="50"/>
                </a:cxn>
                <a:cxn ang="0">
                  <a:pos x="15" y="64"/>
                </a:cxn>
                <a:cxn ang="0">
                  <a:pos x="21" y="74"/>
                </a:cxn>
                <a:cxn ang="0">
                  <a:pos x="29" y="86"/>
                </a:cxn>
                <a:cxn ang="0">
                  <a:pos x="36" y="99"/>
                </a:cxn>
                <a:cxn ang="0">
                  <a:pos x="46" y="109"/>
                </a:cxn>
                <a:cxn ang="0">
                  <a:pos x="55" y="120"/>
                </a:cxn>
                <a:cxn ang="0">
                  <a:pos x="66" y="131"/>
                </a:cxn>
                <a:cxn ang="0">
                  <a:pos x="78" y="140"/>
                </a:cxn>
                <a:cxn ang="0">
                  <a:pos x="91" y="151"/>
                </a:cxn>
                <a:cxn ang="0">
                  <a:pos x="103" y="160"/>
                </a:cxn>
                <a:cxn ang="0">
                  <a:pos x="117" y="168"/>
                </a:cxn>
                <a:cxn ang="0">
                  <a:pos x="133" y="178"/>
                </a:cxn>
                <a:cxn ang="0">
                  <a:pos x="164" y="194"/>
                </a:cxn>
                <a:cxn ang="0">
                  <a:pos x="199" y="208"/>
                </a:cxn>
                <a:cxn ang="0">
                  <a:pos x="236" y="220"/>
                </a:cxn>
                <a:cxn ang="0">
                  <a:pos x="273" y="231"/>
                </a:cxn>
                <a:cxn ang="0">
                  <a:pos x="315" y="239"/>
                </a:cxn>
                <a:cxn ang="0">
                  <a:pos x="358" y="245"/>
                </a:cxn>
                <a:cxn ang="0">
                  <a:pos x="401" y="248"/>
                </a:cxn>
                <a:cxn ang="0">
                  <a:pos x="446" y="250"/>
                </a:cxn>
                <a:cxn ang="0">
                  <a:pos x="446" y="238"/>
                </a:cxn>
                <a:cxn ang="0">
                  <a:pos x="403" y="236"/>
                </a:cxn>
                <a:cxn ang="0">
                  <a:pos x="359" y="234"/>
                </a:cxn>
                <a:cxn ang="0">
                  <a:pos x="317" y="227"/>
                </a:cxn>
                <a:cxn ang="0">
                  <a:pos x="278" y="219"/>
                </a:cxn>
                <a:cxn ang="0">
                  <a:pos x="239" y="208"/>
                </a:cxn>
                <a:cxn ang="0">
                  <a:pos x="205" y="196"/>
                </a:cxn>
                <a:cxn ang="0">
                  <a:pos x="170" y="183"/>
                </a:cxn>
                <a:cxn ang="0">
                  <a:pos x="139" y="167"/>
                </a:cxn>
                <a:cxn ang="0">
                  <a:pos x="125" y="159"/>
                </a:cxn>
                <a:cxn ang="0">
                  <a:pos x="113" y="151"/>
                </a:cxn>
                <a:cxn ang="0">
                  <a:pos x="100" y="141"/>
                </a:cxn>
                <a:cxn ang="0">
                  <a:pos x="88" y="133"/>
                </a:cxn>
                <a:cxn ang="0">
                  <a:pos x="77" y="123"/>
                </a:cxn>
                <a:cxn ang="0">
                  <a:pos x="66" y="112"/>
                </a:cxn>
                <a:cxn ang="0">
                  <a:pos x="57" y="103"/>
                </a:cxn>
                <a:cxn ang="0">
                  <a:pos x="47" y="92"/>
                </a:cxn>
                <a:cxn ang="0">
                  <a:pos x="41" y="81"/>
                </a:cxn>
                <a:cxn ang="0">
                  <a:pos x="33" y="71"/>
                </a:cxn>
                <a:cxn ang="0">
                  <a:pos x="29" y="59"/>
                </a:cxn>
                <a:cxn ang="0">
                  <a:pos x="24" y="48"/>
                </a:cxn>
                <a:cxn ang="0">
                  <a:pos x="19" y="36"/>
                </a:cxn>
                <a:cxn ang="0">
                  <a:pos x="16" y="24"/>
                </a:cxn>
                <a:cxn ang="0">
                  <a:pos x="15" y="12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r" b="b"/>
              <a:pathLst>
                <a:path w="446" h="250">
                  <a:moveTo>
                    <a:pt x="0" y="0"/>
                  </a:moveTo>
                  <a:lnTo>
                    <a:pt x="2" y="14"/>
                  </a:lnTo>
                  <a:lnTo>
                    <a:pt x="4" y="27"/>
                  </a:lnTo>
                  <a:lnTo>
                    <a:pt x="7" y="38"/>
                  </a:lnTo>
                  <a:lnTo>
                    <a:pt x="10" y="50"/>
                  </a:lnTo>
                  <a:lnTo>
                    <a:pt x="15" y="64"/>
                  </a:lnTo>
                  <a:lnTo>
                    <a:pt x="21" y="74"/>
                  </a:lnTo>
                  <a:lnTo>
                    <a:pt x="29" y="86"/>
                  </a:lnTo>
                  <a:lnTo>
                    <a:pt x="36" y="99"/>
                  </a:lnTo>
                  <a:lnTo>
                    <a:pt x="46" y="109"/>
                  </a:lnTo>
                  <a:lnTo>
                    <a:pt x="55" y="120"/>
                  </a:lnTo>
                  <a:lnTo>
                    <a:pt x="66" y="131"/>
                  </a:lnTo>
                  <a:lnTo>
                    <a:pt x="78" y="140"/>
                  </a:lnTo>
                  <a:lnTo>
                    <a:pt x="91" y="151"/>
                  </a:lnTo>
                  <a:lnTo>
                    <a:pt x="103" y="160"/>
                  </a:lnTo>
                  <a:lnTo>
                    <a:pt x="117" y="168"/>
                  </a:lnTo>
                  <a:lnTo>
                    <a:pt x="133" y="178"/>
                  </a:lnTo>
                  <a:lnTo>
                    <a:pt x="164" y="194"/>
                  </a:lnTo>
                  <a:lnTo>
                    <a:pt x="199" y="208"/>
                  </a:lnTo>
                  <a:lnTo>
                    <a:pt x="236" y="220"/>
                  </a:lnTo>
                  <a:lnTo>
                    <a:pt x="273" y="231"/>
                  </a:lnTo>
                  <a:lnTo>
                    <a:pt x="315" y="239"/>
                  </a:lnTo>
                  <a:lnTo>
                    <a:pt x="358" y="245"/>
                  </a:lnTo>
                  <a:lnTo>
                    <a:pt x="401" y="248"/>
                  </a:lnTo>
                  <a:lnTo>
                    <a:pt x="446" y="250"/>
                  </a:lnTo>
                  <a:lnTo>
                    <a:pt x="446" y="238"/>
                  </a:lnTo>
                  <a:lnTo>
                    <a:pt x="403" y="236"/>
                  </a:lnTo>
                  <a:lnTo>
                    <a:pt x="359" y="234"/>
                  </a:lnTo>
                  <a:lnTo>
                    <a:pt x="317" y="227"/>
                  </a:lnTo>
                  <a:lnTo>
                    <a:pt x="278" y="219"/>
                  </a:lnTo>
                  <a:lnTo>
                    <a:pt x="239" y="208"/>
                  </a:lnTo>
                  <a:lnTo>
                    <a:pt x="205" y="196"/>
                  </a:lnTo>
                  <a:lnTo>
                    <a:pt x="170" y="183"/>
                  </a:lnTo>
                  <a:lnTo>
                    <a:pt x="139" y="167"/>
                  </a:lnTo>
                  <a:lnTo>
                    <a:pt x="125" y="159"/>
                  </a:lnTo>
                  <a:lnTo>
                    <a:pt x="113" y="151"/>
                  </a:lnTo>
                  <a:lnTo>
                    <a:pt x="100" y="141"/>
                  </a:lnTo>
                  <a:lnTo>
                    <a:pt x="88" y="133"/>
                  </a:lnTo>
                  <a:lnTo>
                    <a:pt x="77" y="123"/>
                  </a:lnTo>
                  <a:lnTo>
                    <a:pt x="66" y="112"/>
                  </a:lnTo>
                  <a:lnTo>
                    <a:pt x="57" y="103"/>
                  </a:lnTo>
                  <a:lnTo>
                    <a:pt x="47" y="92"/>
                  </a:lnTo>
                  <a:lnTo>
                    <a:pt x="41" y="81"/>
                  </a:lnTo>
                  <a:lnTo>
                    <a:pt x="33" y="71"/>
                  </a:lnTo>
                  <a:lnTo>
                    <a:pt x="29" y="59"/>
                  </a:lnTo>
                  <a:lnTo>
                    <a:pt x="24" y="48"/>
                  </a:lnTo>
                  <a:lnTo>
                    <a:pt x="19" y="36"/>
                  </a:lnTo>
                  <a:lnTo>
                    <a:pt x="16" y="24"/>
                  </a:lnTo>
                  <a:lnTo>
                    <a:pt x="15" y="12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42" name="Freeform 150"/>
            <p:cNvSpPr>
              <a:spLocks/>
            </p:cNvSpPr>
            <p:nvPr/>
          </p:nvSpPr>
          <p:spPr bwMode="auto">
            <a:xfrm>
              <a:off x="2172" y="3079"/>
              <a:ext cx="446" cy="248"/>
            </a:xfrm>
            <a:custGeom>
              <a:avLst/>
              <a:gdLst/>
              <a:ahLst/>
              <a:cxnLst>
                <a:cxn ang="0">
                  <a:pos x="446" y="0"/>
                </a:cxn>
                <a:cxn ang="0">
                  <a:pos x="401" y="1"/>
                </a:cxn>
                <a:cxn ang="0">
                  <a:pos x="358" y="5"/>
                </a:cxn>
                <a:cxn ang="0">
                  <a:pos x="315" y="10"/>
                </a:cxn>
                <a:cxn ang="0">
                  <a:pos x="273" y="18"/>
                </a:cxn>
                <a:cxn ang="0">
                  <a:pos x="236" y="29"/>
                </a:cxn>
                <a:cxn ang="0">
                  <a:pos x="199" y="41"/>
                </a:cxn>
                <a:cxn ang="0">
                  <a:pos x="164" y="55"/>
                </a:cxn>
                <a:cxn ang="0">
                  <a:pos x="133" y="72"/>
                </a:cxn>
                <a:cxn ang="0">
                  <a:pos x="117" y="80"/>
                </a:cxn>
                <a:cxn ang="0">
                  <a:pos x="103" y="89"/>
                </a:cxn>
                <a:cxn ang="0">
                  <a:pos x="91" y="98"/>
                </a:cxn>
                <a:cxn ang="0">
                  <a:pos x="78" y="109"/>
                </a:cxn>
                <a:cxn ang="0">
                  <a:pos x="66" y="119"/>
                </a:cxn>
                <a:cxn ang="0">
                  <a:pos x="55" y="129"/>
                </a:cxn>
                <a:cxn ang="0">
                  <a:pos x="46" y="140"/>
                </a:cxn>
                <a:cxn ang="0">
                  <a:pos x="36" y="150"/>
                </a:cxn>
                <a:cxn ang="0">
                  <a:pos x="29" y="162"/>
                </a:cxn>
                <a:cxn ang="0">
                  <a:pos x="21" y="173"/>
                </a:cxn>
                <a:cxn ang="0">
                  <a:pos x="15" y="185"/>
                </a:cxn>
                <a:cxn ang="0">
                  <a:pos x="10" y="198"/>
                </a:cxn>
                <a:cxn ang="0">
                  <a:pos x="7" y="210"/>
                </a:cxn>
                <a:cxn ang="0">
                  <a:pos x="4" y="222"/>
                </a:cxn>
                <a:cxn ang="0">
                  <a:pos x="2" y="236"/>
                </a:cxn>
                <a:cxn ang="0">
                  <a:pos x="0" y="248"/>
                </a:cxn>
                <a:cxn ang="0">
                  <a:pos x="15" y="248"/>
                </a:cxn>
                <a:cxn ang="0">
                  <a:pos x="15" y="236"/>
                </a:cxn>
                <a:cxn ang="0">
                  <a:pos x="16" y="226"/>
                </a:cxn>
                <a:cxn ang="0">
                  <a:pos x="19" y="214"/>
                </a:cxn>
                <a:cxn ang="0">
                  <a:pos x="24" y="201"/>
                </a:cxn>
                <a:cxn ang="0">
                  <a:pos x="29" y="190"/>
                </a:cxn>
                <a:cxn ang="0">
                  <a:pos x="33" y="179"/>
                </a:cxn>
                <a:cxn ang="0">
                  <a:pos x="41" y="168"/>
                </a:cxn>
                <a:cxn ang="0">
                  <a:pos x="47" y="157"/>
                </a:cxn>
                <a:cxn ang="0">
                  <a:pos x="57" y="147"/>
                </a:cxn>
                <a:cxn ang="0">
                  <a:pos x="66" y="137"/>
                </a:cxn>
                <a:cxn ang="0">
                  <a:pos x="77" y="126"/>
                </a:cxn>
                <a:cxn ang="0">
                  <a:pos x="88" y="117"/>
                </a:cxn>
                <a:cxn ang="0">
                  <a:pos x="100" y="108"/>
                </a:cxn>
                <a:cxn ang="0">
                  <a:pos x="113" y="98"/>
                </a:cxn>
                <a:cxn ang="0">
                  <a:pos x="125" y="90"/>
                </a:cxn>
                <a:cxn ang="0">
                  <a:pos x="139" y="81"/>
                </a:cxn>
                <a:cxn ang="0">
                  <a:pos x="170" y="67"/>
                </a:cxn>
                <a:cxn ang="0">
                  <a:pos x="205" y="52"/>
                </a:cxn>
                <a:cxn ang="0">
                  <a:pos x="239" y="40"/>
                </a:cxn>
                <a:cxn ang="0">
                  <a:pos x="278" y="31"/>
                </a:cxn>
                <a:cxn ang="0">
                  <a:pos x="317" y="22"/>
                </a:cxn>
                <a:cxn ang="0">
                  <a:pos x="359" y="16"/>
                </a:cxn>
                <a:cxn ang="0">
                  <a:pos x="403" y="13"/>
                </a:cxn>
                <a:cxn ang="0">
                  <a:pos x="446" y="12"/>
                </a:cxn>
                <a:cxn ang="0">
                  <a:pos x="446" y="0"/>
                </a:cxn>
              </a:cxnLst>
              <a:rect l="0" t="0" r="r" b="b"/>
              <a:pathLst>
                <a:path w="446" h="248">
                  <a:moveTo>
                    <a:pt x="446" y="0"/>
                  </a:moveTo>
                  <a:lnTo>
                    <a:pt x="401" y="1"/>
                  </a:lnTo>
                  <a:lnTo>
                    <a:pt x="358" y="5"/>
                  </a:lnTo>
                  <a:lnTo>
                    <a:pt x="315" y="10"/>
                  </a:lnTo>
                  <a:lnTo>
                    <a:pt x="273" y="18"/>
                  </a:lnTo>
                  <a:lnTo>
                    <a:pt x="236" y="29"/>
                  </a:lnTo>
                  <a:lnTo>
                    <a:pt x="199" y="41"/>
                  </a:lnTo>
                  <a:lnTo>
                    <a:pt x="164" y="55"/>
                  </a:lnTo>
                  <a:lnTo>
                    <a:pt x="133" y="72"/>
                  </a:lnTo>
                  <a:lnTo>
                    <a:pt x="117" y="80"/>
                  </a:lnTo>
                  <a:lnTo>
                    <a:pt x="103" y="89"/>
                  </a:lnTo>
                  <a:lnTo>
                    <a:pt x="91" y="98"/>
                  </a:lnTo>
                  <a:lnTo>
                    <a:pt x="78" y="109"/>
                  </a:lnTo>
                  <a:lnTo>
                    <a:pt x="66" y="119"/>
                  </a:lnTo>
                  <a:lnTo>
                    <a:pt x="55" y="129"/>
                  </a:lnTo>
                  <a:lnTo>
                    <a:pt x="46" y="140"/>
                  </a:lnTo>
                  <a:lnTo>
                    <a:pt x="36" y="150"/>
                  </a:lnTo>
                  <a:lnTo>
                    <a:pt x="29" y="162"/>
                  </a:lnTo>
                  <a:lnTo>
                    <a:pt x="21" y="173"/>
                  </a:lnTo>
                  <a:lnTo>
                    <a:pt x="15" y="185"/>
                  </a:lnTo>
                  <a:lnTo>
                    <a:pt x="10" y="198"/>
                  </a:lnTo>
                  <a:lnTo>
                    <a:pt x="7" y="210"/>
                  </a:lnTo>
                  <a:lnTo>
                    <a:pt x="4" y="222"/>
                  </a:lnTo>
                  <a:lnTo>
                    <a:pt x="2" y="236"/>
                  </a:lnTo>
                  <a:lnTo>
                    <a:pt x="0" y="248"/>
                  </a:lnTo>
                  <a:lnTo>
                    <a:pt x="15" y="248"/>
                  </a:lnTo>
                  <a:lnTo>
                    <a:pt x="15" y="236"/>
                  </a:lnTo>
                  <a:lnTo>
                    <a:pt x="16" y="226"/>
                  </a:lnTo>
                  <a:lnTo>
                    <a:pt x="19" y="214"/>
                  </a:lnTo>
                  <a:lnTo>
                    <a:pt x="24" y="201"/>
                  </a:lnTo>
                  <a:lnTo>
                    <a:pt x="29" y="190"/>
                  </a:lnTo>
                  <a:lnTo>
                    <a:pt x="33" y="179"/>
                  </a:lnTo>
                  <a:lnTo>
                    <a:pt x="41" y="168"/>
                  </a:lnTo>
                  <a:lnTo>
                    <a:pt x="47" y="157"/>
                  </a:lnTo>
                  <a:lnTo>
                    <a:pt x="57" y="147"/>
                  </a:lnTo>
                  <a:lnTo>
                    <a:pt x="66" y="137"/>
                  </a:lnTo>
                  <a:lnTo>
                    <a:pt x="77" y="126"/>
                  </a:lnTo>
                  <a:lnTo>
                    <a:pt x="88" y="117"/>
                  </a:lnTo>
                  <a:lnTo>
                    <a:pt x="100" y="108"/>
                  </a:lnTo>
                  <a:lnTo>
                    <a:pt x="113" y="98"/>
                  </a:lnTo>
                  <a:lnTo>
                    <a:pt x="125" y="90"/>
                  </a:lnTo>
                  <a:lnTo>
                    <a:pt x="139" y="81"/>
                  </a:lnTo>
                  <a:lnTo>
                    <a:pt x="170" y="67"/>
                  </a:lnTo>
                  <a:lnTo>
                    <a:pt x="205" y="52"/>
                  </a:lnTo>
                  <a:lnTo>
                    <a:pt x="239" y="40"/>
                  </a:lnTo>
                  <a:lnTo>
                    <a:pt x="278" y="31"/>
                  </a:lnTo>
                  <a:lnTo>
                    <a:pt x="317" y="22"/>
                  </a:lnTo>
                  <a:lnTo>
                    <a:pt x="359" y="16"/>
                  </a:lnTo>
                  <a:lnTo>
                    <a:pt x="403" y="13"/>
                  </a:lnTo>
                  <a:lnTo>
                    <a:pt x="446" y="12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43" name="Freeform 151"/>
            <p:cNvSpPr>
              <a:spLocks/>
            </p:cNvSpPr>
            <p:nvPr/>
          </p:nvSpPr>
          <p:spPr bwMode="auto">
            <a:xfrm>
              <a:off x="1580" y="1474"/>
              <a:ext cx="430" cy="226"/>
            </a:xfrm>
            <a:custGeom>
              <a:avLst/>
              <a:gdLst/>
              <a:ahLst/>
              <a:cxnLst>
                <a:cxn ang="0">
                  <a:pos x="426" y="30"/>
                </a:cxn>
                <a:cxn ang="0">
                  <a:pos x="426" y="0"/>
                </a:cxn>
                <a:cxn ang="0">
                  <a:pos x="394" y="2"/>
                </a:cxn>
                <a:cxn ang="0">
                  <a:pos x="362" y="8"/>
                </a:cxn>
                <a:cxn ang="0">
                  <a:pos x="331" y="14"/>
                </a:cxn>
                <a:cxn ang="0">
                  <a:pos x="301" y="23"/>
                </a:cxn>
                <a:cxn ang="0">
                  <a:pos x="270" y="32"/>
                </a:cxn>
                <a:cxn ang="0">
                  <a:pos x="240" y="41"/>
                </a:cxn>
                <a:cxn ang="0">
                  <a:pos x="210" y="53"/>
                </a:cxn>
                <a:cxn ang="0">
                  <a:pos x="182" y="66"/>
                </a:cxn>
                <a:cxn ang="0">
                  <a:pos x="156" y="81"/>
                </a:cxn>
                <a:cxn ang="0">
                  <a:pos x="129" y="95"/>
                </a:cxn>
                <a:cxn ang="0">
                  <a:pos x="104" y="113"/>
                </a:cxn>
                <a:cxn ang="0">
                  <a:pos x="81" y="131"/>
                </a:cxn>
                <a:cxn ang="0">
                  <a:pos x="59" y="149"/>
                </a:cxn>
                <a:cxn ang="0">
                  <a:pos x="37" y="168"/>
                </a:cxn>
                <a:cxn ang="0">
                  <a:pos x="19" y="188"/>
                </a:cxn>
                <a:cxn ang="0">
                  <a:pos x="0" y="209"/>
                </a:cxn>
                <a:cxn ang="0">
                  <a:pos x="31" y="226"/>
                </a:cxn>
                <a:cxn ang="0">
                  <a:pos x="48" y="207"/>
                </a:cxn>
                <a:cxn ang="0">
                  <a:pos x="65" y="190"/>
                </a:cxn>
                <a:cxn ang="0">
                  <a:pos x="84" y="171"/>
                </a:cxn>
                <a:cxn ang="0">
                  <a:pos x="106" y="154"/>
                </a:cxn>
                <a:cxn ang="0">
                  <a:pos x="128" y="137"/>
                </a:cxn>
                <a:cxn ang="0">
                  <a:pos x="151" y="121"/>
                </a:cxn>
                <a:cxn ang="0">
                  <a:pos x="176" y="108"/>
                </a:cxn>
                <a:cxn ang="0">
                  <a:pos x="201" y="95"/>
                </a:cxn>
                <a:cxn ang="0">
                  <a:pos x="228" y="81"/>
                </a:cxn>
                <a:cxn ang="0">
                  <a:pos x="256" y="70"/>
                </a:cxn>
                <a:cxn ang="0">
                  <a:pos x="282" y="61"/>
                </a:cxn>
                <a:cxn ang="0">
                  <a:pos x="312" y="52"/>
                </a:cxn>
                <a:cxn ang="0">
                  <a:pos x="340" y="45"/>
                </a:cxn>
                <a:cxn ang="0">
                  <a:pos x="369" y="38"/>
                </a:cxn>
                <a:cxn ang="0">
                  <a:pos x="399" y="35"/>
                </a:cxn>
                <a:cxn ang="0">
                  <a:pos x="429" y="30"/>
                </a:cxn>
                <a:cxn ang="0">
                  <a:pos x="430" y="0"/>
                </a:cxn>
                <a:cxn ang="0">
                  <a:pos x="426" y="30"/>
                </a:cxn>
              </a:cxnLst>
              <a:rect l="0" t="0" r="r" b="b"/>
              <a:pathLst>
                <a:path w="430" h="226">
                  <a:moveTo>
                    <a:pt x="426" y="30"/>
                  </a:moveTo>
                  <a:lnTo>
                    <a:pt x="426" y="0"/>
                  </a:lnTo>
                  <a:lnTo>
                    <a:pt x="394" y="2"/>
                  </a:lnTo>
                  <a:lnTo>
                    <a:pt x="362" y="8"/>
                  </a:lnTo>
                  <a:lnTo>
                    <a:pt x="331" y="14"/>
                  </a:lnTo>
                  <a:lnTo>
                    <a:pt x="301" y="23"/>
                  </a:lnTo>
                  <a:lnTo>
                    <a:pt x="270" y="32"/>
                  </a:lnTo>
                  <a:lnTo>
                    <a:pt x="240" y="41"/>
                  </a:lnTo>
                  <a:lnTo>
                    <a:pt x="210" y="53"/>
                  </a:lnTo>
                  <a:lnTo>
                    <a:pt x="182" y="66"/>
                  </a:lnTo>
                  <a:lnTo>
                    <a:pt x="156" y="81"/>
                  </a:lnTo>
                  <a:lnTo>
                    <a:pt x="129" y="95"/>
                  </a:lnTo>
                  <a:lnTo>
                    <a:pt x="104" y="113"/>
                  </a:lnTo>
                  <a:lnTo>
                    <a:pt x="81" y="131"/>
                  </a:lnTo>
                  <a:lnTo>
                    <a:pt x="59" y="149"/>
                  </a:lnTo>
                  <a:lnTo>
                    <a:pt x="37" y="168"/>
                  </a:lnTo>
                  <a:lnTo>
                    <a:pt x="19" y="188"/>
                  </a:lnTo>
                  <a:lnTo>
                    <a:pt x="0" y="209"/>
                  </a:lnTo>
                  <a:lnTo>
                    <a:pt x="31" y="226"/>
                  </a:lnTo>
                  <a:lnTo>
                    <a:pt x="48" y="207"/>
                  </a:lnTo>
                  <a:lnTo>
                    <a:pt x="65" y="190"/>
                  </a:lnTo>
                  <a:lnTo>
                    <a:pt x="84" y="171"/>
                  </a:lnTo>
                  <a:lnTo>
                    <a:pt x="106" y="154"/>
                  </a:lnTo>
                  <a:lnTo>
                    <a:pt x="128" y="137"/>
                  </a:lnTo>
                  <a:lnTo>
                    <a:pt x="151" y="121"/>
                  </a:lnTo>
                  <a:lnTo>
                    <a:pt x="176" y="108"/>
                  </a:lnTo>
                  <a:lnTo>
                    <a:pt x="201" y="95"/>
                  </a:lnTo>
                  <a:lnTo>
                    <a:pt x="228" y="81"/>
                  </a:lnTo>
                  <a:lnTo>
                    <a:pt x="256" y="70"/>
                  </a:lnTo>
                  <a:lnTo>
                    <a:pt x="282" y="61"/>
                  </a:lnTo>
                  <a:lnTo>
                    <a:pt x="312" y="52"/>
                  </a:lnTo>
                  <a:lnTo>
                    <a:pt x="340" y="45"/>
                  </a:lnTo>
                  <a:lnTo>
                    <a:pt x="369" y="38"/>
                  </a:lnTo>
                  <a:lnTo>
                    <a:pt x="399" y="35"/>
                  </a:lnTo>
                  <a:lnTo>
                    <a:pt x="429" y="30"/>
                  </a:lnTo>
                  <a:lnTo>
                    <a:pt x="430" y="0"/>
                  </a:lnTo>
                  <a:lnTo>
                    <a:pt x="426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44" name="Freeform 152"/>
            <p:cNvSpPr>
              <a:spLocks/>
            </p:cNvSpPr>
            <p:nvPr/>
          </p:nvSpPr>
          <p:spPr bwMode="auto">
            <a:xfrm>
              <a:off x="1836" y="1457"/>
              <a:ext cx="174" cy="47"/>
            </a:xfrm>
            <a:custGeom>
              <a:avLst/>
              <a:gdLst/>
              <a:ahLst/>
              <a:cxnLst>
                <a:cxn ang="0">
                  <a:pos x="1" y="17"/>
                </a:cxn>
                <a:cxn ang="0">
                  <a:pos x="0" y="31"/>
                </a:cxn>
                <a:cxn ang="0">
                  <a:pos x="170" y="47"/>
                </a:cxn>
                <a:cxn ang="0">
                  <a:pos x="174" y="17"/>
                </a:cxn>
                <a:cxn ang="0">
                  <a:pos x="3" y="0"/>
                </a:cxn>
                <a:cxn ang="0">
                  <a:pos x="1" y="17"/>
                </a:cxn>
              </a:cxnLst>
              <a:rect l="0" t="0" r="r" b="b"/>
              <a:pathLst>
                <a:path w="174" h="47">
                  <a:moveTo>
                    <a:pt x="1" y="17"/>
                  </a:moveTo>
                  <a:lnTo>
                    <a:pt x="0" y="31"/>
                  </a:lnTo>
                  <a:lnTo>
                    <a:pt x="170" y="47"/>
                  </a:lnTo>
                  <a:lnTo>
                    <a:pt x="174" y="17"/>
                  </a:lnTo>
                  <a:lnTo>
                    <a:pt x="3" y="0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45" name="Freeform 153"/>
            <p:cNvSpPr>
              <a:spLocks/>
            </p:cNvSpPr>
            <p:nvPr/>
          </p:nvSpPr>
          <p:spPr bwMode="auto">
            <a:xfrm>
              <a:off x="1931" y="1478"/>
              <a:ext cx="87" cy="105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54" y="0"/>
                </a:cxn>
                <a:cxn ang="0">
                  <a:pos x="0" y="91"/>
                </a:cxn>
                <a:cxn ang="0">
                  <a:pos x="33" y="105"/>
                </a:cxn>
                <a:cxn ang="0">
                  <a:pos x="87" y="14"/>
                </a:cxn>
                <a:cxn ang="0">
                  <a:pos x="70" y="7"/>
                </a:cxn>
              </a:cxnLst>
              <a:rect l="0" t="0" r="r" b="b"/>
              <a:pathLst>
                <a:path w="87" h="105">
                  <a:moveTo>
                    <a:pt x="70" y="7"/>
                  </a:moveTo>
                  <a:lnTo>
                    <a:pt x="54" y="0"/>
                  </a:lnTo>
                  <a:lnTo>
                    <a:pt x="0" y="91"/>
                  </a:lnTo>
                  <a:lnTo>
                    <a:pt x="33" y="105"/>
                  </a:lnTo>
                  <a:lnTo>
                    <a:pt x="87" y="14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46" name="Freeform 154"/>
            <p:cNvSpPr>
              <a:spLocks/>
            </p:cNvSpPr>
            <p:nvPr/>
          </p:nvSpPr>
          <p:spPr bwMode="auto">
            <a:xfrm>
              <a:off x="1232" y="2164"/>
              <a:ext cx="80" cy="385"/>
            </a:xfrm>
            <a:custGeom>
              <a:avLst/>
              <a:gdLst/>
              <a:ahLst/>
              <a:cxnLst>
                <a:cxn ang="0">
                  <a:pos x="59" y="22"/>
                </a:cxn>
                <a:cxn ang="0">
                  <a:pos x="30" y="6"/>
                </a:cxn>
                <a:cxn ang="0">
                  <a:pos x="20" y="29"/>
                </a:cxn>
                <a:cxn ang="0">
                  <a:pos x="13" y="55"/>
                </a:cxn>
                <a:cxn ang="0">
                  <a:pos x="8" y="79"/>
                </a:cxn>
                <a:cxn ang="0">
                  <a:pos x="3" y="104"/>
                </a:cxn>
                <a:cxn ang="0">
                  <a:pos x="0" y="128"/>
                </a:cxn>
                <a:cxn ang="0">
                  <a:pos x="0" y="154"/>
                </a:cxn>
                <a:cxn ang="0">
                  <a:pos x="0" y="178"/>
                </a:cxn>
                <a:cxn ang="0">
                  <a:pos x="0" y="201"/>
                </a:cxn>
                <a:cxn ang="0">
                  <a:pos x="3" y="225"/>
                </a:cxn>
                <a:cxn ang="0">
                  <a:pos x="6" y="250"/>
                </a:cxn>
                <a:cxn ang="0">
                  <a:pos x="11" y="273"/>
                </a:cxn>
                <a:cxn ang="0">
                  <a:pos x="16" y="296"/>
                </a:cxn>
                <a:cxn ang="0">
                  <a:pos x="22" y="319"/>
                </a:cxn>
                <a:cxn ang="0">
                  <a:pos x="28" y="342"/>
                </a:cxn>
                <a:cxn ang="0">
                  <a:pos x="36" y="363"/>
                </a:cxn>
                <a:cxn ang="0">
                  <a:pos x="44" y="385"/>
                </a:cxn>
                <a:cxn ang="0">
                  <a:pos x="80" y="375"/>
                </a:cxn>
                <a:cxn ang="0">
                  <a:pos x="72" y="354"/>
                </a:cxn>
                <a:cxn ang="0">
                  <a:pos x="64" y="333"/>
                </a:cxn>
                <a:cxn ang="0">
                  <a:pos x="58" y="313"/>
                </a:cxn>
                <a:cxn ang="0">
                  <a:pos x="52" y="290"/>
                </a:cxn>
                <a:cxn ang="0">
                  <a:pos x="47" y="268"/>
                </a:cxn>
                <a:cxn ang="0">
                  <a:pos x="42" y="246"/>
                </a:cxn>
                <a:cxn ang="0">
                  <a:pos x="39" y="223"/>
                </a:cxn>
                <a:cxn ang="0">
                  <a:pos x="38" y="201"/>
                </a:cxn>
                <a:cxn ang="0">
                  <a:pos x="36" y="176"/>
                </a:cxn>
                <a:cxn ang="0">
                  <a:pos x="36" y="154"/>
                </a:cxn>
                <a:cxn ang="0">
                  <a:pos x="38" y="130"/>
                </a:cxn>
                <a:cxn ang="0">
                  <a:pos x="41" y="106"/>
                </a:cxn>
                <a:cxn ang="0">
                  <a:pos x="44" y="84"/>
                </a:cxn>
                <a:cxn ang="0">
                  <a:pos x="49" y="61"/>
                </a:cxn>
                <a:cxn ang="0">
                  <a:pos x="56" y="39"/>
                </a:cxn>
                <a:cxn ang="0">
                  <a:pos x="64" y="16"/>
                </a:cxn>
                <a:cxn ang="0">
                  <a:pos x="33" y="0"/>
                </a:cxn>
                <a:cxn ang="0">
                  <a:pos x="59" y="22"/>
                </a:cxn>
              </a:cxnLst>
              <a:rect l="0" t="0" r="r" b="b"/>
              <a:pathLst>
                <a:path w="80" h="385">
                  <a:moveTo>
                    <a:pt x="59" y="22"/>
                  </a:moveTo>
                  <a:lnTo>
                    <a:pt x="30" y="6"/>
                  </a:lnTo>
                  <a:lnTo>
                    <a:pt x="20" y="29"/>
                  </a:lnTo>
                  <a:lnTo>
                    <a:pt x="13" y="55"/>
                  </a:lnTo>
                  <a:lnTo>
                    <a:pt x="8" y="79"/>
                  </a:lnTo>
                  <a:lnTo>
                    <a:pt x="3" y="104"/>
                  </a:lnTo>
                  <a:lnTo>
                    <a:pt x="0" y="128"/>
                  </a:lnTo>
                  <a:lnTo>
                    <a:pt x="0" y="154"/>
                  </a:lnTo>
                  <a:lnTo>
                    <a:pt x="0" y="178"/>
                  </a:lnTo>
                  <a:lnTo>
                    <a:pt x="0" y="201"/>
                  </a:lnTo>
                  <a:lnTo>
                    <a:pt x="3" y="225"/>
                  </a:lnTo>
                  <a:lnTo>
                    <a:pt x="6" y="250"/>
                  </a:lnTo>
                  <a:lnTo>
                    <a:pt x="11" y="273"/>
                  </a:lnTo>
                  <a:lnTo>
                    <a:pt x="16" y="296"/>
                  </a:lnTo>
                  <a:lnTo>
                    <a:pt x="22" y="319"/>
                  </a:lnTo>
                  <a:lnTo>
                    <a:pt x="28" y="342"/>
                  </a:lnTo>
                  <a:lnTo>
                    <a:pt x="36" y="363"/>
                  </a:lnTo>
                  <a:lnTo>
                    <a:pt x="44" y="385"/>
                  </a:lnTo>
                  <a:lnTo>
                    <a:pt x="80" y="375"/>
                  </a:lnTo>
                  <a:lnTo>
                    <a:pt x="72" y="354"/>
                  </a:lnTo>
                  <a:lnTo>
                    <a:pt x="64" y="333"/>
                  </a:lnTo>
                  <a:lnTo>
                    <a:pt x="58" y="313"/>
                  </a:lnTo>
                  <a:lnTo>
                    <a:pt x="52" y="290"/>
                  </a:lnTo>
                  <a:lnTo>
                    <a:pt x="47" y="268"/>
                  </a:lnTo>
                  <a:lnTo>
                    <a:pt x="42" y="246"/>
                  </a:lnTo>
                  <a:lnTo>
                    <a:pt x="39" y="223"/>
                  </a:lnTo>
                  <a:lnTo>
                    <a:pt x="38" y="201"/>
                  </a:lnTo>
                  <a:lnTo>
                    <a:pt x="36" y="176"/>
                  </a:lnTo>
                  <a:lnTo>
                    <a:pt x="36" y="154"/>
                  </a:lnTo>
                  <a:lnTo>
                    <a:pt x="38" y="130"/>
                  </a:lnTo>
                  <a:lnTo>
                    <a:pt x="41" y="106"/>
                  </a:lnTo>
                  <a:lnTo>
                    <a:pt x="44" y="84"/>
                  </a:lnTo>
                  <a:lnTo>
                    <a:pt x="49" y="61"/>
                  </a:lnTo>
                  <a:lnTo>
                    <a:pt x="56" y="39"/>
                  </a:lnTo>
                  <a:lnTo>
                    <a:pt x="64" y="16"/>
                  </a:lnTo>
                  <a:lnTo>
                    <a:pt x="33" y="0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47" name="Freeform 155"/>
            <p:cNvSpPr>
              <a:spLocks/>
            </p:cNvSpPr>
            <p:nvPr/>
          </p:nvSpPr>
          <p:spPr bwMode="auto">
            <a:xfrm>
              <a:off x="1148" y="2164"/>
              <a:ext cx="143" cy="127"/>
            </a:xfrm>
            <a:custGeom>
              <a:avLst/>
              <a:gdLst/>
              <a:ahLst/>
              <a:cxnLst>
                <a:cxn ang="0">
                  <a:pos x="14" y="116"/>
                </a:cxn>
                <a:cxn ang="0">
                  <a:pos x="28" y="127"/>
                </a:cxn>
                <a:cxn ang="0">
                  <a:pos x="143" y="22"/>
                </a:cxn>
                <a:cxn ang="0">
                  <a:pos x="117" y="0"/>
                </a:cxn>
                <a:cxn ang="0">
                  <a:pos x="0" y="106"/>
                </a:cxn>
                <a:cxn ang="0">
                  <a:pos x="14" y="116"/>
                </a:cxn>
              </a:cxnLst>
              <a:rect l="0" t="0" r="r" b="b"/>
              <a:pathLst>
                <a:path w="143" h="127">
                  <a:moveTo>
                    <a:pt x="14" y="116"/>
                  </a:moveTo>
                  <a:lnTo>
                    <a:pt x="28" y="127"/>
                  </a:lnTo>
                  <a:lnTo>
                    <a:pt x="143" y="22"/>
                  </a:lnTo>
                  <a:lnTo>
                    <a:pt x="117" y="0"/>
                  </a:lnTo>
                  <a:lnTo>
                    <a:pt x="0" y="106"/>
                  </a:lnTo>
                  <a:lnTo>
                    <a:pt x="14" y="11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48" name="Freeform 156"/>
            <p:cNvSpPr>
              <a:spLocks/>
            </p:cNvSpPr>
            <p:nvPr/>
          </p:nvSpPr>
          <p:spPr bwMode="auto">
            <a:xfrm>
              <a:off x="1270" y="2175"/>
              <a:ext cx="112" cy="88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0" y="23"/>
                </a:cxn>
                <a:cxn ang="0">
                  <a:pos x="88" y="88"/>
                </a:cxn>
                <a:cxn ang="0">
                  <a:pos x="112" y="64"/>
                </a:cxn>
                <a:cxn ang="0">
                  <a:pos x="23" y="0"/>
                </a:cxn>
                <a:cxn ang="0">
                  <a:pos x="11" y="12"/>
                </a:cxn>
              </a:cxnLst>
              <a:rect l="0" t="0" r="r" b="b"/>
              <a:pathLst>
                <a:path w="112" h="88">
                  <a:moveTo>
                    <a:pt x="11" y="12"/>
                  </a:moveTo>
                  <a:lnTo>
                    <a:pt x="0" y="23"/>
                  </a:lnTo>
                  <a:lnTo>
                    <a:pt x="88" y="88"/>
                  </a:lnTo>
                  <a:lnTo>
                    <a:pt x="112" y="64"/>
                  </a:lnTo>
                  <a:lnTo>
                    <a:pt x="23" y="0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49" name="Freeform 157"/>
            <p:cNvSpPr>
              <a:spLocks/>
            </p:cNvSpPr>
            <p:nvPr/>
          </p:nvSpPr>
          <p:spPr bwMode="auto">
            <a:xfrm>
              <a:off x="3077" y="1444"/>
              <a:ext cx="473" cy="284"/>
            </a:xfrm>
            <a:custGeom>
              <a:avLst/>
              <a:gdLst/>
              <a:ahLst/>
              <a:cxnLst>
                <a:cxn ang="0">
                  <a:pos x="437" y="279"/>
                </a:cxn>
                <a:cxn ang="0">
                  <a:pos x="472" y="273"/>
                </a:cxn>
                <a:cxn ang="0">
                  <a:pos x="461" y="256"/>
                </a:cxn>
                <a:cxn ang="0">
                  <a:pos x="449" y="238"/>
                </a:cxn>
                <a:cxn ang="0">
                  <a:pos x="433" y="220"/>
                </a:cxn>
                <a:cxn ang="0">
                  <a:pos x="415" y="199"/>
                </a:cxn>
                <a:cxn ang="0">
                  <a:pos x="392" y="179"/>
                </a:cxn>
                <a:cxn ang="0">
                  <a:pos x="370" y="158"/>
                </a:cxn>
                <a:cxn ang="0">
                  <a:pos x="343" y="138"/>
                </a:cxn>
                <a:cxn ang="0">
                  <a:pos x="313" y="118"/>
                </a:cxn>
                <a:cxn ang="0">
                  <a:pos x="281" y="98"/>
                </a:cxn>
                <a:cxn ang="0">
                  <a:pos x="248" y="79"/>
                </a:cxn>
                <a:cxn ang="0">
                  <a:pos x="212" y="60"/>
                </a:cxn>
                <a:cxn ang="0">
                  <a:pos x="175" y="44"/>
                </a:cxn>
                <a:cxn ang="0">
                  <a:pos x="134" y="30"/>
                </a:cxn>
                <a:cxn ang="0">
                  <a:pos x="92" y="17"/>
                </a:cxn>
                <a:cxn ang="0">
                  <a:pos x="71" y="12"/>
                </a:cxn>
                <a:cxn ang="0">
                  <a:pos x="50" y="7"/>
                </a:cxn>
                <a:cxn ang="0">
                  <a:pos x="28" y="5"/>
                </a:cxn>
                <a:cxn ang="0">
                  <a:pos x="6" y="0"/>
                </a:cxn>
                <a:cxn ang="0">
                  <a:pos x="0" y="31"/>
                </a:cxn>
                <a:cxn ang="0">
                  <a:pos x="22" y="35"/>
                </a:cxn>
                <a:cxn ang="0">
                  <a:pos x="41" y="38"/>
                </a:cxn>
                <a:cxn ang="0">
                  <a:pos x="62" y="43"/>
                </a:cxn>
                <a:cxn ang="0">
                  <a:pos x="83" y="47"/>
                </a:cxn>
                <a:cxn ang="0">
                  <a:pos x="122" y="58"/>
                </a:cxn>
                <a:cxn ang="0">
                  <a:pos x="158" y="74"/>
                </a:cxn>
                <a:cxn ang="0">
                  <a:pos x="194" y="89"/>
                </a:cxn>
                <a:cxn ang="0">
                  <a:pos x="229" y="106"/>
                </a:cxn>
                <a:cxn ang="0">
                  <a:pos x="260" y="123"/>
                </a:cxn>
                <a:cxn ang="0">
                  <a:pos x="290" y="142"/>
                </a:cxn>
                <a:cxn ang="0">
                  <a:pos x="317" y="162"/>
                </a:cxn>
                <a:cxn ang="0">
                  <a:pos x="344" y="180"/>
                </a:cxn>
                <a:cxn ang="0">
                  <a:pos x="365" y="201"/>
                </a:cxn>
                <a:cxn ang="0">
                  <a:pos x="386" y="220"/>
                </a:cxn>
                <a:cxn ang="0">
                  <a:pos x="404" y="238"/>
                </a:cxn>
                <a:cxn ang="0">
                  <a:pos x="419" y="256"/>
                </a:cxn>
                <a:cxn ang="0">
                  <a:pos x="430" y="271"/>
                </a:cxn>
                <a:cxn ang="0">
                  <a:pos x="437" y="284"/>
                </a:cxn>
                <a:cxn ang="0">
                  <a:pos x="473" y="277"/>
                </a:cxn>
                <a:cxn ang="0">
                  <a:pos x="437" y="279"/>
                </a:cxn>
              </a:cxnLst>
              <a:rect l="0" t="0" r="r" b="b"/>
              <a:pathLst>
                <a:path w="473" h="284">
                  <a:moveTo>
                    <a:pt x="437" y="279"/>
                  </a:moveTo>
                  <a:lnTo>
                    <a:pt x="472" y="273"/>
                  </a:lnTo>
                  <a:lnTo>
                    <a:pt x="461" y="256"/>
                  </a:lnTo>
                  <a:lnTo>
                    <a:pt x="449" y="238"/>
                  </a:lnTo>
                  <a:lnTo>
                    <a:pt x="433" y="220"/>
                  </a:lnTo>
                  <a:lnTo>
                    <a:pt x="415" y="199"/>
                  </a:lnTo>
                  <a:lnTo>
                    <a:pt x="392" y="179"/>
                  </a:lnTo>
                  <a:lnTo>
                    <a:pt x="370" y="158"/>
                  </a:lnTo>
                  <a:lnTo>
                    <a:pt x="343" y="138"/>
                  </a:lnTo>
                  <a:lnTo>
                    <a:pt x="313" y="118"/>
                  </a:lnTo>
                  <a:lnTo>
                    <a:pt x="281" y="98"/>
                  </a:lnTo>
                  <a:lnTo>
                    <a:pt x="248" y="79"/>
                  </a:lnTo>
                  <a:lnTo>
                    <a:pt x="212" y="60"/>
                  </a:lnTo>
                  <a:lnTo>
                    <a:pt x="175" y="44"/>
                  </a:lnTo>
                  <a:lnTo>
                    <a:pt x="134" y="30"/>
                  </a:lnTo>
                  <a:lnTo>
                    <a:pt x="92" y="17"/>
                  </a:lnTo>
                  <a:lnTo>
                    <a:pt x="71" y="12"/>
                  </a:lnTo>
                  <a:lnTo>
                    <a:pt x="50" y="7"/>
                  </a:lnTo>
                  <a:lnTo>
                    <a:pt x="28" y="5"/>
                  </a:lnTo>
                  <a:lnTo>
                    <a:pt x="6" y="0"/>
                  </a:lnTo>
                  <a:lnTo>
                    <a:pt x="0" y="31"/>
                  </a:lnTo>
                  <a:lnTo>
                    <a:pt x="22" y="35"/>
                  </a:lnTo>
                  <a:lnTo>
                    <a:pt x="41" y="38"/>
                  </a:lnTo>
                  <a:lnTo>
                    <a:pt x="62" y="43"/>
                  </a:lnTo>
                  <a:lnTo>
                    <a:pt x="83" y="47"/>
                  </a:lnTo>
                  <a:lnTo>
                    <a:pt x="122" y="58"/>
                  </a:lnTo>
                  <a:lnTo>
                    <a:pt x="158" y="74"/>
                  </a:lnTo>
                  <a:lnTo>
                    <a:pt x="194" y="89"/>
                  </a:lnTo>
                  <a:lnTo>
                    <a:pt x="229" y="106"/>
                  </a:lnTo>
                  <a:lnTo>
                    <a:pt x="260" y="123"/>
                  </a:lnTo>
                  <a:lnTo>
                    <a:pt x="290" y="142"/>
                  </a:lnTo>
                  <a:lnTo>
                    <a:pt x="317" y="162"/>
                  </a:lnTo>
                  <a:lnTo>
                    <a:pt x="344" y="180"/>
                  </a:lnTo>
                  <a:lnTo>
                    <a:pt x="365" y="201"/>
                  </a:lnTo>
                  <a:lnTo>
                    <a:pt x="386" y="220"/>
                  </a:lnTo>
                  <a:lnTo>
                    <a:pt x="404" y="238"/>
                  </a:lnTo>
                  <a:lnTo>
                    <a:pt x="419" y="256"/>
                  </a:lnTo>
                  <a:lnTo>
                    <a:pt x="430" y="271"/>
                  </a:lnTo>
                  <a:lnTo>
                    <a:pt x="437" y="284"/>
                  </a:lnTo>
                  <a:lnTo>
                    <a:pt x="473" y="277"/>
                  </a:lnTo>
                  <a:lnTo>
                    <a:pt x="437" y="2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50" name="Freeform 158"/>
            <p:cNvSpPr>
              <a:spLocks/>
            </p:cNvSpPr>
            <p:nvPr/>
          </p:nvSpPr>
          <p:spPr bwMode="auto">
            <a:xfrm>
              <a:off x="3504" y="1606"/>
              <a:ext cx="46" cy="117"/>
            </a:xfrm>
            <a:custGeom>
              <a:avLst/>
              <a:gdLst/>
              <a:ahLst/>
              <a:cxnLst>
                <a:cxn ang="0">
                  <a:pos x="16" y="1"/>
                </a:cxn>
                <a:cxn ang="0">
                  <a:pos x="0" y="3"/>
                </a:cxn>
                <a:cxn ang="0">
                  <a:pos x="10" y="117"/>
                </a:cxn>
                <a:cxn ang="0">
                  <a:pos x="46" y="115"/>
                </a:cxn>
                <a:cxn ang="0">
                  <a:pos x="36" y="0"/>
                </a:cxn>
                <a:cxn ang="0">
                  <a:pos x="16" y="1"/>
                </a:cxn>
              </a:cxnLst>
              <a:rect l="0" t="0" r="r" b="b"/>
              <a:pathLst>
                <a:path w="46" h="117">
                  <a:moveTo>
                    <a:pt x="16" y="1"/>
                  </a:moveTo>
                  <a:lnTo>
                    <a:pt x="0" y="3"/>
                  </a:lnTo>
                  <a:lnTo>
                    <a:pt x="10" y="117"/>
                  </a:lnTo>
                  <a:lnTo>
                    <a:pt x="46" y="115"/>
                  </a:lnTo>
                  <a:lnTo>
                    <a:pt x="36" y="0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51" name="Freeform 159"/>
            <p:cNvSpPr>
              <a:spLocks/>
            </p:cNvSpPr>
            <p:nvPr/>
          </p:nvSpPr>
          <p:spPr bwMode="auto">
            <a:xfrm>
              <a:off x="3340" y="1697"/>
              <a:ext cx="180" cy="39"/>
            </a:xfrm>
            <a:custGeom>
              <a:avLst/>
              <a:gdLst/>
              <a:ahLst/>
              <a:cxnLst>
                <a:cxn ang="0">
                  <a:pos x="180" y="24"/>
                </a:cxn>
                <a:cxn ang="0">
                  <a:pos x="180" y="8"/>
                </a:cxn>
                <a:cxn ang="0">
                  <a:pos x="2" y="0"/>
                </a:cxn>
                <a:cxn ang="0">
                  <a:pos x="0" y="31"/>
                </a:cxn>
                <a:cxn ang="0">
                  <a:pos x="177" y="39"/>
                </a:cxn>
                <a:cxn ang="0">
                  <a:pos x="180" y="24"/>
                </a:cxn>
              </a:cxnLst>
              <a:rect l="0" t="0" r="r" b="b"/>
              <a:pathLst>
                <a:path w="180" h="39">
                  <a:moveTo>
                    <a:pt x="180" y="24"/>
                  </a:moveTo>
                  <a:lnTo>
                    <a:pt x="180" y="8"/>
                  </a:lnTo>
                  <a:lnTo>
                    <a:pt x="2" y="0"/>
                  </a:lnTo>
                  <a:lnTo>
                    <a:pt x="0" y="31"/>
                  </a:lnTo>
                  <a:lnTo>
                    <a:pt x="177" y="39"/>
                  </a:lnTo>
                  <a:lnTo>
                    <a:pt x="180" y="2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55" name="Freeform 163"/>
            <p:cNvSpPr>
              <a:spLocks/>
            </p:cNvSpPr>
            <p:nvPr/>
          </p:nvSpPr>
          <p:spPr bwMode="auto">
            <a:xfrm>
              <a:off x="3057" y="2971"/>
              <a:ext cx="397" cy="218"/>
            </a:xfrm>
            <a:custGeom>
              <a:avLst/>
              <a:gdLst/>
              <a:ahLst/>
              <a:cxnLst>
                <a:cxn ang="0">
                  <a:pos x="9" y="188"/>
                </a:cxn>
                <a:cxn ang="0">
                  <a:pos x="11" y="218"/>
                </a:cxn>
                <a:cxn ang="0">
                  <a:pos x="45" y="208"/>
                </a:cxn>
                <a:cxn ang="0">
                  <a:pos x="79" y="197"/>
                </a:cxn>
                <a:cxn ang="0">
                  <a:pos x="109" y="186"/>
                </a:cxn>
                <a:cxn ang="0">
                  <a:pos x="139" y="175"/>
                </a:cxn>
                <a:cxn ang="0">
                  <a:pos x="169" y="162"/>
                </a:cxn>
                <a:cxn ang="0">
                  <a:pos x="196" y="149"/>
                </a:cxn>
                <a:cxn ang="0">
                  <a:pos x="223" y="137"/>
                </a:cxn>
                <a:cxn ang="0">
                  <a:pos x="247" y="124"/>
                </a:cxn>
                <a:cxn ang="0">
                  <a:pos x="292" y="97"/>
                </a:cxn>
                <a:cxn ang="0">
                  <a:pos x="333" y="72"/>
                </a:cxn>
                <a:cxn ang="0">
                  <a:pos x="367" y="46"/>
                </a:cxn>
                <a:cxn ang="0">
                  <a:pos x="397" y="22"/>
                </a:cxn>
                <a:cxn ang="0">
                  <a:pos x="370" y="0"/>
                </a:cxn>
                <a:cxn ang="0">
                  <a:pos x="343" y="22"/>
                </a:cxn>
                <a:cxn ang="0">
                  <a:pos x="310" y="46"/>
                </a:cxn>
                <a:cxn ang="0">
                  <a:pos x="271" y="72"/>
                </a:cxn>
                <a:cxn ang="0">
                  <a:pos x="226" y="97"/>
                </a:cxn>
                <a:cxn ang="0">
                  <a:pos x="204" y="109"/>
                </a:cxn>
                <a:cxn ang="0">
                  <a:pos x="178" y="122"/>
                </a:cxn>
                <a:cxn ang="0">
                  <a:pos x="151" y="134"/>
                </a:cxn>
                <a:cxn ang="0">
                  <a:pos x="124" y="146"/>
                </a:cxn>
                <a:cxn ang="0">
                  <a:pos x="94" y="157"/>
                </a:cxn>
                <a:cxn ang="0">
                  <a:pos x="64" y="167"/>
                </a:cxn>
                <a:cxn ang="0">
                  <a:pos x="32" y="179"/>
                </a:cxn>
                <a:cxn ang="0">
                  <a:pos x="0" y="189"/>
                </a:cxn>
                <a:cxn ang="0">
                  <a:pos x="1" y="218"/>
                </a:cxn>
                <a:cxn ang="0">
                  <a:pos x="9" y="188"/>
                </a:cxn>
              </a:cxnLst>
              <a:rect l="0" t="0" r="r" b="b"/>
              <a:pathLst>
                <a:path w="397" h="218">
                  <a:moveTo>
                    <a:pt x="9" y="188"/>
                  </a:moveTo>
                  <a:lnTo>
                    <a:pt x="11" y="218"/>
                  </a:lnTo>
                  <a:lnTo>
                    <a:pt x="45" y="208"/>
                  </a:lnTo>
                  <a:lnTo>
                    <a:pt x="79" y="197"/>
                  </a:lnTo>
                  <a:lnTo>
                    <a:pt x="109" y="186"/>
                  </a:lnTo>
                  <a:lnTo>
                    <a:pt x="139" y="175"/>
                  </a:lnTo>
                  <a:lnTo>
                    <a:pt x="169" y="162"/>
                  </a:lnTo>
                  <a:lnTo>
                    <a:pt x="196" y="149"/>
                  </a:lnTo>
                  <a:lnTo>
                    <a:pt x="223" y="137"/>
                  </a:lnTo>
                  <a:lnTo>
                    <a:pt x="247" y="124"/>
                  </a:lnTo>
                  <a:lnTo>
                    <a:pt x="292" y="97"/>
                  </a:lnTo>
                  <a:lnTo>
                    <a:pt x="333" y="72"/>
                  </a:lnTo>
                  <a:lnTo>
                    <a:pt x="367" y="46"/>
                  </a:lnTo>
                  <a:lnTo>
                    <a:pt x="397" y="22"/>
                  </a:lnTo>
                  <a:lnTo>
                    <a:pt x="370" y="0"/>
                  </a:lnTo>
                  <a:lnTo>
                    <a:pt x="343" y="22"/>
                  </a:lnTo>
                  <a:lnTo>
                    <a:pt x="310" y="46"/>
                  </a:lnTo>
                  <a:lnTo>
                    <a:pt x="271" y="72"/>
                  </a:lnTo>
                  <a:lnTo>
                    <a:pt x="226" y="97"/>
                  </a:lnTo>
                  <a:lnTo>
                    <a:pt x="204" y="109"/>
                  </a:lnTo>
                  <a:lnTo>
                    <a:pt x="178" y="122"/>
                  </a:lnTo>
                  <a:lnTo>
                    <a:pt x="151" y="134"/>
                  </a:lnTo>
                  <a:lnTo>
                    <a:pt x="124" y="146"/>
                  </a:lnTo>
                  <a:lnTo>
                    <a:pt x="94" y="157"/>
                  </a:lnTo>
                  <a:lnTo>
                    <a:pt x="64" y="167"/>
                  </a:lnTo>
                  <a:lnTo>
                    <a:pt x="32" y="179"/>
                  </a:lnTo>
                  <a:lnTo>
                    <a:pt x="0" y="189"/>
                  </a:lnTo>
                  <a:lnTo>
                    <a:pt x="1" y="218"/>
                  </a:lnTo>
                  <a:lnTo>
                    <a:pt x="9" y="18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56" name="Freeform 164"/>
            <p:cNvSpPr>
              <a:spLocks/>
            </p:cNvSpPr>
            <p:nvPr/>
          </p:nvSpPr>
          <p:spPr bwMode="auto">
            <a:xfrm>
              <a:off x="3058" y="3159"/>
              <a:ext cx="174" cy="64"/>
            </a:xfrm>
            <a:custGeom>
              <a:avLst/>
              <a:gdLst/>
              <a:ahLst/>
              <a:cxnLst>
                <a:cxn ang="0">
                  <a:pos x="171" y="49"/>
                </a:cxn>
                <a:cxn ang="0">
                  <a:pos x="174" y="33"/>
                </a:cxn>
                <a:cxn ang="0">
                  <a:pos x="8" y="0"/>
                </a:cxn>
                <a:cxn ang="0">
                  <a:pos x="0" y="30"/>
                </a:cxn>
                <a:cxn ang="0">
                  <a:pos x="167" y="64"/>
                </a:cxn>
                <a:cxn ang="0">
                  <a:pos x="171" y="49"/>
                </a:cxn>
              </a:cxnLst>
              <a:rect l="0" t="0" r="r" b="b"/>
              <a:pathLst>
                <a:path w="174" h="64">
                  <a:moveTo>
                    <a:pt x="171" y="49"/>
                  </a:moveTo>
                  <a:lnTo>
                    <a:pt x="174" y="33"/>
                  </a:lnTo>
                  <a:lnTo>
                    <a:pt x="8" y="0"/>
                  </a:lnTo>
                  <a:lnTo>
                    <a:pt x="0" y="30"/>
                  </a:lnTo>
                  <a:lnTo>
                    <a:pt x="167" y="64"/>
                  </a:lnTo>
                  <a:lnTo>
                    <a:pt x="171" y="4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57" name="Freeform 165"/>
            <p:cNvSpPr>
              <a:spLocks/>
            </p:cNvSpPr>
            <p:nvPr/>
          </p:nvSpPr>
          <p:spPr bwMode="auto">
            <a:xfrm>
              <a:off x="3050" y="3069"/>
              <a:ext cx="56" cy="105"/>
            </a:xfrm>
            <a:custGeom>
              <a:avLst/>
              <a:gdLst/>
              <a:ahLst/>
              <a:cxnLst>
                <a:cxn ang="0">
                  <a:pos x="36" y="105"/>
                </a:cxn>
                <a:cxn ang="0">
                  <a:pos x="38" y="93"/>
                </a:cxn>
                <a:cxn ang="0">
                  <a:pos x="41" y="81"/>
                </a:cxn>
                <a:cxn ang="0">
                  <a:pos x="44" y="69"/>
                </a:cxn>
                <a:cxn ang="0">
                  <a:pos x="46" y="55"/>
                </a:cxn>
                <a:cxn ang="0">
                  <a:pos x="49" y="43"/>
                </a:cxn>
                <a:cxn ang="0">
                  <a:pos x="50" y="31"/>
                </a:cxn>
                <a:cxn ang="0">
                  <a:pos x="53" y="19"/>
                </a:cxn>
                <a:cxn ang="0">
                  <a:pos x="56" y="5"/>
                </a:cxn>
                <a:cxn ang="0">
                  <a:pos x="19" y="0"/>
                </a:cxn>
                <a:cxn ang="0">
                  <a:pos x="18" y="14"/>
                </a:cxn>
                <a:cxn ang="0">
                  <a:pos x="14" y="26"/>
                </a:cxn>
                <a:cxn ang="0">
                  <a:pos x="13" y="38"/>
                </a:cxn>
                <a:cxn ang="0">
                  <a:pos x="10" y="50"/>
                </a:cxn>
                <a:cxn ang="0">
                  <a:pos x="7" y="62"/>
                </a:cxn>
                <a:cxn ang="0">
                  <a:pos x="5" y="75"/>
                </a:cxn>
                <a:cxn ang="0">
                  <a:pos x="2" y="87"/>
                </a:cxn>
                <a:cxn ang="0">
                  <a:pos x="0" y="99"/>
                </a:cxn>
                <a:cxn ang="0">
                  <a:pos x="36" y="105"/>
                </a:cxn>
              </a:cxnLst>
              <a:rect l="0" t="0" r="r" b="b"/>
              <a:pathLst>
                <a:path w="56" h="105">
                  <a:moveTo>
                    <a:pt x="36" y="105"/>
                  </a:moveTo>
                  <a:lnTo>
                    <a:pt x="38" y="93"/>
                  </a:lnTo>
                  <a:lnTo>
                    <a:pt x="41" y="81"/>
                  </a:lnTo>
                  <a:lnTo>
                    <a:pt x="44" y="69"/>
                  </a:lnTo>
                  <a:lnTo>
                    <a:pt x="46" y="55"/>
                  </a:lnTo>
                  <a:lnTo>
                    <a:pt x="49" y="43"/>
                  </a:lnTo>
                  <a:lnTo>
                    <a:pt x="50" y="31"/>
                  </a:lnTo>
                  <a:lnTo>
                    <a:pt x="53" y="19"/>
                  </a:lnTo>
                  <a:lnTo>
                    <a:pt x="56" y="5"/>
                  </a:lnTo>
                  <a:lnTo>
                    <a:pt x="19" y="0"/>
                  </a:lnTo>
                  <a:lnTo>
                    <a:pt x="18" y="14"/>
                  </a:lnTo>
                  <a:lnTo>
                    <a:pt x="14" y="26"/>
                  </a:lnTo>
                  <a:lnTo>
                    <a:pt x="13" y="38"/>
                  </a:lnTo>
                  <a:lnTo>
                    <a:pt x="10" y="50"/>
                  </a:lnTo>
                  <a:lnTo>
                    <a:pt x="7" y="62"/>
                  </a:lnTo>
                  <a:lnTo>
                    <a:pt x="5" y="75"/>
                  </a:lnTo>
                  <a:lnTo>
                    <a:pt x="2" y="87"/>
                  </a:lnTo>
                  <a:lnTo>
                    <a:pt x="0" y="99"/>
                  </a:lnTo>
                  <a:lnTo>
                    <a:pt x="36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58" name="Freeform 166"/>
            <p:cNvSpPr>
              <a:spLocks/>
            </p:cNvSpPr>
            <p:nvPr/>
          </p:nvSpPr>
          <p:spPr bwMode="auto">
            <a:xfrm>
              <a:off x="1698" y="3024"/>
              <a:ext cx="450" cy="214"/>
            </a:xfrm>
            <a:custGeom>
              <a:avLst/>
              <a:gdLst/>
              <a:ahLst/>
              <a:cxnLst>
                <a:cxn ang="0">
                  <a:pos x="38" y="8"/>
                </a:cxn>
                <a:cxn ang="0">
                  <a:pos x="7" y="21"/>
                </a:cxn>
                <a:cxn ang="0">
                  <a:pos x="27" y="38"/>
                </a:cxn>
                <a:cxn ang="0">
                  <a:pos x="50" y="56"/>
                </a:cxn>
                <a:cxn ang="0">
                  <a:pos x="75" y="72"/>
                </a:cxn>
                <a:cxn ang="0">
                  <a:pos x="100" y="86"/>
                </a:cxn>
                <a:cxn ang="0">
                  <a:pos x="128" y="102"/>
                </a:cxn>
                <a:cxn ang="0">
                  <a:pos x="155" y="116"/>
                </a:cxn>
                <a:cxn ang="0">
                  <a:pos x="183" y="129"/>
                </a:cxn>
                <a:cxn ang="0">
                  <a:pos x="213" y="141"/>
                </a:cxn>
                <a:cxn ang="0">
                  <a:pos x="242" y="153"/>
                </a:cxn>
                <a:cxn ang="0">
                  <a:pos x="270" y="165"/>
                </a:cxn>
                <a:cxn ang="0">
                  <a:pos x="300" y="176"/>
                </a:cxn>
                <a:cxn ang="0">
                  <a:pos x="329" y="186"/>
                </a:cxn>
                <a:cxn ang="0">
                  <a:pos x="358" y="193"/>
                </a:cxn>
                <a:cxn ang="0">
                  <a:pos x="387" y="202"/>
                </a:cxn>
                <a:cxn ang="0">
                  <a:pos x="414" y="208"/>
                </a:cxn>
                <a:cxn ang="0">
                  <a:pos x="442" y="214"/>
                </a:cxn>
                <a:cxn ang="0">
                  <a:pos x="450" y="183"/>
                </a:cxn>
                <a:cxn ang="0">
                  <a:pos x="425" y="177"/>
                </a:cxn>
                <a:cxn ang="0">
                  <a:pos x="398" y="171"/>
                </a:cxn>
                <a:cxn ang="0">
                  <a:pos x="370" y="164"/>
                </a:cxn>
                <a:cxn ang="0">
                  <a:pos x="342" y="157"/>
                </a:cxn>
                <a:cxn ang="0">
                  <a:pos x="314" y="147"/>
                </a:cxn>
                <a:cxn ang="0">
                  <a:pos x="286" y="136"/>
                </a:cxn>
                <a:cxn ang="0">
                  <a:pos x="256" y="126"/>
                </a:cxn>
                <a:cxn ang="0">
                  <a:pos x="228" y="114"/>
                </a:cxn>
                <a:cxn ang="0">
                  <a:pos x="202" y="102"/>
                </a:cxn>
                <a:cxn ang="0">
                  <a:pos x="174" y="90"/>
                </a:cxn>
                <a:cxn ang="0">
                  <a:pos x="147" y="74"/>
                </a:cxn>
                <a:cxn ang="0">
                  <a:pos x="122" y="62"/>
                </a:cxn>
                <a:cxn ang="0">
                  <a:pos x="97" y="47"/>
                </a:cxn>
                <a:cxn ang="0">
                  <a:pos x="74" y="31"/>
                </a:cxn>
                <a:cxn ang="0">
                  <a:pos x="52" y="16"/>
                </a:cxn>
                <a:cxn ang="0">
                  <a:pos x="32" y="0"/>
                </a:cxn>
                <a:cxn ang="0">
                  <a:pos x="0" y="14"/>
                </a:cxn>
                <a:cxn ang="0">
                  <a:pos x="38" y="8"/>
                </a:cxn>
              </a:cxnLst>
              <a:rect l="0" t="0" r="r" b="b"/>
              <a:pathLst>
                <a:path w="450" h="214">
                  <a:moveTo>
                    <a:pt x="38" y="8"/>
                  </a:moveTo>
                  <a:lnTo>
                    <a:pt x="7" y="21"/>
                  </a:lnTo>
                  <a:lnTo>
                    <a:pt x="27" y="38"/>
                  </a:lnTo>
                  <a:lnTo>
                    <a:pt x="50" y="56"/>
                  </a:lnTo>
                  <a:lnTo>
                    <a:pt x="75" y="72"/>
                  </a:lnTo>
                  <a:lnTo>
                    <a:pt x="100" y="86"/>
                  </a:lnTo>
                  <a:lnTo>
                    <a:pt x="128" y="102"/>
                  </a:lnTo>
                  <a:lnTo>
                    <a:pt x="155" y="116"/>
                  </a:lnTo>
                  <a:lnTo>
                    <a:pt x="183" y="129"/>
                  </a:lnTo>
                  <a:lnTo>
                    <a:pt x="213" y="141"/>
                  </a:lnTo>
                  <a:lnTo>
                    <a:pt x="242" y="153"/>
                  </a:lnTo>
                  <a:lnTo>
                    <a:pt x="270" y="165"/>
                  </a:lnTo>
                  <a:lnTo>
                    <a:pt x="300" y="176"/>
                  </a:lnTo>
                  <a:lnTo>
                    <a:pt x="329" y="186"/>
                  </a:lnTo>
                  <a:lnTo>
                    <a:pt x="358" y="193"/>
                  </a:lnTo>
                  <a:lnTo>
                    <a:pt x="387" y="202"/>
                  </a:lnTo>
                  <a:lnTo>
                    <a:pt x="414" y="208"/>
                  </a:lnTo>
                  <a:lnTo>
                    <a:pt x="442" y="214"/>
                  </a:lnTo>
                  <a:lnTo>
                    <a:pt x="450" y="183"/>
                  </a:lnTo>
                  <a:lnTo>
                    <a:pt x="425" y="177"/>
                  </a:lnTo>
                  <a:lnTo>
                    <a:pt x="398" y="171"/>
                  </a:lnTo>
                  <a:lnTo>
                    <a:pt x="370" y="164"/>
                  </a:lnTo>
                  <a:lnTo>
                    <a:pt x="342" y="157"/>
                  </a:lnTo>
                  <a:lnTo>
                    <a:pt x="314" y="147"/>
                  </a:lnTo>
                  <a:lnTo>
                    <a:pt x="286" y="136"/>
                  </a:lnTo>
                  <a:lnTo>
                    <a:pt x="256" y="126"/>
                  </a:lnTo>
                  <a:lnTo>
                    <a:pt x="228" y="114"/>
                  </a:lnTo>
                  <a:lnTo>
                    <a:pt x="202" y="102"/>
                  </a:lnTo>
                  <a:lnTo>
                    <a:pt x="174" y="90"/>
                  </a:lnTo>
                  <a:lnTo>
                    <a:pt x="147" y="74"/>
                  </a:lnTo>
                  <a:lnTo>
                    <a:pt x="122" y="62"/>
                  </a:lnTo>
                  <a:lnTo>
                    <a:pt x="97" y="47"/>
                  </a:lnTo>
                  <a:lnTo>
                    <a:pt x="74" y="31"/>
                  </a:lnTo>
                  <a:lnTo>
                    <a:pt x="52" y="16"/>
                  </a:lnTo>
                  <a:lnTo>
                    <a:pt x="32" y="0"/>
                  </a:lnTo>
                  <a:lnTo>
                    <a:pt x="0" y="14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59" name="Freeform 167"/>
            <p:cNvSpPr>
              <a:spLocks/>
            </p:cNvSpPr>
            <p:nvPr/>
          </p:nvSpPr>
          <p:spPr bwMode="auto">
            <a:xfrm>
              <a:off x="1698" y="3032"/>
              <a:ext cx="58" cy="136"/>
            </a:xfrm>
            <a:custGeom>
              <a:avLst/>
              <a:gdLst/>
              <a:ahLst/>
              <a:cxnLst>
                <a:cxn ang="0">
                  <a:pos x="41" y="133"/>
                </a:cxn>
                <a:cxn ang="0">
                  <a:pos x="58" y="132"/>
                </a:cxn>
                <a:cxn ang="0">
                  <a:pos x="38" y="0"/>
                </a:cxn>
                <a:cxn ang="0">
                  <a:pos x="0" y="6"/>
                </a:cxn>
                <a:cxn ang="0">
                  <a:pos x="22" y="136"/>
                </a:cxn>
                <a:cxn ang="0">
                  <a:pos x="41" y="133"/>
                </a:cxn>
              </a:cxnLst>
              <a:rect l="0" t="0" r="r" b="b"/>
              <a:pathLst>
                <a:path w="58" h="136">
                  <a:moveTo>
                    <a:pt x="41" y="133"/>
                  </a:moveTo>
                  <a:lnTo>
                    <a:pt x="58" y="132"/>
                  </a:lnTo>
                  <a:lnTo>
                    <a:pt x="38" y="0"/>
                  </a:lnTo>
                  <a:lnTo>
                    <a:pt x="0" y="6"/>
                  </a:lnTo>
                  <a:lnTo>
                    <a:pt x="22" y="136"/>
                  </a:lnTo>
                  <a:lnTo>
                    <a:pt x="41" y="13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60" name="Freeform 168"/>
            <p:cNvSpPr>
              <a:spLocks/>
            </p:cNvSpPr>
            <p:nvPr/>
          </p:nvSpPr>
          <p:spPr bwMode="auto">
            <a:xfrm>
              <a:off x="1726" y="3020"/>
              <a:ext cx="144" cy="41"/>
            </a:xfrm>
            <a:custGeom>
              <a:avLst/>
              <a:gdLst/>
              <a:ahLst/>
              <a:cxnLst>
                <a:cxn ang="0">
                  <a:pos x="2" y="25"/>
                </a:cxn>
                <a:cxn ang="0">
                  <a:pos x="4" y="41"/>
                </a:cxn>
                <a:cxn ang="0">
                  <a:pos x="144" y="32"/>
                </a:cxn>
                <a:cxn ang="0">
                  <a:pos x="141" y="0"/>
                </a:cxn>
                <a:cxn ang="0">
                  <a:pos x="0" y="9"/>
                </a:cxn>
                <a:cxn ang="0">
                  <a:pos x="2" y="25"/>
                </a:cxn>
              </a:cxnLst>
              <a:rect l="0" t="0" r="r" b="b"/>
              <a:pathLst>
                <a:path w="144" h="41">
                  <a:moveTo>
                    <a:pt x="2" y="25"/>
                  </a:moveTo>
                  <a:lnTo>
                    <a:pt x="4" y="41"/>
                  </a:lnTo>
                  <a:lnTo>
                    <a:pt x="144" y="32"/>
                  </a:lnTo>
                  <a:lnTo>
                    <a:pt x="141" y="0"/>
                  </a:lnTo>
                  <a:lnTo>
                    <a:pt x="0" y="9"/>
                  </a:lnTo>
                  <a:lnTo>
                    <a:pt x="2" y="2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61" name="Freeform 169"/>
            <p:cNvSpPr>
              <a:spLocks/>
            </p:cNvSpPr>
            <p:nvPr/>
          </p:nvSpPr>
          <p:spPr bwMode="auto">
            <a:xfrm>
              <a:off x="1477" y="3259"/>
              <a:ext cx="317" cy="218"/>
            </a:xfrm>
            <a:custGeom>
              <a:avLst/>
              <a:gdLst/>
              <a:ahLst/>
              <a:cxnLst>
                <a:cxn ang="0">
                  <a:pos x="310" y="6"/>
                </a:cxn>
                <a:cxn ang="0">
                  <a:pos x="304" y="0"/>
                </a:cxn>
                <a:cxn ang="0">
                  <a:pos x="0" y="206"/>
                </a:cxn>
                <a:cxn ang="0">
                  <a:pos x="11" y="218"/>
                </a:cxn>
                <a:cxn ang="0">
                  <a:pos x="317" y="13"/>
                </a:cxn>
                <a:cxn ang="0">
                  <a:pos x="310" y="6"/>
                </a:cxn>
              </a:cxnLst>
              <a:rect l="0" t="0" r="r" b="b"/>
              <a:pathLst>
                <a:path w="317" h="218">
                  <a:moveTo>
                    <a:pt x="310" y="6"/>
                  </a:moveTo>
                  <a:lnTo>
                    <a:pt x="304" y="0"/>
                  </a:lnTo>
                  <a:lnTo>
                    <a:pt x="0" y="206"/>
                  </a:lnTo>
                  <a:lnTo>
                    <a:pt x="11" y="218"/>
                  </a:lnTo>
                  <a:lnTo>
                    <a:pt x="317" y="13"/>
                  </a:lnTo>
                  <a:lnTo>
                    <a:pt x="310" y="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62" name="Freeform 170"/>
            <p:cNvSpPr>
              <a:spLocks noEditPoints="1"/>
            </p:cNvSpPr>
            <p:nvPr/>
          </p:nvSpPr>
          <p:spPr bwMode="auto">
            <a:xfrm>
              <a:off x="1703" y="3141"/>
              <a:ext cx="256" cy="205"/>
            </a:xfrm>
            <a:custGeom>
              <a:avLst/>
              <a:gdLst/>
              <a:ahLst/>
              <a:cxnLst>
                <a:cxn ang="0">
                  <a:pos x="81" y="115"/>
                </a:cxn>
                <a:cxn ang="0">
                  <a:pos x="69" y="115"/>
                </a:cxn>
                <a:cxn ang="0">
                  <a:pos x="23" y="121"/>
                </a:cxn>
                <a:cxn ang="0">
                  <a:pos x="5" y="112"/>
                </a:cxn>
                <a:cxn ang="0">
                  <a:pos x="0" y="105"/>
                </a:cxn>
                <a:cxn ang="0">
                  <a:pos x="2" y="95"/>
                </a:cxn>
                <a:cxn ang="0">
                  <a:pos x="8" y="88"/>
                </a:cxn>
                <a:cxn ang="0">
                  <a:pos x="22" y="83"/>
                </a:cxn>
                <a:cxn ang="0">
                  <a:pos x="38" y="83"/>
                </a:cxn>
                <a:cxn ang="0">
                  <a:pos x="52" y="88"/>
                </a:cxn>
                <a:cxn ang="0">
                  <a:pos x="56" y="95"/>
                </a:cxn>
                <a:cxn ang="0">
                  <a:pos x="61" y="100"/>
                </a:cxn>
                <a:cxn ang="0">
                  <a:pos x="67" y="105"/>
                </a:cxn>
                <a:cxn ang="0">
                  <a:pos x="80" y="103"/>
                </a:cxn>
                <a:cxn ang="0">
                  <a:pos x="94" y="127"/>
                </a:cxn>
                <a:cxn ang="0">
                  <a:pos x="153" y="11"/>
                </a:cxn>
                <a:cxn ang="0">
                  <a:pos x="169" y="5"/>
                </a:cxn>
                <a:cxn ang="0">
                  <a:pos x="119" y="117"/>
                </a:cxn>
                <a:cxn ang="0">
                  <a:pos x="116" y="122"/>
                </a:cxn>
                <a:cxn ang="0">
                  <a:pos x="111" y="130"/>
                </a:cxn>
                <a:cxn ang="0">
                  <a:pos x="112" y="138"/>
                </a:cxn>
                <a:cxn ang="0">
                  <a:pos x="120" y="147"/>
                </a:cxn>
                <a:cxn ang="0">
                  <a:pos x="123" y="164"/>
                </a:cxn>
                <a:cxn ang="0">
                  <a:pos x="117" y="185"/>
                </a:cxn>
                <a:cxn ang="0">
                  <a:pos x="101" y="200"/>
                </a:cxn>
                <a:cxn ang="0">
                  <a:pos x="92" y="203"/>
                </a:cxn>
                <a:cxn ang="0">
                  <a:pos x="83" y="203"/>
                </a:cxn>
                <a:cxn ang="0">
                  <a:pos x="75" y="200"/>
                </a:cxn>
                <a:cxn ang="0">
                  <a:pos x="73" y="186"/>
                </a:cxn>
                <a:cxn ang="0">
                  <a:pos x="95" y="141"/>
                </a:cxn>
                <a:cxn ang="0">
                  <a:pos x="97" y="131"/>
                </a:cxn>
                <a:cxn ang="0">
                  <a:pos x="134" y="100"/>
                </a:cxn>
                <a:cxn ang="0">
                  <a:pos x="248" y="100"/>
                </a:cxn>
                <a:cxn ang="0">
                  <a:pos x="237" y="107"/>
                </a:cxn>
                <a:cxn ang="0">
                  <a:pos x="231" y="111"/>
                </a:cxn>
                <a:cxn ang="0">
                  <a:pos x="39" y="112"/>
                </a:cxn>
                <a:cxn ang="0">
                  <a:pos x="48" y="110"/>
                </a:cxn>
                <a:cxn ang="0">
                  <a:pos x="53" y="105"/>
                </a:cxn>
                <a:cxn ang="0">
                  <a:pos x="48" y="95"/>
                </a:cxn>
                <a:cxn ang="0">
                  <a:pos x="39" y="90"/>
                </a:cxn>
                <a:cxn ang="0">
                  <a:pos x="25" y="90"/>
                </a:cxn>
                <a:cxn ang="0">
                  <a:pos x="14" y="93"/>
                </a:cxn>
                <a:cxn ang="0">
                  <a:pos x="9" y="98"/>
                </a:cxn>
                <a:cxn ang="0">
                  <a:pos x="9" y="105"/>
                </a:cxn>
                <a:cxn ang="0">
                  <a:pos x="14" y="111"/>
                </a:cxn>
                <a:cxn ang="0">
                  <a:pos x="28" y="114"/>
                </a:cxn>
                <a:cxn ang="0">
                  <a:pos x="81" y="186"/>
                </a:cxn>
                <a:cxn ang="0">
                  <a:pos x="81" y="194"/>
                </a:cxn>
                <a:cxn ang="0">
                  <a:pos x="86" y="198"/>
                </a:cxn>
                <a:cxn ang="0">
                  <a:pos x="92" y="197"/>
                </a:cxn>
                <a:cxn ang="0">
                  <a:pos x="100" y="193"/>
                </a:cxn>
                <a:cxn ang="0">
                  <a:pos x="111" y="179"/>
                </a:cxn>
                <a:cxn ang="0">
                  <a:pos x="116" y="162"/>
                </a:cxn>
                <a:cxn ang="0">
                  <a:pos x="112" y="150"/>
                </a:cxn>
                <a:cxn ang="0">
                  <a:pos x="105" y="147"/>
                </a:cxn>
                <a:cxn ang="0">
                  <a:pos x="100" y="150"/>
                </a:cxn>
                <a:cxn ang="0">
                  <a:pos x="95" y="158"/>
                </a:cxn>
                <a:cxn ang="0">
                  <a:pos x="119" y="110"/>
                </a:cxn>
                <a:cxn ang="0">
                  <a:pos x="116" y="106"/>
                </a:cxn>
                <a:cxn ang="0">
                  <a:pos x="109" y="107"/>
                </a:cxn>
                <a:cxn ang="0">
                  <a:pos x="109" y="112"/>
                </a:cxn>
                <a:cxn ang="0">
                  <a:pos x="116" y="112"/>
                </a:cxn>
              </a:cxnLst>
              <a:rect l="0" t="0" r="r" b="b"/>
              <a:pathLst>
                <a:path w="256" h="205">
                  <a:moveTo>
                    <a:pt x="100" y="102"/>
                  </a:moveTo>
                  <a:lnTo>
                    <a:pt x="94" y="117"/>
                  </a:lnTo>
                  <a:lnTo>
                    <a:pt x="84" y="117"/>
                  </a:lnTo>
                  <a:lnTo>
                    <a:pt x="83" y="117"/>
                  </a:lnTo>
                  <a:lnTo>
                    <a:pt x="81" y="115"/>
                  </a:lnTo>
                  <a:lnTo>
                    <a:pt x="78" y="115"/>
                  </a:lnTo>
                  <a:lnTo>
                    <a:pt x="77" y="115"/>
                  </a:lnTo>
                  <a:lnTo>
                    <a:pt x="73" y="115"/>
                  </a:lnTo>
                  <a:lnTo>
                    <a:pt x="72" y="115"/>
                  </a:lnTo>
                  <a:lnTo>
                    <a:pt x="69" y="115"/>
                  </a:lnTo>
                  <a:lnTo>
                    <a:pt x="64" y="115"/>
                  </a:lnTo>
                  <a:lnTo>
                    <a:pt x="41" y="119"/>
                  </a:lnTo>
                  <a:lnTo>
                    <a:pt x="34" y="121"/>
                  </a:lnTo>
                  <a:lnTo>
                    <a:pt x="28" y="121"/>
                  </a:lnTo>
                  <a:lnTo>
                    <a:pt x="23" y="121"/>
                  </a:lnTo>
                  <a:lnTo>
                    <a:pt x="17" y="121"/>
                  </a:lnTo>
                  <a:lnTo>
                    <a:pt x="14" y="119"/>
                  </a:lnTo>
                  <a:lnTo>
                    <a:pt x="9" y="118"/>
                  </a:lnTo>
                  <a:lnTo>
                    <a:pt x="6" y="115"/>
                  </a:lnTo>
                  <a:lnTo>
                    <a:pt x="5" y="112"/>
                  </a:lnTo>
                  <a:lnTo>
                    <a:pt x="3" y="111"/>
                  </a:lnTo>
                  <a:lnTo>
                    <a:pt x="2" y="110"/>
                  </a:lnTo>
                  <a:lnTo>
                    <a:pt x="2" y="109"/>
                  </a:lnTo>
                  <a:lnTo>
                    <a:pt x="0" y="106"/>
                  </a:lnTo>
                  <a:lnTo>
                    <a:pt x="0" y="105"/>
                  </a:lnTo>
                  <a:lnTo>
                    <a:pt x="0" y="103"/>
                  </a:lnTo>
                  <a:lnTo>
                    <a:pt x="0" y="100"/>
                  </a:lnTo>
                  <a:lnTo>
                    <a:pt x="2" y="100"/>
                  </a:lnTo>
                  <a:lnTo>
                    <a:pt x="2" y="98"/>
                  </a:lnTo>
                  <a:lnTo>
                    <a:pt x="2" y="95"/>
                  </a:lnTo>
                  <a:lnTo>
                    <a:pt x="3" y="93"/>
                  </a:lnTo>
                  <a:lnTo>
                    <a:pt x="5" y="93"/>
                  </a:lnTo>
                  <a:lnTo>
                    <a:pt x="6" y="91"/>
                  </a:lnTo>
                  <a:lnTo>
                    <a:pt x="6" y="90"/>
                  </a:lnTo>
                  <a:lnTo>
                    <a:pt x="8" y="88"/>
                  </a:lnTo>
                  <a:lnTo>
                    <a:pt x="11" y="87"/>
                  </a:lnTo>
                  <a:lnTo>
                    <a:pt x="13" y="86"/>
                  </a:lnTo>
                  <a:lnTo>
                    <a:pt x="16" y="85"/>
                  </a:lnTo>
                  <a:lnTo>
                    <a:pt x="19" y="83"/>
                  </a:lnTo>
                  <a:lnTo>
                    <a:pt x="22" y="83"/>
                  </a:lnTo>
                  <a:lnTo>
                    <a:pt x="25" y="82"/>
                  </a:lnTo>
                  <a:lnTo>
                    <a:pt x="28" y="82"/>
                  </a:lnTo>
                  <a:lnTo>
                    <a:pt x="31" y="82"/>
                  </a:lnTo>
                  <a:lnTo>
                    <a:pt x="34" y="82"/>
                  </a:lnTo>
                  <a:lnTo>
                    <a:pt x="38" y="83"/>
                  </a:lnTo>
                  <a:lnTo>
                    <a:pt x="41" y="83"/>
                  </a:lnTo>
                  <a:lnTo>
                    <a:pt x="44" y="85"/>
                  </a:lnTo>
                  <a:lnTo>
                    <a:pt x="47" y="86"/>
                  </a:lnTo>
                  <a:lnTo>
                    <a:pt x="48" y="87"/>
                  </a:lnTo>
                  <a:lnTo>
                    <a:pt x="52" y="88"/>
                  </a:lnTo>
                  <a:lnTo>
                    <a:pt x="53" y="90"/>
                  </a:lnTo>
                  <a:lnTo>
                    <a:pt x="55" y="93"/>
                  </a:lnTo>
                  <a:lnTo>
                    <a:pt x="56" y="93"/>
                  </a:lnTo>
                  <a:lnTo>
                    <a:pt x="56" y="93"/>
                  </a:lnTo>
                  <a:lnTo>
                    <a:pt x="56" y="95"/>
                  </a:lnTo>
                  <a:lnTo>
                    <a:pt x="58" y="95"/>
                  </a:lnTo>
                  <a:lnTo>
                    <a:pt x="58" y="97"/>
                  </a:lnTo>
                  <a:lnTo>
                    <a:pt x="59" y="98"/>
                  </a:lnTo>
                  <a:lnTo>
                    <a:pt x="59" y="100"/>
                  </a:lnTo>
                  <a:lnTo>
                    <a:pt x="61" y="100"/>
                  </a:lnTo>
                  <a:lnTo>
                    <a:pt x="61" y="100"/>
                  </a:lnTo>
                  <a:lnTo>
                    <a:pt x="62" y="102"/>
                  </a:lnTo>
                  <a:lnTo>
                    <a:pt x="64" y="103"/>
                  </a:lnTo>
                  <a:lnTo>
                    <a:pt x="66" y="103"/>
                  </a:lnTo>
                  <a:lnTo>
                    <a:pt x="67" y="105"/>
                  </a:lnTo>
                  <a:lnTo>
                    <a:pt x="70" y="105"/>
                  </a:lnTo>
                  <a:lnTo>
                    <a:pt x="73" y="105"/>
                  </a:lnTo>
                  <a:lnTo>
                    <a:pt x="75" y="105"/>
                  </a:lnTo>
                  <a:lnTo>
                    <a:pt x="80" y="105"/>
                  </a:lnTo>
                  <a:lnTo>
                    <a:pt x="80" y="103"/>
                  </a:lnTo>
                  <a:lnTo>
                    <a:pt x="81" y="103"/>
                  </a:lnTo>
                  <a:lnTo>
                    <a:pt x="83" y="103"/>
                  </a:lnTo>
                  <a:lnTo>
                    <a:pt x="84" y="103"/>
                  </a:lnTo>
                  <a:lnTo>
                    <a:pt x="100" y="102"/>
                  </a:lnTo>
                  <a:close/>
                  <a:moveTo>
                    <a:pt x="94" y="127"/>
                  </a:moveTo>
                  <a:lnTo>
                    <a:pt x="150" y="14"/>
                  </a:lnTo>
                  <a:lnTo>
                    <a:pt x="151" y="14"/>
                  </a:lnTo>
                  <a:lnTo>
                    <a:pt x="151" y="12"/>
                  </a:lnTo>
                  <a:lnTo>
                    <a:pt x="153" y="12"/>
                  </a:lnTo>
                  <a:lnTo>
                    <a:pt x="153" y="11"/>
                  </a:lnTo>
                  <a:lnTo>
                    <a:pt x="154" y="11"/>
                  </a:lnTo>
                  <a:lnTo>
                    <a:pt x="158" y="9"/>
                  </a:lnTo>
                  <a:lnTo>
                    <a:pt x="161" y="7"/>
                  </a:lnTo>
                  <a:lnTo>
                    <a:pt x="164" y="6"/>
                  </a:lnTo>
                  <a:lnTo>
                    <a:pt x="169" y="5"/>
                  </a:lnTo>
                  <a:lnTo>
                    <a:pt x="172" y="3"/>
                  </a:lnTo>
                  <a:lnTo>
                    <a:pt x="175" y="2"/>
                  </a:lnTo>
                  <a:lnTo>
                    <a:pt x="178" y="2"/>
                  </a:lnTo>
                  <a:lnTo>
                    <a:pt x="183" y="0"/>
                  </a:lnTo>
                  <a:lnTo>
                    <a:pt x="119" y="117"/>
                  </a:lnTo>
                  <a:lnTo>
                    <a:pt x="119" y="118"/>
                  </a:lnTo>
                  <a:lnTo>
                    <a:pt x="119" y="119"/>
                  </a:lnTo>
                  <a:lnTo>
                    <a:pt x="117" y="121"/>
                  </a:lnTo>
                  <a:lnTo>
                    <a:pt x="117" y="122"/>
                  </a:lnTo>
                  <a:lnTo>
                    <a:pt x="116" y="122"/>
                  </a:lnTo>
                  <a:lnTo>
                    <a:pt x="116" y="123"/>
                  </a:lnTo>
                  <a:lnTo>
                    <a:pt x="116" y="124"/>
                  </a:lnTo>
                  <a:lnTo>
                    <a:pt x="114" y="126"/>
                  </a:lnTo>
                  <a:lnTo>
                    <a:pt x="112" y="127"/>
                  </a:lnTo>
                  <a:lnTo>
                    <a:pt x="111" y="130"/>
                  </a:lnTo>
                  <a:lnTo>
                    <a:pt x="111" y="131"/>
                  </a:lnTo>
                  <a:lnTo>
                    <a:pt x="111" y="133"/>
                  </a:lnTo>
                  <a:lnTo>
                    <a:pt x="111" y="134"/>
                  </a:lnTo>
                  <a:lnTo>
                    <a:pt x="111" y="136"/>
                  </a:lnTo>
                  <a:lnTo>
                    <a:pt x="112" y="138"/>
                  </a:lnTo>
                  <a:lnTo>
                    <a:pt x="112" y="139"/>
                  </a:lnTo>
                  <a:lnTo>
                    <a:pt x="114" y="141"/>
                  </a:lnTo>
                  <a:lnTo>
                    <a:pt x="116" y="142"/>
                  </a:lnTo>
                  <a:lnTo>
                    <a:pt x="119" y="146"/>
                  </a:lnTo>
                  <a:lnTo>
                    <a:pt x="120" y="147"/>
                  </a:lnTo>
                  <a:lnTo>
                    <a:pt x="122" y="152"/>
                  </a:lnTo>
                  <a:lnTo>
                    <a:pt x="123" y="154"/>
                  </a:lnTo>
                  <a:lnTo>
                    <a:pt x="123" y="157"/>
                  </a:lnTo>
                  <a:lnTo>
                    <a:pt x="125" y="160"/>
                  </a:lnTo>
                  <a:lnTo>
                    <a:pt x="123" y="164"/>
                  </a:lnTo>
                  <a:lnTo>
                    <a:pt x="123" y="169"/>
                  </a:lnTo>
                  <a:lnTo>
                    <a:pt x="122" y="172"/>
                  </a:lnTo>
                  <a:lnTo>
                    <a:pt x="120" y="178"/>
                  </a:lnTo>
                  <a:lnTo>
                    <a:pt x="119" y="182"/>
                  </a:lnTo>
                  <a:lnTo>
                    <a:pt x="117" y="185"/>
                  </a:lnTo>
                  <a:lnTo>
                    <a:pt x="114" y="189"/>
                  </a:lnTo>
                  <a:lnTo>
                    <a:pt x="111" y="193"/>
                  </a:lnTo>
                  <a:lnTo>
                    <a:pt x="108" y="195"/>
                  </a:lnTo>
                  <a:lnTo>
                    <a:pt x="105" y="198"/>
                  </a:lnTo>
                  <a:lnTo>
                    <a:pt x="101" y="200"/>
                  </a:lnTo>
                  <a:lnTo>
                    <a:pt x="100" y="200"/>
                  </a:lnTo>
                  <a:lnTo>
                    <a:pt x="97" y="202"/>
                  </a:lnTo>
                  <a:lnTo>
                    <a:pt x="95" y="203"/>
                  </a:lnTo>
                  <a:lnTo>
                    <a:pt x="94" y="203"/>
                  </a:lnTo>
                  <a:lnTo>
                    <a:pt x="92" y="203"/>
                  </a:lnTo>
                  <a:lnTo>
                    <a:pt x="91" y="205"/>
                  </a:lnTo>
                  <a:lnTo>
                    <a:pt x="87" y="205"/>
                  </a:lnTo>
                  <a:lnTo>
                    <a:pt x="86" y="205"/>
                  </a:lnTo>
                  <a:lnTo>
                    <a:pt x="84" y="205"/>
                  </a:lnTo>
                  <a:lnTo>
                    <a:pt x="83" y="203"/>
                  </a:lnTo>
                  <a:lnTo>
                    <a:pt x="81" y="203"/>
                  </a:lnTo>
                  <a:lnTo>
                    <a:pt x="80" y="203"/>
                  </a:lnTo>
                  <a:lnTo>
                    <a:pt x="78" y="202"/>
                  </a:lnTo>
                  <a:lnTo>
                    <a:pt x="77" y="200"/>
                  </a:lnTo>
                  <a:lnTo>
                    <a:pt x="75" y="200"/>
                  </a:lnTo>
                  <a:lnTo>
                    <a:pt x="73" y="197"/>
                  </a:lnTo>
                  <a:lnTo>
                    <a:pt x="72" y="195"/>
                  </a:lnTo>
                  <a:lnTo>
                    <a:pt x="72" y="193"/>
                  </a:lnTo>
                  <a:lnTo>
                    <a:pt x="72" y="190"/>
                  </a:lnTo>
                  <a:lnTo>
                    <a:pt x="73" y="186"/>
                  </a:lnTo>
                  <a:lnTo>
                    <a:pt x="73" y="183"/>
                  </a:lnTo>
                  <a:lnTo>
                    <a:pt x="75" y="179"/>
                  </a:lnTo>
                  <a:lnTo>
                    <a:pt x="78" y="176"/>
                  </a:lnTo>
                  <a:lnTo>
                    <a:pt x="94" y="143"/>
                  </a:lnTo>
                  <a:lnTo>
                    <a:pt x="95" y="141"/>
                  </a:lnTo>
                  <a:lnTo>
                    <a:pt x="95" y="138"/>
                  </a:lnTo>
                  <a:lnTo>
                    <a:pt x="95" y="136"/>
                  </a:lnTo>
                  <a:lnTo>
                    <a:pt x="97" y="134"/>
                  </a:lnTo>
                  <a:lnTo>
                    <a:pt x="97" y="133"/>
                  </a:lnTo>
                  <a:lnTo>
                    <a:pt x="97" y="131"/>
                  </a:lnTo>
                  <a:lnTo>
                    <a:pt x="95" y="130"/>
                  </a:lnTo>
                  <a:lnTo>
                    <a:pt x="95" y="128"/>
                  </a:lnTo>
                  <a:lnTo>
                    <a:pt x="94" y="127"/>
                  </a:lnTo>
                  <a:close/>
                  <a:moveTo>
                    <a:pt x="126" y="115"/>
                  </a:moveTo>
                  <a:lnTo>
                    <a:pt x="134" y="100"/>
                  </a:lnTo>
                  <a:lnTo>
                    <a:pt x="256" y="90"/>
                  </a:lnTo>
                  <a:lnTo>
                    <a:pt x="254" y="93"/>
                  </a:lnTo>
                  <a:lnTo>
                    <a:pt x="253" y="95"/>
                  </a:lnTo>
                  <a:lnTo>
                    <a:pt x="250" y="98"/>
                  </a:lnTo>
                  <a:lnTo>
                    <a:pt x="248" y="100"/>
                  </a:lnTo>
                  <a:lnTo>
                    <a:pt x="245" y="102"/>
                  </a:lnTo>
                  <a:lnTo>
                    <a:pt x="243" y="103"/>
                  </a:lnTo>
                  <a:lnTo>
                    <a:pt x="240" y="105"/>
                  </a:lnTo>
                  <a:lnTo>
                    <a:pt x="239" y="107"/>
                  </a:lnTo>
                  <a:lnTo>
                    <a:pt x="237" y="107"/>
                  </a:lnTo>
                  <a:lnTo>
                    <a:pt x="236" y="107"/>
                  </a:lnTo>
                  <a:lnTo>
                    <a:pt x="236" y="109"/>
                  </a:lnTo>
                  <a:lnTo>
                    <a:pt x="234" y="109"/>
                  </a:lnTo>
                  <a:lnTo>
                    <a:pt x="232" y="110"/>
                  </a:lnTo>
                  <a:lnTo>
                    <a:pt x="231" y="111"/>
                  </a:lnTo>
                  <a:lnTo>
                    <a:pt x="229" y="111"/>
                  </a:lnTo>
                  <a:lnTo>
                    <a:pt x="126" y="115"/>
                  </a:lnTo>
                  <a:close/>
                  <a:moveTo>
                    <a:pt x="31" y="114"/>
                  </a:moveTo>
                  <a:lnTo>
                    <a:pt x="38" y="112"/>
                  </a:lnTo>
                  <a:lnTo>
                    <a:pt x="39" y="112"/>
                  </a:lnTo>
                  <a:lnTo>
                    <a:pt x="42" y="112"/>
                  </a:lnTo>
                  <a:lnTo>
                    <a:pt x="44" y="112"/>
                  </a:lnTo>
                  <a:lnTo>
                    <a:pt x="45" y="111"/>
                  </a:lnTo>
                  <a:lnTo>
                    <a:pt x="47" y="111"/>
                  </a:lnTo>
                  <a:lnTo>
                    <a:pt x="48" y="110"/>
                  </a:lnTo>
                  <a:lnTo>
                    <a:pt x="50" y="110"/>
                  </a:lnTo>
                  <a:lnTo>
                    <a:pt x="52" y="109"/>
                  </a:lnTo>
                  <a:lnTo>
                    <a:pt x="52" y="107"/>
                  </a:lnTo>
                  <a:lnTo>
                    <a:pt x="53" y="106"/>
                  </a:lnTo>
                  <a:lnTo>
                    <a:pt x="53" y="105"/>
                  </a:lnTo>
                  <a:lnTo>
                    <a:pt x="53" y="103"/>
                  </a:lnTo>
                  <a:lnTo>
                    <a:pt x="52" y="100"/>
                  </a:lnTo>
                  <a:lnTo>
                    <a:pt x="52" y="100"/>
                  </a:lnTo>
                  <a:lnTo>
                    <a:pt x="50" y="97"/>
                  </a:lnTo>
                  <a:lnTo>
                    <a:pt x="48" y="95"/>
                  </a:lnTo>
                  <a:lnTo>
                    <a:pt x="47" y="93"/>
                  </a:lnTo>
                  <a:lnTo>
                    <a:pt x="45" y="93"/>
                  </a:lnTo>
                  <a:lnTo>
                    <a:pt x="42" y="91"/>
                  </a:lnTo>
                  <a:lnTo>
                    <a:pt x="41" y="91"/>
                  </a:lnTo>
                  <a:lnTo>
                    <a:pt x="39" y="90"/>
                  </a:lnTo>
                  <a:lnTo>
                    <a:pt x="36" y="90"/>
                  </a:lnTo>
                  <a:lnTo>
                    <a:pt x="33" y="90"/>
                  </a:lnTo>
                  <a:lnTo>
                    <a:pt x="31" y="88"/>
                  </a:lnTo>
                  <a:lnTo>
                    <a:pt x="28" y="88"/>
                  </a:lnTo>
                  <a:lnTo>
                    <a:pt x="25" y="90"/>
                  </a:lnTo>
                  <a:lnTo>
                    <a:pt x="23" y="90"/>
                  </a:lnTo>
                  <a:lnTo>
                    <a:pt x="20" y="90"/>
                  </a:lnTo>
                  <a:lnTo>
                    <a:pt x="19" y="91"/>
                  </a:lnTo>
                  <a:lnTo>
                    <a:pt x="17" y="91"/>
                  </a:lnTo>
                  <a:lnTo>
                    <a:pt x="14" y="93"/>
                  </a:lnTo>
                  <a:lnTo>
                    <a:pt x="14" y="93"/>
                  </a:lnTo>
                  <a:lnTo>
                    <a:pt x="13" y="93"/>
                  </a:lnTo>
                  <a:lnTo>
                    <a:pt x="11" y="95"/>
                  </a:lnTo>
                  <a:lnTo>
                    <a:pt x="11" y="97"/>
                  </a:lnTo>
                  <a:lnTo>
                    <a:pt x="9" y="98"/>
                  </a:lnTo>
                  <a:lnTo>
                    <a:pt x="9" y="100"/>
                  </a:lnTo>
                  <a:lnTo>
                    <a:pt x="9" y="100"/>
                  </a:lnTo>
                  <a:lnTo>
                    <a:pt x="9" y="102"/>
                  </a:lnTo>
                  <a:lnTo>
                    <a:pt x="9" y="103"/>
                  </a:lnTo>
                  <a:lnTo>
                    <a:pt x="9" y="105"/>
                  </a:lnTo>
                  <a:lnTo>
                    <a:pt x="9" y="106"/>
                  </a:lnTo>
                  <a:lnTo>
                    <a:pt x="9" y="107"/>
                  </a:lnTo>
                  <a:lnTo>
                    <a:pt x="11" y="109"/>
                  </a:lnTo>
                  <a:lnTo>
                    <a:pt x="13" y="111"/>
                  </a:lnTo>
                  <a:lnTo>
                    <a:pt x="14" y="111"/>
                  </a:lnTo>
                  <a:lnTo>
                    <a:pt x="16" y="112"/>
                  </a:lnTo>
                  <a:lnTo>
                    <a:pt x="19" y="114"/>
                  </a:lnTo>
                  <a:lnTo>
                    <a:pt x="22" y="114"/>
                  </a:lnTo>
                  <a:lnTo>
                    <a:pt x="25" y="114"/>
                  </a:lnTo>
                  <a:lnTo>
                    <a:pt x="28" y="114"/>
                  </a:lnTo>
                  <a:lnTo>
                    <a:pt x="31" y="114"/>
                  </a:lnTo>
                  <a:close/>
                  <a:moveTo>
                    <a:pt x="95" y="158"/>
                  </a:moveTo>
                  <a:lnTo>
                    <a:pt x="83" y="181"/>
                  </a:lnTo>
                  <a:lnTo>
                    <a:pt x="83" y="183"/>
                  </a:lnTo>
                  <a:lnTo>
                    <a:pt x="81" y="186"/>
                  </a:lnTo>
                  <a:lnTo>
                    <a:pt x="81" y="188"/>
                  </a:lnTo>
                  <a:lnTo>
                    <a:pt x="80" y="190"/>
                  </a:lnTo>
                  <a:lnTo>
                    <a:pt x="80" y="191"/>
                  </a:lnTo>
                  <a:lnTo>
                    <a:pt x="80" y="193"/>
                  </a:lnTo>
                  <a:lnTo>
                    <a:pt x="81" y="194"/>
                  </a:lnTo>
                  <a:lnTo>
                    <a:pt x="81" y="195"/>
                  </a:lnTo>
                  <a:lnTo>
                    <a:pt x="83" y="197"/>
                  </a:lnTo>
                  <a:lnTo>
                    <a:pt x="84" y="197"/>
                  </a:lnTo>
                  <a:lnTo>
                    <a:pt x="84" y="198"/>
                  </a:lnTo>
                  <a:lnTo>
                    <a:pt x="86" y="198"/>
                  </a:lnTo>
                  <a:lnTo>
                    <a:pt x="87" y="198"/>
                  </a:lnTo>
                  <a:lnTo>
                    <a:pt x="89" y="198"/>
                  </a:lnTo>
                  <a:lnTo>
                    <a:pt x="91" y="198"/>
                  </a:lnTo>
                  <a:lnTo>
                    <a:pt x="91" y="197"/>
                  </a:lnTo>
                  <a:lnTo>
                    <a:pt x="92" y="197"/>
                  </a:lnTo>
                  <a:lnTo>
                    <a:pt x="94" y="197"/>
                  </a:lnTo>
                  <a:lnTo>
                    <a:pt x="95" y="195"/>
                  </a:lnTo>
                  <a:lnTo>
                    <a:pt x="97" y="195"/>
                  </a:lnTo>
                  <a:lnTo>
                    <a:pt x="97" y="194"/>
                  </a:lnTo>
                  <a:lnTo>
                    <a:pt x="100" y="193"/>
                  </a:lnTo>
                  <a:lnTo>
                    <a:pt x="103" y="190"/>
                  </a:lnTo>
                  <a:lnTo>
                    <a:pt x="105" y="188"/>
                  </a:lnTo>
                  <a:lnTo>
                    <a:pt x="108" y="185"/>
                  </a:lnTo>
                  <a:lnTo>
                    <a:pt x="109" y="182"/>
                  </a:lnTo>
                  <a:lnTo>
                    <a:pt x="111" y="179"/>
                  </a:lnTo>
                  <a:lnTo>
                    <a:pt x="112" y="177"/>
                  </a:lnTo>
                  <a:lnTo>
                    <a:pt x="114" y="172"/>
                  </a:lnTo>
                  <a:lnTo>
                    <a:pt x="116" y="169"/>
                  </a:lnTo>
                  <a:lnTo>
                    <a:pt x="116" y="166"/>
                  </a:lnTo>
                  <a:lnTo>
                    <a:pt x="116" y="162"/>
                  </a:lnTo>
                  <a:lnTo>
                    <a:pt x="116" y="159"/>
                  </a:lnTo>
                  <a:lnTo>
                    <a:pt x="116" y="157"/>
                  </a:lnTo>
                  <a:lnTo>
                    <a:pt x="116" y="154"/>
                  </a:lnTo>
                  <a:lnTo>
                    <a:pt x="114" y="153"/>
                  </a:lnTo>
                  <a:lnTo>
                    <a:pt x="112" y="150"/>
                  </a:lnTo>
                  <a:lnTo>
                    <a:pt x="111" y="148"/>
                  </a:lnTo>
                  <a:lnTo>
                    <a:pt x="109" y="147"/>
                  </a:lnTo>
                  <a:lnTo>
                    <a:pt x="108" y="147"/>
                  </a:lnTo>
                  <a:lnTo>
                    <a:pt x="106" y="146"/>
                  </a:lnTo>
                  <a:lnTo>
                    <a:pt x="105" y="147"/>
                  </a:lnTo>
                  <a:lnTo>
                    <a:pt x="103" y="147"/>
                  </a:lnTo>
                  <a:lnTo>
                    <a:pt x="101" y="147"/>
                  </a:lnTo>
                  <a:lnTo>
                    <a:pt x="101" y="148"/>
                  </a:lnTo>
                  <a:lnTo>
                    <a:pt x="100" y="148"/>
                  </a:lnTo>
                  <a:lnTo>
                    <a:pt x="100" y="150"/>
                  </a:lnTo>
                  <a:lnTo>
                    <a:pt x="98" y="152"/>
                  </a:lnTo>
                  <a:lnTo>
                    <a:pt x="98" y="153"/>
                  </a:lnTo>
                  <a:lnTo>
                    <a:pt x="97" y="154"/>
                  </a:lnTo>
                  <a:lnTo>
                    <a:pt x="95" y="155"/>
                  </a:lnTo>
                  <a:lnTo>
                    <a:pt x="95" y="158"/>
                  </a:lnTo>
                  <a:close/>
                  <a:moveTo>
                    <a:pt x="116" y="112"/>
                  </a:moveTo>
                  <a:lnTo>
                    <a:pt x="117" y="112"/>
                  </a:lnTo>
                  <a:lnTo>
                    <a:pt x="117" y="111"/>
                  </a:lnTo>
                  <a:lnTo>
                    <a:pt x="119" y="111"/>
                  </a:lnTo>
                  <a:lnTo>
                    <a:pt x="119" y="110"/>
                  </a:lnTo>
                  <a:lnTo>
                    <a:pt x="119" y="109"/>
                  </a:lnTo>
                  <a:lnTo>
                    <a:pt x="119" y="107"/>
                  </a:lnTo>
                  <a:lnTo>
                    <a:pt x="117" y="107"/>
                  </a:lnTo>
                  <a:lnTo>
                    <a:pt x="117" y="106"/>
                  </a:lnTo>
                  <a:lnTo>
                    <a:pt x="116" y="106"/>
                  </a:lnTo>
                  <a:lnTo>
                    <a:pt x="116" y="105"/>
                  </a:lnTo>
                  <a:lnTo>
                    <a:pt x="114" y="105"/>
                  </a:lnTo>
                  <a:lnTo>
                    <a:pt x="112" y="105"/>
                  </a:lnTo>
                  <a:lnTo>
                    <a:pt x="111" y="106"/>
                  </a:lnTo>
                  <a:lnTo>
                    <a:pt x="109" y="107"/>
                  </a:lnTo>
                  <a:lnTo>
                    <a:pt x="108" y="107"/>
                  </a:lnTo>
                  <a:lnTo>
                    <a:pt x="108" y="109"/>
                  </a:lnTo>
                  <a:lnTo>
                    <a:pt x="108" y="110"/>
                  </a:lnTo>
                  <a:lnTo>
                    <a:pt x="108" y="111"/>
                  </a:lnTo>
                  <a:lnTo>
                    <a:pt x="109" y="112"/>
                  </a:lnTo>
                  <a:lnTo>
                    <a:pt x="111" y="114"/>
                  </a:lnTo>
                  <a:lnTo>
                    <a:pt x="112" y="114"/>
                  </a:lnTo>
                  <a:lnTo>
                    <a:pt x="114" y="114"/>
                  </a:lnTo>
                  <a:lnTo>
                    <a:pt x="116" y="114"/>
                  </a:lnTo>
                  <a:lnTo>
                    <a:pt x="116" y="112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63" name="Freeform 171"/>
            <p:cNvSpPr>
              <a:spLocks/>
            </p:cNvSpPr>
            <p:nvPr/>
          </p:nvSpPr>
          <p:spPr bwMode="auto">
            <a:xfrm>
              <a:off x="1703" y="3223"/>
              <a:ext cx="100" cy="39"/>
            </a:xfrm>
            <a:custGeom>
              <a:avLst/>
              <a:gdLst/>
              <a:ahLst/>
              <a:cxnLst>
                <a:cxn ang="0">
                  <a:pos x="94" y="35"/>
                </a:cxn>
                <a:cxn ang="0">
                  <a:pos x="83" y="35"/>
                </a:cxn>
                <a:cxn ang="0">
                  <a:pos x="78" y="33"/>
                </a:cxn>
                <a:cxn ang="0">
                  <a:pos x="73" y="33"/>
                </a:cxn>
                <a:cxn ang="0">
                  <a:pos x="69" y="33"/>
                </a:cxn>
                <a:cxn ang="0">
                  <a:pos x="41" y="37"/>
                </a:cxn>
                <a:cxn ang="0">
                  <a:pos x="28" y="39"/>
                </a:cxn>
                <a:cxn ang="0">
                  <a:pos x="17" y="39"/>
                </a:cxn>
                <a:cxn ang="0">
                  <a:pos x="9" y="36"/>
                </a:cxn>
                <a:cxn ang="0">
                  <a:pos x="5" y="30"/>
                </a:cxn>
                <a:cxn ang="0">
                  <a:pos x="2" y="28"/>
                </a:cxn>
                <a:cxn ang="0">
                  <a:pos x="0" y="24"/>
                </a:cxn>
                <a:cxn ang="0">
                  <a:pos x="0" y="21"/>
                </a:cxn>
                <a:cxn ang="0">
                  <a:pos x="2" y="18"/>
                </a:cxn>
                <a:cxn ang="0">
                  <a:pos x="2" y="13"/>
                </a:cxn>
                <a:cxn ang="0">
                  <a:pos x="5" y="11"/>
                </a:cxn>
                <a:cxn ang="0">
                  <a:pos x="6" y="8"/>
                </a:cxn>
                <a:cxn ang="0">
                  <a:pos x="11" y="5"/>
                </a:cxn>
                <a:cxn ang="0">
                  <a:pos x="16" y="3"/>
                </a:cxn>
                <a:cxn ang="0">
                  <a:pos x="22" y="1"/>
                </a:cxn>
                <a:cxn ang="0">
                  <a:pos x="28" y="0"/>
                </a:cxn>
                <a:cxn ang="0">
                  <a:pos x="34" y="0"/>
                </a:cxn>
                <a:cxn ang="0">
                  <a:pos x="41" y="1"/>
                </a:cxn>
                <a:cxn ang="0">
                  <a:pos x="47" y="4"/>
                </a:cxn>
                <a:cxn ang="0">
                  <a:pos x="52" y="6"/>
                </a:cxn>
                <a:cxn ang="0">
                  <a:pos x="55" y="11"/>
                </a:cxn>
                <a:cxn ang="0">
                  <a:pos x="56" y="11"/>
                </a:cxn>
                <a:cxn ang="0">
                  <a:pos x="58" y="13"/>
                </a:cxn>
                <a:cxn ang="0">
                  <a:pos x="59" y="16"/>
                </a:cxn>
                <a:cxn ang="0">
                  <a:pos x="61" y="18"/>
                </a:cxn>
                <a:cxn ang="0">
                  <a:pos x="62" y="20"/>
                </a:cxn>
                <a:cxn ang="0">
                  <a:pos x="66" y="21"/>
                </a:cxn>
                <a:cxn ang="0">
                  <a:pos x="70" y="23"/>
                </a:cxn>
                <a:cxn ang="0">
                  <a:pos x="75" y="23"/>
                </a:cxn>
                <a:cxn ang="0">
                  <a:pos x="80" y="21"/>
                </a:cxn>
                <a:cxn ang="0">
                  <a:pos x="83" y="21"/>
                </a:cxn>
                <a:cxn ang="0">
                  <a:pos x="100" y="20"/>
                </a:cxn>
              </a:cxnLst>
              <a:rect l="0" t="0" r="r" b="b"/>
              <a:pathLst>
                <a:path w="100" h="39">
                  <a:moveTo>
                    <a:pt x="100" y="20"/>
                  </a:moveTo>
                  <a:lnTo>
                    <a:pt x="94" y="35"/>
                  </a:lnTo>
                  <a:lnTo>
                    <a:pt x="84" y="35"/>
                  </a:lnTo>
                  <a:lnTo>
                    <a:pt x="83" y="35"/>
                  </a:lnTo>
                  <a:lnTo>
                    <a:pt x="81" y="33"/>
                  </a:lnTo>
                  <a:lnTo>
                    <a:pt x="78" y="33"/>
                  </a:lnTo>
                  <a:lnTo>
                    <a:pt x="77" y="33"/>
                  </a:lnTo>
                  <a:lnTo>
                    <a:pt x="73" y="33"/>
                  </a:lnTo>
                  <a:lnTo>
                    <a:pt x="72" y="33"/>
                  </a:lnTo>
                  <a:lnTo>
                    <a:pt x="69" y="33"/>
                  </a:lnTo>
                  <a:lnTo>
                    <a:pt x="64" y="33"/>
                  </a:lnTo>
                  <a:lnTo>
                    <a:pt x="41" y="37"/>
                  </a:lnTo>
                  <a:lnTo>
                    <a:pt x="34" y="39"/>
                  </a:lnTo>
                  <a:lnTo>
                    <a:pt x="28" y="39"/>
                  </a:lnTo>
                  <a:lnTo>
                    <a:pt x="23" y="39"/>
                  </a:lnTo>
                  <a:lnTo>
                    <a:pt x="17" y="39"/>
                  </a:lnTo>
                  <a:lnTo>
                    <a:pt x="14" y="37"/>
                  </a:lnTo>
                  <a:lnTo>
                    <a:pt x="9" y="36"/>
                  </a:lnTo>
                  <a:lnTo>
                    <a:pt x="6" y="33"/>
                  </a:lnTo>
                  <a:lnTo>
                    <a:pt x="5" y="30"/>
                  </a:lnTo>
                  <a:lnTo>
                    <a:pt x="3" y="29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2" y="13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6" y="9"/>
                  </a:lnTo>
                  <a:lnTo>
                    <a:pt x="6" y="8"/>
                  </a:lnTo>
                  <a:lnTo>
                    <a:pt x="8" y="6"/>
                  </a:lnTo>
                  <a:lnTo>
                    <a:pt x="11" y="5"/>
                  </a:lnTo>
                  <a:lnTo>
                    <a:pt x="13" y="4"/>
                  </a:lnTo>
                  <a:lnTo>
                    <a:pt x="16" y="3"/>
                  </a:lnTo>
                  <a:lnTo>
                    <a:pt x="19" y="1"/>
                  </a:lnTo>
                  <a:lnTo>
                    <a:pt x="22" y="1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8" y="1"/>
                  </a:lnTo>
                  <a:lnTo>
                    <a:pt x="41" y="1"/>
                  </a:lnTo>
                  <a:lnTo>
                    <a:pt x="44" y="3"/>
                  </a:lnTo>
                  <a:lnTo>
                    <a:pt x="47" y="4"/>
                  </a:lnTo>
                  <a:lnTo>
                    <a:pt x="48" y="5"/>
                  </a:lnTo>
                  <a:lnTo>
                    <a:pt x="52" y="6"/>
                  </a:lnTo>
                  <a:lnTo>
                    <a:pt x="53" y="8"/>
                  </a:lnTo>
                  <a:lnTo>
                    <a:pt x="55" y="11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6" y="13"/>
                  </a:lnTo>
                  <a:lnTo>
                    <a:pt x="58" y="13"/>
                  </a:lnTo>
                  <a:lnTo>
                    <a:pt x="58" y="15"/>
                  </a:lnTo>
                  <a:lnTo>
                    <a:pt x="59" y="16"/>
                  </a:lnTo>
                  <a:lnTo>
                    <a:pt x="59" y="18"/>
                  </a:lnTo>
                  <a:lnTo>
                    <a:pt x="61" y="18"/>
                  </a:lnTo>
                  <a:lnTo>
                    <a:pt x="61" y="18"/>
                  </a:lnTo>
                  <a:lnTo>
                    <a:pt x="62" y="20"/>
                  </a:lnTo>
                  <a:lnTo>
                    <a:pt x="64" y="21"/>
                  </a:lnTo>
                  <a:lnTo>
                    <a:pt x="66" y="21"/>
                  </a:lnTo>
                  <a:lnTo>
                    <a:pt x="67" y="23"/>
                  </a:lnTo>
                  <a:lnTo>
                    <a:pt x="70" y="23"/>
                  </a:lnTo>
                  <a:lnTo>
                    <a:pt x="73" y="23"/>
                  </a:lnTo>
                  <a:lnTo>
                    <a:pt x="75" y="23"/>
                  </a:lnTo>
                  <a:lnTo>
                    <a:pt x="80" y="23"/>
                  </a:lnTo>
                  <a:lnTo>
                    <a:pt x="80" y="21"/>
                  </a:lnTo>
                  <a:lnTo>
                    <a:pt x="81" y="21"/>
                  </a:lnTo>
                  <a:lnTo>
                    <a:pt x="83" y="21"/>
                  </a:lnTo>
                  <a:lnTo>
                    <a:pt x="84" y="21"/>
                  </a:lnTo>
                  <a:lnTo>
                    <a:pt x="100" y="2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64" name="Freeform 172"/>
            <p:cNvSpPr>
              <a:spLocks/>
            </p:cNvSpPr>
            <p:nvPr/>
          </p:nvSpPr>
          <p:spPr bwMode="auto">
            <a:xfrm>
              <a:off x="1775" y="3141"/>
              <a:ext cx="111" cy="205"/>
            </a:xfrm>
            <a:custGeom>
              <a:avLst/>
              <a:gdLst/>
              <a:ahLst/>
              <a:cxnLst>
                <a:cxn ang="0">
                  <a:pos x="78" y="14"/>
                </a:cxn>
                <a:cxn ang="0">
                  <a:pos x="79" y="12"/>
                </a:cxn>
                <a:cxn ang="0">
                  <a:pos x="81" y="11"/>
                </a:cxn>
                <a:cxn ang="0">
                  <a:pos x="86" y="9"/>
                </a:cxn>
                <a:cxn ang="0">
                  <a:pos x="92" y="6"/>
                </a:cxn>
                <a:cxn ang="0">
                  <a:pos x="100" y="3"/>
                </a:cxn>
                <a:cxn ang="0">
                  <a:pos x="106" y="2"/>
                </a:cxn>
                <a:cxn ang="0">
                  <a:pos x="47" y="117"/>
                </a:cxn>
                <a:cxn ang="0">
                  <a:pos x="47" y="119"/>
                </a:cxn>
                <a:cxn ang="0">
                  <a:pos x="45" y="122"/>
                </a:cxn>
                <a:cxn ang="0">
                  <a:pos x="44" y="123"/>
                </a:cxn>
                <a:cxn ang="0">
                  <a:pos x="42" y="126"/>
                </a:cxn>
                <a:cxn ang="0">
                  <a:pos x="39" y="130"/>
                </a:cxn>
                <a:cxn ang="0">
                  <a:pos x="39" y="133"/>
                </a:cxn>
                <a:cxn ang="0">
                  <a:pos x="39" y="136"/>
                </a:cxn>
                <a:cxn ang="0">
                  <a:pos x="40" y="139"/>
                </a:cxn>
                <a:cxn ang="0">
                  <a:pos x="44" y="142"/>
                </a:cxn>
                <a:cxn ang="0">
                  <a:pos x="48" y="147"/>
                </a:cxn>
                <a:cxn ang="0">
                  <a:pos x="51" y="154"/>
                </a:cxn>
                <a:cxn ang="0">
                  <a:pos x="53" y="160"/>
                </a:cxn>
                <a:cxn ang="0">
                  <a:pos x="51" y="169"/>
                </a:cxn>
                <a:cxn ang="0">
                  <a:pos x="48" y="178"/>
                </a:cxn>
                <a:cxn ang="0">
                  <a:pos x="45" y="185"/>
                </a:cxn>
                <a:cxn ang="0">
                  <a:pos x="39" y="193"/>
                </a:cxn>
                <a:cxn ang="0">
                  <a:pos x="33" y="198"/>
                </a:cxn>
                <a:cxn ang="0">
                  <a:pos x="28" y="200"/>
                </a:cxn>
                <a:cxn ang="0">
                  <a:pos x="23" y="203"/>
                </a:cxn>
                <a:cxn ang="0">
                  <a:pos x="20" y="203"/>
                </a:cxn>
                <a:cxn ang="0">
                  <a:pos x="15" y="205"/>
                </a:cxn>
                <a:cxn ang="0">
                  <a:pos x="12" y="205"/>
                </a:cxn>
                <a:cxn ang="0">
                  <a:pos x="9" y="203"/>
                </a:cxn>
                <a:cxn ang="0">
                  <a:pos x="6" y="202"/>
                </a:cxn>
                <a:cxn ang="0">
                  <a:pos x="3" y="200"/>
                </a:cxn>
                <a:cxn ang="0">
                  <a:pos x="0" y="195"/>
                </a:cxn>
                <a:cxn ang="0">
                  <a:pos x="0" y="190"/>
                </a:cxn>
                <a:cxn ang="0">
                  <a:pos x="1" y="183"/>
                </a:cxn>
                <a:cxn ang="0">
                  <a:pos x="6" y="176"/>
                </a:cxn>
                <a:cxn ang="0">
                  <a:pos x="23" y="141"/>
                </a:cxn>
                <a:cxn ang="0">
                  <a:pos x="23" y="136"/>
                </a:cxn>
                <a:cxn ang="0">
                  <a:pos x="25" y="133"/>
                </a:cxn>
                <a:cxn ang="0">
                  <a:pos x="23" y="130"/>
                </a:cxn>
                <a:cxn ang="0">
                  <a:pos x="22" y="127"/>
                </a:cxn>
              </a:cxnLst>
              <a:rect l="0" t="0" r="r" b="b"/>
              <a:pathLst>
                <a:path w="111" h="205">
                  <a:moveTo>
                    <a:pt x="22" y="127"/>
                  </a:moveTo>
                  <a:lnTo>
                    <a:pt x="78" y="14"/>
                  </a:lnTo>
                  <a:lnTo>
                    <a:pt x="79" y="14"/>
                  </a:lnTo>
                  <a:lnTo>
                    <a:pt x="79" y="12"/>
                  </a:lnTo>
                  <a:lnTo>
                    <a:pt x="81" y="12"/>
                  </a:lnTo>
                  <a:lnTo>
                    <a:pt x="81" y="11"/>
                  </a:lnTo>
                  <a:lnTo>
                    <a:pt x="82" y="11"/>
                  </a:lnTo>
                  <a:lnTo>
                    <a:pt x="86" y="9"/>
                  </a:lnTo>
                  <a:lnTo>
                    <a:pt x="89" y="7"/>
                  </a:lnTo>
                  <a:lnTo>
                    <a:pt x="92" y="6"/>
                  </a:lnTo>
                  <a:lnTo>
                    <a:pt x="97" y="5"/>
                  </a:lnTo>
                  <a:lnTo>
                    <a:pt x="100" y="3"/>
                  </a:lnTo>
                  <a:lnTo>
                    <a:pt x="103" y="2"/>
                  </a:lnTo>
                  <a:lnTo>
                    <a:pt x="106" y="2"/>
                  </a:lnTo>
                  <a:lnTo>
                    <a:pt x="111" y="0"/>
                  </a:lnTo>
                  <a:lnTo>
                    <a:pt x="47" y="117"/>
                  </a:lnTo>
                  <a:lnTo>
                    <a:pt x="47" y="118"/>
                  </a:lnTo>
                  <a:lnTo>
                    <a:pt x="47" y="119"/>
                  </a:lnTo>
                  <a:lnTo>
                    <a:pt x="45" y="121"/>
                  </a:lnTo>
                  <a:lnTo>
                    <a:pt x="45" y="122"/>
                  </a:lnTo>
                  <a:lnTo>
                    <a:pt x="44" y="122"/>
                  </a:lnTo>
                  <a:lnTo>
                    <a:pt x="44" y="123"/>
                  </a:lnTo>
                  <a:lnTo>
                    <a:pt x="44" y="124"/>
                  </a:lnTo>
                  <a:lnTo>
                    <a:pt x="42" y="126"/>
                  </a:lnTo>
                  <a:lnTo>
                    <a:pt x="40" y="127"/>
                  </a:lnTo>
                  <a:lnTo>
                    <a:pt x="39" y="130"/>
                  </a:lnTo>
                  <a:lnTo>
                    <a:pt x="39" y="131"/>
                  </a:lnTo>
                  <a:lnTo>
                    <a:pt x="39" y="133"/>
                  </a:lnTo>
                  <a:lnTo>
                    <a:pt x="39" y="134"/>
                  </a:lnTo>
                  <a:lnTo>
                    <a:pt x="39" y="136"/>
                  </a:lnTo>
                  <a:lnTo>
                    <a:pt x="40" y="138"/>
                  </a:lnTo>
                  <a:lnTo>
                    <a:pt x="40" y="139"/>
                  </a:lnTo>
                  <a:lnTo>
                    <a:pt x="42" y="141"/>
                  </a:lnTo>
                  <a:lnTo>
                    <a:pt x="44" y="142"/>
                  </a:lnTo>
                  <a:lnTo>
                    <a:pt x="47" y="146"/>
                  </a:lnTo>
                  <a:lnTo>
                    <a:pt x="48" y="147"/>
                  </a:lnTo>
                  <a:lnTo>
                    <a:pt x="50" y="152"/>
                  </a:lnTo>
                  <a:lnTo>
                    <a:pt x="51" y="154"/>
                  </a:lnTo>
                  <a:lnTo>
                    <a:pt x="51" y="157"/>
                  </a:lnTo>
                  <a:lnTo>
                    <a:pt x="53" y="160"/>
                  </a:lnTo>
                  <a:lnTo>
                    <a:pt x="51" y="164"/>
                  </a:lnTo>
                  <a:lnTo>
                    <a:pt x="51" y="169"/>
                  </a:lnTo>
                  <a:lnTo>
                    <a:pt x="50" y="172"/>
                  </a:lnTo>
                  <a:lnTo>
                    <a:pt x="48" y="178"/>
                  </a:lnTo>
                  <a:lnTo>
                    <a:pt x="47" y="182"/>
                  </a:lnTo>
                  <a:lnTo>
                    <a:pt x="45" y="185"/>
                  </a:lnTo>
                  <a:lnTo>
                    <a:pt x="42" y="189"/>
                  </a:lnTo>
                  <a:lnTo>
                    <a:pt x="39" y="193"/>
                  </a:lnTo>
                  <a:lnTo>
                    <a:pt x="36" y="195"/>
                  </a:lnTo>
                  <a:lnTo>
                    <a:pt x="33" y="198"/>
                  </a:lnTo>
                  <a:lnTo>
                    <a:pt x="29" y="200"/>
                  </a:lnTo>
                  <a:lnTo>
                    <a:pt x="28" y="200"/>
                  </a:lnTo>
                  <a:lnTo>
                    <a:pt x="25" y="202"/>
                  </a:lnTo>
                  <a:lnTo>
                    <a:pt x="23" y="203"/>
                  </a:lnTo>
                  <a:lnTo>
                    <a:pt x="22" y="203"/>
                  </a:lnTo>
                  <a:lnTo>
                    <a:pt x="20" y="203"/>
                  </a:lnTo>
                  <a:lnTo>
                    <a:pt x="19" y="205"/>
                  </a:lnTo>
                  <a:lnTo>
                    <a:pt x="15" y="205"/>
                  </a:lnTo>
                  <a:lnTo>
                    <a:pt x="14" y="205"/>
                  </a:lnTo>
                  <a:lnTo>
                    <a:pt x="12" y="205"/>
                  </a:lnTo>
                  <a:lnTo>
                    <a:pt x="11" y="203"/>
                  </a:lnTo>
                  <a:lnTo>
                    <a:pt x="9" y="203"/>
                  </a:lnTo>
                  <a:lnTo>
                    <a:pt x="8" y="203"/>
                  </a:lnTo>
                  <a:lnTo>
                    <a:pt x="6" y="202"/>
                  </a:lnTo>
                  <a:lnTo>
                    <a:pt x="5" y="200"/>
                  </a:lnTo>
                  <a:lnTo>
                    <a:pt x="3" y="200"/>
                  </a:lnTo>
                  <a:lnTo>
                    <a:pt x="1" y="197"/>
                  </a:lnTo>
                  <a:lnTo>
                    <a:pt x="0" y="195"/>
                  </a:lnTo>
                  <a:lnTo>
                    <a:pt x="0" y="193"/>
                  </a:lnTo>
                  <a:lnTo>
                    <a:pt x="0" y="190"/>
                  </a:lnTo>
                  <a:lnTo>
                    <a:pt x="1" y="186"/>
                  </a:lnTo>
                  <a:lnTo>
                    <a:pt x="1" y="183"/>
                  </a:lnTo>
                  <a:lnTo>
                    <a:pt x="3" y="179"/>
                  </a:lnTo>
                  <a:lnTo>
                    <a:pt x="6" y="176"/>
                  </a:lnTo>
                  <a:lnTo>
                    <a:pt x="22" y="143"/>
                  </a:lnTo>
                  <a:lnTo>
                    <a:pt x="23" y="141"/>
                  </a:lnTo>
                  <a:lnTo>
                    <a:pt x="23" y="138"/>
                  </a:lnTo>
                  <a:lnTo>
                    <a:pt x="23" y="136"/>
                  </a:lnTo>
                  <a:lnTo>
                    <a:pt x="25" y="134"/>
                  </a:lnTo>
                  <a:lnTo>
                    <a:pt x="25" y="133"/>
                  </a:lnTo>
                  <a:lnTo>
                    <a:pt x="25" y="131"/>
                  </a:lnTo>
                  <a:lnTo>
                    <a:pt x="23" y="130"/>
                  </a:lnTo>
                  <a:lnTo>
                    <a:pt x="23" y="128"/>
                  </a:lnTo>
                  <a:lnTo>
                    <a:pt x="22" y="127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65" name="Freeform 173"/>
            <p:cNvSpPr>
              <a:spLocks/>
            </p:cNvSpPr>
            <p:nvPr/>
          </p:nvSpPr>
          <p:spPr bwMode="auto">
            <a:xfrm>
              <a:off x="1829" y="3231"/>
              <a:ext cx="130" cy="25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8" y="10"/>
                </a:cxn>
                <a:cxn ang="0">
                  <a:pos x="130" y="0"/>
                </a:cxn>
                <a:cxn ang="0">
                  <a:pos x="128" y="3"/>
                </a:cxn>
                <a:cxn ang="0">
                  <a:pos x="127" y="5"/>
                </a:cxn>
                <a:cxn ang="0">
                  <a:pos x="124" y="8"/>
                </a:cxn>
                <a:cxn ang="0">
                  <a:pos x="122" y="10"/>
                </a:cxn>
                <a:cxn ang="0">
                  <a:pos x="119" y="12"/>
                </a:cxn>
                <a:cxn ang="0">
                  <a:pos x="117" y="13"/>
                </a:cxn>
                <a:cxn ang="0">
                  <a:pos x="114" y="15"/>
                </a:cxn>
                <a:cxn ang="0">
                  <a:pos x="113" y="17"/>
                </a:cxn>
                <a:cxn ang="0">
                  <a:pos x="111" y="17"/>
                </a:cxn>
                <a:cxn ang="0">
                  <a:pos x="110" y="17"/>
                </a:cxn>
                <a:cxn ang="0">
                  <a:pos x="110" y="19"/>
                </a:cxn>
                <a:cxn ang="0">
                  <a:pos x="108" y="19"/>
                </a:cxn>
                <a:cxn ang="0">
                  <a:pos x="106" y="20"/>
                </a:cxn>
                <a:cxn ang="0">
                  <a:pos x="105" y="21"/>
                </a:cxn>
                <a:cxn ang="0">
                  <a:pos x="103" y="21"/>
                </a:cxn>
                <a:cxn ang="0">
                  <a:pos x="0" y="25"/>
                </a:cxn>
              </a:cxnLst>
              <a:rect l="0" t="0" r="r" b="b"/>
              <a:pathLst>
                <a:path w="130" h="25">
                  <a:moveTo>
                    <a:pt x="0" y="25"/>
                  </a:moveTo>
                  <a:lnTo>
                    <a:pt x="8" y="10"/>
                  </a:lnTo>
                  <a:lnTo>
                    <a:pt x="130" y="0"/>
                  </a:lnTo>
                  <a:lnTo>
                    <a:pt x="128" y="3"/>
                  </a:lnTo>
                  <a:lnTo>
                    <a:pt x="127" y="5"/>
                  </a:lnTo>
                  <a:lnTo>
                    <a:pt x="124" y="8"/>
                  </a:lnTo>
                  <a:lnTo>
                    <a:pt x="122" y="10"/>
                  </a:lnTo>
                  <a:lnTo>
                    <a:pt x="119" y="12"/>
                  </a:lnTo>
                  <a:lnTo>
                    <a:pt x="117" y="13"/>
                  </a:lnTo>
                  <a:lnTo>
                    <a:pt x="114" y="15"/>
                  </a:lnTo>
                  <a:lnTo>
                    <a:pt x="113" y="17"/>
                  </a:lnTo>
                  <a:lnTo>
                    <a:pt x="111" y="17"/>
                  </a:lnTo>
                  <a:lnTo>
                    <a:pt x="110" y="17"/>
                  </a:lnTo>
                  <a:lnTo>
                    <a:pt x="110" y="19"/>
                  </a:lnTo>
                  <a:lnTo>
                    <a:pt x="108" y="19"/>
                  </a:lnTo>
                  <a:lnTo>
                    <a:pt x="106" y="20"/>
                  </a:lnTo>
                  <a:lnTo>
                    <a:pt x="105" y="21"/>
                  </a:lnTo>
                  <a:lnTo>
                    <a:pt x="103" y="21"/>
                  </a:lnTo>
                  <a:lnTo>
                    <a:pt x="0" y="25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66" name="Freeform 174"/>
            <p:cNvSpPr>
              <a:spLocks/>
            </p:cNvSpPr>
            <p:nvPr/>
          </p:nvSpPr>
          <p:spPr bwMode="auto">
            <a:xfrm>
              <a:off x="1712" y="3229"/>
              <a:ext cx="44" cy="26"/>
            </a:xfrm>
            <a:custGeom>
              <a:avLst/>
              <a:gdLst/>
              <a:ahLst/>
              <a:cxnLst>
                <a:cxn ang="0">
                  <a:pos x="22" y="26"/>
                </a:cxn>
                <a:cxn ang="0">
                  <a:pos x="29" y="24"/>
                </a:cxn>
                <a:cxn ang="0">
                  <a:pos x="30" y="24"/>
                </a:cxn>
                <a:cxn ang="0">
                  <a:pos x="33" y="24"/>
                </a:cxn>
                <a:cxn ang="0">
                  <a:pos x="35" y="24"/>
                </a:cxn>
                <a:cxn ang="0">
                  <a:pos x="36" y="23"/>
                </a:cxn>
                <a:cxn ang="0">
                  <a:pos x="38" y="23"/>
                </a:cxn>
                <a:cxn ang="0">
                  <a:pos x="39" y="22"/>
                </a:cxn>
                <a:cxn ang="0">
                  <a:pos x="41" y="22"/>
                </a:cxn>
                <a:cxn ang="0">
                  <a:pos x="43" y="21"/>
                </a:cxn>
                <a:cxn ang="0">
                  <a:pos x="43" y="19"/>
                </a:cxn>
                <a:cxn ang="0">
                  <a:pos x="44" y="18"/>
                </a:cxn>
                <a:cxn ang="0">
                  <a:pos x="44" y="17"/>
                </a:cxn>
                <a:cxn ang="0">
                  <a:pos x="44" y="15"/>
                </a:cxn>
                <a:cxn ang="0">
                  <a:pos x="43" y="12"/>
                </a:cxn>
                <a:cxn ang="0">
                  <a:pos x="43" y="12"/>
                </a:cxn>
                <a:cxn ang="0">
                  <a:pos x="41" y="9"/>
                </a:cxn>
                <a:cxn ang="0">
                  <a:pos x="39" y="7"/>
                </a:cxn>
                <a:cxn ang="0">
                  <a:pos x="38" y="5"/>
                </a:cxn>
                <a:cxn ang="0">
                  <a:pos x="36" y="5"/>
                </a:cxn>
                <a:cxn ang="0">
                  <a:pos x="33" y="3"/>
                </a:cxn>
                <a:cxn ang="0">
                  <a:pos x="32" y="3"/>
                </a:cxn>
                <a:cxn ang="0">
                  <a:pos x="30" y="2"/>
                </a:cxn>
                <a:cxn ang="0">
                  <a:pos x="27" y="2"/>
                </a:cxn>
                <a:cxn ang="0">
                  <a:pos x="24" y="2"/>
                </a:cxn>
                <a:cxn ang="0">
                  <a:pos x="22" y="0"/>
                </a:cxn>
                <a:cxn ang="0">
                  <a:pos x="19" y="0"/>
                </a:cxn>
                <a:cxn ang="0">
                  <a:pos x="16" y="2"/>
                </a:cxn>
                <a:cxn ang="0">
                  <a:pos x="14" y="2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8" y="3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4" y="5"/>
                </a:cxn>
                <a:cxn ang="0">
                  <a:pos x="2" y="7"/>
                </a:cxn>
                <a:cxn ang="0">
                  <a:pos x="2" y="9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5"/>
                </a:cxn>
                <a:cxn ang="0">
                  <a:pos x="0" y="17"/>
                </a:cxn>
                <a:cxn ang="0">
                  <a:pos x="0" y="18"/>
                </a:cxn>
                <a:cxn ang="0">
                  <a:pos x="0" y="19"/>
                </a:cxn>
                <a:cxn ang="0">
                  <a:pos x="2" y="21"/>
                </a:cxn>
                <a:cxn ang="0">
                  <a:pos x="4" y="23"/>
                </a:cxn>
                <a:cxn ang="0">
                  <a:pos x="5" y="23"/>
                </a:cxn>
                <a:cxn ang="0">
                  <a:pos x="7" y="24"/>
                </a:cxn>
                <a:cxn ang="0">
                  <a:pos x="10" y="26"/>
                </a:cxn>
                <a:cxn ang="0">
                  <a:pos x="13" y="26"/>
                </a:cxn>
                <a:cxn ang="0">
                  <a:pos x="16" y="26"/>
                </a:cxn>
                <a:cxn ang="0">
                  <a:pos x="19" y="26"/>
                </a:cxn>
                <a:cxn ang="0">
                  <a:pos x="22" y="26"/>
                </a:cxn>
              </a:cxnLst>
              <a:rect l="0" t="0" r="r" b="b"/>
              <a:pathLst>
                <a:path w="44" h="26">
                  <a:moveTo>
                    <a:pt x="22" y="26"/>
                  </a:moveTo>
                  <a:lnTo>
                    <a:pt x="29" y="24"/>
                  </a:lnTo>
                  <a:lnTo>
                    <a:pt x="30" y="24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6" y="23"/>
                  </a:lnTo>
                  <a:lnTo>
                    <a:pt x="38" y="23"/>
                  </a:lnTo>
                  <a:lnTo>
                    <a:pt x="39" y="22"/>
                  </a:lnTo>
                  <a:lnTo>
                    <a:pt x="41" y="22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4" y="18"/>
                  </a:lnTo>
                  <a:lnTo>
                    <a:pt x="44" y="17"/>
                  </a:lnTo>
                  <a:lnTo>
                    <a:pt x="44" y="15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41" y="9"/>
                  </a:lnTo>
                  <a:lnTo>
                    <a:pt x="39" y="7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3" y="3"/>
                  </a:lnTo>
                  <a:lnTo>
                    <a:pt x="32" y="3"/>
                  </a:lnTo>
                  <a:lnTo>
                    <a:pt x="30" y="2"/>
                  </a:lnTo>
                  <a:lnTo>
                    <a:pt x="27" y="2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8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2" y="21"/>
                  </a:lnTo>
                  <a:lnTo>
                    <a:pt x="4" y="23"/>
                  </a:lnTo>
                  <a:lnTo>
                    <a:pt x="5" y="23"/>
                  </a:lnTo>
                  <a:lnTo>
                    <a:pt x="7" y="24"/>
                  </a:lnTo>
                  <a:lnTo>
                    <a:pt x="10" y="26"/>
                  </a:lnTo>
                  <a:lnTo>
                    <a:pt x="13" y="26"/>
                  </a:lnTo>
                  <a:lnTo>
                    <a:pt x="16" y="26"/>
                  </a:lnTo>
                  <a:lnTo>
                    <a:pt x="19" y="26"/>
                  </a:lnTo>
                  <a:lnTo>
                    <a:pt x="22" y="2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67" name="Freeform 175"/>
            <p:cNvSpPr>
              <a:spLocks/>
            </p:cNvSpPr>
            <p:nvPr/>
          </p:nvSpPr>
          <p:spPr bwMode="auto">
            <a:xfrm>
              <a:off x="1783" y="3287"/>
              <a:ext cx="36" cy="52"/>
            </a:xfrm>
            <a:custGeom>
              <a:avLst/>
              <a:gdLst/>
              <a:ahLst/>
              <a:cxnLst>
                <a:cxn ang="0">
                  <a:pos x="15" y="12"/>
                </a:cxn>
                <a:cxn ang="0">
                  <a:pos x="3" y="35"/>
                </a:cxn>
                <a:cxn ang="0">
                  <a:pos x="3" y="37"/>
                </a:cxn>
                <a:cxn ang="0">
                  <a:pos x="1" y="40"/>
                </a:cxn>
                <a:cxn ang="0">
                  <a:pos x="1" y="42"/>
                </a:cxn>
                <a:cxn ang="0">
                  <a:pos x="0" y="44"/>
                </a:cxn>
                <a:cxn ang="0">
                  <a:pos x="0" y="45"/>
                </a:cxn>
                <a:cxn ang="0">
                  <a:pos x="0" y="47"/>
                </a:cxn>
                <a:cxn ang="0">
                  <a:pos x="1" y="48"/>
                </a:cxn>
                <a:cxn ang="0">
                  <a:pos x="1" y="49"/>
                </a:cxn>
                <a:cxn ang="0">
                  <a:pos x="3" y="51"/>
                </a:cxn>
                <a:cxn ang="0">
                  <a:pos x="4" y="51"/>
                </a:cxn>
                <a:cxn ang="0">
                  <a:pos x="4" y="52"/>
                </a:cxn>
                <a:cxn ang="0">
                  <a:pos x="6" y="52"/>
                </a:cxn>
                <a:cxn ang="0">
                  <a:pos x="7" y="52"/>
                </a:cxn>
                <a:cxn ang="0">
                  <a:pos x="9" y="52"/>
                </a:cxn>
                <a:cxn ang="0">
                  <a:pos x="11" y="52"/>
                </a:cxn>
                <a:cxn ang="0">
                  <a:pos x="11" y="51"/>
                </a:cxn>
                <a:cxn ang="0">
                  <a:pos x="12" y="51"/>
                </a:cxn>
                <a:cxn ang="0">
                  <a:pos x="14" y="51"/>
                </a:cxn>
                <a:cxn ang="0">
                  <a:pos x="15" y="49"/>
                </a:cxn>
                <a:cxn ang="0">
                  <a:pos x="17" y="49"/>
                </a:cxn>
                <a:cxn ang="0">
                  <a:pos x="17" y="48"/>
                </a:cxn>
                <a:cxn ang="0">
                  <a:pos x="20" y="47"/>
                </a:cxn>
                <a:cxn ang="0">
                  <a:pos x="23" y="44"/>
                </a:cxn>
                <a:cxn ang="0">
                  <a:pos x="25" y="42"/>
                </a:cxn>
                <a:cxn ang="0">
                  <a:pos x="28" y="39"/>
                </a:cxn>
                <a:cxn ang="0">
                  <a:pos x="29" y="36"/>
                </a:cxn>
                <a:cxn ang="0">
                  <a:pos x="31" y="33"/>
                </a:cxn>
                <a:cxn ang="0">
                  <a:pos x="32" y="31"/>
                </a:cxn>
                <a:cxn ang="0">
                  <a:pos x="34" y="26"/>
                </a:cxn>
                <a:cxn ang="0">
                  <a:pos x="36" y="23"/>
                </a:cxn>
                <a:cxn ang="0">
                  <a:pos x="36" y="20"/>
                </a:cxn>
                <a:cxn ang="0">
                  <a:pos x="36" y="16"/>
                </a:cxn>
                <a:cxn ang="0">
                  <a:pos x="36" y="13"/>
                </a:cxn>
                <a:cxn ang="0">
                  <a:pos x="36" y="11"/>
                </a:cxn>
                <a:cxn ang="0">
                  <a:pos x="36" y="8"/>
                </a:cxn>
                <a:cxn ang="0">
                  <a:pos x="34" y="7"/>
                </a:cxn>
                <a:cxn ang="0">
                  <a:pos x="32" y="4"/>
                </a:cxn>
                <a:cxn ang="0">
                  <a:pos x="31" y="2"/>
                </a:cxn>
                <a:cxn ang="0">
                  <a:pos x="29" y="1"/>
                </a:cxn>
                <a:cxn ang="0">
                  <a:pos x="28" y="1"/>
                </a:cxn>
                <a:cxn ang="0">
                  <a:pos x="26" y="0"/>
                </a:cxn>
                <a:cxn ang="0">
                  <a:pos x="25" y="1"/>
                </a:cxn>
                <a:cxn ang="0">
                  <a:pos x="23" y="1"/>
                </a:cxn>
                <a:cxn ang="0">
                  <a:pos x="21" y="1"/>
                </a:cxn>
                <a:cxn ang="0">
                  <a:pos x="21" y="2"/>
                </a:cxn>
                <a:cxn ang="0">
                  <a:pos x="20" y="2"/>
                </a:cxn>
                <a:cxn ang="0">
                  <a:pos x="20" y="4"/>
                </a:cxn>
                <a:cxn ang="0">
                  <a:pos x="18" y="6"/>
                </a:cxn>
                <a:cxn ang="0">
                  <a:pos x="18" y="7"/>
                </a:cxn>
                <a:cxn ang="0">
                  <a:pos x="17" y="8"/>
                </a:cxn>
                <a:cxn ang="0">
                  <a:pos x="15" y="9"/>
                </a:cxn>
                <a:cxn ang="0">
                  <a:pos x="15" y="12"/>
                </a:cxn>
              </a:cxnLst>
              <a:rect l="0" t="0" r="r" b="b"/>
              <a:pathLst>
                <a:path w="36" h="52">
                  <a:moveTo>
                    <a:pt x="15" y="12"/>
                  </a:moveTo>
                  <a:lnTo>
                    <a:pt x="3" y="35"/>
                  </a:lnTo>
                  <a:lnTo>
                    <a:pt x="3" y="37"/>
                  </a:lnTo>
                  <a:lnTo>
                    <a:pt x="1" y="40"/>
                  </a:lnTo>
                  <a:lnTo>
                    <a:pt x="1" y="42"/>
                  </a:lnTo>
                  <a:lnTo>
                    <a:pt x="0" y="44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1" y="48"/>
                  </a:lnTo>
                  <a:lnTo>
                    <a:pt x="1" y="49"/>
                  </a:lnTo>
                  <a:lnTo>
                    <a:pt x="3" y="51"/>
                  </a:lnTo>
                  <a:lnTo>
                    <a:pt x="4" y="51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7" y="52"/>
                  </a:lnTo>
                  <a:lnTo>
                    <a:pt x="9" y="52"/>
                  </a:lnTo>
                  <a:lnTo>
                    <a:pt x="11" y="52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4" y="51"/>
                  </a:lnTo>
                  <a:lnTo>
                    <a:pt x="15" y="49"/>
                  </a:lnTo>
                  <a:lnTo>
                    <a:pt x="17" y="49"/>
                  </a:lnTo>
                  <a:lnTo>
                    <a:pt x="17" y="48"/>
                  </a:lnTo>
                  <a:lnTo>
                    <a:pt x="20" y="47"/>
                  </a:lnTo>
                  <a:lnTo>
                    <a:pt x="23" y="44"/>
                  </a:lnTo>
                  <a:lnTo>
                    <a:pt x="25" y="42"/>
                  </a:lnTo>
                  <a:lnTo>
                    <a:pt x="28" y="39"/>
                  </a:lnTo>
                  <a:lnTo>
                    <a:pt x="29" y="36"/>
                  </a:lnTo>
                  <a:lnTo>
                    <a:pt x="31" y="33"/>
                  </a:lnTo>
                  <a:lnTo>
                    <a:pt x="32" y="31"/>
                  </a:lnTo>
                  <a:lnTo>
                    <a:pt x="34" y="26"/>
                  </a:lnTo>
                  <a:lnTo>
                    <a:pt x="36" y="23"/>
                  </a:lnTo>
                  <a:lnTo>
                    <a:pt x="36" y="20"/>
                  </a:lnTo>
                  <a:lnTo>
                    <a:pt x="36" y="16"/>
                  </a:lnTo>
                  <a:lnTo>
                    <a:pt x="36" y="13"/>
                  </a:lnTo>
                  <a:lnTo>
                    <a:pt x="36" y="11"/>
                  </a:lnTo>
                  <a:lnTo>
                    <a:pt x="36" y="8"/>
                  </a:lnTo>
                  <a:lnTo>
                    <a:pt x="34" y="7"/>
                  </a:lnTo>
                  <a:lnTo>
                    <a:pt x="32" y="4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4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7" y="8"/>
                  </a:lnTo>
                  <a:lnTo>
                    <a:pt x="15" y="9"/>
                  </a:lnTo>
                  <a:lnTo>
                    <a:pt x="15" y="12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68" name="Freeform 176"/>
            <p:cNvSpPr>
              <a:spLocks/>
            </p:cNvSpPr>
            <p:nvPr/>
          </p:nvSpPr>
          <p:spPr bwMode="auto">
            <a:xfrm>
              <a:off x="1811" y="3246"/>
              <a:ext cx="11" cy="9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9" y="7"/>
                </a:cxn>
                <a:cxn ang="0">
                  <a:pos x="9" y="6"/>
                </a:cxn>
                <a:cxn ang="0">
                  <a:pos x="11" y="6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11" y="2"/>
                </a:cxn>
                <a:cxn ang="0">
                  <a:pos x="9" y="2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3" y="9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1" h="9">
                  <a:moveTo>
                    <a:pt x="8" y="7"/>
                  </a:moveTo>
                  <a:lnTo>
                    <a:pt x="9" y="7"/>
                  </a:lnTo>
                  <a:lnTo>
                    <a:pt x="9" y="6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8" y="7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69" name="Freeform 177"/>
            <p:cNvSpPr>
              <a:spLocks/>
            </p:cNvSpPr>
            <p:nvPr/>
          </p:nvSpPr>
          <p:spPr bwMode="auto">
            <a:xfrm>
              <a:off x="3360" y="1344"/>
              <a:ext cx="412" cy="130"/>
            </a:xfrm>
            <a:custGeom>
              <a:avLst/>
              <a:gdLst/>
              <a:ahLst/>
              <a:cxnLst>
                <a:cxn ang="0">
                  <a:pos x="3" y="121"/>
                </a:cxn>
                <a:cxn ang="0">
                  <a:pos x="6" y="130"/>
                </a:cxn>
                <a:cxn ang="0">
                  <a:pos x="412" y="15"/>
                </a:cxn>
                <a:cxn ang="0">
                  <a:pos x="407" y="0"/>
                </a:cxn>
                <a:cxn ang="0">
                  <a:pos x="0" y="113"/>
                </a:cxn>
                <a:cxn ang="0">
                  <a:pos x="3" y="121"/>
                </a:cxn>
              </a:cxnLst>
              <a:rect l="0" t="0" r="r" b="b"/>
              <a:pathLst>
                <a:path w="412" h="130">
                  <a:moveTo>
                    <a:pt x="3" y="121"/>
                  </a:moveTo>
                  <a:lnTo>
                    <a:pt x="6" y="130"/>
                  </a:lnTo>
                  <a:lnTo>
                    <a:pt x="412" y="15"/>
                  </a:lnTo>
                  <a:lnTo>
                    <a:pt x="407" y="0"/>
                  </a:lnTo>
                  <a:lnTo>
                    <a:pt x="0" y="113"/>
                  </a:lnTo>
                  <a:lnTo>
                    <a:pt x="3" y="121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214"/>
            <p:cNvGrpSpPr>
              <a:grpSpLocks/>
            </p:cNvGrpSpPr>
            <p:nvPr/>
          </p:nvGrpSpPr>
          <p:grpSpPr bwMode="auto">
            <a:xfrm>
              <a:off x="3264" y="1344"/>
              <a:ext cx="272" cy="183"/>
              <a:chOff x="3761" y="2164"/>
              <a:chExt cx="272" cy="183"/>
            </a:xfrm>
          </p:grpSpPr>
          <p:sp>
            <p:nvSpPr>
              <p:cNvPr id="8281" name="Freeform 89"/>
              <p:cNvSpPr>
                <a:spLocks noEditPoints="1"/>
              </p:cNvSpPr>
              <p:nvPr/>
            </p:nvSpPr>
            <p:spPr bwMode="auto">
              <a:xfrm>
                <a:off x="3761" y="2164"/>
                <a:ext cx="272" cy="183"/>
              </a:xfrm>
              <a:custGeom>
                <a:avLst/>
                <a:gdLst/>
                <a:ahLst/>
                <a:cxnLst>
                  <a:cxn ang="0">
                    <a:pos x="194" y="96"/>
                  </a:cxn>
                  <a:cxn ang="0">
                    <a:pos x="206" y="101"/>
                  </a:cxn>
                  <a:cxn ang="0">
                    <a:pos x="255" y="109"/>
                  </a:cxn>
                  <a:cxn ang="0">
                    <a:pos x="272" y="124"/>
                  </a:cxn>
                  <a:cxn ang="0">
                    <a:pos x="272" y="134"/>
                  </a:cxn>
                  <a:cxn ang="0">
                    <a:pos x="266" y="142"/>
                  </a:cxn>
                  <a:cxn ang="0">
                    <a:pos x="255" y="148"/>
                  </a:cxn>
                  <a:cxn ang="0">
                    <a:pos x="240" y="149"/>
                  </a:cxn>
                  <a:cxn ang="0">
                    <a:pos x="222" y="144"/>
                  </a:cxn>
                  <a:cxn ang="0">
                    <a:pos x="212" y="135"/>
                  </a:cxn>
                  <a:cxn ang="0">
                    <a:pos x="209" y="127"/>
                  </a:cxn>
                  <a:cxn ang="0">
                    <a:pos x="207" y="119"/>
                  </a:cxn>
                  <a:cxn ang="0">
                    <a:pos x="201" y="112"/>
                  </a:cxn>
                  <a:cxn ang="0">
                    <a:pos x="188" y="108"/>
                  </a:cxn>
                  <a:cxn ang="0">
                    <a:pos x="77" y="179"/>
                  </a:cxn>
                  <a:cxn ang="0">
                    <a:pos x="65" y="182"/>
                  </a:cxn>
                  <a:cxn ang="0">
                    <a:pos x="45" y="183"/>
                  </a:cxn>
                  <a:cxn ang="0">
                    <a:pos x="155" y="80"/>
                  </a:cxn>
                  <a:cxn ang="0">
                    <a:pos x="161" y="76"/>
                  </a:cxn>
                  <a:cxn ang="0">
                    <a:pos x="168" y="70"/>
                  </a:cxn>
                  <a:cxn ang="0">
                    <a:pos x="170" y="61"/>
                  </a:cxn>
                  <a:cxn ang="0">
                    <a:pos x="165" y="47"/>
                  </a:cxn>
                  <a:cxn ang="0">
                    <a:pos x="173" y="27"/>
                  </a:cxn>
                  <a:cxn ang="0">
                    <a:pos x="191" y="9"/>
                  </a:cxn>
                  <a:cxn ang="0">
                    <a:pos x="212" y="1"/>
                  </a:cxn>
                  <a:cxn ang="0">
                    <a:pos x="222" y="1"/>
                  </a:cxn>
                  <a:cxn ang="0">
                    <a:pos x="233" y="6"/>
                  </a:cxn>
                  <a:cxn ang="0">
                    <a:pos x="237" y="12"/>
                  </a:cxn>
                  <a:cxn ang="0">
                    <a:pos x="233" y="25"/>
                  </a:cxn>
                  <a:cxn ang="0">
                    <a:pos x="191" y="65"/>
                  </a:cxn>
                  <a:cxn ang="0">
                    <a:pos x="185" y="75"/>
                  </a:cxn>
                  <a:cxn ang="0">
                    <a:pos x="146" y="82"/>
                  </a:cxn>
                  <a:cxn ang="0">
                    <a:pos x="9" y="60"/>
                  </a:cxn>
                  <a:cxn ang="0">
                    <a:pos x="24" y="55"/>
                  </a:cxn>
                  <a:cxn ang="0">
                    <a:pos x="32" y="53"/>
                  </a:cxn>
                  <a:cxn ang="0">
                    <a:pos x="243" y="113"/>
                  </a:cxn>
                  <a:cxn ang="0">
                    <a:pos x="230" y="112"/>
                  </a:cxn>
                  <a:cxn ang="0">
                    <a:pos x="221" y="113"/>
                  </a:cxn>
                  <a:cxn ang="0">
                    <a:pos x="216" y="120"/>
                  </a:cxn>
                  <a:cxn ang="0">
                    <a:pos x="221" y="130"/>
                  </a:cxn>
                  <a:cxn ang="0">
                    <a:pos x="230" y="139"/>
                  </a:cxn>
                  <a:cxn ang="0">
                    <a:pos x="245" y="142"/>
                  </a:cxn>
                  <a:cxn ang="0">
                    <a:pos x="254" y="140"/>
                  </a:cxn>
                  <a:cxn ang="0">
                    <a:pos x="260" y="137"/>
                  </a:cxn>
                  <a:cxn ang="0">
                    <a:pos x="263" y="130"/>
                  </a:cxn>
                  <a:cxn ang="0">
                    <a:pos x="261" y="123"/>
                  </a:cxn>
                  <a:cxn ang="0">
                    <a:pos x="251" y="116"/>
                  </a:cxn>
                  <a:cxn ang="0">
                    <a:pos x="221" y="25"/>
                  </a:cxn>
                  <a:cxn ang="0">
                    <a:pos x="227" y="16"/>
                  </a:cxn>
                  <a:cxn ang="0">
                    <a:pos x="224" y="9"/>
                  </a:cxn>
                  <a:cxn ang="0">
                    <a:pos x="218" y="8"/>
                  </a:cxn>
                  <a:cxn ang="0">
                    <a:pos x="210" y="9"/>
                  </a:cxn>
                  <a:cxn ang="0">
                    <a:pos x="194" y="17"/>
                  </a:cxn>
                  <a:cxn ang="0">
                    <a:pos x="179" y="32"/>
                  </a:cxn>
                  <a:cxn ang="0">
                    <a:pos x="174" y="48"/>
                  </a:cxn>
                  <a:cxn ang="0">
                    <a:pos x="179" y="55"/>
                  </a:cxn>
                  <a:cxn ang="0">
                    <a:pos x="188" y="55"/>
                  </a:cxn>
                  <a:cxn ang="0">
                    <a:pos x="194" y="49"/>
                  </a:cxn>
                  <a:cxn ang="0">
                    <a:pos x="152" y="89"/>
                  </a:cxn>
                  <a:cxn ang="0">
                    <a:pos x="152" y="95"/>
                  </a:cxn>
                  <a:cxn ang="0">
                    <a:pos x="155" y="97"/>
                  </a:cxn>
                  <a:cxn ang="0">
                    <a:pos x="162" y="94"/>
                  </a:cxn>
                  <a:cxn ang="0">
                    <a:pos x="159" y="87"/>
                  </a:cxn>
                </a:cxnLst>
                <a:rect l="0" t="0" r="r" b="b"/>
                <a:pathLst>
                  <a:path w="272" h="183">
                    <a:moveTo>
                      <a:pt x="167" y="104"/>
                    </a:moveTo>
                    <a:lnTo>
                      <a:pt x="180" y="91"/>
                    </a:lnTo>
                    <a:lnTo>
                      <a:pt x="191" y="94"/>
                    </a:lnTo>
                    <a:lnTo>
                      <a:pt x="191" y="95"/>
                    </a:lnTo>
                    <a:lnTo>
                      <a:pt x="194" y="96"/>
                    </a:lnTo>
                    <a:lnTo>
                      <a:pt x="194" y="97"/>
                    </a:lnTo>
                    <a:lnTo>
                      <a:pt x="198" y="99"/>
                    </a:lnTo>
                    <a:lnTo>
                      <a:pt x="200" y="99"/>
                    </a:lnTo>
                    <a:lnTo>
                      <a:pt x="203" y="101"/>
                    </a:lnTo>
                    <a:lnTo>
                      <a:pt x="206" y="101"/>
                    </a:lnTo>
                    <a:lnTo>
                      <a:pt x="210" y="101"/>
                    </a:lnTo>
                    <a:lnTo>
                      <a:pt x="237" y="104"/>
                    </a:lnTo>
                    <a:lnTo>
                      <a:pt x="243" y="106"/>
                    </a:lnTo>
                    <a:lnTo>
                      <a:pt x="251" y="106"/>
                    </a:lnTo>
                    <a:lnTo>
                      <a:pt x="255" y="109"/>
                    </a:lnTo>
                    <a:lnTo>
                      <a:pt x="260" y="111"/>
                    </a:lnTo>
                    <a:lnTo>
                      <a:pt x="266" y="113"/>
                    </a:lnTo>
                    <a:lnTo>
                      <a:pt x="269" y="118"/>
                    </a:lnTo>
                    <a:lnTo>
                      <a:pt x="269" y="120"/>
                    </a:lnTo>
                    <a:lnTo>
                      <a:pt x="272" y="124"/>
                    </a:lnTo>
                    <a:lnTo>
                      <a:pt x="272" y="125"/>
                    </a:lnTo>
                    <a:lnTo>
                      <a:pt x="272" y="128"/>
                    </a:lnTo>
                    <a:lnTo>
                      <a:pt x="272" y="129"/>
                    </a:lnTo>
                    <a:lnTo>
                      <a:pt x="272" y="130"/>
                    </a:lnTo>
                    <a:lnTo>
                      <a:pt x="272" y="134"/>
                    </a:lnTo>
                    <a:lnTo>
                      <a:pt x="272" y="135"/>
                    </a:lnTo>
                    <a:lnTo>
                      <a:pt x="269" y="137"/>
                    </a:lnTo>
                    <a:lnTo>
                      <a:pt x="269" y="139"/>
                    </a:lnTo>
                    <a:lnTo>
                      <a:pt x="269" y="140"/>
                    </a:lnTo>
                    <a:lnTo>
                      <a:pt x="266" y="142"/>
                    </a:lnTo>
                    <a:lnTo>
                      <a:pt x="266" y="144"/>
                    </a:lnTo>
                    <a:lnTo>
                      <a:pt x="261" y="144"/>
                    </a:lnTo>
                    <a:lnTo>
                      <a:pt x="260" y="146"/>
                    </a:lnTo>
                    <a:lnTo>
                      <a:pt x="258" y="147"/>
                    </a:lnTo>
                    <a:lnTo>
                      <a:pt x="255" y="148"/>
                    </a:lnTo>
                    <a:lnTo>
                      <a:pt x="254" y="148"/>
                    </a:lnTo>
                    <a:lnTo>
                      <a:pt x="251" y="149"/>
                    </a:lnTo>
                    <a:lnTo>
                      <a:pt x="246" y="149"/>
                    </a:lnTo>
                    <a:lnTo>
                      <a:pt x="243" y="149"/>
                    </a:lnTo>
                    <a:lnTo>
                      <a:pt x="240" y="149"/>
                    </a:lnTo>
                    <a:lnTo>
                      <a:pt x="237" y="148"/>
                    </a:lnTo>
                    <a:lnTo>
                      <a:pt x="233" y="148"/>
                    </a:lnTo>
                    <a:lnTo>
                      <a:pt x="230" y="147"/>
                    </a:lnTo>
                    <a:lnTo>
                      <a:pt x="227" y="146"/>
                    </a:lnTo>
                    <a:lnTo>
                      <a:pt x="222" y="144"/>
                    </a:lnTo>
                    <a:lnTo>
                      <a:pt x="219" y="142"/>
                    </a:lnTo>
                    <a:lnTo>
                      <a:pt x="218" y="140"/>
                    </a:lnTo>
                    <a:lnTo>
                      <a:pt x="215" y="139"/>
                    </a:lnTo>
                    <a:lnTo>
                      <a:pt x="213" y="137"/>
                    </a:lnTo>
                    <a:lnTo>
                      <a:pt x="212" y="135"/>
                    </a:lnTo>
                    <a:lnTo>
                      <a:pt x="210" y="132"/>
                    </a:lnTo>
                    <a:lnTo>
                      <a:pt x="210" y="129"/>
                    </a:lnTo>
                    <a:lnTo>
                      <a:pt x="209" y="129"/>
                    </a:lnTo>
                    <a:lnTo>
                      <a:pt x="209" y="128"/>
                    </a:lnTo>
                    <a:lnTo>
                      <a:pt x="209" y="127"/>
                    </a:lnTo>
                    <a:lnTo>
                      <a:pt x="209" y="125"/>
                    </a:lnTo>
                    <a:lnTo>
                      <a:pt x="209" y="124"/>
                    </a:lnTo>
                    <a:lnTo>
                      <a:pt x="207" y="121"/>
                    </a:lnTo>
                    <a:lnTo>
                      <a:pt x="207" y="120"/>
                    </a:lnTo>
                    <a:lnTo>
                      <a:pt x="207" y="119"/>
                    </a:lnTo>
                    <a:lnTo>
                      <a:pt x="207" y="118"/>
                    </a:lnTo>
                    <a:lnTo>
                      <a:pt x="206" y="116"/>
                    </a:lnTo>
                    <a:lnTo>
                      <a:pt x="206" y="115"/>
                    </a:lnTo>
                    <a:lnTo>
                      <a:pt x="204" y="113"/>
                    </a:lnTo>
                    <a:lnTo>
                      <a:pt x="201" y="112"/>
                    </a:lnTo>
                    <a:lnTo>
                      <a:pt x="200" y="111"/>
                    </a:lnTo>
                    <a:lnTo>
                      <a:pt x="197" y="109"/>
                    </a:lnTo>
                    <a:lnTo>
                      <a:pt x="194" y="109"/>
                    </a:lnTo>
                    <a:lnTo>
                      <a:pt x="191" y="108"/>
                    </a:lnTo>
                    <a:lnTo>
                      <a:pt x="188" y="108"/>
                    </a:lnTo>
                    <a:lnTo>
                      <a:pt x="188" y="108"/>
                    </a:lnTo>
                    <a:lnTo>
                      <a:pt x="185" y="108"/>
                    </a:lnTo>
                    <a:lnTo>
                      <a:pt x="167" y="104"/>
                    </a:lnTo>
                    <a:close/>
                    <a:moveTo>
                      <a:pt x="185" y="80"/>
                    </a:moveTo>
                    <a:lnTo>
                      <a:pt x="77" y="179"/>
                    </a:lnTo>
                    <a:lnTo>
                      <a:pt x="74" y="180"/>
                    </a:lnTo>
                    <a:lnTo>
                      <a:pt x="74" y="180"/>
                    </a:lnTo>
                    <a:lnTo>
                      <a:pt x="71" y="180"/>
                    </a:lnTo>
                    <a:lnTo>
                      <a:pt x="71" y="182"/>
                    </a:lnTo>
                    <a:lnTo>
                      <a:pt x="65" y="182"/>
                    </a:lnTo>
                    <a:lnTo>
                      <a:pt x="62" y="183"/>
                    </a:lnTo>
                    <a:lnTo>
                      <a:pt x="57" y="183"/>
                    </a:lnTo>
                    <a:lnTo>
                      <a:pt x="53" y="183"/>
                    </a:lnTo>
                    <a:lnTo>
                      <a:pt x="50" y="183"/>
                    </a:lnTo>
                    <a:lnTo>
                      <a:pt x="45" y="183"/>
                    </a:lnTo>
                    <a:lnTo>
                      <a:pt x="41" y="183"/>
                    </a:lnTo>
                    <a:lnTo>
                      <a:pt x="35" y="183"/>
                    </a:lnTo>
                    <a:lnTo>
                      <a:pt x="155" y="83"/>
                    </a:lnTo>
                    <a:lnTo>
                      <a:pt x="155" y="82"/>
                    </a:lnTo>
                    <a:lnTo>
                      <a:pt x="155" y="80"/>
                    </a:lnTo>
                    <a:lnTo>
                      <a:pt x="158" y="79"/>
                    </a:lnTo>
                    <a:lnTo>
                      <a:pt x="159" y="79"/>
                    </a:lnTo>
                    <a:lnTo>
                      <a:pt x="159" y="77"/>
                    </a:lnTo>
                    <a:lnTo>
                      <a:pt x="161" y="77"/>
                    </a:lnTo>
                    <a:lnTo>
                      <a:pt x="161" y="76"/>
                    </a:lnTo>
                    <a:lnTo>
                      <a:pt x="162" y="76"/>
                    </a:lnTo>
                    <a:lnTo>
                      <a:pt x="164" y="75"/>
                    </a:lnTo>
                    <a:lnTo>
                      <a:pt x="165" y="73"/>
                    </a:lnTo>
                    <a:lnTo>
                      <a:pt x="167" y="72"/>
                    </a:lnTo>
                    <a:lnTo>
                      <a:pt x="168" y="70"/>
                    </a:lnTo>
                    <a:lnTo>
                      <a:pt x="170" y="68"/>
                    </a:lnTo>
                    <a:lnTo>
                      <a:pt x="170" y="67"/>
                    </a:lnTo>
                    <a:lnTo>
                      <a:pt x="170" y="65"/>
                    </a:lnTo>
                    <a:lnTo>
                      <a:pt x="170" y="63"/>
                    </a:lnTo>
                    <a:lnTo>
                      <a:pt x="170" y="61"/>
                    </a:lnTo>
                    <a:lnTo>
                      <a:pt x="170" y="60"/>
                    </a:lnTo>
                    <a:lnTo>
                      <a:pt x="168" y="58"/>
                    </a:lnTo>
                    <a:lnTo>
                      <a:pt x="167" y="53"/>
                    </a:lnTo>
                    <a:lnTo>
                      <a:pt x="165" y="49"/>
                    </a:lnTo>
                    <a:lnTo>
                      <a:pt x="165" y="47"/>
                    </a:lnTo>
                    <a:lnTo>
                      <a:pt x="165" y="42"/>
                    </a:lnTo>
                    <a:lnTo>
                      <a:pt x="167" y="39"/>
                    </a:lnTo>
                    <a:lnTo>
                      <a:pt x="168" y="34"/>
                    </a:lnTo>
                    <a:lnTo>
                      <a:pt x="170" y="30"/>
                    </a:lnTo>
                    <a:lnTo>
                      <a:pt x="173" y="27"/>
                    </a:lnTo>
                    <a:lnTo>
                      <a:pt x="176" y="23"/>
                    </a:lnTo>
                    <a:lnTo>
                      <a:pt x="179" y="18"/>
                    </a:lnTo>
                    <a:lnTo>
                      <a:pt x="182" y="15"/>
                    </a:lnTo>
                    <a:lnTo>
                      <a:pt x="188" y="12"/>
                    </a:lnTo>
                    <a:lnTo>
                      <a:pt x="191" y="9"/>
                    </a:lnTo>
                    <a:lnTo>
                      <a:pt x="194" y="6"/>
                    </a:lnTo>
                    <a:lnTo>
                      <a:pt x="200" y="4"/>
                    </a:lnTo>
                    <a:lnTo>
                      <a:pt x="204" y="3"/>
                    </a:lnTo>
                    <a:lnTo>
                      <a:pt x="209" y="1"/>
                    </a:lnTo>
                    <a:lnTo>
                      <a:pt x="212" y="1"/>
                    </a:lnTo>
                    <a:lnTo>
                      <a:pt x="213" y="1"/>
                    </a:lnTo>
                    <a:lnTo>
                      <a:pt x="216" y="0"/>
                    </a:lnTo>
                    <a:lnTo>
                      <a:pt x="218" y="0"/>
                    </a:lnTo>
                    <a:lnTo>
                      <a:pt x="221" y="1"/>
                    </a:lnTo>
                    <a:lnTo>
                      <a:pt x="222" y="1"/>
                    </a:lnTo>
                    <a:lnTo>
                      <a:pt x="224" y="1"/>
                    </a:lnTo>
                    <a:lnTo>
                      <a:pt x="227" y="3"/>
                    </a:lnTo>
                    <a:lnTo>
                      <a:pt x="230" y="3"/>
                    </a:lnTo>
                    <a:lnTo>
                      <a:pt x="230" y="4"/>
                    </a:lnTo>
                    <a:lnTo>
                      <a:pt x="233" y="6"/>
                    </a:lnTo>
                    <a:lnTo>
                      <a:pt x="233" y="6"/>
                    </a:lnTo>
                    <a:lnTo>
                      <a:pt x="233" y="6"/>
                    </a:lnTo>
                    <a:lnTo>
                      <a:pt x="236" y="8"/>
                    </a:lnTo>
                    <a:lnTo>
                      <a:pt x="236" y="9"/>
                    </a:lnTo>
                    <a:lnTo>
                      <a:pt x="237" y="12"/>
                    </a:lnTo>
                    <a:lnTo>
                      <a:pt x="237" y="13"/>
                    </a:lnTo>
                    <a:lnTo>
                      <a:pt x="237" y="16"/>
                    </a:lnTo>
                    <a:lnTo>
                      <a:pt x="236" y="18"/>
                    </a:lnTo>
                    <a:lnTo>
                      <a:pt x="233" y="22"/>
                    </a:lnTo>
                    <a:lnTo>
                      <a:pt x="233" y="25"/>
                    </a:lnTo>
                    <a:lnTo>
                      <a:pt x="230" y="28"/>
                    </a:lnTo>
                    <a:lnTo>
                      <a:pt x="227" y="32"/>
                    </a:lnTo>
                    <a:lnTo>
                      <a:pt x="222" y="34"/>
                    </a:lnTo>
                    <a:lnTo>
                      <a:pt x="191" y="63"/>
                    </a:lnTo>
                    <a:lnTo>
                      <a:pt x="191" y="65"/>
                    </a:lnTo>
                    <a:lnTo>
                      <a:pt x="188" y="68"/>
                    </a:lnTo>
                    <a:lnTo>
                      <a:pt x="188" y="70"/>
                    </a:lnTo>
                    <a:lnTo>
                      <a:pt x="185" y="72"/>
                    </a:lnTo>
                    <a:lnTo>
                      <a:pt x="185" y="73"/>
                    </a:lnTo>
                    <a:lnTo>
                      <a:pt x="185" y="75"/>
                    </a:lnTo>
                    <a:lnTo>
                      <a:pt x="185" y="76"/>
                    </a:lnTo>
                    <a:lnTo>
                      <a:pt x="185" y="77"/>
                    </a:lnTo>
                    <a:lnTo>
                      <a:pt x="185" y="79"/>
                    </a:lnTo>
                    <a:lnTo>
                      <a:pt x="185" y="80"/>
                    </a:lnTo>
                    <a:close/>
                    <a:moveTo>
                      <a:pt x="146" y="82"/>
                    </a:moveTo>
                    <a:lnTo>
                      <a:pt x="131" y="95"/>
                    </a:lnTo>
                    <a:lnTo>
                      <a:pt x="0" y="65"/>
                    </a:lnTo>
                    <a:lnTo>
                      <a:pt x="3" y="64"/>
                    </a:lnTo>
                    <a:lnTo>
                      <a:pt x="6" y="61"/>
                    </a:lnTo>
                    <a:lnTo>
                      <a:pt x="9" y="60"/>
                    </a:lnTo>
                    <a:lnTo>
                      <a:pt x="12" y="59"/>
                    </a:lnTo>
                    <a:lnTo>
                      <a:pt x="15" y="58"/>
                    </a:lnTo>
                    <a:lnTo>
                      <a:pt x="18" y="56"/>
                    </a:lnTo>
                    <a:lnTo>
                      <a:pt x="21" y="55"/>
                    </a:lnTo>
                    <a:lnTo>
                      <a:pt x="24" y="55"/>
                    </a:lnTo>
                    <a:lnTo>
                      <a:pt x="26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32" y="53"/>
                    </a:lnTo>
                    <a:lnTo>
                      <a:pt x="32" y="53"/>
                    </a:lnTo>
                    <a:lnTo>
                      <a:pt x="35" y="53"/>
                    </a:lnTo>
                    <a:lnTo>
                      <a:pt x="35" y="52"/>
                    </a:lnTo>
                    <a:lnTo>
                      <a:pt x="38" y="52"/>
                    </a:lnTo>
                    <a:lnTo>
                      <a:pt x="146" y="82"/>
                    </a:lnTo>
                    <a:close/>
                    <a:moveTo>
                      <a:pt x="243" y="113"/>
                    </a:moveTo>
                    <a:lnTo>
                      <a:pt x="237" y="112"/>
                    </a:lnTo>
                    <a:lnTo>
                      <a:pt x="233" y="112"/>
                    </a:lnTo>
                    <a:lnTo>
                      <a:pt x="233" y="112"/>
                    </a:lnTo>
                    <a:lnTo>
                      <a:pt x="230" y="112"/>
                    </a:lnTo>
                    <a:lnTo>
                      <a:pt x="230" y="112"/>
                    </a:lnTo>
                    <a:lnTo>
                      <a:pt x="227" y="112"/>
                    </a:lnTo>
                    <a:lnTo>
                      <a:pt x="227" y="112"/>
                    </a:lnTo>
                    <a:lnTo>
                      <a:pt x="224" y="112"/>
                    </a:lnTo>
                    <a:lnTo>
                      <a:pt x="222" y="112"/>
                    </a:lnTo>
                    <a:lnTo>
                      <a:pt x="221" y="113"/>
                    </a:lnTo>
                    <a:lnTo>
                      <a:pt x="219" y="115"/>
                    </a:lnTo>
                    <a:lnTo>
                      <a:pt x="218" y="115"/>
                    </a:lnTo>
                    <a:lnTo>
                      <a:pt x="216" y="118"/>
                    </a:lnTo>
                    <a:lnTo>
                      <a:pt x="216" y="119"/>
                    </a:lnTo>
                    <a:lnTo>
                      <a:pt x="216" y="120"/>
                    </a:lnTo>
                    <a:lnTo>
                      <a:pt x="216" y="123"/>
                    </a:lnTo>
                    <a:lnTo>
                      <a:pt x="218" y="125"/>
                    </a:lnTo>
                    <a:lnTo>
                      <a:pt x="218" y="128"/>
                    </a:lnTo>
                    <a:lnTo>
                      <a:pt x="219" y="129"/>
                    </a:lnTo>
                    <a:lnTo>
                      <a:pt x="221" y="130"/>
                    </a:lnTo>
                    <a:lnTo>
                      <a:pt x="221" y="134"/>
                    </a:lnTo>
                    <a:lnTo>
                      <a:pt x="224" y="135"/>
                    </a:lnTo>
                    <a:lnTo>
                      <a:pt x="227" y="137"/>
                    </a:lnTo>
                    <a:lnTo>
                      <a:pt x="227" y="137"/>
                    </a:lnTo>
                    <a:lnTo>
                      <a:pt x="230" y="139"/>
                    </a:lnTo>
                    <a:lnTo>
                      <a:pt x="233" y="140"/>
                    </a:lnTo>
                    <a:lnTo>
                      <a:pt x="236" y="140"/>
                    </a:lnTo>
                    <a:lnTo>
                      <a:pt x="239" y="142"/>
                    </a:lnTo>
                    <a:lnTo>
                      <a:pt x="242" y="142"/>
                    </a:lnTo>
                    <a:lnTo>
                      <a:pt x="245" y="142"/>
                    </a:lnTo>
                    <a:lnTo>
                      <a:pt x="246" y="142"/>
                    </a:lnTo>
                    <a:lnTo>
                      <a:pt x="249" y="142"/>
                    </a:lnTo>
                    <a:lnTo>
                      <a:pt x="251" y="142"/>
                    </a:lnTo>
                    <a:lnTo>
                      <a:pt x="252" y="140"/>
                    </a:lnTo>
                    <a:lnTo>
                      <a:pt x="254" y="140"/>
                    </a:lnTo>
                    <a:lnTo>
                      <a:pt x="255" y="140"/>
                    </a:lnTo>
                    <a:lnTo>
                      <a:pt x="257" y="139"/>
                    </a:lnTo>
                    <a:lnTo>
                      <a:pt x="258" y="139"/>
                    </a:lnTo>
                    <a:lnTo>
                      <a:pt x="258" y="137"/>
                    </a:lnTo>
                    <a:lnTo>
                      <a:pt x="260" y="137"/>
                    </a:lnTo>
                    <a:lnTo>
                      <a:pt x="261" y="135"/>
                    </a:lnTo>
                    <a:lnTo>
                      <a:pt x="261" y="134"/>
                    </a:lnTo>
                    <a:lnTo>
                      <a:pt x="261" y="132"/>
                    </a:lnTo>
                    <a:lnTo>
                      <a:pt x="263" y="132"/>
                    </a:lnTo>
                    <a:lnTo>
                      <a:pt x="263" y="130"/>
                    </a:lnTo>
                    <a:lnTo>
                      <a:pt x="263" y="129"/>
                    </a:lnTo>
                    <a:lnTo>
                      <a:pt x="263" y="128"/>
                    </a:lnTo>
                    <a:lnTo>
                      <a:pt x="263" y="127"/>
                    </a:lnTo>
                    <a:lnTo>
                      <a:pt x="263" y="125"/>
                    </a:lnTo>
                    <a:lnTo>
                      <a:pt x="261" y="123"/>
                    </a:lnTo>
                    <a:lnTo>
                      <a:pt x="260" y="121"/>
                    </a:lnTo>
                    <a:lnTo>
                      <a:pt x="258" y="120"/>
                    </a:lnTo>
                    <a:lnTo>
                      <a:pt x="257" y="119"/>
                    </a:lnTo>
                    <a:lnTo>
                      <a:pt x="254" y="118"/>
                    </a:lnTo>
                    <a:lnTo>
                      <a:pt x="251" y="116"/>
                    </a:lnTo>
                    <a:lnTo>
                      <a:pt x="248" y="115"/>
                    </a:lnTo>
                    <a:lnTo>
                      <a:pt x="243" y="113"/>
                    </a:lnTo>
                    <a:close/>
                    <a:moveTo>
                      <a:pt x="198" y="48"/>
                    </a:moveTo>
                    <a:lnTo>
                      <a:pt x="219" y="28"/>
                    </a:lnTo>
                    <a:lnTo>
                      <a:pt x="221" y="25"/>
                    </a:lnTo>
                    <a:lnTo>
                      <a:pt x="222" y="23"/>
                    </a:lnTo>
                    <a:lnTo>
                      <a:pt x="224" y="22"/>
                    </a:lnTo>
                    <a:lnTo>
                      <a:pt x="227" y="20"/>
                    </a:lnTo>
                    <a:lnTo>
                      <a:pt x="227" y="17"/>
                    </a:lnTo>
                    <a:lnTo>
                      <a:pt x="227" y="16"/>
                    </a:lnTo>
                    <a:lnTo>
                      <a:pt x="227" y="15"/>
                    </a:lnTo>
                    <a:lnTo>
                      <a:pt x="227" y="13"/>
                    </a:lnTo>
                    <a:lnTo>
                      <a:pt x="227" y="12"/>
                    </a:lnTo>
                    <a:lnTo>
                      <a:pt x="227" y="11"/>
                    </a:lnTo>
                    <a:lnTo>
                      <a:pt x="224" y="9"/>
                    </a:lnTo>
                    <a:lnTo>
                      <a:pt x="222" y="9"/>
                    </a:lnTo>
                    <a:lnTo>
                      <a:pt x="222" y="8"/>
                    </a:lnTo>
                    <a:lnTo>
                      <a:pt x="221" y="8"/>
                    </a:lnTo>
                    <a:lnTo>
                      <a:pt x="219" y="8"/>
                    </a:lnTo>
                    <a:lnTo>
                      <a:pt x="218" y="8"/>
                    </a:lnTo>
                    <a:lnTo>
                      <a:pt x="216" y="8"/>
                    </a:lnTo>
                    <a:lnTo>
                      <a:pt x="215" y="8"/>
                    </a:lnTo>
                    <a:lnTo>
                      <a:pt x="213" y="8"/>
                    </a:lnTo>
                    <a:lnTo>
                      <a:pt x="212" y="8"/>
                    </a:lnTo>
                    <a:lnTo>
                      <a:pt x="210" y="9"/>
                    </a:lnTo>
                    <a:lnTo>
                      <a:pt x="207" y="9"/>
                    </a:lnTo>
                    <a:lnTo>
                      <a:pt x="203" y="12"/>
                    </a:lnTo>
                    <a:lnTo>
                      <a:pt x="200" y="13"/>
                    </a:lnTo>
                    <a:lnTo>
                      <a:pt x="197" y="15"/>
                    </a:lnTo>
                    <a:lnTo>
                      <a:pt x="194" y="17"/>
                    </a:lnTo>
                    <a:lnTo>
                      <a:pt x="191" y="20"/>
                    </a:lnTo>
                    <a:lnTo>
                      <a:pt x="188" y="23"/>
                    </a:lnTo>
                    <a:lnTo>
                      <a:pt x="185" y="25"/>
                    </a:lnTo>
                    <a:lnTo>
                      <a:pt x="180" y="29"/>
                    </a:lnTo>
                    <a:lnTo>
                      <a:pt x="179" y="32"/>
                    </a:lnTo>
                    <a:lnTo>
                      <a:pt x="177" y="36"/>
                    </a:lnTo>
                    <a:lnTo>
                      <a:pt x="176" y="39"/>
                    </a:lnTo>
                    <a:lnTo>
                      <a:pt x="174" y="42"/>
                    </a:lnTo>
                    <a:lnTo>
                      <a:pt x="174" y="44"/>
                    </a:lnTo>
                    <a:lnTo>
                      <a:pt x="174" y="48"/>
                    </a:lnTo>
                    <a:lnTo>
                      <a:pt x="176" y="51"/>
                    </a:lnTo>
                    <a:lnTo>
                      <a:pt x="176" y="52"/>
                    </a:lnTo>
                    <a:lnTo>
                      <a:pt x="177" y="53"/>
                    </a:lnTo>
                    <a:lnTo>
                      <a:pt x="177" y="55"/>
                    </a:lnTo>
                    <a:lnTo>
                      <a:pt x="179" y="55"/>
                    </a:lnTo>
                    <a:lnTo>
                      <a:pt x="180" y="56"/>
                    </a:lnTo>
                    <a:lnTo>
                      <a:pt x="182" y="56"/>
                    </a:lnTo>
                    <a:lnTo>
                      <a:pt x="185" y="56"/>
                    </a:lnTo>
                    <a:lnTo>
                      <a:pt x="185" y="56"/>
                    </a:lnTo>
                    <a:lnTo>
                      <a:pt x="188" y="55"/>
                    </a:lnTo>
                    <a:lnTo>
                      <a:pt x="188" y="55"/>
                    </a:lnTo>
                    <a:lnTo>
                      <a:pt x="191" y="53"/>
                    </a:lnTo>
                    <a:lnTo>
                      <a:pt x="191" y="52"/>
                    </a:lnTo>
                    <a:lnTo>
                      <a:pt x="194" y="51"/>
                    </a:lnTo>
                    <a:lnTo>
                      <a:pt x="194" y="49"/>
                    </a:lnTo>
                    <a:lnTo>
                      <a:pt x="198" y="48"/>
                    </a:lnTo>
                    <a:close/>
                    <a:moveTo>
                      <a:pt x="155" y="87"/>
                    </a:moveTo>
                    <a:lnTo>
                      <a:pt x="155" y="88"/>
                    </a:lnTo>
                    <a:lnTo>
                      <a:pt x="152" y="88"/>
                    </a:lnTo>
                    <a:lnTo>
                      <a:pt x="152" y="89"/>
                    </a:lnTo>
                    <a:lnTo>
                      <a:pt x="152" y="89"/>
                    </a:lnTo>
                    <a:lnTo>
                      <a:pt x="152" y="91"/>
                    </a:lnTo>
                    <a:lnTo>
                      <a:pt x="152" y="92"/>
                    </a:lnTo>
                    <a:lnTo>
                      <a:pt x="152" y="94"/>
                    </a:lnTo>
                    <a:lnTo>
                      <a:pt x="152" y="95"/>
                    </a:lnTo>
                    <a:lnTo>
                      <a:pt x="152" y="95"/>
                    </a:lnTo>
                    <a:lnTo>
                      <a:pt x="152" y="96"/>
                    </a:lnTo>
                    <a:lnTo>
                      <a:pt x="155" y="96"/>
                    </a:lnTo>
                    <a:lnTo>
                      <a:pt x="155" y="97"/>
                    </a:lnTo>
                    <a:lnTo>
                      <a:pt x="155" y="97"/>
                    </a:lnTo>
                    <a:lnTo>
                      <a:pt x="158" y="97"/>
                    </a:lnTo>
                    <a:lnTo>
                      <a:pt x="159" y="96"/>
                    </a:lnTo>
                    <a:lnTo>
                      <a:pt x="161" y="96"/>
                    </a:lnTo>
                    <a:lnTo>
                      <a:pt x="162" y="95"/>
                    </a:lnTo>
                    <a:lnTo>
                      <a:pt x="162" y="94"/>
                    </a:lnTo>
                    <a:lnTo>
                      <a:pt x="162" y="92"/>
                    </a:lnTo>
                    <a:lnTo>
                      <a:pt x="162" y="91"/>
                    </a:lnTo>
                    <a:lnTo>
                      <a:pt x="162" y="89"/>
                    </a:lnTo>
                    <a:lnTo>
                      <a:pt x="161" y="88"/>
                    </a:lnTo>
                    <a:lnTo>
                      <a:pt x="159" y="87"/>
                    </a:lnTo>
                    <a:lnTo>
                      <a:pt x="158" y="87"/>
                    </a:lnTo>
                    <a:lnTo>
                      <a:pt x="155" y="87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2" name="Freeform 90"/>
              <p:cNvSpPr>
                <a:spLocks/>
              </p:cNvSpPr>
              <p:nvPr/>
            </p:nvSpPr>
            <p:spPr bwMode="auto">
              <a:xfrm>
                <a:off x="3928" y="2255"/>
                <a:ext cx="105" cy="5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24" y="4"/>
                  </a:cxn>
                  <a:cxn ang="0">
                    <a:pos x="27" y="6"/>
                  </a:cxn>
                  <a:cxn ang="0">
                    <a:pos x="33" y="8"/>
                  </a:cxn>
                  <a:cxn ang="0">
                    <a:pos x="39" y="10"/>
                  </a:cxn>
                  <a:cxn ang="0">
                    <a:pos x="70" y="13"/>
                  </a:cxn>
                  <a:cxn ang="0">
                    <a:pos x="84" y="15"/>
                  </a:cxn>
                  <a:cxn ang="0">
                    <a:pos x="93" y="20"/>
                  </a:cxn>
                  <a:cxn ang="0">
                    <a:pos x="102" y="27"/>
                  </a:cxn>
                  <a:cxn ang="0">
                    <a:pos x="105" y="33"/>
                  </a:cxn>
                  <a:cxn ang="0">
                    <a:pos x="105" y="37"/>
                  </a:cxn>
                  <a:cxn ang="0">
                    <a:pos x="105" y="39"/>
                  </a:cxn>
                  <a:cxn ang="0">
                    <a:pos x="105" y="44"/>
                  </a:cxn>
                  <a:cxn ang="0">
                    <a:pos x="102" y="48"/>
                  </a:cxn>
                  <a:cxn ang="0">
                    <a:pos x="99" y="51"/>
                  </a:cxn>
                  <a:cxn ang="0">
                    <a:pos x="94" y="53"/>
                  </a:cxn>
                  <a:cxn ang="0">
                    <a:pos x="91" y="56"/>
                  </a:cxn>
                  <a:cxn ang="0">
                    <a:pos x="87" y="57"/>
                  </a:cxn>
                  <a:cxn ang="0">
                    <a:pos x="79" y="58"/>
                  </a:cxn>
                  <a:cxn ang="0">
                    <a:pos x="73" y="58"/>
                  </a:cxn>
                  <a:cxn ang="0">
                    <a:pos x="66" y="57"/>
                  </a:cxn>
                  <a:cxn ang="0">
                    <a:pos x="60" y="55"/>
                  </a:cxn>
                  <a:cxn ang="0">
                    <a:pos x="52" y="51"/>
                  </a:cxn>
                  <a:cxn ang="0">
                    <a:pos x="48" y="48"/>
                  </a:cxn>
                  <a:cxn ang="0">
                    <a:pos x="45" y="44"/>
                  </a:cxn>
                  <a:cxn ang="0">
                    <a:pos x="43" y="38"/>
                  </a:cxn>
                  <a:cxn ang="0">
                    <a:pos x="42" y="37"/>
                  </a:cxn>
                  <a:cxn ang="0">
                    <a:pos x="42" y="34"/>
                  </a:cxn>
                  <a:cxn ang="0">
                    <a:pos x="40" y="30"/>
                  </a:cxn>
                  <a:cxn ang="0">
                    <a:pos x="40" y="28"/>
                  </a:cxn>
                  <a:cxn ang="0">
                    <a:pos x="39" y="25"/>
                  </a:cxn>
                  <a:cxn ang="0">
                    <a:pos x="37" y="22"/>
                  </a:cxn>
                  <a:cxn ang="0">
                    <a:pos x="33" y="20"/>
                  </a:cxn>
                  <a:cxn ang="0">
                    <a:pos x="27" y="18"/>
                  </a:cxn>
                  <a:cxn ang="0">
                    <a:pos x="21" y="17"/>
                  </a:cxn>
                  <a:cxn ang="0">
                    <a:pos x="18" y="17"/>
                  </a:cxn>
                </a:cxnLst>
                <a:rect l="0" t="0" r="r" b="b"/>
                <a:pathLst>
                  <a:path w="105" h="58">
                    <a:moveTo>
                      <a:pt x="0" y="13"/>
                    </a:moveTo>
                    <a:lnTo>
                      <a:pt x="13" y="0"/>
                    </a:lnTo>
                    <a:lnTo>
                      <a:pt x="24" y="3"/>
                    </a:lnTo>
                    <a:lnTo>
                      <a:pt x="24" y="4"/>
                    </a:lnTo>
                    <a:lnTo>
                      <a:pt x="27" y="5"/>
                    </a:lnTo>
                    <a:lnTo>
                      <a:pt x="27" y="6"/>
                    </a:lnTo>
                    <a:lnTo>
                      <a:pt x="31" y="8"/>
                    </a:lnTo>
                    <a:lnTo>
                      <a:pt x="33" y="8"/>
                    </a:lnTo>
                    <a:lnTo>
                      <a:pt x="36" y="10"/>
                    </a:lnTo>
                    <a:lnTo>
                      <a:pt x="39" y="10"/>
                    </a:lnTo>
                    <a:lnTo>
                      <a:pt x="43" y="10"/>
                    </a:lnTo>
                    <a:lnTo>
                      <a:pt x="70" y="13"/>
                    </a:lnTo>
                    <a:lnTo>
                      <a:pt x="76" y="15"/>
                    </a:lnTo>
                    <a:lnTo>
                      <a:pt x="84" y="15"/>
                    </a:lnTo>
                    <a:lnTo>
                      <a:pt x="88" y="18"/>
                    </a:lnTo>
                    <a:lnTo>
                      <a:pt x="93" y="20"/>
                    </a:lnTo>
                    <a:lnTo>
                      <a:pt x="99" y="22"/>
                    </a:lnTo>
                    <a:lnTo>
                      <a:pt x="102" y="27"/>
                    </a:lnTo>
                    <a:lnTo>
                      <a:pt x="102" y="29"/>
                    </a:lnTo>
                    <a:lnTo>
                      <a:pt x="105" y="33"/>
                    </a:lnTo>
                    <a:lnTo>
                      <a:pt x="105" y="34"/>
                    </a:lnTo>
                    <a:lnTo>
                      <a:pt x="105" y="37"/>
                    </a:lnTo>
                    <a:lnTo>
                      <a:pt x="105" y="38"/>
                    </a:lnTo>
                    <a:lnTo>
                      <a:pt x="105" y="39"/>
                    </a:lnTo>
                    <a:lnTo>
                      <a:pt x="105" y="43"/>
                    </a:lnTo>
                    <a:lnTo>
                      <a:pt x="105" y="44"/>
                    </a:lnTo>
                    <a:lnTo>
                      <a:pt x="102" y="46"/>
                    </a:lnTo>
                    <a:lnTo>
                      <a:pt x="102" y="48"/>
                    </a:lnTo>
                    <a:lnTo>
                      <a:pt x="102" y="49"/>
                    </a:lnTo>
                    <a:lnTo>
                      <a:pt x="99" y="51"/>
                    </a:lnTo>
                    <a:lnTo>
                      <a:pt x="99" y="53"/>
                    </a:lnTo>
                    <a:lnTo>
                      <a:pt x="94" y="53"/>
                    </a:lnTo>
                    <a:lnTo>
                      <a:pt x="93" y="55"/>
                    </a:lnTo>
                    <a:lnTo>
                      <a:pt x="91" y="56"/>
                    </a:lnTo>
                    <a:lnTo>
                      <a:pt x="88" y="57"/>
                    </a:lnTo>
                    <a:lnTo>
                      <a:pt x="87" y="57"/>
                    </a:lnTo>
                    <a:lnTo>
                      <a:pt x="84" y="58"/>
                    </a:lnTo>
                    <a:lnTo>
                      <a:pt x="79" y="58"/>
                    </a:lnTo>
                    <a:lnTo>
                      <a:pt x="76" y="58"/>
                    </a:lnTo>
                    <a:lnTo>
                      <a:pt x="73" y="58"/>
                    </a:lnTo>
                    <a:lnTo>
                      <a:pt x="70" y="57"/>
                    </a:lnTo>
                    <a:lnTo>
                      <a:pt x="66" y="57"/>
                    </a:lnTo>
                    <a:lnTo>
                      <a:pt x="63" y="56"/>
                    </a:lnTo>
                    <a:lnTo>
                      <a:pt x="60" y="55"/>
                    </a:lnTo>
                    <a:lnTo>
                      <a:pt x="55" y="53"/>
                    </a:lnTo>
                    <a:lnTo>
                      <a:pt x="52" y="51"/>
                    </a:lnTo>
                    <a:lnTo>
                      <a:pt x="51" y="49"/>
                    </a:lnTo>
                    <a:lnTo>
                      <a:pt x="48" y="48"/>
                    </a:lnTo>
                    <a:lnTo>
                      <a:pt x="46" y="46"/>
                    </a:lnTo>
                    <a:lnTo>
                      <a:pt x="45" y="44"/>
                    </a:lnTo>
                    <a:lnTo>
                      <a:pt x="43" y="41"/>
                    </a:lnTo>
                    <a:lnTo>
                      <a:pt x="43" y="38"/>
                    </a:lnTo>
                    <a:lnTo>
                      <a:pt x="42" y="38"/>
                    </a:lnTo>
                    <a:lnTo>
                      <a:pt x="42" y="37"/>
                    </a:lnTo>
                    <a:lnTo>
                      <a:pt x="42" y="36"/>
                    </a:lnTo>
                    <a:lnTo>
                      <a:pt x="42" y="34"/>
                    </a:lnTo>
                    <a:lnTo>
                      <a:pt x="42" y="33"/>
                    </a:lnTo>
                    <a:lnTo>
                      <a:pt x="40" y="30"/>
                    </a:lnTo>
                    <a:lnTo>
                      <a:pt x="40" y="29"/>
                    </a:lnTo>
                    <a:lnTo>
                      <a:pt x="40" y="28"/>
                    </a:lnTo>
                    <a:lnTo>
                      <a:pt x="40" y="27"/>
                    </a:lnTo>
                    <a:lnTo>
                      <a:pt x="39" y="25"/>
                    </a:lnTo>
                    <a:lnTo>
                      <a:pt x="39" y="24"/>
                    </a:lnTo>
                    <a:lnTo>
                      <a:pt x="37" y="22"/>
                    </a:lnTo>
                    <a:lnTo>
                      <a:pt x="34" y="21"/>
                    </a:lnTo>
                    <a:lnTo>
                      <a:pt x="33" y="20"/>
                    </a:lnTo>
                    <a:lnTo>
                      <a:pt x="30" y="18"/>
                    </a:lnTo>
                    <a:lnTo>
                      <a:pt x="27" y="18"/>
                    </a:lnTo>
                    <a:lnTo>
                      <a:pt x="24" y="17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18" y="17"/>
                    </a:lnTo>
                    <a:lnTo>
                      <a:pt x="0" y="13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3" name="Freeform 91"/>
              <p:cNvSpPr>
                <a:spLocks/>
              </p:cNvSpPr>
              <p:nvPr/>
            </p:nvSpPr>
            <p:spPr bwMode="auto">
              <a:xfrm>
                <a:off x="3796" y="2164"/>
                <a:ext cx="202" cy="183"/>
              </a:xfrm>
              <a:custGeom>
                <a:avLst/>
                <a:gdLst/>
                <a:ahLst/>
                <a:cxnLst>
                  <a:cxn ang="0">
                    <a:pos x="42" y="179"/>
                  </a:cxn>
                  <a:cxn ang="0">
                    <a:pos x="39" y="180"/>
                  </a:cxn>
                  <a:cxn ang="0">
                    <a:pos x="36" y="182"/>
                  </a:cxn>
                  <a:cxn ang="0">
                    <a:pos x="27" y="183"/>
                  </a:cxn>
                  <a:cxn ang="0">
                    <a:pos x="18" y="183"/>
                  </a:cxn>
                  <a:cxn ang="0">
                    <a:pos x="10" y="183"/>
                  </a:cxn>
                  <a:cxn ang="0">
                    <a:pos x="0" y="183"/>
                  </a:cxn>
                  <a:cxn ang="0">
                    <a:pos x="120" y="82"/>
                  </a:cxn>
                  <a:cxn ang="0">
                    <a:pos x="123" y="79"/>
                  </a:cxn>
                  <a:cxn ang="0">
                    <a:pos x="124" y="77"/>
                  </a:cxn>
                  <a:cxn ang="0">
                    <a:pos x="126" y="76"/>
                  </a:cxn>
                  <a:cxn ang="0">
                    <a:pos x="129" y="75"/>
                  </a:cxn>
                  <a:cxn ang="0">
                    <a:pos x="132" y="72"/>
                  </a:cxn>
                  <a:cxn ang="0">
                    <a:pos x="135" y="68"/>
                  </a:cxn>
                  <a:cxn ang="0">
                    <a:pos x="135" y="65"/>
                  </a:cxn>
                  <a:cxn ang="0">
                    <a:pos x="135" y="61"/>
                  </a:cxn>
                  <a:cxn ang="0">
                    <a:pos x="133" y="58"/>
                  </a:cxn>
                  <a:cxn ang="0">
                    <a:pos x="130" y="49"/>
                  </a:cxn>
                  <a:cxn ang="0">
                    <a:pos x="130" y="42"/>
                  </a:cxn>
                  <a:cxn ang="0">
                    <a:pos x="133" y="34"/>
                  </a:cxn>
                  <a:cxn ang="0">
                    <a:pos x="138" y="27"/>
                  </a:cxn>
                  <a:cxn ang="0">
                    <a:pos x="144" y="18"/>
                  </a:cxn>
                  <a:cxn ang="0">
                    <a:pos x="153" y="12"/>
                  </a:cxn>
                  <a:cxn ang="0">
                    <a:pos x="159" y="6"/>
                  </a:cxn>
                  <a:cxn ang="0">
                    <a:pos x="169" y="3"/>
                  </a:cxn>
                  <a:cxn ang="0">
                    <a:pos x="177" y="1"/>
                  </a:cxn>
                  <a:cxn ang="0">
                    <a:pos x="181" y="0"/>
                  </a:cxn>
                  <a:cxn ang="0">
                    <a:pos x="186" y="1"/>
                  </a:cxn>
                  <a:cxn ang="0">
                    <a:pos x="189" y="1"/>
                  </a:cxn>
                  <a:cxn ang="0">
                    <a:pos x="195" y="3"/>
                  </a:cxn>
                  <a:cxn ang="0">
                    <a:pos x="198" y="6"/>
                  </a:cxn>
                  <a:cxn ang="0">
                    <a:pos x="198" y="6"/>
                  </a:cxn>
                  <a:cxn ang="0">
                    <a:pos x="201" y="9"/>
                  </a:cxn>
                  <a:cxn ang="0">
                    <a:pos x="202" y="13"/>
                  </a:cxn>
                  <a:cxn ang="0">
                    <a:pos x="201" y="18"/>
                  </a:cxn>
                  <a:cxn ang="0">
                    <a:pos x="198" y="25"/>
                  </a:cxn>
                  <a:cxn ang="0">
                    <a:pos x="192" y="32"/>
                  </a:cxn>
                  <a:cxn ang="0">
                    <a:pos x="156" y="63"/>
                  </a:cxn>
                  <a:cxn ang="0">
                    <a:pos x="153" y="68"/>
                  </a:cxn>
                  <a:cxn ang="0">
                    <a:pos x="150" y="72"/>
                  </a:cxn>
                  <a:cxn ang="0">
                    <a:pos x="150" y="75"/>
                  </a:cxn>
                  <a:cxn ang="0">
                    <a:pos x="150" y="77"/>
                  </a:cxn>
                  <a:cxn ang="0">
                    <a:pos x="150" y="80"/>
                  </a:cxn>
                </a:cxnLst>
                <a:rect l="0" t="0" r="r" b="b"/>
                <a:pathLst>
                  <a:path w="202" h="183">
                    <a:moveTo>
                      <a:pt x="150" y="80"/>
                    </a:moveTo>
                    <a:lnTo>
                      <a:pt x="42" y="179"/>
                    </a:lnTo>
                    <a:lnTo>
                      <a:pt x="39" y="180"/>
                    </a:lnTo>
                    <a:lnTo>
                      <a:pt x="39" y="180"/>
                    </a:lnTo>
                    <a:lnTo>
                      <a:pt x="36" y="180"/>
                    </a:lnTo>
                    <a:lnTo>
                      <a:pt x="36" y="182"/>
                    </a:lnTo>
                    <a:lnTo>
                      <a:pt x="30" y="182"/>
                    </a:lnTo>
                    <a:lnTo>
                      <a:pt x="27" y="183"/>
                    </a:lnTo>
                    <a:lnTo>
                      <a:pt x="22" y="183"/>
                    </a:lnTo>
                    <a:lnTo>
                      <a:pt x="18" y="183"/>
                    </a:lnTo>
                    <a:lnTo>
                      <a:pt x="15" y="183"/>
                    </a:lnTo>
                    <a:lnTo>
                      <a:pt x="10" y="183"/>
                    </a:lnTo>
                    <a:lnTo>
                      <a:pt x="6" y="183"/>
                    </a:lnTo>
                    <a:lnTo>
                      <a:pt x="0" y="183"/>
                    </a:lnTo>
                    <a:lnTo>
                      <a:pt x="120" y="83"/>
                    </a:lnTo>
                    <a:lnTo>
                      <a:pt x="120" y="82"/>
                    </a:lnTo>
                    <a:lnTo>
                      <a:pt x="120" y="80"/>
                    </a:lnTo>
                    <a:lnTo>
                      <a:pt x="123" y="79"/>
                    </a:lnTo>
                    <a:lnTo>
                      <a:pt x="124" y="79"/>
                    </a:lnTo>
                    <a:lnTo>
                      <a:pt x="124" y="77"/>
                    </a:lnTo>
                    <a:lnTo>
                      <a:pt x="126" y="77"/>
                    </a:lnTo>
                    <a:lnTo>
                      <a:pt x="126" y="76"/>
                    </a:lnTo>
                    <a:lnTo>
                      <a:pt x="127" y="76"/>
                    </a:lnTo>
                    <a:lnTo>
                      <a:pt x="129" y="75"/>
                    </a:lnTo>
                    <a:lnTo>
                      <a:pt x="130" y="73"/>
                    </a:lnTo>
                    <a:lnTo>
                      <a:pt x="132" y="72"/>
                    </a:lnTo>
                    <a:lnTo>
                      <a:pt x="133" y="70"/>
                    </a:lnTo>
                    <a:lnTo>
                      <a:pt x="135" y="68"/>
                    </a:lnTo>
                    <a:lnTo>
                      <a:pt x="135" y="67"/>
                    </a:lnTo>
                    <a:lnTo>
                      <a:pt x="135" y="65"/>
                    </a:lnTo>
                    <a:lnTo>
                      <a:pt x="135" y="63"/>
                    </a:lnTo>
                    <a:lnTo>
                      <a:pt x="135" y="61"/>
                    </a:lnTo>
                    <a:lnTo>
                      <a:pt x="135" y="60"/>
                    </a:lnTo>
                    <a:lnTo>
                      <a:pt x="133" y="58"/>
                    </a:lnTo>
                    <a:lnTo>
                      <a:pt x="132" y="53"/>
                    </a:lnTo>
                    <a:lnTo>
                      <a:pt x="130" y="49"/>
                    </a:lnTo>
                    <a:lnTo>
                      <a:pt x="130" y="47"/>
                    </a:lnTo>
                    <a:lnTo>
                      <a:pt x="130" y="42"/>
                    </a:lnTo>
                    <a:lnTo>
                      <a:pt x="132" y="39"/>
                    </a:lnTo>
                    <a:lnTo>
                      <a:pt x="133" y="34"/>
                    </a:lnTo>
                    <a:lnTo>
                      <a:pt x="135" y="30"/>
                    </a:lnTo>
                    <a:lnTo>
                      <a:pt x="138" y="27"/>
                    </a:lnTo>
                    <a:lnTo>
                      <a:pt x="141" y="23"/>
                    </a:lnTo>
                    <a:lnTo>
                      <a:pt x="144" y="18"/>
                    </a:lnTo>
                    <a:lnTo>
                      <a:pt x="147" y="15"/>
                    </a:lnTo>
                    <a:lnTo>
                      <a:pt x="153" y="12"/>
                    </a:lnTo>
                    <a:lnTo>
                      <a:pt x="156" y="9"/>
                    </a:lnTo>
                    <a:lnTo>
                      <a:pt x="159" y="6"/>
                    </a:lnTo>
                    <a:lnTo>
                      <a:pt x="165" y="4"/>
                    </a:lnTo>
                    <a:lnTo>
                      <a:pt x="169" y="3"/>
                    </a:lnTo>
                    <a:lnTo>
                      <a:pt x="174" y="1"/>
                    </a:lnTo>
                    <a:lnTo>
                      <a:pt x="177" y="1"/>
                    </a:lnTo>
                    <a:lnTo>
                      <a:pt x="178" y="1"/>
                    </a:lnTo>
                    <a:lnTo>
                      <a:pt x="181" y="0"/>
                    </a:lnTo>
                    <a:lnTo>
                      <a:pt x="183" y="0"/>
                    </a:lnTo>
                    <a:lnTo>
                      <a:pt x="186" y="1"/>
                    </a:lnTo>
                    <a:lnTo>
                      <a:pt x="187" y="1"/>
                    </a:lnTo>
                    <a:lnTo>
                      <a:pt x="189" y="1"/>
                    </a:lnTo>
                    <a:lnTo>
                      <a:pt x="192" y="3"/>
                    </a:lnTo>
                    <a:lnTo>
                      <a:pt x="195" y="3"/>
                    </a:lnTo>
                    <a:lnTo>
                      <a:pt x="195" y="4"/>
                    </a:lnTo>
                    <a:lnTo>
                      <a:pt x="198" y="6"/>
                    </a:lnTo>
                    <a:lnTo>
                      <a:pt x="198" y="6"/>
                    </a:lnTo>
                    <a:lnTo>
                      <a:pt x="198" y="6"/>
                    </a:lnTo>
                    <a:lnTo>
                      <a:pt x="201" y="8"/>
                    </a:lnTo>
                    <a:lnTo>
                      <a:pt x="201" y="9"/>
                    </a:lnTo>
                    <a:lnTo>
                      <a:pt x="202" y="12"/>
                    </a:lnTo>
                    <a:lnTo>
                      <a:pt x="202" y="13"/>
                    </a:lnTo>
                    <a:lnTo>
                      <a:pt x="202" y="16"/>
                    </a:lnTo>
                    <a:lnTo>
                      <a:pt x="201" y="18"/>
                    </a:lnTo>
                    <a:lnTo>
                      <a:pt x="198" y="22"/>
                    </a:lnTo>
                    <a:lnTo>
                      <a:pt x="198" y="25"/>
                    </a:lnTo>
                    <a:lnTo>
                      <a:pt x="195" y="28"/>
                    </a:lnTo>
                    <a:lnTo>
                      <a:pt x="192" y="32"/>
                    </a:lnTo>
                    <a:lnTo>
                      <a:pt x="187" y="34"/>
                    </a:lnTo>
                    <a:lnTo>
                      <a:pt x="156" y="63"/>
                    </a:lnTo>
                    <a:lnTo>
                      <a:pt x="156" y="65"/>
                    </a:lnTo>
                    <a:lnTo>
                      <a:pt x="153" y="68"/>
                    </a:lnTo>
                    <a:lnTo>
                      <a:pt x="153" y="70"/>
                    </a:lnTo>
                    <a:lnTo>
                      <a:pt x="150" y="72"/>
                    </a:lnTo>
                    <a:lnTo>
                      <a:pt x="150" y="73"/>
                    </a:lnTo>
                    <a:lnTo>
                      <a:pt x="150" y="75"/>
                    </a:lnTo>
                    <a:lnTo>
                      <a:pt x="150" y="76"/>
                    </a:lnTo>
                    <a:lnTo>
                      <a:pt x="150" y="77"/>
                    </a:lnTo>
                    <a:lnTo>
                      <a:pt x="150" y="79"/>
                    </a:lnTo>
                    <a:lnTo>
                      <a:pt x="150" y="80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4" name="Freeform 92"/>
              <p:cNvSpPr>
                <a:spLocks/>
              </p:cNvSpPr>
              <p:nvPr/>
            </p:nvSpPr>
            <p:spPr bwMode="auto">
              <a:xfrm>
                <a:off x="3761" y="2216"/>
                <a:ext cx="146" cy="43"/>
              </a:xfrm>
              <a:custGeom>
                <a:avLst/>
                <a:gdLst/>
                <a:ahLst/>
                <a:cxnLst>
                  <a:cxn ang="0">
                    <a:pos x="146" y="30"/>
                  </a:cxn>
                  <a:cxn ang="0">
                    <a:pos x="131" y="43"/>
                  </a:cxn>
                  <a:cxn ang="0">
                    <a:pos x="0" y="13"/>
                  </a:cxn>
                  <a:cxn ang="0">
                    <a:pos x="3" y="12"/>
                  </a:cxn>
                  <a:cxn ang="0">
                    <a:pos x="6" y="9"/>
                  </a:cxn>
                  <a:cxn ang="0">
                    <a:pos x="9" y="8"/>
                  </a:cxn>
                  <a:cxn ang="0">
                    <a:pos x="12" y="7"/>
                  </a:cxn>
                  <a:cxn ang="0">
                    <a:pos x="15" y="6"/>
                  </a:cxn>
                  <a:cxn ang="0">
                    <a:pos x="18" y="4"/>
                  </a:cxn>
                  <a:cxn ang="0">
                    <a:pos x="21" y="3"/>
                  </a:cxn>
                  <a:cxn ang="0">
                    <a:pos x="24" y="3"/>
                  </a:cxn>
                  <a:cxn ang="0">
                    <a:pos x="26" y="1"/>
                  </a:cxn>
                  <a:cxn ang="0">
                    <a:pos x="29" y="1"/>
                  </a:cxn>
                  <a:cxn ang="0">
                    <a:pos x="29" y="1"/>
                  </a:cxn>
                  <a:cxn ang="0">
                    <a:pos x="32" y="1"/>
                  </a:cxn>
                  <a:cxn ang="0">
                    <a:pos x="32" y="1"/>
                  </a:cxn>
                  <a:cxn ang="0">
                    <a:pos x="35" y="1"/>
                  </a:cxn>
                  <a:cxn ang="0">
                    <a:pos x="35" y="0"/>
                  </a:cxn>
                  <a:cxn ang="0">
                    <a:pos x="38" y="0"/>
                  </a:cxn>
                  <a:cxn ang="0">
                    <a:pos x="146" y="30"/>
                  </a:cxn>
                </a:cxnLst>
                <a:rect l="0" t="0" r="r" b="b"/>
                <a:pathLst>
                  <a:path w="146" h="43">
                    <a:moveTo>
                      <a:pt x="146" y="30"/>
                    </a:moveTo>
                    <a:lnTo>
                      <a:pt x="131" y="43"/>
                    </a:lnTo>
                    <a:lnTo>
                      <a:pt x="0" y="13"/>
                    </a:lnTo>
                    <a:lnTo>
                      <a:pt x="3" y="12"/>
                    </a:lnTo>
                    <a:lnTo>
                      <a:pt x="6" y="9"/>
                    </a:lnTo>
                    <a:lnTo>
                      <a:pt x="9" y="8"/>
                    </a:lnTo>
                    <a:lnTo>
                      <a:pt x="12" y="7"/>
                    </a:lnTo>
                    <a:lnTo>
                      <a:pt x="15" y="6"/>
                    </a:lnTo>
                    <a:lnTo>
                      <a:pt x="18" y="4"/>
                    </a:lnTo>
                    <a:lnTo>
                      <a:pt x="21" y="3"/>
                    </a:lnTo>
                    <a:lnTo>
                      <a:pt x="24" y="3"/>
                    </a:lnTo>
                    <a:lnTo>
                      <a:pt x="26" y="1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5" y="1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146" y="30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5" name="Freeform 93"/>
              <p:cNvSpPr>
                <a:spLocks/>
              </p:cNvSpPr>
              <p:nvPr/>
            </p:nvSpPr>
            <p:spPr bwMode="auto">
              <a:xfrm>
                <a:off x="3977" y="2276"/>
                <a:ext cx="47" cy="30"/>
              </a:xfrm>
              <a:custGeom>
                <a:avLst/>
                <a:gdLst/>
                <a:ahLst/>
                <a:cxnLst>
                  <a:cxn ang="0">
                    <a:pos x="27" y="1"/>
                  </a:cxn>
                  <a:cxn ang="0">
                    <a:pos x="21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5" y="1"/>
                  </a:cxn>
                  <a:cxn ang="0">
                    <a:pos x="3" y="3"/>
                  </a:cxn>
                  <a:cxn ang="0">
                    <a:pos x="2" y="3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2" y="13"/>
                  </a:cxn>
                  <a:cxn ang="0">
                    <a:pos x="2" y="16"/>
                  </a:cxn>
                  <a:cxn ang="0">
                    <a:pos x="3" y="17"/>
                  </a:cxn>
                  <a:cxn ang="0">
                    <a:pos x="5" y="18"/>
                  </a:cxn>
                  <a:cxn ang="0">
                    <a:pos x="5" y="22"/>
                  </a:cxn>
                  <a:cxn ang="0">
                    <a:pos x="8" y="23"/>
                  </a:cxn>
                  <a:cxn ang="0">
                    <a:pos x="11" y="25"/>
                  </a:cxn>
                  <a:cxn ang="0">
                    <a:pos x="11" y="25"/>
                  </a:cxn>
                  <a:cxn ang="0">
                    <a:pos x="14" y="27"/>
                  </a:cxn>
                  <a:cxn ang="0">
                    <a:pos x="17" y="28"/>
                  </a:cxn>
                  <a:cxn ang="0">
                    <a:pos x="20" y="28"/>
                  </a:cxn>
                  <a:cxn ang="0">
                    <a:pos x="23" y="30"/>
                  </a:cxn>
                  <a:cxn ang="0">
                    <a:pos x="26" y="30"/>
                  </a:cxn>
                  <a:cxn ang="0">
                    <a:pos x="29" y="30"/>
                  </a:cxn>
                  <a:cxn ang="0">
                    <a:pos x="30" y="30"/>
                  </a:cxn>
                  <a:cxn ang="0">
                    <a:pos x="33" y="30"/>
                  </a:cxn>
                  <a:cxn ang="0">
                    <a:pos x="35" y="30"/>
                  </a:cxn>
                  <a:cxn ang="0">
                    <a:pos x="36" y="28"/>
                  </a:cxn>
                  <a:cxn ang="0">
                    <a:pos x="38" y="28"/>
                  </a:cxn>
                  <a:cxn ang="0">
                    <a:pos x="39" y="28"/>
                  </a:cxn>
                  <a:cxn ang="0">
                    <a:pos x="41" y="27"/>
                  </a:cxn>
                  <a:cxn ang="0">
                    <a:pos x="42" y="27"/>
                  </a:cxn>
                  <a:cxn ang="0">
                    <a:pos x="42" y="25"/>
                  </a:cxn>
                  <a:cxn ang="0">
                    <a:pos x="44" y="25"/>
                  </a:cxn>
                  <a:cxn ang="0">
                    <a:pos x="45" y="23"/>
                  </a:cxn>
                  <a:cxn ang="0">
                    <a:pos x="45" y="22"/>
                  </a:cxn>
                  <a:cxn ang="0">
                    <a:pos x="45" y="20"/>
                  </a:cxn>
                  <a:cxn ang="0">
                    <a:pos x="47" y="20"/>
                  </a:cxn>
                  <a:cxn ang="0">
                    <a:pos x="47" y="18"/>
                  </a:cxn>
                  <a:cxn ang="0">
                    <a:pos x="47" y="17"/>
                  </a:cxn>
                  <a:cxn ang="0">
                    <a:pos x="47" y="16"/>
                  </a:cxn>
                  <a:cxn ang="0">
                    <a:pos x="47" y="15"/>
                  </a:cxn>
                  <a:cxn ang="0">
                    <a:pos x="47" y="13"/>
                  </a:cxn>
                  <a:cxn ang="0">
                    <a:pos x="45" y="11"/>
                  </a:cxn>
                  <a:cxn ang="0">
                    <a:pos x="44" y="9"/>
                  </a:cxn>
                  <a:cxn ang="0">
                    <a:pos x="42" y="8"/>
                  </a:cxn>
                  <a:cxn ang="0">
                    <a:pos x="41" y="7"/>
                  </a:cxn>
                  <a:cxn ang="0">
                    <a:pos x="38" y="6"/>
                  </a:cxn>
                  <a:cxn ang="0">
                    <a:pos x="35" y="4"/>
                  </a:cxn>
                  <a:cxn ang="0">
                    <a:pos x="32" y="3"/>
                  </a:cxn>
                  <a:cxn ang="0">
                    <a:pos x="27" y="1"/>
                  </a:cxn>
                </a:cxnLst>
                <a:rect l="0" t="0" r="r" b="b"/>
                <a:pathLst>
                  <a:path w="47" h="30">
                    <a:moveTo>
                      <a:pt x="27" y="1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2" y="16"/>
                    </a:lnTo>
                    <a:lnTo>
                      <a:pt x="3" y="17"/>
                    </a:lnTo>
                    <a:lnTo>
                      <a:pt x="5" y="18"/>
                    </a:lnTo>
                    <a:lnTo>
                      <a:pt x="5" y="22"/>
                    </a:lnTo>
                    <a:lnTo>
                      <a:pt x="8" y="23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4" y="27"/>
                    </a:lnTo>
                    <a:lnTo>
                      <a:pt x="17" y="28"/>
                    </a:lnTo>
                    <a:lnTo>
                      <a:pt x="20" y="28"/>
                    </a:lnTo>
                    <a:lnTo>
                      <a:pt x="23" y="30"/>
                    </a:lnTo>
                    <a:lnTo>
                      <a:pt x="26" y="30"/>
                    </a:lnTo>
                    <a:lnTo>
                      <a:pt x="29" y="30"/>
                    </a:lnTo>
                    <a:lnTo>
                      <a:pt x="30" y="30"/>
                    </a:lnTo>
                    <a:lnTo>
                      <a:pt x="33" y="30"/>
                    </a:lnTo>
                    <a:lnTo>
                      <a:pt x="35" y="30"/>
                    </a:lnTo>
                    <a:lnTo>
                      <a:pt x="36" y="28"/>
                    </a:lnTo>
                    <a:lnTo>
                      <a:pt x="38" y="28"/>
                    </a:lnTo>
                    <a:lnTo>
                      <a:pt x="39" y="28"/>
                    </a:lnTo>
                    <a:lnTo>
                      <a:pt x="41" y="27"/>
                    </a:lnTo>
                    <a:lnTo>
                      <a:pt x="42" y="27"/>
                    </a:lnTo>
                    <a:lnTo>
                      <a:pt x="42" y="25"/>
                    </a:lnTo>
                    <a:lnTo>
                      <a:pt x="44" y="25"/>
                    </a:lnTo>
                    <a:lnTo>
                      <a:pt x="45" y="23"/>
                    </a:lnTo>
                    <a:lnTo>
                      <a:pt x="45" y="22"/>
                    </a:lnTo>
                    <a:lnTo>
                      <a:pt x="45" y="20"/>
                    </a:lnTo>
                    <a:lnTo>
                      <a:pt x="47" y="20"/>
                    </a:lnTo>
                    <a:lnTo>
                      <a:pt x="47" y="18"/>
                    </a:lnTo>
                    <a:lnTo>
                      <a:pt x="47" y="17"/>
                    </a:lnTo>
                    <a:lnTo>
                      <a:pt x="47" y="16"/>
                    </a:lnTo>
                    <a:lnTo>
                      <a:pt x="47" y="15"/>
                    </a:lnTo>
                    <a:lnTo>
                      <a:pt x="47" y="13"/>
                    </a:lnTo>
                    <a:lnTo>
                      <a:pt x="45" y="11"/>
                    </a:lnTo>
                    <a:lnTo>
                      <a:pt x="44" y="9"/>
                    </a:lnTo>
                    <a:lnTo>
                      <a:pt x="42" y="8"/>
                    </a:lnTo>
                    <a:lnTo>
                      <a:pt x="41" y="7"/>
                    </a:lnTo>
                    <a:lnTo>
                      <a:pt x="38" y="6"/>
                    </a:lnTo>
                    <a:lnTo>
                      <a:pt x="35" y="4"/>
                    </a:lnTo>
                    <a:lnTo>
                      <a:pt x="32" y="3"/>
                    </a:lnTo>
                    <a:lnTo>
                      <a:pt x="27" y="1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6" name="Freeform 94"/>
              <p:cNvSpPr>
                <a:spLocks/>
              </p:cNvSpPr>
              <p:nvPr/>
            </p:nvSpPr>
            <p:spPr bwMode="auto">
              <a:xfrm>
                <a:off x="3935" y="2172"/>
                <a:ext cx="53" cy="48"/>
              </a:xfrm>
              <a:custGeom>
                <a:avLst/>
                <a:gdLst/>
                <a:ahLst/>
                <a:cxnLst>
                  <a:cxn ang="0">
                    <a:pos x="24" y="40"/>
                  </a:cxn>
                  <a:cxn ang="0">
                    <a:pos x="45" y="20"/>
                  </a:cxn>
                  <a:cxn ang="0">
                    <a:pos x="47" y="17"/>
                  </a:cxn>
                  <a:cxn ang="0">
                    <a:pos x="48" y="15"/>
                  </a:cxn>
                  <a:cxn ang="0">
                    <a:pos x="50" y="14"/>
                  </a:cxn>
                  <a:cxn ang="0">
                    <a:pos x="53" y="12"/>
                  </a:cxn>
                  <a:cxn ang="0">
                    <a:pos x="53" y="9"/>
                  </a:cxn>
                  <a:cxn ang="0">
                    <a:pos x="53" y="8"/>
                  </a:cxn>
                  <a:cxn ang="0">
                    <a:pos x="53" y="7"/>
                  </a:cxn>
                  <a:cxn ang="0">
                    <a:pos x="53" y="5"/>
                  </a:cxn>
                  <a:cxn ang="0">
                    <a:pos x="53" y="4"/>
                  </a:cxn>
                  <a:cxn ang="0">
                    <a:pos x="53" y="3"/>
                  </a:cxn>
                  <a:cxn ang="0">
                    <a:pos x="50" y="1"/>
                  </a:cxn>
                  <a:cxn ang="0">
                    <a:pos x="48" y="1"/>
                  </a:cxn>
                  <a:cxn ang="0">
                    <a:pos x="48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1"/>
                  </a:cxn>
                  <a:cxn ang="0">
                    <a:pos x="33" y="1"/>
                  </a:cxn>
                  <a:cxn ang="0">
                    <a:pos x="29" y="4"/>
                  </a:cxn>
                  <a:cxn ang="0">
                    <a:pos x="26" y="5"/>
                  </a:cxn>
                  <a:cxn ang="0">
                    <a:pos x="23" y="7"/>
                  </a:cxn>
                  <a:cxn ang="0">
                    <a:pos x="20" y="9"/>
                  </a:cxn>
                  <a:cxn ang="0">
                    <a:pos x="17" y="12"/>
                  </a:cxn>
                  <a:cxn ang="0">
                    <a:pos x="14" y="15"/>
                  </a:cxn>
                  <a:cxn ang="0">
                    <a:pos x="11" y="17"/>
                  </a:cxn>
                  <a:cxn ang="0">
                    <a:pos x="6" y="21"/>
                  </a:cxn>
                  <a:cxn ang="0">
                    <a:pos x="5" y="24"/>
                  </a:cxn>
                  <a:cxn ang="0">
                    <a:pos x="3" y="28"/>
                  </a:cxn>
                  <a:cxn ang="0">
                    <a:pos x="2" y="31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40"/>
                  </a:cxn>
                  <a:cxn ang="0">
                    <a:pos x="2" y="43"/>
                  </a:cxn>
                  <a:cxn ang="0">
                    <a:pos x="2" y="44"/>
                  </a:cxn>
                  <a:cxn ang="0">
                    <a:pos x="3" y="45"/>
                  </a:cxn>
                  <a:cxn ang="0">
                    <a:pos x="3" y="47"/>
                  </a:cxn>
                  <a:cxn ang="0">
                    <a:pos x="5" y="47"/>
                  </a:cxn>
                  <a:cxn ang="0">
                    <a:pos x="6" y="48"/>
                  </a:cxn>
                  <a:cxn ang="0">
                    <a:pos x="8" y="48"/>
                  </a:cxn>
                  <a:cxn ang="0">
                    <a:pos x="11" y="48"/>
                  </a:cxn>
                  <a:cxn ang="0">
                    <a:pos x="11" y="48"/>
                  </a:cxn>
                  <a:cxn ang="0">
                    <a:pos x="14" y="47"/>
                  </a:cxn>
                  <a:cxn ang="0">
                    <a:pos x="14" y="47"/>
                  </a:cxn>
                  <a:cxn ang="0">
                    <a:pos x="17" y="45"/>
                  </a:cxn>
                  <a:cxn ang="0">
                    <a:pos x="17" y="44"/>
                  </a:cxn>
                  <a:cxn ang="0">
                    <a:pos x="20" y="43"/>
                  </a:cxn>
                  <a:cxn ang="0">
                    <a:pos x="20" y="41"/>
                  </a:cxn>
                  <a:cxn ang="0">
                    <a:pos x="24" y="40"/>
                  </a:cxn>
                </a:cxnLst>
                <a:rect l="0" t="0" r="r" b="b"/>
                <a:pathLst>
                  <a:path w="53" h="48">
                    <a:moveTo>
                      <a:pt x="24" y="40"/>
                    </a:moveTo>
                    <a:lnTo>
                      <a:pt x="45" y="20"/>
                    </a:lnTo>
                    <a:lnTo>
                      <a:pt x="47" y="17"/>
                    </a:lnTo>
                    <a:lnTo>
                      <a:pt x="48" y="15"/>
                    </a:lnTo>
                    <a:lnTo>
                      <a:pt x="50" y="14"/>
                    </a:lnTo>
                    <a:lnTo>
                      <a:pt x="53" y="12"/>
                    </a:lnTo>
                    <a:lnTo>
                      <a:pt x="53" y="9"/>
                    </a:lnTo>
                    <a:lnTo>
                      <a:pt x="53" y="8"/>
                    </a:lnTo>
                    <a:lnTo>
                      <a:pt x="53" y="7"/>
                    </a:lnTo>
                    <a:lnTo>
                      <a:pt x="53" y="5"/>
                    </a:lnTo>
                    <a:lnTo>
                      <a:pt x="53" y="4"/>
                    </a:lnTo>
                    <a:lnTo>
                      <a:pt x="53" y="3"/>
                    </a:lnTo>
                    <a:lnTo>
                      <a:pt x="50" y="1"/>
                    </a:lnTo>
                    <a:lnTo>
                      <a:pt x="48" y="1"/>
                    </a:lnTo>
                    <a:lnTo>
                      <a:pt x="48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1"/>
                    </a:lnTo>
                    <a:lnTo>
                      <a:pt x="33" y="1"/>
                    </a:lnTo>
                    <a:lnTo>
                      <a:pt x="29" y="4"/>
                    </a:lnTo>
                    <a:lnTo>
                      <a:pt x="26" y="5"/>
                    </a:lnTo>
                    <a:lnTo>
                      <a:pt x="23" y="7"/>
                    </a:lnTo>
                    <a:lnTo>
                      <a:pt x="20" y="9"/>
                    </a:lnTo>
                    <a:lnTo>
                      <a:pt x="17" y="12"/>
                    </a:lnTo>
                    <a:lnTo>
                      <a:pt x="14" y="15"/>
                    </a:lnTo>
                    <a:lnTo>
                      <a:pt x="11" y="17"/>
                    </a:lnTo>
                    <a:lnTo>
                      <a:pt x="6" y="21"/>
                    </a:lnTo>
                    <a:lnTo>
                      <a:pt x="5" y="24"/>
                    </a:lnTo>
                    <a:lnTo>
                      <a:pt x="3" y="28"/>
                    </a:lnTo>
                    <a:lnTo>
                      <a:pt x="2" y="31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40"/>
                    </a:lnTo>
                    <a:lnTo>
                      <a:pt x="2" y="43"/>
                    </a:lnTo>
                    <a:lnTo>
                      <a:pt x="2" y="44"/>
                    </a:lnTo>
                    <a:lnTo>
                      <a:pt x="3" y="45"/>
                    </a:lnTo>
                    <a:lnTo>
                      <a:pt x="3" y="47"/>
                    </a:lnTo>
                    <a:lnTo>
                      <a:pt x="5" y="47"/>
                    </a:lnTo>
                    <a:lnTo>
                      <a:pt x="6" y="48"/>
                    </a:lnTo>
                    <a:lnTo>
                      <a:pt x="8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4" y="47"/>
                    </a:lnTo>
                    <a:lnTo>
                      <a:pt x="14" y="47"/>
                    </a:lnTo>
                    <a:lnTo>
                      <a:pt x="17" y="45"/>
                    </a:lnTo>
                    <a:lnTo>
                      <a:pt x="17" y="44"/>
                    </a:lnTo>
                    <a:lnTo>
                      <a:pt x="20" y="43"/>
                    </a:lnTo>
                    <a:lnTo>
                      <a:pt x="20" y="41"/>
                    </a:lnTo>
                    <a:lnTo>
                      <a:pt x="24" y="40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7" name="Freeform 95"/>
              <p:cNvSpPr>
                <a:spLocks/>
              </p:cNvSpPr>
              <p:nvPr/>
            </p:nvSpPr>
            <p:spPr bwMode="auto">
              <a:xfrm>
                <a:off x="3913" y="2251"/>
                <a:ext cx="10" cy="1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9"/>
                  </a:cxn>
                  <a:cxn ang="0">
                    <a:pos x="3" y="9"/>
                  </a:cxn>
                  <a:cxn ang="0">
                    <a:pos x="3" y="10"/>
                  </a:cxn>
                  <a:cxn ang="0">
                    <a:pos x="3" y="10"/>
                  </a:cxn>
                  <a:cxn ang="0">
                    <a:pos x="6" y="10"/>
                  </a:cxn>
                  <a:cxn ang="0">
                    <a:pos x="7" y="9"/>
                  </a:cxn>
                  <a:cxn ang="0">
                    <a:pos x="9" y="9"/>
                  </a:cxn>
                  <a:cxn ang="0">
                    <a:pos x="10" y="8"/>
                  </a:cxn>
                  <a:cxn ang="0">
                    <a:pos x="10" y="7"/>
                  </a:cxn>
                  <a:cxn ang="0">
                    <a:pos x="10" y="5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3" y="0"/>
                  </a:cxn>
                </a:cxnLst>
                <a:rect l="0" t="0" r="r" b="b"/>
                <a:pathLst>
                  <a:path w="10" h="10">
                    <a:moveTo>
                      <a:pt x="3" y="0"/>
                    </a:moveTo>
                    <a:lnTo>
                      <a:pt x="3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3" y="0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0" name="Freeform 178"/>
              <p:cNvSpPr>
                <a:spLocks noEditPoints="1"/>
              </p:cNvSpPr>
              <p:nvPr/>
            </p:nvSpPr>
            <p:spPr bwMode="auto">
              <a:xfrm>
                <a:off x="3761" y="2164"/>
                <a:ext cx="272" cy="183"/>
              </a:xfrm>
              <a:custGeom>
                <a:avLst/>
                <a:gdLst/>
                <a:ahLst/>
                <a:cxnLst>
                  <a:cxn ang="0">
                    <a:pos x="194" y="96"/>
                  </a:cxn>
                  <a:cxn ang="0">
                    <a:pos x="206" y="101"/>
                  </a:cxn>
                  <a:cxn ang="0">
                    <a:pos x="255" y="109"/>
                  </a:cxn>
                  <a:cxn ang="0">
                    <a:pos x="272" y="124"/>
                  </a:cxn>
                  <a:cxn ang="0">
                    <a:pos x="272" y="134"/>
                  </a:cxn>
                  <a:cxn ang="0">
                    <a:pos x="266" y="142"/>
                  </a:cxn>
                  <a:cxn ang="0">
                    <a:pos x="255" y="148"/>
                  </a:cxn>
                  <a:cxn ang="0">
                    <a:pos x="240" y="149"/>
                  </a:cxn>
                  <a:cxn ang="0">
                    <a:pos x="222" y="144"/>
                  </a:cxn>
                  <a:cxn ang="0">
                    <a:pos x="212" y="135"/>
                  </a:cxn>
                  <a:cxn ang="0">
                    <a:pos x="209" y="127"/>
                  </a:cxn>
                  <a:cxn ang="0">
                    <a:pos x="207" y="119"/>
                  </a:cxn>
                  <a:cxn ang="0">
                    <a:pos x="201" y="112"/>
                  </a:cxn>
                  <a:cxn ang="0">
                    <a:pos x="188" y="108"/>
                  </a:cxn>
                  <a:cxn ang="0">
                    <a:pos x="77" y="179"/>
                  </a:cxn>
                  <a:cxn ang="0">
                    <a:pos x="65" y="182"/>
                  </a:cxn>
                  <a:cxn ang="0">
                    <a:pos x="45" y="183"/>
                  </a:cxn>
                  <a:cxn ang="0">
                    <a:pos x="155" y="80"/>
                  </a:cxn>
                  <a:cxn ang="0">
                    <a:pos x="161" y="76"/>
                  </a:cxn>
                  <a:cxn ang="0">
                    <a:pos x="168" y="70"/>
                  </a:cxn>
                  <a:cxn ang="0">
                    <a:pos x="170" y="61"/>
                  </a:cxn>
                  <a:cxn ang="0">
                    <a:pos x="165" y="47"/>
                  </a:cxn>
                  <a:cxn ang="0">
                    <a:pos x="173" y="27"/>
                  </a:cxn>
                  <a:cxn ang="0">
                    <a:pos x="191" y="9"/>
                  </a:cxn>
                  <a:cxn ang="0">
                    <a:pos x="212" y="1"/>
                  </a:cxn>
                  <a:cxn ang="0">
                    <a:pos x="222" y="1"/>
                  </a:cxn>
                  <a:cxn ang="0">
                    <a:pos x="233" y="6"/>
                  </a:cxn>
                  <a:cxn ang="0">
                    <a:pos x="237" y="12"/>
                  </a:cxn>
                  <a:cxn ang="0">
                    <a:pos x="233" y="25"/>
                  </a:cxn>
                  <a:cxn ang="0">
                    <a:pos x="191" y="65"/>
                  </a:cxn>
                  <a:cxn ang="0">
                    <a:pos x="185" y="75"/>
                  </a:cxn>
                  <a:cxn ang="0">
                    <a:pos x="146" y="82"/>
                  </a:cxn>
                  <a:cxn ang="0">
                    <a:pos x="9" y="60"/>
                  </a:cxn>
                  <a:cxn ang="0">
                    <a:pos x="24" y="55"/>
                  </a:cxn>
                  <a:cxn ang="0">
                    <a:pos x="32" y="53"/>
                  </a:cxn>
                  <a:cxn ang="0">
                    <a:pos x="243" y="113"/>
                  </a:cxn>
                  <a:cxn ang="0">
                    <a:pos x="230" y="112"/>
                  </a:cxn>
                  <a:cxn ang="0">
                    <a:pos x="221" y="113"/>
                  </a:cxn>
                  <a:cxn ang="0">
                    <a:pos x="216" y="120"/>
                  </a:cxn>
                  <a:cxn ang="0">
                    <a:pos x="221" y="130"/>
                  </a:cxn>
                  <a:cxn ang="0">
                    <a:pos x="230" y="139"/>
                  </a:cxn>
                  <a:cxn ang="0">
                    <a:pos x="245" y="142"/>
                  </a:cxn>
                  <a:cxn ang="0">
                    <a:pos x="254" y="140"/>
                  </a:cxn>
                  <a:cxn ang="0">
                    <a:pos x="260" y="137"/>
                  </a:cxn>
                  <a:cxn ang="0">
                    <a:pos x="263" y="130"/>
                  </a:cxn>
                  <a:cxn ang="0">
                    <a:pos x="261" y="123"/>
                  </a:cxn>
                  <a:cxn ang="0">
                    <a:pos x="251" y="116"/>
                  </a:cxn>
                  <a:cxn ang="0">
                    <a:pos x="221" y="25"/>
                  </a:cxn>
                  <a:cxn ang="0">
                    <a:pos x="227" y="16"/>
                  </a:cxn>
                  <a:cxn ang="0">
                    <a:pos x="224" y="9"/>
                  </a:cxn>
                  <a:cxn ang="0">
                    <a:pos x="218" y="8"/>
                  </a:cxn>
                  <a:cxn ang="0">
                    <a:pos x="210" y="9"/>
                  </a:cxn>
                  <a:cxn ang="0">
                    <a:pos x="194" y="17"/>
                  </a:cxn>
                  <a:cxn ang="0">
                    <a:pos x="179" y="32"/>
                  </a:cxn>
                  <a:cxn ang="0">
                    <a:pos x="174" y="48"/>
                  </a:cxn>
                  <a:cxn ang="0">
                    <a:pos x="179" y="55"/>
                  </a:cxn>
                  <a:cxn ang="0">
                    <a:pos x="188" y="55"/>
                  </a:cxn>
                  <a:cxn ang="0">
                    <a:pos x="194" y="49"/>
                  </a:cxn>
                  <a:cxn ang="0">
                    <a:pos x="152" y="89"/>
                  </a:cxn>
                  <a:cxn ang="0">
                    <a:pos x="152" y="95"/>
                  </a:cxn>
                  <a:cxn ang="0">
                    <a:pos x="155" y="97"/>
                  </a:cxn>
                  <a:cxn ang="0">
                    <a:pos x="162" y="94"/>
                  </a:cxn>
                  <a:cxn ang="0">
                    <a:pos x="159" y="87"/>
                  </a:cxn>
                </a:cxnLst>
                <a:rect l="0" t="0" r="r" b="b"/>
                <a:pathLst>
                  <a:path w="272" h="183">
                    <a:moveTo>
                      <a:pt x="167" y="104"/>
                    </a:moveTo>
                    <a:lnTo>
                      <a:pt x="180" y="91"/>
                    </a:lnTo>
                    <a:lnTo>
                      <a:pt x="191" y="94"/>
                    </a:lnTo>
                    <a:lnTo>
                      <a:pt x="191" y="95"/>
                    </a:lnTo>
                    <a:lnTo>
                      <a:pt x="194" y="96"/>
                    </a:lnTo>
                    <a:lnTo>
                      <a:pt x="194" y="97"/>
                    </a:lnTo>
                    <a:lnTo>
                      <a:pt x="198" y="99"/>
                    </a:lnTo>
                    <a:lnTo>
                      <a:pt x="200" y="99"/>
                    </a:lnTo>
                    <a:lnTo>
                      <a:pt x="203" y="101"/>
                    </a:lnTo>
                    <a:lnTo>
                      <a:pt x="206" y="101"/>
                    </a:lnTo>
                    <a:lnTo>
                      <a:pt x="210" y="101"/>
                    </a:lnTo>
                    <a:lnTo>
                      <a:pt x="237" y="104"/>
                    </a:lnTo>
                    <a:lnTo>
                      <a:pt x="243" y="106"/>
                    </a:lnTo>
                    <a:lnTo>
                      <a:pt x="251" y="106"/>
                    </a:lnTo>
                    <a:lnTo>
                      <a:pt x="255" y="109"/>
                    </a:lnTo>
                    <a:lnTo>
                      <a:pt x="260" y="111"/>
                    </a:lnTo>
                    <a:lnTo>
                      <a:pt x="266" y="113"/>
                    </a:lnTo>
                    <a:lnTo>
                      <a:pt x="269" y="118"/>
                    </a:lnTo>
                    <a:lnTo>
                      <a:pt x="269" y="120"/>
                    </a:lnTo>
                    <a:lnTo>
                      <a:pt x="272" y="124"/>
                    </a:lnTo>
                    <a:lnTo>
                      <a:pt x="272" y="125"/>
                    </a:lnTo>
                    <a:lnTo>
                      <a:pt x="272" y="128"/>
                    </a:lnTo>
                    <a:lnTo>
                      <a:pt x="272" y="129"/>
                    </a:lnTo>
                    <a:lnTo>
                      <a:pt x="272" y="130"/>
                    </a:lnTo>
                    <a:lnTo>
                      <a:pt x="272" y="134"/>
                    </a:lnTo>
                    <a:lnTo>
                      <a:pt x="272" y="135"/>
                    </a:lnTo>
                    <a:lnTo>
                      <a:pt x="269" y="137"/>
                    </a:lnTo>
                    <a:lnTo>
                      <a:pt x="269" y="139"/>
                    </a:lnTo>
                    <a:lnTo>
                      <a:pt x="269" y="140"/>
                    </a:lnTo>
                    <a:lnTo>
                      <a:pt x="266" y="142"/>
                    </a:lnTo>
                    <a:lnTo>
                      <a:pt x="266" y="144"/>
                    </a:lnTo>
                    <a:lnTo>
                      <a:pt x="261" y="144"/>
                    </a:lnTo>
                    <a:lnTo>
                      <a:pt x="260" y="146"/>
                    </a:lnTo>
                    <a:lnTo>
                      <a:pt x="258" y="147"/>
                    </a:lnTo>
                    <a:lnTo>
                      <a:pt x="255" y="148"/>
                    </a:lnTo>
                    <a:lnTo>
                      <a:pt x="254" y="148"/>
                    </a:lnTo>
                    <a:lnTo>
                      <a:pt x="251" y="149"/>
                    </a:lnTo>
                    <a:lnTo>
                      <a:pt x="246" y="149"/>
                    </a:lnTo>
                    <a:lnTo>
                      <a:pt x="243" y="149"/>
                    </a:lnTo>
                    <a:lnTo>
                      <a:pt x="240" y="149"/>
                    </a:lnTo>
                    <a:lnTo>
                      <a:pt x="237" y="148"/>
                    </a:lnTo>
                    <a:lnTo>
                      <a:pt x="233" y="148"/>
                    </a:lnTo>
                    <a:lnTo>
                      <a:pt x="230" y="147"/>
                    </a:lnTo>
                    <a:lnTo>
                      <a:pt x="227" y="146"/>
                    </a:lnTo>
                    <a:lnTo>
                      <a:pt x="222" y="144"/>
                    </a:lnTo>
                    <a:lnTo>
                      <a:pt x="219" y="142"/>
                    </a:lnTo>
                    <a:lnTo>
                      <a:pt x="218" y="140"/>
                    </a:lnTo>
                    <a:lnTo>
                      <a:pt x="215" y="139"/>
                    </a:lnTo>
                    <a:lnTo>
                      <a:pt x="213" y="137"/>
                    </a:lnTo>
                    <a:lnTo>
                      <a:pt x="212" y="135"/>
                    </a:lnTo>
                    <a:lnTo>
                      <a:pt x="210" y="132"/>
                    </a:lnTo>
                    <a:lnTo>
                      <a:pt x="210" y="129"/>
                    </a:lnTo>
                    <a:lnTo>
                      <a:pt x="209" y="129"/>
                    </a:lnTo>
                    <a:lnTo>
                      <a:pt x="209" y="128"/>
                    </a:lnTo>
                    <a:lnTo>
                      <a:pt x="209" y="127"/>
                    </a:lnTo>
                    <a:lnTo>
                      <a:pt x="209" y="125"/>
                    </a:lnTo>
                    <a:lnTo>
                      <a:pt x="209" y="124"/>
                    </a:lnTo>
                    <a:lnTo>
                      <a:pt x="207" y="121"/>
                    </a:lnTo>
                    <a:lnTo>
                      <a:pt x="207" y="120"/>
                    </a:lnTo>
                    <a:lnTo>
                      <a:pt x="207" y="119"/>
                    </a:lnTo>
                    <a:lnTo>
                      <a:pt x="207" y="118"/>
                    </a:lnTo>
                    <a:lnTo>
                      <a:pt x="206" y="116"/>
                    </a:lnTo>
                    <a:lnTo>
                      <a:pt x="206" y="115"/>
                    </a:lnTo>
                    <a:lnTo>
                      <a:pt x="204" y="113"/>
                    </a:lnTo>
                    <a:lnTo>
                      <a:pt x="201" y="112"/>
                    </a:lnTo>
                    <a:lnTo>
                      <a:pt x="200" y="111"/>
                    </a:lnTo>
                    <a:lnTo>
                      <a:pt x="197" y="109"/>
                    </a:lnTo>
                    <a:lnTo>
                      <a:pt x="194" y="109"/>
                    </a:lnTo>
                    <a:lnTo>
                      <a:pt x="191" y="108"/>
                    </a:lnTo>
                    <a:lnTo>
                      <a:pt x="188" y="108"/>
                    </a:lnTo>
                    <a:lnTo>
                      <a:pt x="188" y="108"/>
                    </a:lnTo>
                    <a:lnTo>
                      <a:pt x="185" y="108"/>
                    </a:lnTo>
                    <a:lnTo>
                      <a:pt x="167" y="104"/>
                    </a:lnTo>
                    <a:close/>
                    <a:moveTo>
                      <a:pt x="185" y="80"/>
                    </a:moveTo>
                    <a:lnTo>
                      <a:pt x="77" y="179"/>
                    </a:lnTo>
                    <a:lnTo>
                      <a:pt x="74" y="180"/>
                    </a:lnTo>
                    <a:lnTo>
                      <a:pt x="74" y="180"/>
                    </a:lnTo>
                    <a:lnTo>
                      <a:pt x="71" y="180"/>
                    </a:lnTo>
                    <a:lnTo>
                      <a:pt x="71" y="182"/>
                    </a:lnTo>
                    <a:lnTo>
                      <a:pt x="65" y="182"/>
                    </a:lnTo>
                    <a:lnTo>
                      <a:pt x="62" y="183"/>
                    </a:lnTo>
                    <a:lnTo>
                      <a:pt x="57" y="183"/>
                    </a:lnTo>
                    <a:lnTo>
                      <a:pt x="53" y="183"/>
                    </a:lnTo>
                    <a:lnTo>
                      <a:pt x="50" y="183"/>
                    </a:lnTo>
                    <a:lnTo>
                      <a:pt x="45" y="183"/>
                    </a:lnTo>
                    <a:lnTo>
                      <a:pt x="41" y="183"/>
                    </a:lnTo>
                    <a:lnTo>
                      <a:pt x="35" y="183"/>
                    </a:lnTo>
                    <a:lnTo>
                      <a:pt x="155" y="83"/>
                    </a:lnTo>
                    <a:lnTo>
                      <a:pt x="155" y="82"/>
                    </a:lnTo>
                    <a:lnTo>
                      <a:pt x="155" y="80"/>
                    </a:lnTo>
                    <a:lnTo>
                      <a:pt x="158" y="79"/>
                    </a:lnTo>
                    <a:lnTo>
                      <a:pt x="159" y="79"/>
                    </a:lnTo>
                    <a:lnTo>
                      <a:pt x="159" y="77"/>
                    </a:lnTo>
                    <a:lnTo>
                      <a:pt x="161" y="77"/>
                    </a:lnTo>
                    <a:lnTo>
                      <a:pt x="161" y="76"/>
                    </a:lnTo>
                    <a:lnTo>
                      <a:pt x="162" y="76"/>
                    </a:lnTo>
                    <a:lnTo>
                      <a:pt x="164" y="75"/>
                    </a:lnTo>
                    <a:lnTo>
                      <a:pt x="165" y="73"/>
                    </a:lnTo>
                    <a:lnTo>
                      <a:pt x="167" y="72"/>
                    </a:lnTo>
                    <a:lnTo>
                      <a:pt x="168" y="70"/>
                    </a:lnTo>
                    <a:lnTo>
                      <a:pt x="170" y="68"/>
                    </a:lnTo>
                    <a:lnTo>
                      <a:pt x="170" y="67"/>
                    </a:lnTo>
                    <a:lnTo>
                      <a:pt x="170" y="65"/>
                    </a:lnTo>
                    <a:lnTo>
                      <a:pt x="170" y="63"/>
                    </a:lnTo>
                    <a:lnTo>
                      <a:pt x="170" y="61"/>
                    </a:lnTo>
                    <a:lnTo>
                      <a:pt x="170" y="60"/>
                    </a:lnTo>
                    <a:lnTo>
                      <a:pt x="168" y="58"/>
                    </a:lnTo>
                    <a:lnTo>
                      <a:pt x="167" y="53"/>
                    </a:lnTo>
                    <a:lnTo>
                      <a:pt x="165" y="49"/>
                    </a:lnTo>
                    <a:lnTo>
                      <a:pt x="165" y="47"/>
                    </a:lnTo>
                    <a:lnTo>
                      <a:pt x="165" y="42"/>
                    </a:lnTo>
                    <a:lnTo>
                      <a:pt x="167" y="39"/>
                    </a:lnTo>
                    <a:lnTo>
                      <a:pt x="168" y="34"/>
                    </a:lnTo>
                    <a:lnTo>
                      <a:pt x="170" y="30"/>
                    </a:lnTo>
                    <a:lnTo>
                      <a:pt x="173" y="27"/>
                    </a:lnTo>
                    <a:lnTo>
                      <a:pt x="176" y="23"/>
                    </a:lnTo>
                    <a:lnTo>
                      <a:pt x="179" y="18"/>
                    </a:lnTo>
                    <a:lnTo>
                      <a:pt x="182" y="15"/>
                    </a:lnTo>
                    <a:lnTo>
                      <a:pt x="188" y="12"/>
                    </a:lnTo>
                    <a:lnTo>
                      <a:pt x="191" y="9"/>
                    </a:lnTo>
                    <a:lnTo>
                      <a:pt x="194" y="6"/>
                    </a:lnTo>
                    <a:lnTo>
                      <a:pt x="200" y="4"/>
                    </a:lnTo>
                    <a:lnTo>
                      <a:pt x="204" y="3"/>
                    </a:lnTo>
                    <a:lnTo>
                      <a:pt x="209" y="1"/>
                    </a:lnTo>
                    <a:lnTo>
                      <a:pt x="212" y="1"/>
                    </a:lnTo>
                    <a:lnTo>
                      <a:pt x="213" y="1"/>
                    </a:lnTo>
                    <a:lnTo>
                      <a:pt x="216" y="0"/>
                    </a:lnTo>
                    <a:lnTo>
                      <a:pt x="218" y="0"/>
                    </a:lnTo>
                    <a:lnTo>
                      <a:pt x="221" y="1"/>
                    </a:lnTo>
                    <a:lnTo>
                      <a:pt x="222" y="1"/>
                    </a:lnTo>
                    <a:lnTo>
                      <a:pt x="224" y="1"/>
                    </a:lnTo>
                    <a:lnTo>
                      <a:pt x="227" y="3"/>
                    </a:lnTo>
                    <a:lnTo>
                      <a:pt x="230" y="3"/>
                    </a:lnTo>
                    <a:lnTo>
                      <a:pt x="230" y="4"/>
                    </a:lnTo>
                    <a:lnTo>
                      <a:pt x="233" y="6"/>
                    </a:lnTo>
                    <a:lnTo>
                      <a:pt x="233" y="6"/>
                    </a:lnTo>
                    <a:lnTo>
                      <a:pt x="233" y="6"/>
                    </a:lnTo>
                    <a:lnTo>
                      <a:pt x="236" y="8"/>
                    </a:lnTo>
                    <a:lnTo>
                      <a:pt x="236" y="9"/>
                    </a:lnTo>
                    <a:lnTo>
                      <a:pt x="237" y="12"/>
                    </a:lnTo>
                    <a:lnTo>
                      <a:pt x="237" y="13"/>
                    </a:lnTo>
                    <a:lnTo>
                      <a:pt x="237" y="16"/>
                    </a:lnTo>
                    <a:lnTo>
                      <a:pt x="236" y="18"/>
                    </a:lnTo>
                    <a:lnTo>
                      <a:pt x="233" y="22"/>
                    </a:lnTo>
                    <a:lnTo>
                      <a:pt x="233" y="25"/>
                    </a:lnTo>
                    <a:lnTo>
                      <a:pt x="230" y="28"/>
                    </a:lnTo>
                    <a:lnTo>
                      <a:pt x="227" y="32"/>
                    </a:lnTo>
                    <a:lnTo>
                      <a:pt x="222" y="34"/>
                    </a:lnTo>
                    <a:lnTo>
                      <a:pt x="191" y="63"/>
                    </a:lnTo>
                    <a:lnTo>
                      <a:pt x="191" y="65"/>
                    </a:lnTo>
                    <a:lnTo>
                      <a:pt x="188" y="68"/>
                    </a:lnTo>
                    <a:lnTo>
                      <a:pt x="188" y="70"/>
                    </a:lnTo>
                    <a:lnTo>
                      <a:pt x="185" y="72"/>
                    </a:lnTo>
                    <a:lnTo>
                      <a:pt x="185" y="73"/>
                    </a:lnTo>
                    <a:lnTo>
                      <a:pt x="185" y="75"/>
                    </a:lnTo>
                    <a:lnTo>
                      <a:pt x="185" y="76"/>
                    </a:lnTo>
                    <a:lnTo>
                      <a:pt x="185" y="77"/>
                    </a:lnTo>
                    <a:lnTo>
                      <a:pt x="185" y="79"/>
                    </a:lnTo>
                    <a:lnTo>
                      <a:pt x="185" y="80"/>
                    </a:lnTo>
                    <a:close/>
                    <a:moveTo>
                      <a:pt x="146" y="82"/>
                    </a:moveTo>
                    <a:lnTo>
                      <a:pt x="131" y="95"/>
                    </a:lnTo>
                    <a:lnTo>
                      <a:pt x="0" y="65"/>
                    </a:lnTo>
                    <a:lnTo>
                      <a:pt x="3" y="64"/>
                    </a:lnTo>
                    <a:lnTo>
                      <a:pt x="6" y="61"/>
                    </a:lnTo>
                    <a:lnTo>
                      <a:pt x="9" y="60"/>
                    </a:lnTo>
                    <a:lnTo>
                      <a:pt x="12" y="59"/>
                    </a:lnTo>
                    <a:lnTo>
                      <a:pt x="15" y="58"/>
                    </a:lnTo>
                    <a:lnTo>
                      <a:pt x="18" y="56"/>
                    </a:lnTo>
                    <a:lnTo>
                      <a:pt x="21" y="55"/>
                    </a:lnTo>
                    <a:lnTo>
                      <a:pt x="24" y="55"/>
                    </a:lnTo>
                    <a:lnTo>
                      <a:pt x="26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32" y="53"/>
                    </a:lnTo>
                    <a:lnTo>
                      <a:pt x="32" y="53"/>
                    </a:lnTo>
                    <a:lnTo>
                      <a:pt x="35" y="53"/>
                    </a:lnTo>
                    <a:lnTo>
                      <a:pt x="35" y="52"/>
                    </a:lnTo>
                    <a:lnTo>
                      <a:pt x="38" y="52"/>
                    </a:lnTo>
                    <a:lnTo>
                      <a:pt x="146" y="82"/>
                    </a:lnTo>
                    <a:close/>
                    <a:moveTo>
                      <a:pt x="243" y="113"/>
                    </a:moveTo>
                    <a:lnTo>
                      <a:pt x="237" y="112"/>
                    </a:lnTo>
                    <a:lnTo>
                      <a:pt x="233" y="112"/>
                    </a:lnTo>
                    <a:lnTo>
                      <a:pt x="233" y="112"/>
                    </a:lnTo>
                    <a:lnTo>
                      <a:pt x="230" y="112"/>
                    </a:lnTo>
                    <a:lnTo>
                      <a:pt x="230" y="112"/>
                    </a:lnTo>
                    <a:lnTo>
                      <a:pt x="227" y="112"/>
                    </a:lnTo>
                    <a:lnTo>
                      <a:pt x="227" y="112"/>
                    </a:lnTo>
                    <a:lnTo>
                      <a:pt x="224" y="112"/>
                    </a:lnTo>
                    <a:lnTo>
                      <a:pt x="222" y="112"/>
                    </a:lnTo>
                    <a:lnTo>
                      <a:pt x="221" y="113"/>
                    </a:lnTo>
                    <a:lnTo>
                      <a:pt x="219" y="115"/>
                    </a:lnTo>
                    <a:lnTo>
                      <a:pt x="218" y="115"/>
                    </a:lnTo>
                    <a:lnTo>
                      <a:pt x="216" y="118"/>
                    </a:lnTo>
                    <a:lnTo>
                      <a:pt x="216" y="119"/>
                    </a:lnTo>
                    <a:lnTo>
                      <a:pt x="216" y="120"/>
                    </a:lnTo>
                    <a:lnTo>
                      <a:pt x="216" y="123"/>
                    </a:lnTo>
                    <a:lnTo>
                      <a:pt x="218" y="125"/>
                    </a:lnTo>
                    <a:lnTo>
                      <a:pt x="218" y="128"/>
                    </a:lnTo>
                    <a:lnTo>
                      <a:pt x="219" y="129"/>
                    </a:lnTo>
                    <a:lnTo>
                      <a:pt x="221" y="130"/>
                    </a:lnTo>
                    <a:lnTo>
                      <a:pt x="221" y="134"/>
                    </a:lnTo>
                    <a:lnTo>
                      <a:pt x="224" y="135"/>
                    </a:lnTo>
                    <a:lnTo>
                      <a:pt x="227" y="137"/>
                    </a:lnTo>
                    <a:lnTo>
                      <a:pt x="227" y="137"/>
                    </a:lnTo>
                    <a:lnTo>
                      <a:pt x="230" y="139"/>
                    </a:lnTo>
                    <a:lnTo>
                      <a:pt x="233" y="140"/>
                    </a:lnTo>
                    <a:lnTo>
                      <a:pt x="236" y="140"/>
                    </a:lnTo>
                    <a:lnTo>
                      <a:pt x="239" y="142"/>
                    </a:lnTo>
                    <a:lnTo>
                      <a:pt x="242" y="142"/>
                    </a:lnTo>
                    <a:lnTo>
                      <a:pt x="245" y="142"/>
                    </a:lnTo>
                    <a:lnTo>
                      <a:pt x="246" y="142"/>
                    </a:lnTo>
                    <a:lnTo>
                      <a:pt x="249" y="142"/>
                    </a:lnTo>
                    <a:lnTo>
                      <a:pt x="251" y="142"/>
                    </a:lnTo>
                    <a:lnTo>
                      <a:pt x="252" y="140"/>
                    </a:lnTo>
                    <a:lnTo>
                      <a:pt x="254" y="140"/>
                    </a:lnTo>
                    <a:lnTo>
                      <a:pt x="255" y="140"/>
                    </a:lnTo>
                    <a:lnTo>
                      <a:pt x="257" y="139"/>
                    </a:lnTo>
                    <a:lnTo>
                      <a:pt x="258" y="139"/>
                    </a:lnTo>
                    <a:lnTo>
                      <a:pt x="258" y="137"/>
                    </a:lnTo>
                    <a:lnTo>
                      <a:pt x="260" y="137"/>
                    </a:lnTo>
                    <a:lnTo>
                      <a:pt x="261" y="135"/>
                    </a:lnTo>
                    <a:lnTo>
                      <a:pt x="261" y="134"/>
                    </a:lnTo>
                    <a:lnTo>
                      <a:pt x="261" y="132"/>
                    </a:lnTo>
                    <a:lnTo>
                      <a:pt x="263" y="132"/>
                    </a:lnTo>
                    <a:lnTo>
                      <a:pt x="263" y="130"/>
                    </a:lnTo>
                    <a:lnTo>
                      <a:pt x="263" y="129"/>
                    </a:lnTo>
                    <a:lnTo>
                      <a:pt x="263" y="128"/>
                    </a:lnTo>
                    <a:lnTo>
                      <a:pt x="263" y="127"/>
                    </a:lnTo>
                    <a:lnTo>
                      <a:pt x="263" y="125"/>
                    </a:lnTo>
                    <a:lnTo>
                      <a:pt x="261" y="123"/>
                    </a:lnTo>
                    <a:lnTo>
                      <a:pt x="260" y="121"/>
                    </a:lnTo>
                    <a:lnTo>
                      <a:pt x="258" y="120"/>
                    </a:lnTo>
                    <a:lnTo>
                      <a:pt x="257" y="119"/>
                    </a:lnTo>
                    <a:lnTo>
                      <a:pt x="254" y="118"/>
                    </a:lnTo>
                    <a:lnTo>
                      <a:pt x="251" y="116"/>
                    </a:lnTo>
                    <a:lnTo>
                      <a:pt x="248" y="115"/>
                    </a:lnTo>
                    <a:lnTo>
                      <a:pt x="243" y="113"/>
                    </a:lnTo>
                    <a:close/>
                    <a:moveTo>
                      <a:pt x="198" y="48"/>
                    </a:moveTo>
                    <a:lnTo>
                      <a:pt x="219" y="28"/>
                    </a:lnTo>
                    <a:lnTo>
                      <a:pt x="221" y="25"/>
                    </a:lnTo>
                    <a:lnTo>
                      <a:pt x="222" y="23"/>
                    </a:lnTo>
                    <a:lnTo>
                      <a:pt x="224" y="22"/>
                    </a:lnTo>
                    <a:lnTo>
                      <a:pt x="227" y="20"/>
                    </a:lnTo>
                    <a:lnTo>
                      <a:pt x="227" y="17"/>
                    </a:lnTo>
                    <a:lnTo>
                      <a:pt x="227" y="16"/>
                    </a:lnTo>
                    <a:lnTo>
                      <a:pt x="227" y="15"/>
                    </a:lnTo>
                    <a:lnTo>
                      <a:pt x="227" y="13"/>
                    </a:lnTo>
                    <a:lnTo>
                      <a:pt x="227" y="12"/>
                    </a:lnTo>
                    <a:lnTo>
                      <a:pt x="227" y="11"/>
                    </a:lnTo>
                    <a:lnTo>
                      <a:pt x="224" y="9"/>
                    </a:lnTo>
                    <a:lnTo>
                      <a:pt x="222" y="9"/>
                    </a:lnTo>
                    <a:lnTo>
                      <a:pt x="222" y="8"/>
                    </a:lnTo>
                    <a:lnTo>
                      <a:pt x="221" y="8"/>
                    </a:lnTo>
                    <a:lnTo>
                      <a:pt x="219" y="8"/>
                    </a:lnTo>
                    <a:lnTo>
                      <a:pt x="218" y="8"/>
                    </a:lnTo>
                    <a:lnTo>
                      <a:pt x="216" y="8"/>
                    </a:lnTo>
                    <a:lnTo>
                      <a:pt x="215" y="8"/>
                    </a:lnTo>
                    <a:lnTo>
                      <a:pt x="213" y="8"/>
                    </a:lnTo>
                    <a:lnTo>
                      <a:pt x="212" y="8"/>
                    </a:lnTo>
                    <a:lnTo>
                      <a:pt x="210" y="9"/>
                    </a:lnTo>
                    <a:lnTo>
                      <a:pt x="207" y="9"/>
                    </a:lnTo>
                    <a:lnTo>
                      <a:pt x="203" y="12"/>
                    </a:lnTo>
                    <a:lnTo>
                      <a:pt x="200" y="13"/>
                    </a:lnTo>
                    <a:lnTo>
                      <a:pt x="197" y="15"/>
                    </a:lnTo>
                    <a:lnTo>
                      <a:pt x="194" y="17"/>
                    </a:lnTo>
                    <a:lnTo>
                      <a:pt x="191" y="20"/>
                    </a:lnTo>
                    <a:lnTo>
                      <a:pt x="188" y="23"/>
                    </a:lnTo>
                    <a:lnTo>
                      <a:pt x="185" y="25"/>
                    </a:lnTo>
                    <a:lnTo>
                      <a:pt x="180" y="29"/>
                    </a:lnTo>
                    <a:lnTo>
                      <a:pt x="179" y="32"/>
                    </a:lnTo>
                    <a:lnTo>
                      <a:pt x="177" y="36"/>
                    </a:lnTo>
                    <a:lnTo>
                      <a:pt x="176" y="39"/>
                    </a:lnTo>
                    <a:lnTo>
                      <a:pt x="174" y="42"/>
                    </a:lnTo>
                    <a:lnTo>
                      <a:pt x="174" y="44"/>
                    </a:lnTo>
                    <a:lnTo>
                      <a:pt x="174" y="48"/>
                    </a:lnTo>
                    <a:lnTo>
                      <a:pt x="176" y="51"/>
                    </a:lnTo>
                    <a:lnTo>
                      <a:pt x="176" y="52"/>
                    </a:lnTo>
                    <a:lnTo>
                      <a:pt x="177" y="53"/>
                    </a:lnTo>
                    <a:lnTo>
                      <a:pt x="177" y="55"/>
                    </a:lnTo>
                    <a:lnTo>
                      <a:pt x="179" y="55"/>
                    </a:lnTo>
                    <a:lnTo>
                      <a:pt x="180" y="56"/>
                    </a:lnTo>
                    <a:lnTo>
                      <a:pt x="182" y="56"/>
                    </a:lnTo>
                    <a:lnTo>
                      <a:pt x="185" y="56"/>
                    </a:lnTo>
                    <a:lnTo>
                      <a:pt x="185" y="56"/>
                    </a:lnTo>
                    <a:lnTo>
                      <a:pt x="188" y="55"/>
                    </a:lnTo>
                    <a:lnTo>
                      <a:pt x="188" y="55"/>
                    </a:lnTo>
                    <a:lnTo>
                      <a:pt x="191" y="53"/>
                    </a:lnTo>
                    <a:lnTo>
                      <a:pt x="191" y="52"/>
                    </a:lnTo>
                    <a:lnTo>
                      <a:pt x="194" y="51"/>
                    </a:lnTo>
                    <a:lnTo>
                      <a:pt x="194" y="49"/>
                    </a:lnTo>
                    <a:lnTo>
                      <a:pt x="198" y="48"/>
                    </a:lnTo>
                    <a:close/>
                    <a:moveTo>
                      <a:pt x="155" y="87"/>
                    </a:moveTo>
                    <a:lnTo>
                      <a:pt x="155" y="88"/>
                    </a:lnTo>
                    <a:lnTo>
                      <a:pt x="152" y="88"/>
                    </a:lnTo>
                    <a:lnTo>
                      <a:pt x="152" y="89"/>
                    </a:lnTo>
                    <a:lnTo>
                      <a:pt x="152" y="89"/>
                    </a:lnTo>
                    <a:lnTo>
                      <a:pt x="152" y="91"/>
                    </a:lnTo>
                    <a:lnTo>
                      <a:pt x="152" y="92"/>
                    </a:lnTo>
                    <a:lnTo>
                      <a:pt x="152" y="94"/>
                    </a:lnTo>
                    <a:lnTo>
                      <a:pt x="152" y="95"/>
                    </a:lnTo>
                    <a:lnTo>
                      <a:pt x="152" y="95"/>
                    </a:lnTo>
                    <a:lnTo>
                      <a:pt x="152" y="96"/>
                    </a:lnTo>
                    <a:lnTo>
                      <a:pt x="155" y="96"/>
                    </a:lnTo>
                    <a:lnTo>
                      <a:pt x="155" y="97"/>
                    </a:lnTo>
                    <a:lnTo>
                      <a:pt x="155" y="97"/>
                    </a:lnTo>
                    <a:lnTo>
                      <a:pt x="158" y="97"/>
                    </a:lnTo>
                    <a:lnTo>
                      <a:pt x="159" y="96"/>
                    </a:lnTo>
                    <a:lnTo>
                      <a:pt x="161" y="96"/>
                    </a:lnTo>
                    <a:lnTo>
                      <a:pt x="162" y="95"/>
                    </a:lnTo>
                    <a:lnTo>
                      <a:pt x="162" y="94"/>
                    </a:lnTo>
                    <a:lnTo>
                      <a:pt x="162" y="92"/>
                    </a:lnTo>
                    <a:lnTo>
                      <a:pt x="162" y="91"/>
                    </a:lnTo>
                    <a:lnTo>
                      <a:pt x="162" y="89"/>
                    </a:lnTo>
                    <a:lnTo>
                      <a:pt x="161" y="88"/>
                    </a:lnTo>
                    <a:lnTo>
                      <a:pt x="159" y="87"/>
                    </a:lnTo>
                    <a:lnTo>
                      <a:pt x="158" y="87"/>
                    </a:lnTo>
                    <a:lnTo>
                      <a:pt x="155" y="87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1" name="Freeform 179"/>
              <p:cNvSpPr>
                <a:spLocks/>
              </p:cNvSpPr>
              <p:nvPr/>
            </p:nvSpPr>
            <p:spPr bwMode="auto">
              <a:xfrm>
                <a:off x="3928" y="2255"/>
                <a:ext cx="105" cy="5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24" y="4"/>
                  </a:cxn>
                  <a:cxn ang="0">
                    <a:pos x="27" y="6"/>
                  </a:cxn>
                  <a:cxn ang="0">
                    <a:pos x="33" y="8"/>
                  </a:cxn>
                  <a:cxn ang="0">
                    <a:pos x="39" y="10"/>
                  </a:cxn>
                  <a:cxn ang="0">
                    <a:pos x="70" y="13"/>
                  </a:cxn>
                  <a:cxn ang="0">
                    <a:pos x="84" y="15"/>
                  </a:cxn>
                  <a:cxn ang="0">
                    <a:pos x="93" y="20"/>
                  </a:cxn>
                  <a:cxn ang="0">
                    <a:pos x="102" y="27"/>
                  </a:cxn>
                  <a:cxn ang="0">
                    <a:pos x="105" y="33"/>
                  </a:cxn>
                  <a:cxn ang="0">
                    <a:pos x="105" y="37"/>
                  </a:cxn>
                  <a:cxn ang="0">
                    <a:pos x="105" y="39"/>
                  </a:cxn>
                  <a:cxn ang="0">
                    <a:pos x="105" y="44"/>
                  </a:cxn>
                  <a:cxn ang="0">
                    <a:pos x="102" y="48"/>
                  </a:cxn>
                  <a:cxn ang="0">
                    <a:pos x="99" y="51"/>
                  </a:cxn>
                  <a:cxn ang="0">
                    <a:pos x="94" y="53"/>
                  </a:cxn>
                  <a:cxn ang="0">
                    <a:pos x="91" y="56"/>
                  </a:cxn>
                  <a:cxn ang="0">
                    <a:pos x="87" y="57"/>
                  </a:cxn>
                  <a:cxn ang="0">
                    <a:pos x="79" y="58"/>
                  </a:cxn>
                  <a:cxn ang="0">
                    <a:pos x="73" y="58"/>
                  </a:cxn>
                  <a:cxn ang="0">
                    <a:pos x="66" y="57"/>
                  </a:cxn>
                  <a:cxn ang="0">
                    <a:pos x="60" y="55"/>
                  </a:cxn>
                  <a:cxn ang="0">
                    <a:pos x="52" y="51"/>
                  </a:cxn>
                  <a:cxn ang="0">
                    <a:pos x="48" y="48"/>
                  </a:cxn>
                  <a:cxn ang="0">
                    <a:pos x="45" y="44"/>
                  </a:cxn>
                  <a:cxn ang="0">
                    <a:pos x="43" y="38"/>
                  </a:cxn>
                  <a:cxn ang="0">
                    <a:pos x="42" y="37"/>
                  </a:cxn>
                  <a:cxn ang="0">
                    <a:pos x="42" y="34"/>
                  </a:cxn>
                  <a:cxn ang="0">
                    <a:pos x="40" y="30"/>
                  </a:cxn>
                  <a:cxn ang="0">
                    <a:pos x="40" y="28"/>
                  </a:cxn>
                  <a:cxn ang="0">
                    <a:pos x="39" y="25"/>
                  </a:cxn>
                  <a:cxn ang="0">
                    <a:pos x="37" y="22"/>
                  </a:cxn>
                  <a:cxn ang="0">
                    <a:pos x="33" y="20"/>
                  </a:cxn>
                  <a:cxn ang="0">
                    <a:pos x="27" y="18"/>
                  </a:cxn>
                  <a:cxn ang="0">
                    <a:pos x="21" y="17"/>
                  </a:cxn>
                  <a:cxn ang="0">
                    <a:pos x="18" y="17"/>
                  </a:cxn>
                </a:cxnLst>
                <a:rect l="0" t="0" r="r" b="b"/>
                <a:pathLst>
                  <a:path w="105" h="58">
                    <a:moveTo>
                      <a:pt x="0" y="13"/>
                    </a:moveTo>
                    <a:lnTo>
                      <a:pt x="13" y="0"/>
                    </a:lnTo>
                    <a:lnTo>
                      <a:pt x="24" y="3"/>
                    </a:lnTo>
                    <a:lnTo>
                      <a:pt x="24" y="4"/>
                    </a:lnTo>
                    <a:lnTo>
                      <a:pt x="27" y="5"/>
                    </a:lnTo>
                    <a:lnTo>
                      <a:pt x="27" y="6"/>
                    </a:lnTo>
                    <a:lnTo>
                      <a:pt x="31" y="8"/>
                    </a:lnTo>
                    <a:lnTo>
                      <a:pt x="33" y="8"/>
                    </a:lnTo>
                    <a:lnTo>
                      <a:pt x="36" y="10"/>
                    </a:lnTo>
                    <a:lnTo>
                      <a:pt x="39" y="10"/>
                    </a:lnTo>
                    <a:lnTo>
                      <a:pt x="43" y="10"/>
                    </a:lnTo>
                    <a:lnTo>
                      <a:pt x="70" y="13"/>
                    </a:lnTo>
                    <a:lnTo>
                      <a:pt x="76" y="15"/>
                    </a:lnTo>
                    <a:lnTo>
                      <a:pt x="84" y="15"/>
                    </a:lnTo>
                    <a:lnTo>
                      <a:pt x="88" y="18"/>
                    </a:lnTo>
                    <a:lnTo>
                      <a:pt x="93" y="20"/>
                    </a:lnTo>
                    <a:lnTo>
                      <a:pt x="99" y="22"/>
                    </a:lnTo>
                    <a:lnTo>
                      <a:pt x="102" y="27"/>
                    </a:lnTo>
                    <a:lnTo>
                      <a:pt x="102" y="29"/>
                    </a:lnTo>
                    <a:lnTo>
                      <a:pt x="105" y="33"/>
                    </a:lnTo>
                    <a:lnTo>
                      <a:pt x="105" y="34"/>
                    </a:lnTo>
                    <a:lnTo>
                      <a:pt x="105" y="37"/>
                    </a:lnTo>
                    <a:lnTo>
                      <a:pt x="105" y="38"/>
                    </a:lnTo>
                    <a:lnTo>
                      <a:pt x="105" y="39"/>
                    </a:lnTo>
                    <a:lnTo>
                      <a:pt x="105" y="43"/>
                    </a:lnTo>
                    <a:lnTo>
                      <a:pt x="105" y="44"/>
                    </a:lnTo>
                    <a:lnTo>
                      <a:pt x="102" y="46"/>
                    </a:lnTo>
                    <a:lnTo>
                      <a:pt x="102" y="48"/>
                    </a:lnTo>
                    <a:lnTo>
                      <a:pt x="102" y="49"/>
                    </a:lnTo>
                    <a:lnTo>
                      <a:pt x="99" y="51"/>
                    </a:lnTo>
                    <a:lnTo>
                      <a:pt x="99" y="53"/>
                    </a:lnTo>
                    <a:lnTo>
                      <a:pt x="94" y="53"/>
                    </a:lnTo>
                    <a:lnTo>
                      <a:pt x="93" y="55"/>
                    </a:lnTo>
                    <a:lnTo>
                      <a:pt x="91" y="56"/>
                    </a:lnTo>
                    <a:lnTo>
                      <a:pt x="88" y="57"/>
                    </a:lnTo>
                    <a:lnTo>
                      <a:pt x="87" y="57"/>
                    </a:lnTo>
                    <a:lnTo>
                      <a:pt x="84" y="58"/>
                    </a:lnTo>
                    <a:lnTo>
                      <a:pt x="79" y="58"/>
                    </a:lnTo>
                    <a:lnTo>
                      <a:pt x="76" y="58"/>
                    </a:lnTo>
                    <a:lnTo>
                      <a:pt x="73" y="58"/>
                    </a:lnTo>
                    <a:lnTo>
                      <a:pt x="70" y="57"/>
                    </a:lnTo>
                    <a:lnTo>
                      <a:pt x="66" y="57"/>
                    </a:lnTo>
                    <a:lnTo>
                      <a:pt x="63" y="56"/>
                    </a:lnTo>
                    <a:lnTo>
                      <a:pt x="60" y="55"/>
                    </a:lnTo>
                    <a:lnTo>
                      <a:pt x="55" y="53"/>
                    </a:lnTo>
                    <a:lnTo>
                      <a:pt x="52" y="51"/>
                    </a:lnTo>
                    <a:lnTo>
                      <a:pt x="51" y="49"/>
                    </a:lnTo>
                    <a:lnTo>
                      <a:pt x="48" y="48"/>
                    </a:lnTo>
                    <a:lnTo>
                      <a:pt x="46" y="46"/>
                    </a:lnTo>
                    <a:lnTo>
                      <a:pt x="45" y="44"/>
                    </a:lnTo>
                    <a:lnTo>
                      <a:pt x="43" y="41"/>
                    </a:lnTo>
                    <a:lnTo>
                      <a:pt x="43" y="38"/>
                    </a:lnTo>
                    <a:lnTo>
                      <a:pt x="42" y="38"/>
                    </a:lnTo>
                    <a:lnTo>
                      <a:pt x="42" y="37"/>
                    </a:lnTo>
                    <a:lnTo>
                      <a:pt x="42" y="36"/>
                    </a:lnTo>
                    <a:lnTo>
                      <a:pt x="42" y="34"/>
                    </a:lnTo>
                    <a:lnTo>
                      <a:pt x="42" y="33"/>
                    </a:lnTo>
                    <a:lnTo>
                      <a:pt x="40" y="30"/>
                    </a:lnTo>
                    <a:lnTo>
                      <a:pt x="40" y="29"/>
                    </a:lnTo>
                    <a:lnTo>
                      <a:pt x="40" y="28"/>
                    </a:lnTo>
                    <a:lnTo>
                      <a:pt x="40" y="27"/>
                    </a:lnTo>
                    <a:lnTo>
                      <a:pt x="39" y="25"/>
                    </a:lnTo>
                    <a:lnTo>
                      <a:pt x="39" y="24"/>
                    </a:lnTo>
                    <a:lnTo>
                      <a:pt x="37" y="22"/>
                    </a:lnTo>
                    <a:lnTo>
                      <a:pt x="34" y="21"/>
                    </a:lnTo>
                    <a:lnTo>
                      <a:pt x="33" y="20"/>
                    </a:lnTo>
                    <a:lnTo>
                      <a:pt x="30" y="18"/>
                    </a:lnTo>
                    <a:lnTo>
                      <a:pt x="27" y="18"/>
                    </a:lnTo>
                    <a:lnTo>
                      <a:pt x="24" y="17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18" y="17"/>
                    </a:lnTo>
                    <a:lnTo>
                      <a:pt x="0" y="13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2" name="Freeform 180"/>
              <p:cNvSpPr>
                <a:spLocks/>
              </p:cNvSpPr>
              <p:nvPr/>
            </p:nvSpPr>
            <p:spPr bwMode="auto">
              <a:xfrm>
                <a:off x="3796" y="2164"/>
                <a:ext cx="202" cy="183"/>
              </a:xfrm>
              <a:custGeom>
                <a:avLst/>
                <a:gdLst/>
                <a:ahLst/>
                <a:cxnLst>
                  <a:cxn ang="0">
                    <a:pos x="42" y="179"/>
                  </a:cxn>
                  <a:cxn ang="0">
                    <a:pos x="39" y="180"/>
                  </a:cxn>
                  <a:cxn ang="0">
                    <a:pos x="36" y="182"/>
                  </a:cxn>
                  <a:cxn ang="0">
                    <a:pos x="27" y="183"/>
                  </a:cxn>
                  <a:cxn ang="0">
                    <a:pos x="18" y="183"/>
                  </a:cxn>
                  <a:cxn ang="0">
                    <a:pos x="10" y="183"/>
                  </a:cxn>
                  <a:cxn ang="0">
                    <a:pos x="0" y="183"/>
                  </a:cxn>
                  <a:cxn ang="0">
                    <a:pos x="120" y="82"/>
                  </a:cxn>
                  <a:cxn ang="0">
                    <a:pos x="123" y="79"/>
                  </a:cxn>
                  <a:cxn ang="0">
                    <a:pos x="124" y="77"/>
                  </a:cxn>
                  <a:cxn ang="0">
                    <a:pos x="126" y="76"/>
                  </a:cxn>
                  <a:cxn ang="0">
                    <a:pos x="129" y="75"/>
                  </a:cxn>
                  <a:cxn ang="0">
                    <a:pos x="132" y="72"/>
                  </a:cxn>
                  <a:cxn ang="0">
                    <a:pos x="135" y="68"/>
                  </a:cxn>
                  <a:cxn ang="0">
                    <a:pos x="135" y="65"/>
                  </a:cxn>
                  <a:cxn ang="0">
                    <a:pos x="135" y="61"/>
                  </a:cxn>
                  <a:cxn ang="0">
                    <a:pos x="133" y="58"/>
                  </a:cxn>
                  <a:cxn ang="0">
                    <a:pos x="130" y="49"/>
                  </a:cxn>
                  <a:cxn ang="0">
                    <a:pos x="130" y="42"/>
                  </a:cxn>
                  <a:cxn ang="0">
                    <a:pos x="133" y="34"/>
                  </a:cxn>
                  <a:cxn ang="0">
                    <a:pos x="138" y="27"/>
                  </a:cxn>
                  <a:cxn ang="0">
                    <a:pos x="144" y="18"/>
                  </a:cxn>
                  <a:cxn ang="0">
                    <a:pos x="153" y="12"/>
                  </a:cxn>
                  <a:cxn ang="0">
                    <a:pos x="159" y="6"/>
                  </a:cxn>
                  <a:cxn ang="0">
                    <a:pos x="169" y="3"/>
                  </a:cxn>
                  <a:cxn ang="0">
                    <a:pos x="177" y="1"/>
                  </a:cxn>
                  <a:cxn ang="0">
                    <a:pos x="181" y="0"/>
                  </a:cxn>
                  <a:cxn ang="0">
                    <a:pos x="186" y="1"/>
                  </a:cxn>
                  <a:cxn ang="0">
                    <a:pos x="189" y="1"/>
                  </a:cxn>
                  <a:cxn ang="0">
                    <a:pos x="195" y="3"/>
                  </a:cxn>
                  <a:cxn ang="0">
                    <a:pos x="198" y="6"/>
                  </a:cxn>
                  <a:cxn ang="0">
                    <a:pos x="198" y="6"/>
                  </a:cxn>
                  <a:cxn ang="0">
                    <a:pos x="201" y="9"/>
                  </a:cxn>
                  <a:cxn ang="0">
                    <a:pos x="202" y="13"/>
                  </a:cxn>
                  <a:cxn ang="0">
                    <a:pos x="201" y="18"/>
                  </a:cxn>
                  <a:cxn ang="0">
                    <a:pos x="198" y="25"/>
                  </a:cxn>
                  <a:cxn ang="0">
                    <a:pos x="192" y="32"/>
                  </a:cxn>
                  <a:cxn ang="0">
                    <a:pos x="156" y="63"/>
                  </a:cxn>
                  <a:cxn ang="0">
                    <a:pos x="153" y="68"/>
                  </a:cxn>
                  <a:cxn ang="0">
                    <a:pos x="150" y="72"/>
                  </a:cxn>
                  <a:cxn ang="0">
                    <a:pos x="150" y="75"/>
                  </a:cxn>
                  <a:cxn ang="0">
                    <a:pos x="150" y="77"/>
                  </a:cxn>
                  <a:cxn ang="0">
                    <a:pos x="150" y="80"/>
                  </a:cxn>
                </a:cxnLst>
                <a:rect l="0" t="0" r="r" b="b"/>
                <a:pathLst>
                  <a:path w="202" h="183">
                    <a:moveTo>
                      <a:pt x="150" y="80"/>
                    </a:moveTo>
                    <a:lnTo>
                      <a:pt x="42" y="179"/>
                    </a:lnTo>
                    <a:lnTo>
                      <a:pt x="39" y="180"/>
                    </a:lnTo>
                    <a:lnTo>
                      <a:pt x="39" y="180"/>
                    </a:lnTo>
                    <a:lnTo>
                      <a:pt x="36" y="180"/>
                    </a:lnTo>
                    <a:lnTo>
                      <a:pt x="36" y="182"/>
                    </a:lnTo>
                    <a:lnTo>
                      <a:pt x="30" y="182"/>
                    </a:lnTo>
                    <a:lnTo>
                      <a:pt x="27" y="183"/>
                    </a:lnTo>
                    <a:lnTo>
                      <a:pt x="22" y="183"/>
                    </a:lnTo>
                    <a:lnTo>
                      <a:pt x="18" y="183"/>
                    </a:lnTo>
                    <a:lnTo>
                      <a:pt x="15" y="183"/>
                    </a:lnTo>
                    <a:lnTo>
                      <a:pt x="10" y="183"/>
                    </a:lnTo>
                    <a:lnTo>
                      <a:pt x="6" y="183"/>
                    </a:lnTo>
                    <a:lnTo>
                      <a:pt x="0" y="183"/>
                    </a:lnTo>
                    <a:lnTo>
                      <a:pt x="120" y="83"/>
                    </a:lnTo>
                    <a:lnTo>
                      <a:pt x="120" y="82"/>
                    </a:lnTo>
                    <a:lnTo>
                      <a:pt x="120" y="80"/>
                    </a:lnTo>
                    <a:lnTo>
                      <a:pt x="123" y="79"/>
                    </a:lnTo>
                    <a:lnTo>
                      <a:pt x="124" y="79"/>
                    </a:lnTo>
                    <a:lnTo>
                      <a:pt x="124" y="77"/>
                    </a:lnTo>
                    <a:lnTo>
                      <a:pt x="126" y="77"/>
                    </a:lnTo>
                    <a:lnTo>
                      <a:pt x="126" y="76"/>
                    </a:lnTo>
                    <a:lnTo>
                      <a:pt x="127" y="76"/>
                    </a:lnTo>
                    <a:lnTo>
                      <a:pt x="129" y="75"/>
                    </a:lnTo>
                    <a:lnTo>
                      <a:pt x="130" y="73"/>
                    </a:lnTo>
                    <a:lnTo>
                      <a:pt x="132" y="72"/>
                    </a:lnTo>
                    <a:lnTo>
                      <a:pt x="133" y="70"/>
                    </a:lnTo>
                    <a:lnTo>
                      <a:pt x="135" y="68"/>
                    </a:lnTo>
                    <a:lnTo>
                      <a:pt x="135" y="67"/>
                    </a:lnTo>
                    <a:lnTo>
                      <a:pt x="135" y="65"/>
                    </a:lnTo>
                    <a:lnTo>
                      <a:pt x="135" y="63"/>
                    </a:lnTo>
                    <a:lnTo>
                      <a:pt x="135" y="61"/>
                    </a:lnTo>
                    <a:lnTo>
                      <a:pt x="135" y="60"/>
                    </a:lnTo>
                    <a:lnTo>
                      <a:pt x="133" y="58"/>
                    </a:lnTo>
                    <a:lnTo>
                      <a:pt x="132" y="53"/>
                    </a:lnTo>
                    <a:lnTo>
                      <a:pt x="130" y="49"/>
                    </a:lnTo>
                    <a:lnTo>
                      <a:pt x="130" y="47"/>
                    </a:lnTo>
                    <a:lnTo>
                      <a:pt x="130" y="42"/>
                    </a:lnTo>
                    <a:lnTo>
                      <a:pt x="132" y="39"/>
                    </a:lnTo>
                    <a:lnTo>
                      <a:pt x="133" y="34"/>
                    </a:lnTo>
                    <a:lnTo>
                      <a:pt x="135" y="30"/>
                    </a:lnTo>
                    <a:lnTo>
                      <a:pt x="138" y="27"/>
                    </a:lnTo>
                    <a:lnTo>
                      <a:pt x="141" y="23"/>
                    </a:lnTo>
                    <a:lnTo>
                      <a:pt x="144" y="18"/>
                    </a:lnTo>
                    <a:lnTo>
                      <a:pt x="147" y="15"/>
                    </a:lnTo>
                    <a:lnTo>
                      <a:pt x="153" y="12"/>
                    </a:lnTo>
                    <a:lnTo>
                      <a:pt x="156" y="9"/>
                    </a:lnTo>
                    <a:lnTo>
                      <a:pt x="159" y="6"/>
                    </a:lnTo>
                    <a:lnTo>
                      <a:pt x="165" y="4"/>
                    </a:lnTo>
                    <a:lnTo>
                      <a:pt x="169" y="3"/>
                    </a:lnTo>
                    <a:lnTo>
                      <a:pt x="174" y="1"/>
                    </a:lnTo>
                    <a:lnTo>
                      <a:pt x="177" y="1"/>
                    </a:lnTo>
                    <a:lnTo>
                      <a:pt x="178" y="1"/>
                    </a:lnTo>
                    <a:lnTo>
                      <a:pt x="181" y="0"/>
                    </a:lnTo>
                    <a:lnTo>
                      <a:pt x="183" y="0"/>
                    </a:lnTo>
                    <a:lnTo>
                      <a:pt x="186" y="1"/>
                    </a:lnTo>
                    <a:lnTo>
                      <a:pt x="187" y="1"/>
                    </a:lnTo>
                    <a:lnTo>
                      <a:pt x="189" y="1"/>
                    </a:lnTo>
                    <a:lnTo>
                      <a:pt x="192" y="3"/>
                    </a:lnTo>
                    <a:lnTo>
                      <a:pt x="195" y="3"/>
                    </a:lnTo>
                    <a:lnTo>
                      <a:pt x="195" y="4"/>
                    </a:lnTo>
                    <a:lnTo>
                      <a:pt x="198" y="6"/>
                    </a:lnTo>
                    <a:lnTo>
                      <a:pt x="198" y="6"/>
                    </a:lnTo>
                    <a:lnTo>
                      <a:pt x="198" y="6"/>
                    </a:lnTo>
                    <a:lnTo>
                      <a:pt x="201" y="8"/>
                    </a:lnTo>
                    <a:lnTo>
                      <a:pt x="201" y="9"/>
                    </a:lnTo>
                    <a:lnTo>
                      <a:pt x="202" y="12"/>
                    </a:lnTo>
                    <a:lnTo>
                      <a:pt x="202" y="13"/>
                    </a:lnTo>
                    <a:lnTo>
                      <a:pt x="202" y="16"/>
                    </a:lnTo>
                    <a:lnTo>
                      <a:pt x="201" y="18"/>
                    </a:lnTo>
                    <a:lnTo>
                      <a:pt x="198" y="22"/>
                    </a:lnTo>
                    <a:lnTo>
                      <a:pt x="198" y="25"/>
                    </a:lnTo>
                    <a:lnTo>
                      <a:pt x="195" y="28"/>
                    </a:lnTo>
                    <a:lnTo>
                      <a:pt x="192" y="32"/>
                    </a:lnTo>
                    <a:lnTo>
                      <a:pt x="187" y="34"/>
                    </a:lnTo>
                    <a:lnTo>
                      <a:pt x="156" y="63"/>
                    </a:lnTo>
                    <a:lnTo>
                      <a:pt x="156" y="65"/>
                    </a:lnTo>
                    <a:lnTo>
                      <a:pt x="153" y="68"/>
                    </a:lnTo>
                    <a:lnTo>
                      <a:pt x="153" y="70"/>
                    </a:lnTo>
                    <a:lnTo>
                      <a:pt x="150" y="72"/>
                    </a:lnTo>
                    <a:lnTo>
                      <a:pt x="150" y="73"/>
                    </a:lnTo>
                    <a:lnTo>
                      <a:pt x="150" y="75"/>
                    </a:lnTo>
                    <a:lnTo>
                      <a:pt x="150" y="76"/>
                    </a:lnTo>
                    <a:lnTo>
                      <a:pt x="150" y="77"/>
                    </a:lnTo>
                    <a:lnTo>
                      <a:pt x="150" y="79"/>
                    </a:lnTo>
                    <a:lnTo>
                      <a:pt x="150" y="80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3" name="Freeform 181"/>
              <p:cNvSpPr>
                <a:spLocks/>
              </p:cNvSpPr>
              <p:nvPr/>
            </p:nvSpPr>
            <p:spPr bwMode="auto">
              <a:xfrm>
                <a:off x="3761" y="2216"/>
                <a:ext cx="146" cy="43"/>
              </a:xfrm>
              <a:custGeom>
                <a:avLst/>
                <a:gdLst/>
                <a:ahLst/>
                <a:cxnLst>
                  <a:cxn ang="0">
                    <a:pos x="146" y="30"/>
                  </a:cxn>
                  <a:cxn ang="0">
                    <a:pos x="131" y="43"/>
                  </a:cxn>
                  <a:cxn ang="0">
                    <a:pos x="0" y="13"/>
                  </a:cxn>
                  <a:cxn ang="0">
                    <a:pos x="3" y="12"/>
                  </a:cxn>
                  <a:cxn ang="0">
                    <a:pos x="6" y="9"/>
                  </a:cxn>
                  <a:cxn ang="0">
                    <a:pos x="9" y="8"/>
                  </a:cxn>
                  <a:cxn ang="0">
                    <a:pos x="12" y="7"/>
                  </a:cxn>
                  <a:cxn ang="0">
                    <a:pos x="15" y="6"/>
                  </a:cxn>
                  <a:cxn ang="0">
                    <a:pos x="18" y="4"/>
                  </a:cxn>
                  <a:cxn ang="0">
                    <a:pos x="21" y="3"/>
                  </a:cxn>
                  <a:cxn ang="0">
                    <a:pos x="24" y="3"/>
                  </a:cxn>
                  <a:cxn ang="0">
                    <a:pos x="26" y="1"/>
                  </a:cxn>
                  <a:cxn ang="0">
                    <a:pos x="29" y="1"/>
                  </a:cxn>
                  <a:cxn ang="0">
                    <a:pos x="29" y="1"/>
                  </a:cxn>
                  <a:cxn ang="0">
                    <a:pos x="32" y="1"/>
                  </a:cxn>
                  <a:cxn ang="0">
                    <a:pos x="32" y="1"/>
                  </a:cxn>
                  <a:cxn ang="0">
                    <a:pos x="35" y="1"/>
                  </a:cxn>
                  <a:cxn ang="0">
                    <a:pos x="35" y="0"/>
                  </a:cxn>
                  <a:cxn ang="0">
                    <a:pos x="38" y="0"/>
                  </a:cxn>
                  <a:cxn ang="0">
                    <a:pos x="146" y="30"/>
                  </a:cxn>
                </a:cxnLst>
                <a:rect l="0" t="0" r="r" b="b"/>
                <a:pathLst>
                  <a:path w="146" h="43">
                    <a:moveTo>
                      <a:pt x="146" y="30"/>
                    </a:moveTo>
                    <a:lnTo>
                      <a:pt x="131" y="43"/>
                    </a:lnTo>
                    <a:lnTo>
                      <a:pt x="0" y="13"/>
                    </a:lnTo>
                    <a:lnTo>
                      <a:pt x="3" y="12"/>
                    </a:lnTo>
                    <a:lnTo>
                      <a:pt x="6" y="9"/>
                    </a:lnTo>
                    <a:lnTo>
                      <a:pt x="9" y="8"/>
                    </a:lnTo>
                    <a:lnTo>
                      <a:pt x="12" y="7"/>
                    </a:lnTo>
                    <a:lnTo>
                      <a:pt x="15" y="6"/>
                    </a:lnTo>
                    <a:lnTo>
                      <a:pt x="18" y="4"/>
                    </a:lnTo>
                    <a:lnTo>
                      <a:pt x="21" y="3"/>
                    </a:lnTo>
                    <a:lnTo>
                      <a:pt x="24" y="3"/>
                    </a:lnTo>
                    <a:lnTo>
                      <a:pt x="26" y="1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5" y="1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146" y="30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4" name="Freeform 182"/>
              <p:cNvSpPr>
                <a:spLocks/>
              </p:cNvSpPr>
              <p:nvPr/>
            </p:nvSpPr>
            <p:spPr bwMode="auto">
              <a:xfrm>
                <a:off x="3977" y="2276"/>
                <a:ext cx="47" cy="30"/>
              </a:xfrm>
              <a:custGeom>
                <a:avLst/>
                <a:gdLst/>
                <a:ahLst/>
                <a:cxnLst>
                  <a:cxn ang="0">
                    <a:pos x="27" y="1"/>
                  </a:cxn>
                  <a:cxn ang="0">
                    <a:pos x="21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5" y="1"/>
                  </a:cxn>
                  <a:cxn ang="0">
                    <a:pos x="3" y="3"/>
                  </a:cxn>
                  <a:cxn ang="0">
                    <a:pos x="2" y="3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2" y="13"/>
                  </a:cxn>
                  <a:cxn ang="0">
                    <a:pos x="2" y="16"/>
                  </a:cxn>
                  <a:cxn ang="0">
                    <a:pos x="3" y="17"/>
                  </a:cxn>
                  <a:cxn ang="0">
                    <a:pos x="5" y="18"/>
                  </a:cxn>
                  <a:cxn ang="0">
                    <a:pos x="5" y="22"/>
                  </a:cxn>
                  <a:cxn ang="0">
                    <a:pos x="8" y="23"/>
                  </a:cxn>
                  <a:cxn ang="0">
                    <a:pos x="11" y="25"/>
                  </a:cxn>
                  <a:cxn ang="0">
                    <a:pos x="11" y="25"/>
                  </a:cxn>
                  <a:cxn ang="0">
                    <a:pos x="14" y="27"/>
                  </a:cxn>
                  <a:cxn ang="0">
                    <a:pos x="17" y="28"/>
                  </a:cxn>
                  <a:cxn ang="0">
                    <a:pos x="20" y="28"/>
                  </a:cxn>
                  <a:cxn ang="0">
                    <a:pos x="23" y="30"/>
                  </a:cxn>
                  <a:cxn ang="0">
                    <a:pos x="26" y="30"/>
                  </a:cxn>
                  <a:cxn ang="0">
                    <a:pos x="29" y="30"/>
                  </a:cxn>
                  <a:cxn ang="0">
                    <a:pos x="30" y="30"/>
                  </a:cxn>
                  <a:cxn ang="0">
                    <a:pos x="33" y="30"/>
                  </a:cxn>
                  <a:cxn ang="0">
                    <a:pos x="35" y="30"/>
                  </a:cxn>
                  <a:cxn ang="0">
                    <a:pos x="36" y="28"/>
                  </a:cxn>
                  <a:cxn ang="0">
                    <a:pos x="38" y="28"/>
                  </a:cxn>
                  <a:cxn ang="0">
                    <a:pos x="39" y="28"/>
                  </a:cxn>
                  <a:cxn ang="0">
                    <a:pos x="41" y="27"/>
                  </a:cxn>
                  <a:cxn ang="0">
                    <a:pos x="42" y="27"/>
                  </a:cxn>
                  <a:cxn ang="0">
                    <a:pos x="42" y="25"/>
                  </a:cxn>
                  <a:cxn ang="0">
                    <a:pos x="44" y="25"/>
                  </a:cxn>
                  <a:cxn ang="0">
                    <a:pos x="45" y="23"/>
                  </a:cxn>
                  <a:cxn ang="0">
                    <a:pos x="45" y="22"/>
                  </a:cxn>
                  <a:cxn ang="0">
                    <a:pos x="45" y="20"/>
                  </a:cxn>
                  <a:cxn ang="0">
                    <a:pos x="47" y="20"/>
                  </a:cxn>
                  <a:cxn ang="0">
                    <a:pos x="47" y="18"/>
                  </a:cxn>
                  <a:cxn ang="0">
                    <a:pos x="47" y="17"/>
                  </a:cxn>
                  <a:cxn ang="0">
                    <a:pos x="47" y="16"/>
                  </a:cxn>
                  <a:cxn ang="0">
                    <a:pos x="47" y="15"/>
                  </a:cxn>
                  <a:cxn ang="0">
                    <a:pos x="47" y="13"/>
                  </a:cxn>
                  <a:cxn ang="0">
                    <a:pos x="45" y="11"/>
                  </a:cxn>
                  <a:cxn ang="0">
                    <a:pos x="44" y="9"/>
                  </a:cxn>
                  <a:cxn ang="0">
                    <a:pos x="42" y="8"/>
                  </a:cxn>
                  <a:cxn ang="0">
                    <a:pos x="41" y="7"/>
                  </a:cxn>
                  <a:cxn ang="0">
                    <a:pos x="38" y="6"/>
                  </a:cxn>
                  <a:cxn ang="0">
                    <a:pos x="35" y="4"/>
                  </a:cxn>
                  <a:cxn ang="0">
                    <a:pos x="32" y="3"/>
                  </a:cxn>
                  <a:cxn ang="0">
                    <a:pos x="27" y="1"/>
                  </a:cxn>
                </a:cxnLst>
                <a:rect l="0" t="0" r="r" b="b"/>
                <a:pathLst>
                  <a:path w="47" h="30">
                    <a:moveTo>
                      <a:pt x="27" y="1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2" y="16"/>
                    </a:lnTo>
                    <a:lnTo>
                      <a:pt x="3" y="17"/>
                    </a:lnTo>
                    <a:lnTo>
                      <a:pt x="5" y="18"/>
                    </a:lnTo>
                    <a:lnTo>
                      <a:pt x="5" y="22"/>
                    </a:lnTo>
                    <a:lnTo>
                      <a:pt x="8" y="23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4" y="27"/>
                    </a:lnTo>
                    <a:lnTo>
                      <a:pt x="17" y="28"/>
                    </a:lnTo>
                    <a:lnTo>
                      <a:pt x="20" y="28"/>
                    </a:lnTo>
                    <a:lnTo>
                      <a:pt x="23" y="30"/>
                    </a:lnTo>
                    <a:lnTo>
                      <a:pt x="26" y="30"/>
                    </a:lnTo>
                    <a:lnTo>
                      <a:pt x="29" y="30"/>
                    </a:lnTo>
                    <a:lnTo>
                      <a:pt x="30" y="30"/>
                    </a:lnTo>
                    <a:lnTo>
                      <a:pt x="33" y="30"/>
                    </a:lnTo>
                    <a:lnTo>
                      <a:pt x="35" y="30"/>
                    </a:lnTo>
                    <a:lnTo>
                      <a:pt x="36" y="28"/>
                    </a:lnTo>
                    <a:lnTo>
                      <a:pt x="38" y="28"/>
                    </a:lnTo>
                    <a:lnTo>
                      <a:pt x="39" y="28"/>
                    </a:lnTo>
                    <a:lnTo>
                      <a:pt x="41" y="27"/>
                    </a:lnTo>
                    <a:lnTo>
                      <a:pt x="42" y="27"/>
                    </a:lnTo>
                    <a:lnTo>
                      <a:pt x="42" y="25"/>
                    </a:lnTo>
                    <a:lnTo>
                      <a:pt x="44" y="25"/>
                    </a:lnTo>
                    <a:lnTo>
                      <a:pt x="45" y="23"/>
                    </a:lnTo>
                    <a:lnTo>
                      <a:pt x="45" y="22"/>
                    </a:lnTo>
                    <a:lnTo>
                      <a:pt x="45" y="20"/>
                    </a:lnTo>
                    <a:lnTo>
                      <a:pt x="47" y="20"/>
                    </a:lnTo>
                    <a:lnTo>
                      <a:pt x="47" y="18"/>
                    </a:lnTo>
                    <a:lnTo>
                      <a:pt x="47" y="17"/>
                    </a:lnTo>
                    <a:lnTo>
                      <a:pt x="47" y="16"/>
                    </a:lnTo>
                    <a:lnTo>
                      <a:pt x="47" y="15"/>
                    </a:lnTo>
                    <a:lnTo>
                      <a:pt x="47" y="13"/>
                    </a:lnTo>
                    <a:lnTo>
                      <a:pt x="45" y="11"/>
                    </a:lnTo>
                    <a:lnTo>
                      <a:pt x="44" y="9"/>
                    </a:lnTo>
                    <a:lnTo>
                      <a:pt x="42" y="8"/>
                    </a:lnTo>
                    <a:lnTo>
                      <a:pt x="41" y="7"/>
                    </a:lnTo>
                    <a:lnTo>
                      <a:pt x="38" y="6"/>
                    </a:lnTo>
                    <a:lnTo>
                      <a:pt x="35" y="4"/>
                    </a:lnTo>
                    <a:lnTo>
                      <a:pt x="32" y="3"/>
                    </a:lnTo>
                    <a:lnTo>
                      <a:pt x="27" y="1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5" name="Freeform 183"/>
              <p:cNvSpPr>
                <a:spLocks/>
              </p:cNvSpPr>
              <p:nvPr/>
            </p:nvSpPr>
            <p:spPr bwMode="auto">
              <a:xfrm>
                <a:off x="3935" y="2172"/>
                <a:ext cx="53" cy="48"/>
              </a:xfrm>
              <a:custGeom>
                <a:avLst/>
                <a:gdLst/>
                <a:ahLst/>
                <a:cxnLst>
                  <a:cxn ang="0">
                    <a:pos x="24" y="40"/>
                  </a:cxn>
                  <a:cxn ang="0">
                    <a:pos x="45" y="20"/>
                  </a:cxn>
                  <a:cxn ang="0">
                    <a:pos x="47" y="17"/>
                  </a:cxn>
                  <a:cxn ang="0">
                    <a:pos x="48" y="15"/>
                  </a:cxn>
                  <a:cxn ang="0">
                    <a:pos x="50" y="14"/>
                  </a:cxn>
                  <a:cxn ang="0">
                    <a:pos x="53" y="12"/>
                  </a:cxn>
                  <a:cxn ang="0">
                    <a:pos x="53" y="9"/>
                  </a:cxn>
                  <a:cxn ang="0">
                    <a:pos x="53" y="8"/>
                  </a:cxn>
                  <a:cxn ang="0">
                    <a:pos x="53" y="7"/>
                  </a:cxn>
                  <a:cxn ang="0">
                    <a:pos x="53" y="5"/>
                  </a:cxn>
                  <a:cxn ang="0">
                    <a:pos x="53" y="4"/>
                  </a:cxn>
                  <a:cxn ang="0">
                    <a:pos x="53" y="3"/>
                  </a:cxn>
                  <a:cxn ang="0">
                    <a:pos x="50" y="1"/>
                  </a:cxn>
                  <a:cxn ang="0">
                    <a:pos x="48" y="1"/>
                  </a:cxn>
                  <a:cxn ang="0">
                    <a:pos x="48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1"/>
                  </a:cxn>
                  <a:cxn ang="0">
                    <a:pos x="33" y="1"/>
                  </a:cxn>
                  <a:cxn ang="0">
                    <a:pos x="29" y="4"/>
                  </a:cxn>
                  <a:cxn ang="0">
                    <a:pos x="26" y="5"/>
                  </a:cxn>
                  <a:cxn ang="0">
                    <a:pos x="23" y="7"/>
                  </a:cxn>
                  <a:cxn ang="0">
                    <a:pos x="20" y="9"/>
                  </a:cxn>
                  <a:cxn ang="0">
                    <a:pos x="17" y="12"/>
                  </a:cxn>
                  <a:cxn ang="0">
                    <a:pos x="14" y="15"/>
                  </a:cxn>
                  <a:cxn ang="0">
                    <a:pos x="11" y="17"/>
                  </a:cxn>
                  <a:cxn ang="0">
                    <a:pos x="6" y="21"/>
                  </a:cxn>
                  <a:cxn ang="0">
                    <a:pos x="5" y="24"/>
                  </a:cxn>
                  <a:cxn ang="0">
                    <a:pos x="3" y="28"/>
                  </a:cxn>
                  <a:cxn ang="0">
                    <a:pos x="2" y="31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40"/>
                  </a:cxn>
                  <a:cxn ang="0">
                    <a:pos x="2" y="43"/>
                  </a:cxn>
                  <a:cxn ang="0">
                    <a:pos x="2" y="44"/>
                  </a:cxn>
                  <a:cxn ang="0">
                    <a:pos x="3" y="45"/>
                  </a:cxn>
                  <a:cxn ang="0">
                    <a:pos x="3" y="47"/>
                  </a:cxn>
                  <a:cxn ang="0">
                    <a:pos x="5" y="47"/>
                  </a:cxn>
                  <a:cxn ang="0">
                    <a:pos x="6" y="48"/>
                  </a:cxn>
                  <a:cxn ang="0">
                    <a:pos x="8" y="48"/>
                  </a:cxn>
                  <a:cxn ang="0">
                    <a:pos x="11" y="48"/>
                  </a:cxn>
                  <a:cxn ang="0">
                    <a:pos x="11" y="48"/>
                  </a:cxn>
                  <a:cxn ang="0">
                    <a:pos x="14" y="47"/>
                  </a:cxn>
                  <a:cxn ang="0">
                    <a:pos x="14" y="47"/>
                  </a:cxn>
                  <a:cxn ang="0">
                    <a:pos x="17" y="45"/>
                  </a:cxn>
                  <a:cxn ang="0">
                    <a:pos x="17" y="44"/>
                  </a:cxn>
                  <a:cxn ang="0">
                    <a:pos x="20" y="43"/>
                  </a:cxn>
                  <a:cxn ang="0">
                    <a:pos x="20" y="41"/>
                  </a:cxn>
                  <a:cxn ang="0">
                    <a:pos x="24" y="40"/>
                  </a:cxn>
                </a:cxnLst>
                <a:rect l="0" t="0" r="r" b="b"/>
                <a:pathLst>
                  <a:path w="53" h="48">
                    <a:moveTo>
                      <a:pt x="24" y="40"/>
                    </a:moveTo>
                    <a:lnTo>
                      <a:pt x="45" y="20"/>
                    </a:lnTo>
                    <a:lnTo>
                      <a:pt x="47" y="17"/>
                    </a:lnTo>
                    <a:lnTo>
                      <a:pt x="48" y="15"/>
                    </a:lnTo>
                    <a:lnTo>
                      <a:pt x="50" y="14"/>
                    </a:lnTo>
                    <a:lnTo>
                      <a:pt x="53" y="12"/>
                    </a:lnTo>
                    <a:lnTo>
                      <a:pt x="53" y="9"/>
                    </a:lnTo>
                    <a:lnTo>
                      <a:pt x="53" y="8"/>
                    </a:lnTo>
                    <a:lnTo>
                      <a:pt x="53" y="7"/>
                    </a:lnTo>
                    <a:lnTo>
                      <a:pt x="53" y="5"/>
                    </a:lnTo>
                    <a:lnTo>
                      <a:pt x="53" y="4"/>
                    </a:lnTo>
                    <a:lnTo>
                      <a:pt x="53" y="3"/>
                    </a:lnTo>
                    <a:lnTo>
                      <a:pt x="50" y="1"/>
                    </a:lnTo>
                    <a:lnTo>
                      <a:pt x="48" y="1"/>
                    </a:lnTo>
                    <a:lnTo>
                      <a:pt x="48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1"/>
                    </a:lnTo>
                    <a:lnTo>
                      <a:pt x="33" y="1"/>
                    </a:lnTo>
                    <a:lnTo>
                      <a:pt x="29" y="4"/>
                    </a:lnTo>
                    <a:lnTo>
                      <a:pt x="26" y="5"/>
                    </a:lnTo>
                    <a:lnTo>
                      <a:pt x="23" y="7"/>
                    </a:lnTo>
                    <a:lnTo>
                      <a:pt x="20" y="9"/>
                    </a:lnTo>
                    <a:lnTo>
                      <a:pt x="17" y="12"/>
                    </a:lnTo>
                    <a:lnTo>
                      <a:pt x="14" y="15"/>
                    </a:lnTo>
                    <a:lnTo>
                      <a:pt x="11" y="17"/>
                    </a:lnTo>
                    <a:lnTo>
                      <a:pt x="6" y="21"/>
                    </a:lnTo>
                    <a:lnTo>
                      <a:pt x="5" y="24"/>
                    </a:lnTo>
                    <a:lnTo>
                      <a:pt x="3" y="28"/>
                    </a:lnTo>
                    <a:lnTo>
                      <a:pt x="2" y="31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40"/>
                    </a:lnTo>
                    <a:lnTo>
                      <a:pt x="2" y="43"/>
                    </a:lnTo>
                    <a:lnTo>
                      <a:pt x="2" y="44"/>
                    </a:lnTo>
                    <a:lnTo>
                      <a:pt x="3" y="45"/>
                    </a:lnTo>
                    <a:lnTo>
                      <a:pt x="3" y="47"/>
                    </a:lnTo>
                    <a:lnTo>
                      <a:pt x="5" y="47"/>
                    </a:lnTo>
                    <a:lnTo>
                      <a:pt x="6" y="48"/>
                    </a:lnTo>
                    <a:lnTo>
                      <a:pt x="8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4" y="47"/>
                    </a:lnTo>
                    <a:lnTo>
                      <a:pt x="14" y="47"/>
                    </a:lnTo>
                    <a:lnTo>
                      <a:pt x="17" y="45"/>
                    </a:lnTo>
                    <a:lnTo>
                      <a:pt x="17" y="44"/>
                    </a:lnTo>
                    <a:lnTo>
                      <a:pt x="20" y="43"/>
                    </a:lnTo>
                    <a:lnTo>
                      <a:pt x="20" y="41"/>
                    </a:lnTo>
                    <a:lnTo>
                      <a:pt x="24" y="40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6" name="Freeform 184"/>
              <p:cNvSpPr>
                <a:spLocks/>
              </p:cNvSpPr>
              <p:nvPr/>
            </p:nvSpPr>
            <p:spPr bwMode="auto">
              <a:xfrm>
                <a:off x="3913" y="2251"/>
                <a:ext cx="10" cy="1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9"/>
                  </a:cxn>
                  <a:cxn ang="0">
                    <a:pos x="3" y="9"/>
                  </a:cxn>
                  <a:cxn ang="0">
                    <a:pos x="3" y="10"/>
                  </a:cxn>
                  <a:cxn ang="0">
                    <a:pos x="3" y="10"/>
                  </a:cxn>
                  <a:cxn ang="0">
                    <a:pos x="6" y="10"/>
                  </a:cxn>
                  <a:cxn ang="0">
                    <a:pos x="7" y="9"/>
                  </a:cxn>
                  <a:cxn ang="0">
                    <a:pos x="9" y="9"/>
                  </a:cxn>
                  <a:cxn ang="0">
                    <a:pos x="10" y="8"/>
                  </a:cxn>
                  <a:cxn ang="0">
                    <a:pos x="10" y="7"/>
                  </a:cxn>
                  <a:cxn ang="0">
                    <a:pos x="10" y="5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3" y="0"/>
                  </a:cxn>
                </a:cxnLst>
                <a:rect l="0" t="0" r="r" b="b"/>
                <a:pathLst>
                  <a:path w="10" h="10">
                    <a:moveTo>
                      <a:pt x="3" y="0"/>
                    </a:moveTo>
                    <a:lnTo>
                      <a:pt x="3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3" y="0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91" name="Rectangle 199"/>
            <p:cNvSpPr>
              <a:spLocks noChangeArrowheads="1"/>
            </p:cNvSpPr>
            <p:nvPr/>
          </p:nvSpPr>
          <p:spPr bwMode="auto">
            <a:xfrm>
              <a:off x="3840" y="1200"/>
              <a:ext cx="5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2000" b="1">
                  <a:solidFill>
                    <a:srgbClr val="000000"/>
                  </a:solidFill>
                  <a:latin typeface="Arial Narrow" pitchFamily="34" charset="0"/>
                </a:rPr>
                <a:t>Prioritas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394" name="Text Box 202"/>
            <p:cNvSpPr txBox="1">
              <a:spLocks noChangeArrowheads="1"/>
            </p:cNvSpPr>
            <p:nvPr/>
          </p:nvSpPr>
          <p:spPr bwMode="auto">
            <a:xfrm>
              <a:off x="2169" y="3208"/>
              <a:ext cx="903" cy="288"/>
            </a:xfrm>
            <a:prstGeom prst="rect">
              <a:avLst/>
            </a:prstGeom>
            <a:noFill/>
            <a:ln w="38100" algn="ctr">
              <a:noFill/>
              <a:miter lim="800000"/>
              <a:headEnd type="none" w="lg" len="lg"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rgbClr val="000000"/>
                  </a:solidFill>
                </a:rPr>
                <a:t>Keterbatasan</a:t>
              </a:r>
              <a:r>
                <a:rPr lang="en-US" sz="1200" b="1" dirty="0">
                  <a:solidFill>
                    <a:srgbClr val="000000"/>
                  </a:solidFill>
                </a:rPr>
                <a:t> </a:t>
              </a:r>
            </a:p>
            <a:p>
              <a:pPr algn="ctr"/>
              <a:r>
                <a:rPr lang="en-US" sz="1200" b="1" dirty="0" err="1">
                  <a:solidFill>
                    <a:srgbClr val="000000"/>
                  </a:solidFill>
                </a:rPr>
                <a:t>Sarana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8395" name="Text Box 203"/>
            <p:cNvSpPr txBox="1">
              <a:spLocks noChangeArrowheads="1"/>
            </p:cNvSpPr>
            <p:nvPr/>
          </p:nvSpPr>
          <p:spPr bwMode="auto">
            <a:xfrm>
              <a:off x="864" y="3468"/>
              <a:ext cx="500" cy="213"/>
            </a:xfrm>
            <a:prstGeom prst="rect">
              <a:avLst/>
            </a:prstGeom>
            <a:noFill/>
            <a:ln w="38100" algn="ctr">
              <a:noFill/>
              <a:miter lim="800000"/>
              <a:headEnd type="none" w="lg" len="lg"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</a:rPr>
                <a:t>Subsidi</a:t>
              </a:r>
            </a:p>
          </p:txBody>
        </p:sp>
        <p:sp>
          <p:nvSpPr>
            <p:cNvPr id="8396" name="Text Box 204"/>
            <p:cNvSpPr txBox="1">
              <a:spLocks noChangeArrowheads="1"/>
            </p:cNvSpPr>
            <p:nvPr/>
          </p:nvSpPr>
          <p:spPr bwMode="auto">
            <a:xfrm>
              <a:off x="2158" y="1232"/>
              <a:ext cx="671" cy="291"/>
            </a:xfrm>
            <a:prstGeom prst="rect">
              <a:avLst/>
            </a:prstGeom>
            <a:noFill/>
            <a:ln w="38100" algn="ctr">
              <a:noFill/>
              <a:miter lim="800000"/>
              <a:headEnd type="none" w="lg" len="lg"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rgbClr val="000000"/>
                  </a:solidFill>
                </a:rPr>
                <a:t>Daya</a:t>
              </a:r>
              <a:r>
                <a:rPr lang="en-US" sz="1200" b="1" dirty="0">
                  <a:solidFill>
                    <a:srgbClr val="000000"/>
                  </a:solidFill>
                </a:rPr>
                <a:t> </a:t>
              </a:r>
            </a:p>
            <a:p>
              <a:pPr algn="ctr"/>
              <a:r>
                <a:rPr lang="en-US" sz="1200" b="1" dirty="0" err="1">
                  <a:solidFill>
                    <a:srgbClr val="000000"/>
                  </a:solidFill>
                </a:rPr>
                <a:t>Serap</a:t>
              </a:r>
              <a:r>
                <a:rPr lang="en-US" sz="1200" b="1" dirty="0">
                  <a:solidFill>
                    <a:srgbClr val="000000"/>
                  </a:solidFill>
                </a:rPr>
                <a:t> </a:t>
              </a:r>
              <a:r>
                <a:rPr lang="en-US" sz="1200" b="1" dirty="0" err="1">
                  <a:solidFill>
                    <a:srgbClr val="000000"/>
                  </a:solidFill>
                </a:rPr>
                <a:t>Rendah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8397" name="Text Box 205"/>
            <p:cNvSpPr txBox="1">
              <a:spLocks noChangeArrowheads="1"/>
            </p:cNvSpPr>
            <p:nvPr/>
          </p:nvSpPr>
          <p:spPr bwMode="auto">
            <a:xfrm>
              <a:off x="865" y="1732"/>
              <a:ext cx="674" cy="330"/>
            </a:xfrm>
            <a:prstGeom prst="rect">
              <a:avLst/>
            </a:prstGeom>
            <a:noFill/>
            <a:ln w="38100" algn="ctr">
              <a:noFill/>
              <a:miter lim="800000"/>
              <a:headEnd type="none" w="lg" len="lg"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</a:rPr>
                <a:t>Kompetensi</a:t>
              </a:r>
            </a:p>
            <a:p>
              <a:pPr algn="ctr"/>
              <a:r>
                <a:rPr lang="en-US" sz="1400" b="1">
                  <a:solidFill>
                    <a:srgbClr val="000000"/>
                  </a:solidFill>
                </a:rPr>
                <a:t>Rendah</a:t>
              </a:r>
            </a:p>
          </p:txBody>
        </p:sp>
        <p:sp>
          <p:nvSpPr>
            <p:cNvPr id="8398" name="Text Box 206"/>
            <p:cNvSpPr txBox="1">
              <a:spLocks noChangeArrowheads="1"/>
            </p:cNvSpPr>
            <p:nvPr/>
          </p:nvSpPr>
          <p:spPr bwMode="auto">
            <a:xfrm>
              <a:off x="922" y="2688"/>
              <a:ext cx="865" cy="291"/>
            </a:xfrm>
            <a:prstGeom prst="rect">
              <a:avLst/>
            </a:prstGeom>
            <a:noFill/>
            <a:ln w="38100" algn="ctr">
              <a:noFill/>
              <a:miter lim="800000"/>
              <a:headEnd type="none" w="lg" len="lg"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</a:rPr>
                <a:t>PBM</a:t>
              </a:r>
            </a:p>
            <a:p>
              <a:pPr algn="ctr"/>
              <a:r>
                <a:rPr lang="en-US" sz="1200" b="1" dirty="0" err="1">
                  <a:solidFill>
                    <a:srgbClr val="000000"/>
                  </a:solidFill>
                </a:rPr>
                <a:t>Tidak</a:t>
              </a:r>
              <a:r>
                <a:rPr lang="en-US" sz="1200" b="1" dirty="0">
                  <a:solidFill>
                    <a:srgbClr val="000000"/>
                  </a:solidFill>
                </a:rPr>
                <a:t> </a:t>
              </a:r>
              <a:r>
                <a:rPr lang="en-US" sz="1200" b="1" dirty="0" err="1">
                  <a:solidFill>
                    <a:srgbClr val="000000"/>
                  </a:solidFill>
                </a:rPr>
                <a:t>Berkembang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8399" name="Text Box 207"/>
            <p:cNvSpPr txBox="1">
              <a:spLocks noChangeArrowheads="1"/>
            </p:cNvSpPr>
            <p:nvPr/>
          </p:nvSpPr>
          <p:spPr bwMode="auto">
            <a:xfrm>
              <a:off x="3352" y="1776"/>
              <a:ext cx="690" cy="291"/>
            </a:xfrm>
            <a:prstGeom prst="rect">
              <a:avLst/>
            </a:prstGeom>
            <a:noFill/>
            <a:ln w="38100" algn="ctr">
              <a:noFill/>
              <a:miter lim="800000"/>
              <a:headEnd type="none" w="lg" len="lg"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rgbClr val="000000"/>
                  </a:solidFill>
                </a:rPr>
                <a:t>Pengangguran</a:t>
              </a:r>
              <a:endParaRPr lang="en-US" sz="1200" b="1" dirty="0">
                <a:solidFill>
                  <a:srgbClr val="000000"/>
                </a:solidFill>
              </a:endParaRPr>
            </a:p>
            <a:p>
              <a:pPr algn="ctr"/>
              <a:r>
                <a:rPr lang="en-US" sz="1200" b="1" dirty="0" err="1">
                  <a:solidFill>
                    <a:srgbClr val="000000"/>
                  </a:solidFill>
                </a:rPr>
                <a:t>Meningkat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8400" name="Text Box 208"/>
            <p:cNvSpPr txBox="1">
              <a:spLocks noChangeArrowheads="1"/>
            </p:cNvSpPr>
            <p:nvPr/>
          </p:nvSpPr>
          <p:spPr bwMode="auto">
            <a:xfrm>
              <a:off x="3484" y="2592"/>
              <a:ext cx="423" cy="291"/>
            </a:xfrm>
            <a:prstGeom prst="rect">
              <a:avLst/>
            </a:prstGeom>
            <a:noFill/>
            <a:ln w="38100" algn="ctr">
              <a:noFill/>
              <a:miter lim="800000"/>
              <a:headEnd type="none" w="lg" len="lg"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Minat</a:t>
              </a:r>
            </a:p>
            <a:p>
              <a:r>
                <a:rPr lang="en-US" sz="1200" b="1">
                  <a:solidFill>
                    <a:srgbClr val="000000"/>
                  </a:solidFill>
                </a:rPr>
                <a:t>Rendah</a:t>
              </a:r>
            </a:p>
          </p:txBody>
        </p:sp>
        <p:sp>
          <p:nvSpPr>
            <p:cNvPr id="8403" name="Freeform 211"/>
            <p:cNvSpPr>
              <a:spLocks/>
            </p:cNvSpPr>
            <p:nvPr/>
          </p:nvSpPr>
          <p:spPr bwMode="auto">
            <a:xfrm>
              <a:off x="3648" y="2112"/>
              <a:ext cx="205" cy="384"/>
            </a:xfrm>
            <a:custGeom>
              <a:avLst/>
              <a:gdLst/>
              <a:ahLst/>
              <a:cxnLst>
                <a:cxn ang="0">
                  <a:pos x="9" y="188"/>
                </a:cxn>
                <a:cxn ang="0">
                  <a:pos x="11" y="218"/>
                </a:cxn>
                <a:cxn ang="0">
                  <a:pos x="45" y="208"/>
                </a:cxn>
                <a:cxn ang="0">
                  <a:pos x="79" y="197"/>
                </a:cxn>
                <a:cxn ang="0">
                  <a:pos x="109" y="186"/>
                </a:cxn>
                <a:cxn ang="0">
                  <a:pos x="139" y="175"/>
                </a:cxn>
                <a:cxn ang="0">
                  <a:pos x="169" y="162"/>
                </a:cxn>
                <a:cxn ang="0">
                  <a:pos x="196" y="149"/>
                </a:cxn>
                <a:cxn ang="0">
                  <a:pos x="223" y="137"/>
                </a:cxn>
                <a:cxn ang="0">
                  <a:pos x="247" y="124"/>
                </a:cxn>
                <a:cxn ang="0">
                  <a:pos x="292" y="97"/>
                </a:cxn>
                <a:cxn ang="0">
                  <a:pos x="333" y="72"/>
                </a:cxn>
                <a:cxn ang="0">
                  <a:pos x="367" y="46"/>
                </a:cxn>
                <a:cxn ang="0">
                  <a:pos x="397" y="22"/>
                </a:cxn>
                <a:cxn ang="0">
                  <a:pos x="370" y="0"/>
                </a:cxn>
                <a:cxn ang="0">
                  <a:pos x="343" y="22"/>
                </a:cxn>
                <a:cxn ang="0">
                  <a:pos x="310" y="46"/>
                </a:cxn>
                <a:cxn ang="0">
                  <a:pos x="271" y="72"/>
                </a:cxn>
                <a:cxn ang="0">
                  <a:pos x="226" y="97"/>
                </a:cxn>
                <a:cxn ang="0">
                  <a:pos x="204" y="109"/>
                </a:cxn>
                <a:cxn ang="0">
                  <a:pos x="178" y="122"/>
                </a:cxn>
                <a:cxn ang="0">
                  <a:pos x="151" y="134"/>
                </a:cxn>
                <a:cxn ang="0">
                  <a:pos x="124" y="146"/>
                </a:cxn>
                <a:cxn ang="0">
                  <a:pos x="94" y="157"/>
                </a:cxn>
                <a:cxn ang="0">
                  <a:pos x="64" y="167"/>
                </a:cxn>
                <a:cxn ang="0">
                  <a:pos x="32" y="179"/>
                </a:cxn>
                <a:cxn ang="0">
                  <a:pos x="0" y="189"/>
                </a:cxn>
                <a:cxn ang="0">
                  <a:pos x="1" y="218"/>
                </a:cxn>
                <a:cxn ang="0">
                  <a:pos x="9" y="188"/>
                </a:cxn>
              </a:cxnLst>
              <a:rect l="0" t="0" r="r" b="b"/>
              <a:pathLst>
                <a:path w="397" h="218">
                  <a:moveTo>
                    <a:pt x="9" y="188"/>
                  </a:moveTo>
                  <a:lnTo>
                    <a:pt x="11" y="218"/>
                  </a:lnTo>
                  <a:lnTo>
                    <a:pt x="45" y="208"/>
                  </a:lnTo>
                  <a:lnTo>
                    <a:pt x="79" y="197"/>
                  </a:lnTo>
                  <a:lnTo>
                    <a:pt x="109" y="186"/>
                  </a:lnTo>
                  <a:lnTo>
                    <a:pt x="139" y="175"/>
                  </a:lnTo>
                  <a:lnTo>
                    <a:pt x="169" y="162"/>
                  </a:lnTo>
                  <a:lnTo>
                    <a:pt x="196" y="149"/>
                  </a:lnTo>
                  <a:lnTo>
                    <a:pt x="223" y="137"/>
                  </a:lnTo>
                  <a:lnTo>
                    <a:pt x="247" y="124"/>
                  </a:lnTo>
                  <a:lnTo>
                    <a:pt x="292" y="97"/>
                  </a:lnTo>
                  <a:lnTo>
                    <a:pt x="333" y="72"/>
                  </a:lnTo>
                  <a:lnTo>
                    <a:pt x="367" y="46"/>
                  </a:lnTo>
                  <a:lnTo>
                    <a:pt x="397" y="22"/>
                  </a:lnTo>
                  <a:lnTo>
                    <a:pt x="370" y="0"/>
                  </a:lnTo>
                  <a:lnTo>
                    <a:pt x="343" y="22"/>
                  </a:lnTo>
                  <a:lnTo>
                    <a:pt x="310" y="46"/>
                  </a:lnTo>
                  <a:lnTo>
                    <a:pt x="271" y="72"/>
                  </a:lnTo>
                  <a:lnTo>
                    <a:pt x="226" y="97"/>
                  </a:lnTo>
                  <a:lnTo>
                    <a:pt x="204" y="109"/>
                  </a:lnTo>
                  <a:lnTo>
                    <a:pt x="178" y="122"/>
                  </a:lnTo>
                  <a:lnTo>
                    <a:pt x="151" y="134"/>
                  </a:lnTo>
                  <a:lnTo>
                    <a:pt x="124" y="146"/>
                  </a:lnTo>
                  <a:lnTo>
                    <a:pt x="94" y="157"/>
                  </a:lnTo>
                  <a:lnTo>
                    <a:pt x="64" y="167"/>
                  </a:lnTo>
                  <a:lnTo>
                    <a:pt x="32" y="179"/>
                  </a:lnTo>
                  <a:lnTo>
                    <a:pt x="0" y="189"/>
                  </a:lnTo>
                  <a:lnTo>
                    <a:pt x="1" y="218"/>
                  </a:lnTo>
                  <a:lnTo>
                    <a:pt x="9" y="18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4" name="Freeform 212"/>
            <p:cNvSpPr>
              <a:spLocks/>
            </p:cNvSpPr>
            <p:nvPr/>
          </p:nvSpPr>
          <p:spPr bwMode="auto">
            <a:xfrm>
              <a:off x="3600" y="2448"/>
              <a:ext cx="174" cy="64"/>
            </a:xfrm>
            <a:custGeom>
              <a:avLst/>
              <a:gdLst/>
              <a:ahLst/>
              <a:cxnLst>
                <a:cxn ang="0">
                  <a:pos x="171" y="49"/>
                </a:cxn>
                <a:cxn ang="0">
                  <a:pos x="174" y="33"/>
                </a:cxn>
                <a:cxn ang="0">
                  <a:pos x="8" y="0"/>
                </a:cxn>
                <a:cxn ang="0">
                  <a:pos x="0" y="30"/>
                </a:cxn>
                <a:cxn ang="0">
                  <a:pos x="167" y="64"/>
                </a:cxn>
                <a:cxn ang="0">
                  <a:pos x="171" y="49"/>
                </a:cxn>
              </a:cxnLst>
              <a:rect l="0" t="0" r="r" b="b"/>
              <a:pathLst>
                <a:path w="174" h="64">
                  <a:moveTo>
                    <a:pt x="171" y="49"/>
                  </a:moveTo>
                  <a:lnTo>
                    <a:pt x="174" y="33"/>
                  </a:lnTo>
                  <a:lnTo>
                    <a:pt x="8" y="0"/>
                  </a:lnTo>
                  <a:lnTo>
                    <a:pt x="0" y="30"/>
                  </a:lnTo>
                  <a:lnTo>
                    <a:pt x="167" y="64"/>
                  </a:lnTo>
                  <a:lnTo>
                    <a:pt x="171" y="4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5" name="Freeform 213"/>
            <p:cNvSpPr>
              <a:spLocks/>
            </p:cNvSpPr>
            <p:nvPr/>
          </p:nvSpPr>
          <p:spPr bwMode="auto">
            <a:xfrm>
              <a:off x="3600" y="2352"/>
              <a:ext cx="56" cy="105"/>
            </a:xfrm>
            <a:custGeom>
              <a:avLst/>
              <a:gdLst/>
              <a:ahLst/>
              <a:cxnLst>
                <a:cxn ang="0">
                  <a:pos x="36" y="105"/>
                </a:cxn>
                <a:cxn ang="0">
                  <a:pos x="38" y="93"/>
                </a:cxn>
                <a:cxn ang="0">
                  <a:pos x="41" y="81"/>
                </a:cxn>
                <a:cxn ang="0">
                  <a:pos x="44" y="69"/>
                </a:cxn>
                <a:cxn ang="0">
                  <a:pos x="46" y="55"/>
                </a:cxn>
                <a:cxn ang="0">
                  <a:pos x="49" y="43"/>
                </a:cxn>
                <a:cxn ang="0">
                  <a:pos x="50" y="31"/>
                </a:cxn>
                <a:cxn ang="0">
                  <a:pos x="53" y="19"/>
                </a:cxn>
                <a:cxn ang="0">
                  <a:pos x="56" y="5"/>
                </a:cxn>
                <a:cxn ang="0">
                  <a:pos x="19" y="0"/>
                </a:cxn>
                <a:cxn ang="0">
                  <a:pos x="18" y="14"/>
                </a:cxn>
                <a:cxn ang="0">
                  <a:pos x="14" y="26"/>
                </a:cxn>
                <a:cxn ang="0">
                  <a:pos x="13" y="38"/>
                </a:cxn>
                <a:cxn ang="0">
                  <a:pos x="10" y="50"/>
                </a:cxn>
                <a:cxn ang="0">
                  <a:pos x="7" y="62"/>
                </a:cxn>
                <a:cxn ang="0">
                  <a:pos x="5" y="75"/>
                </a:cxn>
                <a:cxn ang="0">
                  <a:pos x="2" y="87"/>
                </a:cxn>
                <a:cxn ang="0">
                  <a:pos x="0" y="99"/>
                </a:cxn>
                <a:cxn ang="0">
                  <a:pos x="36" y="105"/>
                </a:cxn>
              </a:cxnLst>
              <a:rect l="0" t="0" r="r" b="b"/>
              <a:pathLst>
                <a:path w="56" h="105">
                  <a:moveTo>
                    <a:pt x="36" y="105"/>
                  </a:moveTo>
                  <a:lnTo>
                    <a:pt x="38" y="93"/>
                  </a:lnTo>
                  <a:lnTo>
                    <a:pt x="41" y="81"/>
                  </a:lnTo>
                  <a:lnTo>
                    <a:pt x="44" y="69"/>
                  </a:lnTo>
                  <a:lnTo>
                    <a:pt x="46" y="55"/>
                  </a:lnTo>
                  <a:lnTo>
                    <a:pt x="49" y="43"/>
                  </a:lnTo>
                  <a:lnTo>
                    <a:pt x="50" y="31"/>
                  </a:lnTo>
                  <a:lnTo>
                    <a:pt x="53" y="19"/>
                  </a:lnTo>
                  <a:lnTo>
                    <a:pt x="56" y="5"/>
                  </a:lnTo>
                  <a:lnTo>
                    <a:pt x="19" y="0"/>
                  </a:lnTo>
                  <a:lnTo>
                    <a:pt x="18" y="14"/>
                  </a:lnTo>
                  <a:lnTo>
                    <a:pt x="14" y="26"/>
                  </a:lnTo>
                  <a:lnTo>
                    <a:pt x="13" y="38"/>
                  </a:lnTo>
                  <a:lnTo>
                    <a:pt x="10" y="50"/>
                  </a:lnTo>
                  <a:lnTo>
                    <a:pt x="7" y="62"/>
                  </a:lnTo>
                  <a:lnTo>
                    <a:pt x="5" y="75"/>
                  </a:lnTo>
                  <a:lnTo>
                    <a:pt x="2" y="87"/>
                  </a:lnTo>
                  <a:lnTo>
                    <a:pt x="0" y="99"/>
                  </a:lnTo>
                  <a:lnTo>
                    <a:pt x="36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596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304800"/>
            <a:ext cx="8229600" cy="1143000"/>
          </a:xfrm>
        </p:spPr>
        <p:txBody>
          <a:bodyPr/>
          <a:lstStyle/>
          <a:p>
            <a:r>
              <a:rPr lang="en-US" sz="2400">
                <a:latin typeface="Arial Narrow" pitchFamily="34" charset="0"/>
              </a:rPr>
              <a:t>THE ROLE OF KEY QUALIFICATIONS IN TRANSITION FROM VOCATIONAL TO WORK</a:t>
            </a:r>
            <a:br>
              <a:rPr lang="en-US" sz="2400">
                <a:latin typeface="Arial Narrow" pitchFamily="34" charset="0"/>
              </a:rPr>
            </a:br>
            <a:r>
              <a:rPr lang="en-US" sz="2400">
                <a:latin typeface="Arial Narrow" pitchFamily="34" charset="0"/>
              </a:rPr>
              <a:t>by S.J. van Zolingen-Nijemengen Univ – Muklas Samani, 2008</a:t>
            </a:r>
          </a:p>
        </p:txBody>
      </p:sp>
      <p:sp>
        <p:nvSpPr>
          <p:cNvPr id="111619" name="Oval 3"/>
          <p:cNvSpPr>
            <a:spLocks noChangeArrowheads="1"/>
          </p:cNvSpPr>
          <p:nvPr/>
        </p:nvSpPr>
        <p:spPr bwMode="auto">
          <a:xfrm>
            <a:off x="1676400" y="3352800"/>
            <a:ext cx="2286000" cy="1219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dirty="0">
                <a:solidFill>
                  <a:srgbClr val="336600"/>
                </a:solidFill>
                <a:latin typeface="Franklin Gothic Heavy" pitchFamily="34" charset="0"/>
                <a:cs typeface="Arial" pitchFamily="34" charset="0"/>
              </a:rPr>
              <a:t>GLOBALIZATION,</a:t>
            </a:r>
          </a:p>
          <a:p>
            <a:pPr eaLnBrk="1" hangingPunct="1"/>
            <a:r>
              <a:rPr lang="en-US" dirty="0">
                <a:solidFill>
                  <a:srgbClr val="336600"/>
                </a:solidFill>
                <a:latin typeface="Franklin Gothic Heavy" pitchFamily="34" charset="0"/>
                <a:cs typeface="Arial" pitchFamily="34" charset="0"/>
              </a:rPr>
              <a:t>AUTOMATION ETC.</a:t>
            </a:r>
          </a:p>
        </p:txBody>
      </p:sp>
      <p:sp>
        <p:nvSpPr>
          <p:cNvPr id="111620" name="AutoShape 4"/>
          <p:cNvSpPr>
            <a:spLocks noChangeArrowheads="1"/>
          </p:cNvSpPr>
          <p:nvPr/>
        </p:nvSpPr>
        <p:spPr bwMode="auto">
          <a:xfrm>
            <a:off x="4800600" y="1905000"/>
            <a:ext cx="5715000" cy="4267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1" hangingPunct="1"/>
            <a:r>
              <a:rPr lang="en-US" sz="2000">
                <a:solidFill>
                  <a:srgbClr val="000000"/>
                </a:solidFill>
                <a:latin typeface="Franklin Gothic Heavy" pitchFamily="34" charset="0"/>
                <a:cs typeface="Arial" pitchFamily="34" charset="0"/>
              </a:rPr>
              <a:t>FLEXIBLE BROADLY-SKILLED EMPLOYEE,</a:t>
            </a:r>
          </a:p>
          <a:p>
            <a:pPr algn="l" eaLnBrk="1" hangingPunct="1"/>
            <a:r>
              <a:rPr lang="en-US" sz="2000">
                <a:solidFill>
                  <a:srgbClr val="000000"/>
                </a:solidFill>
                <a:latin typeface="Franklin Gothic Heavy" pitchFamily="34" charset="0"/>
                <a:cs typeface="Arial" pitchFamily="34" charset="0"/>
              </a:rPr>
              <a:t>CAN WORK IN A LESS STRUCTURED</a:t>
            </a:r>
          </a:p>
          <a:p>
            <a:pPr algn="l" eaLnBrk="1" hangingPunct="1"/>
            <a:r>
              <a:rPr lang="en-US" sz="2000">
                <a:solidFill>
                  <a:srgbClr val="000000"/>
                </a:solidFill>
                <a:latin typeface="Franklin Gothic Heavy" pitchFamily="34" charset="0"/>
                <a:cs typeface="Arial" pitchFamily="34" charset="0"/>
              </a:rPr>
              <a:t>ENVIROMENT, ABLE TO RESPOND</a:t>
            </a:r>
          </a:p>
          <a:p>
            <a:pPr algn="l" eaLnBrk="1" hangingPunct="1"/>
            <a:r>
              <a:rPr lang="en-US" sz="2000">
                <a:solidFill>
                  <a:srgbClr val="000000"/>
                </a:solidFill>
                <a:latin typeface="Franklin Gothic Heavy" pitchFamily="34" charset="0"/>
                <a:cs typeface="Arial" pitchFamily="34" charset="0"/>
              </a:rPr>
              <a:t>RAPIDLY AND EFFECTIVELY, LIFE LONG </a:t>
            </a:r>
          </a:p>
          <a:p>
            <a:pPr algn="l" eaLnBrk="1" hangingPunct="1"/>
            <a:r>
              <a:rPr lang="en-US" sz="2000">
                <a:solidFill>
                  <a:srgbClr val="000000"/>
                </a:solidFill>
                <a:latin typeface="Franklin Gothic Heavy" pitchFamily="34" charset="0"/>
                <a:cs typeface="Arial" pitchFamily="34" charset="0"/>
              </a:rPr>
              <a:t>LEARNING TO THE CHANGE THAT</a:t>
            </a:r>
          </a:p>
          <a:p>
            <a:pPr algn="l" eaLnBrk="1" hangingPunct="1"/>
            <a:r>
              <a:rPr lang="en-US" sz="2000">
                <a:solidFill>
                  <a:srgbClr val="000000"/>
                </a:solidFill>
                <a:latin typeface="Franklin Gothic Heavy" pitchFamily="34" charset="0"/>
                <a:cs typeface="Arial" pitchFamily="34" charset="0"/>
              </a:rPr>
              <a:t>OCCURING IN THEIR WORK AND </a:t>
            </a:r>
          </a:p>
          <a:p>
            <a:pPr algn="l" eaLnBrk="1" hangingPunct="1"/>
            <a:r>
              <a:rPr lang="en-US" sz="2000">
                <a:solidFill>
                  <a:srgbClr val="000000"/>
                </a:solidFill>
                <a:latin typeface="Franklin Gothic Heavy" pitchFamily="34" charset="0"/>
                <a:cs typeface="Arial" pitchFamily="34" charset="0"/>
              </a:rPr>
              <a:t>ORGANIZATION.</a:t>
            </a:r>
          </a:p>
          <a:p>
            <a:pPr algn="l" eaLnBrk="1" hangingPunct="1"/>
            <a:r>
              <a:rPr lang="en-US" sz="2000">
                <a:solidFill>
                  <a:srgbClr val="000000"/>
                </a:solidFill>
                <a:latin typeface="Franklin Gothic Heavy" pitchFamily="34" charset="0"/>
                <a:cs typeface="Arial" pitchFamily="34" charset="0"/>
              </a:rPr>
              <a:t>ABLE TO WORK INDEPENDENTLY, TO SOLVE</a:t>
            </a:r>
          </a:p>
          <a:p>
            <a:pPr algn="l" eaLnBrk="1" hangingPunct="1"/>
            <a:r>
              <a:rPr lang="en-US" sz="2000">
                <a:solidFill>
                  <a:srgbClr val="000000"/>
                </a:solidFill>
                <a:latin typeface="Franklin Gothic Heavy" pitchFamily="34" charset="0"/>
                <a:cs typeface="Arial" pitchFamily="34" charset="0"/>
              </a:rPr>
              <a:t>COMPLEX PROBLEM, EXERCISE INITIATIVE,</a:t>
            </a:r>
          </a:p>
          <a:p>
            <a:pPr algn="l" eaLnBrk="1" hangingPunct="1"/>
            <a:r>
              <a:rPr lang="en-US" sz="2000">
                <a:solidFill>
                  <a:srgbClr val="000000"/>
                </a:solidFill>
                <a:latin typeface="Franklin Gothic Heavy" pitchFamily="34" charset="0"/>
                <a:cs typeface="Arial" pitchFamily="34" charset="0"/>
              </a:rPr>
              <a:t>MAKE DECISION QUICKLY, ABLE TO PLAN</a:t>
            </a:r>
          </a:p>
          <a:p>
            <a:pPr algn="l" eaLnBrk="1" hangingPunct="1"/>
            <a:r>
              <a:rPr lang="en-US" sz="2000">
                <a:solidFill>
                  <a:srgbClr val="000000"/>
                </a:solidFill>
                <a:latin typeface="Franklin Gothic Heavy" pitchFamily="34" charset="0"/>
                <a:cs typeface="Arial" pitchFamily="34" charset="0"/>
              </a:rPr>
              <a:t>THEIR WORK.</a:t>
            </a:r>
          </a:p>
          <a:p>
            <a:pPr algn="l" eaLnBrk="1" hangingPunct="1"/>
            <a:endParaRPr lang="en-US" sz="2000">
              <a:solidFill>
                <a:srgbClr val="000000"/>
              </a:solidFill>
              <a:latin typeface="Franklin Gothic Heavy" pitchFamily="34" charset="0"/>
              <a:cs typeface="Arial" pitchFamily="34" charset="0"/>
            </a:endParaRPr>
          </a:p>
        </p:txBody>
      </p:sp>
      <p:sp>
        <p:nvSpPr>
          <p:cNvPr id="111621" name="AutoShape 5"/>
          <p:cNvSpPr>
            <a:spLocks noChangeArrowheads="1"/>
          </p:cNvSpPr>
          <p:nvPr/>
        </p:nvSpPr>
        <p:spPr bwMode="auto">
          <a:xfrm>
            <a:off x="4114800" y="3429000"/>
            <a:ext cx="457200" cy="1066800"/>
          </a:xfrm>
          <a:prstGeom prst="rightArrow">
            <a:avLst>
              <a:gd name="adj1" fmla="val 47324"/>
              <a:gd name="adj2" fmla="val 3680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73157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ORGANISASI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05000"/>
            <a:ext cx="8229600" cy="3505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>
                <a:latin typeface="Tahoma" pitchFamily="34" charset="0"/>
              </a:rPr>
              <a:t>adalah kesatuan (</a:t>
            </a:r>
            <a:r>
              <a:rPr lang="en-US" i="1">
                <a:latin typeface="Tahoma" pitchFamily="34" charset="0"/>
              </a:rPr>
              <a:t>entity</a:t>
            </a:r>
            <a:r>
              <a:rPr lang="en-US">
                <a:latin typeface="Tahoma" pitchFamily="34" charset="0"/>
              </a:rPr>
              <a:t>) sosial </a:t>
            </a:r>
          </a:p>
          <a:p>
            <a:pPr algn="ctr">
              <a:buFont typeface="Wingdings" pitchFamily="2" charset="2"/>
              <a:buNone/>
            </a:pPr>
            <a:r>
              <a:rPr lang="en-US">
                <a:latin typeface="Tahoma" pitchFamily="34" charset="0"/>
              </a:rPr>
              <a:t>yang dikoordinasikan secara sadar,</a:t>
            </a:r>
          </a:p>
          <a:p>
            <a:pPr algn="ctr">
              <a:buFont typeface="Wingdings" pitchFamily="2" charset="2"/>
              <a:buNone/>
            </a:pPr>
            <a:r>
              <a:rPr lang="en-US">
                <a:latin typeface="Tahoma" pitchFamily="34" charset="0"/>
              </a:rPr>
              <a:t>dengan batas-batas yang relatif dapat diidentifikasikan,</a:t>
            </a:r>
          </a:p>
          <a:p>
            <a:pPr algn="ctr">
              <a:buFont typeface="Wingdings" pitchFamily="2" charset="2"/>
              <a:buNone/>
            </a:pPr>
            <a:r>
              <a:rPr lang="en-US">
                <a:latin typeface="Tahoma" pitchFamily="34" charset="0"/>
              </a:rPr>
              <a:t>yang bekerja relatif terus menerus,</a:t>
            </a:r>
          </a:p>
          <a:p>
            <a:pPr algn="ctr">
              <a:buFont typeface="Wingdings" pitchFamily="2" charset="2"/>
              <a:buNone/>
            </a:pPr>
            <a:r>
              <a:rPr lang="en-US">
                <a:latin typeface="Tahoma" pitchFamily="34" charset="0"/>
              </a:rPr>
              <a:t>untuk mencapai suatu tujuan bersama atau kelompok</a:t>
            </a:r>
          </a:p>
        </p:txBody>
      </p:sp>
    </p:spTree>
    <p:extLst>
      <p:ext uri="{BB962C8B-B14F-4D97-AF65-F5344CB8AC3E}">
        <p14:creationId xmlns:p14="http://schemas.microsoft.com/office/powerpoint/2010/main" val="1480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29600" cy="787400"/>
          </a:xfrm>
        </p:spPr>
        <p:txBody>
          <a:bodyPr/>
          <a:lstStyle/>
          <a:p>
            <a:r>
              <a:rPr lang="en-US" sz="3600" b="1" dirty="0">
                <a:latin typeface="Arial Narrow" pitchFamily="34" charset="0"/>
              </a:rPr>
              <a:t>PERSOALAN ORGANISASI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057401"/>
            <a:ext cx="8229600" cy="35353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3600" dirty="0" err="1">
                <a:latin typeface="Arial" pitchFamily="34" charset="0"/>
                <a:cs typeface="Arial" pitchFamily="34" charset="0"/>
              </a:rPr>
              <a:t>Perspektif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pegawai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600" dirty="0" err="1">
                <a:latin typeface="Arial" pitchFamily="34" charset="0"/>
                <a:cs typeface="Arial" pitchFamily="34" charset="0"/>
              </a:rPr>
              <a:t>Perspektif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pimpinan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organisasi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 err="1">
                <a:latin typeface="Arial" pitchFamily="34" charset="0"/>
                <a:cs typeface="Arial" pitchFamily="34" charset="0"/>
              </a:rPr>
              <a:t>Perspektif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pelanggan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produk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jasa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organisasi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84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1799</Words>
  <Application>Microsoft Office PowerPoint</Application>
  <PresentationFormat>Widescreen</PresentationFormat>
  <Paragraphs>477</Paragraphs>
  <Slides>50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7" baseType="lpstr">
      <vt:lpstr>Arial</vt:lpstr>
      <vt:lpstr>Arial Black</vt:lpstr>
      <vt:lpstr>Arial Narrow</vt:lpstr>
      <vt:lpstr>Calibri</vt:lpstr>
      <vt:lpstr>Calibri Light</vt:lpstr>
      <vt:lpstr>Castellar</vt:lpstr>
      <vt:lpstr>Century Gothic</vt:lpstr>
      <vt:lpstr>Colonna MT</vt:lpstr>
      <vt:lpstr>Comic Sans MS</vt:lpstr>
      <vt:lpstr>Cooper Black</vt:lpstr>
      <vt:lpstr>Franklin Gothic Heavy</vt:lpstr>
      <vt:lpstr>Impact</vt:lpstr>
      <vt:lpstr>Monotype Corsiva</vt:lpstr>
      <vt:lpstr>Stencil</vt:lpstr>
      <vt:lpstr>Tahoma</vt:lpstr>
      <vt:lpstr>Wingdings</vt:lpstr>
      <vt:lpstr>Office Theme</vt:lpstr>
      <vt:lpstr>KEPEMIMPINAN MUTU PENDIDIKAN</vt:lpstr>
      <vt:lpstr>CURRENT SITUATION</vt:lpstr>
      <vt:lpstr>The leader is one … who knows the ways … goes the ways and show the way …</vt:lpstr>
      <vt:lpstr>Pendahuluan</vt:lpstr>
      <vt:lpstr>Pendahuluan</vt:lpstr>
      <vt:lpstr>Tinjauan Pendidikan</vt:lpstr>
      <vt:lpstr>THE ROLE OF KEY QUALIFICATIONS IN TRANSITION FROM VOCATIONAL TO WORK by S.J. van Zolingen-Nijemengen Univ – Muklas Samani, 2008</vt:lpstr>
      <vt:lpstr>ORGANISASI</vt:lpstr>
      <vt:lpstr>PERSOALAN ORGANISASI</vt:lpstr>
      <vt:lpstr>ORGANISASI</vt:lpstr>
      <vt:lpstr>MODEL ORGANISASI YANG EFEKTIF</vt:lpstr>
      <vt:lpstr>PowerPoint Presentation</vt:lpstr>
      <vt:lpstr>KONSEP KEPEMIMPINAN</vt:lpstr>
      <vt:lpstr> </vt:lpstr>
      <vt:lpstr>Peranan Pemimpin</vt:lpstr>
      <vt:lpstr>Tugas Pokok Pemimpin (Stoner &amp; Mitzberg)</vt:lpstr>
      <vt:lpstr>Ciri-Ciri Pemimpin</vt:lpstr>
      <vt:lpstr>Pendekatan/Gaya Kepemimpinan</vt:lpstr>
      <vt:lpstr>PowerPoint Presentation</vt:lpstr>
      <vt:lpstr>4 Gaya Kurang Efektif</vt:lpstr>
      <vt:lpstr>4 Gaya yang Lebih Efektif</vt:lpstr>
      <vt:lpstr>PowerPoint Presentation</vt:lpstr>
      <vt:lpstr>KEPEMIMPINAN SITUASIONAL (Gibson)</vt:lpstr>
      <vt:lpstr>Model Pendekatan Situasional  (Paul &amp; Blanchard)</vt:lpstr>
      <vt:lpstr>Karakteristik  Kepemimpinan</vt:lpstr>
      <vt:lpstr>Kematangan Bawahan</vt:lpstr>
      <vt:lpstr>Pemimpin Perubahan</vt:lpstr>
      <vt:lpstr>PowerPoint Presentation</vt:lpstr>
      <vt:lpstr>PERBEDAAN PEMIMPIN DAN MANAJER (NANUS, 1992)</vt:lpstr>
      <vt:lpstr>PERBEDAAN KEPEMIMPINAN  DAN MANAJEMEN (SUARDI, 2004)</vt:lpstr>
      <vt:lpstr>PERBEDAAN PEMIMPIN DAN MANAJER</vt:lpstr>
      <vt:lpstr>PERBEDAAN PEMIMPIN DAN MANAJER</vt:lpstr>
      <vt:lpstr>PERBEDAAN PEMIMPIN DAN MANAJER</vt:lpstr>
      <vt:lpstr>PERBEDAAN PEMIMPIN DAN MANAJER</vt:lpstr>
      <vt:lpstr>PERBEDAAN PEMIMPIN DAN MANAJER</vt:lpstr>
      <vt:lpstr>PERBEDAAN PEMIMPIN DAN MANAJER</vt:lpstr>
      <vt:lpstr>PERBEDAAN KEPEMIMPINAN DAN MANAJEMEN</vt:lpstr>
      <vt:lpstr>TEORI KEPEMIMPINAN</vt:lpstr>
      <vt:lpstr> SEBELAS ASAS KEPEMIMPINAN ABRI </vt:lpstr>
      <vt:lpstr>LIMA PERAN PEMIMPIN  (Kauzes dan Posner, 1987)</vt:lpstr>
      <vt:lpstr>PERAN KEPEMIMPINAN</vt:lpstr>
      <vt:lpstr>MENURUT NANUS</vt:lpstr>
      <vt:lpstr>PowerPoint Presentation</vt:lpstr>
      <vt:lpstr>PARADIGMA KEPEMIMPINAN</vt:lpstr>
      <vt:lpstr>NILAI-NILAI KEPEMIMPINAN</vt:lpstr>
      <vt:lpstr>         Leader’s New Work      Tugas Baru Pemimpin        Dalam Organisasi Pembelajaran </vt:lpstr>
      <vt:lpstr>  Tugas Baru Pemimpin       Dalam Organisasi Pembelajaran</vt:lpstr>
      <vt:lpstr>   Tugas Baru Pemimpin     Dalam Organisasi Pembelajaran</vt:lpstr>
      <vt:lpstr>MELATIH JIWA PEMIMPIN</vt:lpstr>
      <vt:lpstr>MELATIH JIWA PEMIMPIN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KEPEMIMPINAN MUTU PENDIDIKAN</dc:title>
  <dc:creator>User</dc:creator>
  <cp:lastModifiedBy>User</cp:lastModifiedBy>
  <cp:revision>4</cp:revision>
  <dcterms:created xsi:type="dcterms:W3CDTF">2020-04-25T09:50:26Z</dcterms:created>
  <dcterms:modified xsi:type="dcterms:W3CDTF">2020-05-05T10:04:03Z</dcterms:modified>
</cp:coreProperties>
</file>