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60" r:id="rId3"/>
    <p:sldId id="257" r:id="rId4"/>
    <p:sldId id="259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32" y="-3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1D083-34BD-4FBC-BD4E-5F068D616BDE}" type="datetimeFigureOut">
              <a:rPr lang="en-US" smtClean="0"/>
              <a:t>10/31/2016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FE61F-85D1-43DC-8A70-0F9EFD7BC0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353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1D083-34BD-4FBC-BD4E-5F068D616BDE}" type="datetimeFigureOut">
              <a:rPr lang="en-US" smtClean="0"/>
              <a:t>10/31/2016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FE61F-85D1-43DC-8A70-0F9EFD7BC0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789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1D083-34BD-4FBC-BD4E-5F068D616BDE}" type="datetimeFigureOut">
              <a:rPr lang="en-US" smtClean="0"/>
              <a:t>10/31/2016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FE61F-85D1-43DC-8A70-0F9EFD7BC0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222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1D083-34BD-4FBC-BD4E-5F068D616BDE}" type="datetimeFigureOut">
              <a:rPr lang="en-US" smtClean="0"/>
              <a:t>10/31/2016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FE61F-85D1-43DC-8A70-0F9EFD7BC0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610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1D083-34BD-4FBC-BD4E-5F068D616BDE}" type="datetimeFigureOut">
              <a:rPr lang="en-US" smtClean="0"/>
              <a:t>10/31/2016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FE61F-85D1-43DC-8A70-0F9EFD7BC0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960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1D083-34BD-4FBC-BD4E-5F068D616BDE}" type="datetimeFigureOut">
              <a:rPr lang="en-US" smtClean="0"/>
              <a:t>10/31/2016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FE61F-85D1-43DC-8A70-0F9EFD7BC0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542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1D083-34BD-4FBC-BD4E-5F068D616BDE}" type="datetimeFigureOut">
              <a:rPr lang="en-US" smtClean="0"/>
              <a:t>10/31/2016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FE61F-85D1-43DC-8A70-0F9EFD7BC0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579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1D083-34BD-4FBC-BD4E-5F068D616BDE}" type="datetimeFigureOut">
              <a:rPr lang="en-US" smtClean="0"/>
              <a:t>10/31/2016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FE61F-85D1-43DC-8A70-0F9EFD7BC0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777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1D083-34BD-4FBC-BD4E-5F068D616BDE}" type="datetimeFigureOut">
              <a:rPr lang="en-US" smtClean="0"/>
              <a:t>10/31/2016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FE61F-85D1-43DC-8A70-0F9EFD7BC0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215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1D083-34BD-4FBC-BD4E-5F068D616BDE}" type="datetimeFigureOut">
              <a:rPr lang="en-US" smtClean="0"/>
              <a:t>10/31/2016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FE61F-85D1-43DC-8A70-0F9EFD7BC0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955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1D083-34BD-4FBC-BD4E-5F068D616BDE}" type="datetimeFigureOut">
              <a:rPr lang="en-US" smtClean="0"/>
              <a:t>10/31/2016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FE61F-85D1-43DC-8A70-0F9EFD7BC0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528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51D083-34BD-4FBC-BD4E-5F068D616BDE}" type="datetimeFigureOut">
              <a:rPr lang="en-US" smtClean="0"/>
              <a:t>10/31/2016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DFE61F-85D1-43DC-8A70-0F9EFD7BC0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814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600" dirty="0" err="1" smtClean="0"/>
              <a:t>Pemerintah</a:t>
            </a:r>
            <a:r>
              <a:rPr lang="en-US" sz="6600" dirty="0" smtClean="0"/>
              <a:t> Daerah </a:t>
            </a:r>
            <a:r>
              <a:rPr lang="en-US" sz="6600" dirty="0" err="1" smtClean="0"/>
              <a:t>Kabupaten</a:t>
            </a:r>
            <a:r>
              <a:rPr lang="en-US" sz="6600" dirty="0" smtClean="0"/>
              <a:t> </a:t>
            </a:r>
            <a:r>
              <a:rPr lang="en-US" sz="6600" dirty="0" err="1" smtClean="0"/>
              <a:t>Bantul</a:t>
            </a:r>
            <a:endParaRPr lang="en-US" sz="6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Indra</a:t>
            </a:r>
            <a:r>
              <a:rPr lang="en-US" dirty="0" smtClean="0"/>
              <a:t> </a:t>
            </a:r>
            <a:r>
              <a:rPr lang="en-US" dirty="0" err="1" smtClean="0"/>
              <a:t>bagus</a:t>
            </a:r>
            <a:r>
              <a:rPr lang="en-US" dirty="0" smtClean="0"/>
              <a:t> </a:t>
            </a:r>
            <a:r>
              <a:rPr lang="en-US" dirty="0" err="1" smtClean="0"/>
              <a:t>wijaya</a:t>
            </a:r>
            <a:r>
              <a:rPr lang="en-US" dirty="0" smtClean="0"/>
              <a:t>		14808141044</a:t>
            </a:r>
          </a:p>
          <a:p>
            <a:r>
              <a:rPr lang="en-US" dirty="0" err="1" smtClean="0"/>
              <a:t>Nisa</a:t>
            </a:r>
            <a:r>
              <a:rPr lang="en-US" dirty="0" smtClean="0"/>
              <a:t> </a:t>
            </a:r>
            <a:r>
              <a:rPr lang="en-US" dirty="0" err="1" smtClean="0"/>
              <a:t>yuna</a:t>
            </a:r>
            <a:r>
              <a:rPr lang="en-US" dirty="0" smtClean="0"/>
              <a:t> </a:t>
            </a:r>
            <a:r>
              <a:rPr lang="en-US" dirty="0" err="1" smtClean="0"/>
              <a:t>rifana</a:t>
            </a:r>
            <a:r>
              <a:rPr lang="en-US" dirty="0" smtClean="0"/>
              <a:t>		14808144005</a:t>
            </a:r>
          </a:p>
          <a:p>
            <a:r>
              <a:rPr lang="en-US" dirty="0" err="1" smtClean="0"/>
              <a:t>Nurul</a:t>
            </a:r>
            <a:r>
              <a:rPr lang="en-US" dirty="0" smtClean="0"/>
              <a:t> </a:t>
            </a:r>
            <a:r>
              <a:rPr lang="en-US" dirty="0" err="1" smtClean="0"/>
              <a:t>annisa</a:t>
            </a:r>
            <a:r>
              <a:rPr lang="en-US" dirty="0" smtClean="0"/>
              <a:t> </a:t>
            </a:r>
            <a:r>
              <a:rPr lang="en-US" dirty="0" err="1" smtClean="0"/>
              <a:t>fitri</a:t>
            </a:r>
            <a:r>
              <a:rPr lang="en-US" dirty="0" smtClean="0"/>
              <a:t>		14808144014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4076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400" dirty="0" smtClean="0"/>
              <a:t>Organizational Characteristic</a:t>
            </a:r>
            <a:endParaRPr lang="en-US" sz="44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4271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85800"/>
            <a:ext cx="7848600" cy="346388"/>
          </a:xfrm>
        </p:spPr>
        <p:txBody>
          <a:bodyPr>
            <a:normAutofit fontScale="90000"/>
          </a:bodyPr>
          <a:lstStyle/>
          <a:p>
            <a:r>
              <a:rPr lang="en-US" dirty="0"/>
              <a:t>Culture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7848600" cy="1371599"/>
          </a:xfrm>
        </p:spPr>
        <p:txBody>
          <a:bodyPr>
            <a:normAutofit fontScale="85000" lnSpcReduction="20000"/>
          </a:bodyPr>
          <a:lstStyle/>
          <a:p>
            <a:pPr marL="342900" lvl="1" indent="-342900" algn="just">
              <a:buFont typeface="Arial" pitchFamily="34" charset="0"/>
              <a:buChar char="•"/>
            </a:pPr>
            <a:r>
              <a:rPr lang="en-US" dirty="0" smtClean="0"/>
              <a:t>SATRIYA (</a:t>
            </a:r>
            <a:r>
              <a:rPr lang="en-US" dirty="0" err="1" smtClean="0"/>
              <a:t>Selaras</a:t>
            </a:r>
            <a:r>
              <a:rPr lang="en-US" dirty="0" smtClean="0"/>
              <a:t>, Akal Budi </a:t>
            </a:r>
            <a:r>
              <a:rPr lang="en-US" dirty="0" err="1" smtClean="0"/>
              <a:t>Luhur</a:t>
            </a:r>
            <a:r>
              <a:rPr lang="en-US" dirty="0" smtClean="0"/>
              <a:t> </a:t>
            </a:r>
            <a:r>
              <a:rPr lang="en-US" dirty="0" err="1" smtClean="0"/>
              <a:t>Inovatif</a:t>
            </a:r>
            <a:r>
              <a:rPr lang="en-US" dirty="0" smtClean="0"/>
              <a:t>, Yakin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Percaya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Ahli</a:t>
            </a:r>
            <a:r>
              <a:rPr lang="en-US" dirty="0" smtClean="0"/>
              <a:t> </a:t>
            </a:r>
            <a:r>
              <a:rPr lang="en-US" dirty="0" err="1" smtClean="0"/>
              <a:t>Profesional</a:t>
            </a:r>
            <a:r>
              <a:rPr lang="en-US" dirty="0" smtClean="0"/>
              <a:t>)</a:t>
            </a:r>
          </a:p>
          <a:p>
            <a:pPr marL="342900" lvl="1" indent="-342900" algn="just">
              <a:buFont typeface="Arial" pitchFamily="34" charset="0"/>
              <a:buChar char="•"/>
            </a:pPr>
            <a:r>
              <a:rPr lang="en-US" dirty="0" err="1" smtClean="0"/>
              <a:t>Pemerintah</a:t>
            </a:r>
            <a:r>
              <a:rPr lang="en-US" dirty="0" smtClean="0"/>
              <a:t> Daerah </a:t>
            </a:r>
            <a:r>
              <a:rPr lang="en-US" dirty="0" err="1" smtClean="0"/>
              <a:t>Bantul</a:t>
            </a:r>
            <a:r>
              <a:rPr lang="en-US" dirty="0" smtClean="0"/>
              <a:t> </a:t>
            </a:r>
            <a:r>
              <a:rPr lang="en-US" dirty="0" err="1" smtClean="0"/>
              <a:t>menerapkan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SATRIYA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jajaran</a:t>
            </a:r>
            <a:r>
              <a:rPr lang="en-US" dirty="0" smtClean="0"/>
              <a:t> </a:t>
            </a:r>
            <a:r>
              <a:rPr lang="en-US" dirty="0" err="1" smtClean="0"/>
              <a:t>pemerintahnya</a:t>
            </a:r>
            <a:r>
              <a:rPr lang="en-US" dirty="0" smtClean="0"/>
              <a:t>.</a:t>
            </a:r>
            <a:r>
              <a:rPr lang="en-US" dirty="0" smtClean="0"/>
              <a:t> 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09600" y="3505200"/>
            <a:ext cx="8229600" cy="3429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0" dirty="0" smtClean="0"/>
              <a:t>Cluster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09600" y="4191000"/>
            <a:ext cx="8229600" cy="2362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400" dirty="0" smtClean="0"/>
              <a:t>Policy maker</a:t>
            </a:r>
          </a:p>
          <a:p>
            <a:pPr lvl="1" algn="just"/>
            <a:r>
              <a:rPr lang="en-US" sz="2400" dirty="0" err="1" smtClean="0"/>
              <a:t>Pemerintah</a:t>
            </a:r>
            <a:r>
              <a:rPr lang="en-US" sz="2400" dirty="0" smtClean="0"/>
              <a:t> Daerah </a:t>
            </a:r>
            <a:r>
              <a:rPr lang="en-US" sz="2400" dirty="0" err="1" smtClean="0"/>
              <a:t>Bantul</a:t>
            </a:r>
            <a:r>
              <a:rPr lang="en-US" sz="2400" dirty="0" smtClean="0"/>
              <a:t> </a:t>
            </a:r>
            <a:r>
              <a:rPr lang="en-US" sz="2400" dirty="0" err="1" smtClean="0"/>
              <a:t>membuat</a:t>
            </a:r>
            <a:r>
              <a:rPr lang="en-US" sz="2400" dirty="0" smtClean="0"/>
              <a:t> </a:t>
            </a:r>
            <a:r>
              <a:rPr lang="en-US" sz="2400" dirty="0" err="1" smtClean="0"/>
              <a:t>kebijakan-kebijakan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lebih</a:t>
            </a:r>
            <a:r>
              <a:rPr lang="en-US" sz="2400" dirty="0" smtClean="0"/>
              <a:t> </a:t>
            </a:r>
            <a:r>
              <a:rPr lang="en-US" sz="2400" dirty="0" err="1" smtClean="0"/>
              <a:t>mempertimbangkan</a:t>
            </a:r>
            <a:r>
              <a:rPr lang="en-US" sz="2400" dirty="0" smtClean="0"/>
              <a:t> </a:t>
            </a:r>
            <a:r>
              <a:rPr lang="en-US" sz="2400" dirty="0" err="1" smtClean="0"/>
              <a:t>masyarakat</a:t>
            </a:r>
            <a:r>
              <a:rPr lang="en-US" sz="2400" dirty="0" smtClean="0"/>
              <a:t> </a:t>
            </a:r>
            <a:r>
              <a:rPr lang="en-US" sz="2400" dirty="0" err="1" smtClean="0"/>
              <a:t>asli</a:t>
            </a:r>
            <a:r>
              <a:rPr lang="en-US" sz="2400" dirty="0" smtClean="0"/>
              <a:t> </a:t>
            </a:r>
            <a:r>
              <a:rPr lang="en-US" sz="2400" dirty="0" err="1" smtClean="0"/>
              <a:t>Bantul</a:t>
            </a:r>
            <a:r>
              <a:rPr lang="en-US" sz="2400" dirty="0" smtClean="0"/>
              <a:t>.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harapan</a:t>
            </a:r>
            <a:r>
              <a:rPr lang="en-US" sz="2400" dirty="0" smtClean="0"/>
              <a:t> </a:t>
            </a:r>
            <a:r>
              <a:rPr lang="en-US" sz="2400" dirty="0" err="1" smtClean="0"/>
              <a:t>pasar</a:t>
            </a:r>
            <a:r>
              <a:rPr lang="en-US" sz="2400" dirty="0" smtClean="0"/>
              <a:t> </a:t>
            </a:r>
            <a:r>
              <a:rPr lang="en-US" sz="2400" dirty="0" err="1" smtClean="0"/>
              <a:t>tradisional</a:t>
            </a:r>
            <a:r>
              <a:rPr lang="en-US" sz="2400" dirty="0" smtClean="0"/>
              <a:t> </a:t>
            </a:r>
            <a:r>
              <a:rPr lang="en-US" sz="2400" dirty="0" err="1" smtClean="0"/>
              <a:t>Bantul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daerah</a:t>
            </a:r>
            <a:r>
              <a:rPr lang="en-US" sz="2400" dirty="0" smtClean="0"/>
              <a:t> </a:t>
            </a:r>
            <a:r>
              <a:rPr lang="en-US" sz="2400" dirty="0" err="1" smtClean="0"/>
              <a:t>persawahan</a:t>
            </a:r>
            <a:r>
              <a:rPr lang="en-US" sz="2400" dirty="0" smtClean="0"/>
              <a:t> </a:t>
            </a:r>
            <a:r>
              <a:rPr lang="en-US" sz="2400" dirty="0" err="1" smtClean="0"/>
              <a:t>terjaga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bertahan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modernisasi</a:t>
            </a:r>
            <a:r>
              <a:rPr lang="en-US" sz="2400" dirty="0" smtClean="0"/>
              <a:t>.</a:t>
            </a:r>
          </a:p>
          <a:p>
            <a:pPr algn="just"/>
            <a:r>
              <a:rPr lang="en-US" sz="2400" dirty="0" smtClean="0"/>
              <a:t>District</a:t>
            </a:r>
          </a:p>
          <a:p>
            <a:pPr marL="0" indent="0" algn="just">
              <a:buFont typeface="Arial" pitchFamily="34" charset="0"/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981991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Structure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347464" y="1752600"/>
            <a:ext cx="4343400" cy="434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942822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Size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 smtClean="0"/>
              <a:t>Luas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/>
              <a:t> </a:t>
            </a:r>
            <a:r>
              <a:rPr lang="en-US" dirty="0" smtClean="0"/>
              <a:t>: </a:t>
            </a:r>
            <a:r>
              <a:rPr lang="en-US" dirty="0"/>
              <a:t>508,1 </a:t>
            </a:r>
            <a:r>
              <a:rPr lang="en-US" dirty="0" smtClean="0"/>
              <a:t>km²</a:t>
            </a:r>
          </a:p>
          <a:p>
            <a:pPr algn="just"/>
            <a:r>
              <a:rPr lang="en-US" dirty="0" err="1" smtClean="0"/>
              <a:t>Ukuran</a:t>
            </a:r>
            <a:r>
              <a:rPr lang="en-US" dirty="0" smtClean="0"/>
              <a:t> </a:t>
            </a:r>
            <a:r>
              <a:rPr lang="en-US" dirty="0" err="1" smtClean="0"/>
              <a:t>jaringan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kepemerintahan</a:t>
            </a:r>
            <a:r>
              <a:rPr lang="en-US" dirty="0" smtClean="0"/>
              <a:t> di </a:t>
            </a:r>
            <a:r>
              <a:rPr lang="en-US" dirty="0" err="1" smtClean="0"/>
              <a:t>Bantul</a:t>
            </a:r>
            <a:r>
              <a:rPr lang="en-US" dirty="0" smtClean="0"/>
              <a:t> </a:t>
            </a:r>
            <a:r>
              <a:rPr lang="en-US" dirty="0" err="1" smtClean="0"/>
              <a:t>kecil</a:t>
            </a:r>
            <a:r>
              <a:rPr lang="en-US" dirty="0" smtClean="0"/>
              <a:t>,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banyaknya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yang </a:t>
            </a:r>
            <a:r>
              <a:rPr lang="en-US" dirty="0" err="1" smtClean="0"/>
              <a:t>menghambat</a:t>
            </a:r>
            <a:r>
              <a:rPr lang="en-US" dirty="0" smtClean="0"/>
              <a:t> investor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masuk</a:t>
            </a:r>
            <a:r>
              <a:rPr lang="en-US" dirty="0" smtClean="0"/>
              <a:t>. Hal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memaksimalkan</a:t>
            </a:r>
            <a:r>
              <a:rPr lang="en-US" dirty="0" smtClean="0"/>
              <a:t> </a:t>
            </a:r>
            <a:r>
              <a:rPr lang="en-US" dirty="0" err="1" smtClean="0"/>
              <a:t>potensi</a:t>
            </a:r>
            <a:r>
              <a:rPr lang="en-US" dirty="0" smtClean="0"/>
              <a:t> yang </a:t>
            </a:r>
            <a:r>
              <a:rPr lang="en-US" dirty="0" err="1" smtClean="0"/>
              <a:t>dimiliki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Bantul</a:t>
            </a:r>
            <a:r>
              <a:rPr lang="en-US" dirty="0" smtClean="0"/>
              <a:t> </a:t>
            </a:r>
            <a:r>
              <a:rPr lang="en-US" dirty="0" err="1" smtClean="0"/>
              <a:t>asli</a:t>
            </a:r>
            <a:r>
              <a:rPr lang="en-US" dirty="0" smtClean="0"/>
              <a:t>.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03784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400" dirty="0" smtClean="0"/>
              <a:t>Personal Characteristic</a:t>
            </a:r>
            <a:endParaRPr lang="en-US" sz="44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498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Personality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76400"/>
          </a:xfrm>
        </p:spPr>
        <p:txBody>
          <a:bodyPr>
            <a:normAutofit/>
          </a:bodyPr>
          <a:lstStyle/>
          <a:p>
            <a:pPr algn="just"/>
            <a:r>
              <a:rPr lang="en-US" sz="1800" b="0" dirty="0" err="1" smtClean="0"/>
              <a:t>Menjunjung</a:t>
            </a:r>
            <a:r>
              <a:rPr lang="en-US" sz="1800" b="0" dirty="0" smtClean="0"/>
              <a:t> </a:t>
            </a:r>
            <a:r>
              <a:rPr lang="en-US" sz="1800" b="0" dirty="0" err="1"/>
              <a:t>tinggi</a:t>
            </a:r>
            <a:r>
              <a:rPr lang="en-US" sz="1800" b="0" dirty="0"/>
              <a:t> </a:t>
            </a:r>
            <a:r>
              <a:rPr lang="en-US" sz="1800" b="0" dirty="0" err="1"/>
              <a:t>asas</a:t>
            </a:r>
            <a:r>
              <a:rPr lang="en-US" sz="1800" b="0" dirty="0"/>
              <a:t> </a:t>
            </a:r>
            <a:r>
              <a:rPr lang="en-US" sz="1800" b="0" dirty="0" err="1"/>
              <a:t>gotong</a:t>
            </a:r>
            <a:r>
              <a:rPr lang="en-US" sz="1800" b="0" dirty="0"/>
              <a:t> </a:t>
            </a:r>
            <a:r>
              <a:rPr lang="en-US" sz="1800" b="0" dirty="0" err="1"/>
              <a:t>royong</a:t>
            </a:r>
            <a:r>
              <a:rPr lang="en-US" sz="1800" b="0" dirty="0"/>
              <a:t>. </a:t>
            </a:r>
            <a:r>
              <a:rPr lang="en-US" sz="1800" b="0" dirty="0" err="1" smtClean="0"/>
              <a:t>Pemerintah</a:t>
            </a:r>
            <a:r>
              <a:rPr lang="en-US" sz="1800" b="0" dirty="0" smtClean="0"/>
              <a:t> </a:t>
            </a:r>
            <a:r>
              <a:rPr lang="en-US" sz="1800" b="0" dirty="0" err="1"/>
              <a:t>B</a:t>
            </a:r>
            <a:r>
              <a:rPr lang="en-US" sz="1800" b="0" dirty="0" err="1" smtClean="0"/>
              <a:t>antul</a:t>
            </a:r>
            <a:r>
              <a:rPr lang="en-US" sz="1800" b="0" dirty="0" smtClean="0"/>
              <a:t> </a:t>
            </a:r>
            <a:r>
              <a:rPr lang="en-US" sz="1800" b="0" dirty="0" err="1" smtClean="0"/>
              <a:t>masih</a:t>
            </a:r>
            <a:r>
              <a:rPr lang="en-US" sz="1800" b="0" dirty="0" smtClean="0"/>
              <a:t> </a:t>
            </a:r>
            <a:r>
              <a:rPr lang="en-US" sz="1800" b="0" dirty="0" err="1" smtClean="0"/>
              <a:t>terus</a:t>
            </a:r>
            <a:r>
              <a:rPr lang="en-US" sz="1800" b="0" dirty="0" smtClean="0"/>
              <a:t> </a:t>
            </a:r>
            <a:r>
              <a:rPr lang="en-US" sz="1800" b="0" dirty="0" err="1" smtClean="0"/>
              <a:t>mempertahankan</a:t>
            </a:r>
            <a:r>
              <a:rPr lang="en-US" sz="1800" b="0" dirty="0"/>
              <a:t> </a:t>
            </a:r>
            <a:r>
              <a:rPr lang="en-US" sz="1800" b="0" dirty="0" err="1" smtClean="0"/>
              <a:t>budaya</a:t>
            </a:r>
            <a:r>
              <a:rPr lang="en-US" sz="1800" b="0" dirty="0" smtClean="0"/>
              <a:t> </a:t>
            </a:r>
            <a:r>
              <a:rPr lang="en-US" sz="1800" b="0" dirty="0" err="1" smtClean="0"/>
              <a:t>tradisional</a:t>
            </a:r>
            <a:r>
              <a:rPr lang="en-US" sz="1800" b="0" dirty="0" smtClean="0"/>
              <a:t> </a:t>
            </a:r>
            <a:r>
              <a:rPr lang="en-US" sz="1800" b="0" dirty="0" err="1"/>
              <a:t>B</a:t>
            </a:r>
            <a:r>
              <a:rPr lang="en-US" sz="1800" b="0" dirty="0" err="1" smtClean="0"/>
              <a:t>antul</a:t>
            </a:r>
            <a:r>
              <a:rPr lang="en-US" sz="1800" b="0" dirty="0" smtClean="0"/>
              <a:t>. </a:t>
            </a:r>
            <a:r>
              <a:rPr lang="en-US" sz="1800" b="0" dirty="0" err="1" smtClean="0"/>
              <a:t>Lebih</a:t>
            </a:r>
            <a:r>
              <a:rPr lang="en-US" sz="1800" b="0" dirty="0" smtClean="0"/>
              <a:t> </a:t>
            </a:r>
            <a:r>
              <a:rPr lang="en-US" sz="1800" b="0" dirty="0" err="1" smtClean="0"/>
              <a:t>mengutamakan</a:t>
            </a:r>
            <a:r>
              <a:rPr lang="en-US" sz="1800" b="0" dirty="0" smtClean="0"/>
              <a:t> </a:t>
            </a:r>
            <a:r>
              <a:rPr lang="en-US" sz="1800" b="0" dirty="0" err="1" smtClean="0"/>
              <a:t>kepentingan</a:t>
            </a:r>
            <a:r>
              <a:rPr lang="en-US" sz="1800" b="0" dirty="0" smtClean="0"/>
              <a:t> </a:t>
            </a:r>
            <a:r>
              <a:rPr lang="en-US" sz="1800" b="0" dirty="0" err="1" smtClean="0"/>
              <a:t>bersama</a:t>
            </a:r>
            <a:r>
              <a:rPr lang="en-US" sz="1800" b="0" dirty="0"/>
              <a:t> </a:t>
            </a:r>
            <a:r>
              <a:rPr lang="en-US" sz="1800" b="0" dirty="0" err="1" smtClean="0"/>
              <a:t>dan</a:t>
            </a:r>
            <a:r>
              <a:rPr lang="en-US" sz="1800" b="0" dirty="0" smtClean="0"/>
              <a:t> </a:t>
            </a:r>
            <a:r>
              <a:rPr lang="en-US" sz="1800" b="0" dirty="0" err="1" smtClean="0"/>
              <a:t>menyejahterakan</a:t>
            </a:r>
            <a:r>
              <a:rPr lang="en-US" sz="1800" b="0" dirty="0" smtClean="0"/>
              <a:t> </a:t>
            </a:r>
            <a:r>
              <a:rPr lang="en-US" sz="1800" b="0" dirty="0" err="1" smtClean="0"/>
              <a:t>masyarakat</a:t>
            </a:r>
            <a:r>
              <a:rPr lang="en-US" sz="1800" b="0" dirty="0"/>
              <a:t> </a:t>
            </a:r>
            <a:r>
              <a:rPr lang="en-US" sz="1800" b="0" dirty="0" err="1" smtClean="0"/>
              <a:t>Bantul</a:t>
            </a:r>
            <a:r>
              <a:rPr lang="en-US" sz="1800" b="0" dirty="0" smtClean="0"/>
              <a:t>.</a:t>
            </a:r>
          </a:p>
          <a:p>
            <a:pPr algn="just"/>
            <a:r>
              <a:rPr lang="en-US" sz="1800" b="0" dirty="0" err="1" smtClean="0"/>
              <a:t>Pemerintah</a:t>
            </a:r>
            <a:r>
              <a:rPr lang="en-US" sz="1800" b="0" dirty="0" smtClean="0"/>
              <a:t> </a:t>
            </a:r>
            <a:r>
              <a:rPr lang="en-US" sz="1800" b="0" dirty="0" err="1" smtClean="0"/>
              <a:t>tidak</a:t>
            </a:r>
            <a:r>
              <a:rPr lang="en-US" sz="1800" b="0" dirty="0" smtClean="0"/>
              <a:t> </a:t>
            </a:r>
            <a:r>
              <a:rPr lang="en-US" sz="1800" b="0" dirty="0" err="1" smtClean="0"/>
              <a:t>terlalu</a:t>
            </a:r>
            <a:r>
              <a:rPr lang="en-US" sz="1800" b="0" dirty="0" smtClean="0"/>
              <a:t> </a:t>
            </a:r>
            <a:r>
              <a:rPr lang="en-US" sz="1800" b="0" dirty="0" err="1" smtClean="0"/>
              <a:t>mendukung</a:t>
            </a:r>
            <a:r>
              <a:rPr lang="en-US" sz="1800" b="0" dirty="0" smtClean="0"/>
              <a:t> </a:t>
            </a:r>
            <a:r>
              <a:rPr lang="en-US" sz="1800" b="0" dirty="0" err="1" smtClean="0"/>
              <a:t>bisnis</a:t>
            </a:r>
            <a:r>
              <a:rPr lang="en-US" sz="1800" b="0" dirty="0" smtClean="0"/>
              <a:t> </a:t>
            </a:r>
            <a:r>
              <a:rPr lang="en-US" sz="1800" b="0" dirty="0" err="1" smtClean="0"/>
              <a:t>dengan</a:t>
            </a:r>
            <a:r>
              <a:rPr lang="en-US" sz="1800" b="0" dirty="0" smtClean="0"/>
              <a:t> </a:t>
            </a:r>
            <a:r>
              <a:rPr lang="en-US" sz="1800" b="0" dirty="0" err="1" smtClean="0"/>
              <a:t>skala</a:t>
            </a:r>
            <a:r>
              <a:rPr lang="en-US" sz="1800" b="0" dirty="0" smtClean="0"/>
              <a:t> </a:t>
            </a:r>
            <a:r>
              <a:rPr lang="en-US" sz="1800" b="0" dirty="0" err="1" smtClean="0"/>
              <a:t>besar</a:t>
            </a:r>
            <a:r>
              <a:rPr lang="en-US" sz="1800" b="0" dirty="0" smtClean="0"/>
              <a:t>, </a:t>
            </a:r>
            <a:r>
              <a:rPr lang="en-US" sz="1800" b="0" dirty="0" err="1" smtClean="0"/>
              <a:t>karena</a:t>
            </a:r>
            <a:r>
              <a:rPr lang="en-US" sz="1800" b="0" dirty="0" smtClean="0"/>
              <a:t> investor </a:t>
            </a:r>
            <a:r>
              <a:rPr lang="en-US" sz="1800" b="0" dirty="0" err="1" smtClean="0"/>
              <a:t>dari</a:t>
            </a:r>
            <a:r>
              <a:rPr lang="en-US" sz="1800" b="0" dirty="0" smtClean="0"/>
              <a:t> </a:t>
            </a:r>
            <a:r>
              <a:rPr lang="en-US" sz="1800" b="0" dirty="0" err="1" smtClean="0"/>
              <a:t>luar</a:t>
            </a:r>
            <a:r>
              <a:rPr lang="en-US" sz="1800" b="0" dirty="0" smtClean="0"/>
              <a:t> </a:t>
            </a:r>
            <a:r>
              <a:rPr lang="en-US" sz="1800" b="0" dirty="0" err="1" smtClean="0"/>
              <a:t>lebih</a:t>
            </a:r>
            <a:r>
              <a:rPr lang="en-US" sz="1800" b="0" dirty="0" smtClean="0"/>
              <a:t> </a:t>
            </a:r>
            <a:r>
              <a:rPr lang="en-US" sz="1800" b="0" dirty="0" err="1" smtClean="0"/>
              <a:t>sulit</a:t>
            </a:r>
            <a:r>
              <a:rPr lang="en-US" sz="1800" b="0" dirty="0" smtClean="0"/>
              <a:t> </a:t>
            </a:r>
            <a:r>
              <a:rPr lang="en-US" sz="1800" b="0" dirty="0" err="1" smtClean="0"/>
              <a:t>untuk</a:t>
            </a:r>
            <a:r>
              <a:rPr lang="en-US" sz="1800" b="0" dirty="0" smtClean="0"/>
              <a:t> </a:t>
            </a:r>
            <a:r>
              <a:rPr lang="en-US" sz="1800" b="0" dirty="0" err="1" smtClean="0"/>
              <a:t>masuk</a:t>
            </a:r>
            <a:r>
              <a:rPr lang="en-US" sz="1800" b="0" dirty="0" smtClean="0"/>
              <a:t> </a:t>
            </a:r>
            <a:r>
              <a:rPr lang="en-US" sz="1800" b="0" dirty="0" err="1" smtClean="0"/>
              <a:t>ke</a:t>
            </a:r>
            <a:r>
              <a:rPr lang="en-US" sz="1800" b="0" dirty="0" smtClean="0"/>
              <a:t> </a:t>
            </a:r>
            <a:r>
              <a:rPr lang="en-US" sz="1800" b="0" dirty="0" err="1" smtClean="0"/>
              <a:t>pasar</a:t>
            </a:r>
            <a:r>
              <a:rPr lang="en-US" sz="1800" b="0" dirty="0" smtClean="0"/>
              <a:t> </a:t>
            </a:r>
            <a:r>
              <a:rPr lang="en-US" sz="1800" b="0" dirty="0" err="1" smtClean="0"/>
              <a:t>bisnis</a:t>
            </a:r>
            <a:r>
              <a:rPr lang="en-US" sz="1800" b="0" dirty="0" smtClean="0"/>
              <a:t> di </a:t>
            </a:r>
            <a:r>
              <a:rPr lang="en-US" sz="1800" b="0" dirty="0" err="1" smtClean="0"/>
              <a:t>Bantul</a:t>
            </a:r>
            <a:r>
              <a:rPr lang="en-US" sz="1800" b="0" dirty="0" smtClean="0"/>
              <a:t>.</a:t>
            </a:r>
            <a:endParaRPr lang="en-US" sz="1800" b="0" dirty="0"/>
          </a:p>
        </p:txBody>
      </p:sp>
      <p:sp>
        <p:nvSpPr>
          <p:cNvPr id="4" name="Title 2"/>
          <p:cNvSpPr txBox="1">
            <a:spLocks/>
          </p:cNvSpPr>
          <p:nvPr/>
        </p:nvSpPr>
        <p:spPr>
          <a:xfrm>
            <a:off x="600075" y="32766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Belief/Value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4343400"/>
            <a:ext cx="8229600" cy="1828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1800" smtClean="0"/>
              <a:t>Ketakwaan kepada Tuhan Yang Maha Esa, kesetiaan dan ketaatan kepada Pancasila dan Undang-Undang Dasar 1945, semangat nasionalisme, mengutamakan kepentingan Negara di atas kepentingan pribadi atau golongan, ketaatan terhadap hukum dan peraturan perundang-undangan, penghormatan terhadap hak asasi manusia, tidak diskriminatif, profesionalisme, netralitas, dan bermoral tinggi dan semangat jiwa korps.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3127425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718"/>
            <a:ext cx="7086600" cy="1371600"/>
          </a:xfrm>
        </p:spPr>
        <p:txBody>
          <a:bodyPr/>
          <a:lstStyle/>
          <a:p>
            <a:r>
              <a:rPr lang="en-US" dirty="0" smtClean="0"/>
              <a:t>Ability/ Competency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1800" b="0" dirty="0" err="1" smtClean="0"/>
              <a:t>Membuat</a:t>
            </a:r>
            <a:r>
              <a:rPr lang="en-US" sz="1800" b="0" dirty="0" smtClean="0"/>
              <a:t> </a:t>
            </a:r>
            <a:r>
              <a:rPr lang="en-US" sz="1800" b="0" dirty="0" err="1" smtClean="0"/>
              <a:t>kebijakan-kebijakan</a:t>
            </a:r>
            <a:r>
              <a:rPr lang="en-US" sz="1800" b="0" dirty="0" smtClean="0"/>
              <a:t> </a:t>
            </a:r>
            <a:r>
              <a:rPr lang="en-US" sz="1800" b="0" dirty="0" err="1" smtClean="0"/>
              <a:t>untuk</a:t>
            </a:r>
            <a:r>
              <a:rPr lang="en-US" sz="1800" b="0" dirty="0" smtClean="0"/>
              <a:t> </a:t>
            </a:r>
            <a:r>
              <a:rPr lang="en-US" sz="1800" b="0" dirty="0" err="1" smtClean="0"/>
              <a:t>diterapkan</a:t>
            </a:r>
            <a:r>
              <a:rPr lang="en-US" sz="1800" b="0" dirty="0" smtClean="0"/>
              <a:t> di </a:t>
            </a:r>
            <a:r>
              <a:rPr lang="en-US" sz="1800" b="0" dirty="0" err="1" smtClean="0"/>
              <a:t>Kabupaten</a:t>
            </a:r>
            <a:r>
              <a:rPr lang="en-US" sz="1800" b="0" dirty="0" smtClean="0"/>
              <a:t> </a:t>
            </a:r>
            <a:r>
              <a:rPr lang="en-US" sz="1800" b="0" dirty="0" err="1" smtClean="0"/>
              <a:t>Bantul</a:t>
            </a:r>
            <a:endParaRPr lang="en-US" sz="1800" b="0" dirty="0" smtClean="0"/>
          </a:p>
          <a:p>
            <a:pPr algn="just"/>
            <a:r>
              <a:rPr lang="en-US" sz="1800" b="0" dirty="0" err="1" smtClean="0"/>
              <a:t>Lebih</a:t>
            </a:r>
            <a:r>
              <a:rPr lang="en-US" sz="1800" b="0" dirty="0" smtClean="0"/>
              <a:t> </a:t>
            </a:r>
            <a:r>
              <a:rPr lang="en-US" sz="1800" b="0" dirty="0" err="1"/>
              <a:t>mengembangkan</a:t>
            </a:r>
            <a:r>
              <a:rPr lang="en-US" sz="1800" b="0" dirty="0"/>
              <a:t> UMKM, </a:t>
            </a:r>
            <a:r>
              <a:rPr lang="en-US" sz="1800" b="0" dirty="0" err="1"/>
              <a:t>sentra</a:t>
            </a:r>
            <a:r>
              <a:rPr lang="en-US" sz="1800" b="0" dirty="0"/>
              <a:t> </a:t>
            </a:r>
            <a:r>
              <a:rPr lang="en-US" sz="1800" b="0" dirty="0" err="1"/>
              <a:t>industri</a:t>
            </a:r>
            <a:r>
              <a:rPr lang="en-US" sz="1800" b="0" dirty="0"/>
              <a:t> </a:t>
            </a:r>
            <a:r>
              <a:rPr lang="en-US" sz="1800" b="0" dirty="0" err="1"/>
              <a:t>kecil</a:t>
            </a:r>
            <a:r>
              <a:rPr lang="en-US" sz="1800" b="0" dirty="0"/>
              <a:t>. </a:t>
            </a:r>
            <a:r>
              <a:rPr lang="en-US" sz="1800" b="0" dirty="0" err="1"/>
              <a:t>Dengan</a:t>
            </a:r>
            <a:r>
              <a:rPr lang="en-US" sz="1800" b="0" dirty="0"/>
              <a:t> </a:t>
            </a:r>
            <a:r>
              <a:rPr lang="en-US" sz="1800" b="0" dirty="0" err="1"/>
              <a:t>pengembangan</a:t>
            </a:r>
            <a:r>
              <a:rPr lang="en-US" sz="1800" b="0" dirty="0"/>
              <a:t> </a:t>
            </a:r>
            <a:r>
              <a:rPr lang="en-US" sz="1800" b="0" dirty="0" err="1"/>
              <a:t>tersebut</a:t>
            </a:r>
            <a:r>
              <a:rPr lang="en-US" sz="1800" b="0" dirty="0"/>
              <a:t> </a:t>
            </a:r>
            <a:r>
              <a:rPr lang="en-US" sz="1800" b="0" dirty="0" err="1"/>
              <a:t>banyak</a:t>
            </a:r>
            <a:r>
              <a:rPr lang="en-US" sz="1800" b="0" dirty="0"/>
              <a:t> </a:t>
            </a:r>
            <a:r>
              <a:rPr lang="en-US" sz="1800" b="0" dirty="0" err="1"/>
              <a:t>manusia</a:t>
            </a:r>
            <a:r>
              <a:rPr lang="en-US" sz="1800" b="0" dirty="0"/>
              <a:t> </a:t>
            </a:r>
            <a:r>
              <a:rPr lang="en-US" sz="1800" b="0" dirty="0" err="1"/>
              <a:t>produktif</a:t>
            </a:r>
            <a:r>
              <a:rPr lang="en-US" sz="1800" b="0" dirty="0"/>
              <a:t> yang </a:t>
            </a:r>
            <a:r>
              <a:rPr lang="en-US" sz="1800" b="0" dirty="0" err="1"/>
              <a:t>terserap</a:t>
            </a:r>
            <a:r>
              <a:rPr lang="en-US" sz="1800" b="0" dirty="0"/>
              <a:t> </a:t>
            </a:r>
            <a:r>
              <a:rPr lang="en-US" sz="1800" b="0" dirty="0" err="1"/>
              <a:t>sebagai</a:t>
            </a:r>
            <a:r>
              <a:rPr lang="en-US" sz="1800" b="0" dirty="0"/>
              <a:t> </a:t>
            </a:r>
            <a:r>
              <a:rPr lang="en-US" sz="1800" b="0" dirty="0" err="1"/>
              <a:t>tenaga</a:t>
            </a:r>
            <a:r>
              <a:rPr lang="en-US" sz="1800" b="0" dirty="0"/>
              <a:t> </a:t>
            </a:r>
            <a:r>
              <a:rPr lang="en-US" sz="1800" b="0" dirty="0" err="1"/>
              <a:t>kerja</a:t>
            </a:r>
            <a:r>
              <a:rPr lang="en-US" sz="1800" b="0" dirty="0"/>
              <a:t>. </a:t>
            </a:r>
            <a:endParaRPr lang="en-US" sz="1800" b="0" dirty="0" smtClean="0"/>
          </a:p>
          <a:p>
            <a:pPr algn="just"/>
            <a:r>
              <a:rPr lang="en-US" sz="1800" b="0" dirty="0" smtClean="0"/>
              <a:t>UMKM, </a:t>
            </a:r>
            <a:r>
              <a:rPr lang="en-US" sz="1800" b="0" dirty="0" err="1" smtClean="0"/>
              <a:t>industri</a:t>
            </a:r>
            <a:r>
              <a:rPr lang="en-US" sz="1800" b="0" dirty="0" smtClean="0"/>
              <a:t> </a:t>
            </a:r>
            <a:r>
              <a:rPr lang="en-US" sz="1800" b="0" dirty="0" err="1" smtClean="0"/>
              <a:t>kecil</a:t>
            </a:r>
            <a:r>
              <a:rPr lang="en-US" sz="1800" b="0" dirty="0" smtClean="0"/>
              <a:t> di </a:t>
            </a:r>
            <a:r>
              <a:rPr lang="en-US" sz="1800" b="0" dirty="0" err="1" smtClean="0"/>
              <a:t>wilayah</a:t>
            </a:r>
            <a:r>
              <a:rPr lang="en-US" sz="1800" b="0" dirty="0" smtClean="0"/>
              <a:t> </a:t>
            </a:r>
            <a:r>
              <a:rPr lang="en-US" sz="1800" b="0" dirty="0" err="1" smtClean="0"/>
              <a:t>Bantul</a:t>
            </a:r>
            <a:r>
              <a:rPr lang="en-US" sz="1800" b="0" dirty="0" smtClean="0"/>
              <a:t> </a:t>
            </a:r>
            <a:r>
              <a:rPr lang="en-US" sz="1800" b="0" dirty="0" err="1" smtClean="0"/>
              <a:t>mampu</a:t>
            </a:r>
            <a:r>
              <a:rPr lang="en-US" sz="1800" b="0" dirty="0" smtClean="0"/>
              <a:t> </a:t>
            </a:r>
            <a:r>
              <a:rPr lang="en-US" sz="1800" b="0" dirty="0" err="1" smtClean="0"/>
              <a:t>menyerap</a:t>
            </a:r>
            <a:r>
              <a:rPr lang="en-US" sz="1800" b="0" dirty="0" smtClean="0"/>
              <a:t> 30% </a:t>
            </a:r>
            <a:r>
              <a:rPr lang="en-US" sz="1800" b="0" dirty="0" err="1" smtClean="0"/>
              <a:t>dari</a:t>
            </a:r>
            <a:r>
              <a:rPr lang="en-US" sz="1800" b="0" dirty="0" smtClean="0"/>
              <a:t> </a:t>
            </a:r>
            <a:r>
              <a:rPr lang="en-US" sz="1800" b="0" dirty="0" err="1" smtClean="0"/>
              <a:t>usia</a:t>
            </a:r>
            <a:r>
              <a:rPr lang="en-US" sz="1800" b="0" dirty="0" smtClean="0"/>
              <a:t> </a:t>
            </a:r>
            <a:r>
              <a:rPr lang="en-US" sz="1800" b="0" dirty="0" err="1" smtClean="0"/>
              <a:t>produktif</a:t>
            </a:r>
            <a:r>
              <a:rPr lang="en-US" sz="1800" b="0" dirty="0" smtClean="0"/>
              <a:t>.</a:t>
            </a:r>
            <a:endParaRPr lang="en-US" sz="1800" b="0" dirty="0"/>
          </a:p>
          <a:p>
            <a:pPr marL="0" indent="0" algn="just">
              <a:buNone/>
            </a:pPr>
            <a:endParaRPr lang="en-US" sz="1800" b="0" dirty="0"/>
          </a:p>
        </p:txBody>
      </p:sp>
      <p:sp>
        <p:nvSpPr>
          <p:cNvPr id="4" name="Title 2"/>
          <p:cNvSpPr txBox="1">
            <a:spLocks/>
          </p:cNvSpPr>
          <p:nvPr/>
        </p:nvSpPr>
        <p:spPr>
          <a:xfrm>
            <a:off x="381000" y="32766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Motive</a:t>
            </a:r>
            <a:endParaRPr lang="en-US" dirty="0"/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609600" y="4419600"/>
            <a:ext cx="7772400" cy="106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1800" smtClean="0"/>
              <a:t>Dalam pengembangan UMKM, PemKab Bantul berencana untuk bisa memasukkan produk-produk UMKM ke dalam pasar modern.</a:t>
            </a:r>
          </a:p>
          <a:p>
            <a:pPr algn="just"/>
            <a:r>
              <a:rPr lang="en-US" sz="1800" smtClean="0"/>
              <a:t>Memberdayakan masyarakat Bantul dalam pelaksanakan kegiatan ekonomi.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9241914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</TotalTime>
  <Words>255</Words>
  <Application>Microsoft Office PowerPoint</Application>
  <PresentationFormat>On-screen Show (4:3)</PresentationFormat>
  <Paragraphs>29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Pemerintah Daerah Kabupaten Bantul</vt:lpstr>
      <vt:lpstr>Organizational Characteristic</vt:lpstr>
      <vt:lpstr>Culture</vt:lpstr>
      <vt:lpstr>Structure</vt:lpstr>
      <vt:lpstr>Size</vt:lpstr>
      <vt:lpstr>Personal Characteristic</vt:lpstr>
      <vt:lpstr>Personality</vt:lpstr>
      <vt:lpstr>Ability/ Competency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Kabupaten Bantul</dc:title>
  <dc:creator>Lenovo</dc:creator>
  <cp:lastModifiedBy>Lenovo</cp:lastModifiedBy>
  <cp:revision>14</cp:revision>
  <dcterms:created xsi:type="dcterms:W3CDTF">2016-10-31T01:40:32Z</dcterms:created>
  <dcterms:modified xsi:type="dcterms:W3CDTF">2016-10-31T03:32:01Z</dcterms:modified>
</cp:coreProperties>
</file>