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16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9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7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5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8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1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4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4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27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73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4DC19-DAA6-4E34-B8C4-61D6CF843F5D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BF62B-13E6-4E8D-8261-2CC07187F9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85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smtClean="0"/>
              <a:t>STAKEHOLDER-COMMUNITIES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3622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/>
              <a:t>Wafa</a:t>
            </a:r>
            <a:r>
              <a:rPr lang="en-US" sz="2800" dirty="0" smtClean="0"/>
              <a:t> </a:t>
            </a:r>
            <a:r>
              <a:rPr lang="en-US" sz="2800" dirty="0" err="1" smtClean="0"/>
              <a:t>Urwatul</a:t>
            </a:r>
            <a:r>
              <a:rPr lang="en-US" sz="2800" dirty="0" smtClean="0"/>
              <a:t> </a:t>
            </a:r>
            <a:r>
              <a:rPr lang="en-US" sz="2800" dirty="0" err="1" smtClean="0"/>
              <a:t>Wutsqo</a:t>
            </a:r>
            <a:r>
              <a:rPr lang="en-US" sz="2800" dirty="0" smtClean="0"/>
              <a:t>	(15808147006)</a:t>
            </a:r>
          </a:p>
          <a:p>
            <a:pPr algn="l"/>
            <a:r>
              <a:rPr lang="en-US" sz="2800" dirty="0" err="1" smtClean="0"/>
              <a:t>Karomah</a:t>
            </a:r>
            <a:r>
              <a:rPr lang="en-US" sz="2800" dirty="0" smtClean="0"/>
              <a:t>			(15808147035)</a:t>
            </a:r>
          </a:p>
          <a:p>
            <a:pPr algn="l"/>
            <a:r>
              <a:rPr lang="en-US" sz="2800" dirty="0" err="1" smtClean="0"/>
              <a:t>Shinta</a:t>
            </a:r>
            <a:r>
              <a:rPr lang="en-US" sz="2800" dirty="0" smtClean="0"/>
              <a:t> </a:t>
            </a:r>
            <a:r>
              <a:rPr lang="en-US" sz="2800" dirty="0" err="1" smtClean="0"/>
              <a:t>Kusumawati</a:t>
            </a:r>
            <a:r>
              <a:rPr lang="en-US" sz="2800" dirty="0" smtClean="0"/>
              <a:t> P. 	(15808147037)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8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COMMUNITIES </a:t>
            </a:r>
            <a:br>
              <a:rPr lang="en-US" sz="2800" dirty="0" smtClean="0"/>
            </a:br>
            <a:r>
              <a:rPr lang="en-US" sz="2800" dirty="0" smtClean="0"/>
              <a:t>LAPY (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Advokasi</a:t>
            </a:r>
            <a:r>
              <a:rPr lang="en-US" sz="2800" dirty="0" smtClean="0"/>
              <a:t> </a:t>
            </a:r>
            <a:r>
              <a:rPr lang="en-US" sz="2800" dirty="0" err="1" smtClean="0"/>
              <a:t>Pendidikan</a:t>
            </a:r>
            <a:r>
              <a:rPr lang="en-US" sz="2800" dirty="0" smtClean="0"/>
              <a:t> Yogyakarta)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499318"/>
              </p:ext>
            </p:extLst>
          </p:nvPr>
        </p:nvGraphicFramePr>
        <p:xfrm>
          <a:off x="381000" y="1371600"/>
          <a:ext cx="8229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Organizational</a:t>
                      </a:r>
                      <a:r>
                        <a:rPr lang="en-US" baseline="0" dirty="0" smtClean="0"/>
                        <a:t> characteristics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cluster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culture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rumah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tangga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/>
                        <a:t>beberapa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sepenuhnya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mendampingi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pelatihan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dikarenakan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keterbatasan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sdm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Koordinasi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BMT </a:t>
                      </a:r>
                      <a:r>
                        <a:rPr lang="en-US" dirty="0" err="1" smtClean="0"/>
                        <a:t>Beringharjo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Kecil : </a:t>
                      </a:r>
                      <a:r>
                        <a:rPr lang="en-US" dirty="0" err="1" smtClean="0"/>
                        <a:t>sleman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bantul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kulonprogo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Personal characteristic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Believe/value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personality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Ability/competency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Meningkatkankan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taraf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hidup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kesejahteraan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masyarakat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terutama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perempuan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Sukarela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Program life skill : personal skill,</a:t>
                      </a:r>
                    </a:p>
                    <a:p>
                      <a:pPr algn="l"/>
                      <a:r>
                        <a:rPr lang="en-US" dirty="0" smtClean="0"/>
                        <a:t>thinking</a:t>
                      </a:r>
                      <a:r>
                        <a:rPr lang="en-US" baseline="0" dirty="0" smtClean="0"/>
                        <a:t> skill, </a:t>
                      </a:r>
                    </a:p>
                    <a:p>
                      <a:pPr algn="l"/>
                      <a:r>
                        <a:rPr lang="en-US" baseline="0" dirty="0" err="1" smtClean="0"/>
                        <a:t>sosial</a:t>
                      </a:r>
                      <a:r>
                        <a:rPr lang="en-US" baseline="0" dirty="0" smtClean="0"/>
                        <a:t> skill,</a:t>
                      </a:r>
                    </a:p>
                    <a:p>
                      <a:pPr algn="l"/>
                      <a:r>
                        <a:rPr lang="en-US" baseline="0" dirty="0" smtClean="0"/>
                        <a:t>academic skill,</a:t>
                      </a:r>
                    </a:p>
                    <a:p>
                      <a:pPr algn="l"/>
                      <a:r>
                        <a:rPr lang="en-US" baseline="0" dirty="0" smtClean="0"/>
                        <a:t>vocational skill.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Memberdayakan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perekonomian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perempuan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memberdayakan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perempuan</a:t>
                      </a:r>
                      <a:r>
                        <a:rPr lang="en-US" baseline="0" dirty="0" smtClean="0"/>
                        <a:t> program life skill.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33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84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STAKEHOLDER-COMMUNITIES</vt:lpstr>
      <vt:lpstr>COMMUNITIES  LAPY (Lembaga Advokasi Pendidikan Yogyakarta)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User</dc:creator>
  <cp:lastModifiedBy>Lenovo User</cp:lastModifiedBy>
  <cp:revision>12</cp:revision>
  <dcterms:created xsi:type="dcterms:W3CDTF">2016-10-31T01:21:20Z</dcterms:created>
  <dcterms:modified xsi:type="dcterms:W3CDTF">2016-10-31T02:34:06Z</dcterms:modified>
</cp:coreProperties>
</file>