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370F4-6259-40C5-AE7A-2DC03606BA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DE38-110E-495C-9A6D-CDD99F16C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3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370F4-6259-40C5-AE7A-2DC03606BA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DE38-110E-495C-9A6D-CDD99F16C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926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370F4-6259-40C5-AE7A-2DC03606BA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DE38-110E-495C-9A6D-CDD99F16C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159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370F4-6259-40C5-AE7A-2DC03606BA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DE38-110E-495C-9A6D-CDD99F16C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786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370F4-6259-40C5-AE7A-2DC03606BA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DE38-110E-495C-9A6D-CDD99F16C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28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370F4-6259-40C5-AE7A-2DC03606BA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DE38-110E-495C-9A6D-CDD99F16C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966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370F4-6259-40C5-AE7A-2DC03606BA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DE38-110E-495C-9A6D-CDD99F16C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261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370F4-6259-40C5-AE7A-2DC03606BA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DE38-110E-495C-9A6D-CDD99F16C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7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370F4-6259-40C5-AE7A-2DC03606BA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DE38-110E-495C-9A6D-CDD99F16C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28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370F4-6259-40C5-AE7A-2DC03606BA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DE38-110E-495C-9A6D-CDD99F16C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57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370F4-6259-40C5-AE7A-2DC03606BA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8DE38-110E-495C-9A6D-CDD99F16C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2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370F4-6259-40C5-AE7A-2DC03606BA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8DE38-110E-495C-9A6D-CDD99F16C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71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	CUSTOMER ANALYZE ASTRA HONDA MOTOR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Iqbal</a:t>
            </a:r>
            <a:r>
              <a:rPr lang="en-US" dirty="0" smtClean="0"/>
              <a:t> </a:t>
            </a:r>
            <a:r>
              <a:rPr lang="en-US" dirty="0" err="1" smtClean="0"/>
              <a:t>Setiawan</a:t>
            </a:r>
            <a:r>
              <a:rPr lang="en-US" dirty="0" smtClean="0"/>
              <a:t> (14808141007)</a:t>
            </a:r>
          </a:p>
          <a:p>
            <a:r>
              <a:rPr lang="en-US" dirty="0" smtClean="0"/>
              <a:t>M Reza </a:t>
            </a:r>
            <a:r>
              <a:rPr lang="en-US" dirty="0" err="1" smtClean="0"/>
              <a:t>Irfandi</a:t>
            </a:r>
            <a:r>
              <a:rPr lang="en-US" dirty="0" smtClean="0"/>
              <a:t> (14808141008)</a:t>
            </a:r>
          </a:p>
          <a:p>
            <a:r>
              <a:rPr lang="en-US" dirty="0" smtClean="0"/>
              <a:t>M </a:t>
            </a:r>
            <a:r>
              <a:rPr lang="en-US" dirty="0" err="1" smtClean="0"/>
              <a:t>Harfiansyah</a:t>
            </a:r>
            <a:r>
              <a:rPr lang="en-US" dirty="0" smtClean="0"/>
              <a:t> </a:t>
            </a:r>
            <a:r>
              <a:rPr lang="en-US" dirty="0" err="1" smtClean="0"/>
              <a:t>Makarim</a:t>
            </a:r>
            <a:r>
              <a:rPr lang="en-US" dirty="0" smtClean="0"/>
              <a:t> (14808144016)</a:t>
            </a:r>
            <a:endParaRPr lang="en-US" dirty="0"/>
          </a:p>
        </p:txBody>
      </p:sp>
      <p:pic>
        <p:nvPicPr>
          <p:cNvPr id="2050" name="Picture 2" descr="C:\Users\My Computer\Downloads\Logo_AH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119"/>
            <a:ext cx="7157247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40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4912158"/>
              </p:ext>
            </p:extLst>
          </p:nvPr>
        </p:nvGraphicFramePr>
        <p:xfrm>
          <a:off x="457200" y="1600200"/>
          <a:ext cx="8229600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Karakter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Organisasi</a:t>
                      </a:r>
                      <a:r>
                        <a:rPr lang="en-US" baseline="0" dirty="0" smtClean="0"/>
                        <a:t> PT Astra Honda Motor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Kultur</a:t>
                      </a:r>
                      <a:endParaRPr lang="en-US" b="1" dirty="0" smtClean="0"/>
                    </a:p>
                    <a:p>
                      <a:pPr algn="ctr"/>
                      <a:r>
                        <a:rPr lang="en-US" dirty="0" err="1" smtClean="0"/>
                        <a:t>Memberikan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pelayana</a:t>
                      </a:r>
                      <a:r>
                        <a:rPr lang="en-US" baseline="0" dirty="0" err="1" smtClean="0"/>
                        <a:t>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penjualan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purnajual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kepuasan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pelanggan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honda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Kluster</a:t>
                      </a:r>
                    </a:p>
                    <a:p>
                      <a:pPr algn="ctr"/>
                      <a:r>
                        <a:rPr lang="en-US" b="0" smtClean="0"/>
                        <a:t>Mode tranportasi roda 2 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Struktur</a:t>
                      </a:r>
                    </a:p>
                    <a:p>
                      <a:pPr algn="ctr"/>
                      <a:r>
                        <a:rPr lang="en-US" smtClean="0"/>
                        <a:t>Perseroan Terbatas (50% PT. Astra International Tbk</a:t>
                      </a:r>
                      <a:br>
                        <a:rPr lang="en-US" smtClean="0"/>
                      </a:br>
                      <a:r>
                        <a:rPr lang="en-US" smtClean="0"/>
                        <a:t>50% Honda Motor Co., Ltd)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Ukuran</a:t>
                      </a:r>
                      <a:endParaRPr lang="en-US" b="1" dirty="0" smtClean="0"/>
                    </a:p>
                    <a:p>
                      <a:pPr algn="ctr"/>
                      <a:r>
                        <a:rPr lang="en-US" b="0" dirty="0" err="1" smtClean="0"/>
                        <a:t>Jumlah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karyawan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dirty="0" smtClean="0"/>
                        <a:t>23.659 orang (</a:t>
                      </a:r>
                      <a:r>
                        <a:rPr lang="en-US" dirty="0" err="1" smtClean="0"/>
                        <a:t>Desember</a:t>
                      </a:r>
                      <a:r>
                        <a:rPr lang="en-US" dirty="0" smtClean="0"/>
                        <a:t> 2015)</a:t>
                      </a:r>
                      <a:endParaRPr lang="en-US" b="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112838"/>
              </p:ext>
            </p:extLst>
          </p:nvPr>
        </p:nvGraphicFramePr>
        <p:xfrm>
          <a:off x="457200" y="4231640"/>
          <a:ext cx="8229600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851660"/>
                <a:gridCol w="2263140"/>
                <a:gridCol w="2057400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Karakter</a:t>
                      </a:r>
                      <a:r>
                        <a:rPr lang="en-US" dirty="0" smtClean="0"/>
                        <a:t> Personal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5316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Believe/Value</a:t>
                      </a:r>
                    </a:p>
                    <a:p>
                      <a:pPr algn="ctr"/>
                      <a:r>
                        <a:rPr lang="en-US" b="0" dirty="0" err="1" smtClean="0"/>
                        <a:t>Harga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purnajual</a:t>
                      </a:r>
                      <a:r>
                        <a:rPr lang="en-US" b="0" baseline="0" dirty="0" smtClean="0"/>
                        <a:t> yang </a:t>
                      </a:r>
                      <a:r>
                        <a:rPr lang="en-US" b="0" baseline="0" dirty="0" err="1" smtClean="0"/>
                        <a:t>stabil</a:t>
                      </a:r>
                      <a:r>
                        <a:rPr lang="en-US" b="0" baseline="0" dirty="0" smtClean="0"/>
                        <a:t>, </a:t>
                      </a:r>
                      <a:r>
                        <a:rPr lang="en-US" b="0" baseline="0" dirty="0" err="1" smtClean="0"/>
                        <a:t>hemat</a:t>
                      </a:r>
                      <a:r>
                        <a:rPr lang="en-US" b="0" baseline="0" dirty="0" smtClean="0"/>
                        <a:t> BBM, </a:t>
                      </a:r>
                      <a:r>
                        <a:rPr lang="en-US" b="0" baseline="0" dirty="0" err="1" smtClean="0"/>
                        <a:t>ramah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lingkungan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Personality</a:t>
                      </a:r>
                    </a:p>
                    <a:p>
                      <a:pPr algn="ctr"/>
                      <a:r>
                        <a:rPr lang="en-US" b="0" dirty="0" err="1" smtClean="0"/>
                        <a:t>Konsumen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dari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semua</a:t>
                      </a:r>
                      <a:r>
                        <a:rPr lang="en-US" b="0" dirty="0" smtClean="0"/>
                        <a:t> </a:t>
                      </a:r>
                      <a:r>
                        <a:rPr lang="en-US" b="0" dirty="0" err="1" smtClean="0"/>
                        <a:t>kalangan</a:t>
                      </a:r>
                      <a:r>
                        <a:rPr lang="en-US" b="0" dirty="0" smtClean="0"/>
                        <a:t> 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Ablity</a:t>
                      </a:r>
                      <a:r>
                        <a:rPr lang="en-US" b="1" dirty="0" smtClean="0"/>
                        <a:t>/Competency</a:t>
                      </a:r>
                    </a:p>
                    <a:p>
                      <a:pPr algn="ctr"/>
                      <a:r>
                        <a:rPr lang="en-US" b="0" dirty="0" err="1" smtClean="0"/>
                        <a:t>Mengutamakan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kendaraan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bermotor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baseline="0" dirty="0" err="1" smtClean="0"/>
                        <a:t>hemat</a:t>
                      </a:r>
                      <a:r>
                        <a:rPr lang="en-US" b="0" baseline="0" dirty="0" smtClean="0"/>
                        <a:t> BBM 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Motive</a:t>
                      </a:r>
                    </a:p>
                    <a:p>
                      <a:pPr algn="ctr"/>
                      <a:r>
                        <a:rPr lang="en-US" b="0" i="0" baseline="0" dirty="0" err="1" smtClean="0"/>
                        <a:t>Berdasar</a:t>
                      </a:r>
                      <a:r>
                        <a:rPr lang="en-US" b="0" i="0" baseline="0" dirty="0" smtClean="0"/>
                        <a:t> </a:t>
                      </a:r>
                      <a:r>
                        <a:rPr lang="en-US" b="0" i="0" baseline="0" dirty="0" err="1" smtClean="0"/>
                        <a:t>kebutuhan</a:t>
                      </a:r>
                      <a:r>
                        <a:rPr lang="en-US" b="0" i="0" baseline="0" dirty="0" smtClean="0"/>
                        <a:t> </a:t>
                      </a:r>
                      <a:r>
                        <a:rPr lang="en-US" b="0" i="0" baseline="0" dirty="0" err="1" smtClean="0"/>
                        <a:t>pemakaian</a:t>
                      </a:r>
                      <a:r>
                        <a:rPr lang="en-US" b="0" i="0" baseline="0" dirty="0" smtClean="0"/>
                        <a:t> </a:t>
                      </a:r>
                      <a:r>
                        <a:rPr lang="en-US" b="0" i="0" baseline="0" dirty="0" err="1" smtClean="0"/>
                        <a:t>sehari-hari</a:t>
                      </a:r>
                      <a:r>
                        <a:rPr lang="en-US" b="0" i="0" baseline="0" dirty="0" smtClean="0"/>
                        <a:t>, BBM yang </a:t>
                      </a:r>
                      <a:r>
                        <a:rPr lang="en-US" b="0" i="0" baseline="0" dirty="0" err="1" smtClean="0"/>
                        <a:t>hemat</a:t>
                      </a:r>
                      <a:r>
                        <a:rPr lang="en-US" b="0" i="0" baseline="0" dirty="0" smtClean="0"/>
                        <a:t> </a:t>
                      </a:r>
                      <a:endParaRPr lang="en-US" b="0" i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1734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y Computer\Downloads\char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838200"/>
            <a:ext cx="6188561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2611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91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 CUSTOMER ANALYZE ASTRA HONDA MOTOR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Computer</dc:creator>
  <cp:lastModifiedBy>My Computer</cp:lastModifiedBy>
  <cp:revision>7</cp:revision>
  <dcterms:created xsi:type="dcterms:W3CDTF">2016-10-31T01:22:01Z</dcterms:created>
  <dcterms:modified xsi:type="dcterms:W3CDTF">2016-10-31T02:17:19Z</dcterms:modified>
</cp:coreProperties>
</file>