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1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31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31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7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0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4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63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23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8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74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64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9BBBE-4782-48EC-883C-52DEA80485C6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00D2F-EDC5-4A46-88FD-39DBBE83A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97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LEMBAGA SERTIFIKASI </a:t>
            </a:r>
            <a:br>
              <a:rPr lang="en-US" b="1" dirty="0" smtClean="0">
                <a:latin typeface="Arial Narrow" panose="020B0606020202030204" pitchFamily="34" charset="0"/>
              </a:rPr>
            </a:br>
            <a:r>
              <a:rPr lang="en-US" b="1" dirty="0" smtClean="0">
                <a:latin typeface="Arial Narrow" panose="020B0606020202030204" pitchFamily="34" charset="0"/>
              </a:rPr>
              <a:t>ISO DI INDONESIA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3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 Narrow" panose="020B0606020202030204" pitchFamily="34" charset="0"/>
              </a:rPr>
              <a:t>Sertifikat</a:t>
            </a:r>
            <a:r>
              <a:rPr lang="en-US" b="1" dirty="0" smtClean="0">
                <a:latin typeface="Arial Narrow" panose="020B0606020202030204" pitchFamily="34" charset="0"/>
              </a:rPr>
              <a:t> ISO </a:t>
            </a:r>
            <a:r>
              <a:rPr lang="en-US" b="1" dirty="0" err="1" smtClean="0">
                <a:latin typeface="Arial Narrow" panose="020B0606020202030204" pitchFamily="34" charset="0"/>
              </a:rPr>
              <a:t>Lainnya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286"/>
            <a:ext cx="10515600" cy="516760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ISO 45001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yang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keselamatan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/ 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K3,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panduannya</a:t>
            </a:r>
            <a:r>
              <a:rPr lang="en-US" dirty="0" smtClean="0"/>
              <a:t>  yang </a:t>
            </a:r>
            <a:r>
              <a:rPr lang="en-US" dirty="0" err="1" smtClean="0"/>
              <a:t>dapat</a:t>
            </a:r>
            <a:r>
              <a:rPr lang="en-US" dirty="0" smtClean="0"/>
              <a:t> 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agar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proaktif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cedera</a:t>
            </a:r>
            <a:r>
              <a:rPr lang="en-US" dirty="0" smtClean="0"/>
              <a:t>,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ISO 22000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International Organization for Standardization yang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,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turunan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ISO 9000.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ISO 27001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yang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,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(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50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154"/>
          </a:xfrm>
        </p:spPr>
        <p:txBody>
          <a:bodyPr>
            <a:normAutofit fontScale="90000"/>
          </a:bodyPr>
          <a:lstStyle/>
          <a:p>
            <a:r>
              <a:rPr lang="it-IT" sz="4000" b="1" dirty="0" smtClean="0">
                <a:latin typeface="Arial Narrow" panose="020B0606020202030204" pitchFamily="34" charset="0"/>
              </a:rPr>
              <a:t>Daftar Lembaga Akreditasi Internasional</a:t>
            </a:r>
            <a:endParaRPr lang="en-US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897664"/>
              </p:ext>
            </p:extLst>
          </p:nvPr>
        </p:nvGraphicFramePr>
        <p:xfrm>
          <a:off x="950172" y="1221943"/>
          <a:ext cx="10949907" cy="5048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863"/>
                <a:gridCol w="4777090"/>
                <a:gridCol w="1976445"/>
                <a:gridCol w="3498509"/>
              </a:tblGrid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Lembaga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Bidang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Lembaga</a:t>
                      </a:r>
                      <a:endParaRPr lang="en-US" dirty="0"/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European Quality Assurance Register for Higher Education (EQAR).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FIBAA, A3ES, ACQUIN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Council for Higher Education Accreditation (CHEA)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ACEN, ATMAE,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ACPE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United States Department of Education (USDE)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Kesehatan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ACPE, ACAOM,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AOTA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World Federation of Medical Education (WFME)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Kesehatan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LCME, AMC, LAM-</a:t>
                      </a:r>
                      <a:r>
                        <a:rPr lang="en-US" dirty="0" err="1" smtClean="0"/>
                        <a:t>PTKes</a:t>
                      </a:r>
                      <a:endParaRPr lang="en-US" dirty="0" smtClean="0"/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Wasington</a:t>
                      </a:r>
                      <a:r>
                        <a:rPr lang="en-US" dirty="0" smtClean="0"/>
                        <a:t> Accord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Teknik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ABET, JABEE, IABEE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Sydney Accord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Teknolgi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Teknik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ABET,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ECUK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Dublin Accord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Praktisi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teknik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ABET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ECUK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Seoul Accord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Ilmu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Komputer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ABEEK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ABET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Canberra Accord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Arsitektur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KAAB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NAAB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Asia Pacific Quality Register (APQR)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Umum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NCPA, FHEC,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RR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057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2154"/>
          </a:xfrm>
        </p:spPr>
        <p:txBody>
          <a:bodyPr>
            <a:normAutofit fontScale="90000"/>
          </a:bodyPr>
          <a:lstStyle/>
          <a:p>
            <a:r>
              <a:rPr lang="it-IT" sz="4000" b="1" dirty="0" smtClean="0">
                <a:latin typeface="Arial Narrow" panose="020B0606020202030204" pitchFamily="34" charset="0"/>
              </a:rPr>
              <a:t>Badan Sertifikasi ISO 9001 Terkemuka di Indonesia</a:t>
            </a:r>
            <a:endParaRPr lang="en-US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480432"/>
              </p:ext>
            </p:extLst>
          </p:nvPr>
        </p:nvGraphicFramePr>
        <p:xfrm>
          <a:off x="1014567" y="1209064"/>
          <a:ext cx="9069591" cy="3350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026"/>
                <a:gridCol w="3956769"/>
                <a:gridCol w="627526"/>
                <a:gridCol w="3907270"/>
              </a:tblGrid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Nama</a:t>
                      </a:r>
                      <a:r>
                        <a:rPr lang="en-US" dirty="0" smtClean="0"/>
                        <a:t> Perusahaan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Perusahaanp</a:t>
                      </a:r>
                      <a:endParaRPr lang="en-US" dirty="0"/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PT SGS Indonesia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Mutu</a:t>
                      </a:r>
                      <a:r>
                        <a:rPr lang="en-US" dirty="0" smtClean="0"/>
                        <a:t> Certification International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PT </a:t>
                      </a:r>
                      <a:r>
                        <a:rPr lang="en-US" dirty="0" err="1" smtClean="0"/>
                        <a:t>Sucofindo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Europian</a:t>
                      </a:r>
                      <a:r>
                        <a:rPr lang="en-US" dirty="0" smtClean="0"/>
                        <a:t> Quality Assurance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PT Asia </a:t>
                      </a:r>
                      <a:r>
                        <a:rPr lang="en-US" dirty="0" err="1" smtClean="0"/>
                        <a:t>Cipta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Managemen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Bureau </a:t>
                      </a:r>
                      <a:r>
                        <a:rPr lang="en-US" dirty="0" err="1" smtClean="0"/>
                        <a:t>Veritas</a:t>
                      </a:r>
                      <a:endParaRPr lang="en-US" dirty="0" smtClean="0"/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TUV </a:t>
                      </a:r>
                      <a:r>
                        <a:rPr lang="en-US" dirty="0" err="1" smtClean="0"/>
                        <a:t>Rheinland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Quality International Certification Ltd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Worldwide Quality Assurance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TUV Nord Indonesia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United Registrar of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SAI Global</a:t>
                      </a:r>
                    </a:p>
                  </a:txBody>
                  <a:tcPr/>
                </a:tc>
              </a:tr>
              <a:tr h="418757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DAS Certification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PT </a:t>
                      </a:r>
                      <a:r>
                        <a:rPr lang="en-US" dirty="0" err="1" smtClean="0"/>
                        <a:t>Galaxi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Sertifikasi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Sistem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31" y="4713463"/>
            <a:ext cx="1024477" cy="9789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8975" y="4713463"/>
            <a:ext cx="935452" cy="9312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0053" y="4713463"/>
            <a:ext cx="1281192" cy="9859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989" y="4601211"/>
            <a:ext cx="1141264" cy="114605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6787" y="4656021"/>
            <a:ext cx="1036440" cy="10364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59576" y="4601211"/>
            <a:ext cx="1863475" cy="10435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3128" y="5747270"/>
            <a:ext cx="1919611" cy="9299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28391" y="5800733"/>
            <a:ext cx="1601168" cy="8996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60884" y="5747270"/>
            <a:ext cx="1771648" cy="92285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00654" y="5770741"/>
            <a:ext cx="2274206" cy="95963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599411" y="5611381"/>
            <a:ext cx="1058741" cy="105874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881750" y="5682359"/>
            <a:ext cx="1696712" cy="101802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368451" y="4482450"/>
            <a:ext cx="1210011" cy="1210011"/>
          </a:xfrm>
          <a:prstGeom prst="rect">
            <a:avLst/>
          </a:prstGeom>
        </p:spPr>
      </p:pic>
      <p:pic>
        <p:nvPicPr>
          <p:cNvPr id="1031" name="Picture 6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442" y="4713463"/>
            <a:ext cx="1150937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190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 Narrow" panose="020B0606020202030204" pitchFamily="34" charset="0"/>
              </a:rPr>
              <a:t>Sertifikat</a:t>
            </a:r>
            <a:r>
              <a:rPr lang="en-US" b="1" dirty="0" smtClean="0">
                <a:latin typeface="Arial Narrow" panose="020B0606020202030204" pitchFamily="34" charset="0"/>
              </a:rPr>
              <a:t> ISO 9001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287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ISO 9001 QMS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 ISO 9001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tolak</a:t>
            </a:r>
            <a:r>
              <a:rPr lang="en-US" dirty="0" smtClean="0"/>
              <a:t> </a:t>
            </a:r>
            <a:r>
              <a:rPr lang="en-US" dirty="0" err="1" smtClean="0"/>
              <a:t>ukur</a:t>
            </a:r>
            <a:r>
              <a:rPr lang="en-US" dirty="0" smtClean="0"/>
              <a:t> global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diterbitkan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juta</a:t>
            </a:r>
            <a:r>
              <a:rPr lang="en-US" dirty="0" smtClean="0"/>
              <a:t> di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Tujuan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;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4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 Narrow" panose="020B0606020202030204" pitchFamily="34" charset="0"/>
              </a:rPr>
              <a:t>Sertifikat</a:t>
            </a:r>
            <a:r>
              <a:rPr lang="en-US" b="1" dirty="0" smtClean="0">
                <a:latin typeface="Arial Narrow" panose="020B0606020202030204" pitchFamily="34" charset="0"/>
              </a:rPr>
              <a:t> ISO 9001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28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Manfaat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&amp; “market gain”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, moral &amp;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</a:t>
            </a:r>
            <a:r>
              <a:rPr lang="en-US" dirty="0" err="1" smtClean="0"/>
              <a:t>kompetitor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pemasok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cost efficiency &amp;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internal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image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terdokumentasi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Media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68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 Narrow" panose="020B0606020202030204" pitchFamily="34" charset="0"/>
              </a:rPr>
              <a:t>Sertifikat</a:t>
            </a:r>
            <a:r>
              <a:rPr lang="en-US" b="1" dirty="0" smtClean="0">
                <a:latin typeface="Arial Narrow" panose="020B0606020202030204" pitchFamily="34" charset="0"/>
              </a:rPr>
              <a:t> ISO 9001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287"/>
            <a:ext cx="105156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Prosedur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595" y="1508639"/>
            <a:ext cx="8890715" cy="502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31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 Narrow" panose="020B0606020202030204" pitchFamily="34" charset="0"/>
              </a:rPr>
              <a:t>Sertifikat</a:t>
            </a:r>
            <a:r>
              <a:rPr lang="en-US" b="1" dirty="0" smtClean="0">
                <a:latin typeface="Arial Narrow" panose="020B0606020202030204" pitchFamily="34" charset="0"/>
              </a:rPr>
              <a:t> ISO 14001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286"/>
            <a:ext cx="10515600" cy="516760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Sertifikasi</a:t>
            </a:r>
            <a:r>
              <a:rPr lang="en-US" dirty="0" smtClean="0"/>
              <a:t> ISO 14001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proses </a:t>
            </a:r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bisnis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jawabnya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 </a:t>
            </a:r>
            <a:r>
              <a:rPr lang="en-US" dirty="0" err="1" smtClean="0"/>
              <a:t>Sertifikasi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mendedikasikan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manajemennya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sertifikasi</a:t>
            </a:r>
            <a:r>
              <a:rPr lang="en-US" dirty="0" smtClean="0"/>
              <a:t> ISO 14001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gilirannya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Tujuan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(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, air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)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jalankan</a:t>
            </a:r>
            <a:r>
              <a:rPr lang="en-US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mentaati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, </a:t>
            </a:r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 lain </a:t>
            </a:r>
            <a:r>
              <a:rPr lang="en-US" dirty="0" err="1" smtClean="0"/>
              <a:t>berkait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81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 Narrow" panose="020B0606020202030204" pitchFamily="34" charset="0"/>
              </a:rPr>
              <a:t>Sertifikat</a:t>
            </a:r>
            <a:r>
              <a:rPr lang="en-US" b="1" dirty="0" smtClean="0">
                <a:latin typeface="Arial Narrow" panose="020B0606020202030204" pitchFamily="34" charset="0"/>
              </a:rPr>
              <a:t> ISO 14001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286"/>
            <a:ext cx="10515600" cy="51676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Manfaat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</a:t>
            </a:r>
            <a:r>
              <a:rPr lang="en-US" dirty="0" smtClean="0"/>
              <a:t> </a:t>
            </a:r>
            <a:r>
              <a:rPr lang="en-US" dirty="0" err="1" smtClean="0"/>
              <a:t>undangan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menerpakan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(plan, do, check, act)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97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 Narrow" panose="020B0606020202030204" pitchFamily="34" charset="0"/>
              </a:rPr>
              <a:t>Sertifikat</a:t>
            </a:r>
            <a:r>
              <a:rPr lang="en-US" b="1" dirty="0" smtClean="0">
                <a:latin typeface="Arial Narrow" panose="020B0606020202030204" pitchFamily="34" charset="0"/>
              </a:rPr>
              <a:t> OHSAS 18001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286"/>
            <a:ext cx="10515600" cy="51676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OHSAS – Occupational Health and Safety </a:t>
            </a:r>
            <a:r>
              <a:rPr lang="en-US" dirty="0" err="1" smtClean="0"/>
              <a:t>Assesment</a:t>
            </a:r>
            <a:r>
              <a:rPr lang="en-US" dirty="0" smtClean="0"/>
              <a:t> Series-18001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&amp; </a:t>
            </a:r>
            <a:r>
              <a:rPr lang="en-US" dirty="0" err="1" smtClean="0"/>
              <a:t>Keselamatan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K3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OHSAS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SMK3,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K3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kerugian</a:t>
            </a:r>
            <a:r>
              <a:rPr lang="en-US" dirty="0" smtClean="0"/>
              <a:t> non </a:t>
            </a:r>
            <a:r>
              <a:rPr lang="en-US" dirty="0" err="1" smtClean="0"/>
              <a:t>ekonomis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buruknya</a:t>
            </a:r>
            <a:r>
              <a:rPr lang="en-US" dirty="0" smtClean="0"/>
              <a:t> </a:t>
            </a:r>
            <a:r>
              <a:rPr lang="en-US" dirty="0" err="1" smtClean="0"/>
              <a:t>citra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40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 Narrow" panose="020B0606020202030204" pitchFamily="34" charset="0"/>
              </a:rPr>
              <a:t>Sertifikat</a:t>
            </a:r>
            <a:r>
              <a:rPr lang="en-US" b="1" dirty="0" smtClean="0">
                <a:latin typeface="Arial Narrow" panose="020B0606020202030204" pitchFamily="34" charset="0"/>
              </a:rPr>
              <a:t> OHSAS 18001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7286"/>
            <a:ext cx="10515600" cy="516760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Manfaat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SMK3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menganggu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SMK3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untung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Mematuhi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SMK3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mematuhi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Indonesia. Perusahaan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SMK3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sangsi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lalai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SMK3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SMK3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meyakini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bagus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kontinu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SMK3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proses yang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cacat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/>
              <a:t>Membuat</a:t>
            </a:r>
            <a:r>
              <a:rPr lang="en-US" dirty="0" smtClean="0"/>
              <a:t> system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err="1" smtClean="0"/>
              <a:t>Penerapan</a:t>
            </a:r>
            <a:r>
              <a:rPr lang="en-US" dirty="0" smtClean="0"/>
              <a:t> SMK3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ISO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terdokumentasi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yang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756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877</Words>
  <Application>Microsoft Office PowerPoint</Application>
  <PresentationFormat>Widescreen</PresentationFormat>
  <Paragraphs>133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Wingdings</vt:lpstr>
      <vt:lpstr>Office Theme</vt:lpstr>
      <vt:lpstr>LEMBAGA SERTIFIKASI  ISO DI INDONESIA</vt:lpstr>
      <vt:lpstr>Badan Sertifikasi ISO 9001 Terkemuka di Indonesia</vt:lpstr>
      <vt:lpstr>Sertifikat ISO 9001</vt:lpstr>
      <vt:lpstr>Sertifikat ISO 9001</vt:lpstr>
      <vt:lpstr>Sertifikat ISO 9001</vt:lpstr>
      <vt:lpstr>Sertifikat ISO 14001</vt:lpstr>
      <vt:lpstr>Sertifikat ISO 14001</vt:lpstr>
      <vt:lpstr>Sertifikat OHSAS 18001</vt:lpstr>
      <vt:lpstr>Sertifikat OHSAS 18001</vt:lpstr>
      <vt:lpstr>Sertifikat ISO Lainnya</vt:lpstr>
      <vt:lpstr>Daftar Lembaga Akreditasi Internasional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LEMBAGA SERTIFIKASI  ISO DI INDONESIA</dc:title>
  <dc:creator>User</dc:creator>
  <cp:lastModifiedBy>User</cp:lastModifiedBy>
  <cp:revision>9</cp:revision>
  <dcterms:created xsi:type="dcterms:W3CDTF">2020-03-12T01:45:24Z</dcterms:created>
  <dcterms:modified xsi:type="dcterms:W3CDTF">2020-03-12T02:52:29Z</dcterms:modified>
</cp:coreProperties>
</file>