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36.xml" ContentType="application/vnd.openxmlformats-officedocument.presentationml.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77.xml" ContentType="application/vnd.openxmlformats-officedocument.presentationml.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slideLayouts/slideLayout114.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notesSlides/notesSlide13.xml" ContentType="application/vnd.openxmlformats-officedocument.presentationml.notesSlide+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slideLayouts/slideLayout59.xml" ContentType="application/vnd.openxmlformats-officedocument.presentationml.slideLayout+xml"/>
  <Override PartName="/ppt/slideLayouts/slideLayout88.xml" ContentType="application/vnd.openxmlformats-officedocument.presentationml.slideLayout+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notesSlides/notesSlide14.xml" ContentType="application/vnd.openxmlformats-officedocument.presentationml.notesSlide+xml"/>
  <Override PartName="/ppt/slideLayouts/slideLayout100.xml" ContentType="application/vnd.openxmlformats-officedocument.presentationml.slideLayout+xml"/>
  <Override PartName="/ppt/notesSlides/notesSlide9.xml" ContentType="application/vnd.openxmlformats-officedocument.presentationml.notesSlide+xml"/>
  <Override PartName="/ppt/slideMasters/slideMaster6.xml" ContentType="application/vnd.openxmlformats-officedocument.presentationml.slideMaster+xml"/>
  <Override PartName="/ppt/slideLayouts/slideLayout89.xml" ContentType="application/vnd.openxmlformats-officedocument.presentationml.slideLayout+xml"/>
  <Override PartName="/ppt/theme/theme8.xml" ContentType="application/vnd.openxmlformats-officedocument.them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Layouts/slideLayout3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diagrams/drawing1.xml" ContentType="application/vnd.ms-office.drawingml.diagramDrawing+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Layouts/slideLayout16.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diagrams/quickStyle1.xml" ContentType="application/vnd.openxmlformats-officedocument.drawingml.diagramStyl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Default Extension="wav" ContentType="audio/wav"/>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notesSlides/notesSlide15.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notesSlides/notesSlide11.xml" ContentType="application/vnd.openxmlformats-officedocument.presentationml.notesSlide+xml"/>
  <Override PartName="/ppt/slideMasters/slideMaster7.xml" ContentType="application/vnd.openxmlformats-officedocument.presentationml.slideMaster+xml"/>
  <Override PartName="/ppt/theme/theme9.xml" ContentType="application/vnd.openxmlformats-officedocument.them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diagrams/data1.xml" ContentType="application/vnd.openxmlformats-officedocument.drawingml.diagramData+xml"/>
  <Override PartName="/ppt/slides/slide29.xml" ContentType="application/vnd.openxmlformats-officedocument.presentationml.slide+xml"/>
  <Override PartName="/ppt/slides/slide76.xml" ContentType="application/vnd.openxmlformats-officedocument.presentationml.slid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s/slide43.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s/slide32.xml" ContentType="application/vnd.openxmlformats-officedocument.presentationml.slide+xml"/>
  <Override PartName="/ppt/slideLayouts/slideLayout42.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2.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69.xml" ContentType="application/vnd.openxmlformats-officedocument.presentationml.slideLayout+xml"/>
  <Override PartName="/ppt/theme/theme6.xml" ContentType="application/vnd.openxmlformats-officedocument.theme+xml"/>
  <Override PartName="/ppt/slides/slide48.xml" ContentType="application/vnd.openxmlformats-officedocument.presentationml.slide+xml"/>
  <Override PartName="/ppt/slideLayouts/slideLayout58.xml" ContentType="application/vnd.openxmlformats-officedocument.presentationml.slideLayout+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 id="2147484351" r:id="rId2"/>
    <p:sldMasterId id="2147484363" r:id="rId3"/>
    <p:sldMasterId id="2147484387" r:id="rId4"/>
    <p:sldMasterId id="2147484399" r:id="rId5"/>
    <p:sldMasterId id="2147484415" r:id="rId6"/>
    <p:sldMasterId id="2147484443" r:id="rId7"/>
    <p:sldMasterId id="2147484456" r:id="rId8"/>
    <p:sldMasterId id="2147484481" r:id="rId9"/>
  </p:sldMasterIdLst>
  <p:notesMasterIdLst>
    <p:notesMasterId r:id="rId88"/>
  </p:notesMasterIdLst>
  <p:sldIdLst>
    <p:sldId id="542" r:id="rId10"/>
    <p:sldId id="497" r:id="rId11"/>
    <p:sldId id="506" r:id="rId12"/>
    <p:sldId id="508" r:id="rId13"/>
    <p:sldId id="509" r:id="rId14"/>
    <p:sldId id="510" r:id="rId15"/>
    <p:sldId id="464" r:id="rId16"/>
    <p:sldId id="517" r:id="rId17"/>
    <p:sldId id="507" r:id="rId18"/>
    <p:sldId id="600" r:id="rId19"/>
    <p:sldId id="512" r:id="rId20"/>
    <p:sldId id="539" r:id="rId21"/>
    <p:sldId id="513" r:id="rId22"/>
    <p:sldId id="540" r:id="rId23"/>
    <p:sldId id="541" r:id="rId24"/>
    <p:sldId id="514" r:id="rId25"/>
    <p:sldId id="515" r:id="rId26"/>
    <p:sldId id="548" r:id="rId27"/>
    <p:sldId id="467" r:id="rId28"/>
    <p:sldId id="468" r:id="rId29"/>
    <p:sldId id="544" r:id="rId30"/>
    <p:sldId id="547" r:id="rId31"/>
    <p:sldId id="545" r:id="rId32"/>
    <p:sldId id="546" r:id="rId33"/>
    <p:sldId id="469" r:id="rId34"/>
    <p:sldId id="470" r:id="rId35"/>
    <p:sldId id="471" r:id="rId36"/>
    <p:sldId id="480" r:id="rId37"/>
    <p:sldId id="494" r:id="rId38"/>
    <p:sldId id="482" r:id="rId39"/>
    <p:sldId id="483" r:id="rId40"/>
    <p:sldId id="484" r:id="rId41"/>
    <p:sldId id="485" r:id="rId42"/>
    <p:sldId id="516" r:id="rId43"/>
    <p:sldId id="491" r:id="rId44"/>
    <p:sldId id="531" r:id="rId45"/>
    <p:sldId id="535" r:id="rId46"/>
    <p:sldId id="536" r:id="rId47"/>
    <p:sldId id="538" r:id="rId48"/>
    <p:sldId id="502" r:id="rId49"/>
    <p:sldId id="503" r:id="rId50"/>
    <p:sldId id="500" r:id="rId51"/>
    <p:sldId id="501" r:id="rId52"/>
    <p:sldId id="488" r:id="rId53"/>
    <p:sldId id="489" r:id="rId54"/>
    <p:sldId id="490" r:id="rId55"/>
    <p:sldId id="492" r:id="rId56"/>
    <p:sldId id="493" r:id="rId57"/>
    <p:sldId id="549" r:id="rId58"/>
    <p:sldId id="551" r:id="rId59"/>
    <p:sldId id="552" r:id="rId60"/>
    <p:sldId id="576" r:id="rId61"/>
    <p:sldId id="554" r:id="rId62"/>
    <p:sldId id="577" r:id="rId63"/>
    <p:sldId id="563" r:id="rId64"/>
    <p:sldId id="578" r:id="rId65"/>
    <p:sldId id="564" r:id="rId66"/>
    <p:sldId id="579" r:id="rId67"/>
    <p:sldId id="565" r:id="rId68"/>
    <p:sldId id="580" r:id="rId69"/>
    <p:sldId id="566" r:id="rId70"/>
    <p:sldId id="559" r:id="rId71"/>
    <p:sldId id="567" r:id="rId72"/>
    <p:sldId id="581" r:id="rId73"/>
    <p:sldId id="568" r:id="rId74"/>
    <p:sldId id="561" r:id="rId75"/>
    <p:sldId id="569" r:id="rId76"/>
    <p:sldId id="582" r:id="rId77"/>
    <p:sldId id="498" r:id="rId78"/>
    <p:sldId id="572" r:id="rId79"/>
    <p:sldId id="573" r:id="rId80"/>
    <p:sldId id="574" r:id="rId81"/>
    <p:sldId id="604" r:id="rId82"/>
    <p:sldId id="599" r:id="rId83"/>
    <p:sldId id="603" r:id="rId84"/>
    <p:sldId id="598" r:id="rId85"/>
    <p:sldId id="575" r:id="rId86"/>
    <p:sldId id="602" r:id="rId87"/>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Black" pitchFamily="34" charset="0"/>
        <a:ea typeface="+mn-ea"/>
        <a:cs typeface="Arial" charset="0"/>
      </a:defRPr>
    </a:lvl1pPr>
    <a:lvl2pPr marL="457200" algn="ctr" rtl="0" fontAlgn="base">
      <a:spcBef>
        <a:spcPct val="0"/>
      </a:spcBef>
      <a:spcAft>
        <a:spcPct val="0"/>
      </a:spcAft>
      <a:defRPr kern="1200">
        <a:solidFill>
          <a:schemeClr val="tx1"/>
        </a:solidFill>
        <a:latin typeface="Arial Black" pitchFamily="34" charset="0"/>
        <a:ea typeface="+mn-ea"/>
        <a:cs typeface="Arial" charset="0"/>
      </a:defRPr>
    </a:lvl2pPr>
    <a:lvl3pPr marL="914400" algn="ctr" rtl="0" fontAlgn="base">
      <a:spcBef>
        <a:spcPct val="0"/>
      </a:spcBef>
      <a:spcAft>
        <a:spcPct val="0"/>
      </a:spcAft>
      <a:defRPr kern="1200">
        <a:solidFill>
          <a:schemeClr val="tx1"/>
        </a:solidFill>
        <a:latin typeface="Arial Black" pitchFamily="34" charset="0"/>
        <a:ea typeface="+mn-ea"/>
        <a:cs typeface="Arial" charset="0"/>
      </a:defRPr>
    </a:lvl3pPr>
    <a:lvl4pPr marL="1371600" algn="ctr" rtl="0" fontAlgn="base">
      <a:spcBef>
        <a:spcPct val="0"/>
      </a:spcBef>
      <a:spcAft>
        <a:spcPct val="0"/>
      </a:spcAft>
      <a:defRPr kern="1200">
        <a:solidFill>
          <a:schemeClr val="tx1"/>
        </a:solidFill>
        <a:latin typeface="Arial Black" pitchFamily="34" charset="0"/>
        <a:ea typeface="+mn-ea"/>
        <a:cs typeface="Arial" charset="0"/>
      </a:defRPr>
    </a:lvl4pPr>
    <a:lvl5pPr marL="1828800" algn="ctr" rtl="0" fontAlgn="base">
      <a:spcBef>
        <a:spcPct val="0"/>
      </a:spcBef>
      <a:spcAft>
        <a:spcPct val="0"/>
      </a:spcAft>
      <a:defRPr kern="1200">
        <a:solidFill>
          <a:schemeClr val="tx1"/>
        </a:solidFill>
        <a:latin typeface="Arial Black" pitchFamily="34" charset="0"/>
        <a:ea typeface="+mn-ea"/>
        <a:cs typeface="Arial" charset="0"/>
      </a:defRPr>
    </a:lvl5pPr>
    <a:lvl6pPr marL="2286000" algn="l" defTabSz="914400" rtl="0" eaLnBrk="1" latinLnBrk="0" hangingPunct="1">
      <a:defRPr kern="1200">
        <a:solidFill>
          <a:schemeClr val="tx1"/>
        </a:solidFill>
        <a:latin typeface="Arial Black" pitchFamily="34" charset="0"/>
        <a:ea typeface="+mn-ea"/>
        <a:cs typeface="Arial" charset="0"/>
      </a:defRPr>
    </a:lvl6pPr>
    <a:lvl7pPr marL="2743200" algn="l" defTabSz="914400" rtl="0" eaLnBrk="1" latinLnBrk="0" hangingPunct="1">
      <a:defRPr kern="1200">
        <a:solidFill>
          <a:schemeClr val="tx1"/>
        </a:solidFill>
        <a:latin typeface="Arial Black" pitchFamily="34" charset="0"/>
        <a:ea typeface="+mn-ea"/>
        <a:cs typeface="Arial" charset="0"/>
      </a:defRPr>
    </a:lvl7pPr>
    <a:lvl8pPr marL="3200400" algn="l" defTabSz="914400" rtl="0" eaLnBrk="1" latinLnBrk="0" hangingPunct="1">
      <a:defRPr kern="1200">
        <a:solidFill>
          <a:schemeClr val="tx1"/>
        </a:solidFill>
        <a:latin typeface="Arial Black" pitchFamily="34" charset="0"/>
        <a:ea typeface="+mn-ea"/>
        <a:cs typeface="Arial" charset="0"/>
      </a:defRPr>
    </a:lvl8pPr>
    <a:lvl9pPr marL="3657600" algn="l" defTabSz="914400" rtl="0" eaLnBrk="1" latinLnBrk="0" hangingPunct="1">
      <a:defRPr kern="1200">
        <a:solidFill>
          <a:schemeClr val="tx1"/>
        </a:solidFill>
        <a:latin typeface="Arial Black"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FFFF66"/>
    <a:srgbClr val="CCCCFF"/>
    <a:srgbClr val="CC9900"/>
    <a:srgbClr val="FFCCCC"/>
    <a:srgbClr val="99FF99"/>
    <a:srgbClr val="4DF1F9"/>
    <a:srgbClr val="4FEFF7"/>
    <a:srgbClr val="FF6600"/>
    <a:srgbClr val="0033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479" autoAdjust="0"/>
    <p:restoredTop sz="94646" autoAdjust="0"/>
  </p:normalViewPr>
  <p:slideViewPr>
    <p:cSldViewPr>
      <p:cViewPr>
        <p:scale>
          <a:sx n="70" d="100"/>
          <a:sy n="70" d="100"/>
        </p:scale>
        <p:origin x="-40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slide" Target="slides/slide30.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slide" Target="slides/slide54.xml"/><Relationship Id="rId68" Type="http://schemas.openxmlformats.org/officeDocument/2006/relationships/slide" Target="slides/slide59.xml"/><Relationship Id="rId76" Type="http://schemas.openxmlformats.org/officeDocument/2006/relationships/slide" Target="slides/slide67.xml"/><Relationship Id="rId84" Type="http://schemas.openxmlformats.org/officeDocument/2006/relationships/slide" Target="slides/slide75.xml"/><Relationship Id="rId89" Type="http://schemas.openxmlformats.org/officeDocument/2006/relationships/presProps" Target="presProps.xml"/><Relationship Id="rId7" Type="http://schemas.openxmlformats.org/officeDocument/2006/relationships/slideMaster" Target="slideMasters/slideMaster7.xml"/><Relationship Id="rId71" Type="http://schemas.openxmlformats.org/officeDocument/2006/relationships/slide" Target="slides/slide62.xml"/><Relationship Id="rId92"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slide" Target="slides/slide57.xml"/><Relationship Id="rId74" Type="http://schemas.openxmlformats.org/officeDocument/2006/relationships/slide" Target="slides/slide65.xml"/><Relationship Id="rId79" Type="http://schemas.openxmlformats.org/officeDocument/2006/relationships/slide" Target="slides/slide70.xml"/><Relationship Id="rId87" Type="http://schemas.openxmlformats.org/officeDocument/2006/relationships/slide" Target="slides/slide78.xml"/><Relationship Id="rId5" Type="http://schemas.openxmlformats.org/officeDocument/2006/relationships/slideMaster" Target="slideMasters/slideMaster5.xml"/><Relationship Id="rId61" Type="http://schemas.openxmlformats.org/officeDocument/2006/relationships/slide" Target="slides/slide52.xml"/><Relationship Id="rId82" Type="http://schemas.openxmlformats.org/officeDocument/2006/relationships/slide" Target="slides/slide73.xml"/><Relationship Id="rId90" Type="http://schemas.openxmlformats.org/officeDocument/2006/relationships/viewProps" Target="viewProps.xml"/><Relationship Id="rId19" Type="http://schemas.openxmlformats.org/officeDocument/2006/relationships/slide" Target="slides/slide10.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slide" Target="slides/slide55.xml"/><Relationship Id="rId69" Type="http://schemas.openxmlformats.org/officeDocument/2006/relationships/slide" Target="slides/slide60.xml"/><Relationship Id="rId77" Type="http://schemas.openxmlformats.org/officeDocument/2006/relationships/slide" Target="slides/slide68.xml"/><Relationship Id="rId8" Type="http://schemas.openxmlformats.org/officeDocument/2006/relationships/slideMaster" Target="slideMasters/slideMaster8.xml"/><Relationship Id="rId51" Type="http://schemas.openxmlformats.org/officeDocument/2006/relationships/slide" Target="slides/slide42.xml"/><Relationship Id="rId72" Type="http://schemas.openxmlformats.org/officeDocument/2006/relationships/slide" Target="slides/slide63.xml"/><Relationship Id="rId80" Type="http://schemas.openxmlformats.org/officeDocument/2006/relationships/slide" Target="slides/slide71.xml"/><Relationship Id="rId85" Type="http://schemas.openxmlformats.org/officeDocument/2006/relationships/slide" Target="slides/slide76.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slide" Target="slides/slide58.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slide" Target="slides/slide53.xml"/><Relationship Id="rId70" Type="http://schemas.openxmlformats.org/officeDocument/2006/relationships/slide" Target="slides/slide61.xml"/><Relationship Id="rId75" Type="http://schemas.openxmlformats.org/officeDocument/2006/relationships/slide" Target="slides/slide66.xml"/><Relationship Id="rId83" Type="http://schemas.openxmlformats.org/officeDocument/2006/relationships/slide" Target="slides/slide74.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 Id="rId10" Type="http://schemas.openxmlformats.org/officeDocument/2006/relationships/slide" Target="slides/slide1.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slide" Target="slides/slide56.xml"/><Relationship Id="rId73" Type="http://schemas.openxmlformats.org/officeDocument/2006/relationships/slide" Target="slides/slide64.xml"/><Relationship Id="rId78" Type="http://schemas.openxmlformats.org/officeDocument/2006/relationships/slide" Target="slides/slide69.xml"/><Relationship Id="rId81" Type="http://schemas.openxmlformats.org/officeDocument/2006/relationships/slide" Target="slides/slide72.xml"/><Relationship Id="rId86" Type="http://schemas.openxmlformats.org/officeDocument/2006/relationships/slide" Target="slides/slide77.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DDD93E-68D0-47E6-ABF2-1DE4C61B4E57}"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US"/>
        </a:p>
      </dgm:t>
    </dgm:pt>
    <dgm:pt modelId="{14BD0CC0-355C-4BFE-B2E9-2DE143E05054}" type="pres">
      <dgm:prSet presAssocID="{EDDDD93E-68D0-47E6-ABF2-1DE4C61B4E57}" presName="Name0" presStyleCnt="0">
        <dgm:presLayoutVars>
          <dgm:chMax val="7"/>
          <dgm:resizeHandles val="exact"/>
        </dgm:presLayoutVars>
      </dgm:prSet>
      <dgm:spPr/>
      <dgm:t>
        <a:bodyPr/>
        <a:lstStyle/>
        <a:p>
          <a:endParaRPr lang="en-US"/>
        </a:p>
      </dgm:t>
    </dgm:pt>
  </dgm:ptLst>
  <dgm:cxnLst>
    <dgm:cxn modelId="{1BEA6CE6-5854-40B9-B3DF-E5E850599B9B}" type="presOf" srcId="{EDDDD93E-68D0-47E6-ABF2-1DE4C61B4E57}" destId="{14BD0CC0-355C-4BFE-B2E9-2DE143E05054}" srcOrd="0" destOrd="0" presId="urn:microsoft.com/office/officeart/2005/8/layout/venn2"/>
  </dgm:cxnLst>
  <dgm:bg>
    <a:noFill/>
  </dgm:bg>
  <dgm:whole/>
  <dgm:extLst>
    <a:ext uri="http://schemas.microsoft.com/office/drawing/2008/diagram">
      <dsp:dataModelExt xmlns=""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1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201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1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1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cs typeface="Arial" charset="0"/>
              </a:defRPr>
            </a:lvl1pPr>
          </a:lstStyle>
          <a:p>
            <a:pPr>
              <a:defRPr/>
            </a:pPr>
            <a:endParaRPr lang="en-US"/>
          </a:p>
        </p:txBody>
      </p:sp>
      <p:sp>
        <p:nvSpPr>
          <p:cNvPr id="201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172D7960-9F0D-4866-BBE4-1E2E425A6610}" type="slidenum">
              <a:rPr lang="en-US"/>
              <a:pPr>
                <a:defRPr/>
              </a:pPr>
              <a:t>‹#›</a:t>
            </a:fld>
            <a:endParaRPr lang="en-US"/>
          </a:p>
        </p:txBody>
      </p:sp>
    </p:spTree>
    <p:extLst>
      <p:ext uri="{BB962C8B-B14F-4D97-AF65-F5344CB8AC3E}">
        <p14:creationId xmlns="" xmlns:p14="http://schemas.microsoft.com/office/powerpoint/2010/main" val="13988487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1143000" y="684213"/>
            <a:ext cx="4572000" cy="3429000"/>
          </a:xfrm>
          <a:ln/>
        </p:spPr>
      </p:sp>
      <p:sp>
        <p:nvSpPr>
          <p:cNvPr id="27651" name="Notes Placeholder 2"/>
          <p:cNvSpPr>
            <a:spLocks noGrp="1"/>
          </p:cNvSpPr>
          <p:nvPr>
            <p:ph type="body" idx="1"/>
          </p:nvPr>
        </p:nvSpPr>
        <p:spPr>
          <a:noFill/>
          <a:ln/>
        </p:spPr>
        <p:txBody>
          <a:bodyPr/>
          <a:lstStyle/>
          <a:p>
            <a:endParaRPr lang="id-ID" smtClean="0"/>
          </a:p>
        </p:txBody>
      </p:sp>
      <p:sp>
        <p:nvSpPr>
          <p:cNvPr id="27652" name="Slide Number Placeholder 3"/>
          <p:cNvSpPr>
            <a:spLocks noGrp="1"/>
          </p:cNvSpPr>
          <p:nvPr>
            <p:ph type="sldNum" sz="quarter" idx="5"/>
          </p:nvPr>
        </p:nvSpPr>
        <p:spPr>
          <a:noFill/>
        </p:spPr>
        <p:txBody>
          <a:bodyPr/>
          <a:lstStyle/>
          <a:p>
            <a:fld id="{DC6CD7B9-5E8D-4141-A6F5-BA9483A77C99}"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1D0119A-8025-428A-B5A4-AF32DEE3E002}" type="slidenum">
              <a:rPr lang="en-US" smtClean="0">
                <a:solidFill>
                  <a:prstClr val="black"/>
                </a:solidFill>
              </a:rPr>
              <a:pPr/>
              <a:t>46</a:t>
            </a:fld>
            <a:endParaRPr lang="en-US">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72D7960-9F0D-4866-BBE4-1E2E425A6610}" type="slidenum">
              <a:rPr lang="en-US" smtClean="0"/>
              <a:pPr>
                <a:defRPr/>
              </a:pPr>
              <a:t>76</a:t>
            </a:fld>
            <a:endParaRPr lang="en-US"/>
          </a:p>
        </p:txBody>
      </p:sp>
    </p:spTree>
    <p:extLst>
      <p:ext uri="{BB962C8B-B14F-4D97-AF65-F5344CB8AC3E}">
        <p14:creationId xmlns="" xmlns:p14="http://schemas.microsoft.com/office/powerpoint/2010/main" val="2616459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1143000" y="685800"/>
            <a:ext cx="4572000" cy="3429000"/>
          </a:xfrm>
          <a:ln/>
        </p:spPr>
      </p:sp>
      <p:sp>
        <p:nvSpPr>
          <p:cNvPr id="27651" name="Notes Placeholder 2"/>
          <p:cNvSpPr>
            <a:spLocks noGrp="1"/>
          </p:cNvSpPr>
          <p:nvPr>
            <p:ph type="body" idx="1"/>
          </p:nvPr>
        </p:nvSpPr>
        <p:spPr>
          <a:noFill/>
          <a:ln/>
        </p:spPr>
        <p:txBody>
          <a:bodyPr/>
          <a:lstStyle/>
          <a:p>
            <a:endParaRPr lang="id-ID" smtClean="0"/>
          </a:p>
        </p:txBody>
      </p:sp>
      <p:sp>
        <p:nvSpPr>
          <p:cNvPr id="27652" name="Slide Number Placeholder 3"/>
          <p:cNvSpPr>
            <a:spLocks noGrp="1"/>
          </p:cNvSpPr>
          <p:nvPr>
            <p:ph type="sldNum" sz="quarter" idx="5"/>
          </p:nvPr>
        </p:nvSpPr>
        <p:spPr>
          <a:noFill/>
        </p:spPr>
        <p:txBody>
          <a:bodyPr/>
          <a:lstStyle/>
          <a:p>
            <a:fld id="{DC6CD7B9-5E8D-4141-A6F5-BA9483A77C99}"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1D0119A-8025-428A-B5A4-AF32DEE3E002}" type="slidenum">
              <a:rPr lang="en-US" smtClean="0">
                <a:solidFill>
                  <a:prstClr val="black"/>
                </a:solidFill>
              </a:rPr>
              <a:pPr/>
              <a:t>29</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pPr eaLnBrk="1" hangingPunct="1"/>
            <a:endParaRPr lang="id-ID"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1D0119A-8025-428A-B5A4-AF32DEE3E002}" type="slidenum">
              <a:rPr lang="en-US" smtClean="0">
                <a:solidFill>
                  <a:prstClr val="black"/>
                </a:solidFill>
              </a:rPr>
              <a:pPr/>
              <a:t>35</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8.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9.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2.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3.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5.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6.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7.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8.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59.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61.xml.rels><?xml version="1.0" encoding="UTF-8" standalone="yes"?>
<Relationships xmlns="http://schemas.openxmlformats.org/package/2006/relationships"><Relationship Id="rId2" Type="http://schemas.openxmlformats.org/officeDocument/2006/relationships/slideMaster" Target="../slideMasters/slideMaster5.xml"/><Relationship Id="rId1" Type="http://schemas.openxmlformats.org/officeDocument/2006/relationships/audio" Target="../media/audio1.wav"/></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67.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68.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69.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1.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2.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3.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4.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5.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6.xml.rels><?xml version="1.0" encoding="UTF-8" standalone="yes"?>
<Relationships xmlns="http://schemas.openxmlformats.org/package/2006/relationships"><Relationship Id="rId2" Type="http://schemas.openxmlformats.org/officeDocument/2006/relationships/slideMaster" Target="../slideMasters/slideMaster6.xml"/><Relationship Id="rId1" Type="http://schemas.openxmlformats.org/officeDocument/2006/relationships/audio" Target="../media/audio1.wav"/></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6.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7.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9"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6" name="Group 6"/>
            <p:cNvGrpSpPr>
              <a:grpSpLocks/>
            </p:cNvGrpSpPr>
            <p:nvPr/>
          </p:nvGrpSpPr>
          <p:grpSpPr bwMode="auto">
            <a:xfrm>
              <a:off x="1312" y="155"/>
              <a:ext cx="4299" cy="3373"/>
              <a:chOff x="0" y="7"/>
              <a:chExt cx="5533" cy="4330"/>
            </a:xfrm>
          </p:grpSpPr>
          <p:grpSp>
            <p:nvGrpSpPr>
              <p:cNvPr id="22" name="Group 7"/>
              <p:cNvGrpSpPr>
                <a:grpSpLocks/>
              </p:cNvGrpSpPr>
              <p:nvPr/>
            </p:nvGrpSpPr>
            <p:grpSpPr bwMode="auto">
              <a:xfrm>
                <a:off x="0" y="7"/>
                <a:ext cx="5470" cy="4330"/>
                <a:chOff x="0" y="7"/>
                <a:chExt cx="5470" cy="4330"/>
              </a:xfrm>
            </p:grpSpPr>
            <p:grpSp>
              <p:nvGrpSpPr>
                <p:cNvPr id="33" name="Group 8"/>
                <p:cNvGrpSpPr>
                  <a:grpSpLocks/>
                </p:cNvGrpSpPr>
                <p:nvPr/>
              </p:nvGrpSpPr>
              <p:grpSpPr bwMode="auto">
                <a:xfrm>
                  <a:off x="1339" y="789"/>
                  <a:ext cx="2919" cy="2153"/>
                  <a:chOff x="1265" y="817"/>
                  <a:chExt cx="2919" cy="2153"/>
                </a:xfrm>
              </p:grpSpPr>
              <p:sp>
                <p:nvSpPr>
                  <p:cNvPr id="133" name="Oval 9"/>
                  <p:cNvSpPr>
                    <a:spLocks noChangeArrowheads="1"/>
                  </p:cNvSpPr>
                  <p:nvPr/>
                </p:nvSpPr>
                <p:spPr bwMode="hidden">
                  <a:xfrm>
                    <a:off x="1265" y="817"/>
                    <a:ext cx="2919" cy="2153"/>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34" name="Oval 10"/>
                  <p:cNvSpPr>
                    <a:spLocks noChangeArrowheads="1"/>
                  </p:cNvSpPr>
                  <p:nvPr/>
                </p:nvSpPr>
                <p:spPr bwMode="hidden">
                  <a:xfrm>
                    <a:off x="2379" y="1601"/>
                    <a:ext cx="578" cy="407"/>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34" name="Group 11"/>
                <p:cNvGrpSpPr>
                  <a:grpSpLocks/>
                </p:cNvGrpSpPr>
                <p:nvPr/>
              </p:nvGrpSpPr>
              <p:grpSpPr bwMode="auto">
                <a:xfrm>
                  <a:off x="0" y="7"/>
                  <a:ext cx="5470" cy="4330"/>
                  <a:chOff x="0" y="7"/>
                  <a:chExt cx="5470" cy="4330"/>
                </a:xfrm>
              </p:grpSpPr>
              <p:grpSp>
                <p:nvGrpSpPr>
                  <p:cNvPr id="35" name="Group 12"/>
                  <p:cNvGrpSpPr>
                    <a:grpSpLocks/>
                  </p:cNvGrpSpPr>
                  <p:nvPr/>
                </p:nvGrpSpPr>
                <p:grpSpPr bwMode="auto">
                  <a:xfrm>
                    <a:off x="3544" y="1510"/>
                    <a:ext cx="1260" cy="2313"/>
                    <a:chOff x="3470" y="1538"/>
                    <a:chExt cx="1260" cy="2313"/>
                  </a:xfrm>
                </p:grpSpPr>
                <p:sp>
                  <p:nvSpPr>
                    <p:cNvPr id="131" name="Freeform 13"/>
                    <p:cNvSpPr>
                      <a:spLocks/>
                    </p:cNvSpPr>
                    <p:nvPr/>
                  </p:nvSpPr>
                  <p:spPr bwMode="hidden">
                    <a:xfrm rot="2711884">
                      <a:off x="2767" y="2241"/>
                      <a:ext cx="1719" cy="313"/>
                    </a:xfrm>
                    <a:custGeom>
                      <a:avLst/>
                      <a:gdLst>
                        <a:gd name="T0" fmla="*/ 0 w 2736"/>
                        <a:gd name="T1" fmla="*/ 313 h 504"/>
                        <a:gd name="T2" fmla="*/ 545 w 2736"/>
                        <a:gd name="T3" fmla="*/ 104 h 504"/>
                        <a:gd name="T4" fmla="*/ 1120 w 2736"/>
                        <a:gd name="T5" fmla="*/ 15 h 504"/>
                        <a:gd name="T6" fmla="*/ 1725 w 2736"/>
                        <a:gd name="T7" fmla="*/ 15 h 504"/>
                        <a:gd name="T8" fmla="*/ 1715 w 2736"/>
                        <a:gd name="T9" fmla="*/ 64 h 504"/>
                        <a:gd name="T10" fmla="*/ 1112 w 2736"/>
                        <a:gd name="T11" fmla="*/ 64 h 504"/>
                        <a:gd name="T12" fmla="*/ 412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32" name="Freeform 14"/>
                    <p:cNvSpPr>
                      <a:spLocks/>
                    </p:cNvSpPr>
                    <p:nvPr/>
                  </p:nvSpPr>
                  <p:spPr bwMode="hidden">
                    <a:xfrm rot="2711884">
                      <a:off x="4026" y="3147"/>
                      <a:ext cx="919" cy="489"/>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36" name="Group 15"/>
                  <p:cNvGrpSpPr>
                    <a:grpSpLocks/>
                  </p:cNvGrpSpPr>
                  <p:nvPr/>
                </p:nvGrpSpPr>
                <p:grpSpPr bwMode="auto">
                  <a:xfrm>
                    <a:off x="2938" y="1990"/>
                    <a:ext cx="2462" cy="1329"/>
                    <a:chOff x="2864" y="2018"/>
                    <a:chExt cx="2462" cy="1329"/>
                  </a:xfrm>
                </p:grpSpPr>
                <p:sp>
                  <p:nvSpPr>
                    <p:cNvPr id="129" name="Freeform 16"/>
                    <p:cNvSpPr>
                      <a:spLocks/>
                    </p:cNvSpPr>
                    <p:nvPr/>
                  </p:nvSpPr>
                  <p:spPr bwMode="hidden">
                    <a:xfrm rot="2104081">
                      <a:off x="2864" y="2018"/>
                      <a:ext cx="1813" cy="347"/>
                    </a:xfrm>
                    <a:custGeom>
                      <a:avLst/>
                      <a:gdLst>
                        <a:gd name="T0" fmla="*/ 0 w 2736"/>
                        <a:gd name="T1" fmla="*/ 346 h 504"/>
                        <a:gd name="T2" fmla="*/ 573 w 2736"/>
                        <a:gd name="T3" fmla="*/ 115 h 504"/>
                        <a:gd name="T4" fmla="*/ 1177 w 2736"/>
                        <a:gd name="T5" fmla="*/ 16 h 504"/>
                        <a:gd name="T6" fmla="*/ 1813 w 2736"/>
                        <a:gd name="T7" fmla="*/ 16 h 504"/>
                        <a:gd name="T8" fmla="*/ 1802 w 2736"/>
                        <a:gd name="T9" fmla="*/ 71 h 504"/>
                        <a:gd name="T10" fmla="*/ 1169 w 2736"/>
                        <a:gd name="T11" fmla="*/ 71 h 504"/>
                        <a:gd name="T12" fmla="*/ 433 w 2736"/>
                        <a:gd name="T13" fmla="*/ 200 h 504"/>
                        <a:gd name="T14" fmla="*/ 0 w 2736"/>
                        <a:gd name="T15" fmla="*/ 3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30" name="Freeform 17"/>
                    <p:cNvSpPr>
                      <a:spLocks/>
                    </p:cNvSpPr>
                    <p:nvPr/>
                  </p:nvSpPr>
                  <p:spPr bwMode="hidden">
                    <a:xfrm rot="2104081">
                      <a:off x="4352" y="2803"/>
                      <a:ext cx="974" cy="544"/>
                    </a:xfrm>
                    <a:custGeom>
                      <a:avLst/>
                      <a:gdLst>
                        <a:gd name="T0" fmla="*/ 3 w 1769"/>
                        <a:gd name="T1" fmla="*/ 6 h 791"/>
                        <a:gd name="T2" fmla="*/ 267 w 1769"/>
                        <a:gd name="T3" fmla="*/ 39 h 791"/>
                        <a:gd name="T4" fmla="*/ 637 w 1769"/>
                        <a:gd name="T5" fmla="*/ 138 h 791"/>
                        <a:gd name="T6" fmla="*/ 887 w 1769"/>
                        <a:gd name="T7" fmla="*/ 298 h 791"/>
                        <a:gd name="T8" fmla="*/ 967 w 1769"/>
                        <a:gd name="T9" fmla="*/ 420 h 791"/>
                        <a:gd name="T10" fmla="*/ 930 w 1769"/>
                        <a:gd name="T11" fmla="*/ 542 h 791"/>
                        <a:gd name="T12" fmla="*/ 875 w 1769"/>
                        <a:gd name="T13" fmla="*/ 435 h 791"/>
                        <a:gd name="T14" fmla="*/ 765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37" name="Group 18"/>
                  <p:cNvGrpSpPr>
                    <a:grpSpLocks/>
                  </p:cNvGrpSpPr>
                  <p:nvPr/>
                </p:nvGrpSpPr>
                <p:grpSpPr bwMode="auto">
                  <a:xfrm>
                    <a:off x="2970" y="1800"/>
                    <a:ext cx="2478" cy="1066"/>
                    <a:chOff x="2896" y="1828"/>
                    <a:chExt cx="2478" cy="1066"/>
                  </a:xfrm>
                </p:grpSpPr>
                <p:sp>
                  <p:nvSpPr>
                    <p:cNvPr id="127" name="Freeform 19"/>
                    <p:cNvSpPr>
                      <a:spLocks/>
                    </p:cNvSpPr>
                    <p:nvPr/>
                  </p:nvSpPr>
                  <p:spPr bwMode="hidden">
                    <a:xfrm rot="1582915">
                      <a:off x="2896" y="1828"/>
                      <a:ext cx="1736" cy="304"/>
                    </a:xfrm>
                    <a:custGeom>
                      <a:avLst/>
                      <a:gdLst>
                        <a:gd name="T0" fmla="*/ 0 w 2736"/>
                        <a:gd name="T1" fmla="*/ 304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28" name="Freeform 20"/>
                    <p:cNvSpPr>
                      <a:spLocks/>
                    </p:cNvSpPr>
                    <p:nvPr/>
                  </p:nvSpPr>
                  <p:spPr bwMode="hidden">
                    <a:xfrm rot="1582915">
                      <a:off x="4442" y="2418"/>
                      <a:ext cx="932" cy="476"/>
                    </a:xfrm>
                    <a:custGeom>
                      <a:avLst/>
                      <a:gdLst>
                        <a:gd name="T0" fmla="*/ 3 w 1769"/>
                        <a:gd name="T1" fmla="*/ 5 h 791"/>
                        <a:gd name="T2" fmla="*/ 256 w 1769"/>
                        <a:gd name="T3" fmla="*/ 34 h 791"/>
                        <a:gd name="T4" fmla="*/ 610 w 1769"/>
                        <a:gd name="T5" fmla="*/ 120 h 791"/>
                        <a:gd name="T6" fmla="*/ 849 w 1769"/>
                        <a:gd name="T7" fmla="*/ 260 h 791"/>
                        <a:gd name="T8" fmla="*/ 925 w 1769"/>
                        <a:gd name="T9" fmla="*/ 366 h 791"/>
                        <a:gd name="T10" fmla="*/ 890 w 1769"/>
                        <a:gd name="T11" fmla="*/ 474 h 791"/>
                        <a:gd name="T12" fmla="*/ 837 w 1769"/>
                        <a:gd name="T13" fmla="*/ 380 h 791"/>
                        <a:gd name="T14" fmla="*/ 732 w 1769"/>
                        <a:gd name="T15" fmla="*/ 273 h 791"/>
                        <a:gd name="T16" fmla="*/ 584 w 1769"/>
                        <a:gd name="T17" fmla="*/ 178 h 791"/>
                        <a:gd name="T18" fmla="*/ 306 w 1769"/>
                        <a:gd name="T19" fmla="*/ 91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38" name="Group 21"/>
                  <p:cNvGrpSpPr>
                    <a:grpSpLocks/>
                  </p:cNvGrpSpPr>
                  <p:nvPr/>
                </p:nvGrpSpPr>
                <p:grpSpPr bwMode="auto">
                  <a:xfrm>
                    <a:off x="2998" y="1609"/>
                    <a:ext cx="2472" cy="926"/>
                    <a:chOff x="2924" y="1637"/>
                    <a:chExt cx="2472" cy="926"/>
                  </a:xfrm>
                </p:grpSpPr>
                <p:sp>
                  <p:nvSpPr>
                    <p:cNvPr id="125" name="Freeform 22"/>
                    <p:cNvSpPr>
                      <a:spLocks/>
                    </p:cNvSpPr>
                    <p:nvPr/>
                  </p:nvSpPr>
                  <p:spPr bwMode="hidden">
                    <a:xfrm rot="1080363">
                      <a:off x="2924" y="1637"/>
                      <a:ext cx="1677" cy="335"/>
                    </a:xfrm>
                    <a:custGeom>
                      <a:avLst/>
                      <a:gdLst>
                        <a:gd name="T0" fmla="*/ 0 w 2736"/>
                        <a:gd name="T1" fmla="*/ 335 h 504"/>
                        <a:gd name="T2" fmla="*/ 530 w 2736"/>
                        <a:gd name="T3" fmla="*/ 112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26" name="Freeform 23"/>
                    <p:cNvSpPr>
                      <a:spLocks/>
                    </p:cNvSpPr>
                    <p:nvPr/>
                  </p:nvSpPr>
                  <p:spPr bwMode="hidden">
                    <a:xfrm rot="1080363">
                      <a:off x="4495" y="2038"/>
                      <a:ext cx="901" cy="525"/>
                    </a:xfrm>
                    <a:custGeom>
                      <a:avLst/>
                      <a:gdLst>
                        <a:gd name="T0" fmla="*/ 3 w 1769"/>
                        <a:gd name="T1" fmla="*/ 5 h 791"/>
                        <a:gd name="T2" fmla="*/ 247 w 1769"/>
                        <a:gd name="T3" fmla="*/ 37 h 791"/>
                        <a:gd name="T4" fmla="*/ 589 w 1769"/>
                        <a:gd name="T5" fmla="*/ 133 h 791"/>
                        <a:gd name="T6" fmla="*/ 821 w 1769"/>
                        <a:gd name="T7" fmla="*/ 288 h 791"/>
                        <a:gd name="T8" fmla="*/ 894 w 1769"/>
                        <a:gd name="T9" fmla="*/ 406 h 791"/>
                        <a:gd name="T10" fmla="*/ 860 w 1769"/>
                        <a:gd name="T11" fmla="*/ 524 h 791"/>
                        <a:gd name="T12" fmla="*/ 809 w 1769"/>
                        <a:gd name="T13" fmla="*/ 421 h 791"/>
                        <a:gd name="T14" fmla="*/ 707 w 1769"/>
                        <a:gd name="T15" fmla="*/ 302 h 791"/>
                        <a:gd name="T16" fmla="*/ 565 w 1769"/>
                        <a:gd name="T17" fmla="*/ 197 h 791"/>
                        <a:gd name="T18" fmla="*/ 296 w 1769"/>
                        <a:gd name="T19" fmla="*/ 101 h 791"/>
                        <a:gd name="T20" fmla="*/ 0 w 1769"/>
                        <a:gd name="T21" fmla="*/ 51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39" name="Group 24"/>
                  <p:cNvGrpSpPr>
                    <a:grpSpLocks/>
                  </p:cNvGrpSpPr>
                  <p:nvPr/>
                </p:nvGrpSpPr>
                <p:grpSpPr bwMode="auto">
                  <a:xfrm>
                    <a:off x="3032" y="1387"/>
                    <a:ext cx="2341" cy="653"/>
                    <a:chOff x="2958" y="1415"/>
                    <a:chExt cx="2341" cy="653"/>
                  </a:xfrm>
                </p:grpSpPr>
                <p:sp>
                  <p:nvSpPr>
                    <p:cNvPr id="123" name="Freeform 25"/>
                    <p:cNvSpPr>
                      <a:spLocks/>
                    </p:cNvSpPr>
                    <p:nvPr/>
                  </p:nvSpPr>
                  <p:spPr bwMode="hidden">
                    <a:xfrm rot="463793">
                      <a:off x="2958" y="1415"/>
                      <a:ext cx="1544" cy="313"/>
                    </a:xfrm>
                    <a:custGeom>
                      <a:avLst/>
                      <a:gdLst>
                        <a:gd name="T0" fmla="*/ 0 w 2736"/>
                        <a:gd name="T1" fmla="*/ 312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24" name="Freeform 26"/>
                    <p:cNvSpPr>
                      <a:spLocks/>
                    </p:cNvSpPr>
                    <p:nvPr/>
                  </p:nvSpPr>
                  <p:spPr bwMode="hidden">
                    <a:xfrm rot="463793">
                      <a:off x="4469" y="1579"/>
                      <a:ext cx="830" cy="489"/>
                    </a:xfrm>
                    <a:custGeom>
                      <a:avLst/>
                      <a:gdLst>
                        <a:gd name="T0" fmla="*/ 2 w 1769"/>
                        <a:gd name="T1" fmla="*/ 5 h 791"/>
                        <a:gd name="T2" fmla="*/ 228 w 1769"/>
                        <a:gd name="T3" fmla="*/ 35 h 791"/>
                        <a:gd name="T4" fmla="*/ 543 w 1769"/>
                        <a:gd name="T5" fmla="*/ 124 h 791"/>
                        <a:gd name="T6" fmla="*/ 756 w 1769"/>
                        <a:gd name="T7" fmla="*/ 267 h 791"/>
                        <a:gd name="T8" fmla="*/ 824 w 1769"/>
                        <a:gd name="T9" fmla="*/ 376 h 791"/>
                        <a:gd name="T10" fmla="*/ 792 w 1769"/>
                        <a:gd name="T11" fmla="*/ 487 h 791"/>
                        <a:gd name="T12" fmla="*/ 746 w 1769"/>
                        <a:gd name="T13" fmla="*/ 391 h 791"/>
                        <a:gd name="T14" fmla="*/ 652 w 1769"/>
                        <a:gd name="T15" fmla="*/ 281 h 791"/>
                        <a:gd name="T16" fmla="*/ 520 w 1769"/>
                        <a:gd name="T17" fmla="*/ 183 h 791"/>
                        <a:gd name="T18" fmla="*/ 273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40" name="Group 27"/>
                  <p:cNvGrpSpPr>
                    <a:grpSpLocks/>
                  </p:cNvGrpSpPr>
                  <p:nvPr/>
                </p:nvGrpSpPr>
                <p:grpSpPr bwMode="auto">
                  <a:xfrm>
                    <a:off x="3057" y="1239"/>
                    <a:ext cx="2150" cy="344"/>
                    <a:chOff x="2983" y="1267"/>
                    <a:chExt cx="2150" cy="344"/>
                  </a:xfrm>
                </p:grpSpPr>
                <p:sp>
                  <p:nvSpPr>
                    <p:cNvPr id="121" name="Freeform 28"/>
                    <p:cNvSpPr>
                      <a:spLocks/>
                    </p:cNvSpPr>
                    <p:nvPr/>
                  </p:nvSpPr>
                  <p:spPr bwMode="hidden">
                    <a:xfrm rot="-84182">
                      <a:off x="2983" y="1288"/>
                      <a:ext cx="1404" cy="222"/>
                    </a:xfrm>
                    <a:custGeom>
                      <a:avLst/>
                      <a:gdLst>
                        <a:gd name="T0" fmla="*/ 0 w 2736"/>
                        <a:gd name="T1" fmla="*/ 219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1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22" name="Freeform 29"/>
                    <p:cNvSpPr>
                      <a:spLocks/>
                    </p:cNvSpPr>
                    <p:nvPr/>
                  </p:nvSpPr>
                  <p:spPr bwMode="hidden">
                    <a:xfrm rot="-84182">
                      <a:off x="4379" y="1267"/>
                      <a:ext cx="754" cy="344"/>
                    </a:xfrm>
                    <a:custGeom>
                      <a:avLst/>
                      <a:gdLst>
                        <a:gd name="T0" fmla="*/ 2 w 1769"/>
                        <a:gd name="T1" fmla="*/ 3 h 791"/>
                        <a:gd name="T2" fmla="*/ 207 w 1769"/>
                        <a:gd name="T3" fmla="*/ 24 h 791"/>
                        <a:gd name="T4" fmla="*/ 493 w 1769"/>
                        <a:gd name="T5" fmla="*/ 86 h 791"/>
                        <a:gd name="T6" fmla="*/ 687 w 1769"/>
                        <a:gd name="T7" fmla="*/ 187 h 791"/>
                        <a:gd name="T8" fmla="*/ 748 w 1769"/>
                        <a:gd name="T9" fmla="*/ 263 h 791"/>
                        <a:gd name="T10" fmla="*/ 720 w 1769"/>
                        <a:gd name="T11" fmla="*/ 340 h 791"/>
                        <a:gd name="T12" fmla="*/ 677 w 1769"/>
                        <a:gd name="T13" fmla="*/ 273 h 791"/>
                        <a:gd name="T14" fmla="*/ 592 w 1769"/>
                        <a:gd name="T15" fmla="*/ 196 h 791"/>
                        <a:gd name="T16" fmla="*/ 473 w 1769"/>
                        <a:gd name="T17" fmla="*/ 128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41" name="Group 30"/>
                  <p:cNvGrpSpPr>
                    <a:grpSpLocks/>
                  </p:cNvGrpSpPr>
                  <p:nvPr/>
                </p:nvGrpSpPr>
                <p:grpSpPr bwMode="auto">
                  <a:xfrm>
                    <a:off x="3012" y="890"/>
                    <a:ext cx="1879" cy="429"/>
                    <a:chOff x="2938" y="918"/>
                    <a:chExt cx="1879" cy="429"/>
                  </a:xfrm>
                </p:grpSpPr>
                <p:sp>
                  <p:nvSpPr>
                    <p:cNvPr id="119" name="Freeform 31"/>
                    <p:cNvSpPr>
                      <a:spLocks/>
                    </p:cNvSpPr>
                    <p:nvPr/>
                  </p:nvSpPr>
                  <p:spPr bwMode="hidden">
                    <a:xfrm rot="-802576">
                      <a:off x="2938" y="1130"/>
                      <a:ext cx="1233" cy="217"/>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20" name="Freeform 32"/>
                    <p:cNvSpPr>
                      <a:spLocks/>
                    </p:cNvSpPr>
                    <p:nvPr/>
                  </p:nvSpPr>
                  <p:spPr bwMode="hidden">
                    <a:xfrm rot="-802576">
                      <a:off x="4155" y="918"/>
                      <a:ext cx="662" cy="340"/>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42" name="Group 33"/>
                  <p:cNvGrpSpPr>
                    <a:grpSpLocks/>
                  </p:cNvGrpSpPr>
                  <p:nvPr/>
                </p:nvGrpSpPr>
                <p:grpSpPr bwMode="auto">
                  <a:xfrm>
                    <a:off x="711" y="1633"/>
                    <a:ext cx="1256" cy="2318"/>
                    <a:chOff x="637" y="1661"/>
                    <a:chExt cx="1256" cy="2318"/>
                  </a:xfrm>
                </p:grpSpPr>
                <p:sp>
                  <p:nvSpPr>
                    <p:cNvPr id="117" name="Freeform 34"/>
                    <p:cNvSpPr>
                      <a:spLocks/>
                    </p:cNvSpPr>
                    <p:nvPr/>
                  </p:nvSpPr>
                  <p:spPr bwMode="hidden">
                    <a:xfrm rot="18888116" flipH="1">
                      <a:off x="875" y="2366"/>
                      <a:ext cx="1723" cy="313"/>
                    </a:xfrm>
                    <a:custGeom>
                      <a:avLst/>
                      <a:gdLst>
                        <a:gd name="T0" fmla="*/ 0 w 2736"/>
                        <a:gd name="T1" fmla="*/ 313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8" name="Freeform 35"/>
                    <p:cNvSpPr>
                      <a:spLocks/>
                    </p:cNvSpPr>
                    <p:nvPr/>
                  </p:nvSpPr>
                  <p:spPr bwMode="hidden">
                    <a:xfrm rot="18888116" flipH="1">
                      <a:off x="418" y="3271"/>
                      <a:ext cx="927" cy="489"/>
                    </a:xfrm>
                    <a:custGeom>
                      <a:avLst/>
                      <a:gdLst>
                        <a:gd name="T0" fmla="*/ 3 w 1769"/>
                        <a:gd name="T1" fmla="*/ 5 h 791"/>
                        <a:gd name="T2" fmla="*/ 254 w 1769"/>
                        <a:gd name="T3" fmla="*/ 35 h 791"/>
                        <a:gd name="T4" fmla="*/ 606 w 1769"/>
                        <a:gd name="T5" fmla="*/ 124 h 791"/>
                        <a:gd name="T6" fmla="*/ 843 w 1769"/>
                        <a:gd name="T7" fmla="*/ 268 h 791"/>
                        <a:gd name="T8" fmla="*/ 919 w 1769"/>
                        <a:gd name="T9" fmla="*/ 377 h 791"/>
                        <a:gd name="T10" fmla="*/ 884 w 1769"/>
                        <a:gd name="T11" fmla="*/ 488 h 791"/>
                        <a:gd name="T12" fmla="*/ 832 w 1769"/>
                        <a:gd name="T13" fmla="*/ 392 h 791"/>
                        <a:gd name="T14" fmla="*/ 727 w 1769"/>
                        <a:gd name="T15" fmla="*/ 281 h 791"/>
                        <a:gd name="T16" fmla="*/ 581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3" name="Group 36"/>
                  <p:cNvGrpSpPr>
                    <a:grpSpLocks/>
                  </p:cNvGrpSpPr>
                  <p:nvPr/>
                </p:nvGrpSpPr>
                <p:grpSpPr bwMode="auto">
                  <a:xfrm>
                    <a:off x="69" y="2168"/>
                    <a:ext cx="2461" cy="1336"/>
                    <a:chOff x="-5" y="2196"/>
                    <a:chExt cx="2461" cy="1336"/>
                  </a:xfrm>
                </p:grpSpPr>
                <p:sp>
                  <p:nvSpPr>
                    <p:cNvPr id="115" name="Freeform 37"/>
                    <p:cNvSpPr>
                      <a:spLocks/>
                    </p:cNvSpPr>
                    <p:nvPr/>
                  </p:nvSpPr>
                  <p:spPr bwMode="hidden">
                    <a:xfrm rot="19495919" flipH="1">
                      <a:off x="644" y="2196"/>
                      <a:ext cx="1812" cy="347"/>
                    </a:xfrm>
                    <a:custGeom>
                      <a:avLst/>
                      <a:gdLst>
                        <a:gd name="T0" fmla="*/ 0 w 2736"/>
                        <a:gd name="T1" fmla="*/ 348 h 504"/>
                        <a:gd name="T2" fmla="*/ 572 w 2736"/>
                        <a:gd name="T3" fmla="*/ 116 h 504"/>
                        <a:gd name="T4" fmla="*/ 1176 w 2736"/>
                        <a:gd name="T5" fmla="*/ 17 h 504"/>
                        <a:gd name="T6" fmla="*/ 1812 w 2736"/>
                        <a:gd name="T7" fmla="*/ 17 h 504"/>
                        <a:gd name="T8" fmla="*/ 1801 w 2736"/>
                        <a:gd name="T9" fmla="*/ 71 h 504"/>
                        <a:gd name="T10" fmla="*/ 1168 w 2736"/>
                        <a:gd name="T11" fmla="*/ 71 h 504"/>
                        <a:gd name="T12" fmla="*/ 433 w 2736"/>
                        <a:gd name="T13" fmla="*/ 202 h 504"/>
                        <a:gd name="T14" fmla="*/ 0 w 2736"/>
                        <a:gd name="T15" fmla="*/ 34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6" name="Freeform 38"/>
                    <p:cNvSpPr>
                      <a:spLocks/>
                    </p:cNvSpPr>
                    <p:nvPr/>
                  </p:nvSpPr>
                  <p:spPr bwMode="hidden">
                    <a:xfrm rot="19495919" flipH="1">
                      <a:off x="-5" y="2984"/>
                      <a:ext cx="973" cy="548"/>
                    </a:xfrm>
                    <a:custGeom>
                      <a:avLst/>
                      <a:gdLst>
                        <a:gd name="T0" fmla="*/ 3 w 1769"/>
                        <a:gd name="T1" fmla="*/ 6 h 791"/>
                        <a:gd name="T2" fmla="*/ 267 w 1769"/>
                        <a:gd name="T3" fmla="*/ 39 h 791"/>
                        <a:gd name="T4" fmla="*/ 636 w 1769"/>
                        <a:gd name="T5" fmla="*/ 138 h 791"/>
                        <a:gd name="T6" fmla="*/ 886 w 1769"/>
                        <a:gd name="T7" fmla="*/ 298 h 791"/>
                        <a:gd name="T8" fmla="*/ 966 w 1769"/>
                        <a:gd name="T9" fmla="*/ 420 h 791"/>
                        <a:gd name="T10" fmla="*/ 929 w 1769"/>
                        <a:gd name="T11" fmla="*/ 543 h 791"/>
                        <a:gd name="T12" fmla="*/ 874 w 1769"/>
                        <a:gd name="T13" fmla="*/ 436 h 791"/>
                        <a:gd name="T14" fmla="*/ 764 w 1769"/>
                        <a:gd name="T15" fmla="*/ 313 h 791"/>
                        <a:gd name="T16" fmla="*/ 610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4" name="Group 39"/>
                  <p:cNvGrpSpPr>
                    <a:grpSpLocks/>
                  </p:cNvGrpSpPr>
                  <p:nvPr/>
                </p:nvGrpSpPr>
                <p:grpSpPr bwMode="auto">
                  <a:xfrm>
                    <a:off x="22" y="1978"/>
                    <a:ext cx="2477" cy="1065"/>
                    <a:chOff x="-52" y="2006"/>
                    <a:chExt cx="2477" cy="1065"/>
                  </a:xfrm>
                </p:grpSpPr>
                <p:sp>
                  <p:nvSpPr>
                    <p:cNvPr id="113" name="Freeform 40"/>
                    <p:cNvSpPr>
                      <a:spLocks/>
                    </p:cNvSpPr>
                    <p:nvPr/>
                  </p:nvSpPr>
                  <p:spPr bwMode="hidden">
                    <a:xfrm rot="20017085" flipH="1">
                      <a:off x="689" y="2006"/>
                      <a:ext cx="1736" cy="303"/>
                    </a:xfrm>
                    <a:custGeom>
                      <a:avLst/>
                      <a:gdLst>
                        <a:gd name="T0" fmla="*/ 0 w 2736"/>
                        <a:gd name="T1" fmla="*/ 304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 name="Freeform 41"/>
                    <p:cNvSpPr>
                      <a:spLocks/>
                    </p:cNvSpPr>
                    <p:nvPr/>
                  </p:nvSpPr>
                  <p:spPr bwMode="hidden">
                    <a:xfrm rot="20017085" flipH="1">
                      <a:off x="-52" y="2591"/>
                      <a:ext cx="932" cy="480"/>
                    </a:xfrm>
                    <a:custGeom>
                      <a:avLst/>
                      <a:gdLst>
                        <a:gd name="T0" fmla="*/ 3 w 1769"/>
                        <a:gd name="T1" fmla="*/ 5 h 791"/>
                        <a:gd name="T2" fmla="*/ 256 w 1769"/>
                        <a:gd name="T3" fmla="*/ 34 h 791"/>
                        <a:gd name="T4" fmla="*/ 610 w 1769"/>
                        <a:gd name="T5" fmla="*/ 120 h 791"/>
                        <a:gd name="T6" fmla="*/ 849 w 1769"/>
                        <a:gd name="T7" fmla="*/ 260 h 791"/>
                        <a:gd name="T8" fmla="*/ 925 w 1769"/>
                        <a:gd name="T9" fmla="*/ 366 h 791"/>
                        <a:gd name="T10" fmla="*/ 890 w 1769"/>
                        <a:gd name="T11" fmla="*/ 474 h 791"/>
                        <a:gd name="T12" fmla="*/ 837 w 1769"/>
                        <a:gd name="T13" fmla="*/ 380 h 791"/>
                        <a:gd name="T14" fmla="*/ 732 w 1769"/>
                        <a:gd name="T15" fmla="*/ 273 h 791"/>
                        <a:gd name="T16" fmla="*/ 584 w 1769"/>
                        <a:gd name="T17" fmla="*/ 178 h 791"/>
                        <a:gd name="T18" fmla="*/ 306 w 1769"/>
                        <a:gd name="T19" fmla="*/ 91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5" name="Group 42"/>
                  <p:cNvGrpSpPr>
                    <a:grpSpLocks/>
                  </p:cNvGrpSpPr>
                  <p:nvPr/>
                </p:nvGrpSpPr>
                <p:grpSpPr bwMode="auto">
                  <a:xfrm>
                    <a:off x="0" y="1782"/>
                    <a:ext cx="2472" cy="932"/>
                    <a:chOff x="-74" y="1810"/>
                    <a:chExt cx="2472" cy="932"/>
                  </a:xfrm>
                </p:grpSpPr>
                <p:sp>
                  <p:nvSpPr>
                    <p:cNvPr id="111" name="Freeform 43"/>
                    <p:cNvSpPr>
                      <a:spLocks/>
                    </p:cNvSpPr>
                    <p:nvPr/>
                  </p:nvSpPr>
                  <p:spPr bwMode="hidden">
                    <a:xfrm rot="20519637" flipH="1">
                      <a:off x="721" y="1810"/>
                      <a:ext cx="1677" cy="335"/>
                    </a:xfrm>
                    <a:custGeom>
                      <a:avLst/>
                      <a:gdLst>
                        <a:gd name="T0" fmla="*/ 0 w 2736"/>
                        <a:gd name="T1" fmla="*/ 335 h 504"/>
                        <a:gd name="T2" fmla="*/ 530 w 2736"/>
                        <a:gd name="T3" fmla="*/ 112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 name="Freeform 44"/>
                    <p:cNvSpPr>
                      <a:spLocks/>
                    </p:cNvSpPr>
                    <p:nvPr/>
                  </p:nvSpPr>
                  <p:spPr bwMode="hidden">
                    <a:xfrm rot="20519637" flipH="1">
                      <a:off x="-74" y="2212"/>
                      <a:ext cx="901" cy="530"/>
                    </a:xfrm>
                    <a:custGeom>
                      <a:avLst/>
                      <a:gdLst>
                        <a:gd name="T0" fmla="*/ 3 w 1769"/>
                        <a:gd name="T1" fmla="*/ 5 h 791"/>
                        <a:gd name="T2" fmla="*/ 247 w 1769"/>
                        <a:gd name="T3" fmla="*/ 37 h 791"/>
                        <a:gd name="T4" fmla="*/ 589 w 1769"/>
                        <a:gd name="T5" fmla="*/ 133 h 791"/>
                        <a:gd name="T6" fmla="*/ 821 w 1769"/>
                        <a:gd name="T7" fmla="*/ 288 h 791"/>
                        <a:gd name="T8" fmla="*/ 894 w 1769"/>
                        <a:gd name="T9" fmla="*/ 406 h 791"/>
                        <a:gd name="T10" fmla="*/ 860 w 1769"/>
                        <a:gd name="T11" fmla="*/ 524 h 791"/>
                        <a:gd name="T12" fmla="*/ 809 w 1769"/>
                        <a:gd name="T13" fmla="*/ 421 h 791"/>
                        <a:gd name="T14" fmla="*/ 707 w 1769"/>
                        <a:gd name="T15" fmla="*/ 302 h 791"/>
                        <a:gd name="T16" fmla="*/ 565 w 1769"/>
                        <a:gd name="T17" fmla="*/ 197 h 791"/>
                        <a:gd name="T18" fmla="*/ 296 w 1769"/>
                        <a:gd name="T19" fmla="*/ 101 h 791"/>
                        <a:gd name="T20" fmla="*/ 0 w 1769"/>
                        <a:gd name="T21" fmla="*/ 51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6" name="Group 183"/>
                  <p:cNvGrpSpPr>
                    <a:grpSpLocks/>
                  </p:cNvGrpSpPr>
                  <p:nvPr/>
                </p:nvGrpSpPr>
                <p:grpSpPr bwMode="auto">
                  <a:xfrm>
                    <a:off x="97" y="1562"/>
                    <a:ext cx="2339" cy="658"/>
                    <a:chOff x="23" y="1590"/>
                    <a:chExt cx="2339" cy="658"/>
                  </a:xfrm>
                </p:grpSpPr>
                <p:sp>
                  <p:nvSpPr>
                    <p:cNvPr id="109" name="Freeform 46"/>
                    <p:cNvSpPr>
                      <a:spLocks/>
                    </p:cNvSpPr>
                    <p:nvPr/>
                  </p:nvSpPr>
                  <p:spPr bwMode="hidden">
                    <a:xfrm rot="21136207" flipH="1">
                      <a:off x="818" y="1590"/>
                      <a:ext cx="1544" cy="312"/>
                    </a:xfrm>
                    <a:custGeom>
                      <a:avLst/>
                      <a:gdLst>
                        <a:gd name="T0" fmla="*/ 0 w 2736"/>
                        <a:gd name="T1" fmla="*/ 313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0" name="Freeform 47"/>
                    <p:cNvSpPr>
                      <a:spLocks/>
                    </p:cNvSpPr>
                    <p:nvPr/>
                  </p:nvSpPr>
                  <p:spPr bwMode="hidden">
                    <a:xfrm rot="21136207" flipH="1">
                      <a:off x="23" y="1760"/>
                      <a:ext cx="830" cy="488"/>
                    </a:xfrm>
                    <a:custGeom>
                      <a:avLst/>
                      <a:gdLst>
                        <a:gd name="T0" fmla="*/ 2 w 1769"/>
                        <a:gd name="T1" fmla="*/ 5 h 791"/>
                        <a:gd name="T2" fmla="*/ 228 w 1769"/>
                        <a:gd name="T3" fmla="*/ 35 h 791"/>
                        <a:gd name="T4" fmla="*/ 543 w 1769"/>
                        <a:gd name="T5" fmla="*/ 124 h 791"/>
                        <a:gd name="T6" fmla="*/ 756 w 1769"/>
                        <a:gd name="T7" fmla="*/ 267 h 791"/>
                        <a:gd name="T8" fmla="*/ 824 w 1769"/>
                        <a:gd name="T9" fmla="*/ 376 h 791"/>
                        <a:gd name="T10" fmla="*/ 792 w 1769"/>
                        <a:gd name="T11" fmla="*/ 487 h 791"/>
                        <a:gd name="T12" fmla="*/ 746 w 1769"/>
                        <a:gd name="T13" fmla="*/ 391 h 791"/>
                        <a:gd name="T14" fmla="*/ 652 w 1769"/>
                        <a:gd name="T15" fmla="*/ 281 h 791"/>
                        <a:gd name="T16" fmla="*/ 520 w 1769"/>
                        <a:gd name="T17" fmla="*/ 183 h 791"/>
                        <a:gd name="T18" fmla="*/ 273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7" name="Group 48"/>
                  <p:cNvGrpSpPr>
                    <a:grpSpLocks/>
                  </p:cNvGrpSpPr>
                  <p:nvPr/>
                </p:nvGrpSpPr>
                <p:grpSpPr bwMode="auto">
                  <a:xfrm>
                    <a:off x="263" y="1415"/>
                    <a:ext cx="2150" cy="347"/>
                    <a:chOff x="189" y="1443"/>
                    <a:chExt cx="2150" cy="347"/>
                  </a:xfrm>
                </p:grpSpPr>
                <p:sp>
                  <p:nvSpPr>
                    <p:cNvPr id="107" name="Freeform 49"/>
                    <p:cNvSpPr>
                      <a:spLocks/>
                    </p:cNvSpPr>
                    <p:nvPr/>
                  </p:nvSpPr>
                  <p:spPr bwMode="hidden">
                    <a:xfrm rot="84182" flipH="1">
                      <a:off x="935" y="1464"/>
                      <a:ext cx="1404" cy="222"/>
                    </a:xfrm>
                    <a:custGeom>
                      <a:avLst/>
                      <a:gdLst>
                        <a:gd name="T0" fmla="*/ 0 w 2736"/>
                        <a:gd name="T1" fmla="*/ 219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1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08" name="Freeform 50"/>
                    <p:cNvSpPr>
                      <a:spLocks/>
                    </p:cNvSpPr>
                    <p:nvPr/>
                  </p:nvSpPr>
                  <p:spPr bwMode="hidden">
                    <a:xfrm rot="84182" flipH="1">
                      <a:off x="189" y="1443"/>
                      <a:ext cx="754" cy="347"/>
                    </a:xfrm>
                    <a:custGeom>
                      <a:avLst/>
                      <a:gdLst>
                        <a:gd name="T0" fmla="*/ 2 w 1769"/>
                        <a:gd name="T1" fmla="*/ 3 h 791"/>
                        <a:gd name="T2" fmla="*/ 207 w 1769"/>
                        <a:gd name="T3" fmla="*/ 24 h 791"/>
                        <a:gd name="T4" fmla="*/ 493 w 1769"/>
                        <a:gd name="T5" fmla="*/ 87 h 791"/>
                        <a:gd name="T6" fmla="*/ 687 w 1769"/>
                        <a:gd name="T7" fmla="*/ 188 h 791"/>
                        <a:gd name="T8" fmla="*/ 748 w 1769"/>
                        <a:gd name="T9" fmla="*/ 265 h 791"/>
                        <a:gd name="T10" fmla="*/ 720 w 1769"/>
                        <a:gd name="T11" fmla="*/ 342 h 791"/>
                        <a:gd name="T12" fmla="*/ 677 w 1769"/>
                        <a:gd name="T13" fmla="*/ 275 h 791"/>
                        <a:gd name="T14" fmla="*/ 592 w 1769"/>
                        <a:gd name="T15" fmla="*/ 197 h 791"/>
                        <a:gd name="T16" fmla="*/ 473 w 1769"/>
                        <a:gd name="T17" fmla="*/ 129 h 791"/>
                        <a:gd name="T18" fmla="*/ 248 w 1769"/>
                        <a:gd name="T19" fmla="*/ 66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48" name="Group 51"/>
                  <p:cNvGrpSpPr>
                    <a:grpSpLocks/>
                  </p:cNvGrpSpPr>
                  <p:nvPr/>
                </p:nvGrpSpPr>
                <p:grpSpPr bwMode="auto">
                  <a:xfrm>
                    <a:off x="579" y="1064"/>
                    <a:ext cx="1879" cy="430"/>
                    <a:chOff x="505" y="1092"/>
                    <a:chExt cx="1879" cy="430"/>
                  </a:xfrm>
                </p:grpSpPr>
                <p:sp>
                  <p:nvSpPr>
                    <p:cNvPr id="105" name="Freeform 52"/>
                    <p:cNvSpPr>
                      <a:spLocks/>
                    </p:cNvSpPr>
                    <p:nvPr/>
                  </p:nvSpPr>
                  <p:spPr bwMode="hidden">
                    <a:xfrm rot="802576" flipH="1">
                      <a:off x="1151" y="1305"/>
                      <a:ext cx="1233" cy="217"/>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06" name="Freeform 53"/>
                    <p:cNvSpPr>
                      <a:spLocks/>
                    </p:cNvSpPr>
                    <p:nvPr/>
                  </p:nvSpPr>
                  <p:spPr bwMode="hidden">
                    <a:xfrm rot="802576" flipH="1">
                      <a:off x="505" y="1092"/>
                      <a:ext cx="662" cy="340"/>
                    </a:xfrm>
                    <a:custGeom>
                      <a:avLst/>
                      <a:gdLst>
                        <a:gd name="T0" fmla="*/ 2 w 1769"/>
                        <a:gd name="T1" fmla="*/ 3 h 791"/>
                        <a:gd name="T2" fmla="*/ 181 w 1769"/>
                        <a:gd name="T3" fmla="*/ 24 h 791"/>
                        <a:gd name="T4" fmla="*/ 433 w 1769"/>
                        <a:gd name="T5" fmla="*/ 86 h 791"/>
                        <a:gd name="T6" fmla="*/ 603 w 1769"/>
                        <a:gd name="T7" fmla="*/ 186 h 791"/>
                        <a:gd name="T8" fmla="*/ 657 w 1769"/>
                        <a:gd name="T9" fmla="*/ 262 h 791"/>
                        <a:gd name="T10" fmla="*/ 632 w 1769"/>
                        <a:gd name="T11" fmla="*/ 338 h 791"/>
                        <a:gd name="T12" fmla="*/ 595 w 1769"/>
                        <a:gd name="T13" fmla="*/ 272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49" name="Group 54"/>
                  <p:cNvGrpSpPr>
                    <a:grpSpLocks/>
                  </p:cNvGrpSpPr>
                  <p:nvPr/>
                </p:nvGrpSpPr>
                <p:grpSpPr bwMode="auto">
                  <a:xfrm>
                    <a:off x="690" y="872"/>
                    <a:ext cx="1849" cy="553"/>
                    <a:chOff x="616" y="900"/>
                    <a:chExt cx="1849" cy="553"/>
                  </a:xfrm>
                </p:grpSpPr>
                <p:sp>
                  <p:nvSpPr>
                    <p:cNvPr id="103" name="Freeform 55"/>
                    <p:cNvSpPr>
                      <a:spLocks/>
                    </p:cNvSpPr>
                    <p:nvPr/>
                  </p:nvSpPr>
                  <p:spPr bwMode="hidden">
                    <a:xfrm rot="1277471" flipH="1">
                      <a:off x="1232" y="1239"/>
                      <a:ext cx="1233" cy="214"/>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04" name="Freeform 56"/>
                    <p:cNvSpPr>
                      <a:spLocks/>
                    </p:cNvSpPr>
                    <p:nvPr/>
                  </p:nvSpPr>
                  <p:spPr bwMode="hidden">
                    <a:xfrm rot="1277471" flipH="1">
                      <a:off x="616" y="900"/>
                      <a:ext cx="662" cy="335"/>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0" name="Group 57"/>
                  <p:cNvGrpSpPr>
                    <a:grpSpLocks/>
                  </p:cNvGrpSpPr>
                  <p:nvPr/>
                </p:nvGrpSpPr>
                <p:grpSpPr bwMode="auto">
                  <a:xfrm>
                    <a:off x="911" y="590"/>
                    <a:ext cx="1767" cy="740"/>
                    <a:chOff x="911" y="590"/>
                    <a:chExt cx="1767" cy="740"/>
                  </a:xfrm>
                </p:grpSpPr>
                <p:sp>
                  <p:nvSpPr>
                    <p:cNvPr id="101" name="Freeform 58"/>
                    <p:cNvSpPr>
                      <a:spLocks/>
                    </p:cNvSpPr>
                    <p:nvPr/>
                  </p:nvSpPr>
                  <p:spPr bwMode="hidden">
                    <a:xfrm rot="2028410" flipH="1">
                      <a:off x="1445" y="1116"/>
                      <a:ext cx="1233" cy="214"/>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02" name="Freeform 59"/>
                    <p:cNvSpPr>
                      <a:spLocks/>
                    </p:cNvSpPr>
                    <p:nvPr/>
                  </p:nvSpPr>
                  <p:spPr bwMode="hidden">
                    <a:xfrm rot="2028410" flipH="1">
                      <a:off x="911" y="590"/>
                      <a:ext cx="662" cy="336"/>
                    </a:xfrm>
                    <a:custGeom>
                      <a:avLst/>
                      <a:gdLst>
                        <a:gd name="T0" fmla="*/ 2 w 1769"/>
                        <a:gd name="T1" fmla="*/ 3 h 791"/>
                        <a:gd name="T2" fmla="*/ 181 w 1769"/>
                        <a:gd name="T3" fmla="*/ 24 h 791"/>
                        <a:gd name="T4" fmla="*/ 433 w 1769"/>
                        <a:gd name="T5" fmla="*/ 85 h 791"/>
                        <a:gd name="T6" fmla="*/ 603 w 1769"/>
                        <a:gd name="T7" fmla="*/ 184 h 791"/>
                        <a:gd name="T8" fmla="*/ 657 w 1769"/>
                        <a:gd name="T9" fmla="*/ 259 h 791"/>
                        <a:gd name="T10" fmla="*/ 632 w 1769"/>
                        <a:gd name="T11" fmla="*/ 335 h 791"/>
                        <a:gd name="T12" fmla="*/ 595 w 1769"/>
                        <a:gd name="T13" fmla="*/ 269 h 791"/>
                        <a:gd name="T14" fmla="*/ 520 w 1769"/>
                        <a:gd name="T15" fmla="*/ 193 h 791"/>
                        <a:gd name="T16" fmla="*/ 415 w 1769"/>
                        <a:gd name="T17" fmla="*/ 126 h 791"/>
                        <a:gd name="T18" fmla="*/ 21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1" name="Group 60"/>
                  <p:cNvGrpSpPr>
                    <a:grpSpLocks/>
                  </p:cNvGrpSpPr>
                  <p:nvPr/>
                </p:nvGrpSpPr>
                <p:grpSpPr bwMode="auto">
                  <a:xfrm>
                    <a:off x="1120" y="304"/>
                    <a:ext cx="1693" cy="890"/>
                    <a:chOff x="1120" y="304"/>
                    <a:chExt cx="1693" cy="890"/>
                  </a:xfrm>
                </p:grpSpPr>
                <p:sp>
                  <p:nvSpPr>
                    <p:cNvPr id="99" name="Freeform 61"/>
                    <p:cNvSpPr>
                      <a:spLocks/>
                    </p:cNvSpPr>
                    <p:nvPr/>
                  </p:nvSpPr>
                  <p:spPr bwMode="hidden">
                    <a:xfrm rot="2664424" flipH="1">
                      <a:off x="1562" y="980"/>
                      <a:ext cx="1251" cy="214"/>
                    </a:xfrm>
                    <a:custGeom>
                      <a:avLst/>
                      <a:gdLst>
                        <a:gd name="T0" fmla="*/ 0 w 2736"/>
                        <a:gd name="T1" fmla="*/ 215 h 504"/>
                        <a:gd name="T2" fmla="*/ 395 w 2736"/>
                        <a:gd name="T3" fmla="*/ 72 h 504"/>
                        <a:gd name="T4" fmla="*/ 812 w 2736"/>
                        <a:gd name="T5" fmla="*/ 10 h 504"/>
                        <a:gd name="T6" fmla="*/ 1251 w 2736"/>
                        <a:gd name="T7" fmla="*/ 10 h 504"/>
                        <a:gd name="T8" fmla="*/ 1244 w 2736"/>
                        <a:gd name="T9" fmla="*/ 44 h 504"/>
                        <a:gd name="T10" fmla="*/ 807 w 2736"/>
                        <a:gd name="T11" fmla="*/ 44 h 504"/>
                        <a:gd name="T12" fmla="*/ 299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00" name="Freeform 62"/>
                    <p:cNvSpPr>
                      <a:spLocks/>
                    </p:cNvSpPr>
                    <p:nvPr/>
                  </p:nvSpPr>
                  <p:spPr bwMode="hidden">
                    <a:xfrm rot="2664424" flipH="1">
                      <a:off x="1120" y="304"/>
                      <a:ext cx="672" cy="339"/>
                    </a:xfrm>
                    <a:custGeom>
                      <a:avLst/>
                      <a:gdLst>
                        <a:gd name="T0" fmla="*/ 2 w 1769"/>
                        <a:gd name="T1" fmla="*/ 3 h 791"/>
                        <a:gd name="T2" fmla="*/ 184 w 1769"/>
                        <a:gd name="T3" fmla="*/ 24 h 791"/>
                        <a:gd name="T4" fmla="*/ 440 w 1769"/>
                        <a:gd name="T5" fmla="*/ 86 h 791"/>
                        <a:gd name="T6" fmla="*/ 612 w 1769"/>
                        <a:gd name="T7" fmla="*/ 185 h 791"/>
                        <a:gd name="T8" fmla="*/ 667 w 1769"/>
                        <a:gd name="T9" fmla="*/ 261 h 791"/>
                        <a:gd name="T10" fmla="*/ 642 w 1769"/>
                        <a:gd name="T11" fmla="*/ 337 h 791"/>
                        <a:gd name="T12" fmla="*/ 604 w 1769"/>
                        <a:gd name="T13" fmla="*/ 271 h 791"/>
                        <a:gd name="T14" fmla="*/ 528 w 1769"/>
                        <a:gd name="T15" fmla="*/ 195 h 791"/>
                        <a:gd name="T16" fmla="*/ 421 w 1769"/>
                        <a:gd name="T17" fmla="*/ 127 h 791"/>
                        <a:gd name="T18" fmla="*/ 221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2" name="Group 63"/>
                  <p:cNvGrpSpPr>
                    <a:grpSpLocks/>
                  </p:cNvGrpSpPr>
                  <p:nvPr/>
                </p:nvGrpSpPr>
                <p:grpSpPr bwMode="auto">
                  <a:xfrm>
                    <a:off x="1711" y="68"/>
                    <a:ext cx="776" cy="1527"/>
                    <a:chOff x="1637" y="96"/>
                    <a:chExt cx="776" cy="1527"/>
                  </a:xfrm>
                </p:grpSpPr>
                <p:sp>
                  <p:nvSpPr>
                    <p:cNvPr id="97" name="Freeform 64"/>
                    <p:cNvSpPr>
                      <a:spLocks/>
                    </p:cNvSpPr>
                    <p:nvPr/>
                  </p:nvSpPr>
                  <p:spPr bwMode="hidden">
                    <a:xfrm rot="3473776" flipH="1">
                      <a:off x="1756" y="966"/>
                      <a:ext cx="1099" cy="215"/>
                    </a:xfrm>
                    <a:custGeom>
                      <a:avLst/>
                      <a:gdLst>
                        <a:gd name="T0" fmla="*/ 0 w 2736"/>
                        <a:gd name="T1" fmla="*/ 215 h 504"/>
                        <a:gd name="T2" fmla="*/ 348 w 2736"/>
                        <a:gd name="T3" fmla="*/ 72 h 504"/>
                        <a:gd name="T4" fmla="*/ 715 w 2736"/>
                        <a:gd name="T5" fmla="*/ 10 h 504"/>
                        <a:gd name="T6" fmla="*/ 1101 w 2736"/>
                        <a:gd name="T7" fmla="*/ 10 h 504"/>
                        <a:gd name="T8" fmla="*/ 1095 w 2736"/>
                        <a:gd name="T9" fmla="*/ 44 h 504"/>
                        <a:gd name="T10" fmla="*/ 710 w 2736"/>
                        <a:gd name="T11" fmla="*/ 44 h 504"/>
                        <a:gd name="T12" fmla="*/ 263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98" name="Freeform 65"/>
                    <p:cNvSpPr>
                      <a:spLocks/>
                    </p:cNvSpPr>
                    <p:nvPr/>
                  </p:nvSpPr>
                  <p:spPr bwMode="hidden">
                    <a:xfrm rot="3473776" flipH="1">
                      <a:off x="1511" y="222"/>
                      <a:ext cx="589" cy="338"/>
                    </a:xfrm>
                    <a:custGeom>
                      <a:avLst/>
                      <a:gdLst>
                        <a:gd name="T0" fmla="*/ 2 w 1769"/>
                        <a:gd name="T1" fmla="*/ 3 h 791"/>
                        <a:gd name="T2" fmla="*/ 162 w 1769"/>
                        <a:gd name="T3" fmla="*/ 24 h 791"/>
                        <a:gd name="T4" fmla="*/ 387 w 1769"/>
                        <a:gd name="T5" fmla="*/ 85 h 791"/>
                        <a:gd name="T6" fmla="*/ 538 w 1769"/>
                        <a:gd name="T7" fmla="*/ 185 h 791"/>
                        <a:gd name="T8" fmla="*/ 587 w 1769"/>
                        <a:gd name="T9" fmla="*/ 260 h 791"/>
                        <a:gd name="T10" fmla="*/ 564 w 1769"/>
                        <a:gd name="T11" fmla="*/ 336 h 791"/>
                        <a:gd name="T12" fmla="*/ 531 w 1769"/>
                        <a:gd name="T13" fmla="*/ 270 h 791"/>
                        <a:gd name="T14" fmla="*/ 464 w 1769"/>
                        <a:gd name="T15" fmla="*/ 194 h 791"/>
                        <a:gd name="T16" fmla="*/ 371 w 1769"/>
                        <a:gd name="T17" fmla="*/ 126 h 791"/>
                        <a:gd name="T18" fmla="*/ 194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3" name="Group 66"/>
                  <p:cNvGrpSpPr>
                    <a:grpSpLocks/>
                  </p:cNvGrpSpPr>
                  <p:nvPr/>
                </p:nvGrpSpPr>
                <p:grpSpPr bwMode="auto">
                  <a:xfrm>
                    <a:off x="2007" y="7"/>
                    <a:ext cx="637" cy="1534"/>
                    <a:chOff x="1933" y="35"/>
                    <a:chExt cx="637" cy="1534"/>
                  </a:xfrm>
                </p:grpSpPr>
                <p:sp>
                  <p:nvSpPr>
                    <p:cNvPr id="95" name="Freeform 67"/>
                    <p:cNvSpPr>
                      <a:spLocks/>
                    </p:cNvSpPr>
                    <p:nvPr/>
                  </p:nvSpPr>
                  <p:spPr bwMode="hidden">
                    <a:xfrm rot="4126480" flipH="1">
                      <a:off x="1933" y="932"/>
                      <a:ext cx="1059" cy="215"/>
                    </a:xfrm>
                    <a:custGeom>
                      <a:avLst/>
                      <a:gdLst>
                        <a:gd name="T0" fmla="*/ 0 w 2736"/>
                        <a:gd name="T1" fmla="*/ 215 h 504"/>
                        <a:gd name="T2" fmla="*/ 335 w 2736"/>
                        <a:gd name="T3" fmla="*/ 72 h 504"/>
                        <a:gd name="T4" fmla="*/ 689 w 2736"/>
                        <a:gd name="T5" fmla="*/ 10 h 504"/>
                        <a:gd name="T6" fmla="*/ 1061 w 2736"/>
                        <a:gd name="T7" fmla="*/ 10 h 504"/>
                        <a:gd name="T8" fmla="*/ 1055 w 2736"/>
                        <a:gd name="T9" fmla="*/ 44 h 504"/>
                        <a:gd name="T10" fmla="*/ 684 w 2736"/>
                        <a:gd name="T11" fmla="*/ 44 h 504"/>
                        <a:gd name="T12" fmla="*/ 254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96" name="Freeform 68"/>
                    <p:cNvSpPr>
                      <a:spLocks/>
                    </p:cNvSpPr>
                    <p:nvPr/>
                  </p:nvSpPr>
                  <p:spPr bwMode="hidden">
                    <a:xfrm rot="4126480" flipH="1">
                      <a:off x="1817" y="151"/>
                      <a:ext cx="567" cy="336"/>
                    </a:xfrm>
                    <a:custGeom>
                      <a:avLst/>
                      <a:gdLst>
                        <a:gd name="T0" fmla="*/ 2 w 1769"/>
                        <a:gd name="T1" fmla="*/ 3 h 791"/>
                        <a:gd name="T2" fmla="*/ 156 w 1769"/>
                        <a:gd name="T3" fmla="*/ 24 h 791"/>
                        <a:gd name="T4" fmla="*/ 373 w 1769"/>
                        <a:gd name="T5" fmla="*/ 85 h 791"/>
                        <a:gd name="T6" fmla="*/ 519 w 1769"/>
                        <a:gd name="T7" fmla="*/ 184 h 791"/>
                        <a:gd name="T8" fmla="*/ 566 w 1769"/>
                        <a:gd name="T9" fmla="*/ 259 h 791"/>
                        <a:gd name="T10" fmla="*/ 544 w 1769"/>
                        <a:gd name="T11" fmla="*/ 335 h 791"/>
                        <a:gd name="T12" fmla="*/ 512 w 1769"/>
                        <a:gd name="T13" fmla="*/ 269 h 791"/>
                        <a:gd name="T14" fmla="*/ 448 w 1769"/>
                        <a:gd name="T15" fmla="*/ 193 h 791"/>
                        <a:gd name="T16" fmla="*/ 357 w 1769"/>
                        <a:gd name="T17" fmla="*/ 126 h 791"/>
                        <a:gd name="T18" fmla="*/ 18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4" name="Group 69"/>
                  <p:cNvGrpSpPr>
                    <a:grpSpLocks/>
                  </p:cNvGrpSpPr>
                  <p:nvPr/>
                </p:nvGrpSpPr>
                <p:grpSpPr bwMode="auto">
                  <a:xfrm>
                    <a:off x="2896" y="642"/>
                    <a:ext cx="1846" cy="570"/>
                    <a:chOff x="2822" y="670"/>
                    <a:chExt cx="1846" cy="570"/>
                  </a:xfrm>
                </p:grpSpPr>
                <p:sp>
                  <p:nvSpPr>
                    <p:cNvPr id="93" name="Freeform 70"/>
                    <p:cNvSpPr>
                      <a:spLocks/>
                    </p:cNvSpPr>
                    <p:nvPr/>
                  </p:nvSpPr>
                  <p:spPr bwMode="hidden">
                    <a:xfrm rot="-1325434">
                      <a:off x="2822" y="1026"/>
                      <a:ext cx="1233" cy="214"/>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94" name="Freeform 71"/>
                    <p:cNvSpPr>
                      <a:spLocks/>
                    </p:cNvSpPr>
                    <p:nvPr/>
                  </p:nvSpPr>
                  <p:spPr bwMode="hidden">
                    <a:xfrm rot="-1325434">
                      <a:off x="4005" y="670"/>
                      <a:ext cx="663" cy="340"/>
                    </a:xfrm>
                    <a:custGeom>
                      <a:avLst/>
                      <a:gdLst>
                        <a:gd name="T0" fmla="*/ 2 w 1769"/>
                        <a:gd name="T1" fmla="*/ 3 h 791"/>
                        <a:gd name="T2" fmla="*/ 182 w 1769"/>
                        <a:gd name="T3" fmla="*/ 24 h 791"/>
                        <a:gd name="T4" fmla="*/ 434 w 1769"/>
                        <a:gd name="T5" fmla="*/ 86 h 791"/>
                        <a:gd name="T6" fmla="*/ 604 w 1769"/>
                        <a:gd name="T7" fmla="*/ 186 h 791"/>
                        <a:gd name="T8" fmla="*/ 658 w 1769"/>
                        <a:gd name="T9" fmla="*/ 262 h 791"/>
                        <a:gd name="T10" fmla="*/ 633 w 1769"/>
                        <a:gd name="T11" fmla="*/ 338 h 791"/>
                        <a:gd name="T12" fmla="*/ 596 w 1769"/>
                        <a:gd name="T13" fmla="*/ 272 h 791"/>
                        <a:gd name="T14" fmla="*/ 521 w 1769"/>
                        <a:gd name="T15" fmla="*/ 195 h 791"/>
                        <a:gd name="T16" fmla="*/ 416 w 1769"/>
                        <a:gd name="T17" fmla="*/ 127 h 791"/>
                        <a:gd name="T18" fmla="*/ 218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5" name="Group 72"/>
                  <p:cNvGrpSpPr>
                    <a:grpSpLocks/>
                  </p:cNvGrpSpPr>
                  <p:nvPr/>
                </p:nvGrpSpPr>
                <p:grpSpPr bwMode="auto">
                  <a:xfrm>
                    <a:off x="2757" y="415"/>
                    <a:ext cx="1783" cy="723"/>
                    <a:chOff x="2683" y="443"/>
                    <a:chExt cx="1783" cy="723"/>
                  </a:xfrm>
                </p:grpSpPr>
                <p:sp>
                  <p:nvSpPr>
                    <p:cNvPr id="91" name="Freeform 73"/>
                    <p:cNvSpPr>
                      <a:spLocks/>
                    </p:cNvSpPr>
                    <p:nvPr/>
                  </p:nvSpPr>
                  <p:spPr bwMode="hidden">
                    <a:xfrm rot="-1921064">
                      <a:off x="2683" y="949"/>
                      <a:ext cx="1233" cy="217"/>
                    </a:xfrm>
                    <a:custGeom>
                      <a:avLst/>
                      <a:gdLst>
                        <a:gd name="T0" fmla="*/ 0 w 2736"/>
                        <a:gd name="T1" fmla="*/ 215 h 504"/>
                        <a:gd name="T2" fmla="*/ 389 w 2736"/>
                        <a:gd name="T3" fmla="*/ 72 h 504"/>
                        <a:gd name="T4" fmla="*/ 800 w 2736"/>
                        <a:gd name="T5" fmla="*/ 10 h 504"/>
                        <a:gd name="T6" fmla="*/ 1233 w 2736"/>
                        <a:gd name="T7" fmla="*/ 10 h 504"/>
                        <a:gd name="T8" fmla="*/ 1226 w 2736"/>
                        <a:gd name="T9" fmla="*/ 44 h 504"/>
                        <a:gd name="T10" fmla="*/ 795 w 2736"/>
                        <a:gd name="T11" fmla="*/ 44 h 504"/>
                        <a:gd name="T12" fmla="*/ 295 w 2736"/>
                        <a:gd name="T13" fmla="*/ 125 h 504"/>
                        <a:gd name="T14" fmla="*/ 0 w 2736"/>
                        <a:gd name="T15" fmla="*/ 21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92" name="Freeform 74"/>
                    <p:cNvSpPr>
                      <a:spLocks/>
                    </p:cNvSpPr>
                    <p:nvPr/>
                  </p:nvSpPr>
                  <p:spPr bwMode="hidden">
                    <a:xfrm rot="-1921064">
                      <a:off x="3803" y="443"/>
                      <a:ext cx="663" cy="338"/>
                    </a:xfrm>
                    <a:custGeom>
                      <a:avLst/>
                      <a:gdLst>
                        <a:gd name="T0" fmla="*/ 2 w 1769"/>
                        <a:gd name="T1" fmla="*/ 3 h 791"/>
                        <a:gd name="T2" fmla="*/ 182 w 1769"/>
                        <a:gd name="T3" fmla="*/ 24 h 791"/>
                        <a:gd name="T4" fmla="*/ 434 w 1769"/>
                        <a:gd name="T5" fmla="*/ 86 h 791"/>
                        <a:gd name="T6" fmla="*/ 604 w 1769"/>
                        <a:gd name="T7" fmla="*/ 185 h 791"/>
                        <a:gd name="T8" fmla="*/ 658 w 1769"/>
                        <a:gd name="T9" fmla="*/ 261 h 791"/>
                        <a:gd name="T10" fmla="*/ 633 w 1769"/>
                        <a:gd name="T11" fmla="*/ 337 h 791"/>
                        <a:gd name="T12" fmla="*/ 596 w 1769"/>
                        <a:gd name="T13" fmla="*/ 271 h 791"/>
                        <a:gd name="T14" fmla="*/ 521 w 1769"/>
                        <a:gd name="T15" fmla="*/ 195 h 791"/>
                        <a:gd name="T16" fmla="*/ 416 w 1769"/>
                        <a:gd name="T17" fmla="*/ 127 h 791"/>
                        <a:gd name="T18" fmla="*/ 218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sp>
                <p:nvSpPr>
                  <p:cNvPr id="56" name="Freeform 75"/>
                  <p:cNvSpPr>
                    <a:spLocks/>
                  </p:cNvSpPr>
                  <p:nvPr/>
                </p:nvSpPr>
                <p:spPr bwMode="hidden">
                  <a:xfrm rot="4578755" flipH="1">
                    <a:off x="2174" y="950"/>
                    <a:ext cx="1028" cy="143"/>
                  </a:xfrm>
                  <a:custGeom>
                    <a:avLst/>
                    <a:gdLst>
                      <a:gd name="T0" fmla="*/ 0 w 2736"/>
                      <a:gd name="T1" fmla="*/ 144 h 504"/>
                      <a:gd name="T2" fmla="*/ 324 w 2736"/>
                      <a:gd name="T3" fmla="*/ 48 h 504"/>
                      <a:gd name="T4" fmla="*/ 666 w 2736"/>
                      <a:gd name="T5" fmla="*/ 7 h 504"/>
                      <a:gd name="T6" fmla="*/ 1026 w 2736"/>
                      <a:gd name="T7" fmla="*/ 7 h 504"/>
                      <a:gd name="T8" fmla="*/ 1020 w 2736"/>
                      <a:gd name="T9" fmla="*/ 29 h 504"/>
                      <a:gd name="T10" fmla="*/ 662 w 2736"/>
                      <a:gd name="T11" fmla="*/ 29 h 504"/>
                      <a:gd name="T12" fmla="*/ 245 w 2736"/>
                      <a:gd name="T13" fmla="*/ 83 h 504"/>
                      <a:gd name="T14" fmla="*/ 0 w 2736"/>
                      <a:gd name="T15" fmla="*/ 14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pPr>
                      <a:defRPr/>
                    </a:pPr>
                    <a:endParaRPr lang="id-ID">
                      <a:cs typeface="Arial" pitchFamily="34" charset="0"/>
                    </a:endParaRPr>
                  </a:p>
                </p:txBody>
              </p:sp>
              <p:sp>
                <p:nvSpPr>
                  <p:cNvPr id="57" name="Freeform 76"/>
                  <p:cNvSpPr>
                    <a:spLocks/>
                  </p:cNvSpPr>
                  <p:nvPr/>
                </p:nvSpPr>
                <p:spPr bwMode="hidden">
                  <a:xfrm rot="4578755" flipH="1">
                    <a:off x="2201" y="196"/>
                    <a:ext cx="548" cy="229"/>
                  </a:xfrm>
                  <a:custGeom>
                    <a:avLst/>
                    <a:gdLst>
                      <a:gd name="T0" fmla="*/ 2 w 1769"/>
                      <a:gd name="T1" fmla="*/ 2 h 791"/>
                      <a:gd name="T2" fmla="*/ 151 w 1769"/>
                      <a:gd name="T3" fmla="*/ 16 h 791"/>
                      <a:gd name="T4" fmla="*/ 361 w 1769"/>
                      <a:gd name="T5" fmla="*/ 58 h 791"/>
                      <a:gd name="T6" fmla="*/ 503 w 1769"/>
                      <a:gd name="T7" fmla="*/ 125 h 791"/>
                      <a:gd name="T8" fmla="*/ 548 w 1769"/>
                      <a:gd name="T9" fmla="*/ 176 h 791"/>
                      <a:gd name="T10" fmla="*/ 527 w 1769"/>
                      <a:gd name="T11" fmla="*/ 228 h 791"/>
                      <a:gd name="T12" fmla="*/ 496 w 1769"/>
                      <a:gd name="T13" fmla="*/ 183 h 791"/>
                      <a:gd name="T14" fmla="*/ 433 w 1769"/>
                      <a:gd name="T15" fmla="*/ 131 h 791"/>
                      <a:gd name="T16" fmla="*/ 346 w 1769"/>
                      <a:gd name="T17" fmla="*/ 86 h 791"/>
                      <a:gd name="T18" fmla="*/ 181 w 1769"/>
                      <a:gd name="T19" fmla="*/ 44 h 791"/>
                      <a:gd name="T20" fmla="*/ 0 w 1769"/>
                      <a:gd name="T21" fmla="*/ 22 h 791"/>
                      <a:gd name="T22" fmla="*/ 2 w 1769"/>
                      <a:gd name="T23" fmla="*/ 2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nvGrpSpPr>
                  <p:cNvPr id="58" name="Group 77"/>
                  <p:cNvGrpSpPr>
                    <a:grpSpLocks/>
                  </p:cNvGrpSpPr>
                  <p:nvPr/>
                </p:nvGrpSpPr>
                <p:grpSpPr bwMode="auto">
                  <a:xfrm>
                    <a:off x="2877" y="19"/>
                    <a:ext cx="635" cy="1505"/>
                    <a:chOff x="2803" y="47"/>
                    <a:chExt cx="635" cy="1505"/>
                  </a:xfrm>
                </p:grpSpPr>
                <p:sp>
                  <p:nvSpPr>
                    <p:cNvPr id="89" name="Freeform 78"/>
                    <p:cNvSpPr>
                      <a:spLocks/>
                    </p:cNvSpPr>
                    <p:nvPr/>
                  </p:nvSpPr>
                  <p:spPr bwMode="hidden">
                    <a:xfrm rot="-3857755">
                      <a:off x="2365" y="931"/>
                      <a:ext cx="1059" cy="184"/>
                    </a:xfrm>
                    <a:custGeom>
                      <a:avLst/>
                      <a:gdLst>
                        <a:gd name="T0" fmla="*/ 0 w 2736"/>
                        <a:gd name="T1" fmla="*/ 184 h 504"/>
                        <a:gd name="T2" fmla="*/ 335 w 2736"/>
                        <a:gd name="T3" fmla="*/ 61 h 504"/>
                        <a:gd name="T4" fmla="*/ 689 w 2736"/>
                        <a:gd name="T5" fmla="*/ 9 h 504"/>
                        <a:gd name="T6" fmla="*/ 1062 w 2736"/>
                        <a:gd name="T7" fmla="*/ 9 h 504"/>
                        <a:gd name="T8" fmla="*/ 1056 w 2736"/>
                        <a:gd name="T9" fmla="*/ 38 h 504"/>
                        <a:gd name="T10" fmla="*/ 685 w 2736"/>
                        <a:gd name="T11" fmla="*/ 38 h 504"/>
                        <a:gd name="T12" fmla="*/ 254 w 2736"/>
                        <a:gd name="T13" fmla="*/ 107 h 504"/>
                        <a:gd name="T14" fmla="*/ 0 w 2736"/>
                        <a:gd name="T15" fmla="*/ 1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90" name="Freeform 79"/>
                    <p:cNvSpPr>
                      <a:spLocks/>
                    </p:cNvSpPr>
                    <p:nvPr/>
                  </p:nvSpPr>
                  <p:spPr bwMode="hidden">
                    <a:xfrm rot="-3857755">
                      <a:off x="3010" y="188"/>
                      <a:ext cx="570" cy="287"/>
                    </a:xfrm>
                    <a:custGeom>
                      <a:avLst/>
                      <a:gdLst>
                        <a:gd name="T0" fmla="*/ 2 w 1769"/>
                        <a:gd name="T1" fmla="*/ 3 h 791"/>
                        <a:gd name="T2" fmla="*/ 156 w 1769"/>
                        <a:gd name="T3" fmla="*/ 20 h 791"/>
                        <a:gd name="T4" fmla="*/ 373 w 1769"/>
                        <a:gd name="T5" fmla="*/ 73 h 791"/>
                        <a:gd name="T6" fmla="*/ 519 w 1769"/>
                        <a:gd name="T7" fmla="*/ 157 h 791"/>
                        <a:gd name="T8" fmla="*/ 566 w 1769"/>
                        <a:gd name="T9" fmla="*/ 222 h 791"/>
                        <a:gd name="T10" fmla="*/ 544 w 1769"/>
                        <a:gd name="T11" fmla="*/ 287 h 791"/>
                        <a:gd name="T12" fmla="*/ 512 w 1769"/>
                        <a:gd name="T13" fmla="*/ 230 h 791"/>
                        <a:gd name="T14" fmla="*/ 448 w 1769"/>
                        <a:gd name="T15" fmla="*/ 165 h 791"/>
                        <a:gd name="T16" fmla="*/ 357 w 1769"/>
                        <a:gd name="T17" fmla="*/ 108 h 791"/>
                        <a:gd name="T18" fmla="*/ 187 w 1769"/>
                        <a:gd name="T19" fmla="*/ 55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59" name="Group 80"/>
                  <p:cNvGrpSpPr>
                    <a:grpSpLocks/>
                  </p:cNvGrpSpPr>
                  <p:nvPr/>
                </p:nvGrpSpPr>
                <p:grpSpPr bwMode="auto">
                  <a:xfrm>
                    <a:off x="3011" y="129"/>
                    <a:ext cx="1013" cy="1459"/>
                    <a:chOff x="2937" y="157"/>
                    <a:chExt cx="1013" cy="1459"/>
                  </a:xfrm>
                </p:grpSpPr>
                <p:sp>
                  <p:nvSpPr>
                    <p:cNvPr id="87" name="Freeform 81"/>
                    <p:cNvSpPr>
                      <a:spLocks/>
                    </p:cNvSpPr>
                    <p:nvPr/>
                  </p:nvSpPr>
                  <p:spPr bwMode="hidden">
                    <a:xfrm rot="-2777260">
                      <a:off x="2495" y="904"/>
                      <a:ext cx="1154" cy="270"/>
                    </a:xfrm>
                    <a:custGeom>
                      <a:avLst/>
                      <a:gdLst>
                        <a:gd name="T0" fmla="*/ 0 w 2736"/>
                        <a:gd name="T1" fmla="*/ 270 h 504"/>
                        <a:gd name="T2" fmla="*/ 365 w 2736"/>
                        <a:gd name="T3" fmla="*/ 90 h 504"/>
                        <a:gd name="T4" fmla="*/ 750 w 2736"/>
                        <a:gd name="T5" fmla="*/ 13 h 504"/>
                        <a:gd name="T6" fmla="*/ 1155 w 2736"/>
                        <a:gd name="T7" fmla="*/ 13 h 504"/>
                        <a:gd name="T8" fmla="*/ 1148 w 2736"/>
                        <a:gd name="T9" fmla="*/ 55 h 504"/>
                        <a:gd name="T10" fmla="*/ 745 w 2736"/>
                        <a:gd name="T11" fmla="*/ 55 h 504"/>
                        <a:gd name="T12" fmla="*/ 276 w 2736"/>
                        <a:gd name="T13" fmla="*/ 156 h 504"/>
                        <a:gd name="T14" fmla="*/ 0 w 2736"/>
                        <a:gd name="T15" fmla="*/ 2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88" name="Freeform 82"/>
                    <p:cNvSpPr>
                      <a:spLocks/>
                    </p:cNvSpPr>
                    <p:nvPr/>
                  </p:nvSpPr>
                  <p:spPr bwMode="hidden">
                    <a:xfrm rot="-2777260">
                      <a:off x="3429" y="256"/>
                      <a:ext cx="620" cy="422"/>
                    </a:xfrm>
                    <a:custGeom>
                      <a:avLst/>
                      <a:gdLst>
                        <a:gd name="T0" fmla="*/ 2 w 1769"/>
                        <a:gd name="T1" fmla="*/ 4 h 791"/>
                        <a:gd name="T2" fmla="*/ 170 w 1769"/>
                        <a:gd name="T3" fmla="*/ 30 h 791"/>
                        <a:gd name="T4" fmla="*/ 406 w 1769"/>
                        <a:gd name="T5" fmla="*/ 107 h 791"/>
                        <a:gd name="T6" fmla="*/ 566 w 1769"/>
                        <a:gd name="T7" fmla="*/ 230 h 791"/>
                        <a:gd name="T8" fmla="*/ 616 w 1769"/>
                        <a:gd name="T9" fmla="*/ 325 h 791"/>
                        <a:gd name="T10" fmla="*/ 593 w 1769"/>
                        <a:gd name="T11" fmla="*/ 420 h 791"/>
                        <a:gd name="T12" fmla="*/ 558 w 1769"/>
                        <a:gd name="T13" fmla="*/ 337 h 791"/>
                        <a:gd name="T14" fmla="*/ 488 w 1769"/>
                        <a:gd name="T15" fmla="*/ 242 h 791"/>
                        <a:gd name="T16" fmla="*/ 389 w 1769"/>
                        <a:gd name="T17" fmla="*/ 158 h 791"/>
                        <a:gd name="T18" fmla="*/ 204 w 1769"/>
                        <a:gd name="T19" fmla="*/ 81 h 791"/>
                        <a:gd name="T20" fmla="*/ 0 w 1769"/>
                        <a:gd name="T21" fmla="*/ 41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60" name="Group 83"/>
                  <p:cNvGrpSpPr>
                    <a:grpSpLocks/>
                  </p:cNvGrpSpPr>
                  <p:nvPr/>
                </p:nvGrpSpPr>
                <p:grpSpPr bwMode="auto">
                  <a:xfrm>
                    <a:off x="2805" y="7"/>
                    <a:ext cx="241" cy="1442"/>
                    <a:chOff x="2731" y="35"/>
                    <a:chExt cx="241" cy="1442"/>
                  </a:xfrm>
                </p:grpSpPr>
                <p:sp>
                  <p:nvSpPr>
                    <p:cNvPr id="85" name="Freeform 84"/>
                    <p:cNvSpPr>
                      <a:spLocks/>
                    </p:cNvSpPr>
                    <p:nvPr/>
                  </p:nvSpPr>
                  <p:spPr bwMode="hidden">
                    <a:xfrm rot="-4903748">
                      <a:off x="2297" y="957"/>
                      <a:ext cx="954" cy="86"/>
                    </a:xfrm>
                    <a:custGeom>
                      <a:avLst/>
                      <a:gdLst>
                        <a:gd name="T0" fmla="*/ 0 w 2736"/>
                        <a:gd name="T1" fmla="*/ 86 h 504"/>
                        <a:gd name="T2" fmla="*/ 301 w 2736"/>
                        <a:gd name="T3" fmla="*/ 29 h 504"/>
                        <a:gd name="T4" fmla="*/ 619 w 2736"/>
                        <a:gd name="T5" fmla="*/ 4 h 504"/>
                        <a:gd name="T6" fmla="*/ 954 w 2736"/>
                        <a:gd name="T7" fmla="*/ 4 h 504"/>
                        <a:gd name="T8" fmla="*/ 948 w 2736"/>
                        <a:gd name="T9" fmla="*/ 18 h 504"/>
                        <a:gd name="T10" fmla="*/ 615 w 2736"/>
                        <a:gd name="T11" fmla="*/ 18 h 504"/>
                        <a:gd name="T12" fmla="*/ 228 w 2736"/>
                        <a:gd name="T13" fmla="*/ 50 h 504"/>
                        <a:gd name="T14" fmla="*/ 0 w 2736"/>
                        <a:gd name="T15" fmla="*/ 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86" name="Freeform 85"/>
                    <p:cNvSpPr>
                      <a:spLocks/>
                    </p:cNvSpPr>
                    <p:nvPr/>
                  </p:nvSpPr>
                  <p:spPr bwMode="hidden">
                    <a:xfrm rot="-4903748">
                      <a:off x="2649" y="223"/>
                      <a:ext cx="511" cy="135"/>
                    </a:xfrm>
                    <a:custGeom>
                      <a:avLst/>
                      <a:gdLst>
                        <a:gd name="T0" fmla="*/ 1 w 1769"/>
                        <a:gd name="T1" fmla="*/ 1 h 791"/>
                        <a:gd name="T2" fmla="*/ 140 w 1769"/>
                        <a:gd name="T3" fmla="*/ 10 h 791"/>
                        <a:gd name="T4" fmla="*/ 335 w 1769"/>
                        <a:gd name="T5" fmla="*/ 34 h 791"/>
                        <a:gd name="T6" fmla="*/ 466 w 1769"/>
                        <a:gd name="T7" fmla="*/ 74 h 791"/>
                        <a:gd name="T8" fmla="*/ 508 w 1769"/>
                        <a:gd name="T9" fmla="*/ 104 h 791"/>
                        <a:gd name="T10" fmla="*/ 489 w 1769"/>
                        <a:gd name="T11" fmla="*/ 134 h 791"/>
                        <a:gd name="T12" fmla="*/ 460 w 1769"/>
                        <a:gd name="T13" fmla="*/ 108 h 791"/>
                        <a:gd name="T14" fmla="*/ 402 w 1769"/>
                        <a:gd name="T15" fmla="*/ 77 h 791"/>
                        <a:gd name="T16" fmla="*/ 321 w 1769"/>
                        <a:gd name="T17" fmla="*/ 51 h 791"/>
                        <a:gd name="T18" fmla="*/ 168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61" name="Group 86"/>
                  <p:cNvGrpSpPr>
                    <a:grpSpLocks/>
                  </p:cNvGrpSpPr>
                  <p:nvPr/>
                </p:nvGrpSpPr>
                <p:grpSpPr bwMode="auto">
                  <a:xfrm>
                    <a:off x="1021" y="1740"/>
                    <a:ext cx="1079" cy="2445"/>
                    <a:chOff x="947" y="1768"/>
                    <a:chExt cx="1079" cy="2445"/>
                  </a:xfrm>
                </p:grpSpPr>
                <p:sp>
                  <p:nvSpPr>
                    <p:cNvPr id="83" name="Freeform 87"/>
                    <p:cNvSpPr>
                      <a:spLocks/>
                    </p:cNvSpPr>
                    <p:nvPr/>
                  </p:nvSpPr>
                  <p:spPr bwMode="hidden">
                    <a:xfrm rot="18335692" flipH="1">
                      <a:off x="1007" y="2476"/>
                      <a:ext cx="1728" cy="311"/>
                    </a:xfrm>
                    <a:custGeom>
                      <a:avLst/>
                      <a:gdLst>
                        <a:gd name="T0" fmla="*/ 0 w 2736"/>
                        <a:gd name="T1" fmla="*/ 311 h 504"/>
                        <a:gd name="T2" fmla="*/ 545 w 2736"/>
                        <a:gd name="T3" fmla="*/ 104 h 504"/>
                        <a:gd name="T4" fmla="*/ 1120 w 2736"/>
                        <a:gd name="T5" fmla="*/ 15 h 504"/>
                        <a:gd name="T6" fmla="*/ 1725 w 2736"/>
                        <a:gd name="T7" fmla="*/ 15 h 504"/>
                        <a:gd name="T8" fmla="*/ 1715 w 2736"/>
                        <a:gd name="T9" fmla="*/ 64 h 504"/>
                        <a:gd name="T10" fmla="*/ 1112 w 2736"/>
                        <a:gd name="T11" fmla="*/ 64 h 504"/>
                        <a:gd name="T12" fmla="*/ 412 w 2736"/>
                        <a:gd name="T13" fmla="*/ 180 h 504"/>
                        <a:gd name="T14" fmla="*/ 0 w 2736"/>
                        <a:gd name="T15" fmla="*/ 31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84" name="Freeform 88"/>
                    <p:cNvSpPr>
                      <a:spLocks/>
                    </p:cNvSpPr>
                    <p:nvPr/>
                  </p:nvSpPr>
                  <p:spPr bwMode="hidden">
                    <a:xfrm rot="18335692" flipH="1">
                      <a:off x="731" y="3507"/>
                      <a:ext cx="922" cy="490"/>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62" name="Group 89"/>
                  <p:cNvGrpSpPr>
                    <a:grpSpLocks/>
                  </p:cNvGrpSpPr>
                  <p:nvPr/>
                </p:nvGrpSpPr>
                <p:grpSpPr bwMode="auto">
                  <a:xfrm>
                    <a:off x="1527" y="1896"/>
                    <a:ext cx="767" cy="2387"/>
                    <a:chOff x="1453" y="1924"/>
                    <a:chExt cx="767" cy="2387"/>
                  </a:xfrm>
                </p:grpSpPr>
                <p:sp>
                  <p:nvSpPr>
                    <p:cNvPr id="81" name="Freeform 90"/>
                    <p:cNvSpPr>
                      <a:spLocks/>
                    </p:cNvSpPr>
                    <p:nvPr/>
                  </p:nvSpPr>
                  <p:spPr bwMode="hidden">
                    <a:xfrm rot="17542885" flipH="1">
                      <a:off x="1267" y="2567"/>
                      <a:ext cx="1596" cy="310"/>
                    </a:xfrm>
                    <a:custGeom>
                      <a:avLst/>
                      <a:gdLst>
                        <a:gd name="T0" fmla="*/ 0 w 2736"/>
                        <a:gd name="T1" fmla="*/ 311 h 504"/>
                        <a:gd name="T2" fmla="*/ 504 w 2736"/>
                        <a:gd name="T3" fmla="*/ 104 h 504"/>
                        <a:gd name="T4" fmla="*/ 1035 w 2736"/>
                        <a:gd name="T5" fmla="*/ 15 h 504"/>
                        <a:gd name="T6" fmla="*/ 1595 w 2736"/>
                        <a:gd name="T7" fmla="*/ 15 h 504"/>
                        <a:gd name="T8" fmla="*/ 1586 w 2736"/>
                        <a:gd name="T9" fmla="*/ 64 h 504"/>
                        <a:gd name="T10" fmla="*/ 1028 w 2736"/>
                        <a:gd name="T11" fmla="*/ 64 h 504"/>
                        <a:gd name="T12" fmla="*/ 381 w 2736"/>
                        <a:gd name="T13" fmla="*/ 180 h 504"/>
                        <a:gd name="T14" fmla="*/ 0 w 2736"/>
                        <a:gd name="T15" fmla="*/ 31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82" name="Freeform 91"/>
                    <p:cNvSpPr>
                      <a:spLocks/>
                    </p:cNvSpPr>
                    <p:nvPr/>
                  </p:nvSpPr>
                  <p:spPr bwMode="hidden">
                    <a:xfrm rot="17542885" flipH="1">
                      <a:off x="1268" y="3638"/>
                      <a:ext cx="858" cy="488"/>
                    </a:xfrm>
                    <a:custGeom>
                      <a:avLst/>
                      <a:gdLst>
                        <a:gd name="T0" fmla="*/ 2 w 1769"/>
                        <a:gd name="T1" fmla="*/ 5 h 791"/>
                        <a:gd name="T2" fmla="*/ 235 w 1769"/>
                        <a:gd name="T3" fmla="*/ 35 h 791"/>
                        <a:gd name="T4" fmla="*/ 560 w 1769"/>
                        <a:gd name="T5" fmla="*/ 124 h 791"/>
                        <a:gd name="T6" fmla="*/ 780 w 1769"/>
                        <a:gd name="T7" fmla="*/ 268 h 791"/>
                        <a:gd name="T8" fmla="*/ 850 w 1769"/>
                        <a:gd name="T9" fmla="*/ 377 h 791"/>
                        <a:gd name="T10" fmla="*/ 817 w 1769"/>
                        <a:gd name="T11" fmla="*/ 488 h 791"/>
                        <a:gd name="T12" fmla="*/ 769 w 1769"/>
                        <a:gd name="T13" fmla="*/ 392 h 791"/>
                        <a:gd name="T14" fmla="*/ 672 w 1769"/>
                        <a:gd name="T15" fmla="*/ 281 h 791"/>
                        <a:gd name="T16" fmla="*/ 537 w 1769"/>
                        <a:gd name="T17" fmla="*/ 183 h 791"/>
                        <a:gd name="T18" fmla="*/ 281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63" name="Group 92"/>
                  <p:cNvGrpSpPr>
                    <a:grpSpLocks/>
                  </p:cNvGrpSpPr>
                  <p:nvPr/>
                </p:nvGrpSpPr>
                <p:grpSpPr bwMode="auto">
                  <a:xfrm rot="88588">
                    <a:off x="2039" y="1943"/>
                    <a:ext cx="475" cy="2333"/>
                    <a:chOff x="1926" y="1965"/>
                    <a:chExt cx="509" cy="2608"/>
                  </a:xfrm>
                </p:grpSpPr>
                <p:sp>
                  <p:nvSpPr>
                    <p:cNvPr id="79" name="Freeform 93"/>
                    <p:cNvSpPr>
                      <a:spLocks/>
                    </p:cNvSpPr>
                    <p:nvPr/>
                  </p:nvSpPr>
                  <p:spPr bwMode="hidden">
                    <a:xfrm rot="16782062" flipH="1">
                      <a:off x="1427" y="2672"/>
                      <a:ext cx="1715" cy="301"/>
                    </a:xfrm>
                    <a:custGeom>
                      <a:avLst/>
                      <a:gdLst>
                        <a:gd name="T0" fmla="*/ 0 w 2736"/>
                        <a:gd name="T1" fmla="*/ 301 h 504"/>
                        <a:gd name="T2" fmla="*/ 540 w 2736"/>
                        <a:gd name="T3" fmla="*/ 100 h 504"/>
                        <a:gd name="T4" fmla="*/ 1111 w 2736"/>
                        <a:gd name="T5" fmla="*/ 14 h 504"/>
                        <a:gd name="T6" fmla="*/ 1711 w 2736"/>
                        <a:gd name="T7" fmla="*/ 14 h 504"/>
                        <a:gd name="T8" fmla="*/ 1701 w 2736"/>
                        <a:gd name="T9" fmla="*/ 62 h 504"/>
                        <a:gd name="T10" fmla="*/ 1103 w 2736"/>
                        <a:gd name="T11" fmla="*/ 62 h 504"/>
                        <a:gd name="T12" fmla="*/ 409 w 2736"/>
                        <a:gd name="T13" fmla="*/ 174 h 504"/>
                        <a:gd name="T14" fmla="*/ 0 w 2736"/>
                        <a:gd name="T15" fmla="*/ 30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80" name="Freeform 94"/>
                    <p:cNvSpPr>
                      <a:spLocks/>
                    </p:cNvSpPr>
                    <p:nvPr/>
                  </p:nvSpPr>
                  <p:spPr bwMode="hidden">
                    <a:xfrm rot="16782062" flipH="1">
                      <a:off x="1702" y="3880"/>
                      <a:ext cx="917" cy="469"/>
                    </a:xfrm>
                    <a:custGeom>
                      <a:avLst/>
                      <a:gdLst>
                        <a:gd name="T0" fmla="*/ 3 w 1769"/>
                        <a:gd name="T1" fmla="*/ 5 h 791"/>
                        <a:gd name="T2" fmla="*/ 252 w 1769"/>
                        <a:gd name="T3" fmla="*/ 33 h 791"/>
                        <a:gd name="T4" fmla="*/ 600 w 1769"/>
                        <a:gd name="T5" fmla="*/ 120 h 791"/>
                        <a:gd name="T6" fmla="*/ 836 w 1769"/>
                        <a:gd name="T7" fmla="*/ 258 h 791"/>
                        <a:gd name="T8" fmla="*/ 911 w 1769"/>
                        <a:gd name="T9" fmla="*/ 364 h 791"/>
                        <a:gd name="T10" fmla="*/ 876 w 1769"/>
                        <a:gd name="T11" fmla="*/ 471 h 791"/>
                        <a:gd name="T12" fmla="*/ 825 w 1769"/>
                        <a:gd name="T13" fmla="*/ 378 h 791"/>
                        <a:gd name="T14" fmla="*/ 721 w 1769"/>
                        <a:gd name="T15" fmla="*/ 271 h 791"/>
                        <a:gd name="T16" fmla="*/ 576 w 1769"/>
                        <a:gd name="T17" fmla="*/ 177 h 791"/>
                        <a:gd name="T18" fmla="*/ 302 w 1769"/>
                        <a:gd name="T19" fmla="*/ 91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64" name="Group 95"/>
                  <p:cNvGrpSpPr>
                    <a:grpSpLocks/>
                  </p:cNvGrpSpPr>
                  <p:nvPr/>
                </p:nvGrpSpPr>
                <p:grpSpPr bwMode="auto">
                  <a:xfrm>
                    <a:off x="3410" y="1690"/>
                    <a:ext cx="1123" cy="2418"/>
                    <a:chOff x="3336" y="1718"/>
                    <a:chExt cx="1123" cy="2418"/>
                  </a:xfrm>
                </p:grpSpPr>
                <p:sp>
                  <p:nvSpPr>
                    <p:cNvPr id="77" name="Freeform 96"/>
                    <p:cNvSpPr>
                      <a:spLocks/>
                    </p:cNvSpPr>
                    <p:nvPr/>
                  </p:nvSpPr>
                  <p:spPr bwMode="hidden">
                    <a:xfrm rot="3144576">
                      <a:off x="2630" y="2424"/>
                      <a:ext cx="1723" cy="311"/>
                    </a:xfrm>
                    <a:custGeom>
                      <a:avLst/>
                      <a:gdLst>
                        <a:gd name="T0" fmla="*/ 0 w 2736"/>
                        <a:gd name="T1" fmla="*/ 311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0 h 504"/>
                        <a:gd name="T14" fmla="*/ 0 w 2736"/>
                        <a:gd name="T15" fmla="*/ 31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78" name="Freeform 97"/>
                    <p:cNvSpPr>
                      <a:spLocks/>
                    </p:cNvSpPr>
                    <p:nvPr/>
                  </p:nvSpPr>
                  <p:spPr bwMode="hidden">
                    <a:xfrm rot="3144576">
                      <a:off x="3752" y="3430"/>
                      <a:ext cx="923" cy="490"/>
                    </a:xfrm>
                    <a:custGeom>
                      <a:avLst/>
                      <a:gdLst>
                        <a:gd name="T0" fmla="*/ 3 w 1769"/>
                        <a:gd name="T1" fmla="*/ 5 h 791"/>
                        <a:gd name="T2" fmla="*/ 253 w 1769"/>
                        <a:gd name="T3" fmla="*/ 35 h 791"/>
                        <a:gd name="T4" fmla="*/ 604 w 1769"/>
                        <a:gd name="T5" fmla="*/ 124 h 791"/>
                        <a:gd name="T6" fmla="*/ 841 w 1769"/>
                        <a:gd name="T7" fmla="*/ 268 h 791"/>
                        <a:gd name="T8" fmla="*/ 917 w 1769"/>
                        <a:gd name="T9" fmla="*/ 377 h 791"/>
                        <a:gd name="T10" fmla="*/ 882 w 1769"/>
                        <a:gd name="T11" fmla="*/ 488 h 791"/>
                        <a:gd name="T12" fmla="*/ 830 w 1769"/>
                        <a:gd name="T13" fmla="*/ 392 h 791"/>
                        <a:gd name="T14" fmla="*/ 726 w 1769"/>
                        <a:gd name="T15" fmla="*/ 281 h 791"/>
                        <a:gd name="T16" fmla="*/ 579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65" name="Group 98"/>
                  <p:cNvGrpSpPr>
                    <a:grpSpLocks/>
                  </p:cNvGrpSpPr>
                  <p:nvPr/>
                </p:nvGrpSpPr>
                <p:grpSpPr bwMode="auto">
                  <a:xfrm>
                    <a:off x="3254" y="1832"/>
                    <a:ext cx="882" cy="2432"/>
                    <a:chOff x="3180" y="1860"/>
                    <a:chExt cx="882" cy="2432"/>
                  </a:xfrm>
                </p:grpSpPr>
                <p:sp>
                  <p:nvSpPr>
                    <p:cNvPr id="75" name="Freeform 99"/>
                    <p:cNvSpPr>
                      <a:spLocks/>
                    </p:cNvSpPr>
                    <p:nvPr/>
                  </p:nvSpPr>
                  <p:spPr bwMode="hidden">
                    <a:xfrm rot="3745735">
                      <a:off x="2505" y="2535"/>
                      <a:ext cx="1650" cy="300"/>
                    </a:xfrm>
                    <a:custGeom>
                      <a:avLst/>
                      <a:gdLst>
                        <a:gd name="T0" fmla="*/ 0 w 2736"/>
                        <a:gd name="T1" fmla="*/ 299 h 504"/>
                        <a:gd name="T2" fmla="*/ 521 w 2736"/>
                        <a:gd name="T3" fmla="*/ 100 h 504"/>
                        <a:gd name="T4" fmla="*/ 1070 w 2736"/>
                        <a:gd name="T5" fmla="*/ 14 h 504"/>
                        <a:gd name="T6" fmla="*/ 1649 w 2736"/>
                        <a:gd name="T7" fmla="*/ 14 h 504"/>
                        <a:gd name="T8" fmla="*/ 1639 w 2736"/>
                        <a:gd name="T9" fmla="*/ 61 h 504"/>
                        <a:gd name="T10" fmla="*/ 1063 w 2736"/>
                        <a:gd name="T11" fmla="*/ 61 h 504"/>
                        <a:gd name="T12" fmla="*/ 394 w 2736"/>
                        <a:gd name="T13" fmla="*/ 173 h 504"/>
                        <a:gd name="T14" fmla="*/ 0 w 2736"/>
                        <a:gd name="T15" fmla="*/ 29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76" name="Freeform 100"/>
                    <p:cNvSpPr>
                      <a:spLocks/>
                    </p:cNvSpPr>
                    <p:nvPr/>
                  </p:nvSpPr>
                  <p:spPr bwMode="hidden">
                    <a:xfrm rot="3745735">
                      <a:off x="3387" y="3617"/>
                      <a:ext cx="883" cy="467"/>
                    </a:xfrm>
                    <a:custGeom>
                      <a:avLst/>
                      <a:gdLst>
                        <a:gd name="T0" fmla="*/ 2 w 1769"/>
                        <a:gd name="T1" fmla="*/ 5 h 791"/>
                        <a:gd name="T2" fmla="*/ 242 w 1769"/>
                        <a:gd name="T3" fmla="*/ 33 h 791"/>
                        <a:gd name="T4" fmla="*/ 578 w 1769"/>
                        <a:gd name="T5" fmla="*/ 118 h 791"/>
                        <a:gd name="T6" fmla="*/ 805 w 1769"/>
                        <a:gd name="T7" fmla="*/ 255 h 791"/>
                        <a:gd name="T8" fmla="*/ 878 w 1769"/>
                        <a:gd name="T9" fmla="*/ 360 h 791"/>
                        <a:gd name="T10" fmla="*/ 844 w 1769"/>
                        <a:gd name="T11" fmla="*/ 465 h 791"/>
                        <a:gd name="T12" fmla="*/ 794 w 1769"/>
                        <a:gd name="T13" fmla="*/ 373 h 791"/>
                        <a:gd name="T14" fmla="*/ 694 w 1769"/>
                        <a:gd name="T15" fmla="*/ 268 h 791"/>
                        <a:gd name="T16" fmla="*/ 554 w 1769"/>
                        <a:gd name="T17" fmla="*/ 175 h 791"/>
                        <a:gd name="T18" fmla="*/ 290 w 1769"/>
                        <a:gd name="T19" fmla="*/ 90 h 791"/>
                        <a:gd name="T20" fmla="*/ 0 w 1769"/>
                        <a:gd name="T21" fmla="*/ 45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66" name="Group 101"/>
                  <p:cNvGrpSpPr>
                    <a:grpSpLocks/>
                  </p:cNvGrpSpPr>
                  <p:nvPr/>
                </p:nvGrpSpPr>
                <p:grpSpPr bwMode="auto">
                  <a:xfrm>
                    <a:off x="3080" y="1953"/>
                    <a:ext cx="622" cy="2384"/>
                    <a:chOff x="3006" y="1981"/>
                    <a:chExt cx="622" cy="2384"/>
                  </a:xfrm>
                </p:grpSpPr>
                <p:sp>
                  <p:nvSpPr>
                    <p:cNvPr id="73" name="Freeform 102"/>
                    <p:cNvSpPr>
                      <a:spLocks/>
                    </p:cNvSpPr>
                    <p:nvPr/>
                  </p:nvSpPr>
                  <p:spPr bwMode="hidden">
                    <a:xfrm rot="4286818">
                      <a:off x="2329" y="2658"/>
                      <a:ext cx="1600" cy="246"/>
                    </a:xfrm>
                    <a:custGeom>
                      <a:avLst/>
                      <a:gdLst>
                        <a:gd name="T0" fmla="*/ 0 w 2736"/>
                        <a:gd name="T1" fmla="*/ 246 h 504"/>
                        <a:gd name="T2" fmla="*/ 505 w 2736"/>
                        <a:gd name="T3" fmla="*/ 82 h 504"/>
                        <a:gd name="T4" fmla="*/ 1039 w 2736"/>
                        <a:gd name="T5" fmla="*/ 12 h 504"/>
                        <a:gd name="T6" fmla="*/ 1600 w 2736"/>
                        <a:gd name="T7" fmla="*/ 12 h 504"/>
                        <a:gd name="T8" fmla="*/ 1591 w 2736"/>
                        <a:gd name="T9" fmla="*/ 50 h 504"/>
                        <a:gd name="T10" fmla="*/ 1032 w 2736"/>
                        <a:gd name="T11" fmla="*/ 50 h 504"/>
                        <a:gd name="T12" fmla="*/ 382 w 2736"/>
                        <a:gd name="T13" fmla="*/ 143 h 504"/>
                        <a:gd name="T14" fmla="*/ 0 w 2736"/>
                        <a:gd name="T15" fmla="*/ 2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74" name="Freeform 103"/>
                    <p:cNvSpPr>
                      <a:spLocks/>
                    </p:cNvSpPr>
                    <p:nvPr/>
                  </p:nvSpPr>
                  <p:spPr bwMode="hidden">
                    <a:xfrm rot="4286818">
                      <a:off x="3005" y="3743"/>
                      <a:ext cx="859" cy="386"/>
                    </a:xfrm>
                    <a:custGeom>
                      <a:avLst/>
                      <a:gdLst>
                        <a:gd name="T0" fmla="*/ 2 w 1769"/>
                        <a:gd name="T1" fmla="*/ 4 h 791"/>
                        <a:gd name="T2" fmla="*/ 236 w 1769"/>
                        <a:gd name="T3" fmla="*/ 27 h 791"/>
                        <a:gd name="T4" fmla="*/ 562 w 1769"/>
                        <a:gd name="T5" fmla="*/ 98 h 791"/>
                        <a:gd name="T6" fmla="*/ 782 w 1769"/>
                        <a:gd name="T7" fmla="*/ 211 h 791"/>
                        <a:gd name="T8" fmla="*/ 853 w 1769"/>
                        <a:gd name="T9" fmla="*/ 297 h 791"/>
                        <a:gd name="T10" fmla="*/ 820 w 1769"/>
                        <a:gd name="T11" fmla="*/ 384 h 791"/>
                        <a:gd name="T12" fmla="*/ 772 w 1769"/>
                        <a:gd name="T13" fmla="*/ 308 h 791"/>
                        <a:gd name="T14" fmla="*/ 674 w 1769"/>
                        <a:gd name="T15" fmla="*/ 222 h 791"/>
                        <a:gd name="T16" fmla="*/ 539 w 1769"/>
                        <a:gd name="T17" fmla="*/ 144 h 791"/>
                        <a:gd name="T18" fmla="*/ 282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nvGrpSpPr>
                  <p:cNvPr id="67" name="Group 104"/>
                  <p:cNvGrpSpPr>
                    <a:grpSpLocks/>
                  </p:cNvGrpSpPr>
                  <p:nvPr/>
                </p:nvGrpSpPr>
                <p:grpSpPr bwMode="auto">
                  <a:xfrm>
                    <a:off x="2894" y="2074"/>
                    <a:ext cx="402" cy="2219"/>
                    <a:chOff x="2820" y="2102"/>
                    <a:chExt cx="402" cy="2219"/>
                  </a:xfrm>
                </p:grpSpPr>
                <p:sp>
                  <p:nvSpPr>
                    <p:cNvPr id="71" name="Freeform 105"/>
                    <p:cNvSpPr>
                      <a:spLocks/>
                    </p:cNvSpPr>
                    <p:nvPr/>
                  </p:nvSpPr>
                  <p:spPr bwMode="hidden">
                    <a:xfrm rot="4898956">
                      <a:off x="2210" y="2712"/>
                      <a:ext cx="1467" cy="247"/>
                    </a:xfrm>
                    <a:custGeom>
                      <a:avLst/>
                      <a:gdLst>
                        <a:gd name="T0" fmla="*/ 0 w 2736"/>
                        <a:gd name="T1" fmla="*/ 246 h 504"/>
                        <a:gd name="T2" fmla="*/ 465 w 2736"/>
                        <a:gd name="T3" fmla="*/ 82 h 504"/>
                        <a:gd name="T4" fmla="*/ 955 w 2736"/>
                        <a:gd name="T5" fmla="*/ 12 h 504"/>
                        <a:gd name="T6" fmla="*/ 1471 w 2736"/>
                        <a:gd name="T7" fmla="*/ 12 h 504"/>
                        <a:gd name="T8" fmla="*/ 1462 w 2736"/>
                        <a:gd name="T9" fmla="*/ 50 h 504"/>
                        <a:gd name="T10" fmla="*/ 948 w 2736"/>
                        <a:gd name="T11" fmla="*/ 50 h 504"/>
                        <a:gd name="T12" fmla="*/ 352 w 2736"/>
                        <a:gd name="T13" fmla="*/ 143 h 504"/>
                        <a:gd name="T14" fmla="*/ 0 w 2736"/>
                        <a:gd name="T15" fmla="*/ 24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72" name="Freeform 106"/>
                    <p:cNvSpPr>
                      <a:spLocks/>
                    </p:cNvSpPr>
                    <p:nvPr/>
                  </p:nvSpPr>
                  <p:spPr bwMode="hidden">
                    <a:xfrm rot="4898956">
                      <a:off x="2635" y="3734"/>
                      <a:ext cx="788" cy="386"/>
                    </a:xfrm>
                    <a:custGeom>
                      <a:avLst/>
                      <a:gdLst>
                        <a:gd name="T0" fmla="*/ 2 w 1769"/>
                        <a:gd name="T1" fmla="*/ 4 h 791"/>
                        <a:gd name="T2" fmla="*/ 217 w 1769"/>
                        <a:gd name="T3" fmla="*/ 27 h 791"/>
                        <a:gd name="T4" fmla="*/ 517 w 1769"/>
                        <a:gd name="T5" fmla="*/ 97 h 791"/>
                        <a:gd name="T6" fmla="*/ 719 w 1769"/>
                        <a:gd name="T7" fmla="*/ 210 h 791"/>
                        <a:gd name="T8" fmla="*/ 784 w 1769"/>
                        <a:gd name="T9" fmla="*/ 296 h 791"/>
                        <a:gd name="T10" fmla="*/ 754 w 1769"/>
                        <a:gd name="T11" fmla="*/ 383 h 791"/>
                        <a:gd name="T12" fmla="*/ 710 w 1769"/>
                        <a:gd name="T13" fmla="*/ 308 h 791"/>
                        <a:gd name="T14" fmla="*/ 620 w 1769"/>
                        <a:gd name="T15" fmla="*/ 221 h 791"/>
                        <a:gd name="T16" fmla="*/ 495 w 1769"/>
                        <a:gd name="T17" fmla="*/ 144 h 791"/>
                        <a:gd name="T18" fmla="*/ 259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nvGrpSpPr>
                  <p:cNvPr id="68" name="Group 107"/>
                  <p:cNvGrpSpPr>
                    <a:grpSpLocks/>
                  </p:cNvGrpSpPr>
                  <p:nvPr/>
                </p:nvGrpSpPr>
                <p:grpSpPr bwMode="auto">
                  <a:xfrm>
                    <a:off x="2375" y="2105"/>
                    <a:ext cx="425" cy="2184"/>
                    <a:chOff x="2290" y="2133"/>
                    <a:chExt cx="425" cy="2184"/>
                  </a:xfrm>
                </p:grpSpPr>
                <p:sp>
                  <p:nvSpPr>
                    <p:cNvPr id="69" name="Freeform 108"/>
                    <p:cNvSpPr>
                      <a:spLocks/>
                    </p:cNvSpPr>
                    <p:nvPr/>
                  </p:nvSpPr>
                  <p:spPr bwMode="hidden">
                    <a:xfrm rot="5755659">
                      <a:off x="1903" y="2757"/>
                      <a:ext cx="1436" cy="188"/>
                    </a:xfrm>
                    <a:custGeom>
                      <a:avLst/>
                      <a:gdLst>
                        <a:gd name="T0" fmla="*/ 0 w 2736"/>
                        <a:gd name="T1" fmla="*/ 188 h 504"/>
                        <a:gd name="T2" fmla="*/ 454 w 2736"/>
                        <a:gd name="T3" fmla="*/ 63 h 504"/>
                        <a:gd name="T4" fmla="*/ 933 w 2736"/>
                        <a:gd name="T5" fmla="*/ 9 h 504"/>
                        <a:gd name="T6" fmla="*/ 1437 w 2736"/>
                        <a:gd name="T7" fmla="*/ 9 h 504"/>
                        <a:gd name="T8" fmla="*/ 1429 w 2736"/>
                        <a:gd name="T9" fmla="*/ 38 h 504"/>
                        <a:gd name="T10" fmla="*/ 926 w 2736"/>
                        <a:gd name="T11" fmla="*/ 38 h 504"/>
                        <a:gd name="T12" fmla="*/ 343 w 2736"/>
                        <a:gd name="T13" fmla="*/ 109 h 504"/>
                        <a:gd name="T14" fmla="*/ 0 w 2736"/>
                        <a:gd name="T15" fmla="*/ 18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pPr>
                        <a:defRPr/>
                      </a:pPr>
                      <a:endParaRPr lang="id-ID">
                        <a:cs typeface="Arial" pitchFamily="34" charset="0"/>
                      </a:endParaRPr>
                    </a:p>
                  </p:txBody>
                </p:sp>
                <p:sp>
                  <p:nvSpPr>
                    <p:cNvPr id="70" name="Freeform 109"/>
                    <p:cNvSpPr>
                      <a:spLocks/>
                    </p:cNvSpPr>
                    <p:nvPr/>
                  </p:nvSpPr>
                  <p:spPr bwMode="hidden">
                    <a:xfrm rot="5755659">
                      <a:off x="2052" y="3782"/>
                      <a:ext cx="773" cy="297"/>
                    </a:xfrm>
                    <a:custGeom>
                      <a:avLst/>
                      <a:gdLst>
                        <a:gd name="T0" fmla="*/ 2 w 1769"/>
                        <a:gd name="T1" fmla="*/ 3 h 791"/>
                        <a:gd name="T2" fmla="*/ 211 w 1769"/>
                        <a:gd name="T3" fmla="*/ 21 h 791"/>
                        <a:gd name="T4" fmla="*/ 504 w 1769"/>
                        <a:gd name="T5" fmla="*/ 75 h 791"/>
                        <a:gd name="T6" fmla="*/ 702 w 1769"/>
                        <a:gd name="T7" fmla="*/ 161 h 791"/>
                        <a:gd name="T8" fmla="*/ 765 w 1769"/>
                        <a:gd name="T9" fmla="*/ 227 h 791"/>
                        <a:gd name="T10" fmla="*/ 736 w 1769"/>
                        <a:gd name="T11" fmla="*/ 294 h 791"/>
                        <a:gd name="T12" fmla="*/ 693 w 1769"/>
                        <a:gd name="T13" fmla="*/ 236 h 791"/>
                        <a:gd name="T14" fmla="*/ 605 w 1769"/>
                        <a:gd name="T15" fmla="*/ 169 h 791"/>
                        <a:gd name="T16" fmla="*/ 483 w 1769"/>
                        <a:gd name="T17" fmla="*/ 110 h 791"/>
                        <a:gd name="T18" fmla="*/ 253 w 1769"/>
                        <a:gd name="T19" fmla="*/ 57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grpSp>
          <p:grpSp>
            <p:nvGrpSpPr>
              <p:cNvPr id="23" name="Group 110"/>
              <p:cNvGrpSpPr>
                <a:grpSpLocks/>
              </p:cNvGrpSpPr>
              <p:nvPr/>
            </p:nvGrpSpPr>
            <p:grpSpPr bwMode="auto">
              <a:xfrm>
                <a:off x="73" y="313"/>
                <a:ext cx="5460" cy="3669"/>
                <a:chOff x="73" y="313"/>
                <a:chExt cx="5460" cy="3669"/>
              </a:xfrm>
            </p:grpSpPr>
            <p:grpSp>
              <p:nvGrpSpPr>
                <p:cNvPr id="24" name="Group 111"/>
                <p:cNvGrpSpPr>
                  <a:grpSpLocks/>
                </p:cNvGrpSpPr>
                <p:nvPr/>
              </p:nvGrpSpPr>
              <p:grpSpPr bwMode="auto">
                <a:xfrm>
                  <a:off x="73" y="313"/>
                  <a:ext cx="5460" cy="3669"/>
                  <a:chOff x="73" y="313"/>
                  <a:chExt cx="5460" cy="3669"/>
                </a:xfrm>
              </p:grpSpPr>
              <p:sp>
                <p:nvSpPr>
                  <p:cNvPr id="26" name="Arc 112"/>
                  <p:cNvSpPr>
                    <a:spLocks/>
                  </p:cNvSpPr>
                  <p:nvPr/>
                </p:nvSpPr>
                <p:spPr bwMode="hidden">
                  <a:xfrm flipV="1">
                    <a:off x="2965" y="455"/>
                    <a:ext cx="2568" cy="2048"/>
                  </a:xfrm>
                  <a:custGeom>
                    <a:avLst/>
                    <a:gdLst>
                      <a:gd name="T0" fmla="*/ 180 w 36729"/>
                      <a:gd name="T1" fmla="*/ 94 h 21600"/>
                      <a:gd name="T2" fmla="*/ 0 w 36729"/>
                      <a:gd name="T3" fmla="*/ 110 h 21600"/>
                      <a:gd name="T4" fmla="*/ 87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27" name="Arc 113"/>
                  <p:cNvSpPr>
                    <a:spLocks/>
                  </p:cNvSpPr>
                  <p:nvPr/>
                </p:nvSpPr>
                <p:spPr bwMode="hidden">
                  <a:xfrm flipH="1">
                    <a:off x="387" y="1603"/>
                    <a:ext cx="2017" cy="2379"/>
                  </a:xfrm>
                  <a:custGeom>
                    <a:avLst/>
                    <a:gdLst>
                      <a:gd name="T0" fmla="*/ 0 w 30473"/>
                      <a:gd name="T1" fmla="*/ 22 h 22305"/>
                      <a:gd name="T2" fmla="*/ 133 w 30473"/>
                      <a:gd name="T3" fmla="*/ 254 h 22305"/>
                      <a:gd name="T4" fmla="*/ 39 w 30473"/>
                      <a:gd name="T5" fmla="*/ 246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28" name="Arc 114"/>
                  <p:cNvSpPr>
                    <a:spLocks/>
                  </p:cNvSpPr>
                  <p:nvPr/>
                </p:nvSpPr>
                <p:spPr bwMode="hidden">
                  <a:xfrm>
                    <a:off x="3028" y="1179"/>
                    <a:ext cx="1426" cy="2380"/>
                  </a:xfrm>
                  <a:custGeom>
                    <a:avLst/>
                    <a:gdLst>
                      <a:gd name="T0" fmla="*/ 0 w 34812"/>
                      <a:gd name="T1" fmla="*/ 51 h 22305"/>
                      <a:gd name="T2" fmla="*/ 58 w 34812"/>
                      <a:gd name="T3" fmla="*/ 254 h 22305"/>
                      <a:gd name="T4" fmla="*/ 22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29" name="Arc 115"/>
                  <p:cNvSpPr>
                    <a:spLocks/>
                  </p:cNvSpPr>
                  <p:nvPr/>
                </p:nvSpPr>
                <p:spPr bwMode="hidden">
                  <a:xfrm flipH="1">
                    <a:off x="73" y="812"/>
                    <a:ext cx="2541" cy="2385"/>
                  </a:xfrm>
                  <a:custGeom>
                    <a:avLst/>
                    <a:gdLst>
                      <a:gd name="T0" fmla="*/ 0 w 36830"/>
                      <a:gd name="T1" fmla="*/ 71 h 22305"/>
                      <a:gd name="T2" fmla="*/ 175 w 36830"/>
                      <a:gd name="T3" fmla="*/ 254 h 22305"/>
                      <a:gd name="T4" fmla="*/ 73 w 36830"/>
                      <a:gd name="T5" fmla="*/ 246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30" name="Arc 116"/>
                  <p:cNvSpPr>
                    <a:spLocks/>
                  </p:cNvSpPr>
                  <p:nvPr/>
                </p:nvSpPr>
                <p:spPr bwMode="hidden">
                  <a:xfrm flipH="1">
                    <a:off x="789" y="313"/>
                    <a:ext cx="1851" cy="2304"/>
                  </a:xfrm>
                  <a:custGeom>
                    <a:avLst/>
                    <a:gdLst>
                      <a:gd name="T0" fmla="*/ 0 w 31881"/>
                      <a:gd name="T1" fmla="*/ 114 h 21600"/>
                      <a:gd name="T2" fmla="*/ 107 w 31881"/>
                      <a:gd name="T3" fmla="*/ 55 h 21600"/>
                      <a:gd name="T4" fmla="*/ 61 w 31881"/>
                      <a:gd name="T5" fmla="*/ 246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31" name="Arc 117"/>
                  <p:cNvSpPr>
                    <a:spLocks/>
                  </p:cNvSpPr>
                  <p:nvPr/>
                </p:nvSpPr>
                <p:spPr bwMode="hidden">
                  <a:xfrm>
                    <a:off x="2763" y="1282"/>
                    <a:ext cx="763" cy="2304"/>
                  </a:xfrm>
                  <a:custGeom>
                    <a:avLst/>
                    <a:gdLst>
                      <a:gd name="T0" fmla="*/ 0 w 31146"/>
                      <a:gd name="T1" fmla="*/ 51 h 21600"/>
                      <a:gd name="T2" fmla="*/ 19 w 31146"/>
                      <a:gd name="T3" fmla="*/ 109 h 21600"/>
                      <a:gd name="T4" fmla="*/ 8 w 31146"/>
                      <a:gd name="T5" fmla="*/ 246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pPr>
                      <a:defRPr/>
                    </a:pPr>
                    <a:endParaRPr lang="id-ID">
                      <a:cs typeface="Arial" pitchFamily="34" charset="0"/>
                    </a:endParaRPr>
                  </a:p>
                </p:txBody>
              </p:sp>
              <p:sp>
                <p:nvSpPr>
                  <p:cNvPr id="32" name="Freeform 118"/>
                  <p:cNvSpPr>
                    <a:spLocks/>
                  </p:cNvSpPr>
                  <p:nvPr/>
                </p:nvSpPr>
                <p:spPr bwMode="hidden">
                  <a:xfrm flipH="1">
                    <a:off x="1799" y="437"/>
                    <a:ext cx="418" cy="1520"/>
                  </a:xfrm>
                  <a:custGeom>
                    <a:avLst/>
                    <a:gdLst>
                      <a:gd name="T0" fmla="*/ 0 w 776"/>
                      <a:gd name="T1" fmla="*/ 41 h 2368"/>
                      <a:gd name="T2" fmla="*/ 129 w 776"/>
                      <a:gd name="T3" fmla="*/ 10 h 2368"/>
                      <a:gd name="T4" fmla="*/ 52 w 776"/>
                      <a:gd name="T5" fmla="*/ 103 h 2368"/>
                      <a:gd name="T6" fmla="*/ 181 w 776"/>
                      <a:gd name="T7" fmla="*/ 103 h 2368"/>
                      <a:gd name="T8" fmla="*/ 103 w 776"/>
                      <a:gd name="T9" fmla="*/ 196 h 2368"/>
                      <a:gd name="T10" fmla="*/ 207 w 776"/>
                      <a:gd name="T11" fmla="*/ 227 h 2368"/>
                      <a:gd name="T12" fmla="*/ 155 w 776"/>
                      <a:gd name="T13" fmla="*/ 288 h 2368"/>
                      <a:gd name="T14" fmla="*/ 259 w 776"/>
                      <a:gd name="T15" fmla="*/ 319 h 2368"/>
                      <a:gd name="T16" fmla="*/ 207 w 776"/>
                      <a:gd name="T17" fmla="*/ 381 h 2368"/>
                      <a:gd name="T18" fmla="*/ 284 w 776"/>
                      <a:gd name="T19" fmla="*/ 412 h 2368"/>
                      <a:gd name="T20" fmla="*/ 259 w 776"/>
                      <a:gd name="T21" fmla="*/ 474 h 2368"/>
                      <a:gd name="T22" fmla="*/ 310 w 776"/>
                      <a:gd name="T23" fmla="*/ 535 h 2368"/>
                      <a:gd name="T24" fmla="*/ 310 w 776"/>
                      <a:gd name="T25" fmla="*/ 597 h 2368"/>
                      <a:gd name="T26" fmla="*/ 362 w 776"/>
                      <a:gd name="T27" fmla="*/ 690 h 2368"/>
                      <a:gd name="T28" fmla="*/ 336 w 776"/>
                      <a:gd name="T29" fmla="*/ 783 h 2368"/>
                      <a:gd name="T30" fmla="*/ 388 w 776"/>
                      <a:gd name="T31" fmla="*/ 844 h 2368"/>
                      <a:gd name="T32" fmla="*/ 362 w 776"/>
                      <a:gd name="T33" fmla="*/ 937 h 2368"/>
                      <a:gd name="T34" fmla="*/ 388 w 776"/>
                      <a:gd name="T35" fmla="*/ 1030 h 2368"/>
                      <a:gd name="T36" fmla="*/ 362 w 776"/>
                      <a:gd name="T37" fmla="*/ 1092 h 2368"/>
                      <a:gd name="T38" fmla="*/ 414 w 776"/>
                      <a:gd name="T39" fmla="*/ 1184 h 2368"/>
                      <a:gd name="T40" fmla="*/ 388 w 776"/>
                      <a:gd name="T41" fmla="*/ 1277 h 2368"/>
                      <a:gd name="T42" fmla="*/ 414 w 776"/>
                      <a:gd name="T43" fmla="*/ 1400 h 2368"/>
                      <a:gd name="T44" fmla="*/ 388 w 776"/>
                      <a:gd name="T45" fmla="*/ 1431 h 2368"/>
                      <a:gd name="T46" fmla="*/ 414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grpSp>
            <p:sp>
              <p:nvSpPr>
                <p:cNvPr id="25" name="Freeform 119"/>
                <p:cNvSpPr>
                  <a:spLocks/>
                </p:cNvSpPr>
                <p:nvPr/>
              </p:nvSpPr>
              <p:spPr bwMode="hidden">
                <a:xfrm rot="-1346631">
                  <a:off x="3279" y="1531"/>
                  <a:ext cx="443" cy="838"/>
                </a:xfrm>
                <a:custGeom>
                  <a:avLst/>
                  <a:gdLst>
                    <a:gd name="T0" fmla="*/ 0 w 776"/>
                    <a:gd name="T1" fmla="*/ 23 h 2368"/>
                    <a:gd name="T2" fmla="*/ 137 w 776"/>
                    <a:gd name="T3" fmla="*/ 6 h 2368"/>
                    <a:gd name="T4" fmla="*/ 55 w 776"/>
                    <a:gd name="T5" fmla="*/ 57 h 2368"/>
                    <a:gd name="T6" fmla="*/ 192 w 776"/>
                    <a:gd name="T7" fmla="*/ 57 h 2368"/>
                    <a:gd name="T8" fmla="*/ 110 w 776"/>
                    <a:gd name="T9" fmla="*/ 107 h 2368"/>
                    <a:gd name="T10" fmla="*/ 219 w 776"/>
                    <a:gd name="T11" fmla="*/ 124 h 2368"/>
                    <a:gd name="T12" fmla="*/ 164 w 776"/>
                    <a:gd name="T13" fmla="*/ 158 h 2368"/>
                    <a:gd name="T14" fmla="*/ 274 w 776"/>
                    <a:gd name="T15" fmla="*/ 175 h 2368"/>
                    <a:gd name="T16" fmla="*/ 219 w 776"/>
                    <a:gd name="T17" fmla="*/ 209 h 2368"/>
                    <a:gd name="T18" fmla="*/ 301 w 776"/>
                    <a:gd name="T19" fmla="*/ 226 h 2368"/>
                    <a:gd name="T20" fmla="*/ 274 w 776"/>
                    <a:gd name="T21" fmla="*/ 260 h 2368"/>
                    <a:gd name="T22" fmla="*/ 329 w 776"/>
                    <a:gd name="T23" fmla="*/ 294 h 2368"/>
                    <a:gd name="T24" fmla="*/ 329 w 776"/>
                    <a:gd name="T25" fmla="*/ 328 h 2368"/>
                    <a:gd name="T26" fmla="*/ 384 w 776"/>
                    <a:gd name="T27" fmla="*/ 379 h 2368"/>
                    <a:gd name="T28" fmla="*/ 356 w 776"/>
                    <a:gd name="T29" fmla="*/ 430 h 2368"/>
                    <a:gd name="T30" fmla="*/ 411 w 776"/>
                    <a:gd name="T31" fmla="*/ 464 h 2368"/>
                    <a:gd name="T32" fmla="*/ 384 w 776"/>
                    <a:gd name="T33" fmla="*/ 515 h 2368"/>
                    <a:gd name="T34" fmla="*/ 411 w 776"/>
                    <a:gd name="T35" fmla="*/ 566 h 2368"/>
                    <a:gd name="T36" fmla="*/ 384 w 776"/>
                    <a:gd name="T37" fmla="*/ 599 h 2368"/>
                    <a:gd name="T38" fmla="*/ 438 w 776"/>
                    <a:gd name="T39" fmla="*/ 650 h 2368"/>
                    <a:gd name="T40" fmla="*/ 411 w 776"/>
                    <a:gd name="T41" fmla="*/ 701 h 2368"/>
                    <a:gd name="T42" fmla="*/ 438 w 776"/>
                    <a:gd name="T43" fmla="*/ 769 h 2368"/>
                    <a:gd name="T44" fmla="*/ 411 w 776"/>
                    <a:gd name="T45" fmla="*/ 786 h 2368"/>
                    <a:gd name="T46" fmla="*/ 438 w 776"/>
                    <a:gd name="T47" fmla="*/ 83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grpSp>
        </p:grpSp>
        <p:grpSp>
          <p:nvGrpSpPr>
            <p:cNvPr id="7" name="Group 120"/>
            <p:cNvGrpSpPr>
              <a:grpSpLocks/>
            </p:cNvGrpSpPr>
            <p:nvPr/>
          </p:nvGrpSpPr>
          <p:grpSpPr bwMode="auto">
            <a:xfrm>
              <a:off x="1476" y="509"/>
              <a:ext cx="4040" cy="2966"/>
              <a:chOff x="210" y="337"/>
              <a:chExt cx="5198" cy="3818"/>
            </a:xfrm>
          </p:grpSpPr>
          <p:sp>
            <p:nvSpPr>
              <p:cNvPr id="8" name="Freeform 121"/>
              <p:cNvSpPr>
                <a:spLocks/>
              </p:cNvSpPr>
              <p:nvPr/>
            </p:nvSpPr>
            <p:spPr bwMode="hidden">
              <a:xfrm flipH="1">
                <a:off x="1934" y="2382"/>
                <a:ext cx="485" cy="1479"/>
              </a:xfrm>
              <a:custGeom>
                <a:avLst/>
                <a:gdLst>
                  <a:gd name="T0" fmla="*/ 0 w 776"/>
                  <a:gd name="T1" fmla="*/ 40 h 2368"/>
                  <a:gd name="T2" fmla="*/ 150 w 776"/>
                  <a:gd name="T3" fmla="*/ 10 h 2368"/>
                  <a:gd name="T4" fmla="*/ 60 w 776"/>
                  <a:gd name="T5" fmla="*/ 100 h 2368"/>
                  <a:gd name="T6" fmla="*/ 210 w 776"/>
                  <a:gd name="T7" fmla="*/ 100 h 2368"/>
                  <a:gd name="T8" fmla="*/ 120 w 776"/>
                  <a:gd name="T9" fmla="*/ 190 h 2368"/>
                  <a:gd name="T10" fmla="*/ 240 w 776"/>
                  <a:gd name="T11" fmla="*/ 220 h 2368"/>
                  <a:gd name="T12" fmla="*/ 180 w 776"/>
                  <a:gd name="T13" fmla="*/ 280 h 2368"/>
                  <a:gd name="T14" fmla="*/ 300 w 776"/>
                  <a:gd name="T15" fmla="*/ 310 h 2368"/>
                  <a:gd name="T16" fmla="*/ 240 w 776"/>
                  <a:gd name="T17" fmla="*/ 370 h 2368"/>
                  <a:gd name="T18" fmla="*/ 330 w 776"/>
                  <a:gd name="T19" fmla="*/ 400 h 2368"/>
                  <a:gd name="T20" fmla="*/ 300 w 776"/>
                  <a:gd name="T21" fmla="*/ 460 h 2368"/>
                  <a:gd name="T22" fmla="*/ 360 w 776"/>
                  <a:gd name="T23" fmla="*/ 520 h 2368"/>
                  <a:gd name="T24" fmla="*/ 360 w 776"/>
                  <a:gd name="T25" fmla="*/ 580 h 2368"/>
                  <a:gd name="T26" fmla="*/ 420 w 776"/>
                  <a:gd name="T27" fmla="*/ 670 h 2368"/>
                  <a:gd name="T28" fmla="*/ 390 w 776"/>
                  <a:gd name="T29" fmla="*/ 759 h 2368"/>
                  <a:gd name="T30" fmla="*/ 450 w 776"/>
                  <a:gd name="T31" fmla="*/ 819 h 2368"/>
                  <a:gd name="T32" fmla="*/ 420 w 776"/>
                  <a:gd name="T33" fmla="*/ 909 h 2368"/>
                  <a:gd name="T34" fmla="*/ 450 w 776"/>
                  <a:gd name="T35" fmla="*/ 999 h 2368"/>
                  <a:gd name="T36" fmla="*/ 420 w 776"/>
                  <a:gd name="T37" fmla="*/ 1059 h 2368"/>
                  <a:gd name="T38" fmla="*/ 480 w 776"/>
                  <a:gd name="T39" fmla="*/ 1149 h 2368"/>
                  <a:gd name="T40" fmla="*/ 450 w 776"/>
                  <a:gd name="T41" fmla="*/ 1239 h 2368"/>
                  <a:gd name="T42" fmla="*/ 480 w 776"/>
                  <a:gd name="T43" fmla="*/ 1359 h 2368"/>
                  <a:gd name="T44" fmla="*/ 450 w 776"/>
                  <a:gd name="T45" fmla="*/ 1389 h 2368"/>
                  <a:gd name="T46" fmla="*/ 480 w 776"/>
                  <a:gd name="T47" fmla="*/ 147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9" name="Arc 122"/>
              <p:cNvSpPr>
                <a:spLocks/>
              </p:cNvSpPr>
              <p:nvPr/>
            </p:nvSpPr>
            <p:spPr bwMode="hidden">
              <a:xfrm flipH="1">
                <a:off x="1054" y="1851"/>
                <a:ext cx="2122" cy="2304"/>
              </a:xfrm>
              <a:custGeom>
                <a:avLst/>
                <a:gdLst>
                  <a:gd name="T0" fmla="*/ 53 w 21600"/>
                  <a:gd name="T1" fmla="*/ 0 h 21602"/>
                  <a:gd name="T2" fmla="*/ 208 w 21600"/>
                  <a:gd name="T3" fmla="*/ 246 h 21602"/>
                  <a:gd name="T4" fmla="*/ 0 w 21600"/>
                  <a:gd name="T5" fmla="*/ 238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 name="Arc 123"/>
              <p:cNvSpPr>
                <a:spLocks/>
              </p:cNvSpPr>
              <p:nvPr/>
            </p:nvSpPr>
            <p:spPr bwMode="hidden">
              <a:xfrm flipH="1">
                <a:off x="1266" y="1480"/>
                <a:ext cx="1244" cy="2379"/>
              </a:xfrm>
              <a:custGeom>
                <a:avLst/>
                <a:gdLst>
                  <a:gd name="T0" fmla="*/ 0 w 28940"/>
                  <a:gd name="T1" fmla="*/ 15 h 22305"/>
                  <a:gd name="T2" fmla="*/ 53 w 28940"/>
                  <a:gd name="T3" fmla="*/ 254 h 22305"/>
                  <a:gd name="T4" fmla="*/ 14 w 28940"/>
                  <a:gd name="T5" fmla="*/ 246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1" name="Arc 124"/>
              <p:cNvSpPr>
                <a:spLocks/>
              </p:cNvSpPr>
              <p:nvPr/>
            </p:nvSpPr>
            <p:spPr bwMode="hidden">
              <a:xfrm flipH="1">
                <a:off x="210" y="1169"/>
                <a:ext cx="2376" cy="2379"/>
              </a:xfrm>
              <a:custGeom>
                <a:avLst/>
                <a:gdLst>
                  <a:gd name="T0" fmla="*/ 0 w 34455"/>
                  <a:gd name="T1" fmla="*/ 48 h 22305"/>
                  <a:gd name="T2" fmla="*/ 164 w 34455"/>
                  <a:gd name="T3" fmla="*/ 254 h 22305"/>
                  <a:gd name="T4" fmla="*/ 61 w 34455"/>
                  <a:gd name="T5" fmla="*/ 246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2" name="Arc 125"/>
              <p:cNvSpPr>
                <a:spLocks/>
              </p:cNvSpPr>
              <p:nvPr/>
            </p:nvSpPr>
            <p:spPr bwMode="hidden">
              <a:xfrm>
                <a:off x="2840" y="1503"/>
                <a:ext cx="381" cy="2379"/>
              </a:xfrm>
              <a:custGeom>
                <a:avLst/>
                <a:gdLst>
                  <a:gd name="T0" fmla="*/ 0 w 34812"/>
                  <a:gd name="T1" fmla="*/ 51 h 22305"/>
                  <a:gd name="T2" fmla="*/ 4 w 34812"/>
                  <a:gd name="T3" fmla="*/ 254 h 22305"/>
                  <a:gd name="T4" fmla="*/ 2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3" name="Arc 126"/>
              <p:cNvSpPr>
                <a:spLocks/>
              </p:cNvSpPr>
              <p:nvPr/>
            </p:nvSpPr>
            <p:spPr bwMode="hidden">
              <a:xfrm>
                <a:off x="2940" y="1492"/>
                <a:ext cx="1004" cy="2379"/>
              </a:xfrm>
              <a:custGeom>
                <a:avLst/>
                <a:gdLst>
                  <a:gd name="T0" fmla="*/ 0 w 34812"/>
                  <a:gd name="T1" fmla="*/ 51 h 22305"/>
                  <a:gd name="T2" fmla="*/ 29 w 34812"/>
                  <a:gd name="T3" fmla="*/ 254 h 22305"/>
                  <a:gd name="T4" fmla="*/ 11 w 34812"/>
                  <a:gd name="T5" fmla="*/ 246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4" name="Freeform 127"/>
              <p:cNvSpPr>
                <a:spLocks/>
              </p:cNvSpPr>
              <p:nvPr/>
            </p:nvSpPr>
            <p:spPr bwMode="hidden">
              <a:xfrm>
                <a:off x="3300" y="2635"/>
                <a:ext cx="485" cy="1479"/>
              </a:xfrm>
              <a:custGeom>
                <a:avLst/>
                <a:gdLst>
                  <a:gd name="T0" fmla="*/ 0 w 776"/>
                  <a:gd name="T1" fmla="*/ 40 h 2368"/>
                  <a:gd name="T2" fmla="*/ 150 w 776"/>
                  <a:gd name="T3" fmla="*/ 10 h 2368"/>
                  <a:gd name="T4" fmla="*/ 60 w 776"/>
                  <a:gd name="T5" fmla="*/ 100 h 2368"/>
                  <a:gd name="T6" fmla="*/ 210 w 776"/>
                  <a:gd name="T7" fmla="*/ 100 h 2368"/>
                  <a:gd name="T8" fmla="*/ 120 w 776"/>
                  <a:gd name="T9" fmla="*/ 190 h 2368"/>
                  <a:gd name="T10" fmla="*/ 240 w 776"/>
                  <a:gd name="T11" fmla="*/ 220 h 2368"/>
                  <a:gd name="T12" fmla="*/ 180 w 776"/>
                  <a:gd name="T13" fmla="*/ 280 h 2368"/>
                  <a:gd name="T14" fmla="*/ 300 w 776"/>
                  <a:gd name="T15" fmla="*/ 310 h 2368"/>
                  <a:gd name="T16" fmla="*/ 240 w 776"/>
                  <a:gd name="T17" fmla="*/ 370 h 2368"/>
                  <a:gd name="T18" fmla="*/ 330 w 776"/>
                  <a:gd name="T19" fmla="*/ 400 h 2368"/>
                  <a:gd name="T20" fmla="*/ 300 w 776"/>
                  <a:gd name="T21" fmla="*/ 460 h 2368"/>
                  <a:gd name="T22" fmla="*/ 360 w 776"/>
                  <a:gd name="T23" fmla="*/ 520 h 2368"/>
                  <a:gd name="T24" fmla="*/ 360 w 776"/>
                  <a:gd name="T25" fmla="*/ 580 h 2368"/>
                  <a:gd name="T26" fmla="*/ 420 w 776"/>
                  <a:gd name="T27" fmla="*/ 670 h 2368"/>
                  <a:gd name="T28" fmla="*/ 390 w 776"/>
                  <a:gd name="T29" fmla="*/ 759 h 2368"/>
                  <a:gd name="T30" fmla="*/ 450 w 776"/>
                  <a:gd name="T31" fmla="*/ 819 h 2368"/>
                  <a:gd name="T32" fmla="*/ 420 w 776"/>
                  <a:gd name="T33" fmla="*/ 909 h 2368"/>
                  <a:gd name="T34" fmla="*/ 450 w 776"/>
                  <a:gd name="T35" fmla="*/ 999 h 2368"/>
                  <a:gd name="T36" fmla="*/ 420 w 776"/>
                  <a:gd name="T37" fmla="*/ 1059 h 2368"/>
                  <a:gd name="T38" fmla="*/ 480 w 776"/>
                  <a:gd name="T39" fmla="*/ 1149 h 2368"/>
                  <a:gd name="T40" fmla="*/ 450 w 776"/>
                  <a:gd name="T41" fmla="*/ 1239 h 2368"/>
                  <a:gd name="T42" fmla="*/ 480 w 776"/>
                  <a:gd name="T43" fmla="*/ 1359 h 2368"/>
                  <a:gd name="T44" fmla="*/ 450 w 776"/>
                  <a:gd name="T45" fmla="*/ 1389 h 2368"/>
                  <a:gd name="T46" fmla="*/ 480 w 776"/>
                  <a:gd name="T47" fmla="*/ 147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5" name="Freeform 128"/>
              <p:cNvSpPr>
                <a:spLocks/>
              </p:cNvSpPr>
              <p:nvPr/>
            </p:nvSpPr>
            <p:spPr bwMode="hidden">
              <a:xfrm rot="19660755" flipV="1">
                <a:off x="2547" y="2149"/>
                <a:ext cx="441" cy="838"/>
              </a:xfrm>
              <a:custGeom>
                <a:avLst/>
                <a:gdLst>
                  <a:gd name="T0" fmla="*/ 0 w 776"/>
                  <a:gd name="T1" fmla="*/ 23 h 2368"/>
                  <a:gd name="T2" fmla="*/ 136 w 776"/>
                  <a:gd name="T3" fmla="*/ 6 h 2368"/>
                  <a:gd name="T4" fmla="*/ 55 w 776"/>
                  <a:gd name="T5" fmla="*/ 57 h 2368"/>
                  <a:gd name="T6" fmla="*/ 191 w 776"/>
                  <a:gd name="T7" fmla="*/ 57 h 2368"/>
                  <a:gd name="T8" fmla="*/ 109 w 776"/>
                  <a:gd name="T9" fmla="*/ 108 h 2368"/>
                  <a:gd name="T10" fmla="*/ 218 w 776"/>
                  <a:gd name="T11" fmla="*/ 125 h 2368"/>
                  <a:gd name="T12" fmla="*/ 164 w 776"/>
                  <a:gd name="T13" fmla="*/ 159 h 2368"/>
                  <a:gd name="T14" fmla="*/ 273 w 776"/>
                  <a:gd name="T15" fmla="*/ 176 h 2368"/>
                  <a:gd name="T16" fmla="*/ 218 w 776"/>
                  <a:gd name="T17" fmla="*/ 210 h 2368"/>
                  <a:gd name="T18" fmla="*/ 300 w 776"/>
                  <a:gd name="T19" fmla="*/ 226 h 2368"/>
                  <a:gd name="T20" fmla="*/ 273 w 776"/>
                  <a:gd name="T21" fmla="*/ 260 h 2368"/>
                  <a:gd name="T22" fmla="*/ 327 w 776"/>
                  <a:gd name="T23" fmla="*/ 294 h 2368"/>
                  <a:gd name="T24" fmla="*/ 327 w 776"/>
                  <a:gd name="T25" fmla="*/ 328 h 2368"/>
                  <a:gd name="T26" fmla="*/ 382 w 776"/>
                  <a:gd name="T27" fmla="*/ 379 h 2368"/>
                  <a:gd name="T28" fmla="*/ 355 w 776"/>
                  <a:gd name="T29" fmla="*/ 430 h 2368"/>
                  <a:gd name="T30" fmla="*/ 409 w 776"/>
                  <a:gd name="T31" fmla="*/ 464 h 2368"/>
                  <a:gd name="T32" fmla="*/ 382 w 776"/>
                  <a:gd name="T33" fmla="*/ 515 h 2368"/>
                  <a:gd name="T34" fmla="*/ 409 w 776"/>
                  <a:gd name="T35" fmla="*/ 566 h 2368"/>
                  <a:gd name="T36" fmla="*/ 382 w 776"/>
                  <a:gd name="T37" fmla="*/ 600 h 2368"/>
                  <a:gd name="T38" fmla="*/ 436 w 776"/>
                  <a:gd name="T39" fmla="*/ 651 h 2368"/>
                  <a:gd name="T40" fmla="*/ 409 w 776"/>
                  <a:gd name="T41" fmla="*/ 702 h 2368"/>
                  <a:gd name="T42" fmla="*/ 436 w 776"/>
                  <a:gd name="T43" fmla="*/ 770 h 2368"/>
                  <a:gd name="T44" fmla="*/ 409 w 776"/>
                  <a:gd name="T45" fmla="*/ 787 h 2368"/>
                  <a:gd name="T46" fmla="*/ 436 w 776"/>
                  <a:gd name="T47" fmla="*/ 83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sp>
            <p:nvSpPr>
              <p:cNvPr id="16" name="Freeform 129"/>
              <p:cNvSpPr>
                <a:spLocks/>
              </p:cNvSpPr>
              <p:nvPr/>
            </p:nvSpPr>
            <p:spPr bwMode="hidden">
              <a:xfrm flipH="1">
                <a:off x="489" y="2503"/>
                <a:ext cx="1085" cy="1524"/>
              </a:xfrm>
              <a:custGeom>
                <a:avLst/>
                <a:gdLst>
                  <a:gd name="T0" fmla="*/ 0 w 776"/>
                  <a:gd name="T1" fmla="*/ 41 h 2368"/>
                  <a:gd name="T2" fmla="*/ 336 w 776"/>
                  <a:gd name="T3" fmla="*/ 10 h 2368"/>
                  <a:gd name="T4" fmla="*/ 134 w 776"/>
                  <a:gd name="T5" fmla="*/ 103 h 2368"/>
                  <a:gd name="T6" fmla="*/ 470 w 776"/>
                  <a:gd name="T7" fmla="*/ 103 h 2368"/>
                  <a:gd name="T8" fmla="*/ 268 w 776"/>
                  <a:gd name="T9" fmla="*/ 196 h 2368"/>
                  <a:gd name="T10" fmla="*/ 537 w 776"/>
                  <a:gd name="T11" fmla="*/ 227 h 2368"/>
                  <a:gd name="T12" fmla="*/ 403 w 776"/>
                  <a:gd name="T13" fmla="*/ 288 h 2368"/>
                  <a:gd name="T14" fmla="*/ 671 w 776"/>
                  <a:gd name="T15" fmla="*/ 319 h 2368"/>
                  <a:gd name="T16" fmla="*/ 537 w 776"/>
                  <a:gd name="T17" fmla="*/ 381 h 2368"/>
                  <a:gd name="T18" fmla="*/ 738 w 776"/>
                  <a:gd name="T19" fmla="*/ 412 h 2368"/>
                  <a:gd name="T20" fmla="*/ 671 w 776"/>
                  <a:gd name="T21" fmla="*/ 474 h 2368"/>
                  <a:gd name="T22" fmla="*/ 805 w 776"/>
                  <a:gd name="T23" fmla="*/ 535 h 2368"/>
                  <a:gd name="T24" fmla="*/ 805 w 776"/>
                  <a:gd name="T25" fmla="*/ 597 h 2368"/>
                  <a:gd name="T26" fmla="*/ 940 w 776"/>
                  <a:gd name="T27" fmla="*/ 690 h 2368"/>
                  <a:gd name="T28" fmla="*/ 872 w 776"/>
                  <a:gd name="T29" fmla="*/ 783 h 2368"/>
                  <a:gd name="T30" fmla="*/ 1007 w 776"/>
                  <a:gd name="T31" fmla="*/ 844 h 2368"/>
                  <a:gd name="T32" fmla="*/ 940 w 776"/>
                  <a:gd name="T33" fmla="*/ 937 h 2368"/>
                  <a:gd name="T34" fmla="*/ 1007 w 776"/>
                  <a:gd name="T35" fmla="*/ 1030 h 2368"/>
                  <a:gd name="T36" fmla="*/ 940 w 776"/>
                  <a:gd name="T37" fmla="*/ 1092 h 2368"/>
                  <a:gd name="T38" fmla="*/ 1074 w 776"/>
                  <a:gd name="T39" fmla="*/ 1184 h 2368"/>
                  <a:gd name="T40" fmla="*/ 1007 w 776"/>
                  <a:gd name="T41" fmla="*/ 1277 h 2368"/>
                  <a:gd name="T42" fmla="*/ 1074 w 776"/>
                  <a:gd name="T43" fmla="*/ 1400 h 2368"/>
                  <a:gd name="T44" fmla="*/ 1007 w 776"/>
                  <a:gd name="T45" fmla="*/ 1431 h 2368"/>
                  <a:gd name="T46" fmla="*/ 1074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7" name="Freeform 130"/>
              <p:cNvSpPr>
                <a:spLocks/>
              </p:cNvSpPr>
              <p:nvPr/>
            </p:nvSpPr>
            <p:spPr bwMode="hidden">
              <a:xfrm flipH="1">
                <a:off x="1000" y="893"/>
                <a:ext cx="696" cy="1524"/>
              </a:xfrm>
              <a:custGeom>
                <a:avLst/>
                <a:gdLst>
                  <a:gd name="T0" fmla="*/ 0 w 776"/>
                  <a:gd name="T1" fmla="*/ 41 h 2368"/>
                  <a:gd name="T2" fmla="*/ 215 w 776"/>
                  <a:gd name="T3" fmla="*/ 10 h 2368"/>
                  <a:gd name="T4" fmla="*/ 86 w 776"/>
                  <a:gd name="T5" fmla="*/ 103 h 2368"/>
                  <a:gd name="T6" fmla="*/ 301 w 776"/>
                  <a:gd name="T7" fmla="*/ 103 h 2368"/>
                  <a:gd name="T8" fmla="*/ 172 w 776"/>
                  <a:gd name="T9" fmla="*/ 196 h 2368"/>
                  <a:gd name="T10" fmla="*/ 344 w 776"/>
                  <a:gd name="T11" fmla="*/ 227 h 2368"/>
                  <a:gd name="T12" fmla="*/ 258 w 776"/>
                  <a:gd name="T13" fmla="*/ 288 h 2368"/>
                  <a:gd name="T14" fmla="*/ 431 w 776"/>
                  <a:gd name="T15" fmla="*/ 319 h 2368"/>
                  <a:gd name="T16" fmla="*/ 344 w 776"/>
                  <a:gd name="T17" fmla="*/ 381 h 2368"/>
                  <a:gd name="T18" fmla="*/ 474 w 776"/>
                  <a:gd name="T19" fmla="*/ 412 h 2368"/>
                  <a:gd name="T20" fmla="*/ 431 w 776"/>
                  <a:gd name="T21" fmla="*/ 474 h 2368"/>
                  <a:gd name="T22" fmla="*/ 517 w 776"/>
                  <a:gd name="T23" fmla="*/ 535 h 2368"/>
                  <a:gd name="T24" fmla="*/ 517 w 776"/>
                  <a:gd name="T25" fmla="*/ 597 h 2368"/>
                  <a:gd name="T26" fmla="*/ 603 w 776"/>
                  <a:gd name="T27" fmla="*/ 690 h 2368"/>
                  <a:gd name="T28" fmla="*/ 560 w 776"/>
                  <a:gd name="T29" fmla="*/ 783 h 2368"/>
                  <a:gd name="T30" fmla="*/ 646 w 776"/>
                  <a:gd name="T31" fmla="*/ 844 h 2368"/>
                  <a:gd name="T32" fmla="*/ 603 w 776"/>
                  <a:gd name="T33" fmla="*/ 937 h 2368"/>
                  <a:gd name="T34" fmla="*/ 646 w 776"/>
                  <a:gd name="T35" fmla="*/ 1030 h 2368"/>
                  <a:gd name="T36" fmla="*/ 603 w 776"/>
                  <a:gd name="T37" fmla="*/ 1092 h 2368"/>
                  <a:gd name="T38" fmla="*/ 689 w 776"/>
                  <a:gd name="T39" fmla="*/ 1184 h 2368"/>
                  <a:gd name="T40" fmla="*/ 646 w 776"/>
                  <a:gd name="T41" fmla="*/ 1277 h 2368"/>
                  <a:gd name="T42" fmla="*/ 689 w 776"/>
                  <a:gd name="T43" fmla="*/ 1400 h 2368"/>
                  <a:gd name="T44" fmla="*/ 646 w 776"/>
                  <a:gd name="T45" fmla="*/ 1431 h 2368"/>
                  <a:gd name="T46" fmla="*/ 689 w 776"/>
                  <a:gd name="T47" fmla="*/ 152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8" name="Freeform 131"/>
              <p:cNvSpPr>
                <a:spLocks/>
              </p:cNvSpPr>
              <p:nvPr/>
            </p:nvSpPr>
            <p:spPr bwMode="hidden">
              <a:xfrm>
                <a:off x="4401" y="2279"/>
                <a:ext cx="1007" cy="1600"/>
              </a:xfrm>
              <a:custGeom>
                <a:avLst/>
                <a:gdLst>
                  <a:gd name="T0" fmla="*/ 0 w 776"/>
                  <a:gd name="T1" fmla="*/ 43 h 2368"/>
                  <a:gd name="T2" fmla="*/ 311 w 776"/>
                  <a:gd name="T3" fmla="*/ 11 h 2368"/>
                  <a:gd name="T4" fmla="*/ 125 w 776"/>
                  <a:gd name="T5" fmla="*/ 108 h 2368"/>
                  <a:gd name="T6" fmla="*/ 436 w 776"/>
                  <a:gd name="T7" fmla="*/ 108 h 2368"/>
                  <a:gd name="T8" fmla="*/ 249 w 776"/>
                  <a:gd name="T9" fmla="*/ 205 h 2368"/>
                  <a:gd name="T10" fmla="*/ 498 w 776"/>
                  <a:gd name="T11" fmla="*/ 238 h 2368"/>
                  <a:gd name="T12" fmla="*/ 374 w 776"/>
                  <a:gd name="T13" fmla="*/ 303 h 2368"/>
                  <a:gd name="T14" fmla="*/ 623 w 776"/>
                  <a:gd name="T15" fmla="*/ 335 h 2368"/>
                  <a:gd name="T16" fmla="*/ 498 w 776"/>
                  <a:gd name="T17" fmla="*/ 400 h 2368"/>
                  <a:gd name="T18" fmla="*/ 685 w 776"/>
                  <a:gd name="T19" fmla="*/ 432 h 2368"/>
                  <a:gd name="T20" fmla="*/ 623 w 776"/>
                  <a:gd name="T21" fmla="*/ 497 h 2368"/>
                  <a:gd name="T22" fmla="*/ 747 w 776"/>
                  <a:gd name="T23" fmla="*/ 562 h 2368"/>
                  <a:gd name="T24" fmla="*/ 747 w 776"/>
                  <a:gd name="T25" fmla="*/ 627 h 2368"/>
                  <a:gd name="T26" fmla="*/ 872 w 776"/>
                  <a:gd name="T27" fmla="*/ 724 h 2368"/>
                  <a:gd name="T28" fmla="*/ 810 w 776"/>
                  <a:gd name="T29" fmla="*/ 822 h 2368"/>
                  <a:gd name="T30" fmla="*/ 934 w 776"/>
                  <a:gd name="T31" fmla="*/ 886 h 2368"/>
                  <a:gd name="T32" fmla="*/ 872 w 776"/>
                  <a:gd name="T33" fmla="*/ 984 h 2368"/>
                  <a:gd name="T34" fmla="*/ 934 w 776"/>
                  <a:gd name="T35" fmla="*/ 1081 h 2368"/>
                  <a:gd name="T36" fmla="*/ 872 w 776"/>
                  <a:gd name="T37" fmla="*/ 1146 h 2368"/>
                  <a:gd name="T38" fmla="*/ 997 w 776"/>
                  <a:gd name="T39" fmla="*/ 1243 h 2368"/>
                  <a:gd name="T40" fmla="*/ 934 w 776"/>
                  <a:gd name="T41" fmla="*/ 1341 h 2368"/>
                  <a:gd name="T42" fmla="*/ 997 w 776"/>
                  <a:gd name="T43" fmla="*/ 1470 h 2368"/>
                  <a:gd name="T44" fmla="*/ 934 w 776"/>
                  <a:gd name="T45" fmla="*/ 1503 h 2368"/>
                  <a:gd name="T46" fmla="*/ 997 w 776"/>
                  <a:gd name="T47" fmla="*/ 160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9" name="Freeform 132"/>
              <p:cNvSpPr>
                <a:spLocks/>
              </p:cNvSpPr>
              <p:nvPr/>
            </p:nvSpPr>
            <p:spPr bwMode="hidden">
              <a:xfrm>
                <a:off x="3878" y="1470"/>
                <a:ext cx="1518" cy="1067"/>
              </a:xfrm>
              <a:custGeom>
                <a:avLst/>
                <a:gdLst>
                  <a:gd name="T0" fmla="*/ 0 w 776"/>
                  <a:gd name="T1" fmla="*/ 29 h 2368"/>
                  <a:gd name="T2" fmla="*/ 469 w 776"/>
                  <a:gd name="T3" fmla="*/ 7 h 2368"/>
                  <a:gd name="T4" fmla="*/ 188 w 776"/>
                  <a:gd name="T5" fmla="*/ 72 h 2368"/>
                  <a:gd name="T6" fmla="*/ 657 w 776"/>
                  <a:gd name="T7" fmla="*/ 72 h 2368"/>
                  <a:gd name="T8" fmla="*/ 376 w 776"/>
                  <a:gd name="T9" fmla="*/ 137 h 2368"/>
                  <a:gd name="T10" fmla="*/ 751 w 776"/>
                  <a:gd name="T11" fmla="*/ 159 h 2368"/>
                  <a:gd name="T12" fmla="*/ 563 w 776"/>
                  <a:gd name="T13" fmla="*/ 202 h 2368"/>
                  <a:gd name="T14" fmla="*/ 939 w 776"/>
                  <a:gd name="T15" fmla="*/ 223 h 2368"/>
                  <a:gd name="T16" fmla="*/ 751 w 776"/>
                  <a:gd name="T17" fmla="*/ 267 h 2368"/>
                  <a:gd name="T18" fmla="*/ 1033 w 776"/>
                  <a:gd name="T19" fmla="*/ 288 h 2368"/>
                  <a:gd name="T20" fmla="*/ 939 w 776"/>
                  <a:gd name="T21" fmla="*/ 332 h 2368"/>
                  <a:gd name="T22" fmla="*/ 1127 w 776"/>
                  <a:gd name="T23" fmla="*/ 375 h 2368"/>
                  <a:gd name="T24" fmla="*/ 1127 w 776"/>
                  <a:gd name="T25" fmla="*/ 418 h 2368"/>
                  <a:gd name="T26" fmla="*/ 1315 w 776"/>
                  <a:gd name="T27" fmla="*/ 483 h 2368"/>
                  <a:gd name="T28" fmla="*/ 1221 w 776"/>
                  <a:gd name="T29" fmla="*/ 548 h 2368"/>
                  <a:gd name="T30" fmla="*/ 1408 w 776"/>
                  <a:gd name="T31" fmla="*/ 591 h 2368"/>
                  <a:gd name="T32" fmla="*/ 1315 w 776"/>
                  <a:gd name="T33" fmla="*/ 656 h 2368"/>
                  <a:gd name="T34" fmla="*/ 1408 w 776"/>
                  <a:gd name="T35" fmla="*/ 721 h 2368"/>
                  <a:gd name="T36" fmla="*/ 1315 w 776"/>
                  <a:gd name="T37" fmla="*/ 764 h 2368"/>
                  <a:gd name="T38" fmla="*/ 1502 w 776"/>
                  <a:gd name="T39" fmla="*/ 829 h 2368"/>
                  <a:gd name="T40" fmla="*/ 1408 w 776"/>
                  <a:gd name="T41" fmla="*/ 894 h 2368"/>
                  <a:gd name="T42" fmla="*/ 1502 w 776"/>
                  <a:gd name="T43" fmla="*/ 980 h 2368"/>
                  <a:gd name="T44" fmla="*/ 1408 w 776"/>
                  <a:gd name="T45" fmla="*/ 1002 h 2368"/>
                  <a:gd name="T46" fmla="*/ 1502 w 776"/>
                  <a:gd name="T47" fmla="*/ 106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20" name="Freeform 133"/>
              <p:cNvSpPr>
                <a:spLocks/>
              </p:cNvSpPr>
              <p:nvPr/>
            </p:nvSpPr>
            <p:spPr bwMode="hidden">
              <a:xfrm>
                <a:off x="3934" y="337"/>
                <a:ext cx="664" cy="1434"/>
              </a:xfrm>
              <a:custGeom>
                <a:avLst/>
                <a:gdLst>
                  <a:gd name="T0" fmla="*/ 0 w 776"/>
                  <a:gd name="T1" fmla="*/ 39 h 2368"/>
                  <a:gd name="T2" fmla="*/ 205 w 776"/>
                  <a:gd name="T3" fmla="*/ 10 h 2368"/>
                  <a:gd name="T4" fmla="*/ 82 w 776"/>
                  <a:gd name="T5" fmla="*/ 97 h 2368"/>
                  <a:gd name="T6" fmla="*/ 288 w 776"/>
                  <a:gd name="T7" fmla="*/ 97 h 2368"/>
                  <a:gd name="T8" fmla="*/ 164 w 776"/>
                  <a:gd name="T9" fmla="*/ 184 h 2368"/>
                  <a:gd name="T10" fmla="*/ 329 w 776"/>
                  <a:gd name="T11" fmla="*/ 213 h 2368"/>
                  <a:gd name="T12" fmla="*/ 246 w 776"/>
                  <a:gd name="T13" fmla="*/ 271 h 2368"/>
                  <a:gd name="T14" fmla="*/ 411 w 776"/>
                  <a:gd name="T15" fmla="*/ 300 h 2368"/>
                  <a:gd name="T16" fmla="*/ 329 w 776"/>
                  <a:gd name="T17" fmla="*/ 359 h 2368"/>
                  <a:gd name="T18" fmla="*/ 452 w 776"/>
                  <a:gd name="T19" fmla="*/ 388 h 2368"/>
                  <a:gd name="T20" fmla="*/ 411 w 776"/>
                  <a:gd name="T21" fmla="*/ 446 h 2368"/>
                  <a:gd name="T22" fmla="*/ 493 w 776"/>
                  <a:gd name="T23" fmla="*/ 504 h 2368"/>
                  <a:gd name="T24" fmla="*/ 493 w 776"/>
                  <a:gd name="T25" fmla="*/ 562 h 2368"/>
                  <a:gd name="T26" fmla="*/ 575 w 776"/>
                  <a:gd name="T27" fmla="*/ 649 h 2368"/>
                  <a:gd name="T28" fmla="*/ 534 w 776"/>
                  <a:gd name="T29" fmla="*/ 736 h 2368"/>
                  <a:gd name="T30" fmla="*/ 616 w 776"/>
                  <a:gd name="T31" fmla="*/ 795 h 2368"/>
                  <a:gd name="T32" fmla="*/ 575 w 776"/>
                  <a:gd name="T33" fmla="*/ 882 h 2368"/>
                  <a:gd name="T34" fmla="*/ 616 w 776"/>
                  <a:gd name="T35" fmla="*/ 969 h 2368"/>
                  <a:gd name="T36" fmla="*/ 575 w 776"/>
                  <a:gd name="T37" fmla="*/ 1027 h 2368"/>
                  <a:gd name="T38" fmla="*/ 657 w 776"/>
                  <a:gd name="T39" fmla="*/ 1114 h 2368"/>
                  <a:gd name="T40" fmla="*/ 616 w 776"/>
                  <a:gd name="T41" fmla="*/ 1201 h 2368"/>
                  <a:gd name="T42" fmla="*/ 657 w 776"/>
                  <a:gd name="T43" fmla="*/ 1318 h 2368"/>
                  <a:gd name="T44" fmla="*/ 616 w 776"/>
                  <a:gd name="T45" fmla="*/ 1347 h 2368"/>
                  <a:gd name="T46" fmla="*/ 657 w 776"/>
                  <a:gd name="T47" fmla="*/ 1434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21" name="Freeform 134"/>
              <p:cNvSpPr>
                <a:spLocks/>
              </p:cNvSpPr>
              <p:nvPr/>
            </p:nvSpPr>
            <p:spPr bwMode="hidden">
              <a:xfrm rot="1346631" flipH="1">
                <a:off x="1702" y="1506"/>
                <a:ext cx="440" cy="837"/>
              </a:xfrm>
              <a:custGeom>
                <a:avLst/>
                <a:gdLst>
                  <a:gd name="T0" fmla="*/ 0 w 776"/>
                  <a:gd name="T1" fmla="*/ 23 h 2368"/>
                  <a:gd name="T2" fmla="*/ 136 w 776"/>
                  <a:gd name="T3" fmla="*/ 6 h 2368"/>
                  <a:gd name="T4" fmla="*/ 54 w 776"/>
                  <a:gd name="T5" fmla="*/ 57 h 2368"/>
                  <a:gd name="T6" fmla="*/ 191 w 776"/>
                  <a:gd name="T7" fmla="*/ 57 h 2368"/>
                  <a:gd name="T8" fmla="*/ 109 w 776"/>
                  <a:gd name="T9" fmla="*/ 107 h 2368"/>
                  <a:gd name="T10" fmla="*/ 218 w 776"/>
                  <a:gd name="T11" fmla="*/ 124 h 2368"/>
                  <a:gd name="T12" fmla="*/ 163 w 776"/>
                  <a:gd name="T13" fmla="*/ 158 h 2368"/>
                  <a:gd name="T14" fmla="*/ 272 w 776"/>
                  <a:gd name="T15" fmla="*/ 175 h 2368"/>
                  <a:gd name="T16" fmla="*/ 218 w 776"/>
                  <a:gd name="T17" fmla="*/ 209 h 2368"/>
                  <a:gd name="T18" fmla="*/ 299 w 776"/>
                  <a:gd name="T19" fmla="*/ 226 h 2368"/>
                  <a:gd name="T20" fmla="*/ 272 w 776"/>
                  <a:gd name="T21" fmla="*/ 260 h 2368"/>
                  <a:gd name="T22" fmla="*/ 327 w 776"/>
                  <a:gd name="T23" fmla="*/ 294 h 2368"/>
                  <a:gd name="T24" fmla="*/ 327 w 776"/>
                  <a:gd name="T25" fmla="*/ 328 h 2368"/>
                  <a:gd name="T26" fmla="*/ 381 w 776"/>
                  <a:gd name="T27" fmla="*/ 379 h 2368"/>
                  <a:gd name="T28" fmla="*/ 354 w 776"/>
                  <a:gd name="T29" fmla="*/ 430 h 2368"/>
                  <a:gd name="T30" fmla="*/ 408 w 776"/>
                  <a:gd name="T31" fmla="*/ 464 h 2368"/>
                  <a:gd name="T32" fmla="*/ 381 w 776"/>
                  <a:gd name="T33" fmla="*/ 515 h 2368"/>
                  <a:gd name="T34" fmla="*/ 408 w 776"/>
                  <a:gd name="T35" fmla="*/ 566 h 2368"/>
                  <a:gd name="T36" fmla="*/ 381 w 776"/>
                  <a:gd name="T37" fmla="*/ 599 h 2368"/>
                  <a:gd name="T38" fmla="*/ 435 w 776"/>
                  <a:gd name="T39" fmla="*/ 650 h 2368"/>
                  <a:gd name="T40" fmla="*/ 408 w 776"/>
                  <a:gd name="T41" fmla="*/ 701 h 2368"/>
                  <a:gd name="T42" fmla="*/ 435 w 776"/>
                  <a:gd name="T43" fmla="*/ 769 h 2368"/>
                  <a:gd name="T44" fmla="*/ 408 w 776"/>
                  <a:gd name="T45" fmla="*/ 786 h 2368"/>
                  <a:gd name="T46" fmla="*/ 435 w 776"/>
                  <a:gd name="T47" fmla="*/ 83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grpSp>
      </p:grpSp>
      <p:sp>
        <p:nvSpPr>
          <p:cNvPr id="69767" name="Rectangle 135"/>
          <p:cNvSpPr>
            <a:spLocks noGrp="1" noChangeArrowheads="1"/>
          </p:cNvSpPr>
          <p:nvPr>
            <p:ph type="ctrTitle" sz="quarter"/>
          </p:nvPr>
        </p:nvSpPr>
        <p:spPr>
          <a:xfrm>
            <a:off x="685800" y="1827215"/>
            <a:ext cx="7772400" cy="1627187"/>
          </a:xfrm>
        </p:spPr>
        <p:txBody>
          <a:bodyPr/>
          <a:lstStyle>
            <a:lvl1pPr>
              <a:defRPr/>
            </a:lvl1pPr>
          </a:lstStyle>
          <a:p>
            <a:r>
              <a:rPr lang="en-US"/>
              <a:t>Click to edit Master title style</a:t>
            </a:r>
          </a:p>
        </p:txBody>
      </p:sp>
      <p:sp>
        <p:nvSpPr>
          <p:cNvPr id="69768"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137" name="Rectangle 137"/>
          <p:cNvSpPr>
            <a:spLocks noGrp="1" noChangeArrowheads="1"/>
          </p:cNvSpPr>
          <p:nvPr>
            <p:ph type="dt" sz="quarter" idx="10"/>
          </p:nvPr>
        </p:nvSpPr>
        <p:spPr/>
        <p:txBody>
          <a:bodyPr/>
          <a:lstStyle>
            <a:lvl1pPr>
              <a:defRPr/>
            </a:lvl1pPr>
          </a:lstStyle>
          <a:p>
            <a:pPr>
              <a:defRPr/>
            </a:pPr>
            <a:endParaRPr lang="en-US"/>
          </a:p>
        </p:txBody>
      </p:sp>
      <p:sp>
        <p:nvSpPr>
          <p:cNvPr id="138" name="Rectangle 139"/>
          <p:cNvSpPr>
            <a:spLocks noGrp="1" noChangeArrowheads="1"/>
          </p:cNvSpPr>
          <p:nvPr>
            <p:ph type="sldNum" sz="quarter" idx="11"/>
          </p:nvPr>
        </p:nvSpPr>
        <p:spPr/>
        <p:txBody>
          <a:bodyPr/>
          <a:lstStyle>
            <a:lvl1pPr>
              <a:defRPr/>
            </a:lvl1pPr>
          </a:lstStyle>
          <a:p>
            <a:pPr>
              <a:defRPr/>
            </a:pPr>
            <a:fld id="{410589F6-3640-47D0-ADBF-1FCE494ACE2A}" type="slidenum">
              <a:rPr lang="en-US"/>
              <a:pPr>
                <a:defRPr/>
              </a:pPr>
              <a:t>‹#›</a:t>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1"/>
          </p:nvPr>
        </p:nvSpPr>
        <p:spPr>
          <a:ln/>
        </p:spPr>
        <p:txBody>
          <a:bodyPr/>
          <a:lstStyle>
            <a:lvl1pPr>
              <a:defRPr/>
            </a:lvl1pPr>
          </a:lstStyle>
          <a:p>
            <a:pPr>
              <a:defRPr/>
            </a:pPr>
            <a:fld id="{900D2D73-D19A-485A-9228-A3637AABB37A}" type="slidenum">
              <a:rPr lang="en-US"/>
              <a:pPr>
                <a:defRPr/>
              </a:pPr>
              <a:t>‹#›</a:t>
            </a:fld>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0F85CF-464A-44B2-93EE-DD4CFBF562DD}"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C7DDB10-E947-4A01-8A85-E17FA4C255F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41015929"/>
      </p:ext>
    </p:extLst>
  </p:cSld>
  <p:clrMapOvr>
    <a:masterClrMapping/>
  </p:clrMapOvr>
  <p:transition>
    <p:wipe/>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E77C1F-36AF-4312-BE67-CDF06D69B601}"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6263663-B981-46A6-8D70-703E4C1805A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201974849"/>
      </p:ext>
    </p:extLst>
  </p:cSld>
  <p:clrMapOvr>
    <a:masterClrMapping/>
  </p:clrMapOvr>
  <p:transition>
    <p:wip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C0038205-BD6B-4D6C-8AD5-3C6D497F72C3}"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40F103C-CE6E-4974-97E1-FC725D67451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76532260"/>
      </p:ext>
    </p:extLst>
  </p:cSld>
  <p:clrMapOvr>
    <a:masterClrMapping/>
  </p:clrMapOvr>
  <p:transition>
    <p:wip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0F388057-FFD0-47A9-9080-91C8F76D4C36}"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556A707-E39A-478A-8026-FD0E75FF55B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8243048"/>
      </p:ext>
    </p:extLst>
  </p:cSld>
  <p:clrMapOvr>
    <a:masterClrMapping/>
  </p:clrMapOvr>
  <p:transition>
    <p:wipe/>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userDrawn="1">
  <p:cSld name="Title and Content: Emphasi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Content Placeholder 2"/>
          <p:cNvSpPr>
            <a:spLocks noGrp="1"/>
          </p:cNvSpPr>
          <p:nvPr>
            <p:ph idx="1"/>
          </p:nvPr>
        </p:nvSpPr>
        <p:spPr>
          <a:xfrm>
            <a:off x="457200" y="1600202"/>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2"/>
          <p:cNvSpPr>
            <a:spLocks noGrp="1"/>
          </p:cNvSpPr>
          <p:nvPr>
            <p:ph type="dt" sz="half" idx="10"/>
          </p:nvPr>
        </p:nvSpPr>
        <p:spPr/>
        <p:txBody>
          <a:bodyPr/>
          <a:lstStyle>
            <a:lvl1pPr>
              <a:defRPr>
                <a:solidFill>
                  <a:srgbClr val="262626">
                    <a:lumMod val="85000"/>
                    <a:lumOff val="15000"/>
                  </a:srgbClr>
                </a:solidFill>
              </a:defRPr>
            </a:lvl1pPr>
          </a:lstStyle>
          <a:p>
            <a:pPr>
              <a:defRPr/>
            </a:pPr>
            <a:fld id="{B70A4DFD-F9F5-4B46-BB67-86AF920F0634}" type="datetimeFigureOut">
              <a:rPr lang="en-US"/>
              <a:pPr>
                <a:defRPr/>
              </a:pPr>
              <a:t>10/22/2014</a:t>
            </a:fld>
            <a:endParaRPr lang="en-US" dirty="0"/>
          </a:p>
        </p:txBody>
      </p:sp>
      <p:sp>
        <p:nvSpPr>
          <p:cNvPr id="5" name="Footer Placeholder 3"/>
          <p:cNvSpPr>
            <a:spLocks noGrp="1"/>
          </p:cNvSpPr>
          <p:nvPr>
            <p:ph type="ftr" sz="quarter" idx="11"/>
          </p:nvPr>
        </p:nvSpPr>
        <p:spPr/>
        <p:txBody>
          <a:bodyPr/>
          <a:lstStyle>
            <a:lvl1pPr>
              <a:defRPr>
                <a:solidFill>
                  <a:srgbClr val="262626">
                    <a:lumMod val="85000"/>
                    <a:lumOff val="15000"/>
                  </a:srgbClr>
                </a:solidFill>
              </a:defRPr>
            </a:lvl1pPr>
          </a:lstStyle>
          <a:p>
            <a:pPr>
              <a:defRPr/>
            </a:pPr>
            <a:endParaRPr lang="en-US"/>
          </a:p>
        </p:txBody>
      </p:sp>
      <p:sp>
        <p:nvSpPr>
          <p:cNvPr id="7" name="Slide Number Placeholder 4"/>
          <p:cNvSpPr>
            <a:spLocks noGrp="1"/>
          </p:cNvSpPr>
          <p:nvPr>
            <p:ph type="sldNum" sz="quarter" idx="12"/>
          </p:nvPr>
        </p:nvSpPr>
        <p:spPr/>
        <p:txBody>
          <a:bodyPr/>
          <a:lstStyle>
            <a:lvl1pPr>
              <a:defRPr>
                <a:solidFill>
                  <a:srgbClr val="262626">
                    <a:lumMod val="85000"/>
                    <a:lumOff val="15000"/>
                  </a:srgbClr>
                </a:solidFill>
              </a:defRPr>
            </a:lvl1pPr>
          </a:lstStyle>
          <a:p>
            <a:pPr>
              <a:defRPr/>
            </a:pPr>
            <a:fld id="{29871C82-D147-4851-AB34-11D0347E5864}" type="slidenum">
              <a:rPr lang="en-US"/>
              <a:pPr>
                <a:defRPr/>
              </a:pPr>
              <a:t>‹#›</a:t>
            </a:fld>
            <a:endParaRPr lang="en-US" dirty="0"/>
          </a:p>
        </p:txBody>
      </p:sp>
    </p:spTree>
    <p:extLst>
      <p:ext uri="{BB962C8B-B14F-4D97-AF65-F5344CB8AC3E}">
        <p14:creationId xmlns="" xmlns:p14="http://schemas.microsoft.com/office/powerpoint/2010/main" val="3111158206"/>
      </p:ext>
    </p:extLst>
  </p:cSld>
  <p:clrMapOvr>
    <a:masterClrMapping/>
  </p:clrMapOvr>
  <p:transition>
    <p:wipe/>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pPr>
              <a:defRPr/>
            </a:pPr>
            <a:fld id="{BA5C9810-C8F3-44A6-AC0C-95E6801A7C88}"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E264C3E-D42D-460D-A2C1-F0965584CC8F}"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510624451"/>
      </p:ext>
    </p:extLst>
  </p:cSld>
  <p:clrMapOvr>
    <a:masterClrMapping/>
  </p:clrMapOvr>
  <p:transition>
    <p:wipe/>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9B4AB5D7-137F-42DA-B8ED-5A0A933F944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9598875-7A71-4AD5-90B0-B54E7DC24A3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634115038"/>
      </p:ext>
    </p:extLst>
  </p:cSld>
  <p:clrMapOvr>
    <a:masterClrMapping/>
  </p:clrMapOvr>
  <p:transition>
    <p:wipe/>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D84447B-0CA0-44B6-8404-758A6F6FBBAC}"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4F7E01C-1C7E-4F4B-9788-579B63D7BE4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4220259532"/>
      </p:ext>
    </p:extLst>
  </p:cSld>
  <p:clrMapOvr>
    <a:masterClrMapping/>
  </p:clrMapOvr>
  <p:transition>
    <p:wipe/>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3"/>
          <p:cNvSpPr>
            <a:spLocks noGrp="1"/>
          </p:cNvSpPr>
          <p:nvPr>
            <p:ph type="dt" sz="half" idx="10"/>
          </p:nvPr>
        </p:nvSpPr>
        <p:spPr/>
        <p:txBody>
          <a:bodyPr/>
          <a:lstStyle>
            <a:lvl1pPr>
              <a:defRPr/>
            </a:lvl1pPr>
          </a:lstStyle>
          <a:p>
            <a:pPr>
              <a:defRPr/>
            </a:pPr>
            <a:fld id="{370A2F2C-2DB8-46E9-9DB2-4F965D41E664}"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D42785F-34F4-4115-8120-D750B8BDA3F9}"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206422468"/>
      </p:ext>
    </p:extLst>
  </p:cSld>
  <p:clrMapOvr>
    <a:masterClrMapping/>
  </p:clrMapOvr>
  <p:transition>
    <p:wipe/>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3"/>
          <p:cNvSpPr>
            <a:spLocks noGrp="1"/>
          </p:cNvSpPr>
          <p:nvPr>
            <p:ph type="dt" sz="half" idx="10"/>
          </p:nvPr>
        </p:nvSpPr>
        <p:spPr/>
        <p:txBody>
          <a:bodyPr/>
          <a:lstStyle>
            <a:lvl1pPr>
              <a:defRPr/>
            </a:lvl1pPr>
          </a:lstStyle>
          <a:p>
            <a:pPr>
              <a:defRPr/>
            </a:pPr>
            <a:fld id="{B9FD5C11-856C-4AFD-8897-11F8B7EE987F}" type="datetimeFigureOut">
              <a:rPr lang="id-ID">
                <a:solidFill>
                  <a:prstClr val="black">
                    <a:tint val="75000"/>
                  </a:prstClr>
                </a:solidFill>
              </a:rPr>
              <a:pPr>
                <a:defRPr/>
              </a:pPr>
              <a:t>22/10/2014</a:t>
            </a:fld>
            <a:endParaRPr lang="id-ID">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1383643-2DC6-4101-AFD7-69928C17E2F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561149406"/>
      </p:ext>
    </p:extLst>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1627"/>
            <a:ext cx="1943100" cy="57943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01627"/>
            <a:ext cx="5676900" cy="57943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1"/>
          </p:nvPr>
        </p:nvSpPr>
        <p:spPr>
          <a:ln/>
        </p:spPr>
        <p:txBody>
          <a:bodyPr/>
          <a:lstStyle>
            <a:lvl1pPr>
              <a:defRPr/>
            </a:lvl1pPr>
          </a:lstStyle>
          <a:p>
            <a:pPr>
              <a:defRPr/>
            </a:pPr>
            <a:fld id="{B00E8048-1DB2-4814-9FA6-ABA389EFD8ED}" type="slidenum">
              <a:rPr lang="en-US"/>
              <a:pPr>
                <a:defRPr/>
              </a:pPr>
              <a:t>‹#›</a:t>
            </a:fld>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3"/>
          <p:cNvSpPr>
            <a:spLocks noGrp="1"/>
          </p:cNvSpPr>
          <p:nvPr>
            <p:ph type="dt" sz="half" idx="10"/>
          </p:nvPr>
        </p:nvSpPr>
        <p:spPr/>
        <p:txBody>
          <a:bodyPr/>
          <a:lstStyle>
            <a:lvl1pPr>
              <a:defRPr/>
            </a:lvl1pPr>
          </a:lstStyle>
          <a:p>
            <a:pPr>
              <a:defRPr/>
            </a:pPr>
            <a:fld id="{166A1ABA-0FBC-46D5-8199-99A27DEE42A0}" type="datetimeFigureOut">
              <a:rPr lang="id-ID">
                <a:solidFill>
                  <a:prstClr val="black">
                    <a:tint val="75000"/>
                  </a:prstClr>
                </a:solidFill>
              </a:rPr>
              <a:pPr>
                <a:defRPr/>
              </a:pPr>
              <a:t>22/10/2014</a:t>
            </a:fld>
            <a:endParaRPr lang="id-ID">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118E5E5-99F9-4C2B-9A6C-9BD9569214D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645455190"/>
      </p:ext>
    </p:extLst>
  </p:cSld>
  <p:clrMapOvr>
    <a:masterClrMapping/>
  </p:clrMapOvr>
  <p:transition>
    <p:wipe/>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2102143-C909-4F45-A742-290EE2EB187C}" type="datetimeFigureOut">
              <a:rPr lang="id-ID">
                <a:solidFill>
                  <a:prstClr val="black">
                    <a:tint val="75000"/>
                  </a:prstClr>
                </a:solidFill>
              </a:rPr>
              <a:pPr>
                <a:defRPr/>
              </a:pPr>
              <a:t>22/10/2014</a:t>
            </a:fld>
            <a:endParaRPr lang="id-ID">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85F2603-2606-428C-A1E2-9E1D24AA2C27}"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296987687"/>
      </p:ext>
    </p:extLst>
  </p:cSld>
  <p:clrMapOvr>
    <a:masterClrMapping/>
  </p:clrMapOvr>
  <p:transition>
    <p:wipe/>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0F85CF-464A-44B2-93EE-DD4CFBF562DD}"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C7DDB10-E947-4A01-8A85-E17FA4C255F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278257156"/>
      </p:ext>
    </p:extLst>
  </p:cSld>
  <p:clrMapOvr>
    <a:masterClrMapping/>
  </p:clrMapOvr>
  <p:transition>
    <p:wipe/>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E77C1F-36AF-4312-BE67-CDF06D69B601}"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6263663-B981-46A6-8D70-703E4C1805A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405546623"/>
      </p:ext>
    </p:extLst>
  </p:cSld>
  <p:clrMapOvr>
    <a:masterClrMapping/>
  </p:clrMapOvr>
  <p:transition>
    <p:wipe/>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C0038205-BD6B-4D6C-8AD5-3C6D497F72C3}"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40F103C-CE6E-4974-97E1-FC725D67451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503804298"/>
      </p:ext>
    </p:extLst>
  </p:cSld>
  <p:clrMapOvr>
    <a:masterClrMapping/>
  </p:clrMapOvr>
  <p:transition>
    <p:wipe/>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0F388057-FFD0-47A9-9080-91C8F76D4C36}"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556A707-E39A-478A-8026-FD0E75FF55B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4209610325"/>
      </p:ext>
    </p:extLst>
  </p:cSld>
  <p:clrMapOvr>
    <a:masterClrMapping/>
  </p:clrMapOvr>
  <p:transition>
    <p:wipe/>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userDrawn="1">
  <p:cSld name="Title and Content: Emphasi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Content Placeholder 2"/>
          <p:cNvSpPr>
            <a:spLocks noGrp="1"/>
          </p:cNvSpPr>
          <p:nvPr>
            <p:ph idx="1"/>
          </p:nvPr>
        </p:nvSpPr>
        <p:spPr>
          <a:xfrm>
            <a:off x="457200" y="1600202"/>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2"/>
          <p:cNvSpPr>
            <a:spLocks noGrp="1"/>
          </p:cNvSpPr>
          <p:nvPr>
            <p:ph type="dt" sz="half" idx="10"/>
          </p:nvPr>
        </p:nvSpPr>
        <p:spPr/>
        <p:txBody>
          <a:bodyPr/>
          <a:lstStyle>
            <a:lvl1pPr>
              <a:defRPr>
                <a:solidFill>
                  <a:srgbClr val="262626">
                    <a:lumMod val="85000"/>
                    <a:lumOff val="15000"/>
                  </a:srgbClr>
                </a:solidFill>
              </a:defRPr>
            </a:lvl1pPr>
          </a:lstStyle>
          <a:p>
            <a:pPr>
              <a:defRPr/>
            </a:pPr>
            <a:fld id="{B70A4DFD-F9F5-4B46-BB67-86AF920F0634}" type="datetimeFigureOut">
              <a:rPr lang="en-US"/>
              <a:pPr>
                <a:defRPr/>
              </a:pPr>
              <a:t>10/22/2014</a:t>
            </a:fld>
            <a:endParaRPr lang="en-US" dirty="0"/>
          </a:p>
        </p:txBody>
      </p:sp>
      <p:sp>
        <p:nvSpPr>
          <p:cNvPr id="5" name="Footer Placeholder 3"/>
          <p:cNvSpPr>
            <a:spLocks noGrp="1"/>
          </p:cNvSpPr>
          <p:nvPr>
            <p:ph type="ftr" sz="quarter" idx="11"/>
          </p:nvPr>
        </p:nvSpPr>
        <p:spPr/>
        <p:txBody>
          <a:bodyPr/>
          <a:lstStyle>
            <a:lvl1pPr>
              <a:defRPr>
                <a:solidFill>
                  <a:srgbClr val="262626">
                    <a:lumMod val="85000"/>
                    <a:lumOff val="15000"/>
                  </a:srgbClr>
                </a:solidFill>
              </a:defRPr>
            </a:lvl1pPr>
          </a:lstStyle>
          <a:p>
            <a:pPr>
              <a:defRPr/>
            </a:pPr>
            <a:endParaRPr lang="en-US"/>
          </a:p>
        </p:txBody>
      </p:sp>
      <p:sp>
        <p:nvSpPr>
          <p:cNvPr id="7" name="Slide Number Placeholder 4"/>
          <p:cNvSpPr>
            <a:spLocks noGrp="1"/>
          </p:cNvSpPr>
          <p:nvPr>
            <p:ph type="sldNum" sz="quarter" idx="12"/>
          </p:nvPr>
        </p:nvSpPr>
        <p:spPr/>
        <p:txBody>
          <a:bodyPr/>
          <a:lstStyle>
            <a:lvl1pPr>
              <a:defRPr>
                <a:solidFill>
                  <a:srgbClr val="262626">
                    <a:lumMod val="85000"/>
                    <a:lumOff val="15000"/>
                  </a:srgbClr>
                </a:solidFill>
              </a:defRPr>
            </a:lvl1pPr>
          </a:lstStyle>
          <a:p>
            <a:pPr>
              <a:defRPr/>
            </a:pPr>
            <a:fld id="{29871C82-D147-4851-AB34-11D0347E5864}" type="slidenum">
              <a:rPr lang="en-US"/>
              <a:pPr>
                <a:defRPr/>
              </a:pPr>
              <a:t>‹#›</a:t>
            </a:fld>
            <a:endParaRPr lang="en-US" dirty="0"/>
          </a:p>
        </p:txBody>
      </p:sp>
    </p:spTree>
    <p:extLst>
      <p:ext uri="{BB962C8B-B14F-4D97-AF65-F5344CB8AC3E}">
        <p14:creationId xmlns="" xmlns:p14="http://schemas.microsoft.com/office/powerpoint/2010/main" val="2556782875"/>
      </p:ext>
    </p:extLst>
  </p:cSld>
  <p:clrMapOvr>
    <a:masterClrMapping/>
  </p:clrMapOvr>
  <p:transition>
    <p:wip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301627"/>
            <a:ext cx="7772400" cy="57943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1"/>
          </p:nvPr>
        </p:nvSpPr>
        <p:spPr>
          <a:ln/>
        </p:spPr>
        <p:txBody>
          <a:bodyPr/>
          <a:lstStyle>
            <a:lvl1pPr>
              <a:defRPr/>
            </a:lvl1pPr>
          </a:lstStyle>
          <a:p>
            <a:pPr>
              <a:defRPr/>
            </a:pPr>
            <a:fld id="{64EE1D20-3217-45C8-84A1-64E91EBE0988}"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1"/>
          </p:nvPr>
        </p:nvSpPr>
        <p:spPr>
          <a:ln/>
        </p:spPr>
        <p:txBody>
          <a:bodyPr/>
          <a:lstStyle>
            <a:lvl1pPr>
              <a:defRPr/>
            </a:lvl1pPr>
          </a:lstStyle>
          <a:p>
            <a:pPr>
              <a:defRPr/>
            </a:pPr>
            <a:fld id="{D7D08CB2-B9F9-479B-B74F-2A02BFBE869F}"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9"/>
          <p:cNvSpPr>
            <a:spLocks noGrp="1" noChangeArrowheads="1"/>
          </p:cNvSpPr>
          <p:nvPr>
            <p:ph type="dt" sz="half" idx="10"/>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1"/>
          </p:nvPr>
        </p:nvSpPr>
        <p:spPr>
          <a:ln/>
        </p:spPr>
        <p:txBody>
          <a:bodyPr/>
          <a:lstStyle>
            <a:lvl1pPr>
              <a:defRPr/>
            </a:lvl1pPr>
          </a:lstStyle>
          <a:p>
            <a:pPr>
              <a:defRPr/>
            </a:pPr>
            <a:fld id="{EDCA2955-8D73-4F3C-9F5A-5C3DC01D5CE9}"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9"/>
          <p:cNvSpPr>
            <a:spLocks noGrp="1" noChangeArrowheads="1"/>
          </p:cNvSpPr>
          <p:nvPr>
            <p:ph type="dt" sz="half" idx="10"/>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1"/>
          </p:nvPr>
        </p:nvSpPr>
        <p:spPr>
          <a:ln/>
        </p:spPr>
        <p:txBody>
          <a:bodyPr/>
          <a:lstStyle>
            <a:lvl1pPr>
              <a:defRPr/>
            </a:lvl1pPr>
          </a:lstStyle>
          <a:p>
            <a:pPr>
              <a:defRPr/>
            </a:pPr>
            <a:fld id="{9DD697CC-CAE8-4950-8936-150A404817A4}" type="slidenum">
              <a:rPr lang="en-US"/>
              <a:pPr>
                <a:defRPr/>
              </a:pPr>
              <a:t>‹#›</a:t>
            </a:fld>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772400" cy="14620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1"/>
          </p:nvPr>
        </p:nvSpPr>
        <p:spPr>
          <a:ln/>
        </p:spPr>
        <p:txBody>
          <a:bodyPr/>
          <a:lstStyle>
            <a:lvl1pPr>
              <a:defRPr/>
            </a:lvl1pPr>
          </a:lstStyle>
          <a:p>
            <a:pPr>
              <a:defRPr/>
            </a:pPr>
            <a:fld id="{3B21EA96-8770-40A3-9251-A9542E1CEA10}" type="slidenum">
              <a:rPr lang="en-US"/>
              <a:pPr>
                <a:defRPr/>
              </a:pPr>
              <a:t>‹#›</a:t>
            </a:fld>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pic>
        <p:nvPicPr>
          <p:cNvPr id="3" name="Picture 141"/>
          <p:cNvPicPr>
            <a:picLocks noChangeAspect="1"/>
          </p:cNvPicPr>
          <p:nvPr userDrawn="1"/>
        </p:nvPicPr>
        <p:blipFill>
          <a:blip r:embed="rId2"/>
          <a:srcRect/>
          <a:stretch>
            <a:fillRect/>
          </a:stretch>
        </p:blipFill>
        <p:spPr bwMode="auto">
          <a:xfrm>
            <a:off x="0" y="2"/>
            <a:ext cx="9144000" cy="830263"/>
          </a:xfrm>
          <a:prstGeom prst="rect">
            <a:avLst/>
          </a:prstGeom>
          <a:noFill/>
          <a:ln w="9525">
            <a:noFill/>
            <a:miter lim="800000"/>
            <a:headEnd/>
            <a:tailEnd/>
          </a:ln>
        </p:spPr>
      </p:pic>
      <p:sp>
        <p:nvSpPr>
          <p:cNvPr id="4" name="Rectangle 3"/>
          <p:cNvSpPr/>
          <p:nvPr userDrawn="1"/>
        </p:nvSpPr>
        <p:spPr>
          <a:xfrm>
            <a:off x="3176" y="6273800"/>
            <a:ext cx="9140825" cy="584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1" y="6207125"/>
            <a:ext cx="9142413" cy="6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838201" y="5334000"/>
            <a:ext cx="740568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Picture 145"/>
          <p:cNvPicPr>
            <a:picLocks noChangeAspect="1"/>
          </p:cNvPicPr>
          <p:nvPr userDrawn="1"/>
        </p:nvPicPr>
        <p:blipFill>
          <a:blip r:embed="rId3"/>
          <a:srcRect/>
          <a:stretch>
            <a:fillRect/>
          </a:stretch>
        </p:blipFill>
        <p:spPr bwMode="auto">
          <a:xfrm>
            <a:off x="7370763" y="258763"/>
            <a:ext cx="995362" cy="996950"/>
          </a:xfrm>
          <a:prstGeom prst="rect">
            <a:avLst/>
          </a:prstGeom>
          <a:noFill/>
          <a:ln w="9525">
            <a:noFill/>
            <a:miter lim="800000"/>
            <a:headEnd/>
            <a:tailEnd/>
          </a:ln>
        </p:spPr>
      </p:pic>
      <p:sp>
        <p:nvSpPr>
          <p:cNvPr id="8" name="TextBox 7"/>
          <p:cNvSpPr txBox="1"/>
          <p:nvPr userDrawn="1"/>
        </p:nvSpPr>
        <p:spPr>
          <a:xfrm>
            <a:off x="1616076" y="6399215"/>
            <a:ext cx="7070725" cy="338137"/>
          </a:xfrm>
          <a:prstGeom prst="rect">
            <a:avLst/>
          </a:prstGeom>
          <a:noFill/>
        </p:spPr>
        <p:txBody>
          <a:bodyPr>
            <a:spAutoFit/>
          </a:bodyPr>
          <a:lstStyle/>
          <a:p>
            <a:pPr algn="l">
              <a:defRPr/>
            </a:pPr>
            <a:r>
              <a:rPr lang="en-US" sz="1600" dirty="0">
                <a:solidFill>
                  <a:srgbClr val="C9DFEF"/>
                </a:solidFill>
              </a:rPr>
              <a:t>PUSAT PENGEMBANGAN TENAGA KEPENDIDIKAN</a:t>
            </a:r>
          </a:p>
        </p:txBody>
      </p:sp>
      <p:sp>
        <p:nvSpPr>
          <p:cNvPr id="9" name="TextBox 8"/>
          <p:cNvSpPr txBox="1"/>
          <p:nvPr userDrawn="1"/>
        </p:nvSpPr>
        <p:spPr>
          <a:xfrm>
            <a:off x="822326" y="5508627"/>
            <a:ext cx="7546975" cy="739775"/>
          </a:xfrm>
          <a:prstGeom prst="rect">
            <a:avLst/>
          </a:prstGeom>
        </p:spPr>
        <p:txBody>
          <a:bodyPr>
            <a:normAutofit/>
          </a:bodyPr>
          <a:lstStyle>
            <a:lvl1pPr indent="0" defTabSz="914400">
              <a:lnSpc>
                <a:spcPct val="90000"/>
              </a:lnSpc>
              <a:spcBef>
                <a:spcPts val="1200"/>
              </a:spcBef>
              <a:spcAft>
                <a:spcPts val="200"/>
              </a:spcAft>
              <a:buClr>
                <a:schemeClr val="accent1"/>
              </a:buClr>
              <a:buSzPct val="100000"/>
              <a:buFont typeface="Calibri" panose="020F0502020204030204" pitchFamily="34" charset="0"/>
              <a:buNone/>
              <a:defRPr sz="2400" cap="all" spc="200" baseline="0">
                <a:solidFill>
                  <a:schemeClr val="tx2"/>
                </a:solidFill>
                <a:latin typeface="+mj-lt"/>
              </a:defRPr>
            </a:lvl1pPr>
            <a:lvl2pPr indent="0" algn="ctr" defTabSz="914400">
              <a:lnSpc>
                <a:spcPct val="90000"/>
              </a:lnSpc>
              <a:spcBef>
                <a:spcPts val="200"/>
              </a:spcBef>
              <a:spcAft>
                <a:spcPts val="400"/>
              </a:spcAft>
              <a:buClr>
                <a:schemeClr val="accent1"/>
              </a:buClr>
              <a:buFont typeface="Calibri" pitchFamily="34" charset="0"/>
              <a:buNone/>
              <a:defRPr sz="2400">
                <a:solidFill>
                  <a:schemeClr val="tx1">
                    <a:lumMod val="75000"/>
                    <a:lumOff val="25000"/>
                  </a:schemeClr>
                </a:solidFill>
              </a:defRPr>
            </a:lvl2pPr>
            <a:lvl3pPr indent="0" algn="ctr" defTabSz="914400">
              <a:lnSpc>
                <a:spcPct val="90000"/>
              </a:lnSpc>
              <a:spcBef>
                <a:spcPts val="200"/>
              </a:spcBef>
              <a:spcAft>
                <a:spcPts val="400"/>
              </a:spcAft>
              <a:buClr>
                <a:schemeClr val="accent1"/>
              </a:buClr>
              <a:buFont typeface="Calibri" pitchFamily="34" charset="0"/>
              <a:buNone/>
              <a:defRPr sz="2400">
                <a:solidFill>
                  <a:schemeClr val="tx1">
                    <a:lumMod val="75000"/>
                    <a:lumOff val="25000"/>
                  </a:schemeClr>
                </a:solidFill>
              </a:defRPr>
            </a:lvl3pPr>
            <a:lvl4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4pPr>
            <a:lvl5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5pPr>
            <a:lvl6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6pPr>
            <a:lvl7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7pPr>
            <a:lvl8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8pPr>
            <a:lvl9pPr indent="0" algn="ctr" defTabSz="914400">
              <a:lnSpc>
                <a:spcPct val="90000"/>
              </a:lnSpc>
              <a:spcBef>
                <a:spcPts val="200"/>
              </a:spcBef>
              <a:spcAft>
                <a:spcPts val="400"/>
              </a:spcAft>
              <a:buClr>
                <a:schemeClr val="accent1"/>
              </a:buClr>
              <a:buFont typeface="Calibri" pitchFamily="34" charset="0"/>
              <a:buNone/>
              <a:defRPr sz="2000">
                <a:solidFill>
                  <a:schemeClr val="tx1">
                    <a:lumMod val="75000"/>
                    <a:lumOff val="25000"/>
                  </a:schemeClr>
                </a:solidFill>
              </a:defRPr>
            </a:lvl9pPr>
          </a:lstStyle>
          <a:p>
            <a:pPr>
              <a:defRPr/>
            </a:pPr>
            <a:r>
              <a:rPr lang="en-US" sz="1800" dirty="0" smtClean="0"/>
              <a:t>PELATIHAN IMPLEMENTASI KURIKULUM 2013</a:t>
            </a:r>
            <a:r>
              <a:rPr lang="id-ID" sz="1800" dirty="0" smtClean="0"/>
              <a:t> </a:t>
            </a:r>
            <a:r>
              <a:rPr lang="en-US" sz="1800" dirty="0" smtClean="0"/>
              <a:t>BAGI PENGAWAS SEKOLAH</a:t>
            </a:r>
            <a:endParaRPr lang="en-US" sz="1800" dirty="0"/>
          </a:p>
        </p:txBody>
      </p:sp>
      <p:pic>
        <p:nvPicPr>
          <p:cNvPr id="10" name="Picture 148"/>
          <p:cNvPicPr>
            <a:picLocks noChangeAspect="1"/>
          </p:cNvPicPr>
          <p:nvPr userDrawn="1"/>
        </p:nvPicPr>
        <p:blipFill>
          <a:blip r:embed="rId4"/>
          <a:srcRect/>
          <a:stretch>
            <a:fillRect/>
          </a:stretch>
        </p:blipFill>
        <p:spPr bwMode="auto">
          <a:xfrm>
            <a:off x="822325" y="6316663"/>
            <a:ext cx="484188" cy="482600"/>
          </a:xfrm>
          <a:prstGeom prst="rect">
            <a:avLst/>
          </a:prstGeom>
          <a:noFill/>
          <a:ln w="9525">
            <a:noFill/>
            <a:miter lim="800000"/>
            <a:headEnd/>
            <a:tailEnd/>
          </a:ln>
        </p:spPr>
      </p:pic>
      <p:sp>
        <p:nvSpPr>
          <p:cNvPr id="2" name="Title 1"/>
          <p:cNvSpPr>
            <a:spLocks noGrp="1"/>
          </p:cNvSpPr>
          <p:nvPr>
            <p:ph type="ctrTitle"/>
          </p:nvPr>
        </p:nvSpPr>
        <p:spPr>
          <a:xfrm>
            <a:off x="1219200" y="758952"/>
            <a:ext cx="7147560" cy="3127248"/>
          </a:xfrm>
        </p:spPr>
        <p:txBody>
          <a:bodyPr anchor="b">
            <a:normAutofit/>
          </a:bodyPr>
          <a:lstStyle>
            <a:lvl1pPr algn="l">
              <a:lnSpc>
                <a:spcPct val="85000"/>
              </a:lnSpc>
              <a:defRPr sz="8000" spc="-50" baseline="0">
                <a:solidFill>
                  <a:schemeClr val="tx1">
                    <a:lumMod val="85000"/>
                    <a:lumOff val="15000"/>
                  </a:schemeClr>
                </a:solidFill>
              </a:defRPr>
            </a:lvl1pPr>
          </a:lstStyle>
          <a:p>
            <a:r>
              <a:rPr lang="en-US" dirty="0" smtClean="0"/>
              <a:t>Click to edit Master title style</a:t>
            </a:r>
            <a:endParaRPr lang="en-US" dirty="0"/>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endParaRPr lang="en-US">
              <a:solidFill>
                <a:prstClr val="white"/>
              </a:solidFill>
            </a:endParaRPr>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pPr algn="l"/>
            <a:endParaRPr lang="en-US">
              <a:solidFill>
                <a:prstClr val="black"/>
              </a:solidFill>
              <a:latin typeface="Arial" pitchFamily="34" charset="0"/>
              <a:cs typeface="+mn-cs"/>
            </a:endParaRPr>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80FFFBF0-4C09-4ED0-99C7-690365551DA8}" type="datetime1">
              <a:rPr/>
              <a:pPr>
                <a:defRPr/>
              </a:pPr>
              <a:t>3/4/2014</a:t>
            </a:fld>
            <a:endParaRP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r>
              <a:rPr smtClean="0"/>
              <a:t>Design by: JOKO MURSITHO</a:t>
            </a:r>
            <a:endParaRP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50335A17-488A-4F43-A2E3-A50C2B1ECF80}" type="slidenum">
              <a:rPr/>
              <a:pPr>
                <a:defRPr/>
              </a:pPr>
              <a:t>‹#›</a:t>
            </a:fld>
            <a:endParaRPr/>
          </a:p>
        </p:txBody>
      </p:sp>
    </p:spTree>
    <p:extLst>
      <p:ext uri="{BB962C8B-B14F-4D97-AF65-F5344CB8AC3E}">
        <p14:creationId xmlns="" xmlns:p14="http://schemas.microsoft.com/office/powerpoint/2010/main" val="552394916"/>
      </p:ext>
    </p:extLst>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671403C0-F738-4B06-9C7D-EB58E5BEA13A}"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p:txBody>
          <a:bodyPr/>
          <a:lstStyle>
            <a:extLst/>
          </a:lstStyle>
          <a:p>
            <a:pPr>
              <a:defRPr/>
            </a:pPr>
            <a:fld id="{8AE89939-4B04-43C6-B33C-3C8378425861}"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1164762302"/>
      </p:ext>
    </p:extLst>
  </p:cSld>
  <p:clrMapOvr>
    <a:masterClrMapping/>
  </p:clrMapOvr>
  <p:transition spd="slow">
    <p:wedg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1"/>
          </p:nvPr>
        </p:nvSpPr>
        <p:spPr>
          <a:ln/>
        </p:spPr>
        <p:txBody>
          <a:bodyPr/>
          <a:lstStyle>
            <a:lvl1pPr>
              <a:defRPr/>
            </a:lvl1pPr>
          </a:lstStyle>
          <a:p>
            <a:pPr>
              <a:defRPr/>
            </a:pPr>
            <a:fld id="{AA2DAF1D-AE85-4BFC-8781-226EDCC2B31E}"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1" y="2821839"/>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1" y="1905002"/>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3C9CB13A-BD7B-462B-ABAC-0FCD0670AF20}"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a:xfrm>
            <a:off x="6733952" y="6555112"/>
            <a:ext cx="588336" cy="228600"/>
          </a:xfrm>
        </p:spPr>
        <p:txBody>
          <a:bodyPr/>
          <a:lstStyle>
            <a:extLst/>
          </a:lstStyle>
          <a:p>
            <a:pPr>
              <a:defRPr/>
            </a:pPr>
            <a:fld id="{533BD37E-66FF-450E-A6CE-73A49BE7D410}"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793037794"/>
      </p:ext>
    </p:extLst>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2"/>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2"/>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C2AA00C9-27A6-410B-A990-7CD85C79A73B}" type="datetime1">
              <a:rPr lang="en-US" smtClean="0">
                <a:solidFill>
                  <a:srgbClr val="B13F9A"/>
                </a:solidFill>
              </a:rPr>
              <a:pPr>
                <a:defRPr/>
              </a:pPr>
              <a:t>10/22/2014</a:t>
            </a:fld>
            <a:endParaRPr lang="en-US">
              <a:solidFill>
                <a:srgbClr val="B13F9A"/>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7" name="Slide Number Placeholder 6"/>
          <p:cNvSpPr>
            <a:spLocks noGrp="1"/>
          </p:cNvSpPr>
          <p:nvPr>
            <p:ph type="sldNum" sz="quarter" idx="12"/>
          </p:nvPr>
        </p:nvSpPr>
        <p:spPr/>
        <p:txBody>
          <a:bodyPr/>
          <a:lstStyle>
            <a:extLst/>
          </a:lstStyle>
          <a:p>
            <a:pPr>
              <a:defRPr/>
            </a:pPr>
            <a:fld id="{D8DCFEDC-05A6-4BB1-A342-EEAFEFF2D4DB}"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4072808421"/>
      </p:ext>
    </p:extLst>
  </p:cSld>
  <p:clrMapOvr>
    <a:masterClrMapping/>
  </p:clrMapOvr>
  <p:transition spd="slow">
    <p:wedg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DCC70177-FFFC-412F-9F9A-A28A9E55714D}" type="datetime1">
              <a:rPr lang="en-US" smtClean="0">
                <a:solidFill>
                  <a:srgbClr val="B13F9A"/>
                </a:solidFill>
              </a:rPr>
              <a:pPr>
                <a:defRPr/>
              </a:pPr>
              <a:t>10/22/2014</a:t>
            </a:fld>
            <a:endParaRPr lang="en-US">
              <a:solidFill>
                <a:srgbClr val="B13F9A"/>
              </a:solidFill>
            </a:endParaRPr>
          </a:p>
        </p:txBody>
      </p:sp>
      <p:sp>
        <p:nvSpPr>
          <p:cNvPr id="8" name="Footer Placeholder 7"/>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9" name="Slide Number Placeholder 8"/>
          <p:cNvSpPr>
            <a:spLocks noGrp="1"/>
          </p:cNvSpPr>
          <p:nvPr>
            <p:ph type="sldNum" sz="quarter" idx="12"/>
          </p:nvPr>
        </p:nvSpPr>
        <p:spPr/>
        <p:txBody>
          <a:bodyPr/>
          <a:lstStyle>
            <a:extLst/>
          </a:lstStyle>
          <a:p>
            <a:pPr>
              <a:defRPr/>
            </a:pPr>
            <a:fld id="{B2E690BE-AF82-47DE-91B0-C23DF7D9B36D}"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736949662"/>
      </p:ext>
    </p:extLst>
  </p:cSld>
  <p:clrMapOvr>
    <a:masterClrMapping/>
  </p:clrMapOvr>
  <p:transition spd="slow">
    <p:wedg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A335F179-9814-4AD6-8E1D-A1CA18F13F07}" type="datetime1">
              <a:rPr lang="en-US" smtClean="0">
                <a:solidFill>
                  <a:srgbClr val="B13F9A"/>
                </a:solidFill>
              </a:rPr>
              <a:pPr>
                <a:defRPr/>
              </a:pPr>
              <a:t>10/22/2014</a:t>
            </a:fld>
            <a:endParaRPr lang="en-US">
              <a:solidFill>
                <a:srgbClr val="B13F9A"/>
              </a:solidFill>
            </a:endParaRPr>
          </a:p>
        </p:txBody>
      </p:sp>
      <p:sp>
        <p:nvSpPr>
          <p:cNvPr id="4" name="Footer Placeholder 3"/>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5" name="Slide Number Placeholder 4"/>
          <p:cNvSpPr>
            <a:spLocks noGrp="1"/>
          </p:cNvSpPr>
          <p:nvPr>
            <p:ph type="sldNum" sz="quarter" idx="12"/>
          </p:nvPr>
        </p:nvSpPr>
        <p:spPr/>
        <p:txBody>
          <a:bodyPr/>
          <a:lstStyle>
            <a:extLst/>
          </a:lstStyle>
          <a:p>
            <a:pPr>
              <a:defRPr/>
            </a:pPr>
            <a:fld id="{06A3DF28-F0CF-4A8F-AAA7-820DFD45221F}"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4086640311"/>
      </p:ext>
    </p:extLst>
  </p:cSld>
  <p:clrMapOvr>
    <a:masterClrMapping/>
  </p:clrMapOvr>
  <p:transition spd="slow">
    <p:wedg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pPr>
              <a:defRPr/>
            </a:pPr>
            <a:fld id="{7C70B1DD-619F-4C2A-B55C-9227C47F82CA}" type="datetime1">
              <a:rPr lang="en-US" smtClean="0">
                <a:solidFill>
                  <a:srgbClr val="B13F9A"/>
                </a:solidFill>
              </a:rPr>
              <a:pPr>
                <a:defRPr/>
              </a:pPr>
              <a:t>10/22/2014</a:t>
            </a:fld>
            <a:endParaRPr lang="en-US">
              <a:solidFill>
                <a:srgbClr val="B13F9A"/>
              </a:solidFill>
            </a:endParaRPr>
          </a:p>
        </p:txBody>
      </p:sp>
      <p:sp>
        <p:nvSpPr>
          <p:cNvPr id="3" name="Footer Placeholder 2"/>
          <p:cNvSpPr>
            <a:spLocks noGrp="1"/>
          </p:cNvSpPr>
          <p:nvPr>
            <p:ph type="ftr" sz="quarter" idx="11"/>
          </p:nvPr>
        </p:nvSpPr>
        <p:spPr/>
        <p:txBody>
          <a:bodyPr/>
          <a:lstStyle>
            <a:lvl1pPr>
              <a:defRPr>
                <a:solidFill>
                  <a:schemeClr val="tx2"/>
                </a:solidFill>
              </a:defRPr>
            </a:lvl1pPr>
            <a:extLst/>
          </a:lstStyle>
          <a:p>
            <a:pPr>
              <a:defRPr/>
            </a:pPr>
            <a:r>
              <a:rPr lang="en-US" smtClean="0">
                <a:solidFill>
                  <a:srgbClr val="B13F9A"/>
                </a:solidFill>
              </a:rPr>
              <a:t>Design by: JOKO MURSITHO</a:t>
            </a:r>
            <a:endParaRPr lang="en-US">
              <a:solidFill>
                <a:srgbClr val="B13F9A"/>
              </a:solidFill>
            </a:endParaRPr>
          </a:p>
        </p:txBody>
      </p:sp>
      <p:sp>
        <p:nvSpPr>
          <p:cNvPr id="4" name="Slide Number Placeholder 3"/>
          <p:cNvSpPr>
            <a:spLocks noGrp="1"/>
          </p:cNvSpPr>
          <p:nvPr>
            <p:ph type="sldNum" sz="quarter" idx="12"/>
          </p:nvPr>
        </p:nvSpPr>
        <p:spPr/>
        <p:txBody>
          <a:bodyPr/>
          <a:lstStyle>
            <a:extLst/>
          </a:lstStyle>
          <a:p>
            <a:pPr>
              <a:defRPr/>
            </a:pPr>
            <a:fld id="{067F4354-5928-425B-84B7-2B4581E4207A}"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2337026388"/>
      </p:ext>
    </p:extLst>
  </p:cSld>
  <p:clrMapOvr>
    <a:masterClrMapping/>
  </p:clrMapOvr>
  <p:transition spd="slow">
    <p:wedge/>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76F540B1-0BC8-4209-9E60-7853E5BA15D2}" type="datetime1">
              <a:rPr lang="en-US" smtClean="0">
                <a:solidFill>
                  <a:srgbClr val="B13F9A"/>
                </a:solidFill>
              </a:rPr>
              <a:pPr>
                <a:defRPr/>
              </a:pPr>
              <a:t>10/22/2014</a:t>
            </a:fld>
            <a:endParaRPr lang="en-US">
              <a:solidFill>
                <a:srgbClr val="B13F9A"/>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7" name="Slide Number Placeholder 6"/>
          <p:cNvSpPr>
            <a:spLocks noGrp="1"/>
          </p:cNvSpPr>
          <p:nvPr>
            <p:ph type="sldNum" sz="quarter" idx="12"/>
          </p:nvPr>
        </p:nvSpPr>
        <p:spPr/>
        <p:txBody>
          <a:bodyPr/>
          <a:lstStyle>
            <a:extLst/>
          </a:lstStyle>
          <a:p>
            <a:pPr>
              <a:defRPr/>
            </a:pPr>
            <a:fld id="{43891028-A9D9-491E-9A9F-5E5C1E02DAB4}"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2487119257"/>
      </p:ext>
    </p:extLst>
  </p:cSld>
  <p:clrMapOvr>
    <a:masterClrMapping/>
  </p:clrMapOvr>
  <p:transition spd="slow">
    <p:wedg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9" y="1004670"/>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endParaRPr lang="en-US">
              <a:solidFill>
                <a:prstClr val="white"/>
              </a:solidFill>
            </a:endParaRPr>
          </a:p>
        </p:txBody>
      </p:sp>
      <p:sp>
        <p:nvSpPr>
          <p:cNvPr id="9" name="Rectangle 8"/>
          <p:cNvSpPr/>
          <p:nvPr/>
        </p:nvSpPr>
        <p:spPr>
          <a:xfrm rot="21420000">
            <a:off x="596707" y="998818"/>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endParaRPr lang="en-US">
              <a:solidFill>
                <a:prstClr val="white"/>
              </a:solidFill>
            </a:endParaRPr>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defRPr/>
            </a:pPr>
            <a:fld id="{BD8EC431-7CE1-4C1F-9109-8DD5717B0239}" type="datetime1">
              <a:rPr lang="en-US" smtClean="0">
                <a:solidFill>
                  <a:srgbClr val="F4E7ED"/>
                </a:solidFill>
              </a:rPr>
              <a:pPr>
                <a:defRPr/>
              </a:pPr>
              <a:t>10/22/2014</a:t>
            </a:fld>
            <a:endParaRPr lang="en-US">
              <a:solidFill>
                <a:srgbClr val="F4E7ED"/>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F4E7ED"/>
                </a:solidFill>
              </a:rPr>
              <a:t>Design by: JOKO MURSITHO</a:t>
            </a:r>
            <a:endParaRPr lang="en-US">
              <a:solidFill>
                <a:srgbClr val="F4E7ED"/>
              </a:solidFill>
            </a:endParaRPr>
          </a:p>
        </p:txBody>
      </p:sp>
      <p:sp>
        <p:nvSpPr>
          <p:cNvPr id="7" name="Slide Number Placeholder 6"/>
          <p:cNvSpPr>
            <a:spLocks noGrp="1"/>
          </p:cNvSpPr>
          <p:nvPr>
            <p:ph type="sldNum" sz="quarter" idx="12"/>
          </p:nvPr>
        </p:nvSpPr>
        <p:spPr/>
        <p:txBody>
          <a:bodyPr/>
          <a:lstStyle>
            <a:extLst/>
          </a:lstStyle>
          <a:p>
            <a:pPr>
              <a:defRPr/>
            </a:pPr>
            <a:fld id="{0FD88236-A94E-477C-B203-31ED3B8201B6}" type="slidenum">
              <a:rPr lang="en-US" smtClean="0">
                <a:solidFill>
                  <a:srgbClr val="F4E7ED"/>
                </a:solidFill>
              </a:rPr>
              <a:pPr>
                <a:defRPr/>
              </a:pPr>
              <a:t>‹#›</a:t>
            </a:fld>
            <a:endParaRPr lang="en-US">
              <a:solidFill>
                <a:srgbClr val="F4E7ED"/>
              </a:solidFill>
            </a:endParaRP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extLst>
      <p:ext uri="{BB962C8B-B14F-4D97-AF65-F5344CB8AC3E}">
        <p14:creationId xmlns="" xmlns:p14="http://schemas.microsoft.com/office/powerpoint/2010/main" val="3783669470"/>
      </p:ext>
    </p:extLst>
  </p:cSld>
  <p:clrMapOvr>
    <a:overrideClrMapping bg1="dk1" tx1="lt1" bg2="dk2" tx2="lt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E49B70DF-1B77-4AFB-9819-28DC57357279}"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p:txBody>
          <a:bodyPr/>
          <a:lstStyle>
            <a:extLst/>
          </a:lstStyle>
          <a:p>
            <a:pPr>
              <a:defRPr/>
            </a:pPr>
            <a:fld id="{40A9A830-C4C0-4211-9333-EBA97ABCD79C}"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3461929435"/>
      </p:ext>
    </p:extLst>
  </p:cSld>
  <p:clrMapOvr>
    <a:masterClrMapping/>
  </p:clrMapOvr>
  <p:transition spd="slow">
    <p:wedg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7"/>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4"/>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pPr>
              <a:defRPr/>
            </a:pPr>
            <a:fld id="{DED6473C-D481-4244-914A-E657F7EC6FB2}"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a:xfrm>
            <a:off x="457200" y="6556248"/>
            <a:ext cx="3657600" cy="228600"/>
          </a:xfrm>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4B1373F9-D9E0-47DC-B6EB-49654E44B025}"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1199229452"/>
      </p:ext>
    </p:extLst>
  </p:cSld>
  <p:clrMapOvr>
    <a:masterClrMapping/>
  </p:clrMapOvr>
  <p:transition spd="slow">
    <p:wedg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4266184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1"/>
          </p:nvPr>
        </p:nvSpPr>
        <p:spPr>
          <a:ln/>
        </p:spPr>
        <p:txBody>
          <a:bodyPr/>
          <a:lstStyle>
            <a:lvl1pPr>
              <a:defRPr/>
            </a:lvl1pPr>
          </a:lstStyle>
          <a:p>
            <a:pPr>
              <a:defRPr/>
            </a:pPr>
            <a:fld id="{B2344BC3-59C2-4CF7-BE60-6370AD1AA71B}" type="slidenum">
              <a:rPr lang="en-US"/>
              <a:pPr>
                <a:defRPr/>
              </a:pPr>
              <a:t>‹#›</a:t>
            </a:fld>
            <a:endParaRPr 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127745870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114632046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25159763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8" name="Footer Placeholder 7"/>
          <p:cNvSpPr>
            <a:spLocks noGrp="1"/>
          </p:cNvSpPr>
          <p:nvPr>
            <p:ph type="ftr" sz="quarter" idx="11"/>
          </p:nvPr>
        </p:nvSpPr>
        <p:spPr/>
        <p:txBody>
          <a:bodyPr/>
          <a:lstStyle/>
          <a:p>
            <a:endParaRPr lang="id-ID">
              <a:solidFill>
                <a:prstClr val="black">
                  <a:tint val="75000"/>
                </a:prstClr>
              </a:solidFill>
            </a:endParaRPr>
          </a:p>
        </p:txBody>
      </p:sp>
      <p:sp>
        <p:nvSpPr>
          <p:cNvPr id="9" name="Slide Number Placeholder 8"/>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198110319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4" name="Footer Placeholder 3"/>
          <p:cNvSpPr>
            <a:spLocks noGrp="1"/>
          </p:cNvSpPr>
          <p:nvPr>
            <p:ph type="ftr" sz="quarter" idx="11"/>
          </p:nvPr>
        </p:nvSpPr>
        <p:spPr/>
        <p:txBody>
          <a:bodyPr/>
          <a:lstStyle/>
          <a:p>
            <a:endParaRPr lang="id-ID">
              <a:solidFill>
                <a:prstClr val="black">
                  <a:tint val="75000"/>
                </a:prstClr>
              </a:solidFill>
            </a:endParaRPr>
          </a:p>
        </p:txBody>
      </p:sp>
      <p:sp>
        <p:nvSpPr>
          <p:cNvPr id="5" name="Slide Number Placeholder 4"/>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47099698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3" name="Footer Placeholder 2"/>
          <p:cNvSpPr>
            <a:spLocks noGrp="1"/>
          </p:cNvSpPr>
          <p:nvPr>
            <p:ph type="ftr" sz="quarter" idx="11"/>
          </p:nvPr>
        </p:nvSpPr>
        <p:spPr/>
        <p:txBody>
          <a:bodyPr/>
          <a:lstStyle/>
          <a:p>
            <a:endParaRPr lang="id-ID">
              <a:solidFill>
                <a:prstClr val="black">
                  <a:tint val="75000"/>
                </a:prstClr>
              </a:solidFill>
            </a:endParaRPr>
          </a:p>
        </p:txBody>
      </p:sp>
      <p:sp>
        <p:nvSpPr>
          <p:cNvPr id="4" name="Slide Number Placeholder 3"/>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149688405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3514828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3887391" y="987428"/>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222608511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308250565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F5FCE4-7C74-4945-8035-00BBF2145596}" type="datetimeFigureOut">
              <a:rPr lang="id-ID" smtClean="0">
                <a:solidFill>
                  <a:prstClr val="black">
                    <a:tint val="75000"/>
                  </a:prstClr>
                </a:solidFill>
              </a: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07BFDA63-3D9C-411E-B227-DF741E3F4AE1}"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 xmlns:p14="http://schemas.microsoft.com/office/powerpoint/2010/main" val="3162599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1"/>
          </p:nvPr>
        </p:nvSpPr>
        <p:spPr>
          <a:ln/>
        </p:spPr>
        <p:txBody>
          <a:bodyPr/>
          <a:lstStyle>
            <a:lvl1pPr>
              <a:defRPr/>
            </a:lvl1pPr>
          </a:lstStyle>
          <a:p>
            <a:pPr>
              <a:defRPr/>
            </a:pPr>
            <a:fld id="{672F0E59-7EED-434B-8D25-AC2A9D0CF49E}" type="slidenum">
              <a:rPr lang="en-US"/>
              <a:pPr>
                <a:defRPr/>
              </a:pPr>
              <a:t>‹#›</a:t>
            </a:fld>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endParaRPr lang="en-US">
              <a:solidFill>
                <a:prstClr val="white"/>
              </a:solidFill>
            </a:endParaRPr>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pPr algn="l"/>
            <a:endParaRPr lang="en-US">
              <a:solidFill>
                <a:prstClr val="black"/>
              </a:solidFill>
              <a:latin typeface="Arial" pitchFamily="34" charset="0"/>
              <a:cs typeface="+mn-cs"/>
            </a:endParaRPr>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pPr>
              <a:defRPr/>
            </a:pPr>
            <a:fld id="{80FFFBF0-4C09-4ED0-99C7-690365551DA8}" type="datetime1">
              <a:rPr/>
              <a:pPr>
                <a:defRPr/>
              </a:pPr>
              <a:t>3/20/2014</a:t>
            </a:fld>
            <a:endParaRPr/>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pPr>
              <a:defRPr/>
            </a:pPr>
            <a:r>
              <a:rPr smtClean="0"/>
              <a:t>Design by: JOKO MURSITHO</a:t>
            </a:r>
            <a:endParaRPr/>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pPr>
              <a:defRPr/>
            </a:pPr>
            <a:fld id="{50335A17-488A-4F43-A2E3-A50C2B1ECF80}" type="slidenum">
              <a:rPr/>
              <a:pPr>
                <a:defRPr/>
              </a:pPr>
              <a:t>‹#›</a:t>
            </a:fld>
            <a:endParaRPr/>
          </a:p>
        </p:txBody>
      </p:sp>
    </p:spTree>
    <p:extLst>
      <p:ext uri="{BB962C8B-B14F-4D97-AF65-F5344CB8AC3E}">
        <p14:creationId xmlns="" xmlns:p14="http://schemas.microsoft.com/office/powerpoint/2010/main" val="3799756313"/>
      </p:ext>
    </p:extLst>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671403C0-F738-4B06-9C7D-EB58E5BEA13A}"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p:txBody>
          <a:bodyPr/>
          <a:lstStyle>
            <a:extLst/>
          </a:lstStyle>
          <a:p>
            <a:pPr>
              <a:defRPr/>
            </a:pPr>
            <a:fld id="{8AE89939-4B04-43C6-B33C-3C8378425861}"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406824318"/>
      </p:ext>
    </p:extLst>
  </p:cSld>
  <p:clrMapOvr>
    <a:masterClrMapping/>
  </p:clrMapOvr>
  <p:transition spd="slow">
    <p:wedge/>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pPr>
              <a:defRPr/>
            </a:pPr>
            <a:fld id="{3C9CB13A-BD7B-462B-ABAC-0FCD0670AF20}"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a:xfrm>
            <a:off x="6733952" y="6555112"/>
            <a:ext cx="588336" cy="228600"/>
          </a:xfrm>
        </p:spPr>
        <p:txBody>
          <a:bodyPr/>
          <a:lstStyle>
            <a:extLst/>
          </a:lstStyle>
          <a:p>
            <a:pPr>
              <a:defRPr/>
            </a:pPr>
            <a:fld id="{533BD37E-66FF-450E-A6CE-73A49BE7D410}"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2881169996"/>
      </p:ext>
    </p:extLst>
  </p:cSld>
  <p:clrMapOvr>
    <a:overrideClrMapping bg1="lt1" tx1="dk1" bg2="lt2" tx2="dk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C2AA00C9-27A6-410B-A990-7CD85C79A73B}" type="datetime1">
              <a:rPr lang="en-US" smtClean="0">
                <a:solidFill>
                  <a:srgbClr val="B13F9A"/>
                </a:solidFill>
              </a:rPr>
              <a:pPr>
                <a:defRPr/>
              </a:pPr>
              <a:t>10/22/2014</a:t>
            </a:fld>
            <a:endParaRPr lang="en-US">
              <a:solidFill>
                <a:srgbClr val="B13F9A"/>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7" name="Slide Number Placeholder 6"/>
          <p:cNvSpPr>
            <a:spLocks noGrp="1"/>
          </p:cNvSpPr>
          <p:nvPr>
            <p:ph type="sldNum" sz="quarter" idx="12"/>
          </p:nvPr>
        </p:nvSpPr>
        <p:spPr/>
        <p:txBody>
          <a:bodyPr/>
          <a:lstStyle>
            <a:extLst/>
          </a:lstStyle>
          <a:p>
            <a:pPr>
              <a:defRPr/>
            </a:pPr>
            <a:fld id="{D8DCFEDC-05A6-4BB1-A342-EEAFEFF2D4DB}"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4131059778"/>
      </p:ext>
    </p:extLst>
  </p:cSld>
  <p:clrMapOvr>
    <a:masterClrMapping/>
  </p:clrMapOvr>
  <p:transition spd="slow">
    <p:wedg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fld id="{DCC70177-FFFC-412F-9F9A-A28A9E55714D}" type="datetime1">
              <a:rPr lang="en-US" smtClean="0">
                <a:solidFill>
                  <a:srgbClr val="B13F9A"/>
                </a:solidFill>
              </a:rPr>
              <a:pPr>
                <a:defRPr/>
              </a:pPr>
              <a:t>10/22/2014</a:t>
            </a:fld>
            <a:endParaRPr lang="en-US">
              <a:solidFill>
                <a:srgbClr val="B13F9A"/>
              </a:solidFill>
            </a:endParaRPr>
          </a:p>
        </p:txBody>
      </p:sp>
      <p:sp>
        <p:nvSpPr>
          <p:cNvPr id="8" name="Footer Placeholder 7"/>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9" name="Slide Number Placeholder 8"/>
          <p:cNvSpPr>
            <a:spLocks noGrp="1"/>
          </p:cNvSpPr>
          <p:nvPr>
            <p:ph type="sldNum" sz="quarter" idx="12"/>
          </p:nvPr>
        </p:nvSpPr>
        <p:spPr/>
        <p:txBody>
          <a:bodyPr/>
          <a:lstStyle>
            <a:extLst/>
          </a:lstStyle>
          <a:p>
            <a:pPr>
              <a:defRPr/>
            </a:pPr>
            <a:fld id="{B2E690BE-AF82-47DE-91B0-C23DF7D9B36D}"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3923366835"/>
      </p:ext>
    </p:extLst>
  </p:cSld>
  <p:clrMapOvr>
    <a:masterClrMapping/>
  </p:clrMapOvr>
  <p:transition spd="slow">
    <p:wedge/>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fld id="{A335F179-9814-4AD6-8E1D-A1CA18F13F07}" type="datetime1">
              <a:rPr lang="en-US" smtClean="0">
                <a:solidFill>
                  <a:srgbClr val="B13F9A"/>
                </a:solidFill>
              </a:rPr>
              <a:pPr>
                <a:defRPr/>
              </a:pPr>
              <a:t>10/22/2014</a:t>
            </a:fld>
            <a:endParaRPr lang="en-US">
              <a:solidFill>
                <a:srgbClr val="B13F9A"/>
              </a:solidFill>
            </a:endParaRPr>
          </a:p>
        </p:txBody>
      </p:sp>
      <p:sp>
        <p:nvSpPr>
          <p:cNvPr id="4" name="Footer Placeholder 3"/>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5" name="Slide Number Placeholder 4"/>
          <p:cNvSpPr>
            <a:spLocks noGrp="1"/>
          </p:cNvSpPr>
          <p:nvPr>
            <p:ph type="sldNum" sz="quarter" idx="12"/>
          </p:nvPr>
        </p:nvSpPr>
        <p:spPr/>
        <p:txBody>
          <a:bodyPr/>
          <a:lstStyle>
            <a:extLst/>
          </a:lstStyle>
          <a:p>
            <a:pPr>
              <a:defRPr/>
            </a:pPr>
            <a:fld id="{06A3DF28-F0CF-4A8F-AAA7-820DFD45221F}"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2311207268"/>
      </p:ext>
    </p:extLst>
  </p:cSld>
  <p:clrMapOvr>
    <a:masterClrMapping/>
  </p:clrMapOvr>
  <p:transition spd="slow">
    <p:wedg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pPr>
              <a:defRPr/>
            </a:pPr>
            <a:fld id="{7C70B1DD-619F-4C2A-B55C-9227C47F82CA}" type="datetime1">
              <a:rPr lang="en-US" smtClean="0">
                <a:solidFill>
                  <a:srgbClr val="B13F9A"/>
                </a:solidFill>
              </a:rPr>
              <a:pPr>
                <a:defRPr/>
              </a:pPr>
              <a:t>10/22/2014</a:t>
            </a:fld>
            <a:endParaRPr lang="en-US">
              <a:solidFill>
                <a:srgbClr val="B13F9A"/>
              </a:solidFill>
            </a:endParaRPr>
          </a:p>
        </p:txBody>
      </p:sp>
      <p:sp>
        <p:nvSpPr>
          <p:cNvPr id="3" name="Footer Placeholder 2"/>
          <p:cNvSpPr>
            <a:spLocks noGrp="1"/>
          </p:cNvSpPr>
          <p:nvPr>
            <p:ph type="ftr" sz="quarter" idx="11"/>
          </p:nvPr>
        </p:nvSpPr>
        <p:spPr/>
        <p:txBody>
          <a:bodyPr/>
          <a:lstStyle>
            <a:lvl1pPr>
              <a:defRPr>
                <a:solidFill>
                  <a:schemeClr val="tx2"/>
                </a:solidFill>
              </a:defRPr>
            </a:lvl1pPr>
            <a:extLst/>
          </a:lstStyle>
          <a:p>
            <a:pPr>
              <a:defRPr/>
            </a:pPr>
            <a:r>
              <a:rPr lang="en-US" smtClean="0">
                <a:solidFill>
                  <a:srgbClr val="B13F9A"/>
                </a:solidFill>
              </a:rPr>
              <a:t>Design by: JOKO MURSITHO</a:t>
            </a:r>
            <a:endParaRPr lang="en-US">
              <a:solidFill>
                <a:srgbClr val="B13F9A"/>
              </a:solidFill>
            </a:endParaRPr>
          </a:p>
        </p:txBody>
      </p:sp>
      <p:sp>
        <p:nvSpPr>
          <p:cNvPr id="4" name="Slide Number Placeholder 3"/>
          <p:cNvSpPr>
            <a:spLocks noGrp="1"/>
          </p:cNvSpPr>
          <p:nvPr>
            <p:ph type="sldNum" sz="quarter" idx="12"/>
          </p:nvPr>
        </p:nvSpPr>
        <p:spPr/>
        <p:txBody>
          <a:bodyPr/>
          <a:lstStyle>
            <a:extLst/>
          </a:lstStyle>
          <a:p>
            <a:pPr>
              <a:defRPr/>
            </a:pPr>
            <a:fld id="{067F4354-5928-425B-84B7-2B4581E4207A}"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3731963092"/>
      </p:ext>
    </p:extLst>
  </p:cSld>
  <p:clrMapOvr>
    <a:masterClrMapping/>
  </p:clrMapOvr>
  <p:transition spd="slow">
    <p:wedge/>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fld id="{76F540B1-0BC8-4209-9E60-7853E5BA15D2}" type="datetime1">
              <a:rPr lang="en-US" smtClean="0">
                <a:solidFill>
                  <a:srgbClr val="B13F9A"/>
                </a:solidFill>
              </a:rPr>
              <a:pPr>
                <a:defRPr/>
              </a:pPr>
              <a:t>10/22/2014</a:t>
            </a:fld>
            <a:endParaRPr lang="en-US">
              <a:solidFill>
                <a:srgbClr val="B13F9A"/>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7" name="Slide Number Placeholder 6"/>
          <p:cNvSpPr>
            <a:spLocks noGrp="1"/>
          </p:cNvSpPr>
          <p:nvPr>
            <p:ph type="sldNum" sz="quarter" idx="12"/>
          </p:nvPr>
        </p:nvSpPr>
        <p:spPr/>
        <p:txBody>
          <a:bodyPr/>
          <a:lstStyle>
            <a:extLst/>
          </a:lstStyle>
          <a:p>
            <a:pPr>
              <a:defRPr/>
            </a:pPr>
            <a:fld id="{43891028-A9D9-491E-9A9F-5E5C1E02DAB4}"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2883829865"/>
      </p:ext>
    </p:extLst>
  </p:cSld>
  <p:clrMapOvr>
    <a:masterClrMapping/>
  </p:clrMapOvr>
  <p:transition spd="slow">
    <p:wedge/>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endParaRPr lang="en-US">
              <a:solidFill>
                <a:prstClr val="white"/>
              </a:solidFill>
            </a:endParaRPr>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endParaRPr lang="en-US">
              <a:solidFill>
                <a:prstClr val="white"/>
              </a:solidFill>
            </a:endParaRPr>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pPr>
              <a:defRPr/>
            </a:pPr>
            <a:fld id="{BD8EC431-7CE1-4C1F-9109-8DD5717B0239}" type="datetime1">
              <a:rPr lang="en-US" smtClean="0">
                <a:solidFill>
                  <a:srgbClr val="F4E7ED"/>
                </a:solidFill>
              </a:rPr>
              <a:pPr>
                <a:defRPr/>
              </a:pPr>
              <a:t>10/22/2014</a:t>
            </a:fld>
            <a:endParaRPr lang="en-US">
              <a:solidFill>
                <a:srgbClr val="F4E7ED"/>
              </a:solidFill>
            </a:endParaRPr>
          </a:p>
        </p:txBody>
      </p:sp>
      <p:sp>
        <p:nvSpPr>
          <p:cNvPr id="6" name="Footer Placeholder 5"/>
          <p:cNvSpPr>
            <a:spLocks noGrp="1"/>
          </p:cNvSpPr>
          <p:nvPr>
            <p:ph type="ftr" sz="quarter" idx="11"/>
          </p:nvPr>
        </p:nvSpPr>
        <p:spPr/>
        <p:txBody>
          <a:bodyPr/>
          <a:lstStyle>
            <a:extLst/>
          </a:lstStyle>
          <a:p>
            <a:pPr>
              <a:defRPr/>
            </a:pPr>
            <a:r>
              <a:rPr lang="en-US" smtClean="0">
                <a:solidFill>
                  <a:srgbClr val="F4E7ED"/>
                </a:solidFill>
              </a:rPr>
              <a:t>Design by: JOKO MURSITHO</a:t>
            </a:r>
            <a:endParaRPr lang="en-US">
              <a:solidFill>
                <a:srgbClr val="F4E7ED"/>
              </a:solidFill>
            </a:endParaRPr>
          </a:p>
        </p:txBody>
      </p:sp>
      <p:sp>
        <p:nvSpPr>
          <p:cNvPr id="7" name="Slide Number Placeholder 6"/>
          <p:cNvSpPr>
            <a:spLocks noGrp="1"/>
          </p:cNvSpPr>
          <p:nvPr>
            <p:ph type="sldNum" sz="quarter" idx="12"/>
          </p:nvPr>
        </p:nvSpPr>
        <p:spPr/>
        <p:txBody>
          <a:bodyPr/>
          <a:lstStyle>
            <a:extLst/>
          </a:lstStyle>
          <a:p>
            <a:pPr>
              <a:defRPr/>
            </a:pPr>
            <a:fld id="{0FD88236-A94E-477C-B203-31ED3B8201B6}" type="slidenum">
              <a:rPr lang="en-US" smtClean="0">
                <a:solidFill>
                  <a:srgbClr val="F4E7ED"/>
                </a:solidFill>
              </a:rPr>
              <a:pPr>
                <a:defRPr/>
              </a:pPr>
              <a:t>‹#›</a:t>
            </a:fld>
            <a:endParaRPr lang="en-US">
              <a:solidFill>
                <a:srgbClr val="F4E7ED"/>
              </a:solidFill>
            </a:endParaRP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extLst>
      <p:ext uri="{BB962C8B-B14F-4D97-AF65-F5344CB8AC3E}">
        <p14:creationId xmlns="" xmlns:p14="http://schemas.microsoft.com/office/powerpoint/2010/main" val="2042590235"/>
      </p:ext>
    </p:extLst>
  </p:cSld>
  <p:clrMapOvr>
    <a:overrideClrMapping bg1="dk1" tx1="lt1" bg2="dk2" tx2="lt2" accent1="accent1" accent2="accent2" accent3="accent3" accent4="accent4" accent5="accent5" accent6="accent6" hlink="hlink" folHlink="folHlink"/>
  </p:clrMapOvr>
  <p:transition spd="slow">
    <p:wedge/>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fld id="{E49B70DF-1B77-4AFB-9819-28DC57357279}"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p:txBody>
          <a:bodyPr/>
          <a:lstStyle>
            <a:extLst/>
          </a:lstStyle>
          <a:p>
            <a:pPr>
              <a:defRPr/>
            </a:pPr>
            <a:fld id="{40A9A830-C4C0-4211-9333-EBA97ABCD79C}"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3093572782"/>
      </p:ext>
    </p:extLst>
  </p:cSld>
  <p:clrMapOvr>
    <a:masterClrMapping/>
  </p:clrMapOvr>
  <p:transition spd="slow">
    <p:wedg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9"/>
          <p:cNvSpPr>
            <a:spLocks noGrp="1" noChangeArrowheads="1"/>
          </p:cNvSpPr>
          <p:nvPr>
            <p:ph type="dt" sz="half" idx="10"/>
          </p:nvPr>
        </p:nvSpPr>
        <p:spPr>
          <a:ln/>
        </p:spPr>
        <p:txBody>
          <a:bodyPr/>
          <a:lstStyle>
            <a:lvl1pPr>
              <a:defRPr/>
            </a:lvl1pPr>
          </a:lstStyle>
          <a:p>
            <a:pPr>
              <a:defRPr/>
            </a:pPr>
            <a:endParaRPr lang="en-US"/>
          </a:p>
        </p:txBody>
      </p:sp>
      <p:sp>
        <p:nvSpPr>
          <p:cNvPr id="8" name="Rectangle 141"/>
          <p:cNvSpPr>
            <a:spLocks noGrp="1" noChangeArrowheads="1"/>
          </p:cNvSpPr>
          <p:nvPr>
            <p:ph type="sldNum" sz="quarter" idx="11"/>
          </p:nvPr>
        </p:nvSpPr>
        <p:spPr>
          <a:ln/>
        </p:spPr>
        <p:txBody>
          <a:bodyPr/>
          <a:lstStyle>
            <a:lvl1pPr>
              <a:defRPr/>
            </a:lvl1pPr>
          </a:lstStyle>
          <a:p>
            <a:pPr>
              <a:defRPr/>
            </a:pPr>
            <a:fld id="{7CE00C64-3512-4386-AC12-18ACEEEBCC35}" type="slidenum">
              <a:rPr lang="en-US"/>
              <a:pPr>
                <a:defRPr/>
              </a:pPr>
              <a:t>‹#›</a:t>
            </a:fld>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pPr>
              <a:defRPr/>
            </a:pPr>
            <a:fld id="{DED6473C-D481-4244-914A-E657F7EC6FB2}" type="datetime1">
              <a:rPr lang="en-US" smtClean="0">
                <a:solidFill>
                  <a:srgbClr val="B13F9A"/>
                </a:solidFill>
              </a:rPr>
              <a:pPr>
                <a:defRPr/>
              </a:pPr>
              <a:t>10/22/2014</a:t>
            </a:fld>
            <a:endParaRPr lang="en-US">
              <a:solidFill>
                <a:srgbClr val="B13F9A"/>
              </a:solidFill>
            </a:endParaRPr>
          </a:p>
        </p:txBody>
      </p:sp>
      <p:sp>
        <p:nvSpPr>
          <p:cNvPr id="5" name="Footer Placeholder 4"/>
          <p:cNvSpPr>
            <a:spLocks noGrp="1"/>
          </p:cNvSpPr>
          <p:nvPr>
            <p:ph type="ftr" sz="quarter" idx="11"/>
          </p:nvPr>
        </p:nvSpPr>
        <p:spPr>
          <a:xfrm>
            <a:off x="457200" y="6556248"/>
            <a:ext cx="3657600" cy="228600"/>
          </a:xfrm>
        </p:spPr>
        <p:txBody>
          <a:bodyPr/>
          <a:lstStyle>
            <a:extLst/>
          </a:lstStyle>
          <a:p>
            <a:pPr>
              <a:defRPr/>
            </a:pPr>
            <a:r>
              <a:rPr lang="en-US" smtClean="0">
                <a:solidFill>
                  <a:srgbClr val="B13F9A"/>
                </a:solidFill>
              </a:rPr>
              <a:t>Design by: JOKO MURSITHO</a:t>
            </a:r>
            <a:endParaRPr lang="en-US">
              <a:solidFill>
                <a:srgbClr val="B13F9A"/>
              </a:solidFill>
            </a:endParaRPr>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pPr>
              <a:defRPr/>
            </a:pPr>
            <a:fld id="{4B1373F9-D9E0-47DC-B6EB-49654E44B025}" type="slidenum">
              <a:rPr lang="en-US" smtClean="0">
                <a:solidFill>
                  <a:srgbClr val="B13F9A"/>
                </a:solidFill>
              </a:rPr>
              <a:pPr>
                <a:defRPr/>
              </a:pPr>
              <a:t>‹#›</a:t>
            </a:fld>
            <a:endParaRPr lang="en-US">
              <a:solidFill>
                <a:srgbClr val="B13F9A"/>
              </a:solidFill>
            </a:endParaRPr>
          </a:p>
        </p:txBody>
      </p:sp>
    </p:spTree>
    <p:extLst>
      <p:ext uri="{BB962C8B-B14F-4D97-AF65-F5344CB8AC3E}">
        <p14:creationId xmlns="" xmlns:p14="http://schemas.microsoft.com/office/powerpoint/2010/main" val="490407582"/>
      </p:ext>
    </p:extLst>
  </p:cSld>
  <p:clrMapOvr>
    <a:masterClrMapping/>
  </p:clrMapOvr>
  <p:transition spd="slow">
    <p:wedge/>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0"/>
            <a:ext cx="9144000" cy="6934200"/>
            <a:chOff x="0" y="0"/>
            <a:chExt cx="5760" cy="4368"/>
          </a:xfrm>
        </p:grpSpPr>
        <p:sp>
          <p:nvSpPr>
            <p:cNvPr id="57347"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48"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49"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0"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1"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2"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3"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4"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5"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6"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7357"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7358"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9"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0"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1"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2"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3"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4"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grpSp>
      <p:sp>
        <p:nvSpPr>
          <p:cNvPr id="57365"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57366"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7367" name="Rectangle 23"/>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57368" name="Rectangle 24"/>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57369" name="Rectangle 25"/>
          <p:cNvSpPr>
            <a:spLocks noGrp="1" noChangeArrowheads="1"/>
          </p:cNvSpPr>
          <p:nvPr>
            <p:ph type="sldNum" sz="quarter" idx="4"/>
          </p:nvPr>
        </p:nvSpPr>
        <p:spPr/>
        <p:txBody>
          <a:bodyPr/>
          <a:lstStyle>
            <a:lvl1pPr>
              <a:defRPr/>
            </a:lvl1pPr>
          </a:lstStyle>
          <a:p>
            <a:fld id="{E3B8F264-7F3C-4C08-B574-90CE3EA1FEFC}"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923132563"/>
      </p:ext>
    </p:extLst>
  </p:cSld>
  <p:clrMapOvr>
    <a:masterClrMapping/>
  </p:clrMapOvr>
  <p:transition spd="slow">
    <p:wheel spokes="8"/>
    <p:sndAc>
      <p:stSnd>
        <p:snd r:embed="rId1" name="push.wav"/>
      </p:stSnd>
    </p:sndAc>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6C37A64-D54F-4800-A027-29E9BEA5F5E2}"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127645464"/>
      </p:ext>
    </p:extLst>
  </p:cSld>
  <p:clrMapOvr>
    <a:masterClrMapping/>
  </p:clrMapOvr>
  <p:transition spd="slow">
    <p:wheel spokes="8"/>
    <p:sndAc>
      <p:stSnd>
        <p:snd r:embed="rId1" name="push.wav"/>
      </p:stSnd>
    </p:sndAc>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7F19910-0568-4BDF-93D7-ADC1ADB732E0}"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346948566"/>
      </p:ext>
    </p:extLst>
  </p:cSld>
  <p:clrMapOvr>
    <a:masterClrMapping/>
  </p:clrMapOvr>
  <p:transition spd="slow">
    <p:wheel spokes="8"/>
    <p:sndAc>
      <p:stSnd>
        <p:snd r:embed="rId1" name="push.wav"/>
      </p:stSnd>
    </p:sndAc>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7623A93D-B2E3-4645-AB5F-F3F7EA6904AD}"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281176953"/>
      </p:ext>
    </p:extLst>
  </p:cSld>
  <p:clrMapOvr>
    <a:masterClrMapping/>
  </p:clrMapOvr>
  <p:transition spd="slow">
    <p:wheel spokes="8"/>
    <p:sndAc>
      <p:stSnd>
        <p:snd r:embed="rId1" name="push.wav"/>
      </p:stSnd>
    </p:sndAc>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831E1F81-44C3-4FCC-897C-3CBCD25B1D2A}"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357159956"/>
      </p:ext>
    </p:extLst>
  </p:cSld>
  <p:clrMapOvr>
    <a:masterClrMapping/>
  </p:clrMapOvr>
  <p:transition spd="slow">
    <p:wheel spokes="8"/>
    <p:sndAc>
      <p:stSnd>
        <p:snd r:embed="rId1" name="push.wav"/>
      </p:stSnd>
    </p:sndAc>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FAE4B4E-6FB5-40E3-913A-70C604698352}"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97659711"/>
      </p:ext>
    </p:extLst>
  </p:cSld>
  <p:clrMapOvr>
    <a:masterClrMapping/>
  </p:clrMapOvr>
  <p:transition spd="slow">
    <p:wheel spokes="8"/>
    <p:sndAc>
      <p:stSnd>
        <p:snd r:embed="rId1" name="push.wav"/>
      </p:stSnd>
    </p:sndAc>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D765C987-6F1F-42C5-A6F5-4BA2FF399AC1}"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771506331"/>
      </p:ext>
    </p:extLst>
  </p:cSld>
  <p:clrMapOvr>
    <a:masterClrMapping/>
  </p:clrMapOvr>
  <p:transition spd="slow">
    <p:wheel spokes="8"/>
    <p:sndAc>
      <p:stSnd>
        <p:snd r:embed="rId1" name="push.wav"/>
      </p:stSnd>
    </p:sndAc>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030D9E8D-61F2-4982-8FFC-53B6E88330B8}"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160651335"/>
      </p:ext>
    </p:extLst>
  </p:cSld>
  <p:clrMapOvr>
    <a:masterClrMapping/>
  </p:clrMapOvr>
  <p:transition spd="slow">
    <p:wheel spokes="8"/>
    <p:sndAc>
      <p:stSnd>
        <p:snd r:embed="rId1" name="push.wav"/>
      </p:stSnd>
    </p:sndAc>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E6AF10C-767C-4852-80BA-4C29F646578F}"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03293912"/>
      </p:ext>
    </p:extLst>
  </p:cSld>
  <p:clrMapOvr>
    <a:masterClrMapping/>
  </p:clrMapOvr>
  <p:transition spd="slow">
    <p:wheel spokes="8"/>
    <p:sndAc>
      <p:stSnd>
        <p:snd r:embed="rId1" name="pu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1"/>
          </p:nvPr>
        </p:nvSpPr>
        <p:spPr>
          <a:ln/>
        </p:spPr>
        <p:txBody>
          <a:bodyPr/>
          <a:lstStyle>
            <a:lvl1pPr>
              <a:defRPr/>
            </a:lvl1pPr>
          </a:lstStyle>
          <a:p>
            <a:pPr>
              <a:defRPr/>
            </a:pPr>
            <a:fld id="{BB45EC02-B5FA-49A0-B9B4-2CE74C693C9A}" type="slidenum">
              <a:rPr lang="en-US"/>
              <a:pPr>
                <a:defRPr/>
              </a:pPr>
              <a:t>‹#›</a:t>
            </a:fld>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F39C5A8-2E49-4D7E-A3DE-19FCB52EA3E7}"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1741435475"/>
      </p:ext>
    </p:extLst>
  </p:cSld>
  <p:clrMapOvr>
    <a:masterClrMapping/>
  </p:clrMapOvr>
  <p:transition spd="slow">
    <p:wheel spokes="8"/>
    <p:sndAc>
      <p:stSnd>
        <p:snd r:embed="rId1" name="push.wav"/>
      </p:stSnd>
    </p:sndAc>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EEBCBC3-EA18-4730-9D5E-A0AB4E15C5B0}"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958598440"/>
      </p:ext>
    </p:extLst>
  </p:cSld>
  <p:clrMapOvr>
    <a:masterClrMapping/>
  </p:clrMapOvr>
  <p:transition spd="slow">
    <p:wheel spokes="8"/>
    <p:sndAc>
      <p:stSnd>
        <p:snd r:embed="rId1" name="push.wav"/>
      </p:stSnd>
    </p:sndAc>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4" name="AutoShape 7"/>
          <p:cNvSpPr>
            <a:spLocks noChangeArrowheads="1"/>
          </p:cNvSpPr>
          <p:nvPr userDrawn="1"/>
        </p:nvSpPr>
        <p:spPr bwMode="auto">
          <a:xfrm>
            <a:off x="8593138" y="6394450"/>
            <a:ext cx="550862" cy="463550"/>
          </a:xfrm>
          <a:prstGeom prst="star8">
            <a:avLst>
              <a:gd name="adj" fmla="val 38250"/>
            </a:avLst>
          </a:prstGeom>
          <a:solidFill>
            <a:schemeClr val="bg1"/>
          </a:solidFill>
          <a:ln w="9525">
            <a:solidFill>
              <a:schemeClr val="tx1"/>
            </a:solidFill>
            <a:miter lim="800000"/>
            <a:headEnd/>
            <a:tailEnd/>
          </a:ln>
          <a:effectLst/>
        </p:spPr>
        <p:txBody>
          <a:bodyPr wrap="none" lIns="100165" tIns="50085" rIns="100165" bIns="50085" anchor="ctr"/>
          <a:lstStyle/>
          <a:p>
            <a:pPr defTabSz="830263" eaLnBrk="0" hangingPunct="0">
              <a:defRPr/>
            </a:pPr>
            <a:fld id="{36FF0296-FCCF-45ED-B8FD-D2456714E1D7}" type="slidenum">
              <a:rPr lang="en-US" sz="2000" b="1">
                <a:solidFill>
                  <a:srgbClr val="FFFFFF"/>
                </a:solidFill>
                <a:effectLst>
                  <a:outerShdw blurRad="38100" dist="38100" dir="2700000" algn="tl">
                    <a:srgbClr val="DDDDDD"/>
                  </a:outerShdw>
                </a:effectLst>
                <a:latin typeface="Calisto MT" charset="0"/>
                <a:cs typeface="+mn-cs"/>
              </a:rPr>
              <a:pPr defTabSz="830263" eaLnBrk="0" hangingPunct="0">
                <a:defRPr/>
              </a:pPr>
              <a:t>‹#›</a:t>
            </a:fld>
            <a:endParaRPr lang="en-US" sz="2200" b="1">
              <a:solidFill>
                <a:srgbClr val="FFFFFF"/>
              </a:solidFill>
              <a:latin typeface="Tahoma" charset="0"/>
              <a:cs typeface="+mn-cs"/>
            </a:endParaRP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 xmlns:p14="http://schemas.microsoft.com/office/powerpoint/2010/main" val="1546836453"/>
      </p:ext>
    </p:extLst>
  </p:cSld>
  <p:clrMapOvr>
    <a:masterClrMapping/>
  </p:clrMapOvr>
  <p:transition spd="med">
    <p:dissolv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5163"/>
            <a:ext cx="8229600" cy="4389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1"/>
          <p:cNvSpPr>
            <a:spLocks noGrp="1"/>
          </p:cNvSpPr>
          <p:nvPr>
            <p:ph type="ftr" sz="quarter" idx="10"/>
          </p:nvPr>
        </p:nvSpPr>
        <p:spPr>
          <a:xfrm>
            <a:off x="2667000" y="6356350"/>
            <a:ext cx="3352800" cy="365125"/>
          </a:xfrm>
          <a:prstGeom prst="rect">
            <a:avLst/>
          </a:prstGeom>
        </p:spPr>
        <p:txBody>
          <a:bodyPr/>
          <a:lstStyle>
            <a:lvl1pPr>
              <a:defRPr>
                <a:latin typeface="Times New Roman" pitchFamily="18" charset="0"/>
                <a:ea typeface="+mn-ea"/>
                <a:cs typeface="Times New Roman" pitchFamily="18" charset="0"/>
              </a:defRPr>
            </a:lvl1pPr>
          </a:lstStyle>
          <a:p>
            <a:pPr>
              <a:defRPr/>
            </a:pPr>
            <a:endParaRPr lang="id-ID">
              <a:solidFill>
                <a:srgbClr val="FFFFFF"/>
              </a:solidFill>
            </a:endParaRPr>
          </a:p>
        </p:txBody>
      </p:sp>
      <p:sp>
        <p:nvSpPr>
          <p:cNvPr id="5" name="Slide Number Placeholder 17"/>
          <p:cNvSpPr>
            <a:spLocks noGrp="1"/>
          </p:cNvSpPr>
          <p:nvPr>
            <p:ph type="sldNum" sz="quarter" idx="11"/>
          </p:nvPr>
        </p:nvSpPr>
        <p:spPr>
          <a:xfrm>
            <a:off x="8453438" y="6350000"/>
            <a:ext cx="762000" cy="365125"/>
          </a:xfrm>
          <a:prstGeom prst="rect">
            <a:avLst/>
          </a:prstGeom>
        </p:spPr>
        <p:txBody>
          <a:bodyPr wrap="square" numCol="1" anchor="t" anchorCtr="0" compatLnSpc="1">
            <a:prstTxWarp prst="textNoShape">
              <a:avLst/>
            </a:prstTxWarp>
          </a:bodyPr>
          <a:lstStyle>
            <a:lvl1pPr>
              <a:defRPr/>
            </a:lvl1pPr>
          </a:lstStyle>
          <a:p>
            <a:pPr>
              <a:defRPr/>
            </a:pPr>
            <a:fld id="{D2B83BC3-2D51-4E3B-B68A-A4BAE8B79293}" type="slidenum">
              <a:rPr lang="id-ID">
                <a:solidFill>
                  <a:srgbClr val="FFFFFF"/>
                </a:solidFill>
              </a:rPr>
              <a:pPr>
                <a:defRPr/>
              </a:pPr>
              <a:t>‹#›</a:t>
            </a:fld>
            <a:endParaRPr lang="id-ID">
              <a:solidFill>
                <a:srgbClr val="FFFFFF"/>
              </a:solidFill>
            </a:endParaRPr>
          </a:p>
        </p:txBody>
      </p:sp>
    </p:spTree>
    <p:extLst>
      <p:ext uri="{BB962C8B-B14F-4D97-AF65-F5344CB8AC3E}">
        <p14:creationId xmlns="" xmlns:p14="http://schemas.microsoft.com/office/powerpoint/2010/main" val="3176933906"/>
      </p:ext>
    </p:extLst>
  </p:cSld>
  <p:clrMapOvr>
    <a:masterClrMapping/>
  </p:clrMapOvr>
  <p:transition>
    <p:dissolve/>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5163"/>
            <a:ext cx="8229600" cy="4389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1"/>
          <p:cNvSpPr>
            <a:spLocks noGrp="1"/>
          </p:cNvSpPr>
          <p:nvPr>
            <p:ph type="ftr" sz="quarter" idx="10"/>
          </p:nvPr>
        </p:nvSpPr>
        <p:spPr>
          <a:xfrm>
            <a:off x="2667000" y="6356350"/>
            <a:ext cx="3352800" cy="365125"/>
          </a:xfrm>
          <a:prstGeom prst="rect">
            <a:avLst/>
          </a:prstGeom>
        </p:spPr>
        <p:txBody>
          <a:bodyPr/>
          <a:lstStyle>
            <a:lvl1pPr>
              <a:defRPr>
                <a:latin typeface="Times New Roman" pitchFamily="18" charset="0"/>
                <a:ea typeface="+mn-ea"/>
                <a:cs typeface="Times New Roman" pitchFamily="18" charset="0"/>
              </a:defRPr>
            </a:lvl1pPr>
          </a:lstStyle>
          <a:p>
            <a:pPr>
              <a:defRPr/>
            </a:pPr>
            <a:endParaRPr lang="id-ID">
              <a:solidFill>
                <a:srgbClr val="FFFFFF"/>
              </a:solidFill>
            </a:endParaRPr>
          </a:p>
        </p:txBody>
      </p:sp>
      <p:sp>
        <p:nvSpPr>
          <p:cNvPr id="5" name="Slide Number Placeholder 17"/>
          <p:cNvSpPr>
            <a:spLocks noGrp="1"/>
          </p:cNvSpPr>
          <p:nvPr>
            <p:ph type="sldNum" sz="quarter" idx="11"/>
          </p:nvPr>
        </p:nvSpPr>
        <p:spPr>
          <a:xfrm>
            <a:off x="8453438" y="6350000"/>
            <a:ext cx="762000" cy="365125"/>
          </a:xfrm>
          <a:prstGeom prst="rect">
            <a:avLst/>
          </a:prstGeom>
        </p:spPr>
        <p:txBody>
          <a:bodyPr wrap="square" numCol="1" anchor="t" anchorCtr="0" compatLnSpc="1">
            <a:prstTxWarp prst="textNoShape">
              <a:avLst/>
            </a:prstTxWarp>
          </a:bodyPr>
          <a:lstStyle>
            <a:lvl1pPr>
              <a:defRPr/>
            </a:lvl1pPr>
          </a:lstStyle>
          <a:p>
            <a:pPr>
              <a:defRPr/>
            </a:pPr>
            <a:fld id="{950666BB-3801-4E46-AC95-3FF61F66F967}" type="slidenum">
              <a:rPr lang="id-ID">
                <a:solidFill>
                  <a:srgbClr val="FFFFFF"/>
                </a:solidFill>
              </a:rPr>
              <a:pPr>
                <a:defRPr/>
              </a:pPr>
              <a:t>‹#›</a:t>
            </a:fld>
            <a:endParaRPr lang="id-ID">
              <a:solidFill>
                <a:srgbClr val="FFFFFF"/>
              </a:solidFill>
            </a:endParaRPr>
          </a:p>
        </p:txBody>
      </p:sp>
    </p:spTree>
    <p:extLst>
      <p:ext uri="{BB962C8B-B14F-4D97-AF65-F5344CB8AC3E}">
        <p14:creationId xmlns="" xmlns:p14="http://schemas.microsoft.com/office/powerpoint/2010/main" val="300140891"/>
      </p:ext>
    </p:extLst>
  </p:cSld>
  <p:clrMapOvr>
    <a:masterClrMapping/>
  </p:clrMapOvr>
  <p:transition>
    <p:dissolve/>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697F1C-2341-4527-B576-5662E5E43839}" type="datetimeFigureOut">
              <a:rPr lang="en-US" smtClean="0">
                <a:solidFill>
                  <a:srgbClr val="FFFFFF"/>
                </a:solidFill>
              </a:rPr>
              <a:pPr/>
              <a:t>10/22/2014</a:t>
            </a:fld>
            <a:endParaRPr lang="en-US">
              <a:solidFill>
                <a:srgbClr val="FFFFFF"/>
              </a:solidFill>
            </a:endParaRPr>
          </a:p>
        </p:txBody>
      </p:sp>
      <p:sp>
        <p:nvSpPr>
          <p:cNvPr id="3" name="Footer Placeholder 2"/>
          <p:cNvSpPr>
            <a:spLocks noGrp="1"/>
          </p:cNvSpPr>
          <p:nvPr>
            <p:ph type="ftr" sz="quarter" idx="11"/>
          </p:nvPr>
        </p:nvSpPr>
        <p:spPr/>
        <p:txBody>
          <a:bodyPr/>
          <a:lstStyle/>
          <a:p>
            <a:endParaRPr lang="en-US">
              <a:solidFill>
                <a:srgbClr val="FFFFFF"/>
              </a:solidFill>
            </a:endParaRPr>
          </a:p>
        </p:txBody>
      </p:sp>
      <p:sp>
        <p:nvSpPr>
          <p:cNvPr id="4" name="Slide Number Placeholder 3"/>
          <p:cNvSpPr>
            <a:spLocks noGrp="1"/>
          </p:cNvSpPr>
          <p:nvPr>
            <p:ph type="sldNum" sz="quarter" idx="12"/>
          </p:nvPr>
        </p:nvSpPr>
        <p:spPr/>
        <p:txBody>
          <a:bodyPr/>
          <a:lstStyle/>
          <a:p>
            <a:fld id="{68DBAE8A-53B1-4F77-8668-BDE1879EB3E9}" type="slidenum">
              <a:rPr lang="en-US" smtClean="0">
                <a:solidFill>
                  <a:srgbClr val="FFFFFF"/>
                </a:solidFill>
              </a:rPr>
              <a:pPr/>
              <a:t>‹#›</a:t>
            </a:fld>
            <a:endParaRPr lang="en-US">
              <a:solidFill>
                <a:srgbClr val="FFFFFF"/>
              </a:solidFill>
            </a:endParaRPr>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extLst>
      <p:ext uri="{BB962C8B-B14F-4D97-AF65-F5344CB8AC3E}">
        <p14:creationId xmlns="" xmlns:p14="http://schemas.microsoft.com/office/powerpoint/2010/main" val="2763947207"/>
      </p:ext>
    </p:extLst>
  </p:cSld>
  <p:clrMapOvr>
    <a:masterClrMapping/>
  </p:clrMapOvr>
  <mc:AlternateContent xmlns:mc="http://schemas.openxmlformats.org/markup-compatibility/2006">
    <mc:Choice xmlns="" xmlns:p14="http://schemas.microsoft.com/office/powerpoint/2010/main" Requires="p14">
      <p:transition spd="slow" p14:dur="2000">
        <p:push dir="u"/>
      </p:transition>
    </mc:Choice>
    <mc:Fallback>
      <p:transition spd="slow">
        <p:push dir="u"/>
      </p:transition>
    </mc:Fallback>
  </mc:AlternateContent>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7346" name="Group 2"/>
          <p:cNvGrpSpPr>
            <a:grpSpLocks/>
          </p:cNvGrpSpPr>
          <p:nvPr/>
        </p:nvGrpSpPr>
        <p:grpSpPr bwMode="auto">
          <a:xfrm>
            <a:off x="0" y="0"/>
            <a:ext cx="9144000" cy="6934200"/>
            <a:chOff x="0" y="0"/>
            <a:chExt cx="5760" cy="4368"/>
          </a:xfrm>
        </p:grpSpPr>
        <p:sp>
          <p:nvSpPr>
            <p:cNvPr id="57347"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48"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49"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0"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1"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2"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3"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4"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5"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6"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7357"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7358"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59"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0"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1"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2"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3"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7364"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grpSp>
      <p:sp>
        <p:nvSpPr>
          <p:cNvPr id="57365"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57366"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57367" name="Rectangle 23"/>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57368" name="Rectangle 24"/>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57369" name="Rectangle 25"/>
          <p:cNvSpPr>
            <a:spLocks noGrp="1" noChangeArrowheads="1"/>
          </p:cNvSpPr>
          <p:nvPr>
            <p:ph type="sldNum" sz="quarter" idx="4"/>
          </p:nvPr>
        </p:nvSpPr>
        <p:spPr/>
        <p:txBody>
          <a:bodyPr/>
          <a:lstStyle>
            <a:lvl1pPr>
              <a:defRPr/>
            </a:lvl1pPr>
          </a:lstStyle>
          <a:p>
            <a:fld id="{E3B8F264-7F3C-4C08-B574-90CE3EA1FEFC}"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122235783"/>
      </p:ext>
    </p:extLst>
  </p:cSld>
  <p:clrMapOvr>
    <a:masterClrMapping/>
  </p:clrMapOvr>
  <p:transition spd="slow">
    <p:wheel spokes="8"/>
    <p:sndAc>
      <p:stSnd>
        <p:snd r:embed="rId1" name="push.wav"/>
      </p:stSnd>
    </p:sndAc>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56C37A64-D54F-4800-A027-29E9BEA5F5E2}"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817721498"/>
      </p:ext>
    </p:extLst>
  </p:cSld>
  <p:clrMapOvr>
    <a:masterClrMapping/>
  </p:clrMapOvr>
  <p:transition spd="slow">
    <p:wheel spokes="8"/>
    <p:sndAc>
      <p:stSnd>
        <p:snd r:embed="rId1" name="push.wav"/>
      </p:stSnd>
    </p:sndAc>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7F19910-0568-4BDF-93D7-ADC1ADB732E0}"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980478378"/>
      </p:ext>
    </p:extLst>
  </p:cSld>
  <p:clrMapOvr>
    <a:masterClrMapping/>
  </p:clrMapOvr>
  <p:transition spd="slow">
    <p:wheel spokes="8"/>
    <p:sndAc>
      <p:stSnd>
        <p:snd r:embed="rId1" name="push.wav"/>
      </p:stSnd>
    </p:sndAc>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7623A93D-B2E3-4645-AB5F-F3F7EA6904AD}"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636281278"/>
      </p:ext>
    </p:extLst>
  </p:cSld>
  <p:clrMapOvr>
    <a:masterClrMapping/>
  </p:clrMapOvr>
  <p:transition spd="slow">
    <p:wheel spokes="8"/>
    <p:sndAc>
      <p:stSnd>
        <p:snd r:embed="rId1" name="pu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en-US"/>
          </a:p>
        </p:txBody>
      </p:sp>
      <p:sp>
        <p:nvSpPr>
          <p:cNvPr id="3" name="Rectangle 141"/>
          <p:cNvSpPr>
            <a:spLocks noGrp="1" noChangeArrowheads="1"/>
          </p:cNvSpPr>
          <p:nvPr>
            <p:ph type="sldNum" sz="quarter" idx="11"/>
          </p:nvPr>
        </p:nvSpPr>
        <p:spPr>
          <a:ln/>
        </p:spPr>
        <p:txBody>
          <a:bodyPr/>
          <a:lstStyle>
            <a:lvl1pPr>
              <a:defRPr/>
            </a:lvl1pPr>
          </a:lstStyle>
          <a:p>
            <a:pPr>
              <a:defRPr/>
            </a:pPr>
            <a:fld id="{53C03F16-C0F9-4DD2-AAE7-BF43738842A1}" type="slidenum">
              <a:rPr lang="en-US"/>
              <a:pPr>
                <a:defRPr/>
              </a:pPr>
              <a:t>‹#›</a:t>
            </a:fld>
            <a:endParaRPr lang="en-US"/>
          </a:p>
        </p:txBody>
      </p:sp>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831E1F81-44C3-4FCC-897C-3CBCD25B1D2A}"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25812400"/>
      </p:ext>
    </p:extLst>
  </p:cSld>
  <p:clrMapOvr>
    <a:masterClrMapping/>
  </p:clrMapOvr>
  <p:transition spd="slow">
    <p:wheel spokes="8"/>
    <p:sndAc>
      <p:stSnd>
        <p:snd r:embed="rId1" name="push.wav"/>
      </p:stSnd>
    </p:sndAc>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CFAE4B4E-6FB5-40E3-913A-70C604698352}"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117967377"/>
      </p:ext>
    </p:extLst>
  </p:cSld>
  <p:clrMapOvr>
    <a:masterClrMapping/>
  </p:clrMapOvr>
  <p:transition spd="slow">
    <p:wheel spokes="8"/>
    <p:sndAc>
      <p:stSnd>
        <p:snd r:embed="rId1" name="push.wav"/>
      </p:stSnd>
    </p:sndAc>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D765C987-6F1F-42C5-A6F5-4BA2FF399AC1}"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1531924282"/>
      </p:ext>
    </p:extLst>
  </p:cSld>
  <p:clrMapOvr>
    <a:masterClrMapping/>
  </p:clrMapOvr>
  <p:transition spd="slow">
    <p:wheel spokes="8"/>
    <p:sndAc>
      <p:stSnd>
        <p:snd r:embed="rId1" name="push.wav"/>
      </p:stSnd>
    </p:sndAc>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030D9E8D-61F2-4982-8FFC-53B6E88330B8}"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704983829"/>
      </p:ext>
    </p:extLst>
  </p:cSld>
  <p:clrMapOvr>
    <a:masterClrMapping/>
  </p:clrMapOvr>
  <p:transition spd="slow">
    <p:wheel spokes="8"/>
    <p:sndAc>
      <p:stSnd>
        <p:snd r:embed="rId1" name="push.wav"/>
      </p:stSnd>
    </p:sndAc>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E6AF10C-767C-4852-80BA-4C29F646578F}"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3474291238"/>
      </p:ext>
    </p:extLst>
  </p:cSld>
  <p:clrMapOvr>
    <a:masterClrMapping/>
  </p:clrMapOvr>
  <p:transition spd="slow">
    <p:wheel spokes="8"/>
    <p:sndAc>
      <p:stSnd>
        <p:snd r:embed="rId1" name="push.wav"/>
      </p:stSnd>
    </p:sndAc>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F39C5A8-2E49-4D7E-A3DE-19FCB52EA3E7}"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2882608027"/>
      </p:ext>
    </p:extLst>
  </p:cSld>
  <p:clrMapOvr>
    <a:masterClrMapping/>
  </p:clrMapOvr>
  <p:transition spd="slow">
    <p:wheel spokes="8"/>
    <p:sndAc>
      <p:stSnd>
        <p:snd r:embed="rId1" name="push.wav"/>
      </p:stSnd>
    </p:sndAc>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EEBCBC3-EA18-4730-9D5E-A0AB4E15C5B0}" type="slidenum">
              <a:rPr lang="en-US">
                <a:solidFill>
                  <a:srgbClr val="FFFFFF"/>
                </a:solidFill>
              </a:rPr>
              <a:pPr/>
              <a:t>‹#›</a:t>
            </a:fld>
            <a:endParaRPr lang="en-US">
              <a:solidFill>
                <a:srgbClr val="FFFFFF"/>
              </a:solidFill>
            </a:endParaRPr>
          </a:p>
        </p:txBody>
      </p:sp>
    </p:spTree>
    <p:extLst>
      <p:ext uri="{BB962C8B-B14F-4D97-AF65-F5344CB8AC3E}">
        <p14:creationId xmlns="" xmlns:p14="http://schemas.microsoft.com/office/powerpoint/2010/main" val="659695292"/>
      </p:ext>
    </p:extLst>
  </p:cSld>
  <p:clrMapOvr>
    <a:masterClrMapping/>
  </p:clrMapOvr>
  <p:transition spd="slow">
    <p:wheel spokes="8"/>
    <p:sndAc>
      <p:stSnd>
        <p:snd r:embed="rId1" name="push.wav"/>
      </p:stSnd>
    </p:sndAc>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4" name="AutoShape 7"/>
          <p:cNvSpPr>
            <a:spLocks noChangeArrowheads="1"/>
          </p:cNvSpPr>
          <p:nvPr userDrawn="1"/>
        </p:nvSpPr>
        <p:spPr bwMode="auto">
          <a:xfrm>
            <a:off x="8593138" y="6394450"/>
            <a:ext cx="550862" cy="463550"/>
          </a:xfrm>
          <a:prstGeom prst="star8">
            <a:avLst>
              <a:gd name="adj" fmla="val 38250"/>
            </a:avLst>
          </a:prstGeom>
          <a:solidFill>
            <a:schemeClr val="bg1"/>
          </a:solidFill>
          <a:ln w="9525">
            <a:solidFill>
              <a:schemeClr val="tx1"/>
            </a:solidFill>
            <a:miter lim="800000"/>
            <a:headEnd/>
            <a:tailEnd/>
          </a:ln>
          <a:effectLst/>
        </p:spPr>
        <p:txBody>
          <a:bodyPr wrap="none" lIns="100165" tIns="50085" rIns="100165" bIns="50085" anchor="ctr"/>
          <a:lstStyle/>
          <a:p>
            <a:pPr defTabSz="830263" eaLnBrk="0" hangingPunct="0">
              <a:defRPr/>
            </a:pPr>
            <a:fld id="{36FF0296-FCCF-45ED-B8FD-D2456714E1D7}" type="slidenum">
              <a:rPr lang="en-US" sz="2000" b="1">
                <a:solidFill>
                  <a:srgbClr val="FFFFFF"/>
                </a:solidFill>
                <a:effectLst>
                  <a:outerShdw blurRad="38100" dist="38100" dir="2700000" algn="tl">
                    <a:srgbClr val="DDDDDD"/>
                  </a:outerShdw>
                </a:effectLst>
                <a:latin typeface="Calisto MT" charset="0"/>
                <a:cs typeface="+mn-cs"/>
              </a:rPr>
              <a:pPr defTabSz="830263" eaLnBrk="0" hangingPunct="0">
                <a:defRPr/>
              </a:pPr>
              <a:t>‹#›</a:t>
            </a:fld>
            <a:endParaRPr lang="en-US" sz="2200" b="1">
              <a:solidFill>
                <a:srgbClr val="FFFFFF"/>
              </a:solidFill>
              <a:latin typeface="Tahoma" charset="0"/>
              <a:cs typeface="+mn-cs"/>
            </a:endParaRP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Tree>
    <p:extLst>
      <p:ext uri="{BB962C8B-B14F-4D97-AF65-F5344CB8AC3E}">
        <p14:creationId xmlns="" xmlns:p14="http://schemas.microsoft.com/office/powerpoint/2010/main" val="1945678467"/>
      </p:ext>
    </p:extLst>
  </p:cSld>
  <p:clrMapOvr>
    <a:masterClrMapping/>
  </p:clrMapOvr>
  <p:transition spd="med">
    <p:dissolve/>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5163"/>
            <a:ext cx="8229600" cy="4389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1"/>
          <p:cNvSpPr>
            <a:spLocks noGrp="1"/>
          </p:cNvSpPr>
          <p:nvPr>
            <p:ph type="ftr" sz="quarter" idx="10"/>
          </p:nvPr>
        </p:nvSpPr>
        <p:spPr>
          <a:xfrm>
            <a:off x="2667000" y="6356350"/>
            <a:ext cx="3352800" cy="365125"/>
          </a:xfrm>
          <a:prstGeom prst="rect">
            <a:avLst/>
          </a:prstGeom>
        </p:spPr>
        <p:txBody>
          <a:bodyPr/>
          <a:lstStyle>
            <a:lvl1pPr>
              <a:defRPr>
                <a:latin typeface="Times New Roman" pitchFamily="18" charset="0"/>
                <a:ea typeface="+mn-ea"/>
                <a:cs typeface="Times New Roman" pitchFamily="18" charset="0"/>
              </a:defRPr>
            </a:lvl1pPr>
          </a:lstStyle>
          <a:p>
            <a:pPr>
              <a:defRPr/>
            </a:pPr>
            <a:endParaRPr lang="id-ID">
              <a:solidFill>
                <a:srgbClr val="FFFFFF"/>
              </a:solidFill>
            </a:endParaRPr>
          </a:p>
        </p:txBody>
      </p:sp>
      <p:sp>
        <p:nvSpPr>
          <p:cNvPr id="5" name="Slide Number Placeholder 17"/>
          <p:cNvSpPr>
            <a:spLocks noGrp="1"/>
          </p:cNvSpPr>
          <p:nvPr>
            <p:ph type="sldNum" sz="quarter" idx="11"/>
          </p:nvPr>
        </p:nvSpPr>
        <p:spPr>
          <a:xfrm>
            <a:off x="8453438" y="6350000"/>
            <a:ext cx="762000" cy="365125"/>
          </a:xfrm>
          <a:prstGeom prst="rect">
            <a:avLst/>
          </a:prstGeom>
        </p:spPr>
        <p:txBody>
          <a:bodyPr wrap="square" numCol="1" anchor="t" anchorCtr="0" compatLnSpc="1">
            <a:prstTxWarp prst="textNoShape">
              <a:avLst/>
            </a:prstTxWarp>
          </a:bodyPr>
          <a:lstStyle>
            <a:lvl1pPr>
              <a:defRPr/>
            </a:lvl1pPr>
          </a:lstStyle>
          <a:p>
            <a:pPr>
              <a:defRPr/>
            </a:pPr>
            <a:fld id="{D2B83BC3-2D51-4E3B-B68A-A4BAE8B79293}" type="slidenum">
              <a:rPr lang="id-ID">
                <a:solidFill>
                  <a:srgbClr val="FFFFFF"/>
                </a:solidFill>
              </a:rPr>
              <a:pPr>
                <a:defRPr/>
              </a:pPr>
              <a:t>‹#›</a:t>
            </a:fld>
            <a:endParaRPr lang="id-ID">
              <a:solidFill>
                <a:srgbClr val="FFFFFF"/>
              </a:solidFill>
            </a:endParaRPr>
          </a:p>
        </p:txBody>
      </p:sp>
    </p:spTree>
    <p:extLst>
      <p:ext uri="{BB962C8B-B14F-4D97-AF65-F5344CB8AC3E}">
        <p14:creationId xmlns="" xmlns:p14="http://schemas.microsoft.com/office/powerpoint/2010/main" val="2683061169"/>
      </p:ext>
    </p:extLst>
  </p:cSld>
  <p:clrMapOvr>
    <a:masterClrMapping/>
  </p:clrMapOvr>
  <p:transition>
    <p:dissolve/>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35163"/>
            <a:ext cx="8229600" cy="4389437"/>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21"/>
          <p:cNvSpPr>
            <a:spLocks noGrp="1"/>
          </p:cNvSpPr>
          <p:nvPr>
            <p:ph type="ftr" sz="quarter" idx="10"/>
          </p:nvPr>
        </p:nvSpPr>
        <p:spPr>
          <a:xfrm>
            <a:off x="2667000" y="6356350"/>
            <a:ext cx="3352800" cy="365125"/>
          </a:xfrm>
          <a:prstGeom prst="rect">
            <a:avLst/>
          </a:prstGeom>
        </p:spPr>
        <p:txBody>
          <a:bodyPr/>
          <a:lstStyle>
            <a:lvl1pPr>
              <a:defRPr>
                <a:latin typeface="Times New Roman" pitchFamily="18" charset="0"/>
                <a:ea typeface="+mn-ea"/>
                <a:cs typeface="Times New Roman" pitchFamily="18" charset="0"/>
              </a:defRPr>
            </a:lvl1pPr>
          </a:lstStyle>
          <a:p>
            <a:pPr>
              <a:defRPr/>
            </a:pPr>
            <a:endParaRPr lang="id-ID">
              <a:solidFill>
                <a:srgbClr val="FFFFFF"/>
              </a:solidFill>
            </a:endParaRPr>
          </a:p>
        </p:txBody>
      </p:sp>
      <p:sp>
        <p:nvSpPr>
          <p:cNvPr id="5" name="Slide Number Placeholder 17"/>
          <p:cNvSpPr>
            <a:spLocks noGrp="1"/>
          </p:cNvSpPr>
          <p:nvPr>
            <p:ph type="sldNum" sz="quarter" idx="11"/>
          </p:nvPr>
        </p:nvSpPr>
        <p:spPr>
          <a:xfrm>
            <a:off x="8453438" y="6350000"/>
            <a:ext cx="762000" cy="365125"/>
          </a:xfrm>
          <a:prstGeom prst="rect">
            <a:avLst/>
          </a:prstGeom>
        </p:spPr>
        <p:txBody>
          <a:bodyPr wrap="square" numCol="1" anchor="t" anchorCtr="0" compatLnSpc="1">
            <a:prstTxWarp prst="textNoShape">
              <a:avLst/>
            </a:prstTxWarp>
          </a:bodyPr>
          <a:lstStyle>
            <a:lvl1pPr>
              <a:defRPr/>
            </a:lvl1pPr>
          </a:lstStyle>
          <a:p>
            <a:pPr>
              <a:defRPr/>
            </a:pPr>
            <a:fld id="{950666BB-3801-4E46-AC95-3FF61F66F967}" type="slidenum">
              <a:rPr lang="id-ID">
                <a:solidFill>
                  <a:srgbClr val="FFFFFF"/>
                </a:solidFill>
              </a:rPr>
              <a:pPr>
                <a:defRPr/>
              </a:pPr>
              <a:t>‹#›</a:t>
            </a:fld>
            <a:endParaRPr lang="id-ID">
              <a:solidFill>
                <a:srgbClr val="FFFFFF"/>
              </a:solidFill>
            </a:endParaRPr>
          </a:p>
        </p:txBody>
      </p:sp>
    </p:spTree>
    <p:extLst>
      <p:ext uri="{BB962C8B-B14F-4D97-AF65-F5344CB8AC3E}">
        <p14:creationId xmlns="" xmlns:p14="http://schemas.microsoft.com/office/powerpoint/2010/main" val="2725547150"/>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1"/>
          </p:nvPr>
        </p:nvSpPr>
        <p:spPr>
          <a:ln/>
        </p:spPr>
        <p:txBody>
          <a:bodyPr/>
          <a:lstStyle>
            <a:lvl1pPr>
              <a:defRPr/>
            </a:lvl1pPr>
          </a:lstStyle>
          <a:p>
            <a:pPr>
              <a:defRPr/>
            </a:pPr>
            <a:fld id="{650CF35A-3304-4FA3-8EC9-C8F811BF63F5}" type="slidenum">
              <a:rPr lang="en-US"/>
              <a:pPr>
                <a:defRPr/>
              </a:pPr>
              <a:t>‹#›</a:t>
            </a:fld>
            <a:endParaRPr lang="en-US"/>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cSld name="Title Only: Emphasi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697F1C-2341-4527-B576-5662E5E43839}" type="datetimeFigureOut">
              <a:rPr lang="en-US" smtClean="0">
                <a:solidFill>
                  <a:srgbClr val="FFFFFF"/>
                </a:solidFill>
              </a:rPr>
              <a:pPr/>
              <a:t>10/22/2014</a:t>
            </a:fld>
            <a:endParaRPr lang="en-US">
              <a:solidFill>
                <a:srgbClr val="FFFFFF"/>
              </a:solidFill>
            </a:endParaRPr>
          </a:p>
        </p:txBody>
      </p:sp>
      <p:sp>
        <p:nvSpPr>
          <p:cNvPr id="3" name="Footer Placeholder 2"/>
          <p:cNvSpPr>
            <a:spLocks noGrp="1"/>
          </p:cNvSpPr>
          <p:nvPr>
            <p:ph type="ftr" sz="quarter" idx="11"/>
          </p:nvPr>
        </p:nvSpPr>
        <p:spPr/>
        <p:txBody>
          <a:bodyPr/>
          <a:lstStyle/>
          <a:p>
            <a:endParaRPr lang="en-US">
              <a:solidFill>
                <a:srgbClr val="FFFFFF"/>
              </a:solidFill>
            </a:endParaRPr>
          </a:p>
        </p:txBody>
      </p:sp>
      <p:sp>
        <p:nvSpPr>
          <p:cNvPr id="4" name="Slide Number Placeholder 3"/>
          <p:cNvSpPr>
            <a:spLocks noGrp="1"/>
          </p:cNvSpPr>
          <p:nvPr>
            <p:ph type="sldNum" sz="quarter" idx="12"/>
          </p:nvPr>
        </p:nvSpPr>
        <p:spPr/>
        <p:txBody>
          <a:bodyPr/>
          <a:lstStyle/>
          <a:p>
            <a:fld id="{68DBAE8A-53B1-4F77-8668-BDE1879EB3E9}" type="slidenum">
              <a:rPr lang="en-US" smtClean="0">
                <a:solidFill>
                  <a:srgbClr val="FFFFFF"/>
                </a:solidFill>
              </a:rPr>
              <a:pPr/>
              <a:t>‹#›</a:t>
            </a:fld>
            <a:endParaRPr lang="en-US">
              <a:solidFill>
                <a:srgbClr val="FFFFFF"/>
              </a:solidFill>
            </a:endParaRPr>
          </a:p>
        </p:txBody>
      </p:sp>
      <p:sp>
        <p:nvSpPr>
          <p:cNvPr id="6" name="Title 1"/>
          <p:cNvSpPr>
            <a:spLocks noGrp="1"/>
          </p:cNvSpPr>
          <p:nvPr>
            <p:ph type="title" hasCustomPrompt="1"/>
          </p:nvPr>
        </p:nvSpPr>
        <p:spPr>
          <a:xfrm>
            <a:off x="290400" y="3081000"/>
            <a:ext cx="8686800" cy="1095600"/>
          </a:xfrm>
        </p:spPr>
        <p:txBody>
          <a:bodyPr>
            <a:normAutofit/>
          </a:bodyPr>
          <a:lstStyle>
            <a:lvl1pPr algn="ctr">
              <a:defRPr lang="en-US" sz="4600" b="1" kern="1200" spc="-150" baseline="0" dirty="0" smtClean="0">
                <a:ln>
                  <a:gradFill>
                    <a:gsLst>
                      <a:gs pos="0">
                        <a:schemeClr val="bg1"/>
                      </a:gs>
                      <a:gs pos="50000">
                        <a:schemeClr val="bg1">
                          <a:lumMod val="75000"/>
                        </a:schemeClr>
                      </a:gs>
                    </a:gsLst>
                    <a:lin ang="5400000" scaled="0"/>
                  </a:gradFill>
                </a:ln>
                <a:gradFill>
                  <a:gsLst>
                    <a:gs pos="11000">
                      <a:schemeClr val="bg1">
                        <a:lumMod val="75000"/>
                      </a:schemeClr>
                    </a:gs>
                    <a:gs pos="91000">
                      <a:schemeClr val="bg1"/>
                    </a:gs>
                  </a:gsLst>
                  <a:lin ang="16200000" scaled="1"/>
                </a:gradFill>
                <a:effectLst>
                  <a:outerShdw blurRad="38100" algn="ctr" rotWithShape="0">
                    <a:prstClr val="black">
                      <a:alpha val="25000"/>
                    </a:prstClr>
                  </a:outerShdw>
                  <a:reflection blurRad="6350" stA="60000" endA="900" endPos="58000" dir="5400000" sy="-100000" algn="bl" rotWithShape="0"/>
                </a:effectLst>
                <a:latin typeface="+mn-lt"/>
                <a:ea typeface="+mn-ea"/>
                <a:cs typeface="+mn-cs"/>
              </a:defRPr>
            </a:lvl1pPr>
          </a:lstStyle>
          <a:p>
            <a:r>
              <a:rPr lang="en-US" dirty="0" smtClean="0"/>
              <a:t>Click to edit Master Title Style</a:t>
            </a:r>
            <a:endParaRPr lang="en-US" dirty="0"/>
          </a:p>
        </p:txBody>
      </p:sp>
      <p:sp>
        <p:nvSpPr>
          <p:cNvPr id="7" name="Text Placeholder 2"/>
          <p:cNvSpPr>
            <a:spLocks noGrp="1"/>
          </p:cNvSpPr>
          <p:nvPr>
            <p:ph type="body" idx="1"/>
          </p:nvPr>
        </p:nvSpPr>
        <p:spPr>
          <a:xfrm>
            <a:off x="283952" y="2424752"/>
            <a:ext cx="8694000" cy="639762"/>
          </a:xfrm>
        </p:spPr>
        <p:txBody>
          <a:bodyPr anchor="b">
            <a:normAutofit/>
          </a:bodyPr>
          <a:lstStyle>
            <a:lvl1pPr marL="0" indent="0" algn="ctr">
              <a:buNone/>
              <a:defRPr lang="en-US" sz="2800" kern="1200" dirty="0" smtClean="0">
                <a:solidFill>
                  <a:srgbClr val="2E507A">
                    <a:alpha val="81000"/>
                  </a:srgb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extLst>
      <p:ext uri="{BB962C8B-B14F-4D97-AF65-F5344CB8AC3E}">
        <p14:creationId xmlns="" xmlns:p14="http://schemas.microsoft.com/office/powerpoint/2010/main" val="1265324533"/>
      </p:ext>
    </p:extLst>
  </p:cSld>
  <p:clrMapOvr>
    <a:masterClrMapping/>
  </p:clrMapOvr>
  <mc:AlternateContent xmlns:mc="http://schemas.openxmlformats.org/markup-compatibility/2006">
    <mc:Choice xmlns="" xmlns:p14="http://schemas.microsoft.com/office/powerpoint/2010/main" Requires="p14">
      <p:transition spd="slow" p14:dur="2000">
        <p:push dir="u"/>
      </p:transition>
    </mc:Choice>
    <mc:Fallback>
      <p:transition spd="slow">
        <p:push dir="u"/>
      </p:transition>
    </mc:Fallback>
  </mc:AlternateContent>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pPr>
              <a:defRPr/>
            </a:pPr>
            <a:fld id="{BA5C9810-C8F3-44A6-AC0C-95E6801A7C88}"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E264C3E-D42D-460D-A2C1-F0965584CC8F}"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995200000"/>
      </p:ext>
    </p:extLst>
  </p:cSld>
  <p:clrMapOvr>
    <a:masterClrMapping/>
  </p:clrMapOvr>
  <p:transition>
    <p:wipe/>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9B4AB5D7-137F-42DA-B8ED-5A0A933F944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9598875-7A71-4AD5-90B0-B54E7DC24A3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190929621"/>
      </p:ext>
    </p:extLst>
  </p:cSld>
  <p:clrMapOvr>
    <a:masterClrMapping/>
  </p:clrMapOvr>
  <p:transition>
    <p:wipe/>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D84447B-0CA0-44B6-8404-758A6F6FBBAC}"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4F7E01C-1C7E-4F4B-9788-579B63D7BE4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18574291"/>
      </p:ext>
    </p:extLst>
  </p:cSld>
  <p:clrMapOvr>
    <a:masterClrMapping/>
  </p:clrMapOvr>
  <p:transition>
    <p:wipe/>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3"/>
          <p:cNvSpPr>
            <a:spLocks noGrp="1"/>
          </p:cNvSpPr>
          <p:nvPr>
            <p:ph type="dt" sz="half" idx="10"/>
          </p:nvPr>
        </p:nvSpPr>
        <p:spPr/>
        <p:txBody>
          <a:bodyPr/>
          <a:lstStyle>
            <a:lvl1pPr>
              <a:defRPr/>
            </a:lvl1pPr>
          </a:lstStyle>
          <a:p>
            <a:pPr>
              <a:defRPr/>
            </a:pPr>
            <a:fld id="{370A2F2C-2DB8-46E9-9DB2-4F965D41E664}"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D42785F-34F4-4115-8120-D750B8BDA3F9}"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770426414"/>
      </p:ext>
    </p:extLst>
  </p:cSld>
  <p:clrMapOvr>
    <a:masterClrMapping/>
  </p:clrMapOvr>
  <p:transition>
    <p:wipe/>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3"/>
          <p:cNvSpPr>
            <a:spLocks noGrp="1"/>
          </p:cNvSpPr>
          <p:nvPr>
            <p:ph type="dt" sz="half" idx="10"/>
          </p:nvPr>
        </p:nvSpPr>
        <p:spPr/>
        <p:txBody>
          <a:bodyPr/>
          <a:lstStyle>
            <a:lvl1pPr>
              <a:defRPr/>
            </a:lvl1pPr>
          </a:lstStyle>
          <a:p>
            <a:pPr>
              <a:defRPr/>
            </a:pPr>
            <a:fld id="{B9FD5C11-856C-4AFD-8897-11F8B7EE987F}" type="datetimeFigureOut">
              <a:rPr lang="id-ID">
                <a:solidFill>
                  <a:prstClr val="black">
                    <a:tint val="75000"/>
                  </a:prstClr>
                </a:solidFill>
              </a:rPr>
              <a:pPr>
                <a:defRPr/>
              </a:pPr>
              <a:t>22/10/2014</a:t>
            </a:fld>
            <a:endParaRPr lang="id-ID">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1383643-2DC6-4101-AFD7-69928C17E2F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212768748"/>
      </p:ext>
    </p:extLst>
  </p:cSld>
  <p:clrMapOvr>
    <a:masterClrMapping/>
  </p:clrMapOvr>
  <p:transition>
    <p:wipe/>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3"/>
          <p:cNvSpPr>
            <a:spLocks noGrp="1"/>
          </p:cNvSpPr>
          <p:nvPr>
            <p:ph type="dt" sz="half" idx="10"/>
          </p:nvPr>
        </p:nvSpPr>
        <p:spPr/>
        <p:txBody>
          <a:bodyPr/>
          <a:lstStyle>
            <a:lvl1pPr>
              <a:defRPr/>
            </a:lvl1pPr>
          </a:lstStyle>
          <a:p>
            <a:pPr>
              <a:defRPr/>
            </a:pPr>
            <a:fld id="{166A1ABA-0FBC-46D5-8199-99A27DEE42A0}" type="datetimeFigureOut">
              <a:rPr lang="id-ID">
                <a:solidFill>
                  <a:prstClr val="black">
                    <a:tint val="75000"/>
                  </a:prstClr>
                </a:solidFill>
              </a:rPr>
              <a:pPr>
                <a:defRPr/>
              </a:pPr>
              <a:t>22/10/2014</a:t>
            </a:fld>
            <a:endParaRPr lang="id-ID">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118E5E5-99F9-4C2B-9A6C-9BD9569214D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925716896"/>
      </p:ext>
    </p:extLst>
  </p:cSld>
  <p:clrMapOvr>
    <a:masterClrMapping/>
  </p:clrMapOvr>
  <p:transition>
    <p:wipe/>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2102143-C909-4F45-A742-290EE2EB187C}" type="datetimeFigureOut">
              <a:rPr lang="id-ID">
                <a:solidFill>
                  <a:prstClr val="black">
                    <a:tint val="75000"/>
                  </a:prstClr>
                </a:solidFill>
              </a:rPr>
              <a:pPr>
                <a:defRPr/>
              </a:pPr>
              <a:t>22/10/2014</a:t>
            </a:fld>
            <a:endParaRPr lang="id-ID">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85F2603-2606-428C-A1E2-9E1D24AA2C27}"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195312082"/>
      </p:ext>
    </p:extLst>
  </p:cSld>
  <p:clrMapOvr>
    <a:masterClrMapping/>
  </p:clrMapOvr>
  <p:transition>
    <p:wipe/>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0F85CF-464A-44B2-93EE-DD4CFBF562DD}"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C7DDB10-E947-4A01-8A85-E17FA4C255F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456231314"/>
      </p:ext>
    </p:extLst>
  </p:cSld>
  <p:clrMapOvr>
    <a:masterClrMapping/>
  </p:clrMapOvr>
  <p:transition>
    <p:wipe/>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d-ID"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1E77C1F-36AF-4312-BE67-CDF06D69B601}"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46263663-B981-46A6-8D70-703E4C1805A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649071406"/>
      </p:ext>
    </p:extLst>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1"/>
          </p:nvPr>
        </p:nvSpPr>
        <p:spPr>
          <a:ln/>
        </p:spPr>
        <p:txBody>
          <a:bodyPr/>
          <a:lstStyle>
            <a:lvl1pPr>
              <a:defRPr/>
            </a:lvl1pPr>
          </a:lstStyle>
          <a:p>
            <a:pPr>
              <a:defRPr/>
            </a:pPr>
            <a:fld id="{5D85BAE1-AF47-4FE7-B00E-4549FFB9598C}" type="slidenum">
              <a:rPr lang="en-US"/>
              <a:pPr>
                <a:defRPr/>
              </a:pPr>
              <a:t>‹#›</a:t>
            </a:fld>
            <a:endParaRPr lang="en-US"/>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C0038205-BD6B-4D6C-8AD5-3C6D497F72C3}"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40F103C-CE6E-4974-97E1-FC725D67451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693139857"/>
      </p:ext>
    </p:extLst>
  </p:cSld>
  <p:clrMapOvr>
    <a:masterClrMapping/>
  </p:clrMapOvr>
  <p:transition>
    <p:wipe/>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0F388057-FFD0-47A9-9080-91C8F76D4C36}"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1556A707-E39A-478A-8026-FD0E75FF55B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316948448"/>
      </p:ext>
    </p:extLst>
  </p:cSld>
  <p:clrMapOvr>
    <a:masterClrMapping/>
  </p:clrMapOvr>
  <p:transition>
    <p:wipe/>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userDrawn="1">
  <p:cSld name="Title and Content: Emphasi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Content Placeholder 2"/>
          <p:cNvSpPr>
            <a:spLocks noGrp="1"/>
          </p:cNvSpPr>
          <p:nvPr>
            <p:ph idx="1"/>
          </p:nvPr>
        </p:nvSpPr>
        <p:spPr>
          <a:xfrm>
            <a:off x="457200" y="1600202"/>
            <a:ext cx="8229600" cy="4525963"/>
          </a:xfrm>
        </p:spPr>
        <p:txBody>
          <a:bodyPr/>
          <a:lstStyle>
            <a:lvl1pPr>
              <a:defRPr>
                <a:solidFill>
                  <a:schemeClr val="tx1">
                    <a:lumMod val="85000"/>
                    <a:lumOff val="15000"/>
                  </a:schemeClr>
                </a:solidFill>
              </a:defRPr>
            </a:lvl1pPr>
            <a:lvl2pPr>
              <a:defRPr>
                <a:solidFill>
                  <a:schemeClr val="tx1">
                    <a:lumMod val="85000"/>
                    <a:lumOff val="15000"/>
                  </a:schemeClr>
                </a:solidFill>
              </a:defRPr>
            </a:lvl2pPr>
            <a:lvl3pPr>
              <a:defRPr>
                <a:solidFill>
                  <a:schemeClr val="tx1">
                    <a:lumMod val="85000"/>
                    <a:lumOff val="15000"/>
                  </a:schemeClr>
                </a:solidFill>
              </a:defRPr>
            </a:lvl3pPr>
            <a:lvl4pPr>
              <a:defRPr>
                <a:solidFill>
                  <a:schemeClr val="tx1">
                    <a:lumMod val="85000"/>
                    <a:lumOff val="15000"/>
                  </a:schemeClr>
                </a:solidFill>
              </a:defRPr>
            </a:lvl4pPr>
            <a:lvl5pPr>
              <a:defRPr>
                <a:solidFill>
                  <a:schemeClr val="tx1">
                    <a:lumMod val="85000"/>
                    <a:lumOff val="1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2"/>
          <p:cNvSpPr>
            <a:spLocks noGrp="1"/>
          </p:cNvSpPr>
          <p:nvPr>
            <p:ph type="dt" sz="half" idx="10"/>
          </p:nvPr>
        </p:nvSpPr>
        <p:spPr/>
        <p:txBody>
          <a:bodyPr/>
          <a:lstStyle>
            <a:lvl1pPr>
              <a:defRPr>
                <a:solidFill>
                  <a:srgbClr val="262626">
                    <a:lumMod val="85000"/>
                    <a:lumOff val="15000"/>
                  </a:srgbClr>
                </a:solidFill>
              </a:defRPr>
            </a:lvl1pPr>
          </a:lstStyle>
          <a:p>
            <a:pPr>
              <a:defRPr/>
            </a:pPr>
            <a:fld id="{B70A4DFD-F9F5-4B46-BB67-86AF920F0634}" type="datetimeFigureOut">
              <a:rPr lang="en-US"/>
              <a:pPr>
                <a:defRPr/>
              </a:pPr>
              <a:t>10/22/2014</a:t>
            </a:fld>
            <a:endParaRPr lang="en-US" dirty="0"/>
          </a:p>
        </p:txBody>
      </p:sp>
      <p:sp>
        <p:nvSpPr>
          <p:cNvPr id="5" name="Footer Placeholder 3"/>
          <p:cNvSpPr>
            <a:spLocks noGrp="1"/>
          </p:cNvSpPr>
          <p:nvPr>
            <p:ph type="ftr" sz="quarter" idx="11"/>
          </p:nvPr>
        </p:nvSpPr>
        <p:spPr/>
        <p:txBody>
          <a:bodyPr/>
          <a:lstStyle>
            <a:lvl1pPr>
              <a:defRPr>
                <a:solidFill>
                  <a:srgbClr val="262626">
                    <a:lumMod val="85000"/>
                    <a:lumOff val="15000"/>
                  </a:srgbClr>
                </a:solidFill>
              </a:defRPr>
            </a:lvl1pPr>
          </a:lstStyle>
          <a:p>
            <a:pPr>
              <a:defRPr/>
            </a:pPr>
            <a:endParaRPr lang="en-US"/>
          </a:p>
        </p:txBody>
      </p:sp>
      <p:sp>
        <p:nvSpPr>
          <p:cNvPr id="7" name="Slide Number Placeholder 4"/>
          <p:cNvSpPr>
            <a:spLocks noGrp="1"/>
          </p:cNvSpPr>
          <p:nvPr>
            <p:ph type="sldNum" sz="quarter" idx="12"/>
          </p:nvPr>
        </p:nvSpPr>
        <p:spPr/>
        <p:txBody>
          <a:bodyPr/>
          <a:lstStyle>
            <a:lvl1pPr>
              <a:defRPr>
                <a:solidFill>
                  <a:srgbClr val="262626">
                    <a:lumMod val="85000"/>
                    <a:lumOff val="15000"/>
                  </a:srgbClr>
                </a:solidFill>
              </a:defRPr>
            </a:lvl1pPr>
          </a:lstStyle>
          <a:p>
            <a:pPr>
              <a:defRPr/>
            </a:pPr>
            <a:fld id="{29871C82-D147-4851-AB34-11D0347E5864}" type="slidenum">
              <a:rPr lang="en-US"/>
              <a:pPr>
                <a:defRPr/>
              </a:pPr>
              <a:t>‹#›</a:t>
            </a:fld>
            <a:endParaRPr lang="en-US" dirty="0"/>
          </a:p>
        </p:txBody>
      </p:sp>
    </p:spTree>
    <p:extLst>
      <p:ext uri="{BB962C8B-B14F-4D97-AF65-F5344CB8AC3E}">
        <p14:creationId xmlns="" xmlns:p14="http://schemas.microsoft.com/office/powerpoint/2010/main" val="3411348290"/>
      </p:ext>
    </p:extLst>
  </p:cSld>
  <p:clrMapOvr>
    <a:masterClrMapping/>
  </p:clrMapOvr>
  <p:transition>
    <p:wipe/>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lvl1pPr>
              <a:defRPr/>
            </a:lvl1pPr>
          </a:lstStyle>
          <a:p>
            <a:pPr>
              <a:defRPr/>
            </a:pPr>
            <a:fld id="{BA5C9810-C8F3-44A6-AC0C-95E6801A7C88}"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E264C3E-D42D-460D-A2C1-F0965584CC8F}"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3763767022"/>
      </p:ext>
    </p:extLst>
  </p:cSld>
  <p:clrMapOvr>
    <a:masterClrMapping/>
  </p:clrMapOvr>
  <p:transition>
    <p:wipe/>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pPr>
              <a:defRPr/>
            </a:pPr>
            <a:fld id="{9B4AB5D7-137F-42DA-B8ED-5A0A933F944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9598875-7A71-4AD5-90B0-B54E7DC24A3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205972995"/>
      </p:ext>
    </p:extLst>
  </p:cSld>
  <p:clrMapOvr>
    <a:masterClrMapping/>
  </p:clrMapOvr>
  <p:transition>
    <p:wipe/>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D84447B-0CA0-44B6-8404-758A6F6FBBAC}"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4F7E01C-1C7E-4F4B-9788-579B63D7BE45}"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620304632"/>
      </p:ext>
    </p:extLst>
  </p:cSld>
  <p:clrMapOvr>
    <a:masterClrMapping/>
  </p:clrMapOvr>
  <p:transition>
    <p:wipe/>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3"/>
          <p:cNvSpPr>
            <a:spLocks noGrp="1"/>
          </p:cNvSpPr>
          <p:nvPr>
            <p:ph type="dt" sz="half" idx="10"/>
          </p:nvPr>
        </p:nvSpPr>
        <p:spPr/>
        <p:txBody>
          <a:bodyPr/>
          <a:lstStyle>
            <a:lvl1pPr>
              <a:defRPr/>
            </a:lvl1pPr>
          </a:lstStyle>
          <a:p>
            <a:pPr>
              <a:defRPr/>
            </a:pPr>
            <a:fld id="{370A2F2C-2DB8-46E9-9DB2-4F965D41E664}" type="datetimeFigureOut">
              <a:rPr lang="id-ID">
                <a:solidFill>
                  <a:prstClr val="black">
                    <a:tint val="75000"/>
                  </a:prstClr>
                </a:solidFill>
              </a:rPr>
              <a:pPr>
                <a:defRPr/>
              </a:pPr>
              <a:t>22/10/2014</a:t>
            </a:fld>
            <a:endParaRPr lang="id-ID">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6D42785F-34F4-4115-8120-D750B8BDA3F9}"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673984102"/>
      </p:ext>
    </p:extLst>
  </p:cSld>
  <p:clrMapOvr>
    <a:masterClrMapping/>
  </p:clrMapOvr>
  <p:transition>
    <p:wipe/>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3"/>
          <p:cNvSpPr>
            <a:spLocks noGrp="1"/>
          </p:cNvSpPr>
          <p:nvPr>
            <p:ph type="dt" sz="half" idx="10"/>
          </p:nvPr>
        </p:nvSpPr>
        <p:spPr/>
        <p:txBody>
          <a:bodyPr/>
          <a:lstStyle>
            <a:lvl1pPr>
              <a:defRPr/>
            </a:lvl1pPr>
          </a:lstStyle>
          <a:p>
            <a:pPr>
              <a:defRPr/>
            </a:pPr>
            <a:fld id="{B9FD5C11-856C-4AFD-8897-11F8B7EE987F}" type="datetimeFigureOut">
              <a:rPr lang="id-ID">
                <a:solidFill>
                  <a:prstClr val="black">
                    <a:tint val="75000"/>
                  </a:prstClr>
                </a:solidFill>
              </a:rPr>
              <a:pPr>
                <a:defRPr/>
              </a:pPr>
              <a:t>22/10/2014</a:t>
            </a:fld>
            <a:endParaRPr lang="id-ID">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61383643-2DC6-4101-AFD7-69928C17E2F8}"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115556836"/>
      </p:ext>
    </p:extLst>
  </p:cSld>
  <p:clrMapOvr>
    <a:masterClrMapping/>
  </p:clrMapOvr>
  <p:transition>
    <p:wipe/>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3"/>
          <p:cNvSpPr>
            <a:spLocks noGrp="1"/>
          </p:cNvSpPr>
          <p:nvPr>
            <p:ph type="dt" sz="half" idx="10"/>
          </p:nvPr>
        </p:nvSpPr>
        <p:spPr/>
        <p:txBody>
          <a:bodyPr/>
          <a:lstStyle>
            <a:lvl1pPr>
              <a:defRPr/>
            </a:lvl1pPr>
          </a:lstStyle>
          <a:p>
            <a:pPr>
              <a:defRPr/>
            </a:pPr>
            <a:fld id="{166A1ABA-0FBC-46D5-8199-99A27DEE42A0}" type="datetimeFigureOut">
              <a:rPr lang="id-ID">
                <a:solidFill>
                  <a:prstClr val="black">
                    <a:tint val="75000"/>
                  </a:prstClr>
                </a:solidFill>
              </a:rPr>
              <a:pPr>
                <a:defRPr/>
              </a:pPr>
              <a:t>22/10/2014</a:t>
            </a:fld>
            <a:endParaRPr lang="id-ID">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9118E5E5-99F9-4C2B-9A6C-9BD9569214D4}"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356285855"/>
      </p:ext>
    </p:extLst>
  </p:cSld>
  <p:clrMapOvr>
    <a:masterClrMapping/>
  </p:clrMapOvr>
  <p:transition>
    <p:wipe/>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2102143-C909-4F45-A742-290EE2EB187C}" type="datetimeFigureOut">
              <a:rPr lang="id-ID">
                <a:solidFill>
                  <a:prstClr val="black">
                    <a:tint val="75000"/>
                  </a:prstClr>
                </a:solidFill>
              </a:rPr>
              <a:pPr>
                <a:defRPr/>
              </a:pPr>
              <a:t>22/10/2014</a:t>
            </a:fld>
            <a:endParaRPr lang="id-ID">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id-ID">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285F2603-2606-428C-A1E2-9E1D24AA2C27}"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1366165854"/>
      </p:ext>
    </p:extLst>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image" Target="../media/image4.jpe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image" Target="../media/image4.jpe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17" Type="http://schemas.openxmlformats.org/officeDocument/2006/relationships/audio" Target="../media/audio1.wav"/><Relationship Id="rId2" Type="http://schemas.openxmlformats.org/officeDocument/2006/relationships/slideLayout" Target="../slideLayouts/slideLayout52.xml"/><Relationship Id="rId16" Type="http://schemas.openxmlformats.org/officeDocument/2006/relationships/theme" Target="../theme/theme5.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slideLayout" Target="../slideLayouts/slideLayout6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3.xml"/><Relationship Id="rId13" Type="http://schemas.openxmlformats.org/officeDocument/2006/relationships/slideLayout" Target="../slideLayouts/slideLayout78.xml"/><Relationship Id="rId3" Type="http://schemas.openxmlformats.org/officeDocument/2006/relationships/slideLayout" Target="../slideLayouts/slideLayout68.xml"/><Relationship Id="rId7" Type="http://schemas.openxmlformats.org/officeDocument/2006/relationships/slideLayout" Target="../slideLayouts/slideLayout72.xml"/><Relationship Id="rId12" Type="http://schemas.openxmlformats.org/officeDocument/2006/relationships/slideLayout" Target="../slideLayouts/slideLayout77.xml"/><Relationship Id="rId17" Type="http://schemas.openxmlformats.org/officeDocument/2006/relationships/audio" Target="../media/audio1.wav"/><Relationship Id="rId2" Type="http://schemas.openxmlformats.org/officeDocument/2006/relationships/slideLayout" Target="../slideLayouts/slideLayout67.xml"/><Relationship Id="rId16" Type="http://schemas.openxmlformats.org/officeDocument/2006/relationships/theme" Target="../theme/theme6.xml"/><Relationship Id="rId1" Type="http://schemas.openxmlformats.org/officeDocument/2006/relationships/slideLayout" Target="../slideLayouts/slideLayout66.xml"/><Relationship Id="rId6" Type="http://schemas.openxmlformats.org/officeDocument/2006/relationships/slideLayout" Target="../slideLayouts/slideLayout71.xml"/><Relationship Id="rId11" Type="http://schemas.openxmlformats.org/officeDocument/2006/relationships/slideLayout" Target="../slideLayouts/slideLayout76.xml"/><Relationship Id="rId5" Type="http://schemas.openxmlformats.org/officeDocument/2006/relationships/slideLayout" Target="../slideLayouts/slideLayout70.xml"/><Relationship Id="rId15" Type="http://schemas.openxmlformats.org/officeDocument/2006/relationships/slideLayout" Target="../slideLayouts/slideLayout80.xml"/><Relationship Id="rId10" Type="http://schemas.openxmlformats.org/officeDocument/2006/relationships/slideLayout" Target="../slideLayouts/slideLayout75.xml"/><Relationship Id="rId4" Type="http://schemas.openxmlformats.org/officeDocument/2006/relationships/slideLayout" Target="../slideLayouts/slideLayout69.xml"/><Relationship Id="rId9" Type="http://schemas.openxmlformats.org/officeDocument/2006/relationships/slideLayout" Target="../slideLayouts/slideLayout74.xml"/><Relationship Id="rId14" Type="http://schemas.openxmlformats.org/officeDocument/2006/relationships/slideLayout" Target="../slideLayouts/slideLayout79.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theme" Target="../theme/theme7.xml"/><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2" Type="http://schemas.openxmlformats.org/officeDocument/2006/relationships/slideLayout" Target="../slideLayouts/slideLayout82.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00.xml"/><Relationship Id="rId13" Type="http://schemas.openxmlformats.org/officeDocument/2006/relationships/theme" Target="../theme/theme8.xml"/><Relationship Id="rId3" Type="http://schemas.openxmlformats.org/officeDocument/2006/relationships/slideLayout" Target="../slideLayouts/slideLayout95.xml"/><Relationship Id="rId7" Type="http://schemas.openxmlformats.org/officeDocument/2006/relationships/slideLayout" Target="../slideLayouts/slideLayout99.xml"/><Relationship Id="rId12" Type="http://schemas.openxmlformats.org/officeDocument/2006/relationships/slideLayout" Target="../slideLayouts/slideLayout104.xml"/><Relationship Id="rId2" Type="http://schemas.openxmlformats.org/officeDocument/2006/relationships/slideLayout" Target="../slideLayouts/slideLayout94.xml"/><Relationship Id="rId1" Type="http://schemas.openxmlformats.org/officeDocument/2006/relationships/slideLayout" Target="../slideLayouts/slideLayout93.xml"/><Relationship Id="rId6" Type="http://schemas.openxmlformats.org/officeDocument/2006/relationships/slideLayout" Target="../slideLayouts/slideLayout98.xml"/><Relationship Id="rId11" Type="http://schemas.openxmlformats.org/officeDocument/2006/relationships/slideLayout" Target="../slideLayouts/slideLayout103.xml"/><Relationship Id="rId5" Type="http://schemas.openxmlformats.org/officeDocument/2006/relationships/slideLayout" Target="../slideLayouts/slideLayout97.xml"/><Relationship Id="rId10" Type="http://schemas.openxmlformats.org/officeDocument/2006/relationships/slideLayout" Target="../slideLayouts/slideLayout102.xml"/><Relationship Id="rId4" Type="http://schemas.openxmlformats.org/officeDocument/2006/relationships/slideLayout" Target="../slideLayouts/slideLayout96.xml"/><Relationship Id="rId9" Type="http://schemas.openxmlformats.org/officeDocument/2006/relationships/slideLayout" Target="../slideLayouts/slideLayout10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12.xml"/><Relationship Id="rId13" Type="http://schemas.openxmlformats.org/officeDocument/2006/relationships/theme" Target="../theme/theme9.xml"/><Relationship Id="rId3" Type="http://schemas.openxmlformats.org/officeDocument/2006/relationships/slideLayout" Target="../slideLayouts/slideLayout107.xml"/><Relationship Id="rId7" Type="http://schemas.openxmlformats.org/officeDocument/2006/relationships/slideLayout" Target="../slideLayouts/slideLayout111.xml"/><Relationship Id="rId12" Type="http://schemas.openxmlformats.org/officeDocument/2006/relationships/slideLayout" Target="../slideLayouts/slideLayout116.xml"/><Relationship Id="rId2" Type="http://schemas.openxmlformats.org/officeDocument/2006/relationships/slideLayout" Target="../slideLayouts/slideLayout106.xml"/><Relationship Id="rId1" Type="http://schemas.openxmlformats.org/officeDocument/2006/relationships/slideLayout" Target="../slideLayouts/slideLayout105.xml"/><Relationship Id="rId6" Type="http://schemas.openxmlformats.org/officeDocument/2006/relationships/slideLayout" Target="../slideLayouts/slideLayout110.xml"/><Relationship Id="rId11" Type="http://schemas.openxmlformats.org/officeDocument/2006/relationships/slideLayout" Target="../slideLayouts/slideLayout115.xml"/><Relationship Id="rId5" Type="http://schemas.openxmlformats.org/officeDocument/2006/relationships/slideLayout" Target="../slideLayouts/slideLayout109.xml"/><Relationship Id="rId10" Type="http://schemas.openxmlformats.org/officeDocument/2006/relationships/slideLayout" Target="../slideLayouts/slideLayout114.xml"/><Relationship Id="rId4" Type="http://schemas.openxmlformats.org/officeDocument/2006/relationships/slideLayout" Target="../slideLayouts/slideLayout108.xml"/><Relationship Id="rId9" Type="http://schemas.openxmlformats.org/officeDocument/2006/relationships/slideLayout" Target="../slideLayouts/slideLayout1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303964" y="2"/>
            <a:ext cx="2840037" cy="3254375"/>
            <a:chOff x="3115" y="0"/>
            <a:chExt cx="2170" cy="2486"/>
          </a:xfrm>
        </p:grpSpPr>
        <p:grpSp>
          <p:nvGrpSpPr>
            <p:cNvPr id="1031" name="Group 3"/>
            <p:cNvGrpSpPr>
              <a:grpSpLocks/>
            </p:cNvGrpSpPr>
            <p:nvPr/>
          </p:nvGrpSpPr>
          <p:grpSpPr bwMode="auto">
            <a:xfrm>
              <a:off x="4080" y="1910"/>
              <a:ext cx="768" cy="576"/>
              <a:chOff x="0" y="0"/>
              <a:chExt cx="768" cy="576"/>
            </a:xfrm>
          </p:grpSpPr>
          <p:sp>
            <p:nvSpPr>
              <p:cNvPr id="1164"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165"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1032" name="Group 6"/>
            <p:cNvGrpSpPr>
              <a:grpSpLocks/>
            </p:cNvGrpSpPr>
            <p:nvPr/>
          </p:nvGrpSpPr>
          <p:grpSpPr bwMode="auto">
            <a:xfrm>
              <a:off x="4257" y="1103"/>
              <a:ext cx="768" cy="576"/>
              <a:chOff x="0" y="0"/>
              <a:chExt cx="768" cy="576"/>
            </a:xfrm>
          </p:grpSpPr>
          <p:sp>
            <p:nvSpPr>
              <p:cNvPr id="1162"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163"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1033" name="Group 9"/>
            <p:cNvGrpSpPr>
              <a:grpSpLocks/>
            </p:cNvGrpSpPr>
            <p:nvPr/>
          </p:nvGrpSpPr>
          <p:grpSpPr bwMode="auto">
            <a:xfrm>
              <a:off x="3134" y="0"/>
              <a:ext cx="768" cy="576"/>
              <a:chOff x="0" y="0"/>
              <a:chExt cx="768" cy="576"/>
            </a:xfrm>
          </p:grpSpPr>
          <p:sp>
            <p:nvSpPr>
              <p:cNvPr id="1160"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161"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1034" name="Group 12"/>
            <p:cNvGrpSpPr>
              <a:grpSpLocks/>
            </p:cNvGrpSpPr>
            <p:nvPr/>
          </p:nvGrpSpPr>
          <p:grpSpPr bwMode="auto">
            <a:xfrm>
              <a:off x="3115" y="0"/>
              <a:ext cx="2170" cy="1702"/>
              <a:chOff x="3115" y="0"/>
              <a:chExt cx="2170" cy="1702"/>
            </a:xfrm>
          </p:grpSpPr>
          <p:grpSp>
            <p:nvGrpSpPr>
              <p:cNvPr id="1035" name="Group 13"/>
              <p:cNvGrpSpPr>
                <a:grpSpLocks/>
              </p:cNvGrpSpPr>
              <p:nvPr/>
            </p:nvGrpSpPr>
            <p:grpSpPr bwMode="auto">
              <a:xfrm>
                <a:off x="3640" y="308"/>
                <a:ext cx="1145" cy="844"/>
                <a:chOff x="1265" y="814"/>
                <a:chExt cx="2919" cy="2151"/>
              </a:xfrm>
            </p:grpSpPr>
            <p:sp>
              <p:nvSpPr>
                <p:cNvPr id="1158"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sp>
              <p:nvSpPr>
                <p:cNvPr id="1159"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p:spPr>
              <p:txBody>
                <a:bodyPr wrap="none" anchor="ctr"/>
                <a:lstStyle/>
                <a:p>
                  <a:pPr>
                    <a:defRPr/>
                  </a:pPr>
                  <a:endParaRPr lang="id-ID">
                    <a:cs typeface="Arial" pitchFamily="34" charset="0"/>
                  </a:endParaRPr>
                </a:p>
              </p:txBody>
            </p:sp>
          </p:grpSp>
          <p:grpSp>
            <p:nvGrpSpPr>
              <p:cNvPr id="1036" name="Group 16"/>
              <p:cNvGrpSpPr>
                <a:grpSpLocks/>
              </p:cNvGrpSpPr>
              <p:nvPr/>
            </p:nvGrpSpPr>
            <p:grpSpPr bwMode="auto">
              <a:xfrm>
                <a:off x="3115" y="0"/>
                <a:ext cx="2145" cy="1702"/>
                <a:chOff x="3115" y="0"/>
                <a:chExt cx="2145" cy="1702"/>
              </a:xfrm>
            </p:grpSpPr>
            <p:grpSp>
              <p:nvGrpSpPr>
                <p:cNvPr id="2" name="Group 17"/>
                <p:cNvGrpSpPr>
                  <a:grpSpLocks/>
                </p:cNvGrpSpPr>
                <p:nvPr/>
              </p:nvGrpSpPr>
              <p:grpSpPr bwMode="auto">
                <a:xfrm>
                  <a:off x="4505" y="589"/>
                  <a:ext cx="493" cy="912"/>
                  <a:chOff x="3471" y="1530"/>
                  <a:chExt cx="1258" cy="2327"/>
                </a:xfrm>
              </p:grpSpPr>
              <p:sp>
                <p:nvSpPr>
                  <p:cNvPr id="1156" name="Freeform 18"/>
                  <p:cNvSpPr>
                    <a:spLocks/>
                  </p:cNvSpPr>
                  <p:nvPr/>
                </p:nvSpPr>
                <p:spPr bwMode="hidden">
                  <a:xfrm rot="2711884">
                    <a:off x="2778" y="2236"/>
                    <a:ext cx="1699" cy="313"/>
                  </a:xfrm>
                  <a:custGeom>
                    <a:avLst/>
                    <a:gdLst>
                      <a:gd name="T0" fmla="*/ 0 w 2736"/>
                      <a:gd name="T1" fmla="*/ 313 h 504"/>
                      <a:gd name="T2" fmla="*/ 542 w 2736"/>
                      <a:gd name="T3" fmla="*/ 104 h 504"/>
                      <a:gd name="T4" fmla="*/ 1115 w 2736"/>
                      <a:gd name="T5" fmla="*/ 15 h 504"/>
                      <a:gd name="T6" fmla="*/ 1717 w 2736"/>
                      <a:gd name="T7" fmla="*/ 15 h 504"/>
                      <a:gd name="T8" fmla="*/ 1707 w 2736"/>
                      <a:gd name="T9" fmla="*/ 64 h 504"/>
                      <a:gd name="T10" fmla="*/ 1107 w 2736"/>
                      <a:gd name="T11" fmla="*/ 64 h 504"/>
                      <a:gd name="T12" fmla="*/ 410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157" name="Freeform 19"/>
                  <p:cNvSpPr>
                    <a:spLocks/>
                  </p:cNvSpPr>
                  <p:nvPr/>
                </p:nvSpPr>
                <p:spPr bwMode="hidden">
                  <a:xfrm rot="2711884">
                    <a:off x="4064" y="3104"/>
                    <a:ext cx="835" cy="486"/>
                  </a:xfrm>
                  <a:custGeom>
                    <a:avLst/>
                    <a:gdLst>
                      <a:gd name="T0" fmla="*/ 3 w 1769"/>
                      <a:gd name="T1" fmla="*/ 5 h 791"/>
                      <a:gd name="T2" fmla="*/ 253 w 1769"/>
                      <a:gd name="T3" fmla="*/ 35 h 791"/>
                      <a:gd name="T4" fmla="*/ 603 w 1769"/>
                      <a:gd name="T5" fmla="*/ 124 h 791"/>
                      <a:gd name="T6" fmla="*/ 840 w 1769"/>
                      <a:gd name="T7" fmla="*/ 267 h 791"/>
                      <a:gd name="T8" fmla="*/ 915 w 1769"/>
                      <a:gd name="T9" fmla="*/ 376 h 791"/>
                      <a:gd name="T10" fmla="*/ 880 w 1769"/>
                      <a:gd name="T11" fmla="*/ 487 h 791"/>
                      <a:gd name="T12" fmla="*/ 828 w 1769"/>
                      <a:gd name="T13" fmla="*/ 391 h 791"/>
                      <a:gd name="T14" fmla="*/ 724 w 1769"/>
                      <a:gd name="T15" fmla="*/ 281 h 791"/>
                      <a:gd name="T16" fmla="*/ 578 w 1769"/>
                      <a:gd name="T17" fmla="*/ 183 h 791"/>
                      <a:gd name="T18" fmla="*/ 303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60" name="Group 20"/>
                <p:cNvGrpSpPr>
                  <a:grpSpLocks/>
                </p:cNvGrpSpPr>
                <p:nvPr/>
              </p:nvGrpSpPr>
              <p:grpSpPr bwMode="auto">
                <a:xfrm>
                  <a:off x="4267" y="781"/>
                  <a:ext cx="966" cy="522"/>
                  <a:chOff x="2864" y="2019"/>
                  <a:chExt cx="2463" cy="1332"/>
                </a:xfrm>
              </p:grpSpPr>
              <p:sp>
                <p:nvSpPr>
                  <p:cNvPr id="1154" name="Freeform 21"/>
                  <p:cNvSpPr>
                    <a:spLocks/>
                  </p:cNvSpPr>
                  <p:nvPr/>
                </p:nvSpPr>
                <p:spPr bwMode="hidden">
                  <a:xfrm rot="2104081">
                    <a:off x="2865" y="2019"/>
                    <a:ext cx="1812" cy="347"/>
                  </a:xfrm>
                  <a:custGeom>
                    <a:avLst/>
                    <a:gdLst>
                      <a:gd name="T0" fmla="*/ 0 w 2736"/>
                      <a:gd name="T1" fmla="*/ 347 h 504"/>
                      <a:gd name="T2" fmla="*/ 572 w 2736"/>
                      <a:gd name="T3" fmla="*/ 116 h 504"/>
                      <a:gd name="T4" fmla="*/ 1176 w 2736"/>
                      <a:gd name="T5" fmla="*/ 17 h 504"/>
                      <a:gd name="T6" fmla="*/ 1812 w 2736"/>
                      <a:gd name="T7" fmla="*/ 17 h 504"/>
                      <a:gd name="T8" fmla="*/ 1801 w 2736"/>
                      <a:gd name="T9" fmla="*/ 71 h 504"/>
                      <a:gd name="T10" fmla="*/ 1168 w 2736"/>
                      <a:gd name="T11" fmla="*/ 71 h 504"/>
                      <a:gd name="T12" fmla="*/ 433 w 2736"/>
                      <a:gd name="T13" fmla="*/ 201 h 504"/>
                      <a:gd name="T14" fmla="*/ 0 w 2736"/>
                      <a:gd name="T15" fmla="*/ 3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55" name="Freeform 22"/>
                  <p:cNvSpPr>
                    <a:spLocks/>
                  </p:cNvSpPr>
                  <p:nvPr/>
                </p:nvSpPr>
                <p:spPr bwMode="hidden">
                  <a:xfrm rot="2104081">
                    <a:off x="4352" y="2805"/>
                    <a:ext cx="974" cy="545"/>
                  </a:xfrm>
                  <a:custGeom>
                    <a:avLst/>
                    <a:gdLst>
                      <a:gd name="T0" fmla="*/ 3 w 1769"/>
                      <a:gd name="T1" fmla="*/ 6 h 791"/>
                      <a:gd name="T2" fmla="*/ 267 w 1769"/>
                      <a:gd name="T3" fmla="*/ 39 h 791"/>
                      <a:gd name="T4" fmla="*/ 637 w 1769"/>
                      <a:gd name="T5" fmla="*/ 138 h 791"/>
                      <a:gd name="T6" fmla="*/ 887 w 1769"/>
                      <a:gd name="T7" fmla="*/ 298 h 791"/>
                      <a:gd name="T8" fmla="*/ 967 w 1769"/>
                      <a:gd name="T9" fmla="*/ 420 h 791"/>
                      <a:gd name="T10" fmla="*/ 930 w 1769"/>
                      <a:gd name="T11" fmla="*/ 542 h 791"/>
                      <a:gd name="T12" fmla="*/ 875 w 1769"/>
                      <a:gd name="T13" fmla="*/ 435 h 791"/>
                      <a:gd name="T14" fmla="*/ 765 w 1769"/>
                      <a:gd name="T15" fmla="*/ 313 h 791"/>
                      <a:gd name="T16" fmla="*/ 611 w 1769"/>
                      <a:gd name="T17" fmla="*/ 204 h 791"/>
                      <a:gd name="T18" fmla="*/ 320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1" name="Group 23"/>
                <p:cNvGrpSpPr>
                  <a:grpSpLocks/>
                </p:cNvGrpSpPr>
                <p:nvPr/>
              </p:nvGrpSpPr>
              <p:grpSpPr bwMode="auto">
                <a:xfrm>
                  <a:off x="4280" y="707"/>
                  <a:ext cx="971" cy="417"/>
                  <a:chOff x="2897" y="1832"/>
                  <a:chExt cx="2477" cy="1064"/>
                </a:xfrm>
              </p:grpSpPr>
              <p:sp>
                <p:nvSpPr>
                  <p:cNvPr id="1152" name="Freeform 24"/>
                  <p:cNvSpPr>
                    <a:spLocks/>
                  </p:cNvSpPr>
                  <p:nvPr/>
                </p:nvSpPr>
                <p:spPr bwMode="hidden">
                  <a:xfrm rot="1582915">
                    <a:off x="2896" y="1832"/>
                    <a:ext cx="1736" cy="303"/>
                  </a:xfrm>
                  <a:custGeom>
                    <a:avLst/>
                    <a:gdLst>
                      <a:gd name="T0" fmla="*/ 0 w 2736"/>
                      <a:gd name="T1" fmla="*/ 303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53" name="Freeform 25"/>
                  <p:cNvSpPr>
                    <a:spLocks/>
                  </p:cNvSpPr>
                  <p:nvPr/>
                </p:nvSpPr>
                <p:spPr bwMode="hidden">
                  <a:xfrm rot="1582915">
                    <a:off x="4443" y="2420"/>
                    <a:ext cx="931" cy="477"/>
                  </a:xfrm>
                  <a:custGeom>
                    <a:avLst/>
                    <a:gdLst>
                      <a:gd name="T0" fmla="*/ 3 w 1769"/>
                      <a:gd name="T1" fmla="*/ 5 h 791"/>
                      <a:gd name="T2" fmla="*/ 255 w 1769"/>
                      <a:gd name="T3" fmla="*/ 34 h 791"/>
                      <a:gd name="T4" fmla="*/ 609 w 1769"/>
                      <a:gd name="T5" fmla="*/ 121 h 791"/>
                      <a:gd name="T6" fmla="*/ 848 w 1769"/>
                      <a:gd name="T7" fmla="*/ 261 h 791"/>
                      <a:gd name="T8" fmla="*/ 924 w 1769"/>
                      <a:gd name="T9" fmla="*/ 367 h 791"/>
                      <a:gd name="T10" fmla="*/ 889 w 1769"/>
                      <a:gd name="T11" fmla="*/ 475 h 791"/>
                      <a:gd name="T12" fmla="*/ 836 w 1769"/>
                      <a:gd name="T13" fmla="*/ 381 h 791"/>
                      <a:gd name="T14" fmla="*/ 731 w 1769"/>
                      <a:gd name="T15" fmla="*/ 274 h 791"/>
                      <a:gd name="T16" fmla="*/ 584 w 1769"/>
                      <a:gd name="T17" fmla="*/ 178 h 791"/>
                      <a:gd name="T18" fmla="*/ 306 w 1769"/>
                      <a:gd name="T19" fmla="*/ 92 h 791"/>
                      <a:gd name="T20" fmla="*/ 0 w 1769"/>
                      <a:gd name="T21" fmla="*/ 46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2" name="Group 26"/>
                <p:cNvGrpSpPr>
                  <a:grpSpLocks/>
                </p:cNvGrpSpPr>
                <p:nvPr/>
              </p:nvGrpSpPr>
              <p:grpSpPr bwMode="auto">
                <a:xfrm>
                  <a:off x="4291" y="630"/>
                  <a:ext cx="969" cy="364"/>
                  <a:chOff x="2924" y="1636"/>
                  <a:chExt cx="2472" cy="927"/>
                </a:xfrm>
              </p:grpSpPr>
              <p:sp>
                <p:nvSpPr>
                  <p:cNvPr id="1150" name="Freeform 27"/>
                  <p:cNvSpPr>
                    <a:spLocks/>
                  </p:cNvSpPr>
                  <p:nvPr/>
                </p:nvSpPr>
                <p:spPr bwMode="hidden">
                  <a:xfrm rot="1080363">
                    <a:off x="2907" y="1616"/>
                    <a:ext cx="1680" cy="346"/>
                  </a:xfrm>
                  <a:custGeom>
                    <a:avLst/>
                    <a:gdLst>
                      <a:gd name="T0" fmla="*/ 0 w 2736"/>
                      <a:gd name="T1" fmla="*/ 334 h 504"/>
                      <a:gd name="T2" fmla="*/ 530 w 2736"/>
                      <a:gd name="T3" fmla="*/ 111 h 504"/>
                      <a:gd name="T4" fmla="*/ 1089 w 2736"/>
                      <a:gd name="T5" fmla="*/ 16 h 504"/>
                      <a:gd name="T6" fmla="*/ 1677 w 2736"/>
                      <a:gd name="T7" fmla="*/ 16 h 504"/>
                      <a:gd name="T8" fmla="*/ 1667 w 2736"/>
                      <a:gd name="T9" fmla="*/ 68 h 504"/>
                      <a:gd name="T10" fmla="*/ 1081 w 2736"/>
                      <a:gd name="T11" fmla="*/ 68 h 504"/>
                      <a:gd name="T12" fmla="*/ 401 w 2736"/>
                      <a:gd name="T13" fmla="*/ 194 h 504"/>
                      <a:gd name="T14" fmla="*/ 0 w 2736"/>
                      <a:gd name="T15" fmla="*/ 33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51" name="Freeform 28"/>
                  <p:cNvSpPr>
                    <a:spLocks/>
                  </p:cNvSpPr>
                  <p:nvPr/>
                </p:nvSpPr>
                <p:spPr bwMode="hidden">
                  <a:xfrm rot="1080363">
                    <a:off x="4488" y="2030"/>
                    <a:ext cx="891" cy="513"/>
                  </a:xfrm>
                  <a:custGeom>
                    <a:avLst/>
                    <a:gdLst>
                      <a:gd name="T0" fmla="*/ 3 w 1769"/>
                      <a:gd name="T1" fmla="*/ 5 h 791"/>
                      <a:gd name="T2" fmla="*/ 247 w 1769"/>
                      <a:gd name="T3" fmla="*/ 37 h 791"/>
                      <a:gd name="T4" fmla="*/ 589 w 1769"/>
                      <a:gd name="T5" fmla="*/ 133 h 791"/>
                      <a:gd name="T6" fmla="*/ 820 w 1769"/>
                      <a:gd name="T7" fmla="*/ 287 h 791"/>
                      <a:gd name="T8" fmla="*/ 893 w 1769"/>
                      <a:gd name="T9" fmla="*/ 404 h 791"/>
                      <a:gd name="T10" fmla="*/ 859 w 1769"/>
                      <a:gd name="T11" fmla="*/ 522 h 791"/>
                      <a:gd name="T12" fmla="*/ 808 w 1769"/>
                      <a:gd name="T13" fmla="*/ 419 h 791"/>
                      <a:gd name="T14" fmla="*/ 707 w 1769"/>
                      <a:gd name="T15" fmla="*/ 301 h 791"/>
                      <a:gd name="T16" fmla="*/ 564 w 1769"/>
                      <a:gd name="T17" fmla="*/ 196 h 791"/>
                      <a:gd name="T18" fmla="*/ 296 w 1769"/>
                      <a:gd name="T19" fmla="*/ 101 h 791"/>
                      <a:gd name="T20" fmla="*/ 0 w 1769"/>
                      <a:gd name="T21" fmla="*/ 50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3" name="Group 29"/>
                <p:cNvGrpSpPr>
                  <a:grpSpLocks/>
                </p:cNvGrpSpPr>
                <p:nvPr/>
              </p:nvGrpSpPr>
              <p:grpSpPr bwMode="auto">
                <a:xfrm>
                  <a:off x="4304" y="543"/>
                  <a:ext cx="918" cy="258"/>
                  <a:chOff x="2958" y="1414"/>
                  <a:chExt cx="2342" cy="657"/>
                </a:xfrm>
              </p:grpSpPr>
              <p:sp>
                <p:nvSpPr>
                  <p:cNvPr id="1148" name="Freeform 30"/>
                  <p:cNvSpPr>
                    <a:spLocks/>
                  </p:cNvSpPr>
                  <p:nvPr/>
                </p:nvSpPr>
                <p:spPr bwMode="hidden">
                  <a:xfrm rot="463793">
                    <a:off x="2957" y="1415"/>
                    <a:ext cx="1544" cy="312"/>
                  </a:xfrm>
                  <a:custGeom>
                    <a:avLst/>
                    <a:gdLst>
                      <a:gd name="T0" fmla="*/ 0 w 2736"/>
                      <a:gd name="T1" fmla="*/ 312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9" name="Freeform 31"/>
                  <p:cNvSpPr>
                    <a:spLocks/>
                  </p:cNvSpPr>
                  <p:nvPr/>
                </p:nvSpPr>
                <p:spPr bwMode="hidden">
                  <a:xfrm rot="463793">
                    <a:off x="4470" y="1581"/>
                    <a:ext cx="829" cy="442"/>
                  </a:xfrm>
                  <a:custGeom>
                    <a:avLst/>
                    <a:gdLst>
                      <a:gd name="T0" fmla="*/ 2 w 1769"/>
                      <a:gd name="T1" fmla="*/ 5 h 791"/>
                      <a:gd name="T2" fmla="*/ 227 w 1769"/>
                      <a:gd name="T3" fmla="*/ 34 h 791"/>
                      <a:gd name="T4" fmla="*/ 542 w 1769"/>
                      <a:gd name="T5" fmla="*/ 123 h 791"/>
                      <a:gd name="T6" fmla="*/ 755 w 1769"/>
                      <a:gd name="T7" fmla="*/ 265 h 791"/>
                      <a:gd name="T8" fmla="*/ 823 w 1769"/>
                      <a:gd name="T9" fmla="*/ 373 h 791"/>
                      <a:gd name="T10" fmla="*/ 792 w 1769"/>
                      <a:gd name="T11" fmla="*/ 483 h 791"/>
                      <a:gd name="T12" fmla="*/ 745 w 1769"/>
                      <a:gd name="T13" fmla="*/ 388 h 791"/>
                      <a:gd name="T14" fmla="*/ 651 w 1769"/>
                      <a:gd name="T15" fmla="*/ 278 h 791"/>
                      <a:gd name="T16" fmla="*/ 520 w 1769"/>
                      <a:gd name="T17" fmla="*/ 181 h 791"/>
                      <a:gd name="T18" fmla="*/ 272 w 1769"/>
                      <a:gd name="T19" fmla="*/ 93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4" name="Group 32"/>
                <p:cNvGrpSpPr>
                  <a:grpSpLocks/>
                </p:cNvGrpSpPr>
                <p:nvPr/>
              </p:nvGrpSpPr>
              <p:grpSpPr bwMode="auto">
                <a:xfrm>
                  <a:off x="4314" y="487"/>
                  <a:ext cx="843" cy="134"/>
                  <a:chOff x="2983" y="1269"/>
                  <a:chExt cx="2150" cy="343"/>
                </a:xfrm>
              </p:grpSpPr>
              <p:sp>
                <p:nvSpPr>
                  <p:cNvPr id="1146" name="Freeform 33"/>
                  <p:cNvSpPr>
                    <a:spLocks/>
                  </p:cNvSpPr>
                  <p:nvPr/>
                </p:nvSpPr>
                <p:spPr bwMode="hidden">
                  <a:xfrm rot="-84182">
                    <a:off x="2982" y="1286"/>
                    <a:ext cx="1404" cy="220"/>
                  </a:xfrm>
                  <a:custGeom>
                    <a:avLst/>
                    <a:gdLst>
                      <a:gd name="T0" fmla="*/ 0 w 2736"/>
                      <a:gd name="T1" fmla="*/ 220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2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7" name="Freeform 34"/>
                  <p:cNvSpPr>
                    <a:spLocks/>
                  </p:cNvSpPr>
                  <p:nvPr/>
                </p:nvSpPr>
                <p:spPr bwMode="hidden">
                  <a:xfrm rot="-84182">
                    <a:off x="4377" y="1249"/>
                    <a:ext cx="755" cy="363"/>
                  </a:xfrm>
                  <a:custGeom>
                    <a:avLst/>
                    <a:gdLst>
                      <a:gd name="T0" fmla="*/ 2 w 1769"/>
                      <a:gd name="T1" fmla="*/ 4 h 791"/>
                      <a:gd name="T2" fmla="*/ 207 w 1769"/>
                      <a:gd name="T3" fmla="*/ 25 h 791"/>
                      <a:gd name="T4" fmla="*/ 494 w 1769"/>
                      <a:gd name="T5" fmla="*/ 88 h 791"/>
                      <a:gd name="T6" fmla="*/ 688 w 1769"/>
                      <a:gd name="T7" fmla="*/ 190 h 791"/>
                      <a:gd name="T8" fmla="*/ 749 w 1769"/>
                      <a:gd name="T9" fmla="*/ 268 h 791"/>
                      <a:gd name="T10" fmla="*/ 721 w 1769"/>
                      <a:gd name="T11" fmla="*/ 346 h 791"/>
                      <a:gd name="T12" fmla="*/ 678 w 1769"/>
                      <a:gd name="T13" fmla="*/ 278 h 791"/>
                      <a:gd name="T14" fmla="*/ 593 w 1769"/>
                      <a:gd name="T15" fmla="*/ 200 h 791"/>
                      <a:gd name="T16" fmla="*/ 473 w 1769"/>
                      <a:gd name="T17" fmla="*/ 130 h 791"/>
                      <a:gd name="T18" fmla="*/ 248 w 1769"/>
                      <a:gd name="T19" fmla="*/ 67 h 791"/>
                      <a:gd name="T20" fmla="*/ 0 w 1769"/>
                      <a:gd name="T21" fmla="*/ 33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5" name="Group 35"/>
                <p:cNvGrpSpPr>
                  <a:grpSpLocks/>
                </p:cNvGrpSpPr>
                <p:nvPr/>
              </p:nvGrpSpPr>
              <p:grpSpPr bwMode="auto">
                <a:xfrm>
                  <a:off x="4296" y="349"/>
                  <a:ext cx="737" cy="167"/>
                  <a:chOff x="2938" y="917"/>
                  <a:chExt cx="1879" cy="427"/>
                </a:xfrm>
              </p:grpSpPr>
              <p:sp>
                <p:nvSpPr>
                  <p:cNvPr id="1144" name="Freeform 36"/>
                  <p:cNvSpPr>
                    <a:spLocks/>
                  </p:cNvSpPr>
                  <p:nvPr/>
                </p:nvSpPr>
                <p:spPr bwMode="hidden">
                  <a:xfrm rot="-802576">
                    <a:off x="2846" y="1128"/>
                    <a:ext cx="1302" cy="202"/>
                  </a:xfrm>
                  <a:custGeom>
                    <a:avLst/>
                    <a:gdLst>
                      <a:gd name="T0" fmla="*/ 0 w 2736"/>
                      <a:gd name="T1" fmla="*/ 211 h 504"/>
                      <a:gd name="T2" fmla="*/ 391 w 2736"/>
                      <a:gd name="T3" fmla="*/ 70 h 504"/>
                      <a:gd name="T4" fmla="*/ 803 w 2736"/>
                      <a:gd name="T5" fmla="*/ 10 h 504"/>
                      <a:gd name="T6" fmla="*/ 1237 w 2736"/>
                      <a:gd name="T7" fmla="*/ 10 h 504"/>
                      <a:gd name="T8" fmla="*/ 1230 w 2736"/>
                      <a:gd name="T9" fmla="*/ 43 h 504"/>
                      <a:gd name="T10" fmla="*/ 798 w 2736"/>
                      <a:gd name="T11" fmla="*/ 43 h 504"/>
                      <a:gd name="T12" fmla="*/ 296 w 2736"/>
                      <a:gd name="T13" fmla="*/ 122 h 504"/>
                      <a:gd name="T14" fmla="*/ 0 w 2736"/>
                      <a:gd name="T15" fmla="*/ 21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5" name="Freeform 37"/>
                  <p:cNvSpPr>
                    <a:spLocks/>
                  </p:cNvSpPr>
                  <p:nvPr/>
                </p:nvSpPr>
                <p:spPr bwMode="hidden">
                  <a:xfrm rot="-802576">
                    <a:off x="4148" y="918"/>
                    <a:ext cx="668" cy="335"/>
                  </a:xfrm>
                  <a:custGeom>
                    <a:avLst/>
                    <a:gdLst>
                      <a:gd name="T0" fmla="*/ 2 w 1769"/>
                      <a:gd name="T1" fmla="*/ 3 h 791"/>
                      <a:gd name="T2" fmla="*/ 182 w 1769"/>
                      <a:gd name="T3" fmla="*/ 24 h 791"/>
                      <a:gd name="T4" fmla="*/ 435 w 1769"/>
                      <a:gd name="T5" fmla="*/ 85 h 791"/>
                      <a:gd name="T6" fmla="*/ 606 w 1769"/>
                      <a:gd name="T7" fmla="*/ 183 h 791"/>
                      <a:gd name="T8" fmla="*/ 660 w 1769"/>
                      <a:gd name="T9" fmla="*/ 258 h 791"/>
                      <a:gd name="T10" fmla="*/ 635 w 1769"/>
                      <a:gd name="T11" fmla="*/ 333 h 791"/>
                      <a:gd name="T12" fmla="*/ 597 w 1769"/>
                      <a:gd name="T13" fmla="*/ 268 h 791"/>
                      <a:gd name="T14" fmla="*/ 522 w 1769"/>
                      <a:gd name="T15" fmla="*/ 192 h 791"/>
                      <a:gd name="T16" fmla="*/ 417 w 1769"/>
                      <a:gd name="T17" fmla="*/ 125 h 791"/>
                      <a:gd name="T18" fmla="*/ 218 w 1769"/>
                      <a:gd name="T19" fmla="*/ 64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66" name="Group 38"/>
                <p:cNvGrpSpPr>
                  <a:grpSpLocks/>
                </p:cNvGrpSpPr>
                <p:nvPr/>
              </p:nvGrpSpPr>
              <p:grpSpPr bwMode="auto">
                <a:xfrm>
                  <a:off x="3394" y="637"/>
                  <a:ext cx="493" cy="912"/>
                  <a:chOff x="637" y="1653"/>
                  <a:chExt cx="1257" cy="2326"/>
                </a:xfrm>
              </p:grpSpPr>
              <p:sp>
                <p:nvSpPr>
                  <p:cNvPr id="1142" name="Freeform 39"/>
                  <p:cNvSpPr>
                    <a:spLocks/>
                  </p:cNvSpPr>
                  <p:nvPr/>
                </p:nvSpPr>
                <p:spPr bwMode="hidden">
                  <a:xfrm rot="18888116" flipH="1">
                    <a:off x="866" y="2351"/>
                    <a:ext cx="1726" cy="297"/>
                  </a:xfrm>
                  <a:custGeom>
                    <a:avLst/>
                    <a:gdLst>
                      <a:gd name="T0" fmla="*/ 0 w 2736"/>
                      <a:gd name="T1" fmla="*/ 312 h 504"/>
                      <a:gd name="T2" fmla="*/ 544 w 2736"/>
                      <a:gd name="T3" fmla="*/ 104 h 504"/>
                      <a:gd name="T4" fmla="*/ 1118 w 2736"/>
                      <a:gd name="T5" fmla="*/ 15 h 504"/>
                      <a:gd name="T6" fmla="*/ 1723 w 2736"/>
                      <a:gd name="T7" fmla="*/ 15 h 504"/>
                      <a:gd name="T8" fmla="*/ 1713 w 2736"/>
                      <a:gd name="T9" fmla="*/ 64 h 504"/>
                      <a:gd name="T10" fmla="*/ 1111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3" name="Freeform 40"/>
                  <p:cNvSpPr>
                    <a:spLocks/>
                  </p:cNvSpPr>
                  <p:nvPr/>
                </p:nvSpPr>
                <p:spPr bwMode="hidden">
                  <a:xfrm rot="18888116" flipH="1">
                    <a:off x="419" y="3271"/>
                    <a:ext cx="925" cy="489"/>
                  </a:xfrm>
                  <a:custGeom>
                    <a:avLst/>
                    <a:gdLst>
                      <a:gd name="T0" fmla="*/ 3 w 1769"/>
                      <a:gd name="T1" fmla="*/ 5 h 791"/>
                      <a:gd name="T2" fmla="*/ 254 w 1769"/>
                      <a:gd name="T3" fmla="*/ 35 h 791"/>
                      <a:gd name="T4" fmla="*/ 605 w 1769"/>
                      <a:gd name="T5" fmla="*/ 124 h 791"/>
                      <a:gd name="T6" fmla="*/ 842 w 1769"/>
                      <a:gd name="T7" fmla="*/ 267 h 791"/>
                      <a:gd name="T8" fmla="*/ 918 w 1769"/>
                      <a:gd name="T9" fmla="*/ 376 h 791"/>
                      <a:gd name="T10" fmla="*/ 883 w 1769"/>
                      <a:gd name="T11" fmla="*/ 487 h 791"/>
                      <a:gd name="T12" fmla="*/ 831 w 1769"/>
                      <a:gd name="T13" fmla="*/ 391 h 791"/>
                      <a:gd name="T14" fmla="*/ 726 w 1769"/>
                      <a:gd name="T15" fmla="*/ 281 h 791"/>
                      <a:gd name="T16" fmla="*/ 580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67" name="Group 41"/>
                <p:cNvGrpSpPr>
                  <a:grpSpLocks/>
                </p:cNvGrpSpPr>
                <p:nvPr/>
              </p:nvGrpSpPr>
              <p:grpSpPr bwMode="auto">
                <a:xfrm>
                  <a:off x="3142" y="850"/>
                  <a:ext cx="966" cy="522"/>
                  <a:chOff x="-5" y="2196"/>
                  <a:chExt cx="2463" cy="1332"/>
                </a:xfrm>
              </p:grpSpPr>
              <p:sp>
                <p:nvSpPr>
                  <p:cNvPr id="1140" name="Freeform 42"/>
                  <p:cNvSpPr>
                    <a:spLocks/>
                  </p:cNvSpPr>
                  <p:nvPr/>
                </p:nvSpPr>
                <p:spPr bwMode="hidden">
                  <a:xfrm rot="19495919" flipH="1">
                    <a:off x="644" y="2196"/>
                    <a:ext cx="1797" cy="347"/>
                  </a:xfrm>
                  <a:custGeom>
                    <a:avLst/>
                    <a:gdLst>
                      <a:gd name="T0" fmla="*/ 0 w 2736"/>
                      <a:gd name="T1" fmla="*/ 347 h 504"/>
                      <a:gd name="T2" fmla="*/ 571 w 2736"/>
                      <a:gd name="T3" fmla="*/ 116 h 504"/>
                      <a:gd name="T4" fmla="*/ 1174 w 2736"/>
                      <a:gd name="T5" fmla="*/ 17 h 504"/>
                      <a:gd name="T6" fmla="*/ 1809 w 2736"/>
                      <a:gd name="T7" fmla="*/ 17 h 504"/>
                      <a:gd name="T8" fmla="*/ 1798 w 2736"/>
                      <a:gd name="T9" fmla="*/ 71 h 504"/>
                      <a:gd name="T10" fmla="*/ 1166 w 2736"/>
                      <a:gd name="T11" fmla="*/ 71 h 504"/>
                      <a:gd name="T12" fmla="*/ 432 w 2736"/>
                      <a:gd name="T13" fmla="*/ 201 h 504"/>
                      <a:gd name="T14" fmla="*/ 0 w 2736"/>
                      <a:gd name="T15" fmla="*/ 3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41" name="Freeform 43"/>
                  <p:cNvSpPr>
                    <a:spLocks/>
                  </p:cNvSpPr>
                  <p:nvPr/>
                </p:nvSpPr>
                <p:spPr bwMode="hidden">
                  <a:xfrm rot="19495919" flipH="1">
                    <a:off x="-6" y="2982"/>
                    <a:ext cx="968" cy="545"/>
                  </a:xfrm>
                  <a:custGeom>
                    <a:avLst/>
                    <a:gdLst>
                      <a:gd name="T0" fmla="*/ 3 w 1769"/>
                      <a:gd name="T1" fmla="*/ 6 h 791"/>
                      <a:gd name="T2" fmla="*/ 266 w 1769"/>
                      <a:gd name="T3" fmla="*/ 39 h 791"/>
                      <a:gd name="T4" fmla="*/ 635 w 1769"/>
                      <a:gd name="T5" fmla="*/ 138 h 791"/>
                      <a:gd name="T6" fmla="*/ 884 w 1769"/>
                      <a:gd name="T7" fmla="*/ 298 h 791"/>
                      <a:gd name="T8" fmla="*/ 964 w 1769"/>
                      <a:gd name="T9" fmla="*/ 420 h 791"/>
                      <a:gd name="T10" fmla="*/ 927 w 1769"/>
                      <a:gd name="T11" fmla="*/ 542 h 791"/>
                      <a:gd name="T12" fmla="*/ 872 w 1769"/>
                      <a:gd name="T13" fmla="*/ 435 h 791"/>
                      <a:gd name="T14" fmla="*/ 762 w 1769"/>
                      <a:gd name="T15" fmla="*/ 313 h 791"/>
                      <a:gd name="T16" fmla="*/ 609 w 1769"/>
                      <a:gd name="T17" fmla="*/ 204 h 791"/>
                      <a:gd name="T18" fmla="*/ 319 w 1769"/>
                      <a:gd name="T19" fmla="*/ 105 h 791"/>
                      <a:gd name="T20" fmla="*/ 0 w 1769"/>
                      <a:gd name="T21" fmla="*/ 52 h 791"/>
                      <a:gd name="T22" fmla="*/ 3 w 1769"/>
                      <a:gd name="T23" fmla="*/ 6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68" name="Group 44"/>
                <p:cNvGrpSpPr>
                  <a:grpSpLocks/>
                </p:cNvGrpSpPr>
                <p:nvPr/>
              </p:nvGrpSpPr>
              <p:grpSpPr bwMode="auto">
                <a:xfrm>
                  <a:off x="3124" y="777"/>
                  <a:ext cx="971" cy="417"/>
                  <a:chOff x="-52" y="2009"/>
                  <a:chExt cx="2477" cy="1064"/>
                </a:xfrm>
              </p:grpSpPr>
              <p:sp>
                <p:nvSpPr>
                  <p:cNvPr id="1138" name="Freeform 45"/>
                  <p:cNvSpPr>
                    <a:spLocks/>
                  </p:cNvSpPr>
                  <p:nvPr/>
                </p:nvSpPr>
                <p:spPr bwMode="hidden">
                  <a:xfrm rot="20017085" flipH="1">
                    <a:off x="689" y="2010"/>
                    <a:ext cx="1736" cy="303"/>
                  </a:xfrm>
                  <a:custGeom>
                    <a:avLst/>
                    <a:gdLst>
                      <a:gd name="T0" fmla="*/ 0 w 2736"/>
                      <a:gd name="T1" fmla="*/ 303 h 504"/>
                      <a:gd name="T2" fmla="*/ 548 w 2736"/>
                      <a:gd name="T3" fmla="*/ 101 h 504"/>
                      <a:gd name="T4" fmla="*/ 1127 w 2736"/>
                      <a:gd name="T5" fmla="*/ 14 h 504"/>
                      <a:gd name="T6" fmla="*/ 1736 w 2736"/>
                      <a:gd name="T7" fmla="*/ 14 h 504"/>
                      <a:gd name="T8" fmla="*/ 1726 w 2736"/>
                      <a:gd name="T9" fmla="*/ 62 h 504"/>
                      <a:gd name="T10" fmla="*/ 1119 w 2736"/>
                      <a:gd name="T11" fmla="*/ 62 h 504"/>
                      <a:gd name="T12" fmla="*/ 415 w 2736"/>
                      <a:gd name="T13" fmla="*/ 176 h 504"/>
                      <a:gd name="T14" fmla="*/ 0 w 2736"/>
                      <a:gd name="T15" fmla="*/ 30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39" name="Freeform 46"/>
                  <p:cNvSpPr>
                    <a:spLocks/>
                  </p:cNvSpPr>
                  <p:nvPr/>
                </p:nvSpPr>
                <p:spPr bwMode="hidden">
                  <a:xfrm rot="20017085" flipH="1">
                    <a:off x="-53" y="2598"/>
                    <a:ext cx="931" cy="458"/>
                  </a:xfrm>
                  <a:custGeom>
                    <a:avLst/>
                    <a:gdLst>
                      <a:gd name="T0" fmla="*/ 3 w 1769"/>
                      <a:gd name="T1" fmla="*/ 5 h 791"/>
                      <a:gd name="T2" fmla="*/ 255 w 1769"/>
                      <a:gd name="T3" fmla="*/ 33 h 791"/>
                      <a:gd name="T4" fmla="*/ 609 w 1769"/>
                      <a:gd name="T5" fmla="*/ 119 h 791"/>
                      <a:gd name="T6" fmla="*/ 848 w 1769"/>
                      <a:gd name="T7" fmla="*/ 257 h 791"/>
                      <a:gd name="T8" fmla="*/ 924 w 1769"/>
                      <a:gd name="T9" fmla="*/ 362 h 791"/>
                      <a:gd name="T10" fmla="*/ 889 w 1769"/>
                      <a:gd name="T11" fmla="*/ 468 h 791"/>
                      <a:gd name="T12" fmla="*/ 836 w 1769"/>
                      <a:gd name="T13" fmla="*/ 376 h 791"/>
                      <a:gd name="T14" fmla="*/ 731 w 1769"/>
                      <a:gd name="T15" fmla="*/ 270 h 791"/>
                      <a:gd name="T16" fmla="*/ 584 w 1769"/>
                      <a:gd name="T17" fmla="*/ 176 h 791"/>
                      <a:gd name="T18" fmla="*/ 306 w 1769"/>
                      <a:gd name="T19" fmla="*/ 90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69" name="Group 47"/>
                <p:cNvGrpSpPr>
                  <a:grpSpLocks/>
                </p:cNvGrpSpPr>
                <p:nvPr/>
              </p:nvGrpSpPr>
              <p:grpSpPr bwMode="auto">
                <a:xfrm>
                  <a:off x="3115" y="700"/>
                  <a:ext cx="969" cy="363"/>
                  <a:chOff x="-74" y="1813"/>
                  <a:chExt cx="2472" cy="927"/>
                </a:xfrm>
              </p:grpSpPr>
              <p:sp>
                <p:nvSpPr>
                  <p:cNvPr id="1136" name="Freeform 48"/>
                  <p:cNvSpPr>
                    <a:spLocks/>
                  </p:cNvSpPr>
                  <p:nvPr/>
                </p:nvSpPr>
                <p:spPr bwMode="hidden">
                  <a:xfrm rot="20519637" flipH="1">
                    <a:off x="721" y="1812"/>
                    <a:ext cx="1677" cy="325"/>
                  </a:xfrm>
                  <a:custGeom>
                    <a:avLst/>
                    <a:gdLst>
                      <a:gd name="T0" fmla="*/ 0 w 2736"/>
                      <a:gd name="T1" fmla="*/ 331 h 504"/>
                      <a:gd name="T2" fmla="*/ 530 w 2736"/>
                      <a:gd name="T3" fmla="*/ 110 h 504"/>
                      <a:gd name="T4" fmla="*/ 1089 w 2736"/>
                      <a:gd name="T5" fmla="*/ 16 h 504"/>
                      <a:gd name="T6" fmla="*/ 1677 w 2736"/>
                      <a:gd name="T7" fmla="*/ 16 h 504"/>
                      <a:gd name="T8" fmla="*/ 1667 w 2736"/>
                      <a:gd name="T9" fmla="*/ 68 h 504"/>
                      <a:gd name="T10" fmla="*/ 1081 w 2736"/>
                      <a:gd name="T11" fmla="*/ 68 h 504"/>
                      <a:gd name="T12" fmla="*/ 401 w 2736"/>
                      <a:gd name="T13" fmla="*/ 192 h 504"/>
                      <a:gd name="T14" fmla="*/ 0 w 2736"/>
                      <a:gd name="T15" fmla="*/ 33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37" name="Freeform 49"/>
                  <p:cNvSpPr>
                    <a:spLocks/>
                  </p:cNvSpPr>
                  <p:nvPr/>
                </p:nvSpPr>
                <p:spPr bwMode="hidden">
                  <a:xfrm rot="20519637" flipH="1">
                    <a:off x="-74" y="2212"/>
                    <a:ext cx="900" cy="511"/>
                  </a:xfrm>
                  <a:custGeom>
                    <a:avLst/>
                    <a:gdLst>
                      <a:gd name="T0" fmla="*/ 3 w 1769"/>
                      <a:gd name="T1" fmla="*/ 5 h 791"/>
                      <a:gd name="T2" fmla="*/ 247 w 1769"/>
                      <a:gd name="T3" fmla="*/ 37 h 791"/>
                      <a:gd name="T4" fmla="*/ 589 w 1769"/>
                      <a:gd name="T5" fmla="*/ 132 h 791"/>
                      <a:gd name="T6" fmla="*/ 820 w 1769"/>
                      <a:gd name="T7" fmla="*/ 286 h 791"/>
                      <a:gd name="T8" fmla="*/ 893 w 1769"/>
                      <a:gd name="T9" fmla="*/ 403 h 791"/>
                      <a:gd name="T10" fmla="*/ 859 w 1769"/>
                      <a:gd name="T11" fmla="*/ 520 h 791"/>
                      <a:gd name="T12" fmla="*/ 808 w 1769"/>
                      <a:gd name="T13" fmla="*/ 418 h 791"/>
                      <a:gd name="T14" fmla="*/ 707 w 1769"/>
                      <a:gd name="T15" fmla="*/ 300 h 791"/>
                      <a:gd name="T16" fmla="*/ 564 w 1769"/>
                      <a:gd name="T17" fmla="*/ 196 h 791"/>
                      <a:gd name="T18" fmla="*/ 296 w 1769"/>
                      <a:gd name="T19" fmla="*/ 101 h 791"/>
                      <a:gd name="T20" fmla="*/ 0 w 1769"/>
                      <a:gd name="T21" fmla="*/ 50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70" name="Group 50"/>
                <p:cNvGrpSpPr>
                  <a:grpSpLocks/>
                </p:cNvGrpSpPr>
                <p:nvPr/>
              </p:nvGrpSpPr>
              <p:grpSpPr bwMode="auto">
                <a:xfrm>
                  <a:off x="3153" y="613"/>
                  <a:ext cx="918" cy="257"/>
                  <a:chOff x="22" y="1591"/>
                  <a:chExt cx="2342" cy="657"/>
                </a:xfrm>
              </p:grpSpPr>
              <p:sp>
                <p:nvSpPr>
                  <p:cNvPr id="1134" name="Freeform 51"/>
                  <p:cNvSpPr>
                    <a:spLocks/>
                  </p:cNvSpPr>
                  <p:nvPr/>
                </p:nvSpPr>
                <p:spPr bwMode="hidden">
                  <a:xfrm rot="21136207" flipH="1">
                    <a:off x="819" y="1574"/>
                    <a:ext cx="1544" cy="313"/>
                  </a:xfrm>
                  <a:custGeom>
                    <a:avLst/>
                    <a:gdLst>
                      <a:gd name="T0" fmla="*/ 0 w 2736"/>
                      <a:gd name="T1" fmla="*/ 313 h 504"/>
                      <a:gd name="T2" fmla="*/ 488 w 2736"/>
                      <a:gd name="T3" fmla="*/ 104 h 504"/>
                      <a:gd name="T4" fmla="*/ 1002 w 2736"/>
                      <a:gd name="T5" fmla="*/ 15 h 504"/>
                      <a:gd name="T6" fmla="*/ 1544 w 2736"/>
                      <a:gd name="T7" fmla="*/ 15 h 504"/>
                      <a:gd name="T8" fmla="*/ 1535 w 2736"/>
                      <a:gd name="T9" fmla="*/ 64 h 504"/>
                      <a:gd name="T10" fmla="*/ 995 w 2736"/>
                      <a:gd name="T11" fmla="*/ 64 h 504"/>
                      <a:gd name="T12" fmla="*/ 369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35" name="Freeform 52"/>
                  <p:cNvSpPr>
                    <a:spLocks/>
                  </p:cNvSpPr>
                  <p:nvPr/>
                </p:nvSpPr>
                <p:spPr bwMode="hidden">
                  <a:xfrm rot="21136207" flipH="1">
                    <a:off x="21" y="1757"/>
                    <a:ext cx="829" cy="490"/>
                  </a:xfrm>
                  <a:custGeom>
                    <a:avLst/>
                    <a:gdLst>
                      <a:gd name="T0" fmla="*/ 2 w 1769"/>
                      <a:gd name="T1" fmla="*/ 5 h 791"/>
                      <a:gd name="T2" fmla="*/ 227 w 1769"/>
                      <a:gd name="T3" fmla="*/ 35 h 791"/>
                      <a:gd name="T4" fmla="*/ 542 w 1769"/>
                      <a:gd name="T5" fmla="*/ 124 h 791"/>
                      <a:gd name="T6" fmla="*/ 755 w 1769"/>
                      <a:gd name="T7" fmla="*/ 268 h 791"/>
                      <a:gd name="T8" fmla="*/ 823 w 1769"/>
                      <a:gd name="T9" fmla="*/ 377 h 791"/>
                      <a:gd name="T10" fmla="*/ 792 w 1769"/>
                      <a:gd name="T11" fmla="*/ 488 h 791"/>
                      <a:gd name="T12" fmla="*/ 745 w 1769"/>
                      <a:gd name="T13" fmla="*/ 392 h 791"/>
                      <a:gd name="T14" fmla="*/ 651 w 1769"/>
                      <a:gd name="T15" fmla="*/ 281 h 791"/>
                      <a:gd name="T16" fmla="*/ 520 w 1769"/>
                      <a:gd name="T17" fmla="*/ 183 h 791"/>
                      <a:gd name="T18" fmla="*/ 272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71" name="Group 53"/>
                <p:cNvGrpSpPr>
                  <a:grpSpLocks/>
                </p:cNvGrpSpPr>
                <p:nvPr/>
              </p:nvGrpSpPr>
              <p:grpSpPr bwMode="auto">
                <a:xfrm>
                  <a:off x="3218" y="556"/>
                  <a:ext cx="843" cy="134"/>
                  <a:chOff x="189" y="1446"/>
                  <a:chExt cx="2150" cy="343"/>
                </a:xfrm>
              </p:grpSpPr>
              <p:sp>
                <p:nvSpPr>
                  <p:cNvPr id="1132" name="Freeform 54"/>
                  <p:cNvSpPr>
                    <a:spLocks/>
                  </p:cNvSpPr>
                  <p:nvPr/>
                </p:nvSpPr>
                <p:spPr bwMode="hidden">
                  <a:xfrm rot="84182" flipH="1">
                    <a:off x="935" y="1463"/>
                    <a:ext cx="1404" cy="220"/>
                  </a:xfrm>
                  <a:custGeom>
                    <a:avLst/>
                    <a:gdLst>
                      <a:gd name="T0" fmla="*/ 0 w 2736"/>
                      <a:gd name="T1" fmla="*/ 220 h 504"/>
                      <a:gd name="T2" fmla="*/ 443 w 2736"/>
                      <a:gd name="T3" fmla="*/ 73 h 504"/>
                      <a:gd name="T4" fmla="*/ 911 w 2736"/>
                      <a:gd name="T5" fmla="*/ 10 h 504"/>
                      <a:gd name="T6" fmla="*/ 1404 w 2736"/>
                      <a:gd name="T7" fmla="*/ 10 h 504"/>
                      <a:gd name="T8" fmla="*/ 1396 w 2736"/>
                      <a:gd name="T9" fmla="*/ 45 h 504"/>
                      <a:gd name="T10" fmla="*/ 905 w 2736"/>
                      <a:gd name="T11" fmla="*/ 45 h 504"/>
                      <a:gd name="T12" fmla="*/ 336 w 2736"/>
                      <a:gd name="T13" fmla="*/ 127 h 504"/>
                      <a:gd name="T14" fmla="*/ 0 w 2736"/>
                      <a:gd name="T15" fmla="*/ 22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33" name="Freeform 55"/>
                  <p:cNvSpPr>
                    <a:spLocks/>
                  </p:cNvSpPr>
                  <p:nvPr/>
                </p:nvSpPr>
                <p:spPr bwMode="hidden">
                  <a:xfrm rot="84182" flipH="1">
                    <a:off x="189" y="1426"/>
                    <a:ext cx="755" cy="363"/>
                  </a:xfrm>
                  <a:custGeom>
                    <a:avLst/>
                    <a:gdLst>
                      <a:gd name="T0" fmla="*/ 2 w 1769"/>
                      <a:gd name="T1" fmla="*/ 4 h 791"/>
                      <a:gd name="T2" fmla="*/ 207 w 1769"/>
                      <a:gd name="T3" fmla="*/ 25 h 791"/>
                      <a:gd name="T4" fmla="*/ 494 w 1769"/>
                      <a:gd name="T5" fmla="*/ 88 h 791"/>
                      <a:gd name="T6" fmla="*/ 688 w 1769"/>
                      <a:gd name="T7" fmla="*/ 190 h 791"/>
                      <a:gd name="T8" fmla="*/ 749 w 1769"/>
                      <a:gd name="T9" fmla="*/ 268 h 791"/>
                      <a:gd name="T10" fmla="*/ 721 w 1769"/>
                      <a:gd name="T11" fmla="*/ 346 h 791"/>
                      <a:gd name="T12" fmla="*/ 678 w 1769"/>
                      <a:gd name="T13" fmla="*/ 278 h 791"/>
                      <a:gd name="T14" fmla="*/ 593 w 1769"/>
                      <a:gd name="T15" fmla="*/ 200 h 791"/>
                      <a:gd name="T16" fmla="*/ 473 w 1769"/>
                      <a:gd name="T17" fmla="*/ 130 h 791"/>
                      <a:gd name="T18" fmla="*/ 248 w 1769"/>
                      <a:gd name="T19" fmla="*/ 67 h 791"/>
                      <a:gd name="T20" fmla="*/ 0 w 1769"/>
                      <a:gd name="T21" fmla="*/ 33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72" name="Group 56"/>
                <p:cNvGrpSpPr>
                  <a:grpSpLocks/>
                </p:cNvGrpSpPr>
                <p:nvPr/>
              </p:nvGrpSpPr>
              <p:grpSpPr bwMode="auto">
                <a:xfrm>
                  <a:off x="3342" y="418"/>
                  <a:ext cx="737" cy="167"/>
                  <a:chOff x="505" y="1094"/>
                  <a:chExt cx="1879" cy="427"/>
                </a:xfrm>
              </p:grpSpPr>
              <p:sp>
                <p:nvSpPr>
                  <p:cNvPr id="1130" name="Freeform 57"/>
                  <p:cNvSpPr>
                    <a:spLocks/>
                  </p:cNvSpPr>
                  <p:nvPr/>
                </p:nvSpPr>
                <p:spPr bwMode="hidden">
                  <a:xfrm rot="802576" flipH="1">
                    <a:off x="1151" y="1306"/>
                    <a:ext cx="1234" cy="214"/>
                  </a:xfrm>
                  <a:custGeom>
                    <a:avLst/>
                    <a:gdLst>
                      <a:gd name="T0" fmla="*/ 0 w 2736"/>
                      <a:gd name="T1" fmla="*/ 214 h 504"/>
                      <a:gd name="T2" fmla="*/ 390 w 2736"/>
                      <a:gd name="T3" fmla="*/ 71 h 504"/>
                      <a:gd name="T4" fmla="*/ 801 w 2736"/>
                      <a:gd name="T5" fmla="*/ 10 h 504"/>
                      <a:gd name="T6" fmla="*/ 1234 w 2736"/>
                      <a:gd name="T7" fmla="*/ 10 h 504"/>
                      <a:gd name="T8" fmla="*/ 1227 w 2736"/>
                      <a:gd name="T9" fmla="*/ 44 h 504"/>
                      <a:gd name="T10" fmla="*/ 796 w 2736"/>
                      <a:gd name="T11" fmla="*/ 44 h 504"/>
                      <a:gd name="T12" fmla="*/ 295 w 2736"/>
                      <a:gd name="T13" fmla="*/ 124 h 504"/>
                      <a:gd name="T14" fmla="*/ 0 w 2736"/>
                      <a:gd name="T15" fmla="*/ 2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31" name="Freeform 58"/>
                  <p:cNvSpPr>
                    <a:spLocks/>
                  </p:cNvSpPr>
                  <p:nvPr/>
                </p:nvSpPr>
                <p:spPr bwMode="hidden">
                  <a:xfrm rot="802576" flipH="1">
                    <a:off x="505" y="1095"/>
                    <a:ext cx="662" cy="335"/>
                  </a:xfrm>
                  <a:custGeom>
                    <a:avLst/>
                    <a:gdLst>
                      <a:gd name="T0" fmla="*/ 2 w 1769"/>
                      <a:gd name="T1" fmla="*/ 3 h 791"/>
                      <a:gd name="T2" fmla="*/ 181 w 1769"/>
                      <a:gd name="T3" fmla="*/ 24 h 791"/>
                      <a:gd name="T4" fmla="*/ 433 w 1769"/>
                      <a:gd name="T5" fmla="*/ 85 h 791"/>
                      <a:gd name="T6" fmla="*/ 603 w 1769"/>
                      <a:gd name="T7" fmla="*/ 183 h 791"/>
                      <a:gd name="T8" fmla="*/ 657 w 1769"/>
                      <a:gd name="T9" fmla="*/ 258 h 791"/>
                      <a:gd name="T10" fmla="*/ 632 w 1769"/>
                      <a:gd name="T11" fmla="*/ 333 h 791"/>
                      <a:gd name="T12" fmla="*/ 595 w 1769"/>
                      <a:gd name="T13" fmla="*/ 268 h 791"/>
                      <a:gd name="T14" fmla="*/ 520 w 1769"/>
                      <a:gd name="T15" fmla="*/ 192 h 791"/>
                      <a:gd name="T16" fmla="*/ 415 w 1769"/>
                      <a:gd name="T17" fmla="*/ 125 h 791"/>
                      <a:gd name="T18" fmla="*/ 217 w 1769"/>
                      <a:gd name="T19" fmla="*/ 64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3" name="Group 59"/>
                <p:cNvGrpSpPr>
                  <a:grpSpLocks/>
                </p:cNvGrpSpPr>
                <p:nvPr/>
              </p:nvGrpSpPr>
              <p:grpSpPr bwMode="auto">
                <a:xfrm>
                  <a:off x="3386" y="341"/>
                  <a:ext cx="725" cy="218"/>
                  <a:chOff x="616" y="899"/>
                  <a:chExt cx="1850" cy="554"/>
                </a:xfrm>
              </p:grpSpPr>
              <p:sp>
                <p:nvSpPr>
                  <p:cNvPr id="1128" name="Freeform 60"/>
                  <p:cNvSpPr>
                    <a:spLocks/>
                  </p:cNvSpPr>
                  <p:nvPr/>
                </p:nvSpPr>
                <p:spPr bwMode="hidden">
                  <a:xfrm rot="1277471" flipH="1">
                    <a:off x="1231" y="1237"/>
                    <a:ext cx="1235" cy="216"/>
                  </a:xfrm>
                  <a:custGeom>
                    <a:avLst/>
                    <a:gdLst>
                      <a:gd name="T0" fmla="*/ 0 w 2736"/>
                      <a:gd name="T1" fmla="*/ 216 h 504"/>
                      <a:gd name="T2" fmla="*/ 390 w 2736"/>
                      <a:gd name="T3" fmla="*/ 72 h 504"/>
                      <a:gd name="T4" fmla="*/ 802 w 2736"/>
                      <a:gd name="T5" fmla="*/ 10 h 504"/>
                      <a:gd name="T6" fmla="*/ 1235 w 2736"/>
                      <a:gd name="T7" fmla="*/ 10 h 504"/>
                      <a:gd name="T8" fmla="*/ 1228 w 2736"/>
                      <a:gd name="T9" fmla="*/ 44 h 504"/>
                      <a:gd name="T10" fmla="*/ 796 w 2736"/>
                      <a:gd name="T11" fmla="*/ 44 h 504"/>
                      <a:gd name="T12" fmla="*/ 295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9" name="Freeform 61"/>
                  <p:cNvSpPr>
                    <a:spLocks/>
                  </p:cNvSpPr>
                  <p:nvPr/>
                </p:nvSpPr>
                <p:spPr bwMode="hidden">
                  <a:xfrm rot="1277471" flipH="1">
                    <a:off x="615" y="898"/>
                    <a:ext cx="662" cy="339"/>
                  </a:xfrm>
                  <a:custGeom>
                    <a:avLst/>
                    <a:gdLst>
                      <a:gd name="T0" fmla="*/ 2 w 1769"/>
                      <a:gd name="T1" fmla="*/ 3 h 791"/>
                      <a:gd name="T2" fmla="*/ 181 w 1769"/>
                      <a:gd name="T3" fmla="*/ 24 h 791"/>
                      <a:gd name="T4" fmla="*/ 433 w 1769"/>
                      <a:gd name="T5" fmla="*/ 86 h 791"/>
                      <a:gd name="T6" fmla="*/ 603 w 1769"/>
                      <a:gd name="T7" fmla="*/ 185 h 791"/>
                      <a:gd name="T8" fmla="*/ 657 w 1769"/>
                      <a:gd name="T9" fmla="*/ 261 h 791"/>
                      <a:gd name="T10" fmla="*/ 632 w 1769"/>
                      <a:gd name="T11" fmla="*/ 337 h 791"/>
                      <a:gd name="T12" fmla="*/ 595 w 1769"/>
                      <a:gd name="T13" fmla="*/ 271 h 791"/>
                      <a:gd name="T14" fmla="*/ 520 w 1769"/>
                      <a:gd name="T15" fmla="*/ 195 h 791"/>
                      <a:gd name="T16" fmla="*/ 415 w 1769"/>
                      <a:gd name="T17" fmla="*/ 127 h 791"/>
                      <a:gd name="T18" fmla="*/ 217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4" name="Group 62"/>
                <p:cNvGrpSpPr>
                  <a:grpSpLocks/>
                </p:cNvGrpSpPr>
                <p:nvPr/>
              </p:nvGrpSpPr>
              <p:grpSpPr bwMode="auto">
                <a:xfrm>
                  <a:off x="3472" y="231"/>
                  <a:ext cx="693" cy="291"/>
                  <a:chOff x="3472" y="231"/>
                  <a:chExt cx="693" cy="291"/>
                </a:xfrm>
              </p:grpSpPr>
              <p:sp>
                <p:nvSpPr>
                  <p:cNvPr id="1126" name="Freeform 63"/>
                  <p:cNvSpPr>
                    <a:spLocks/>
                  </p:cNvSpPr>
                  <p:nvPr/>
                </p:nvSpPr>
                <p:spPr bwMode="hidden">
                  <a:xfrm rot="2028410" flipH="1">
                    <a:off x="3679" y="438"/>
                    <a:ext cx="483" cy="84"/>
                  </a:xfrm>
                  <a:custGeom>
                    <a:avLst/>
                    <a:gdLst>
                      <a:gd name="T0" fmla="*/ 0 w 2736"/>
                      <a:gd name="T1" fmla="*/ 84 h 504"/>
                      <a:gd name="T2" fmla="*/ 153 w 2736"/>
                      <a:gd name="T3" fmla="*/ 28 h 504"/>
                      <a:gd name="T4" fmla="*/ 314 w 2736"/>
                      <a:gd name="T5" fmla="*/ 4 h 504"/>
                      <a:gd name="T6" fmla="*/ 484 w 2736"/>
                      <a:gd name="T7" fmla="*/ 4 h 504"/>
                      <a:gd name="T8" fmla="*/ 481 w 2736"/>
                      <a:gd name="T9" fmla="*/ 17 h 504"/>
                      <a:gd name="T10" fmla="*/ 312 w 2736"/>
                      <a:gd name="T11" fmla="*/ 17 h 504"/>
                      <a:gd name="T12" fmla="*/ 116 w 2736"/>
                      <a:gd name="T13" fmla="*/ 49 h 504"/>
                      <a:gd name="T14" fmla="*/ 0 w 2736"/>
                      <a:gd name="T15" fmla="*/ 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7" name="Freeform 64"/>
                  <p:cNvSpPr>
                    <a:spLocks/>
                  </p:cNvSpPr>
                  <p:nvPr/>
                </p:nvSpPr>
                <p:spPr bwMode="hidden">
                  <a:xfrm rot="2028410" flipH="1">
                    <a:off x="3472" y="228"/>
                    <a:ext cx="260" cy="131"/>
                  </a:xfrm>
                  <a:custGeom>
                    <a:avLst/>
                    <a:gdLst>
                      <a:gd name="T0" fmla="*/ 1 w 1769"/>
                      <a:gd name="T1" fmla="*/ 1 h 791"/>
                      <a:gd name="T2" fmla="*/ 71 w 1769"/>
                      <a:gd name="T3" fmla="*/ 9 h 791"/>
                      <a:gd name="T4" fmla="*/ 170 w 1769"/>
                      <a:gd name="T5" fmla="*/ 33 h 791"/>
                      <a:gd name="T6" fmla="*/ 237 w 1769"/>
                      <a:gd name="T7" fmla="*/ 72 h 791"/>
                      <a:gd name="T8" fmla="*/ 258 w 1769"/>
                      <a:gd name="T9" fmla="*/ 102 h 791"/>
                      <a:gd name="T10" fmla="*/ 248 w 1769"/>
                      <a:gd name="T11" fmla="*/ 131 h 791"/>
                      <a:gd name="T12" fmla="*/ 234 w 1769"/>
                      <a:gd name="T13" fmla="*/ 105 h 791"/>
                      <a:gd name="T14" fmla="*/ 204 w 1769"/>
                      <a:gd name="T15" fmla="*/ 76 h 791"/>
                      <a:gd name="T16" fmla="*/ 163 w 1769"/>
                      <a:gd name="T17" fmla="*/ 49 h 791"/>
                      <a:gd name="T18" fmla="*/ 85 w 1769"/>
                      <a:gd name="T19" fmla="*/ 25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5" name="Group 65"/>
                <p:cNvGrpSpPr>
                  <a:grpSpLocks/>
                </p:cNvGrpSpPr>
                <p:nvPr/>
              </p:nvGrpSpPr>
              <p:grpSpPr bwMode="auto">
                <a:xfrm>
                  <a:off x="3554" y="118"/>
                  <a:ext cx="664" cy="349"/>
                  <a:chOff x="3554" y="118"/>
                  <a:chExt cx="664" cy="349"/>
                </a:xfrm>
              </p:grpSpPr>
              <p:sp>
                <p:nvSpPr>
                  <p:cNvPr id="1124" name="Freeform 66"/>
                  <p:cNvSpPr>
                    <a:spLocks/>
                  </p:cNvSpPr>
                  <p:nvPr/>
                </p:nvSpPr>
                <p:spPr bwMode="hidden">
                  <a:xfrm rot="2664424" flipH="1">
                    <a:off x="3728" y="383"/>
                    <a:ext cx="490" cy="84"/>
                  </a:xfrm>
                  <a:custGeom>
                    <a:avLst/>
                    <a:gdLst>
                      <a:gd name="T0" fmla="*/ 0 w 2736"/>
                      <a:gd name="T1" fmla="*/ 84 h 504"/>
                      <a:gd name="T2" fmla="*/ 155 w 2736"/>
                      <a:gd name="T3" fmla="*/ 28 h 504"/>
                      <a:gd name="T4" fmla="*/ 318 w 2736"/>
                      <a:gd name="T5" fmla="*/ 4 h 504"/>
                      <a:gd name="T6" fmla="*/ 490 w 2736"/>
                      <a:gd name="T7" fmla="*/ 4 h 504"/>
                      <a:gd name="T8" fmla="*/ 487 w 2736"/>
                      <a:gd name="T9" fmla="*/ 17 h 504"/>
                      <a:gd name="T10" fmla="*/ 316 w 2736"/>
                      <a:gd name="T11" fmla="*/ 17 h 504"/>
                      <a:gd name="T12" fmla="*/ 117 w 2736"/>
                      <a:gd name="T13" fmla="*/ 49 h 504"/>
                      <a:gd name="T14" fmla="*/ 0 w 2736"/>
                      <a:gd name="T15" fmla="*/ 8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5" name="Freeform 67"/>
                  <p:cNvSpPr>
                    <a:spLocks/>
                  </p:cNvSpPr>
                  <p:nvPr/>
                </p:nvSpPr>
                <p:spPr bwMode="hidden">
                  <a:xfrm rot="2664424" flipH="1">
                    <a:off x="3554" y="118"/>
                    <a:ext cx="263" cy="132"/>
                  </a:xfrm>
                  <a:custGeom>
                    <a:avLst/>
                    <a:gdLst>
                      <a:gd name="T0" fmla="*/ 1 w 1769"/>
                      <a:gd name="T1" fmla="*/ 1 h 791"/>
                      <a:gd name="T2" fmla="*/ 72 w 1769"/>
                      <a:gd name="T3" fmla="*/ 9 h 791"/>
                      <a:gd name="T4" fmla="*/ 172 w 1769"/>
                      <a:gd name="T5" fmla="*/ 33 h 791"/>
                      <a:gd name="T6" fmla="*/ 240 w 1769"/>
                      <a:gd name="T7" fmla="*/ 72 h 791"/>
                      <a:gd name="T8" fmla="*/ 261 w 1769"/>
                      <a:gd name="T9" fmla="*/ 102 h 791"/>
                      <a:gd name="T10" fmla="*/ 251 w 1769"/>
                      <a:gd name="T11" fmla="*/ 131 h 791"/>
                      <a:gd name="T12" fmla="*/ 236 w 1769"/>
                      <a:gd name="T13" fmla="*/ 105 h 791"/>
                      <a:gd name="T14" fmla="*/ 207 w 1769"/>
                      <a:gd name="T15" fmla="*/ 76 h 791"/>
                      <a:gd name="T16" fmla="*/ 165 w 1769"/>
                      <a:gd name="T17" fmla="*/ 49 h 791"/>
                      <a:gd name="T18" fmla="*/ 86 w 1769"/>
                      <a:gd name="T19" fmla="*/ 25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6" name="Group 68"/>
                <p:cNvGrpSpPr>
                  <a:grpSpLocks/>
                </p:cNvGrpSpPr>
                <p:nvPr/>
              </p:nvGrpSpPr>
              <p:grpSpPr bwMode="auto">
                <a:xfrm>
                  <a:off x="3784" y="30"/>
                  <a:ext cx="305" cy="593"/>
                  <a:chOff x="1633" y="104"/>
                  <a:chExt cx="778" cy="1512"/>
                </a:xfrm>
              </p:grpSpPr>
              <p:sp>
                <p:nvSpPr>
                  <p:cNvPr id="1122" name="Freeform 69"/>
                  <p:cNvSpPr>
                    <a:spLocks/>
                  </p:cNvSpPr>
                  <p:nvPr/>
                </p:nvSpPr>
                <p:spPr bwMode="hidden">
                  <a:xfrm rot="3473776" flipH="1">
                    <a:off x="1752" y="958"/>
                    <a:ext cx="1101" cy="217"/>
                  </a:xfrm>
                  <a:custGeom>
                    <a:avLst/>
                    <a:gdLst>
                      <a:gd name="T0" fmla="*/ 0 w 2736"/>
                      <a:gd name="T1" fmla="*/ 217 h 504"/>
                      <a:gd name="T2" fmla="*/ 348 w 2736"/>
                      <a:gd name="T3" fmla="*/ 72 h 504"/>
                      <a:gd name="T4" fmla="*/ 715 w 2736"/>
                      <a:gd name="T5" fmla="*/ 10 h 504"/>
                      <a:gd name="T6" fmla="*/ 1101 w 2736"/>
                      <a:gd name="T7" fmla="*/ 10 h 504"/>
                      <a:gd name="T8" fmla="*/ 1095 w 2736"/>
                      <a:gd name="T9" fmla="*/ 44 h 504"/>
                      <a:gd name="T10" fmla="*/ 710 w 2736"/>
                      <a:gd name="T11" fmla="*/ 44 h 504"/>
                      <a:gd name="T12" fmla="*/ 263 w 2736"/>
                      <a:gd name="T13" fmla="*/ 126 h 504"/>
                      <a:gd name="T14" fmla="*/ 0 w 2736"/>
                      <a:gd name="T15" fmla="*/ 21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3" name="Freeform 70"/>
                  <p:cNvSpPr>
                    <a:spLocks/>
                  </p:cNvSpPr>
                  <p:nvPr/>
                </p:nvSpPr>
                <p:spPr bwMode="hidden">
                  <a:xfrm rot="3473776" flipH="1">
                    <a:off x="1505" y="231"/>
                    <a:ext cx="591" cy="337"/>
                  </a:xfrm>
                  <a:custGeom>
                    <a:avLst/>
                    <a:gdLst>
                      <a:gd name="T0" fmla="*/ 2 w 1769"/>
                      <a:gd name="T1" fmla="*/ 3 h 791"/>
                      <a:gd name="T2" fmla="*/ 162 w 1769"/>
                      <a:gd name="T3" fmla="*/ 24 h 791"/>
                      <a:gd name="T4" fmla="*/ 387 w 1769"/>
                      <a:gd name="T5" fmla="*/ 85 h 791"/>
                      <a:gd name="T6" fmla="*/ 538 w 1769"/>
                      <a:gd name="T7" fmla="*/ 184 h 791"/>
                      <a:gd name="T8" fmla="*/ 587 w 1769"/>
                      <a:gd name="T9" fmla="*/ 259 h 791"/>
                      <a:gd name="T10" fmla="*/ 564 w 1769"/>
                      <a:gd name="T11" fmla="*/ 335 h 791"/>
                      <a:gd name="T12" fmla="*/ 531 w 1769"/>
                      <a:gd name="T13" fmla="*/ 269 h 791"/>
                      <a:gd name="T14" fmla="*/ 464 w 1769"/>
                      <a:gd name="T15" fmla="*/ 193 h 791"/>
                      <a:gd name="T16" fmla="*/ 371 w 1769"/>
                      <a:gd name="T17" fmla="*/ 126 h 791"/>
                      <a:gd name="T18" fmla="*/ 194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7" name="Group 71"/>
                <p:cNvGrpSpPr>
                  <a:grpSpLocks/>
                </p:cNvGrpSpPr>
                <p:nvPr/>
              </p:nvGrpSpPr>
              <p:grpSpPr bwMode="auto">
                <a:xfrm>
                  <a:off x="3903" y="0"/>
                  <a:ext cx="248" cy="601"/>
                  <a:chOff x="1935" y="28"/>
                  <a:chExt cx="634" cy="1534"/>
                </a:xfrm>
              </p:grpSpPr>
              <p:sp>
                <p:nvSpPr>
                  <p:cNvPr id="1120" name="Freeform 72"/>
                  <p:cNvSpPr>
                    <a:spLocks/>
                  </p:cNvSpPr>
                  <p:nvPr/>
                </p:nvSpPr>
                <p:spPr bwMode="hidden">
                  <a:xfrm rot="4126480" flipH="1">
                    <a:off x="1942" y="915"/>
                    <a:ext cx="1040" cy="214"/>
                  </a:xfrm>
                  <a:custGeom>
                    <a:avLst/>
                    <a:gdLst>
                      <a:gd name="T0" fmla="*/ 0 w 2736"/>
                      <a:gd name="T1" fmla="*/ 214 h 504"/>
                      <a:gd name="T2" fmla="*/ 333 w 2736"/>
                      <a:gd name="T3" fmla="*/ 71 h 504"/>
                      <a:gd name="T4" fmla="*/ 685 w 2736"/>
                      <a:gd name="T5" fmla="*/ 10 h 504"/>
                      <a:gd name="T6" fmla="*/ 1055 w 2736"/>
                      <a:gd name="T7" fmla="*/ 10 h 504"/>
                      <a:gd name="T8" fmla="*/ 1049 w 2736"/>
                      <a:gd name="T9" fmla="*/ 44 h 504"/>
                      <a:gd name="T10" fmla="*/ 680 w 2736"/>
                      <a:gd name="T11" fmla="*/ 44 h 504"/>
                      <a:gd name="T12" fmla="*/ 252 w 2736"/>
                      <a:gd name="T13" fmla="*/ 124 h 504"/>
                      <a:gd name="T14" fmla="*/ 0 w 2736"/>
                      <a:gd name="T15" fmla="*/ 21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21" name="Freeform 73"/>
                  <p:cNvSpPr>
                    <a:spLocks/>
                  </p:cNvSpPr>
                  <p:nvPr/>
                </p:nvSpPr>
                <p:spPr bwMode="hidden">
                  <a:xfrm rot="4126480" flipH="1">
                    <a:off x="1820" y="144"/>
                    <a:ext cx="570" cy="338"/>
                  </a:xfrm>
                  <a:custGeom>
                    <a:avLst/>
                    <a:gdLst>
                      <a:gd name="T0" fmla="*/ 2 w 1769"/>
                      <a:gd name="T1" fmla="*/ 3 h 791"/>
                      <a:gd name="T2" fmla="*/ 156 w 1769"/>
                      <a:gd name="T3" fmla="*/ 24 h 791"/>
                      <a:gd name="T4" fmla="*/ 373 w 1769"/>
                      <a:gd name="T5" fmla="*/ 85 h 791"/>
                      <a:gd name="T6" fmla="*/ 519 w 1769"/>
                      <a:gd name="T7" fmla="*/ 185 h 791"/>
                      <a:gd name="T8" fmla="*/ 566 w 1769"/>
                      <a:gd name="T9" fmla="*/ 260 h 791"/>
                      <a:gd name="T10" fmla="*/ 544 w 1769"/>
                      <a:gd name="T11" fmla="*/ 336 h 791"/>
                      <a:gd name="T12" fmla="*/ 512 w 1769"/>
                      <a:gd name="T13" fmla="*/ 270 h 791"/>
                      <a:gd name="T14" fmla="*/ 448 w 1769"/>
                      <a:gd name="T15" fmla="*/ 194 h 791"/>
                      <a:gd name="T16" fmla="*/ 357 w 1769"/>
                      <a:gd name="T17" fmla="*/ 126 h 791"/>
                      <a:gd name="T18" fmla="*/ 187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8" name="Group 74"/>
                <p:cNvGrpSpPr>
                  <a:grpSpLocks/>
                </p:cNvGrpSpPr>
                <p:nvPr/>
              </p:nvGrpSpPr>
              <p:grpSpPr bwMode="auto">
                <a:xfrm>
                  <a:off x="4251" y="252"/>
                  <a:ext cx="723" cy="222"/>
                  <a:chOff x="2822" y="672"/>
                  <a:chExt cx="1845" cy="566"/>
                </a:xfrm>
              </p:grpSpPr>
              <p:sp>
                <p:nvSpPr>
                  <p:cNvPr id="1118" name="Freeform 75"/>
                  <p:cNvSpPr>
                    <a:spLocks/>
                  </p:cNvSpPr>
                  <p:nvPr/>
                </p:nvSpPr>
                <p:spPr bwMode="hidden">
                  <a:xfrm rot="-1325434">
                    <a:off x="2805" y="1022"/>
                    <a:ext cx="1229" cy="216"/>
                  </a:xfrm>
                  <a:custGeom>
                    <a:avLst/>
                    <a:gdLst>
                      <a:gd name="T0" fmla="*/ 0 w 2736"/>
                      <a:gd name="T1" fmla="*/ 216 h 504"/>
                      <a:gd name="T2" fmla="*/ 389 w 2736"/>
                      <a:gd name="T3" fmla="*/ 72 h 504"/>
                      <a:gd name="T4" fmla="*/ 800 w 2736"/>
                      <a:gd name="T5" fmla="*/ 10 h 504"/>
                      <a:gd name="T6" fmla="*/ 1232 w 2736"/>
                      <a:gd name="T7" fmla="*/ 10 h 504"/>
                      <a:gd name="T8" fmla="*/ 1225 w 2736"/>
                      <a:gd name="T9" fmla="*/ 44 h 504"/>
                      <a:gd name="T10" fmla="*/ 794 w 2736"/>
                      <a:gd name="T11" fmla="*/ 44 h 504"/>
                      <a:gd name="T12" fmla="*/ 294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19" name="Freeform 76"/>
                  <p:cNvSpPr>
                    <a:spLocks/>
                  </p:cNvSpPr>
                  <p:nvPr/>
                </p:nvSpPr>
                <p:spPr bwMode="hidden">
                  <a:xfrm rot="-1325434">
                    <a:off x="4003" y="673"/>
                    <a:ext cx="647" cy="337"/>
                  </a:xfrm>
                  <a:custGeom>
                    <a:avLst/>
                    <a:gdLst>
                      <a:gd name="T0" fmla="*/ 2 w 1769"/>
                      <a:gd name="T1" fmla="*/ 3 h 791"/>
                      <a:gd name="T2" fmla="*/ 181 w 1769"/>
                      <a:gd name="T3" fmla="*/ 24 h 791"/>
                      <a:gd name="T4" fmla="*/ 431 w 1769"/>
                      <a:gd name="T5" fmla="*/ 85 h 791"/>
                      <a:gd name="T6" fmla="*/ 600 w 1769"/>
                      <a:gd name="T7" fmla="*/ 184 h 791"/>
                      <a:gd name="T8" fmla="*/ 654 w 1769"/>
                      <a:gd name="T9" fmla="*/ 259 h 791"/>
                      <a:gd name="T10" fmla="*/ 629 w 1769"/>
                      <a:gd name="T11" fmla="*/ 335 h 791"/>
                      <a:gd name="T12" fmla="*/ 592 w 1769"/>
                      <a:gd name="T13" fmla="*/ 269 h 791"/>
                      <a:gd name="T14" fmla="*/ 517 w 1769"/>
                      <a:gd name="T15" fmla="*/ 193 h 791"/>
                      <a:gd name="T16" fmla="*/ 413 w 1769"/>
                      <a:gd name="T17" fmla="*/ 126 h 791"/>
                      <a:gd name="T18" fmla="*/ 216 w 1769"/>
                      <a:gd name="T19" fmla="*/ 65 h 791"/>
                      <a:gd name="T20" fmla="*/ 0 w 1769"/>
                      <a:gd name="T21" fmla="*/ 32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79" name="Group 77"/>
                <p:cNvGrpSpPr>
                  <a:grpSpLocks/>
                </p:cNvGrpSpPr>
                <p:nvPr/>
              </p:nvGrpSpPr>
              <p:grpSpPr bwMode="auto">
                <a:xfrm>
                  <a:off x="4196" y="163"/>
                  <a:ext cx="699" cy="282"/>
                  <a:chOff x="2683" y="445"/>
                  <a:chExt cx="1781" cy="717"/>
                </a:xfrm>
              </p:grpSpPr>
              <p:sp>
                <p:nvSpPr>
                  <p:cNvPr id="1116" name="Freeform 78"/>
                  <p:cNvSpPr>
                    <a:spLocks/>
                  </p:cNvSpPr>
                  <p:nvPr/>
                </p:nvSpPr>
                <p:spPr bwMode="hidden">
                  <a:xfrm rot="-1921064">
                    <a:off x="2682" y="946"/>
                    <a:ext cx="1227" cy="216"/>
                  </a:xfrm>
                  <a:custGeom>
                    <a:avLst/>
                    <a:gdLst>
                      <a:gd name="T0" fmla="*/ 0 w 2736"/>
                      <a:gd name="T1" fmla="*/ 216 h 504"/>
                      <a:gd name="T2" fmla="*/ 388 w 2736"/>
                      <a:gd name="T3" fmla="*/ 72 h 504"/>
                      <a:gd name="T4" fmla="*/ 798 w 2736"/>
                      <a:gd name="T5" fmla="*/ 10 h 504"/>
                      <a:gd name="T6" fmla="*/ 1230 w 2736"/>
                      <a:gd name="T7" fmla="*/ 10 h 504"/>
                      <a:gd name="T8" fmla="*/ 1223 w 2736"/>
                      <a:gd name="T9" fmla="*/ 44 h 504"/>
                      <a:gd name="T10" fmla="*/ 793 w 2736"/>
                      <a:gd name="T11" fmla="*/ 44 h 504"/>
                      <a:gd name="T12" fmla="*/ 294 w 2736"/>
                      <a:gd name="T13" fmla="*/ 125 h 504"/>
                      <a:gd name="T14" fmla="*/ 0 w 2736"/>
                      <a:gd name="T15" fmla="*/ 21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17" name="Freeform 79"/>
                  <p:cNvSpPr>
                    <a:spLocks/>
                  </p:cNvSpPr>
                  <p:nvPr/>
                </p:nvSpPr>
                <p:spPr bwMode="hidden">
                  <a:xfrm rot="-1921064">
                    <a:off x="3801" y="444"/>
                    <a:ext cx="646" cy="339"/>
                  </a:xfrm>
                  <a:custGeom>
                    <a:avLst/>
                    <a:gdLst>
                      <a:gd name="T0" fmla="*/ 2 w 1769"/>
                      <a:gd name="T1" fmla="*/ 3 h 791"/>
                      <a:gd name="T2" fmla="*/ 180 w 1769"/>
                      <a:gd name="T3" fmla="*/ 24 h 791"/>
                      <a:gd name="T4" fmla="*/ 430 w 1769"/>
                      <a:gd name="T5" fmla="*/ 86 h 791"/>
                      <a:gd name="T6" fmla="*/ 599 w 1769"/>
                      <a:gd name="T7" fmla="*/ 185 h 791"/>
                      <a:gd name="T8" fmla="*/ 653 w 1769"/>
                      <a:gd name="T9" fmla="*/ 261 h 791"/>
                      <a:gd name="T10" fmla="*/ 628 w 1769"/>
                      <a:gd name="T11" fmla="*/ 337 h 791"/>
                      <a:gd name="T12" fmla="*/ 591 w 1769"/>
                      <a:gd name="T13" fmla="*/ 271 h 791"/>
                      <a:gd name="T14" fmla="*/ 517 w 1769"/>
                      <a:gd name="T15" fmla="*/ 195 h 791"/>
                      <a:gd name="T16" fmla="*/ 413 w 1769"/>
                      <a:gd name="T17" fmla="*/ 127 h 791"/>
                      <a:gd name="T18" fmla="*/ 216 w 1769"/>
                      <a:gd name="T19" fmla="*/ 65 h 791"/>
                      <a:gd name="T20" fmla="*/ 0 w 1769"/>
                      <a:gd name="T21" fmla="*/ 33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sp>
              <p:nvSpPr>
                <p:cNvPr id="1081" name="Freeform 80"/>
                <p:cNvSpPr>
                  <a:spLocks/>
                </p:cNvSpPr>
                <p:nvPr/>
              </p:nvSpPr>
              <p:spPr bwMode="hidden">
                <a:xfrm rot="4578755" flipH="1">
                  <a:off x="3968" y="372"/>
                  <a:ext cx="403" cy="57"/>
                </a:xfrm>
                <a:custGeom>
                  <a:avLst/>
                  <a:gdLst>
                    <a:gd name="T0" fmla="*/ 0 w 2736"/>
                    <a:gd name="T1" fmla="*/ 57 h 504"/>
                    <a:gd name="T2" fmla="*/ 127 w 2736"/>
                    <a:gd name="T3" fmla="*/ 19 h 504"/>
                    <a:gd name="T4" fmla="*/ 262 w 2736"/>
                    <a:gd name="T5" fmla="*/ 3 h 504"/>
                    <a:gd name="T6" fmla="*/ 403 w 2736"/>
                    <a:gd name="T7" fmla="*/ 3 h 504"/>
                    <a:gd name="T8" fmla="*/ 401 w 2736"/>
                    <a:gd name="T9" fmla="*/ 12 h 504"/>
                    <a:gd name="T10" fmla="*/ 260 w 2736"/>
                    <a:gd name="T11" fmla="*/ 12 h 504"/>
                    <a:gd name="T12" fmla="*/ 96 w 2736"/>
                    <a:gd name="T13" fmla="*/ 33 h 504"/>
                    <a:gd name="T14" fmla="*/ 0 w 2736"/>
                    <a:gd name="T15" fmla="*/ 5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pPr>
                    <a:defRPr/>
                  </a:pPr>
                  <a:endParaRPr lang="id-ID">
                    <a:cs typeface="Arial" pitchFamily="34" charset="0"/>
                  </a:endParaRPr>
                </a:p>
              </p:txBody>
            </p:sp>
            <p:sp>
              <p:nvSpPr>
                <p:cNvPr id="1082" name="Freeform 81"/>
                <p:cNvSpPr>
                  <a:spLocks/>
                </p:cNvSpPr>
                <p:nvPr/>
              </p:nvSpPr>
              <p:spPr bwMode="hidden">
                <a:xfrm rot="4578755" flipH="1">
                  <a:off x="3977" y="77"/>
                  <a:ext cx="216" cy="91"/>
                </a:xfrm>
                <a:custGeom>
                  <a:avLst/>
                  <a:gdLst>
                    <a:gd name="T0" fmla="*/ 1 w 1769"/>
                    <a:gd name="T1" fmla="*/ 1 h 791"/>
                    <a:gd name="T2" fmla="*/ 59 w 1769"/>
                    <a:gd name="T3" fmla="*/ 6 h 791"/>
                    <a:gd name="T4" fmla="*/ 141 w 1769"/>
                    <a:gd name="T5" fmla="*/ 23 h 791"/>
                    <a:gd name="T6" fmla="*/ 197 w 1769"/>
                    <a:gd name="T7" fmla="*/ 50 h 791"/>
                    <a:gd name="T8" fmla="*/ 214 w 1769"/>
                    <a:gd name="T9" fmla="*/ 70 h 791"/>
                    <a:gd name="T10" fmla="*/ 206 w 1769"/>
                    <a:gd name="T11" fmla="*/ 91 h 791"/>
                    <a:gd name="T12" fmla="*/ 194 w 1769"/>
                    <a:gd name="T13" fmla="*/ 73 h 791"/>
                    <a:gd name="T14" fmla="*/ 170 w 1769"/>
                    <a:gd name="T15" fmla="*/ 52 h 791"/>
                    <a:gd name="T16" fmla="*/ 135 w 1769"/>
                    <a:gd name="T17" fmla="*/ 34 h 791"/>
                    <a:gd name="T18" fmla="*/ 71 w 1769"/>
                    <a:gd name="T19" fmla="*/ 17 h 791"/>
                    <a:gd name="T20" fmla="*/ 0 w 1769"/>
                    <a:gd name="T21" fmla="*/ 9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grpSp>
              <p:nvGrpSpPr>
                <p:cNvPr id="3" name="Group 82"/>
                <p:cNvGrpSpPr>
                  <a:grpSpLocks/>
                </p:cNvGrpSpPr>
                <p:nvPr/>
              </p:nvGrpSpPr>
              <p:grpSpPr bwMode="auto">
                <a:xfrm>
                  <a:off x="4242" y="5"/>
                  <a:ext cx="251" cy="596"/>
                  <a:chOff x="2800" y="41"/>
                  <a:chExt cx="640" cy="1520"/>
                </a:xfrm>
              </p:grpSpPr>
              <p:sp>
                <p:nvSpPr>
                  <p:cNvPr id="1114" name="Freeform 83"/>
                  <p:cNvSpPr>
                    <a:spLocks/>
                  </p:cNvSpPr>
                  <p:nvPr/>
                </p:nvSpPr>
                <p:spPr bwMode="hidden">
                  <a:xfrm rot="-3857755">
                    <a:off x="2371" y="927"/>
                    <a:ext cx="1042" cy="186"/>
                  </a:xfrm>
                  <a:custGeom>
                    <a:avLst/>
                    <a:gdLst>
                      <a:gd name="T0" fmla="*/ 0 w 2736"/>
                      <a:gd name="T1" fmla="*/ 186 h 504"/>
                      <a:gd name="T2" fmla="*/ 334 w 2736"/>
                      <a:gd name="T3" fmla="*/ 62 h 504"/>
                      <a:gd name="T4" fmla="*/ 687 w 2736"/>
                      <a:gd name="T5" fmla="*/ 9 h 504"/>
                      <a:gd name="T6" fmla="*/ 1058 w 2736"/>
                      <a:gd name="T7" fmla="*/ 9 h 504"/>
                      <a:gd name="T8" fmla="*/ 1052 w 2736"/>
                      <a:gd name="T9" fmla="*/ 38 h 504"/>
                      <a:gd name="T10" fmla="*/ 682 w 2736"/>
                      <a:gd name="T11" fmla="*/ 38 h 504"/>
                      <a:gd name="T12" fmla="*/ 253 w 2736"/>
                      <a:gd name="T13" fmla="*/ 108 h 504"/>
                      <a:gd name="T14" fmla="*/ 0 w 2736"/>
                      <a:gd name="T15" fmla="*/ 1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15" name="Freeform 84"/>
                  <p:cNvSpPr>
                    <a:spLocks/>
                  </p:cNvSpPr>
                  <p:nvPr/>
                </p:nvSpPr>
                <p:spPr bwMode="hidden">
                  <a:xfrm rot="-3857755">
                    <a:off x="3013" y="180"/>
                    <a:ext cx="566" cy="288"/>
                  </a:xfrm>
                  <a:custGeom>
                    <a:avLst/>
                    <a:gdLst>
                      <a:gd name="T0" fmla="*/ 2 w 1769"/>
                      <a:gd name="T1" fmla="*/ 3 h 791"/>
                      <a:gd name="T2" fmla="*/ 155 w 1769"/>
                      <a:gd name="T3" fmla="*/ 20 h 791"/>
                      <a:gd name="T4" fmla="*/ 370 w 1769"/>
                      <a:gd name="T5" fmla="*/ 73 h 791"/>
                      <a:gd name="T6" fmla="*/ 515 w 1769"/>
                      <a:gd name="T7" fmla="*/ 157 h 791"/>
                      <a:gd name="T8" fmla="*/ 562 w 1769"/>
                      <a:gd name="T9" fmla="*/ 222 h 791"/>
                      <a:gd name="T10" fmla="*/ 540 w 1769"/>
                      <a:gd name="T11" fmla="*/ 287 h 791"/>
                      <a:gd name="T12" fmla="*/ 508 w 1769"/>
                      <a:gd name="T13" fmla="*/ 230 h 791"/>
                      <a:gd name="T14" fmla="*/ 444 w 1769"/>
                      <a:gd name="T15" fmla="*/ 165 h 791"/>
                      <a:gd name="T16" fmla="*/ 355 w 1769"/>
                      <a:gd name="T17" fmla="*/ 108 h 791"/>
                      <a:gd name="T18" fmla="*/ 186 w 1769"/>
                      <a:gd name="T19" fmla="*/ 55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83" name="Group 85"/>
                <p:cNvGrpSpPr>
                  <a:grpSpLocks/>
                </p:cNvGrpSpPr>
                <p:nvPr/>
              </p:nvGrpSpPr>
              <p:grpSpPr bwMode="auto">
                <a:xfrm>
                  <a:off x="4295" y="53"/>
                  <a:ext cx="398" cy="574"/>
                  <a:chOff x="2934" y="163"/>
                  <a:chExt cx="1017" cy="1464"/>
                </a:xfrm>
              </p:grpSpPr>
              <p:sp>
                <p:nvSpPr>
                  <p:cNvPr id="1112" name="Freeform 86"/>
                  <p:cNvSpPr>
                    <a:spLocks/>
                  </p:cNvSpPr>
                  <p:nvPr/>
                </p:nvSpPr>
                <p:spPr bwMode="hidden">
                  <a:xfrm rot="-2777260">
                    <a:off x="2493" y="915"/>
                    <a:ext cx="1154" cy="270"/>
                  </a:xfrm>
                  <a:custGeom>
                    <a:avLst/>
                    <a:gdLst>
                      <a:gd name="T0" fmla="*/ 0 w 2736"/>
                      <a:gd name="T1" fmla="*/ 270 h 504"/>
                      <a:gd name="T2" fmla="*/ 364 w 2736"/>
                      <a:gd name="T3" fmla="*/ 90 h 504"/>
                      <a:gd name="T4" fmla="*/ 749 w 2736"/>
                      <a:gd name="T5" fmla="*/ 13 h 504"/>
                      <a:gd name="T6" fmla="*/ 1154 w 2736"/>
                      <a:gd name="T7" fmla="*/ 13 h 504"/>
                      <a:gd name="T8" fmla="*/ 1147 w 2736"/>
                      <a:gd name="T9" fmla="*/ 55 h 504"/>
                      <a:gd name="T10" fmla="*/ 744 w 2736"/>
                      <a:gd name="T11" fmla="*/ 55 h 504"/>
                      <a:gd name="T12" fmla="*/ 276 w 2736"/>
                      <a:gd name="T13" fmla="*/ 156 h 504"/>
                      <a:gd name="T14" fmla="*/ 0 w 2736"/>
                      <a:gd name="T15" fmla="*/ 27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13" name="Freeform 87"/>
                  <p:cNvSpPr>
                    <a:spLocks/>
                  </p:cNvSpPr>
                  <p:nvPr/>
                </p:nvSpPr>
                <p:spPr bwMode="hidden">
                  <a:xfrm rot="-2777260">
                    <a:off x="3431" y="262"/>
                    <a:ext cx="619" cy="422"/>
                  </a:xfrm>
                  <a:custGeom>
                    <a:avLst/>
                    <a:gdLst>
                      <a:gd name="T0" fmla="*/ 2 w 1769"/>
                      <a:gd name="T1" fmla="*/ 4 h 791"/>
                      <a:gd name="T2" fmla="*/ 170 w 1769"/>
                      <a:gd name="T3" fmla="*/ 30 h 791"/>
                      <a:gd name="T4" fmla="*/ 405 w 1769"/>
                      <a:gd name="T5" fmla="*/ 107 h 791"/>
                      <a:gd name="T6" fmla="*/ 564 w 1769"/>
                      <a:gd name="T7" fmla="*/ 230 h 791"/>
                      <a:gd name="T8" fmla="*/ 614 w 1769"/>
                      <a:gd name="T9" fmla="*/ 325 h 791"/>
                      <a:gd name="T10" fmla="*/ 591 w 1769"/>
                      <a:gd name="T11" fmla="*/ 420 h 791"/>
                      <a:gd name="T12" fmla="*/ 556 w 1769"/>
                      <a:gd name="T13" fmla="*/ 337 h 791"/>
                      <a:gd name="T14" fmla="*/ 486 w 1769"/>
                      <a:gd name="T15" fmla="*/ 242 h 791"/>
                      <a:gd name="T16" fmla="*/ 388 w 1769"/>
                      <a:gd name="T17" fmla="*/ 158 h 791"/>
                      <a:gd name="T18" fmla="*/ 203 w 1769"/>
                      <a:gd name="T19" fmla="*/ 81 h 791"/>
                      <a:gd name="T20" fmla="*/ 0 w 1769"/>
                      <a:gd name="T21" fmla="*/ 41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84" name="Group 88"/>
                <p:cNvGrpSpPr>
                  <a:grpSpLocks/>
                </p:cNvGrpSpPr>
                <p:nvPr/>
              </p:nvGrpSpPr>
              <p:grpSpPr bwMode="auto">
                <a:xfrm>
                  <a:off x="4215" y="2"/>
                  <a:ext cx="95" cy="567"/>
                  <a:chOff x="2730" y="32"/>
                  <a:chExt cx="243" cy="1448"/>
                </a:xfrm>
              </p:grpSpPr>
              <p:sp>
                <p:nvSpPr>
                  <p:cNvPr id="1110" name="Freeform 89"/>
                  <p:cNvSpPr>
                    <a:spLocks/>
                  </p:cNvSpPr>
                  <p:nvPr/>
                </p:nvSpPr>
                <p:spPr bwMode="hidden">
                  <a:xfrm rot="-4903748">
                    <a:off x="2297" y="959"/>
                    <a:ext cx="954" cy="87"/>
                  </a:xfrm>
                  <a:custGeom>
                    <a:avLst/>
                    <a:gdLst>
                      <a:gd name="T0" fmla="*/ 0 w 2736"/>
                      <a:gd name="T1" fmla="*/ 87 h 504"/>
                      <a:gd name="T2" fmla="*/ 301 w 2736"/>
                      <a:gd name="T3" fmla="*/ 29 h 504"/>
                      <a:gd name="T4" fmla="*/ 619 w 2736"/>
                      <a:gd name="T5" fmla="*/ 4 h 504"/>
                      <a:gd name="T6" fmla="*/ 954 w 2736"/>
                      <a:gd name="T7" fmla="*/ 4 h 504"/>
                      <a:gd name="T8" fmla="*/ 948 w 2736"/>
                      <a:gd name="T9" fmla="*/ 18 h 504"/>
                      <a:gd name="T10" fmla="*/ 615 w 2736"/>
                      <a:gd name="T11" fmla="*/ 18 h 504"/>
                      <a:gd name="T12" fmla="*/ 228 w 2736"/>
                      <a:gd name="T13" fmla="*/ 50 h 504"/>
                      <a:gd name="T14" fmla="*/ 0 w 2736"/>
                      <a:gd name="T15" fmla="*/ 8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11" name="Freeform 90"/>
                  <p:cNvSpPr>
                    <a:spLocks/>
                  </p:cNvSpPr>
                  <p:nvPr/>
                </p:nvSpPr>
                <p:spPr bwMode="hidden">
                  <a:xfrm rot="-4903748">
                    <a:off x="2650" y="222"/>
                    <a:ext cx="511" cy="133"/>
                  </a:xfrm>
                  <a:custGeom>
                    <a:avLst/>
                    <a:gdLst>
                      <a:gd name="T0" fmla="*/ 1 w 1769"/>
                      <a:gd name="T1" fmla="*/ 1 h 791"/>
                      <a:gd name="T2" fmla="*/ 140 w 1769"/>
                      <a:gd name="T3" fmla="*/ 9 h 791"/>
                      <a:gd name="T4" fmla="*/ 334 w 1769"/>
                      <a:gd name="T5" fmla="*/ 34 h 791"/>
                      <a:gd name="T6" fmla="*/ 465 w 1769"/>
                      <a:gd name="T7" fmla="*/ 73 h 791"/>
                      <a:gd name="T8" fmla="*/ 507 w 1769"/>
                      <a:gd name="T9" fmla="*/ 102 h 791"/>
                      <a:gd name="T10" fmla="*/ 488 w 1769"/>
                      <a:gd name="T11" fmla="*/ 132 h 791"/>
                      <a:gd name="T12" fmla="*/ 459 w 1769"/>
                      <a:gd name="T13" fmla="*/ 106 h 791"/>
                      <a:gd name="T14" fmla="*/ 401 w 1769"/>
                      <a:gd name="T15" fmla="*/ 76 h 791"/>
                      <a:gd name="T16" fmla="*/ 320 w 1769"/>
                      <a:gd name="T17" fmla="*/ 50 h 791"/>
                      <a:gd name="T18" fmla="*/ 168 w 1769"/>
                      <a:gd name="T19" fmla="*/ 26 h 791"/>
                      <a:gd name="T20" fmla="*/ 0 w 1769"/>
                      <a:gd name="T21" fmla="*/ 1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pPr>
                      <a:defRPr/>
                    </a:pPr>
                    <a:endParaRPr lang="id-ID">
                      <a:cs typeface="Arial" pitchFamily="34" charset="0"/>
                    </a:endParaRPr>
                  </a:p>
                </p:txBody>
              </p:sp>
            </p:grpSp>
            <p:grpSp>
              <p:nvGrpSpPr>
                <p:cNvPr id="1085" name="Group 91"/>
                <p:cNvGrpSpPr>
                  <a:grpSpLocks/>
                </p:cNvGrpSpPr>
                <p:nvPr/>
              </p:nvGrpSpPr>
              <p:grpSpPr bwMode="auto">
                <a:xfrm>
                  <a:off x="3514" y="683"/>
                  <a:ext cx="425" cy="960"/>
                  <a:chOff x="943" y="1769"/>
                  <a:chExt cx="1085" cy="2450"/>
                </a:xfrm>
              </p:grpSpPr>
              <p:sp>
                <p:nvSpPr>
                  <p:cNvPr id="1108" name="Freeform 92"/>
                  <p:cNvSpPr>
                    <a:spLocks/>
                  </p:cNvSpPr>
                  <p:nvPr/>
                </p:nvSpPr>
                <p:spPr bwMode="hidden">
                  <a:xfrm rot="18335692" flipH="1">
                    <a:off x="1009" y="2474"/>
                    <a:ext cx="1724" cy="313"/>
                  </a:xfrm>
                  <a:custGeom>
                    <a:avLst/>
                    <a:gdLst>
                      <a:gd name="T0" fmla="*/ 0 w 2736"/>
                      <a:gd name="T1" fmla="*/ 313 h 504"/>
                      <a:gd name="T2" fmla="*/ 544 w 2736"/>
                      <a:gd name="T3" fmla="*/ 104 h 504"/>
                      <a:gd name="T4" fmla="*/ 1119 w 2736"/>
                      <a:gd name="T5" fmla="*/ 15 h 504"/>
                      <a:gd name="T6" fmla="*/ 1724 w 2736"/>
                      <a:gd name="T7" fmla="*/ 15 h 504"/>
                      <a:gd name="T8" fmla="*/ 1714 w 2736"/>
                      <a:gd name="T9" fmla="*/ 64 h 504"/>
                      <a:gd name="T10" fmla="*/ 1112 w 2736"/>
                      <a:gd name="T11" fmla="*/ 64 h 504"/>
                      <a:gd name="T12" fmla="*/ 412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09" name="Freeform 93"/>
                  <p:cNvSpPr>
                    <a:spLocks/>
                  </p:cNvSpPr>
                  <p:nvPr/>
                </p:nvSpPr>
                <p:spPr bwMode="hidden">
                  <a:xfrm rot="18335692" flipH="1">
                    <a:off x="734" y="3429"/>
                    <a:ext cx="907" cy="489"/>
                  </a:xfrm>
                  <a:custGeom>
                    <a:avLst/>
                    <a:gdLst>
                      <a:gd name="T0" fmla="*/ 3 w 1769"/>
                      <a:gd name="T1" fmla="*/ 5 h 791"/>
                      <a:gd name="T2" fmla="*/ 254 w 1769"/>
                      <a:gd name="T3" fmla="*/ 35 h 791"/>
                      <a:gd name="T4" fmla="*/ 605 w 1769"/>
                      <a:gd name="T5" fmla="*/ 124 h 791"/>
                      <a:gd name="T6" fmla="*/ 842 w 1769"/>
                      <a:gd name="T7" fmla="*/ 267 h 791"/>
                      <a:gd name="T8" fmla="*/ 918 w 1769"/>
                      <a:gd name="T9" fmla="*/ 376 h 791"/>
                      <a:gd name="T10" fmla="*/ 883 w 1769"/>
                      <a:gd name="T11" fmla="*/ 487 h 791"/>
                      <a:gd name="T12" fmla="*/ 831 w 1769"/>
                      <a:gd name="T13" fmla="*/ 391 h 791"/>
                      <a:gd name="T14" fmla="*/ 726 w 1769"/>
                      <a:gd name="T15" fmla="*/ 281 h 791"/>
                      <a:gd name="T16" fmla="*/ 580 w 1769"/>
                      <a:gd name="T17" fmla="*/ 183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86" name="Group 94"/>
                <p:cNvGrpSpPr>
                  <a:grpSpLocks/>
                </p:cNvGrpSpPr>
                <p:nvPr/>
              </p:nvGrpSpPr>
              <p:grpSpPr bwMode="auto">
                <a:xfrm>
                  <a:off x="3715" y="748"/>
                  <a:ext cx="300" cy="930"/>
                  <a:chOff x="1455" y="1936"/>
                  <a:chExt cx="766" cy="2373"/>
                </a:xfrm>
              </p:grpSpPr>
              <p:sp>
                <p:nvSpPr>
                  <p:cNvPr id="1106" name="Freeform 95"/>
                  <p:cNvSpPr>
                    <a:spLocks/>
                  </p:cNvSpPr>
                  <p:nvPr/>
                </p:nvSpPr>
                <p:spPr bwMode="hidden">
                  <a:xfrm rot="17542885" flipH="1">
                    <a:off x="1268" y="2577"/>
                    <a:ext cx="1594" cy="313"/>
                  </a:xfrm>
                  <a:custGeom>
                    <a:avLst/>
                    <a:gdLst>
                      <a:gd name="T0" fmla="*/ 0 w 2736"/>
                      <a:gd name="T1" fmla="*/ 313 h 504"/>
                      <a:gd name="T2" fmla="*/ 503 w 2736"/>
                      <a:gd name="T3" fmla="*/ 104 h 504"/>
                      <a:gd name="T4" fmla="*/ 1035 w 2736"/>
                      <a:gd name="T5" fmla="*/ 15 h 504"/>
                      <a:gd name="T6" fmla="*/ 1594 w 2736"/>
                      <a:gd name="T7" fmla="*/ 15 h 504"/>
                      <a:gd name="T8" fmla="*/ 1585 w 2736"/>
                      <a:gd name="T9" fmla="*/ 64 h 504"/>
                      <a:gd name="T10" fmla="*/ 1028 w 2736"/>
                      <a:gd name="T11" fmla="*/ 64 h 504"/>
                      <a:gd name="T12" fmla="*/ 381 w 2736"/>
                      <a:gd name="T13" fmla="*/ 181 h 504"/>
                      <a:gd name="T14" fmla="*/ 0 w 2736"/>
                      <a:gd name="T15" fmla="*/ 31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07" name="Freeform 96"/>
                  <p:cNvSpPr>
                    <a:spLocks/>
                  </p:cNvSpPr>
                  <p:nvPr/>
                </p:nvSpPr>
                <p:spPr bwMode="hidden">
                  <a:xfrm rot="17542885" flipH="1">
                    <a:off x="1291" y="3603"/>
                    <a:ext cx="820" cy="489"/>
                  </a:xfrm>
                  <a:custGeom>
                    <a:avLst/>
                    <a:gdLst>
                      <a:gd name="T0" fmla="*/ 2 w 1769"/>
                      <a:gd name="T1" fmla="*/ 5 h 791"/>
                      <a:gd name="T2" fmla="*/ 233 w 1769"/>
                      <a:gd name="T3" fmla="*/ 35 h 791"/>
                      <a:gd name="T4" fmla="*/ 557 w 1769"/>
                      <a:gd name="T5" fmla="*/ 124 h 791"/>
                      <a:gd name="T6" fmla="*/ 775 w 1769"/>
                      <a:gd name="T7" fmla="*/ 267 h 791"/>
                      <a:gd name="T8" fmla="*/ 845 w 1769"/>
                      <a:gd name="T9" fmla="*/ 376 h 791"/>
                      <a:gd name="T10" fmla="*/ 813 w 1769"/>
                      <a:gd name="T11" fmla="*/ 487 h 791"/>
                      <a:gd name="T12" fmla="*/ 764 w 1769"/>
                      <a:gd name="T13" fmla="*/ 391 h 791"/>
                      <a:gd name="T14" fmla="*/ 668 w 1769"/>
                      <a:gd name="T15" fmla="*/ 281 h 791"/>
                      <a:gd name="T16" fmla="*/ 533 w 1769"/>
                      <a:gd name="T17" fmla="*/ 183 h 791"/>
                      <a:gd name="T18" fmla="*/ 279 w 1769"/>
                      <a:gd name="T19" fmla="*/ 94 h 791"/>
                      <a:gd name="T20" fmla="*/ 0 w 1769"/>
                      <a:gd name="T21" fmla="*/ 47 h 791"/>
                      <a:gd name="T22" fmla="*/ 2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87" name="Group 97"/>
                <p:cNvGrpSpPr>
                  <a:grpSpLocks/>
                </p:cNvGrpSpPr>
                <p:nvPr/>
              </p:nvGrpSpPr>
              <p:grpSpPr bwMode="auto">
                <a:xfrm rot="88588">
                  <a:off x="3923" y="769"/>
                  <a:ext cx="180" cy="913"/>
                  <a:chOff x="1956" y="1990"/>
                  <a:chExt cx="492" cy="2604"/>
                </a:xfrm>
              </p:grpSpPr>
              <p:sp>
                <p:nvSpPr>
                  <p:cNvPr id="1104" name="Freeform 98"/>
                  <p:cNvSpPr>
                    <a:spLocks/>
                  </p:cNvSpPr>
                  <p:nvPr/>
                </p:nvSpPr>
                <p:spPr bwMode="hidden">
                  <a:xfrm rot="16782062" flipH="1">
                    <a:off x="1336" y="2658"/>
                    <a:ext cx="1722" cy="302"/>
                  </a:xfrm>
                  <a:custGeom>
                    <a:avLst/>
                    <a:gdLst>
                      <a:gd name="T0" fmla="*/ 0 w 2736"/>
                      <a:gd name="T1" fmla="*/ 302 h 504"/>
                      <a:gd name="T2" fmla="*/ 541 w 2736"/>
                      <a:gd name="T3" fmla="*/ 101 h 504"/>
                      <a:gd name="T4" fmla="*/ 1111 w 2736"/>
                      <a:gd name="T5" fmla="*/ 14 h 504"/>
                      <a:gd name="T6" fmla="*/ 1712 w 2736"/>
                      <a:gd name="T7" fmla="*/ 14 h 504"/>
                      <a:gd name="T8" fmla="*/ 1702 w 2736"/>
                      <a:gd name="T9" fmla="*/ 62 h 504"/>
                      <a:gd name="T10" fmla="*/ 1104 w 2736"/>
                      <a:gd name="T11" fmla="*/ 62 h 504"/>
                      <a:gd name="T12" fmla="*/ 409 w 2736"/>
                      <a:gd name="T13" fmla="*/ 175 h 504"/>
                      <a:gd name="T14" fmla="*/ 0 w 2736"/>
                      <a:gd name="T15" fmla="*/ 30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sp>
                <p:nvSpPr>
                  <p:cNvPr id="1105" name="Freeform 99"/>
                  <p:cNvSpPr>
                    <a:spLocks/>
                  </p:cNvSpPr>
                  <p:nvPr/>
                </p:nvSpPr>
                <p:spPr bwMode="hidden">
                  <a:xfrm rot="16782062" flipH="1">
                    <a:off x="1667" y="3848"/>
                    <a:ext cx="920" cy="438"/>
                  </a:xfrm>
                  <a:custGeom>
                    <a:avLst/>
                    <a:gdLst>
                      <a:gd name="T0" fmla="*/ 3 w 1769"/>
                      <a:gd name="T1" fmla="*/ 5 h 791"/>
                      <a:gd name="T2" fmla="*/ 251 w 1769"/>
                      <a:gd name="T3" fmla="*/ 33 h 791"/>
                      <a:gd name="T4" fmla="*/ 600 w 1769"/>
                      <a:gd name="T5" fmla="*/ 119 h 791"/>
                      <a:gd name="T6" fmla="*/ 835 w 1769"/>
                      <a:gd name="T7" fmla="*/ 257 h 791"/>
                      <a:gd name="T8" fmla="*/ 910 w 1769"/>
                      <a:gd name="T9" fmla="*/ 363 h 791"/>
                      <a:gd name="T10" fmla="*/ 876 w 1769"/>
                      <a:gd name="T11" fmla="*/ 469 h 791"/>
                      <a:gd name="T12" fmla="*/ 824 w 1769"/>
                      <a:gd name="T13" fmla="*/ 376 h 791"/>
                      <a:gd name="T14" fmla="*/ 720 w 1769"/>
                      <a:gd name="T15" fmla="*/ 270 h 791"/>
                      <a:gd name="T16" fmla="*/ 575 w 1769"/>
                      <a:gd name="T17" fmla="*/ 176 h 791"/>
                      <a:gd name="T18" fmla="*/ 301 w 1769"/>
                      <a:gd name="T19" fmla="*/ 91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88" name="Group 100"/>
                <p:cNvGrpSpPr>
                  <a:grpSpLocks/>
                </p:cNvGrpSpPr>
                <p:nvPr/>
              </p:nvGrpSpPr>
              <p:grpSpPr bwMode="auto">
                <a:xfrm>
                  <a:off x="4451" y="662"/>
                  <a:ext cx="442" cy="951"/>
                  <a:chOff x="3334" y="1717"/>
                  <a:chExt cx="1125" cy="2426"/>
                </a:xfrm>
              </p:grpSpPr>
              <p:sp>
                <p:nvSpPr>
                  <p:cNvPr id="1102" name="Freeform 101"/>
                  <p:cNvSpPr>
                    <a:spLocks/>
                  </p:cNvSpPr>
                  <p:nvPr/>
                </p:nvSpPr>
                <p:spPr bwMode="hidden">
                  <a:xfrm rot="3144576">
                    <a:off x="2627" y="2423"/>
                    <a:ext cx="1723" cy="312"/>
                  </a:xfrm>
                  <a:custGeom>
                    <a:avLst/>
                    <a:gdLst>
                      <a:gd name="T0" fmla="*/ 0 w 2736"/>
                      <a:gd name="T1" fmla="*/ 312 h 504"/>
                      <a:gd name="T2" fmla="*/ 544 w 2736"/>
                      <a:gd name="T3" fmla="*/ 104 h 504"/>
                      <a:gd name="T4" fmla="*/ 1118 w 2736"/>
                      <a:gd name="T5" fmla="*/ 15 h 504"/>
                      <a:gd name="T6" fmla="*/ 1723 w 2736"/>
                      <a:gd name="T7" fmla="*/ 15 h 504"/>
                      <a:gd name="T8" fmla="*/ 1713 w 2736"/>
                      <a:gd name="T9" fmla="*/ 64 h 504"/>
                      <a:gd name="T10" fmla="*/ 1111 w 2736"/>
                      <a:gd name="T11" fmla="*/ 64 h 504"/>
                      <a:gd name="T12" fmla="*/ 412 w 2736"/>
                      <a:gd name="T13" fmla="*/ 181 h 504"/>
                      <a:gd name="T14" fmla="*/ 0 w 2736"/>
                      <a:gd name="T15" fmla="*/ 3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103" name="Freeform 102"/>
                  <p:cNvSpPr>
                    <a:spLocks/>
                  </p:cNvSpPr>
                  <p:nvPr/>
                </p:nvSpPr>
                <p:spPr bwMode="hidden">
                  <a:xfrm rot="3144576">
                    <a:off x="3752" y="3435"/>
                    <a:ext cx="925" cy="491"/>
                  </a:xfrm>
                  <a:custGeom>
                    <a:avLst/>
                    <a:gdLst>
                      <a:gd name="T0" fmla="*/ 3 w 1769"/>
                      <a:gd name="T1" fmla="*/ 5 h 791"/>
                      <a:gd name="T2" fmla="*/ 254 w 1769"/>
                      <a:gd name="T3" fmla="*/ 35 h 791"/>
                      <a:gd name="T4" fmla="*/ 605 w 1769"/>
                      <a:gd name="T5" fmla="*/ 124 h 791"/>
                      <a:gd name="T6" fmla="*/ 842 w 1769"/>
                      <a:gd name="T7" fmla="*/ 268 h 791"/>
                      <a:gd name="T8" fmla="*/ 918 w 1769"/>
                      <a:gd name="T9" fmla="*/ 378 h 791"/>
                      <a:gd name="T10" fmla="*/ 883 w 1769"/>
                      <a:gd name="T11" fmla="*/ 489 h 791"/>
                      <a:gd name="T12" fmla="*/ 831 w 1769"/>
                      <a:gd name="T13" fmla="*/ 392 h 791"/>
                      <a:gd name="T14" fmla="*/ 726 w 1769"/>
                      <a:gd name="T15" fmla="*/ 282 h 791"/>
                      <a:gd name="T16" fmla="*/ 580 w 1769"/>
                      <a:gd name="T17" fmla="*/ 184 h 791"/>
                      <a:gd name="T18" fmla="*/ 304 w 1769"/>
                      <a:gd name="T19" fmla="*/ 94 h 791"/>
                      <a:gd name="T20" fmla="*/ 0 w 1769"/>
                      <a:gd name="T21" fmla="*/ 47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89" name="Group 103"/>
                <p:cNvGrpSpPr>
                  <a:grpSpLocks/>
                </p:cNvGrpSpPr>
                <p:nvPr/>
              </p:nvGrpSpPr>
              <p:grpSpPr bwMode="auto">
                <a:xfrm>
                  <a:off x="4391" y="721"/>
                  <a:ext cx="347" cy="951"/>
                  <a:chOff x="3181" y="1866"/>
                  <a:chExt cx="883" cy="2426"/>
                </a:xfrm>
              </p:grpSpPr>
              <p:sp>
                <p:nvSpPr>
                  <p:cNvPr id="1100" name="Freeform 104"/>
                  <p:cNvSpPr>
                    <a:spLocks/>
                  </p:cNvSpPr>
                  <p:nvPr/>
                </p:nvSpPr>
                <p:spPr bwMode="hidden">
                  <a:xfrm rot="3745735">
                    <a:off x="2511" y="2454"/>
                    <a:ext cx="1640" cy="299"/>
                  </a:xfrm>
                  <a:custGeom>
                    <a:avLst/>
                    <a:gdLst>
                      <a:gd name="T0" fmla="*/ 0 w 2736"/>
                      <a:gd name="T1" fmla="*/ 299 h 504"/>
                      <a:gd name="T2" fmla="*/ 521 w 2736"/>
                      <a:gd name="T3" fmla="*/ 100 h 504"/>
                      <a:gd name="T4" fmla="*/ 1070 w 2736"/>
                      <a:gd name="T5" fmla="*/ 14 h 504"/>
                      <a:gd name="T6" fmla="*/ 1649 w 2736"/>
                      <a:gd name="T7" fmla="*/ 14 h 504"/>
                      <a:gd name="T8" fmla="*/ 1639 w 2736"/>
                      <a:gd name="T9" fmla="*/ 61 h 504"/>
                      <a:gd name="T10" fmla="*/ 1063 w 2736"/>
                      <a:gd name="T11" fmla="*/ 61 h 504"/>
                      <a:gd name="T12" fmla="*/ 394 w 2736"/>
                      <a:gd name="T13" fmla="*/ 173 h 504"/>
                      <a:gd name="T14" fmla="*/ 0 w 2736"/>
                      <a:gd name="T15" fmla="*/ 29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101" name="Freeform 105"/>
                  <p:cNvSpPr>
                    <a:spLocks/>
                  </p:cNvSpPr>
                  <p:nvPr/>
                </p:nvSpPr>
                <p:spPr bwMode="hidden">
                  <a:xfrm rot="3745735">
                    <a:off x="3387" y="3523"/>
                    <a:ext cx="885" cy="469"/>
                  </a:xfrm>
                  <a:custGeom>
                    <a:avLst/>
                    <a:gdLst>
                      <a:gd name="T0" fmla="*/ 3 w 1769"/>
                      <a:gd name="T1" fmla="*/ 5 h 791"/>
                      <a:gd name="T2" fmla="*/ 243 w 1769"/>
                      <a:gd name="T3" fmla="*/ 33 h 791"/>
                      <a:gd name="T4" fmla="*/ 579 w 1769"/>
                      <a:gd name="T5" fmla="*/ 119 h 791"/>
                      <a:gd name="T6" fmla="*/ 806 w 1769"/>
                      <a:gd name="T7" fmla="*/ 256 h 791"/>
                      <a:gd name="T8" fmla="*/ 878 w 1769"/>
                      <a:gd name="T9" fmla="*/ 361 h 791"/>
                      <a:gd name="T10" fmla="*/ 845 w 1769"/>
                      <a:gd name="T11" fmla="*/ 467 h 791"/>
                      <a:gd name="T12" fmla="*/ 795 w 1769"/>
                      <a:gd name="T13" fmla="*/ 375 h 791"/>
                      <a:gd name="T14" fmla="*/ 695 w 1769"/>
                      <a:gd name="T15" fmla="*/ 269 h 791"/>
                      <a:gd name="T16" fmla="*/ 555 w 1769"/>
                      <a:gd name="T17" fmla="*/ 176 h 791"/>
                      <a:gd name="T18" fmla="*/ 291 w 1769"/>
                      <a:gd name="T19" fmla="*/ 90 h 791"/>
                      <a:gd name="T20" fmla="*/ 0 w 1769"/>
                      <a:gd name="T21" fmla="*/ 45 h 791"/>
                      <a:gd name="T22" fmla="*/ 3 w 1769"/>
                      <a:gd name="T23" fmla="*/ 5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pPr>
                      <a:defRPr/>
                    </a:pPr>
                    <a:endParaRPr lang="id-ID">
                      <a:cs typeface="Arial" pitchFamily="34" charset="0"/>
                    </a:endParaRPr>
                  </a:p>
                </p:txBody>
              </p:sp>
            </p:grpSp>
            <p:grpSp>
              <p:nvGrpSpPr>
                <p:cNvPr id="1090" name="Group 106"/>
                <p:cNvGrpSpPr>
                  <a:grpSpLocks/>
                </p:cNvGrpSpPr>
                <p:nvPr/>
              </p:nvGrpSpPr>
              <p:grpSpPr bwMode="auto">
                <a:xfrm>
                  <a:off x="4323" y="767"/>
                  <a:ext cx="243" cy="935"/>
                  <a:chOff x="3006" y="1983"/>
                  <a:chExt cx="619" cy="2386"/>
                </a:xfrm>
              </p:grpSpPr>
              <p:sp>
                <p:nvSpPr>
                  <p:cNvPr id="1098" name="Freeform 107"/>
                  <p:cNvSpPr>
                    <a:spLocks/>
                  </p:cNvSpPr>
                  <p:nvPr/>
                </p:nvSpPr>
                <p:spPr bwMode="hidden">
                  <a:xfrm rot="4286818">
                    <a:off x="2328" y="2644"/>
                    <a:ext cx="1600" cy="244"/>
                  </a:xfrm>
                  <a:custGeom>
                    <a:avLst/>
                    <a:gdLst>
                      <a:gd name="T0" fmla="*/ 0 w 2736"/>
                      <a:gd name="T1" fmla="*/ 244 h 504"/>
                      <a:gd name="T2" fmla="*/ 505 w 2736"/>
                      <a:gd name="T3" fmla="*/ 81 h 504"/>
                      <a:gd name="T4" fmla="*/ 1039 w 2736"/>
                      <a:gd name="T5" fmla="*/ 12 h 504"/>
                      <a:gd name="T6" fmla="*/ 1600 w 2736"/>
                      <a:gd name="T7" fmla="*/ 12 h 504"/>
                      <a:gd name="T8" fmla="*/ 1591 w 2736"/>
                      <a:gd name="T9" fmla="*/ 50 h 504"/>
                      <a:gd name="T10" fmla="*/ 1032 w 2736"/>
                      <a:gd name="T11" fmla="*/ 50 h 504"/>
                      <a:gd name="T12" fmla="*/ 382 w 2736"/>
                      <a:gd name="T13" fmla="*/ 141 h 504"/>
                      <a:gd name="T14" fmla="*/ 0 w 2736"/>
                      <a:gd name="T15" fmla="*/ 24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099" name="Freeform 108"/>
                  <p:cNvSpPr>
                    <a:spLocks/>
                  </p:cNvSpPr>
                  <p:nvPr/>
                </p:nvSpPr>
                <p:spPr bwMode="hidden">
                  <a:xfrm rot="4286818">
                    <a:off x="3006" y="3659"/>
                    <a:ext cx="851" cy="386"/>
                  </a:xfrm>
                  <a:custGeom>
                    <a:avLst/>
                    <a:gdLst>
                      <a:gd name="T0" fmla="*/ 2 w 1769"/>
                      <a:gd name="T1" fmla="*/ 4 h 791"/>
                      <a:gd name="T2" fmla="*/ 236 w 1769"/>
                      <a:gd name="T3" fmla="*/ 27 h 791"/>
                      <a:gd name="T4" fmla="*/ 562 w 1769"/>
                      <a:gd name="T5" fmla="*/ 98 h 791"/>
                      <a:gd name="T6" fmla="*/ 783 w 1769"/>
                      <a:gd name="T7" fmla="*/ 211 h 791"/>
                      <a:gd name="T8" fmla="*/ 854 w 1769"/>
                      <a:gd name="T9" fmla="*/ 297 h 791"/>
                      <a:gd name="T10" fmla="*/ 821 w 1769"/>
                      <a:gd name="T11" fmla="*/ 384 h 791"/>
                      <a:gd name="T12" fmla="*/ 772 w 1769"/>
                      <a:gd name="T13" fmla="*/ 308 h 791"/>
                      <a:gd name="T14" fmla="*/ 675 w 1769"/>
                      <a:gd name="T15" fmla="*/ 222 h 791"/>
                      <a:gd name="T16" fmla="*/ 539 w 1769"/>
                      <a:gd name="T17" fmla="*/ 144 h 791"/>
                      <a:gd name="T18" fmla="*/ 282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nvGrpSpPr>
                <p:cNvPr id="1091" name="Group 109"/>
                <p:cNvGrpSpPr>
                  <a:grpSpLocks/>
                </p:cNvGrpSpPr>
                <p:nvPr/>
              </p:nvGrpSpPr>
              <p:grpSpPr bwMode="auto">
                <a:xfrm>
                  <a:off x="4249" y="813"/>
                  <a:ext cx="159" cy="870"/>
                  <a:chOff x="2819" y="2101"/>
                  <a:chExt cx="405" cy="2219"/>
                </a:xfrm>
              </p:grpSpPr>
              <p:sp>
                <p:nvSpPr>
                  <p:cNvPr id="1096" name="Freeform 110"/>
                  <p:cNvSpPr>
                    <a:spLocks/>
                  </p:cNvSpPr>
                  <p:nvPr/>
                </p:nvSpPr>
                <p:spPr bwMode="hidden">
                  <a:xfrm rot="4898956">
                    <a:off x="2227" y="2677"/>
                    <a:ext cx="1432" cy="247"/>
                  </a:xfrm>
                  <a:custGeom>
                    <a:avLst/>
                    <a:gdLst>
                      <a:gd name="T0" fmla="*/ 0 w 2736"/>
                      <a:gd name="T1" fmla="*/ 247 h 504"/>
                      <a:gd name="T2" fmla="*/ 463 w 2736"/>
                      <a:gd name="T3" fmla="*/ 82 h 504"/>
                      <a:gd name="T4" fmla="*/ 952 w 2736"/>
                      <a:gd name="T5" fmla="*/ 12 h 504"/>
                      <a:gd name="T6" fmla="*/ 1466 w 2736"/>
                      <a:gd name="T7" fmla="*/ 12 h 504"/>
                      <a:gd name="T8" fmla="*/ 1457 w 2736"/>
                      <a:gd name="T9" fmla="*/ 50 h 504"/>
                      <a:gd name="T10" fmla="*/ 945 w 2736"/>
                      <a:gd name="T11" fmla="*/ 50 h 504"/>
                      <a:gd name="T12" fmla="*/ 350 w 2736"/>
                      <a:gd name="T13" fmla="*/ 143 h 504"/>
                      <a:gd name="T14" fmla="*/ 0 w 2736"/>
                      <a:gd name="T15" fmla="*/ 24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pPr>
                      <a:defRPr/>
                    </a:pPr>
                    <a:endParaRPr lang="id-ID">
                      <a:cs typeface="Arial" pitchFamily="34" charset="0"/>
                    </a:endParaRPr>
                  </a:p>
                </p:txBody>
              </p:sp>
              <p:sp>
                <p:nvSpPr>
                  <p:cNvPr id="1097" name="Freeform 111"/>
                  <p:cNvSpPr>
                    <a:spLocks/>
                  </p:cNvSpPr>
                  <p:nvPr/>
                </p:nvSpPr>
                <p:spPr bwMode="hidden">
                  <a:xfrm rot="4898956">
                    <a:off x="2637" y="3640"/>
                    <a:ext cx="789" cy="386"/>
                  </a:xfrm>
                  <a:custGeom>
                    <a:avLst/>
                    <a:gdLst>
                      <a:gd name="T0" fmla="*/ 2 w 1769"/>
                      <a:gd name="T1" fmla="*/ 4 h 791"/>
                      <a:gd name="T2" fmla="*/ 216 w 1769"/>
                      <a:gd name="T3" fmla="*/ 27 h 791"/>
                      <a:gd name="T4" fmla="*/ 516 w 1769"/>
                      <a:gd name="T5" fmla="*/ 98 h 791"/>
                      <a:gd name="T6" fmla="*/ 719 w 1769"/>
                      <a:gd name="T7" fmla="*/ 211 h 791"/>
                      <a:gd name="T8" fmla="*/ 783 w 1769"/>
                      <a:gd name="T9" fmla="*/ 297 h 791"/>
                      <a:gd name="T10" fmla="*/ 753 w 1769"/>
                      <a:gd name="T11" fmla="*/ 384 h 791"/>
                      <a:gd name="T12" fmla="*/ 709 w 1769"/>
                      <a:gd name="T13" fmla="*/ 308 h 791"/>
                      <a:gd name="T14" fmla="*/ 620 w 1769"/>
                      <a:gd name="T15" fmla="*/ 222 h 791"/>
                      <a:gd name="T16" fmla="*/ 495 w 1769"/>
                      <a:gd name="T17" fmla="*/ 144 h 791"/>
                      <a:gd name="T18" fmla="*/ 259 w 1769"/>
                      <a:gd name="T19" fmla="*/ 74 h 791"/>
                      <a:gd name="T20" fmla="*/ 0 w 1769"/>
                      <a:gd name="T21" fmla="*/ 37 h 791"/>
                      <a:gd name="T22" fmla="*/ 2 w 1769"/>
                      <a:gd name="T23" fmla="*/ 4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nvGrpSpPr>
                <p:cNvPr id="1092" name="Group 112"/>
                <p:cNvGrpSpPr>
                  <a:grpSpLocks/>
                </p:cNvGrpSpPr>
                <p:nvPr/>
              </p:nvGrpSpPr>
              <p:grpSpPr bwMode="auto">
                <a:xfrm>
                  <a:off x="4045" y="826"/>
                  <a:ext cx="167" cy="857"/>
                  <a:chOff x="2287" y="2135"/>
                  <a:chExt cx="426" cy="2185"/>
                </a:xfrm>
              </p:grpSpPr>
              <p:sp>
                <p:nvSpPr>
                  <p:cNvPr id="1094" name="Freeform 113"/>
                  <p:cNvSpPr>
                    <a:spLocks/>
                  </p:cNvSpPr>
                  <p:nvPr/>
                </p:nvSpPr>
                <p:spPr bwMode="hidden">
                  <a:xfrm rot="5755659">
                    <a:off x="1903" y="2758"/>
                    <a:ext cx="1432" cy="186"/>
                  </a:xfrm>
                  <a:custGeom>
                    <a:avLst/>
                    <a:gdLst>
                      <a:gd name="T0" fmla="*/ 0 w 2736"/>
                      <a:gd name="T1" fmla="*/ 186 h 504"/>
                      <a:gd name="T2" fmla="*/ 452 w 2736"/>
                      <a:gd name="T3" fmla="*/ 62 h 504"/>
                      <a:gd name="T4" fmla="*/ 930 w 2736"/>
                      <a:gd name="T5" fmla="*/ 9 h 504"/>
                      <a:gd name="T6" fmla="*/ 1432 w 2736"/>
                      <a:gd name="T7" fmla="*/ 9 h 504"/>
                      <a:gd name="T8" fmla="*/ 1424 w 2736"/>
                      <a:gd name="T9" fmla="*/ 38 h 504"/>
                      <a:gd name="T10" fmla="*/ 923 w 2736"/>
                      <a:gd name="T11" fmla="*/ 38 h 504"/>
                      <a:gd name="T12" fmla="*/ 342 w 2736"/>
                      <a:gd name="T13" fmla="*/ 108 h 504"/>
                      <a:gd name="T14" fmla="*/ 0 w 2736"/>
                      <a:gd name="T15" fmla="*/ 186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pPr>
                      <a:defRPr/>
                    </a:pPr>
                    <a:endParaRPr lang="id-ID">
                      <a:cs typeface="Arial" pitchFamily="34" charset="0"/>
                    </a:endParaRPr>
                  </a:p>
                </p:txBody>
              </p:sp>
              <p:sp>
                <p:nvSpPr>
                  <p:cNvPr id="1095" name="Freeform 114"/>
                  <p:cNvSpPr>
                    <a:spLocks/>
                  </p:cNvSpPr>
                  <p:nvPr/>
                </p:nvSpPr>
                <p:spPr bwMode="hidden">
                  <a:xfrm rot="5755659">
                    <a:off x="2051" y="3697"/>
                    <a:ext cx="767" cy="294"/>
                  </a:xfrm>
                  <a:custGeom>
                    <a:avLst/>
                    <a:gdLst>
                      <a:gd name="T0" fmla="*/ 2 w 1769"/>
                      <a:gd name="T1" fmla="*/ 3 h 791"/>
                      <a:gd name="T2" fmla="*/ 210 w 1769"/>
                      <a:gd name="T3" fmla="*/ 21 h 791"/>
                      <a:gd name="T4" fmla="*/ 502 w 1769"/>
                      <a:gd name="T5" fmla="*/ 74 h 791"/>
                      <a:gd name="T6" fmla="*/ 698 w 1769"/>
                      <a:gd name="T7" fmla="*/ 161 h 791"/>
                      <a:gd name="T8" fmla="*/ 761 w 1769"/>
                      <a:gd name="T9" fmla="*/ 226 h 791"/>
                      <a:gd name="T10" fmla="*/ 732 w 1769"/>
                      <a:gd name="T11" fmla="*/ 293 h 791"/>
                      <a:gd name="T12" fmla="*/ 689 w 1769"/>
                      <a:gd name="T13" fmla="*/ 235 h 791"/>
                      <a:gd name="T14" fmla="*/ 602 w 1769"/>
                      <a:gd name="T15" fmla="*/ 169 h 791"/>
                      <a:gd name="T16" fmla="*/ 481 w 1769"/>
                      <a:gd name="T17" fmla="*/ 110 h 791"/>
                      <a:gd name="T18" fmla="*/ 252 w 1769"/>
                      <a:gd name="T19" fmla="*/ 56 h 791"/>
                      <a:gd name="T20" fmla="*/ 0 w 1769"/>
                      <a:gd name="T21" fmla="*/ 28 h 791"/>
                      <a:gd name="T22" fmla="*/ 2 w 1769"/>
                      <a:gd name="T23" fmla="*/ 3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pPr>
                      <a:defRPr/>
                    </a:pPr>
                    <a:endParaRPr lang="id-ID">
                      <a:cs typeface="Arial" pitchFamily="34" charset="0"/>
                    </a:endParaRPr>
                  </a:p>
                </p:txBody>
              </p:sp>
            </p:grpSp>
          </p:grpSp>
          <p:sp>
            <p:nvSpPr>
              <p:cNvPr id="1038" name="Freeform 115"/>
              <p:cNvSpPr>
                <a:spLocks/>
              </p:cNvSpPr>
              <p:nvPr/>
            </p:nvSpPr>
            <p:spPr bwMode="hidden">
              <a:xfrm flipH="1">
                <a:off x="3873" y="934"/>
                <a:ext cx="190" cy="580"/>
              </a:xfrm>
              <a:custGeom>
                <a:avLst/>
                <a:gdLst>
                  <a:gd name="T0" fmla="*/ 0 w 776"/>
                  <a:gd name="T1" fmla="*/ 16 h 2368"/>
                  <a:gd name="T2" fmla="*/ 59 w 776"/>
                  <a:gd name="T3" fmla="*/ 4 h 2368"/>
                  <a:gd name="T4" fmla="*/ 24 w 776"/>
                  <a:gd name="T5" fmla="*/ 39 h 2368"/>
                  <a:gd name="T6" fmla="*/ 82 w 776"/>
                  <a:gd name="T7" fmla="*/ 39 h 2368"/>
                  <a:gd name="T8" fmla="*/ 47 w 776"/>
                  <a:gd name="T9" fmla="*/ 74 h 2368"/>
                  <a:gd name="T10" fmla="*/ 94 w 776"/>
                  <a:gd name="T11" fmla="*/ 86 h 2368"/>
                  <a:gd name="T12" fmla="*/ 71 w 776"/>
                  <a:gd name="T13" fmla="*/ 110 h 2368"/>
                  <a:gd name="T14" fmla="*/ 118 w 776"/>
                  <a:gd name="T15" fmla="*/ 121 h 2368"/>
                  <a:gd name="T16" fmla="*/ 94 w 776"/>
                  <a:gd name="T17" fmla="*/ 145 h 2368"/>
                  <a:gd name="T18" fmla="*/ 129 w 776"/>
                  <a:gd name="T19" fmla="*/ 157 h 2368"/>
                  <a:gd name="T20" fmla="*/ 118 w 776"/>
                  <a:gd name="T21" fmla="*/ 180 h 2368"/>
                  <a:gd name="T22" fmla="*/ 141 w 776"/>
                  <a:gd name="T23" fmla="*/ 204 h 2368"/>
                  <a:gd name="T24" fmla="*/ 141 w 776"/>
                  <a:gd name="T25" fmla="*/ 227 h 2368"/>
                  <a:gd name="T26" fmla="*/ 165 w 776"/>
                  <a:gd name="T27" fmla="*/ 263 h 2368"/>
                  <a:gd name="T28" fmla="*/ 153 w 776"/>
                  <a:gd name="T29" fmla="*/ 298 h 2368"/>
                  <a:gd name="T30" fmla="*/ 176 w 776"/>
                  <a:gd name="T31" fmla="*/ 321 h 2368"/>
                  <a:gd name="T32" fmla="*/ 165 w 776"/>
                  <a:gd name="T33" fmla="*/ 357 h 2368"/>
                  <a:gd name="T34" fmla="*/ 176 w 776"/>
                  <a:gd name="T35" fmla="*/ 392 h 2368"/>
                  <a:gd name="T36" fmla="*/ 165 w 776"/>
                  <a:gd name="T37" fmla="*/ 415 h 2368"/>
                  <a:gd name="T38" fmla="*/ 188 w 776"/>
                  <a:gd name="T39" fmla="*/ 451 h 2368"/>
                  <a:gd name="T40" fmla="*/ 176 w 776"/>
                  <a:gd name="T41" fmla="*/ 486 h 2368"/>
                  <a:gd name="T42" fmla="*/ 188 w 776"/>
                  <a:gd name="T43" fmla="*/ 533 h 2368"/>
                  <a:gd name="T44" fmla="*/ 176 w 776"/>
                  <a:gd name="T45" fmla="*/ 545 h 2368"/>
                  <a:gd name="T46" fmla="*/ 188 w 776"/>
                  <a:gd name="T47" fmla="*/ 58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39" name="Arc 116"/>
              <p:cNvSpPr>
                <a:spLocks/>
              </p:cNvSpPr>
              <p:nvPr/>
            </p:nvSpPr>
            <p:spPr bwMode="hidden">
              <a:xfrm flipH="1">
                <a:off x="3527" y="725"/>
                <a:ext cx="832" cy="900"/>
              </a:xfrm>
              <a:custGeom>
                <a:avLst/>
                <a:gdLst>
                  <a:gd name="T0" fmla="*/ 8 w 21600"/>
                  <a:gd name="T1" fmla="*/ 0 h 21602"/>
                  <a:gd name="T2" fmla="*/ 32 w 21600"/>
                  <a:gd name="T3" fmla="*/ 38 h 21602"/>
                  <a:gd name="T4" fmla="*/ 0 w 21600"/>
                  <a:gd name="T5" fmla="*/ 36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40" name="Arc 117"/>
              <p:cNvSpPr>
                <a:spLocks/>
              </p:cNvSpPr>
              <p:nvPr/>
            </p:nvSpPr>
            <p:spPr bwMode="hidden">
              <a:xfrm flipV="1">
                <a:off x="4278" y="179"/>
                <a:ext cx="1007" cy="802"/>
              </a:xfrm>
              <a:custGeom>
                <a:avLst/>
                <a:gdLst>
                  <a:gd name="T0" fmla="*/ 28 w 36729"/>
                  <a:gd name="T1" fmla="*/ 14 h 21600"/>
                  <a:gd name="T2" fmla="*/ 0 w 36729"/>
                  <a:gd name="T3" fmla="*/ 17 h 21600"/>
                  <a:gd name="T4" fmla="*/ 13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41" name="Arc 118"/>
              <p:cNvSpPr>
                <a:spLocks/>
              </p:cNvSpPr>
              <p:nvPr/>
            </p:nvSpPr>
            <p:spPr bwMode="hidden">
              <a:xfrm flipH="1">
                <a:off x="3612" y="580"/>
                <a:ext cx="485" cy="933"/>
              </a:xfrm>
              <a:custGeom>
                <a:avLst/>
                <a:gdLst>
                  <a:gd name="T0" fmla="*/ 0 w 28940"/>
                  <a:gd name="T1" fmla="*/ 2 h 22305"/>
                  <a:gd name="T2" fmla="*/ 8 w 28940"/>
                  <a:gd name="T3" fmla="*/ 39 h 22305"/>
                  <a:gd name="T4" fmla="*/ 2 w 28940"/>
                  <a:gd name="T5" fmla="*/ 38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42" name="Arc 119"/>
              <p:cNvSpPr>
                <a:spLocks/>
              </p:cNvSpPr>
              <p:nvPr/>
            </p:nvSpPr>
            <p:spPr bwMode="hidden">
              <a:xfrm flipH="1">
                <a:off x="3267" y="628"/>
                <a:ext cx="791" cy="928"/>
              </a:xfrm>
              <a:custGeom>
                <a:avLst/>
                <a:gdLst>
                  <a:gd name="T0" fmla="*/ 0 w 30473"/>
                  <a:gd name="T1" fmla="*/ 3 h 22305"/>
                  <a:gd name="T2" fmla="*/ 21 w 30473"/>
                  <a:gd name="T3" fmla="*/ 39 h 22305"/>
                  <a:gd name="T4" fmla="*/ 6 w 30473"/>
                  <a:gd name="T5" fmla="*/ 38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43" name="Arc 120"/>
              <p:cNvSpPr>
                <a:spLocks/>
              </p:cNvSpPr>
              <p:nvPr/>
            </p:nvSpPr>
            <p:spPr bwMode="hidden">
              <a:xfrm flipH="1">
                <a:off x="3197" y="458"/>
                <a:ext cx="932" cy="933"/>
              </a:xfrm>
              <a:custGeom>
                <a:avLst/>
                <a:gdLst>
                  <a:gd name="T0" fmla="*/ 0 w 34455"/>
                  <a:gd name="T1" fmla="*/ 7 h 22305"/>
                  <a:gd name="T2" fmla="*/ 25 w 34455"/>
                  <a:gd name="T3" fmla="*/ 39 h 22305"/>
                  <a:gd name="T4" fmla="*/ 9 w 34455"/>
                  <a:gd name="T5" fmla="*/ 38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44" name="Arc 121"/>
              <p:cNvSpPr>
                <a:spLocks/>
              </p:cNvSpPr>
              <p:nvPr/>
            </p:nvSpPr>
            <p:spPr bwMode="hidden">
              <a:xfrm>
                <a:off x="4229" y="589"/>
                <a:ext cx="149" cy="933"/>
              </a:xfrm>
              <a:custGeom>
                <a:avLst/>
                <a:gdLst>
                  <a:gd name="T0" fmla="*/ 0 w 34812"/>
                  <a:gd name="T1" fmla="*/ 8 h 22305"/>
                  <a:gd name="T2" fmla="*/ 1 w 34812"/>
                  <a:gd name="T3" fmla="*/ 39 h 22305"/>
                  <a:gd name="T4" fmla="*/ 0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45" name="Arc 122"/>
              <p:cNvSpPr>
                <a:spLocks/>
              </p:cNvSpPr>
              <p:nvPr/>
            </p:nvSpPr>
            <p:spPr bwMode="hidden">
              <a:xfrm>
                <a:off x="4269" y="585"/>
                <a:ext cx="393" cy="933"/>
              </a:xfrm>
              <a:custGeom>
                <a:avLst/>
                <a:gdLst>
                  <a:gd name="T0" fmla="*/ 0 w 34812"/>
                  <a:gd name="T1" fmla="*/ 8 h 22305"/>
                  <a:gd name="T2" fmla="*/ 4 w 34812"/>
                  <a:gd name="T3" fmla="*/ 39 h 22305"/>
                  <a:gd name="T4" fmla="*/ 2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46" name="Arc 123"/>
              <p:cNvSpPr>
                <a:spLocks/>
              </p:cNvSpPr>
              <p:nvPr/>
            </p:nvSpPr>
            <p:spPr bwMode="hidden">
              <a:xfrm>
                <a:off x="4302" y="463"/>
                <a:ext cx="558" cy="933"/>
              </a:xfrm>
              <a:custGeom>
                <a:avLst/>
                <a:gdLst>
                  <a:gd name="T0" fmla="*/ 0 w 34812"/>
                  <a:gd name="T1" fmla="*/ 8 h 22305"/>
                  <a:gd name="T2" fmla="*/ 9 w 34812"/>
                  <a:gd name="T3" fmla="*/ 39 h 22305"/>
                  <a:gd name="T4" fmla="*/ 3 w 34812"/>
                  <a:gd name="T5" fmla="*/ 38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47" name="Freeform 124"/>
              <p:cNvSpPr>
                <a:spLocks/>
              </p:cNvSpPr>
              <p:nvPr/>
            </p:nvSpPr>
            <p:spPr bwMode="hidden">
              <a:xfrm>
                <a:off x="4410" y="1033"/>
                <a:ext cx="188" cy="580"/>
              </a:xfrm>
              <a:custGeom>
                <a:avLst/>
                <a:gdLst>
                  <a:gd name="T0" fmla="*/ 0 w 776"/>
                  <a:gd name="T1" fmla="*/ 16 h 2368"/>
                  <a:gd name="T2" fmla="*/ 58 w 776"/>
                  <a:gd name="T3" fmla="*/ 4 h 2368"/>
                  <a:gd name="T4" fmla="*/ 23 w 776"/>
                  <a:gd name="T5" fmla="*/ 39 h 2368"/>
                  <a:gd name="T6" fmla="*/ 81 w 776"/>
                  <a:gd name="T7" fmla="*/ 39 h 2368"/>
                  <a:gd name="T8" fmla="*/ 47 w 776"/>
                  <a:gd name="T9" fmla="*/ 74 h 2368"/>
                  <a:gd name="T10" fmla="*/ 93 w 776"/>
                  <a:gd name="T11" fmla="*/ 86 h 2368"/>
                  <a:gd name="T12" fmla="*/ 70 w 776"/>
                  <a:gd name="T13" fmla="*/ 110 h 2368"/>
                  <a:gd name="T14" fmla="*/ 116 w 776"/>
                  <a:gd name="T15" fmla="*/ 121 h 2368"/>
                  <a:gd name="T16" fmla="*/ 93 w 776"/>
                  <a:gd name="T17" fmla="*/ 145 h 2368"/>
                  <a:gd name="T18" fmla="*/ 128 w 776"/>
                  <a:gd name="T19" fmla="*/ 157 h 2368"/>
                  <a:gd name="T20" fmla="*/ 116 w 776"/>
                  <a:gd name="T21" fmla="*/ 180 h 2368"/>
                  <a:gd name="T22" fmla="*/ 140 w 776"/>
                  <a:gd name="T23" fmla="*/ 204 h 2368"/>
                  <a:gd name="T24" fmla="*/ 140 w 776"/>
                  <a:gd name="T25" fmla="*/ 227 h 2368"/>
                  <a:gd name="T26" fmla="*/ 163 w 776"/>
                  <a:gd name="T27" fmla="*/ 263 h 2368"/>
                  <a:gd name="T28" fmla="*/ 151 w 776"/>
                  <a:gd name="T29" fmla="*/ 298 h 2368"/>
                  <a:gd name="T30" fmla="*/ 174 w 776"/>
                  <a:gd name="T31" fmla="*/ 321 h 2368"/>
                  <a:gd name="T32" fmla="*/ 163 w 776"/>
                  <a:gd name="T33" fmla="*/ 357 h 2368"/>
                  <a:gd name="T34" fmla="*/ 174 w 776"/>
                  <a:gd name="T35" fmla="*/ 392 h 2368"/>
                  <a:gd name="T36" fmla="*/ 163 w 776"/>
                  <a:gd name="T37" fmla="*/ 415 h 2368"/>
                  <a:gd name="T38" fmla="*/ 186 w 776"/>
                  <a:gd name="T39" fmla="*/ 451 h 2368"/>
                  <a:gd name="T40" fmla="*/ 174 w 776"/>
                  <a:gd name="T41" fmla="*/ 486 h 2368"/>
                  <a:gd name="T42" fmla="*/ 186 w 776"/>
                  <a:gd name="T43" fmla="*/ 533 h 2368"/>
                  <a:gd name="T44" fmla="*/ 174 w 776"/>
                  <a:gd name="T45" fmla="*/ 545 h 2368"/>
                  <a:gd name="T46" fmla="*/ 186 w 776"/>
                  <a:gd name="T47" fmla="*/ 58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48" name="Freeform 125"/>
              <p:cNvSpPr>
                <a:spLocks/>
              </p:cNvSpPr>
              <p:nvPr/>
            </p:nvSpPr>
            <p:spPr bwMode="hidden">
              <a:xfrm rot="19660755" flipV="1">
                <a:off x="4114" y="843"/>
                <a:ext cx="171" cy="326"/>
              </a:xfrm>
              <a:custGeom>
                <a:avLst/>
                <a:gdLst>
                  <a:gd name="T0" fmla="*/ 0 w 776"/>
                  <a:gd name="T1" fmla="*/ 9 h 2368"/>
                  <a:gd name="T2" fmla="*/ 53 w 776"/>
                  <a:gd name="T3" fmla="*/ 2 h 2368"/>
                  <a:gd name="T4" fmla="*/ 21 w 776"/>
                  <a:gd name="T5" fmla="*/ 22 h 2368"/>
                  <a:gd name="T6" fmla="*/ 74 w 776"/>
                  <a:gd name="T7" fmla="*/ 22 h 2368"/>
                  <a:gd name="T8" fmla="*/ 42 w 776"/>
                  <a:gd name="T9" fmla="*/ 42 h 2368"/>
                  <a:gd name="T10" fmla="*/ 85 w 776"/>
                  <a:gd name="T11" fmla="*/ 48 h 2368"/>
                  <a:gd name="T12" fmla="*/ 63 w 776"/>
                  <a:gd name="T13" fmla="*/ 62 h 2368"/>
                  <a:gd name="T14" fmla="*/ 106 w 776"/>
                  <a:gd name="T15" fmla="*/ 68 h 2368"/>
                  <a:gd name="T16" fmla="*/ 85 w 776"/>
                  <a:gd name="T17" fmla="*/ 82 h 2368"/>
                  <a:gd name="T18" fmla="*/ 116 w 776"/>
                  <a:gd name="T19" fmla="*/ 88 h 2368"/>
                  <a:gd name="T20" fmla="*/ 106 w 776"/>
                  <a:gd name="T21" fmla="*/ 101 h 2368"/>
                  <a:gd name="T22" fmla="*/ 127 w 776"/>
                  <a:gd name="T23" fmla="*/ 115 h 2368"/>
                  <a:gd name="T24" fmla="*/ 127 w 776"/>
                  <a:gd name="T25" fmla="*/ 128 h 2368"/>
                  <a:gd name="T26" fmla="*/ 148 w 776"/>
                  <a:gd name="T27" fmla="*/ 148 h 2368"/>
                  <a:gd name="T28" fmla="*/ 138 w 776"/>
                  <a:gd name="T29" fmla="*/ 167 h 2368"/>
                  <a:gd name="T30" fmla="*/ 159 w 776"/>
                  <a:gd name="T31" fmla="*/ 181 h 2368"/>
                  <a:gd name="T32" fmla="*/ 148 w 776"/>
                  <a:gd name="T33" fmla="*/ 200 h 2368"/>
                  <a:gd name="T34" fmla="*/ 159 w 776"/>
                  <a:gd name="T35" fmla="*/ 220 h 2368"/>
                  <a:gd name="T36" fmla="*/ 148 w 776"/>
                  <a:gd name="T37" fmla="*/ 233 h 2368"/>
                  <a:gd name="T38" fmla="*/ 169 w 776"/>
                  <a:gd name="T39" fmla="*/ 253 h 2368"/>
                  <a:gd name="T40" fmla="*/ 159 w 776"/>
                  <a:gd name="T41" fmla="*/ 273 h 2368"/>
                  <a:gd name="T42" fmla="*/ 169 w 776"/>
                  <a:gd name="T43" fmla="*/ 300 h 2368"/>
                  <a:gd name="T44" fmla="*/ 159 w 776"/>
                  <a:gd name="T45" fmla="*/ 306 h 2368"/>
                  <a:gd name="T46" fmla="*/ 169 w 776"/>
                  <a:gd name="T47" fmla="*/ 326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sp>
            <p:nvSpPr>
              <p:cNvPr id="1049" name="Arc 126"/>
              <p:cNvSpPr>
                <a:spLocks/>
              </p:cNvSpPr>
              <p:nvPr/>
            </p:nvSpPr>
            <p:spPr bwMode="hidden">
              <a:xfrm flipH="1">
                <a:off x="3144" y="319"/>
                <a:ext cx="996" cy="933"/>
              </a:xfrm>
              <a:custGeom>
                <a:avLst/>
                <a:gdLst>
                  <a:gd name="T0" fmla="*/ 0 w 36830"/>
                  <a:gd name="T1" fmla="*/ 11 h 22305"/>
                  <a:gd name="T2" fmla="*/ 27 w 36830"/>
                  <a:gd name="T3" fmla="*/ 39 h 22305"/>
                  <a:gd name="T4" fmla="*/ 11 w 36830"/>
                  <a:gd name="T5" fmla="*/ 38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0" name="Arc 127"/>
              <p:cNvSpPr>
                <a:spLocks/>
              </p:cNvSpPr>
              <p:nvPr/>
            </p:nvSpPr>
            <p:spPr bwMode="hidden">
              <a:xfrm flipH="1">
                <a:off x="3426" y="122"/>
                <a:ext cx="724" cy="899"/>
              </a:xfrm>
              <a:custGeom>
                <a:avLst/>
                <a:gdLst>
                  <a:gd name="T0" fmla="*/ 0 w 31881"/>
                  <a:gd name="T1" fmla="*/ 17 h 21600"/>
                  <a:gd name="T2" fmla="*/ 16 w 31881"/>
                  <a:gd name="T3" fmla="*/ 8 h 21600"/>
                  <a:gd name="T4" fmla="*/ 9 w 31881"/>
                  <a:gd name="T5" fmla="*/ 38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51" name="Arc 128"/>
              <p:cNvSpPr>
                <a:spLocks/>
              </p:cNvSpPr>
              <p:nvPr/>
            </p:nvSpPr>
            <p:spPr bwMode="hidden">
              <a:xfrm>
                <a:off x="4199" y="502"/>
                <a:ext cx="297" cy="901"/>
              </a:xfrm>
              <a:custGeom>
                <a:avLst/>
                <a:gdLst>
                  <a:gd name="T0" fmla="*/ 0 w 31146"/>
                  <a:gd name="T1" fmla="*/ 8 h 21600"/>
                  <a:gd name="T2" fmla="*/ 3 w 31146"/>
                  <a:gd name="T3" fmla="*/ 17 h 21600"/>
                  <a:gd name="T4" fmla="*/ 1 w 31146"/>
                  <a:gd name="T5" fmla="*/ 38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pPr>
                  <a:defRPr/>
                </a:pPr>
                <a:endParaRPr lang="id-ID">
                  <a:cs typeface="Arial" pitchFamily="34" charset="0"/>
                </a:endParaRPr>
              </a:p>
            </p:txBody>
          </p:sp>
          <p:sp>
            <p:nvSpPr>
              <p:cNvPr id="1052" name="Freeform 129"/>
              <p:cNvSpPr>
                <a:spLocks/>
              </p:cNvSpPr>
              <p:nvPr/>
            </p:nvSpPr>
            <p:spPr bwMode="hidden">
              <a:xfrm flipH="1">
                <a:off x="3307" y="981"/>
                <a:ext cx="426" cy="598"/>
              </a:xfrm>
              <a:custGeom>
                <a:avLst/>
                <a:gdLst>
                  <a:gd name="T0" fmla="*/ 0 w 776"/>
                  <a:gd name="T1" fmla="*/ 16 h 2368"/>
                  <a:gd name="T2" fmla="*/ 132 w 776"/>
                  <a:gd name="T3" fmla="*/ 4 h 2368"/>
                  <a:gd name="T4" fmla="*/ 53 w 776"/>
                  <a:gd name="T5" fmla="*/ 40 h 2368"/>
                  <a:gd name="T6" fmla="*/ 184 w 776"/>
                  <a:gd name="T7" fmla="*/ 40 h 2368"/>
                  <a:gd name="T8" fmla="*/ 105 w 776"/>
                  <a:gd name="T9" fmla="*/ 77 h 2368"/>
                  <a:gd name="T10" fmla="*/ 211 w 776"/>
                  <a:gd name="T11" fmla="*/ 89 h 2368"/>
                  <a:gd name="T12" fmla="*/ 158 w 776"/>
                  <a:gd name="T13" fmla="*/ 113 h 2368"/>
                  <a:gd name="T14" fmla="*/ 264 w 776"/>
                  <a:gd name="T15" fmla="*/ 125 h 2368"/>
                  <a:gd name="T16" fmla="*/ 211 w 776"/>
                  <a:gd name="T17" fmla="*/ 150 h 2368"/>
                  <a:gd name="T18" fmla="*/ 290 w 776"/>
                  <a:gd name="T19" fmla="*/ 162 h 2368"/>
                  <a:gd name="T20" fmla="*/ 264 w 776"/>
                  <a:gd name="T21" fmla="*/ 186 h 2368"/>
                  <a:gd name="T22" fmla="*/ 316 w 776"/>
                  <a:gd name="T23" fmla="*/ 210 h 2368"/>
                  <a:gd name="T24" fmla="*/ 316 w 776"/>
                  <a:gd name="T25" fmla="*/ 234 h 2368"/>
                  <a:gd name="T26" fmla="*/ 369 w 776"/>
                  <a:gd name="T27" fmla="*/ 271 h 2368"/>
                  <a:gd name="T28" fmla="*/ 343 w 776"/>
                  <a:gd name="T29" fmla="*/ 307 h 2368"/>
                  <a:gd name="T30" fmla="*/ 395 w 776"/>
                  <a:gd name="T31" fmla="*/ 331 h 2368"/>
                  <a:gd name="T32" fmla="*/ 369 w 776"/>
                  <a:gd name="T33" fmla="*/ 368 h 2368"/>
                  <a:gd name="T34" fmla="*/ 395 w 776"/>
                  <a:gd name="T35" fmla="*/ 404 h 2368"/>
                  <a:gd name="T36" fmla="*/ 369 w 776"/>
                  <a:gd name="T37" fmla="*/ 428 h 2368"/>
                  <a:gd name="T38" fmla="*/ 422 w 776"/>
                  <a:gd name="T39" fmla="*/ 465 h 2368"/>
                  <a:gd name="T40" fmla="*/ 395 w 776"/>
                  <a:gd name="T41" fmla="*/ 501 h 2368"/>
                  <a:gd name="T42" fmla="*/ 422 w 776"/>
                  <a:gd name="T43" fmla="*/ 550 h 2368"/>
                  <a:gd name="T44" fmla="*/ 395 w 776"/>
                  <a:gd name="T45" fmla="*/ 562 h 2368"/>
                  <a:gd name="T46" fmla="*/ 422 w 776"/>
                  <a:gd name="T47" fmla="*/ 59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3" name="Freeform 130"/>
              <p:cNvSpPr>
                <a:spLocks/>
              </p:cNvSpPr>
              <p:nvPr/>
            </p:nvSpPr>
            <p:spPr bwMode="hidden">
              <a:xfrm flipH="1">
                <a:off x="3507" y="350"/>
                <a:ext cx="273" cy="597"/>
              </a:xfrm>
              <a:custGeom>
                <a:avLst/>
                <a:gdLst>
                  <a:gd name="T0" fmla="*/ 0 w 776"/>
                  <a:gd name="T1" fmla="*/ 16 h 2368"/>
                  <a:gd name="T2" fmla="*/ 84 w 776"/>
                  <a:gd name="T3" fmla="*/ 4 h 2368"/>
                  <a:gd name="T4" fmla="*/ 34 w 776"/>
                  <a:gd name="T5" fmla="*/ 40 h 2368"/>
                  <a:gd name="T6" fmla="*/ 118 w 776"/>
                  <a:gd name="T7" fmla="*/ 40 h 2368"/>
                  <a:gd name="T8" fmla="*/ 68 w 776"/>
                  <a:gd name="T9" fmla="*/ 77 h 2368"/>
                  <a:gd name="T10" fmla="*/ 135 w 776"/>
                  <a:gd name="T11" fmla="*/ 89 h 2368"/>
                  <a:gd name="T12" fmla="*/ 101 w 776"/>
                  <a:gd name="T13" fmla="*/ 113 h 2368"/>
                  <a:gd name="T14" fmla="*/ 169 w 776"/>
                  <a:gd name="T15" fmla="*/ 125 h 2368"/>
                  <a:gd name="T16" fmla="*/ 135 w 776"/>
                  <a:gd name="T17" fmla="*/ 149 h 2368"/>
                  <a:gd name="T18" fmla="*/ 186 w 776"/>
                  <a:gd name="T19" fmla="*/ 161 h 2368"/>
                  <a:gd name="T20" fmla="*/ 169 w 776"/>
                  <a:gd name="T21" fmla="*/ 186 h 2368"/>
                  <a:gd name="T22" fmla="*/ 203 w 776"/>
                  <a:gd name="T23" fmla="*/ 210 h 2368"/>
                  <a:gd name="T24" fmla="*/ 203 w 776"/>
                  <a:gd name="T25" fmla="*/ 234 h 2368"/>
                  <a:gd name="T26" fmla="*/ 236 w 776"/>
                  <a:gd name="T27" fmla="*/ 270 h 2368"/>
                  <a:gd name="T28" fmla="*/ 220 w 776"/>
                  <a:gd name="T29" fmla="*/ 307 h 2368"/>
                  <a:gd name="T30" fmla="*/ 253 w 776"/>
                  <a:gd name="T31" fmla="*/ 331 h 2368"/>
                  <a:gd name="T32" fmla="*/ 236 w 776"/>
                  <a:gd name="T33" fmla="*/ 367 h 2368"/>
                  <a:gd name="T34" fmla="*/ 253 w 776"/>
                  <a:gd name="T35" fmla="*/ 403 h 2368"/>
                  <a:gd name="T36" fmla="*/ 236 w 776"/>
                  <a:gd name="T37" fmla="*/ 428 h 2368"/>
                  <a:gd name="T38" fmla="*/ 270 w 776"/>
                  <a:gd name="T39" fmla="*/ 464 h 2368"/>
                  <a:gd name="T40" fmla="*/ 253 w 776"/>
                  <a:gd name="T41" fmla="*/ 500 h 2368"/>
                  <a:gd name="T42" fmla="*/ 270 w 776"/>
                  <a:gd name="T43" fmla="*/ 549 h 2368"/>
                  <a:gd name="T44" fmla="*/ 253 w 776"/>
                  <a:gd name="T45" fmla="*/ 561 h 2368"/>
                  <a:gd name="T46" fmla="*/ 270 w 776"/>
                  <a:gd name="T47" fmla="*/ 59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4" name="Freeform 131"/>
              <p:cNvSpPr>
                <a:spLocks/>
              </p:cNvSpPr>
              <p:nvPr/>
            </p:nvSpPr>
            <p:spPr bwMode="hidden">
              <a:xfrm flipH="1">
                <a:off x="3821" y="172"/>
                <a:ext cx="164" cy="597"/>
              </a:xfrm>
              <a:custGeom>
                <a:avLst/>
                <a:gdLst>
                  <a:gd name="T0" fmla="*/ 0 w 776"/>
                  <a:gd name="T1" fmla="*/ 16 h 2368"/>
                  <a:gd name="T2" fmla="*/ 51 w 776"/>
                  <a:gd name="T3" fmla="*/ 4 h 2368"/>
                  <a:gd name="T4" fmla="*/ 20 w 776"/>
                  <a:gd name="T5" fmla="*/ 40 h 2368"/>
                  <a:gd name="T6" fmla="*/ 71 w 776"/>
                  <a:gd name="T7" fmla="*/ 40 h 2368"/>
                  <a:gd name="T8" fmla="*/ 41 w 776"/>
                  <a:gd name="T9" fmla="*/ 77 h 2368"/>
                  <a:gd name="T10" fmla="*/ 81 w 776"/>
                  <a:gd name="T11" fmla="*/ 89 h 2368"/>
                  <a:gd name="T12" fmla="*/ 61 w 776"/>
                  <a:gd name="T13" fmla="*/ 113 h 2368"/>
                  <a:gd name="T14" fmla="*/ 101 w 776"/>
                  <a:gd name="T15" fmla="*/ 125 h 2368"/>
                  <a:gd name="T16" fmla="*/ 81 w 776"/>
                  <a:gd name="T17" fmla="*/ 149 h 2368"/>
                  <a:gd name="T18" fmla="*/ 112 w 776"/>
                  <a:gd name="T19" fmla="*/ 161 h 2368"/>
                  <a:gd name="T20" fmla="*/ 101 w 776"/>
                  <a:gd name="T21" fmla="*/ 186 h 2368"/>
                  <a:gd name="T22" fmla="*/ 122 w 776"/>
                  <a:gd name="T23" fmla="*/ 210 h 2368"/>
                  <a:gd name="T24" fmla="*/ 122 w 776"/>
                  <a:gd name="T25" fmla="*/ 234 h 2368"/>
                  <a:gd name="T26" fmla="*/ 142 w 776"/>
                  <a:gd name="T27" fmla="*/ 270 h 2368"/>
                  <a:gd name="T28" fmla="*/ 132 w 776"/>
                  <a:gd name="T29" fmla="*/ 307 h 2368"/>
                  <a:gd name="T30" fmla="*/ 152 w 776"/>
                  <a:gd name="T31" fmla="*/ 331 h 2368"/>
                  <a:gd name="T32" fmla="*/ 142 w 776"/>
                  <a:gd name="T33" fmla="*/ 367 h 2368"/>
                  <a:gd name="T34" fmla="*/ 152 w 776"/>
                  <a:gd name="T35" fmla="*/ 403 h 2368"/>
                  <a:gd name="T36" fmla="*/ 142 w 776"/>
                  <a:gd name="T37" fmla="*/ 428 h 2368"/>
                  <a:gd name="T38" fmla="*/ 162 w 776"/>
                  <a:gd name="T39" fmla="*/ 464 h 2368"/>
                  <a:gd name="T40" fmla="*/ 152 w 776"/>
                  <a:gd name="T41" fmla="*/ 500 h 2368"/>
                  <a:gd name="T42" fmla="*/ 162 w 776"/>
                  <a:gd name="T43" fmla="*/ 549 h 2368"/>
                  <a:gd name="T44" fmla="*/ 152 w 776"/>
                  <a:gd name="T45" fmla="*/ 561 h 2368"/>
                  <a:gd name="T46" fmla="*/ 162 w 776"/>
                  <a:gd name="T47" fmla="*/ 59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5" name="Freeform 132"/>
              <p:cNvSpPr>
                <a:spLocks/>
              </p:cNvSpPr>
              <p:nvPr/>
            </p:nvSpPr>
            <p:spPr bwMode="hidden">
              <a:xfrm>
                <a:off x="4841" y="894"/>
                <a:ext cx="395" cy="628"/>
              </a:xfrm>
              <a:custGeom>
                <a:avLst/>
                <a:gdLst>
                  <a:gd name="T0" fmla="*/ 0 w 776"/>
                  <a:gd name="T1" fmla="*/ 17 h 2368"/>
                  <a:gd name="T2" fmla="*/ 122 w 776"/>
                  <a:gd name="T3" fmla="*/ 4 h 2368"/>
                  <a:gd name="T4" fmla="*/ 49 w 776"/>
                  <a:gd name="T5" fmla="*/ 42 h 2368"/>
                  <a:gd name="T6" fmla="*/ 171 w 776"/>
                  <a:gd name="T7" fmla="*/ 42 h 2368"/>
                  <a:gd name="T8" fmla="*/ 98 w 776"/>
                  <a:gd name="T9" fmla="*/ 81 h 2368"/>
                  <a:gd name="T10" fmla="*/ 195 w 776"/>
                  <a:gd name="T11" fmla="*/ 93 h 2368"/>
                  <a:gd name="T12" fmla="*/ 147 w 776"/>
                  <a:gd name="T13" fmla="*/ 119 h 2368"/>
                  <a:gd name="T14" fmla="*/ 244 w 776"/>
                  <a:gd name="T15" fmla="*/ 132 h 2368"/>
                  <a:gd name="T16" fmla="*/ 195 w 776"/>
                  <a:gd name="T17" fmla="*/ 157 h 2368"/>
                  <a:gd name="T18" fmla="*/ 269 w 776"/>
                  <a:gd name="T19" fmla="*/ 170 h 2368"/>
                  <a:gd name="T20" fmla="*/ 244 w 776"/>
                  <a:gd name="T21" fmla="*/ 195 h 2368"/>
                  <a:gd name="T22" fmla="*/ 293 w 776"/>
                  <a:gd name="T23" fmla="*/ 221 h 2368"/>
                  <a:gd name="T24" fmla="*/ 293 w 776"/>
                  <a:gd name="T25" fmla="*/ 246 h 2368"/>
                  <a:gd name="T26" fmla="*/ 342 w 776"/>
                  <a:gd name="T27" fmla="*/ 284 h 2368"/>
                  <a:gd name="T28" fmla="*/ 318 w 776"/>
                  <a:gd name="T29" fmla="*/ 322 h 2368"/>
                  <a:gd name="T30" fmla="*/ 366 w 776"/>
                  <a:gd name="T31" fmla="*/ 348 h 2368"/>
                  <a:gd name="T32" fmla="*/ 342 w 776"/>
                  <a:gd name="T33" fmla="*/ 386 h 2368"/>
                  <a:gd name="T34" fmla="*/ 366 w 776"/>
                  <a:gd name="T35" fmla="*/ 424 h 2368"/>
                  <a:gd name="T36" fmla="*/ 342 w 776"/>
                  <a:gd name="T37" fmla="*/ 450 h 2368"/>
                  <a:gd name="T38" fmla="*/ 391 w 776"/>
                  <a:gd name="T39" fmla="*/ 488 h 2368"/>
                  <a:gd name="T40" fmla="*/ 366 w 776"/>
                  <a:gd name="T41" fmla="*/ 526 h 2368"/>
                  <a:gd name="T42" fmla="*/ 391 w 776"/>
                  <a:gd name="T43" fmla="*/ 577 h 2368"/>
                  <a:gd name="T44" fmla="*/ 366 w 776"/>
                  <a:gd name="T45" fmla="*/ 590 h 2368"/>
                  <a:gd name="T46" fmla="*/ 391 w 776"/>
                  <a:gd name="T47" fmla="*/ 62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pPr>
                  <a:defRPr/>
                </a:pPr>
                <a:endParaRPr lang="id-ID">
                  <a:cs typeface="Arial" pitchFamily="34" charset="0"/>
                </a:endParaRPr>
              </a:p>
            </p:txBody>
          </p:sp>
          <p:sp>
            <p:nvSpPr>
              <p:cNvPr id="1056" name="Freeform 133"/>
              <p:cNvSpPr>
                <a:spLocks/>
              </p:cNvSpPr>
              <p:nvPr/>
            </p:nvSpPr>
            <p:spPr bwMode="hidden">
              <a:xfrm>
                <a:off x="4636" y="576"/>
                <a:ext cx="594" cy="417"/>
              </a:xfrm>
              <a:custGeom>
                <a:avLst/>
                <a:gdLst>
                  <a:gd name="T0" fmla="*/ 0 w 776"/>
                  <a:gd name="T1" fmla="*/ 11 h 2368"/>
                  <a:gd name="T2" fmla="*/ 184 w 776"/>
                  <a:gd name="T3" fmla="*/ 3 h 2368"/>
                  <a:gd name="T4" fmla="*/ 73 w 776"/>
                  <a:gd name="T5" fmla="*/ 28 h 2368"/>
                  <a:gd name="T6" fmla="*/ 257 w 776"/>
                  <a:gd name="T7" fmla="*/ 28 h 2368"/>
                  <a:gd name="T8" fmla="*/ 147 w 776"/>
                  <a:gd name="T9" fmla="*/ 54 h 2368"/>
                  <a:gd name="T10" fmla="*/ 294 w 776"/>
                  <a:gd name="T11" fmla="*/ 62 h 2368"/>
                  <a:gd name="T12" fmla="*/ 220 w 776"/>
                  <a:gd name="T13" fmla="*/ 79 h 2368"/>
                  <a:gd name="T14" fmla="*/ 367 w 776"/>
                  <a:gd name="T15" fmla="*/ 87 h 2368"/>
                  <a:gd name="T16" fmla="*/ 294 w 776"/>
                  <a:gd name="T17" fmla="*/ 104 h 2368"/>
                  <a:gd name="T18" fmla="*/ 404 w 776"/>
                  <a:gd name="T19" fmla="*/ 113 h 2368"/>
                  <a:gd name="T20" fmla="*/ 367 w 776"/>
                  <a:gd name="T21" fmla="*/ 130 h 2368"/>
                  <a:gd name="T22" fmla="*/ 441 w 776"/>
                  <a:gd name="T23" fmla="*/ 147 h 2368"/>
                  <a:gd name="T24" fmla="*/ 441 w 776"/>
                  <a:gd name="T25" fmla="*/ 163 h 2368"/>
                  <a:gd name="T26" fmla="*/ 514 w 776"/>
                  <a:gd name="T27" fmla="*/ 189 h 2368"/>
                  <a:gd name="T28" fmla="*/ 478 w 776"/>
                  <a:gd name="T29" fmla="*/ 214 h 2368"/>
                  <a:gd name="T30" fmla="*/ 551 w 776"/>
                  <a:gd name="T31" fmla="*/ 231 h 2368"/>
                  <a:gd name="T32" fmla="*/ 514 w 776"/>
                  <a:gd name="T33" fmla="*/ 256 h 2368"/>
                  <a:gd name="T34" fmla="*/ 551 w 776"/>
                  <a:gd name="T35" fmla="*/ 282 h 2368"/>
                  <a:gd name="T36" fmla="*/ 514 w 776"/>
                  <a:gd name="T37" fmla="*/ 299 h 2368"/>
                  <a:gd name="T38" fmla="*/ 588 w 776"/>
                  <a:gd name="T39" fmla="*/ 324 h 2368"/>
                  <a:gd name="T40" fmla="*/ 551 w 776"/>
                  <a:gd name="T41" fmla="*/ 349 h 2368"/>
                  <a:gd name="T42" fmla="*/ 588 w 776"/>
                  <a:gd name="T43" fmla="*/ 383 h 2368"/>
                  <a:gd name="T44" fmla="*/ 551 w 776"/>
                  <a:gd name="T45" fmla="*/ 392 h 2368"/>
                  <a:gd name="T46" fmla="*/ 588 w 776"/>
                  <a:gd name="T47" fmla="*/ 41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7" name="Freeform 134"/>
              <p:cNvSpPr>
                <a:spLocks/>
              </p:cNvSpPr>
              <p:nvPr/>
            </p:nvSpPr>
            <p:spPr bwMode="hidden">
              <a:xfrm>
                <a:off x="4658" y="132"/>
                <a:ext cx="260" cy="559"/>
              </a:xfrm>
              <a:custGeom>
                <a:avLst/>
                <a:gdLst>
                  <a:gd name="T0" fmla="*/ 0 w 776"/>
                  <a:gd name="T1" fmla="*/ 15 h 2368"/>
                  <a:gd name="T2" fmla="*/ 80 w 776"/>
                  <a:gd name="T3" fmla="*/ 4 h 2368"/>
                  <a:gd name="T4" fmla="*/ 32 w 776"/>
                  <a:gd name="T5" fmla="*/ 38 h 2368"/>
                  <a:gd name="T6" fmla="*/ 113 w 776"/>
                  <a:gd name="T7" fmla="*/ 38 h 2368"/>
                  <a:gd name="T8" fmla="*/ 64 w 776"/>
                  <a:gd name="T9" fmla="*/ 72 h 2368"/>
                  <a:gd name="T10" fmla="*/ 129 w 776"/>
                  <a:gd name="T11" fmla="*/ 83 h 2368"/>
                  <a:gd name="T12" fmla="*/ 96 w 776"/>
                  <a:gd name="T13" fmla="*/ 106 h 2368"/>
                  <a:gd name="T14" fmla="*/ 161 w 776"/>
                  <a:gd name="T15" fmla="*/ 117 h 2368"/>
                  <a:gd name="T16" fmla="*/ 129 w 776"/>
                  <a:gd name="T17" fmla="*/ 140 h 2368"/>
                  <a:gd name="T18" fmla="*/ 177 w 776"/>
                  <a:gd name="T19" fmla="*/ 151 h 2368"/>
                  <a:gd name="T20" fmla="*/ 161 w 776"/>
                  <a:gd name="T21" fmla="*/ 174 h 2368"/>
                  <a:gd name="T22" fmla="*/ 193 w 776"/>
                  <a:gd name="T23" fmla="*/ 197 h 2368"/>
                  <a:gd name="T24" fmla="*/ 193 w 776"/>
                  <a:gd name="T25" fmla="*/ 219 h 2368"/>
                  <a:gd name="T26" fmla="*/ 225 w 776"/>
                  <a:gd name="T27" fmla="*/ 254 h 2368"/>
                  <a:gd name="T28" fmla="*/ 209 w 776"/>
                  <a:gd name="T29" fmla="*/ 288 h 2368"/>
                  <a:gd name="T30" fmla="*/ 241 w 776"/>
                  <a:gd name="T31" fmla="*/ 310 h 2368"/>
                  <a:gd name="T32" fmla="*/ 225 w 776"/>
                  <a:gd name="T33" fmla="*/ 344 h 2368"/>
                  <a:gd name="T34" fmla="*/ 241 w 776"/>
                  <a:gd name="T35" fmla="*/ 378 h 2368"/>
                  <a:gd name="T36" fmla="*/ 225 w 776"/>
                  <a:gd name="T37" fmla="*/ 401 h 2368"/>
                  <a:gd name="T38" fmla="*/ 257 w 776"/>
                  <a:gd name="T39" fmla="*/ 435 h 2368"/>
                  <a:gd name="T40" fmla="*/ 241 w 776"/>
                  <a:gd name="T41" fmla="*/ 469 h 2368"/>
                  <a:gd name="T42" fmla="*/ 257 w 776"/>
                  <a:gd name="T43" fmla="*/ 515 h 2368"/>
                  <a:gd name="T44" fmla="*/ 241 w 776"/>
                  <a:gd name="T45" fmla="*/ 526 h 2368"/>
                  <a:gd name="T46" fmla="*/ 257 w 776"/>
                  <a:gd name="T47" fmla="*/ 56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pPr>
                  <a:defRPr/>
                </a:pPr>
                <a:endParaRPr lang="id-ID">
                  <a:cs typeface="Arial" pitchFamily="34" charset="0"/>
                </a:endParaRPr>
              </a:p>
            </p:txBody>
          </p:sp>
          <p:sp>
            <p:nvSpPr>
              <p:cNvPr id="1058" name="Freeform 135"/>
              <p:cNvSpPr>
                <a:spLocks/>
              </p:cNvSpPr>
              <p:nvPr/>
            </p:nvSpPr>
            <p:spPr bwMode="hidden">
              <a:xfrm rot="-1346631">
                <a:off x="4401" y="599"/>
                <a:ext cx="175" cy="329"/>
              </a:xfrm>
              <a:custGeom>
                <a:avLst/>
                <a:gdLst>
                  <a:gd name="T0" fmla="*/ 0 w 776"/>
                  <a:gd name="T1" fmla="*/ 9 h 2368"/>
                  <a:gd name="T2" fmla="*/ 54 w 776"/>
                  <a:gd name="T3" fmla="*/ 2 h 2368"/>
                  <a:gd name="T4" fmla="*/ 22 w 776"/>
                  <a:gd name="T5" fmla="*/ 22 h 2368"/>
                  <a:gd name="T6" fmla="*/ 76 w 776"/>
                  <a:gd name="T7" fmla="*/ 22 h 2368"/>
                  <a:gd name="T8" fmla="*/ 43 w 776"/>
                  <a:gd name="T9" fmla="*/ 42 h 2368"/>
                  <a:gd name="T10" fmla="*/ 87 w 776"/>
                  <a:gd name="T11" fmla="*/ 49 h 2368"/>
                  <a:gd name="T12" fmla="*/ 65 w 776"/>
                  <a:gd name="T13" fmla="*/ 62 h 2368"/>
                  <a:gd name="T14" fmla="*/ 108 w 776"/>
                  <a:gd name="T15" fmla="*/ 69 h 2368"/>
                  <a:gd name="T16" fmla="*/ 87 w 776"/>
                  <a:gd name="T17" fmla="*/ 82 h 2368"/>
                  <a:gd name="T18" fmla="*/ 119 w 776"/>
                  <a:gd name="T19" fmla="*/ 89 h 2368"/>
                  <a:gd name="T20" fmla="*/ 108 w 776"/>
                  <a:gd name="T21" fmla="*/ 102 h 2368"/>
                  <a:gd name="T22" fmla="*/ 130 w 776"/>
                  <a:gd name="T23" fmla="*/ 116 h 2368"/>
                  <a:gd name="T24" fmla="*/ 130 w 776"/>
                  <a:gd name="T25" fmla="*/ 129 h 2368"/>
                  <a:gd name="T26" fmla="*/ 152 w 776"/>
                  <a:gd name="T27" fmla="*/ 149 h 2368"/>
                  <a:gd name="T28" fmla="*/ 141 w 776"/>
                  <a:gd name="T29" fmla="*/ 169 h 2368"/>
                  <a:gd name="T30" fmla="*/ 162 w 776"/>
                  <a:gd name="T31" fmla="*/ 182 h 2368"/>
                  <a:gd name="T32" fmla="*/ 152 w 776"/>
                  <a:gd name="T33" fmla="*/ 202 h 2368"/>
                  <a:gd name="T34" fmla="*/ 162 w 776"/>
                  <a:gd name="T35" fmla="*/ 222 h 2368"/>
                  <a:gd name="T36" fmla="*/ 152 w 776"/>
                  <a:gd name="T37" fmla="*/ 236 h 2368"/>
                  <a:gd name="T38" fmla="*/ 173 w 776"/>
                  <a:gd name="T39" fmla="*/ 256 h 2368"/>
                  <a:gd name="T40" fmla="*/ 162 w 776"/>
                  <a:gd name="T41" fmla="*/ 276 h 2368"/>
                  <a:gd name="T42" fmla="*/ 173 w 776"/>
                  <a:gd name="T43" fmla="*/ 302 h 2368"/>
                  <a:gd name="T44" fmla="*/ 162 w 776"/>
                  <a:gd name="T45" fmla="*/ 309 h 2368"/>
                  <a:gd name="T46" fmla="*/ 173 w 776"/>
                  <a:gd name="T47" fmla="*/ 329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sp>
            <p:nvSpPr>
              <p:cNvPr id="1059" name="Freeform 136"/>
              <p:cNvSpPr>
                <a:spLocks/>
              </p:cNvSpPr>
              <p:nvPr/>
            </p:nvSpPr>
            <p:spPr bwMode="hidden">
              <a:xfrm rot="1346631" flipH="1">
                <a:off x="3783" y="589"/>
                <a:ext cx="172" cy="330"/>
              </a:xfrm>
              <a:custGeom>
                <a:avLst/>
                <a:gdLst>
                  <a:gd name="T0" fmla="*/ 0 w 776"/>
                  <a:gd name="T1" fmla="*/ 9 h 2368"/>
                  <a:gd name="T2" fmla="*/ 53 w 776"/>
                  <a:gd name="T3" fmla="*/ 2 h 2368"/>
                  <a:gd name="T4" fmla="*/ 21 w 776"/>
                  <a:gd name="T5" fmla="*/ 22 h 2368"/>
                  <a:gd name="T6" fmla="*/ 74 w 776"/>
                  <a:gd name="T7" fmla="*/ 22 h 2368"/>
                  <a:gd name="T8" fmla="*/ 43 w 776"/>
                  <a:gd name="T9" fmla="*/ 42 h 2368"/>
                  <a:gd name="T10" fmla="*/ 85 w 776"/>
                  <a:gd name="T11" fmla="*/ 49 h 2368"/>
                  <a:gd name="T12" fmla="*/ 64 w 776"/>
                  <a:gd name="T13" fmla="*/ 62 h 2368"/>
                  <a:gd name="T14" fmla="*/ 106 w 776"/>
                  <a:gd name="T15" fmla="*/ 69 h 2368"/>
                  <a:gd name="T16" fmla="*/ 85 w 776"/>
                  <a:gd name="T17" fmla="*/ 83 h 2368"/>
                  <a:gd name="T18" fmla="*/ 117 w 776"/>
                  <a:gd name="T19" fmla="*/ 89 h 2368"/>
                  <a:gd name="T20" fmla="*/ 106 w 776"/>
                  <a:gd name="T21" fmla="*/ 103 h 2368"/>
                  <a:gd name="T22" fmla="*/ 128 w 776"/>
                  <a:gd name="T23" fmla="*/ 116 h 2368"/>
                  <a:gd name="T24" fmla="*/ 128 w 776"/>
                  <a:gd name="T25" fmla="*/ 129 h 2368"/>
                  <a:gd name="T26" fmla="*/ 149 w 776"/>
                  <a:gd name="T27" fmla="*/ 149 h 2368"/>
                  <a:gd name="T28" fmla="*/ 138 w 776"/>
                  <a:gd name="T29" fmla="*/ 169 h 2368"/>
                  <a:gd name="T30" fmla="*/ 160 w 776"/>
                  <a:gd name="T31" fmla="*/ 183 h 2368"/>
                  <a:gd name="T32" fmla="*/ 149 w 776"/>
                  <a:gd name="T33" fmla="*/ 203 h 2368"/>
                  <a:gd name="T34" fmla="*/ 160 w 776"/>
                  <a:gd name="T35" fmla="*/ 223 h 2368"/>
                  <a:gd name="T36" fmla="*/ 149 w 776"/>
                  <a:gd name="T37" fmla="*/ 236 h 2368"/>
                  <a:gd name="T38" fmla="*/ 170 w 776"/>
                  <a:gd name="T39" fmla="*/ 256 h 2368"/>
                  <a:gd name="T40" fmla="*/ 160 w 776"/>
                  <a:gd name="T41" fmla="*/ 276 h 2368"/>
                  <a:gd name="T42" fmla="*/ 170 w 776"/>
                  <a:gd name="T43" fmla="*/ 303 h 2368"/>
                  <a:gd name="T44" fmla="*/ 160 w 776"/>
                  <a:gd name="T45" fmla="*/ 310 h 2368"/>
                  <a:gd name="T46" fmla="*/ 170 w 776"/>
                  <a:gd name="T47" fmla="*/ 33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pPr>
                  <a:defRPr/>
                </a:pPr>
                <a:endParaRPr lang="id-ID">
                  <a:cs typeface="Arial" pitchFamily="34" charset="0"/>
                </a:endParaRPr>
              </a:p>
            </p:txBody>
          </p:sp>
        </p:grpSp>
      </p:grpSp>
      <p:sp>
        <p:nvSpPr>
          <p:cNvPr id="68745"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8746"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8747"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cs typeface="Arial" charset="0"/>
              </a:defRPr>
            </a:lvl1pPr>
          </a:lstStyle>
          <a:p>
            <a:pPr>
              <a:defRPr/>
            </a:pPr>
            <a:endParaRPr lang="en-US"/>
          </a:p>
        </p:txBody>
      </p:sp>
      <p:sp>
        <p:nvSpPr>
          <p:cNvPr id="68749"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Arial" charset="0"/>
              </a:defRPr>
            </a:lvl1pPr>
          </a:lstStyle>
          <a:p>
            <a:pPr>
              <a:defRPr/>
            </a:pPr>
            <a:fld id="{266EAC4A-065D-403B-B74B-4E43041B4A17}"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323" r:id="rId1"/>
    <p:sldLayoutId id="2147484308" r:id="rId2"/>
    <p:sldLayoutId id="2147484309" r:id="rId3"/>
    <p:sldLayoutId id="2147484310" r:id="rId4"/>
    <p:sldLayoutId id="2147484311" r:id="rId5"/>
    <p:sldLayoutId id="2147484312" r:id="rId6"/>
    <p:sldLayoutId id="2147484313" r:id="rId7"/>
    <p:sldLayoutId id="2147484314" r:id="rId8"/>
    <p:sldLayoutId id="2147484315" r:id="rId9"/>
    <p:sldLayoutId id="2147484316" r:id="rId10"/>
    <p:sldLayoutId id="2147484317" r:id="rId11"/>
    <p:sldLayoutId id="2147484318" r:id="rId12"/>
    <p:sldLayoutId id="2147484319" r:id="rId13"/>
    <p:sldLayoutId id="2147484320" r:id="rId14"/>
    <p:sldLayoutId id="2147484321" r:id="rId15"/>
    <p:sldLayoutId id="2147484322" r:id="rId16"/>
    <p:sldLayoutId id="2147484324" r:id="rId17"/>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8745"/>
                                        </p:tgtEl>
                                        <p:attrNameLst>
                                          <p:attrName>style.visibility</p:attrName>
                                        </p:attrNameLst>
                                      </p:cBhvr>
                                      <p:to>
                                        <p:strVal val="visible"/>
                                      </p:to>
                                    </p:set>
                                    <p:animEffect transition="in" filter="fade">
                                      <p:cBhvr>
                                        <p:cTn id="7" dur="2000"/>
                                        <p:tgtEl>
                                          <p:spTgt spid="687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8746">
                                            <p:txEl>
                                              <p:pRg st="0" end="0"/>
                                            </p:txEl>
                                          </p:spTgt>
                                        </p:tgtEl>
                                        <p:attrNameLst>
                                          <p:attrName>style.visibility</p:attrName>
                                        </p:attrNameLst>
                                      </p:cBhvr>
                                      <p:to>
                                        <p:strVal val="visible"/>
                                      </p:to>
                                    </p:set>
                                    <p:animEffect transition="in" filter="fade">
                                      <p:cBhvr>
                                        <p:cTn id="12" dur="2000"/>
                                        <p:tgtEl>
                                          <p:spTgt spid="68746">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8746">
                                            <p:txEl>
                                              <p:pRg st="1" end="1"/>
                                            </p:txEl>
                                          </p:spTgt>
                                        </p:tgtEl>
                                        <p:attrNameLst>
                                          <p:attrName>style.visibility</p:attrName>
                                        </p:attrNameLst>
                                      </p:cBhvr>
                                      <p:to>
                                        <p:strVal val="visible"/>
                                      </p:to>
                                    </p:set>
                                    <p:animEffect transition="in" filter="fade">
                                      <p:cBhvr>
                                        <p:cTn id="15" dur="2000"/>
                                        <p:tgtEl>
                                          <p:spTgt spid="68746">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8746">
                                            <p:txEl>
                                              <p:pRg st="2" end="2"/>
                                            </p:txEl>
                                          </p:spTgt>
                                        </p:tgtEl>
                                        <p:attrNameLst>
                                          <p:attrName>style.visibility</p:attrName>
                                        </p:attrNameLst>
                                      </p:cBhvr>
                                      <p:to>
                                        <p:strVal val="visible"/>
                                      </p:to>
                                    </p:set>
                                    <p:animEffect transition="in" filter="fade">
                                      <p:cBhvr>
                                        <p:cTn id="18" dur="2000"/>
                                        <p:tgtEl>
                                          <p:spTgt spid="68746">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68746">
                                            <p:txEl>
                                              <p:pRg st="3" end="3"/>
                                            </p:txEl>
                                          </p:spTgt>
                                        </p:tgtEl>
                                        <p:attrNameLst>
                                          <p:attrName>style.visibility</p:attrName>
                                        </p:attrNameLst>
                                      </p:cBhvr>
                                      <p:to>
                                        <p:strVal val="visible"/>
                                      </p:to>
                                    </p:set>
                                    <p:animEffect transition="in" filter="fade">
                                      <p:cBhvr>
                                        <p:cTn id="21" dur="2000"/>
                                        <p:tgtEl>
                                          <p:spTgt spid="68746">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68746">
                                            <p:txEl>
                                              <p:pRg st="4" end="4"/>
                                            </p:txEl>
                                          </p:spTgt>
                                        </p:tgtEl>
                                        <p:attrNameLst>
                                          <p:attrName>style.visibility</p:attrName>
                                        </p:attrNameLst>
                                      </p:cBhvr>
                                      <p:to>
                                        <p:strVal val="visible"/>
                                      </p:to>
                                    </p:set>
                                    <p:animEffect transition="in" filter="fade">
                                      <p:cBhvr>
                                        <p:cTn id="24" dur="2000"/>
                                        <p:tgtEl>
                                          <p:spTgt spid="687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745" grpId="0"/>
      <p:bldP spid="68746" grpId="0" build="p">
        <p:tmplLst>
          <p:tmpl lvl="1">
            <p:tnLst>
              <p:par>
                <p:cTn presetID="10" presetClass="entr" presetSubtype="0" fill="hold" nodeType="clickEffect">
                  <p:stCondLst>
                    <p:cond delay="0"/>
                  </p:stCondLst>
                  <p:childTnLst>
                    <p:set>
                      <p:cBhvr>
                        <p:cTn dur="1" fill="hold">
                          <p:stCondLst>
                            <p:cond delay="0"/>
                          </p:stCondLst>
                        </p:cTn>
                        <p:tgtEl>
                          <p:spTgt spid="68746"/>
                        </p:tgtEl>
                        <p:attrNameLst>
                          <p:attrName>style.visibility</p:attrName>
                        </p:attrNameLst>
                      </p:cBhvr>
                      <p:to>
                        <p:strVal val="visible"/>
                      </p:to>
                    </p:set>
                    <p:animEffect transition="in" filter="fade">
                      <p:cBhvr>
                        <p:cTn dur="2000"/>
                        <p:tgtEl>
                          <p:spTgt spid="68746"/>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68746"/>
                        </p:tgtEl>
                        <p:attrNameLst>
                          <p:attrName>style.visibility</p:attrName>
                        </p:attrNameLst>
                      </p:cBhvr>
                      <p:to>
                        <p:strVal val="visible"/>
                      </p:to>
                    </p:set>
                    <p:animEffect transition="in" filter="fade">
                      <p:cBhvr>
                        <p:cTn dur="2000"/>
                        <p:tgtEl>
                          <p:spTgt spid="68746"/>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68746"/>
                        </p:tgtEl>
                        <p:attrNameLst>
                          <p:attrName>style.visibility</p:attrName>
                        </p:attrNameLst>
                      </p:cBhvr>
                      <p:to>
                        <p:strVal val="visible"/>
                      </p:to>
                    </p:set>
                    <p:animEffect transition="in" filter="fade">
                      <p:cBhvr>
                        <p:cTn dur="2000"/>
                        <p:tgtEl>
                          <p:spTgt spid="68746"/>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68746"/>
                        </p:tgtEl>
                        <p:attrNameLst>
                          <p:attrName>style.visibility</p:attrName>
                        </p:attrNameLst>
                      </p:cBhvr>
                      <p:to>
                        <p:strVal val="visible"/>
                      </p:to>
                    </p:set>
                    <p:animEffect transition="in" filter="fade">
                      <p:cBhvr>
                        <p:cTn dur="2000"/>
                        <p:tgtEl>
                          <p:spTgt spid="68746"/>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68746"/>
                        </p:tgtEl>
                        <p:attrNameLst>
                          <p:attrName>style.visibility</p:attrName>
                        </p:attrNameLst>
                      </p:cBhvr>
                      <p:to>
                        <p:strVal val="visible"/>
                      </p:to>
                    </p:set>
                    <p:animEffect transition="in" filter="fade">
                      <p:cBhvr>
                        <p:cTn dur="2000"/>
                        <p:tgtEl>
                          <p:spTgt spid="68746"/>
                        </p:tgtEl>
                      </p:cBhvr>
                    </p:animEffect>
                  </p:childTnLst>
                </p:cTn>
              </p:par>
            </p:tnLst>
          </p:tmpl>
        </p:tmplLst>
      </p:bldP>
    </p:bldLst>
  </p:timing>
  <p:hf sldNum="0"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cs typeface="Arial" charset="0"/>
        </a:defRPr>
      </a:lvl2pPr>
      <a:lvl3pPr algn="l" rtl="0" eaLnBrk="0" fontAlgn="base" hangingPunct="0">
        <a:spcBef>
          <a:spcPct val="0"/>
        </a:spcBef>
        <a:spcAft>
          <a:spcPct val="0"/>
        </a:spcAft>
        <a:defRPr sz="4400">
          <a:solidFill>
            <a:schemeClr val="tx2"/>
          </a:solidFill>
          <a:latin typeface="Arial Black" pitchFamily="34" charset="0"/>
          <a:cs typeface="Arial" charset="0"/>
        </a:defRPr>
      </a:lvl3pPr>
      <a:lvl4pPr algn="l" rtl="0" eaLnBrk="0" fontAlgn="base" hangingPunct="0">
        <a:spcBef>
          <a:spcPct val="0"/>
        </a:spcBef>
        <a:spcAft>
          <a:spcPct val="0"/>
        </a:spcAft>
        <a:defRPr sz="4400">
          <a:solidFill>
            <a:schemeClr val="tx2"/>
          </a:solidFill>
          <a:latin typeface="Arial Black" pitchFamily="34" charset="0"/>
          <a:cs typeface="Arial" charset="0"/>
        </a:defRPr>
      </a:lvl4pPr>
      <a:lvl5pPr algn="l" rtl="0" eaLnBrk="0" fontAlgn="base" hangingPunct="0">
        <a:spcBef>
          <a:spcPct val="0"/>
        </a:spcBef>
        <a:spcAft>
          <a:spcPct val="0"/>
        </a:spcAft>
        <a:defRPr sz="4400">
          <a:solidFill>
            <a:schemeClr val="tx2"/>
          </a:solidFill>
          <a:latin typeface="Arial Black" pitchFamily="34" charset="0"/>
          <a:cs typeface="Arial" charset="0"/>
        </a:defRPr>
      </a:lvl5pPr>
      <a:lvl6pPr marL="457200" algn="l" rtl="0" fontAlgn="base">
        <a:spcBef>
          <a:spcPct val="0"/>
        </a:spcBef>
        <a:spcAft>
          <a:spcPct val="0"/>
        </a:spcAft>
        <a:defRPr sz="4400">
          <a:solidFill>
            <a:schemeClr val="tx2"/>
          </a:solidFill>
          <a:latin typeface="Arial Black" pitchFamily="34" charset="0"/>
          <a:cs typeface="Arial" charset="0"/>
        </a:defRPr>
      </a:lvl6pPr>
      <a:lvl7pPr marL="914400" algn="l" rtl="0" fontAlgn="base">
        <a:spcBef>
          <a:spcPct val="0"/>
        </a:spcBef>
        <a:spcAft>
          <a:spcPct val="0"/>
        </a:spcAft>
        <a:defRPr sz="4400">
          <a:solidFill>
            <a:schemeClr val="tx2"/>
          </a:solidFill>
          <a:latin typeface="Arial Black" pitchFamily="34" charset="0"/>
          <a:cs typeface="Arial" charset="0"/>
        </a:defRPr>
      </a:lvl7pPr>
      <a:lvl8pPr marL="1371600" algn="l" rtl="0" fontAlgn="base">
        <a:spcBef>
          <a:spcPct val="0"/>
        </a:spcBef>
        <a:spcAft>
          <a:spcPct val="0"/>
        </a:spcAft>
        <a:defRPr sz="4400">
          <a:solidFill>
            <a:schemeClr val="tx2"/>
          </a:solidFill>
          <a:latin typeface="Arial Black" pitchFamily="34" charset="0"/>
          <a:cs typeface="Arial" charset="0"/>
        </a:defRPr>
      </a:lvl8pPr>
      <a:lvl9pPr marL="1828800" algn="l" rtl="0" fontAlgn="base">
        <a:spcBef>
          <a:spcPct val="0"/>
        </a:spcBef>
        <a:spcAft>
          <a:spcPct val="0"/>
        </a:spcAft>
        <a:defRPr sz="44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Font typeface="Times New Roman" pitchFamily="18" charset="0"/>
        <a:buChar char="−"/>
        <a:defRPr sz="2000">
          <a:solidFill>
            <a:schemeClr val="tx1"/>
          </a:solidFill>
          <a:latin typeface="+mn-lt"/>
          <a:cs typeface="+mn-cs"/>
        </a:defRPr>
      </a:lvl4pPr>
      <a:lvl5pPr marL="2057400" indent="-228600" algn="l" rtl="0" eaLnBrk="0" fontAlgn="base" hangingPunct="0">
        <a:spcBef>
          <a:spcPct val="20000"/>
        </a:spcBef>
        <a:spcAft>
          <a:spcPct val="0"/>
        </a:spcAft>
        <a:buFont typeface="Times New Roman" pitchFamily="18" charset="0"/>
        <a:buChar char="–"/>
        <a:defRPr sz="2000">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endParaRPr lang="en-US">
              <a:solidFill>
                <a:prstClr val="white"/>
              </a:solidFill>
            </a:endParaRPr>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0DBB905B-1450-4051-8DC3-78EE79A93786}" type="datetime1">
              <a:rPr lang="en-US" smtClean="0">
                <a:solidFill>
                  <a:srgbClr val="B13F9A"/>
                </a:solidFill>
                <a:latin typeface="Arial" pitchFamily="34" charset="0"/>
                <a:cs typeface="+mn-cs"/>
              </a:rPr>
              <a:pPr>
                <a:defRPr/>
              </a:pPr>
              <a:t>10/22/2014</a:t>
            </a:fld>
            <a:endParaRPr lang="en-US">
              <a:solidFill>
                <a:srgbClr val="B13F9A"/>
              </a:solidFill>
              <a:latin typeface="Arial" pitchFamily="34" charset="0"/>
              <a:cs typeface="+mn-cs"/>
            </a:endParaRP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r>
              <a:rPr lang="en-US" smtClean="0">
                <a:solidFill>
                  <a:srgbClr val="B13F9A"/>
                </a:solidFill>
                <a:latin typeface="Arial" pitchFamily="34" charset="0"/>
                <a:cs typeface="+mn-cs"/>
              </a:rPr>
              <a:t>Design by: JOKO MURSITHO</a:t>
            </a:r>
            <a:endParaRPr lang="en-US">
              <a:solidFill>
                <a:srgbClr val="B13F9A"/>
              </a:solidFill>
              <a:latin typeface="Arial" pitchFamily="34" charset="0"/>
              <a:cs typeface="+mn-cs"/>
            </a:endParaRP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35AE6A75-8DC8-4577-AC24-BF7E47A44DDA}" type="slidenum">
              <a:rPr lang="en-US" smtClean="0">
                <a:solidFill>
                  <a:srgbClr val="B13F9A"/>
                </a:solidFill>
                <a:latin typeface="Arial" pitchFamily="34" charset="0"/>
                <a:cs typeface="+mn-cs"/>
              </a:rPr>
              <a:pPr>
                <a:defRPr/>
              </a:pPr>
              <a:t>‹#›</a:t>
            </a:fld>
            <a:endParaRPr lang="en-US">
              <a:solidFill>
                <a:srgbClr val="B13F9A"/>
              </a:solidFill>
              <a:latin typeface="Arial" pitchFamily="34" charset="0"/>
              <a:cs typeface="+mn-cs"/>
            </a:endParaRPr>
          </a:p>
        </p:txBody>
      </p:sp>
    </p:spTree>
    <p:extLst>
      <p:ext uri="{BB962C8B-B14F-4D97-AF65-F5344CB8AC3E}">
        <p14:creationId xmlns="" xmlns:p14="http://schemas.microsoft.com/office/powerpoint/2010/main" val="3182688852"/>
      </p:ext>
    </p:extLst>
  </p:cSld>
  <p:clrMap bg1="lt1" tx1="dk1" bg2="lt2" tx2="dk2" accent1="accent1" accent2="accent2" accent3="accent3" accent4="accent4" accent5="accent5" accent6="accent6" hlink="hlink" folHlink="folHlink"/>
  <p:sldLayoutIdLst>
    <p:sldLayoutId id="2147484352" r:id="rId1"/>
    <p:sldLayoutId id="2147484353" r:id="rId2"/>
    <p:sldLayoutId id="2147484354" r:id="rId3"/>
    <p:sldLayoutId id="2147484355" r:id="rId4"/>
    <p:sldLayoutId id="2147484356" r:id="rId5"/>
    <p:sldLayoutId id="2147484357" r:id="rId6"/>
    <p:sldLayoutId id="2147484358" r:id="rId7"/>
    <p:sldLayoutId id="2147484359" r:id="rId8"/>
    <p:sldLayoutId id="2147484360" r:id="rId9"/>
    <p:sldLayoutId id="2147484361" r:id="rId10"/>
    <p:sldLayoutId id="2147484362" r:id="rId11"/>
  </p:sldLayoutIdLst>
  <p:transition spd="slow">
    <p:wedge/>
  </p:transition>
  <p:timing>
    <p:tnLst>
      <p:par>
        <p:cTn id="1" dur="indefinite" restart="never" nodeType="tmRoot"/>
      </p:par>
    </p:tnLst>
  </p:timing>
  <p:hf sldNum="0" hd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99F5FCE4-7C74-4945-8035-00BBF2145596}" type="datetimeFigureOut">
              <a:rPr lang="id-ID" smtClean="0">
                <a:solidFill>
                  <a:prstClr val="black">
                    <a:tint val="75000"/>
                  </a:prstClr>
                </a:solidFill>
                <a:latin typeface="Calibri"/>
                <a:cs typeface="+mn-cs"/>
              </a:rPr>
              <a:pPr fontAlgn="auto">
                <a:spcBef>
                  <a:spcPts val="0"/>
                </a:spcBef>
                <a:spcAft>
                  <a:spcPts val="0"/>
                </a:spcAft>
              </a:pPr>
              <a:t>22/10/2014</a:t>
            </a:fld>
            <a:endParaRPr lang="id-ID">
              <a:solidFill>
                <a:prstClr val="black">
                  <a:tint val="75000"/>
                </a:prstClr>
              </a:solidFill>
              <a:latin typeface="Calibri"/>
              <a:cs typeface="+mn-cs"/>
            </a:endParaRPr>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d-ID">
              <a:solidFill>
                <a:prstClr val="black">
                  <a:tint val="75000"/>
                </a:prstClr>
              </a:solidFill>
              <a:latin typeface="Calibri"/>
              <a:cs typeface="+mn-cs"/>
            </a:endParaRPr>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7BFDA63-3D9C-411E-B227-DF741E3F4AE1}" type="slidenum">
              <a:rPr lang="id-ID" smtClean="0">
                <a:solidFill>
                  <a:prstClr val="black">
                    <a:tint val="75000"/>
                  </a:prstClr>
                </a:solidFill>
                <a:latin typeface="Calibri"/>
                <a:cs typeface="+mn-cs"/>
              </a:rPr>
              <a:pPr fontAlgn="auto">
                <a:spcBef>
                  <a:spcPts val="0"/>
                </a:spcBef>
                <a:spcAft>
                  <a:spcPts val="0"/>
                </a:spcAft>
              </a:pPr>
              <a:t>‹#›</a:t>
            </a:fld>
            <a:endParaRPr lang="id-ID">
              <a:solidFill>
                <a:prstClr val="black">
                  <a:tint val="75000"/>
                </a:prstClr>
              </a:solidFill>
              <a:latin typeface="Calibri"/>
              <a:cs typeface="+mn-cs"/>
            </a:endParaRPr>
          </a:p>
        </p:txBody>
      </p:sp>
    </p:spTree>
    <p:extLst>
      <p:ext uri="{BB962C8B-B14F-4D97-AF65-F5344CB8AC3E}">
        <p14:creationId xmlns="" xmlns:p14="http://schemas.microsoft.com/office/powerpoint/2010/main" val="1925361861"/>
      </p:ext>
    </p:extLst>
  </p:cSld>
  <p:clrMap bg1="lt1" tx1="dk1" bg2="lt2" tx2="dk2" accent1="accent1" accent2="accent2" accent3="accent3" accent4="accent4" accent5="accent5" accent6="accent6" hlink="hlink" folHlink="folHlink"/>
  <p:sldLayoutIdLst>
    <p:sldLayoutId id="2147484364"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endParaRPr lang="en-US">
              <a:solidFill>
                <a:prstClr val="white"/>
              </a:solidFill>
            </a:endParaRPr>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pPr>
              <a:defRPr/>
            </a:pPr>
            <a:fld id="{0DBB905B-1450-4051-8DC3-78EE79A93786}" type="datetime1">
              <a:rPr lang="en-US" smtClean="0">
                <a:solidFill>
                  <a:srgbClr val="B13F9A"/>
                </a:solidFill>
                <a:latin typeface="Arial" pitchFamily="34" charset="0"/>
                <a:cs typeface="+mn-cs"/>
              </a:rPr>
              <a:pPr>
                <a:defRPr/>
              </a:pPr>
              <a:t>10/22/2014</a:t>
            </a:fld>
            <a:endParaRPr lang="en-US">
              <a:solidFill>
                <a:srgbClr val="B13F9A"/>
              </a:solidFill>
              <a:latin typeface="Arial" pitchFamily="34" charset="0"/>
              <a:cs typeface="+mn-cs"/>
            </a:endParaRPr>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pPr>
              <a:defRPr/>
            </a:pPr>
            <a:r>
              <a:rPr lang="en-US" smtClean="0">
                <a:solidFill>
                  <a:srgbClr val="B13F9A"/>
                </a:solidFill>
                <a:latin typeface="Arial" pitchFamily="34" charset="0"/>
                <a:cs typeface="+mn-cs"/>
              </a:rPr>
              <a:t>Design by: JOKO MURSITHO</a:t>
            </a:r>
            <a:endParaRPr lang="en-US">
              <a:solidFill>
                <a:srgbClr val="B13F9A"/>
              </a:solidFill>
              <a:latin typeface="Arial" pitchFamily="34" charset="0"/>
              <a:cs typeface="+mn-cs"/>
            </a:endParaRPr>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a:defRPr/>
            </a:pPr>
            <a:fld id="{35AE6A75-8DC8-4577-AC24-BF7E47A44DDA}" type="slidenum">
              <a:rPr lang="en-US" smtClean="0">
                <a:solidFill>
                  <a:srgbClr val="B13F9A"/>
                </a:solidFill>
                <a:latin typeface="Arial" pitchFamily="34" charset="0"/>
                <a:cs typeface="+mn-cs"/>
              </a:rPr>
              <a:pPr>
                <a:defRPr/>
              </a:pPr>
              <a:t>‹#›</a:t>
            </a:fld>
            <a:endParaRPr lang="en-US">
              <a:solidFill>
                <a:srgbClr val="B13F9A"/>
              </a:solidFill>
              <a:latin typeface="Arial" pitchFamily="34" charset="0"/>
              <a:cs typeface="+mn-cs"/>
            </a:endParaRPr>
          </a:p>
        </p:txBody>
      </p:sp>
    </p:spTree>
    <p:extLst>
      <p:ext uri="{BB962C8B-B14F-4D97-AF65-F5344CB8AC3E}">
        <p14:creationId xmlns="" xmlns:p14="http://schemas.microsoft.com/office/powerpoint/2010/main" val="2466871649"/>
      </p:ext>
    </p:extLst>
  </p:cSld>
  <p:clrMap bg1="lt1" tx1="dk1" bg2="lt2" tx2="dk2" accent1="accent1" accent2="accent2" accent3="accent3" accent4="accent4" accent5="accent5" accent6="accent6" hlink="hlink" folHlink="folHlink"/>
  <p:sldLayoutIdLst>
    <p:sldLayoutId id="2147484388" r:id="rId1"/>
    <p:sldLayoutId id="2147484389" r:id="rId2"/>
    <p:sldLayoutId id="2147484390" r:id="rId3"/>
    <p:sldLayoutId id="2147484391" r:id="rId4"/>
    <p:sldLayoutId id="2147484392" r:id="rId5"/>
    <p:sldLayoutId id="2147484393" r:id="rId6"/>
    <p:sldLayoutId id="2147484394" r:id="rId7"/>
    <p:sldLayoutId id="2147484395" r:id="rId8"/>
    <p:sldLayoutId id="2147484396" r:id="rId9"/>
    <p:sldLayoutId id="2147484397" r:id="rId10"/>
    <p:sldLayoutId id="2147484398" r:id="rId11"/>
  </p:sldLayoutIdLst>
  <p:transition spd="slow">
    <p:wedge/>
  </p:transition>
  <p:timing>
    <p:tnLst>
      <p:par>
        <p:cTn id="1" dur="indefinite" restart="never" nodeType="tmRoot"/>
      </p:par>
    </p:tnLst>
  </p:timing>
  <p:hf sldNum="0" hd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56322" name="Group 2"/>
          <p:cNvGrpSpPr>
            <a:grpSpLocks/>
          </p:cNvGrpSpPr>
          <p:nvPr/>
        </p:nvGrpSpPr>
        <p:grpSpPr bwMode="auto">
          <a:xfrm>
            <a:off x="0" y="0"/>
            <a:ext cx="9144000" cy="6934200"/>
            <a:chOff x="0" y="0"/>
            <a:chExt cx="5760" cy="4368"/>
          </a:xfrm>
        </p:grpSpPr>
        <p:sp>
          <p:nvSpPr>
            <p:cNvPr id="56323"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4"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5"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6"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7"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8"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9"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0"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1"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2"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6333"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6334"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5"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6"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7"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8"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9"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40"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grpSp>
      <p:sp>
        <p:nvSpPr>
          <p:cNvPr id="56341"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634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43"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pPr algn="l"/>
            <a:endParaRPr lang="en-US">
              <a:solidFill>
                <a:srgbClr val="FFFFFF"/>
              </a:solidFill>
              <a:latin typeface="Times New Roman" pitchFamily="18" charset="0"/>
              <a:cs typeface="+mn-cs"/>
            </a:endParaRPr>
          </a:p>
        </p:txBody>
      </p:sp>
      <p:sp>
        <p:nvSpPr>
          <p:cNvPr id="56344"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solidFill>
                <a:srgbClr val="FFFFFF"/>
              </a:solidFill>
              <a:latin typeface="Times New Roman" pitchFamily="18" charset="0"/>
              <a:cs typeface="+mn-cs"/>
            </a:endParaRPr>
          </a:p>
        </p:txBody>
      </p:sp>
      <p:sp>
        <p:nvSpPr>
          <p:cNvPr id="56345"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E831663D-4E55-4B07-9CF4-0DCFB4C0FADB}" type="slidenum">
              <a:rPr lang="en-US">
                <a:solidFill>
                  <a:srgbClr val="FFFFFF"/>
                </a:solidFill>
                <a:latin typeface="Times New Roman" pitchFamily="18" charset="0"/>
                <a:cs typeface="+mn-cs"/>
              </a:rPr>
              <a:pPr/>
              <a:t>‹#›</a:t>
            </a:fld>
            <a:endParaRPr lang="en-US">
              <a:solidFill>
                <a:srgbClr val="FFFFFF"/>
              </a:solidFill>
              <a:latin typeface="Times New Roman" pitchFamily="18" charset="0"/>
              <a:cs typeface="+mn-cs"/>
            </a:endParaRPr>
          </a:p>
        </p:txBody>
      </p:sp>
    </p:spTree>
    <p:extLst>
      <p:ext uri="{BB962C8B-B14F-4D97-AF65-F5344CB8AC3E}">
        <p14:creationId xmlns="" xmlns:p14="http://schemas.microsoft.com/office/powerpoint/2010/main" val="2634420286"/>
      </p:ext>
    </p:extLst>
  </p:cSld>
  <p:clrMap bg1="dk2" tx1="lt1" bg2="dk1" tx2="lt2" accent1="accent1" accent2="accent2" accent3="accent3" accent4="accent4" accent5="accent5" accent6="accent6" hlink="hlink" folHlink="folHlink"/>
  <p:sldLayoutIdLst>
    <p:sldLayoutId id="2147484400" r:id="rId1"/>
    <p:sldLayoutId id="2147484401" r:id="rId2"/>
    <p:sldLayoutId id="2147484402" r:id="rId3"/>
    <p:sldLayoutId id="2147484403" r:id="rId4"/>
    <p:sldLayoutId id="2147484404" r:id="rId5"/>
    <p:sldLayoutId id="2147484405" r:id="rId6"/>
    <p:sldLayoutId id="2147484406" r:id="rId7"/>
    <p:sldLayoutId id="2147484407" r:id="rId8"/>
    <p:sldLayoutId id="2147484408" r:id="rId9"/>
    <p:sldLayoutId id="2147484409" r:id="rId10"/>
    <p:sldLayoutId id="2147484410" r:id="rId11"/>
    <p:sldLayoutId id="2147484411" r:id="rId12"/>
    <p:sldLayoutId id="2147484412" r:id="rId13"/>
    <p:sldLayoutId id="2147484413" r:id="rId14"/>
    <p:sldLayoutId id="2147484414" r:id="rId15"/>
  </p:sldLayoutIdLst>
  <p:transition spd="slow">
    <p:wheel spokes="8"/>
    <p:sndAc>
      <p:stSnd>
        <p:snd r:embed="rId17" name="push.wav"/>
      </p:stSnd>
    </p:sndAc>
  </p:transition>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56322" name="Group 2"/>
          <p:cNvGrpSpPr>
            <a:grpSpLocks/>
          </p:cNvGrpSpPr>
          <p:nvPr/>
        </p:nvGrpSpPr>
        <p:grpSpPr bwMode="auto">
          <a:xfrm>
            <a:off x="0" y="0"/>
            <a:ext cx="9144000" cy="6934200"/>
            <a:chOff x="0" y="0"/>
            <a:chExt cx="5760" cy="4368"/>
          </a:xfrm>
        </p:grpSpPr>
        <p:sp>
          <p:nvSpPr>
            <p:cNvPr id="56323"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4"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5"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6"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7"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8"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29"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0"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1"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2"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6333"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lgn="l" eaLnBrk="0" hangingPunct="0"/>
              <a:endParaRPr lang="en-US">
                <a:solidFill>
                  <a:srgbClr val="FFFFFF"/>
                </a:solidFill>
                <a:latin typeface="Times New Roman" pitchFamily="18" charset="0"/>
                <a:cs typeface="+mn-cs"/>
              </a:endParaRPr>
            </a:p>
          </p:txBody>
        </p:sp>
        <p:sp>
          <p:nvSpPr>
            <p:cNvPr id="56334"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5"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6"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7"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8"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39"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sp>
          <p:nvSpPr>
            <p:cNvPr id="56340"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lgn="l" eaLnBrk="0" hangingPunct="0"/>
              <a:endParaRPr lang="en-US">
                <a:solidFill>
                  <a:srgbClr val="FFFFFF"/>
                </a:solidFill>
                <a:latin typeface="Times New Roman" pitchFamily="18" charset="0"/>
                <a:cs typeface="+mn-cs"/>
              </a:endParaRPr>
            </a:p>
          </p:txBody>
        </p:sp>
      </p:grpSp>
      <p:sp>
        <p:nvSpPr>
          <p:cNvPr id="56341"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6342"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6343"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effectLst>
                  <a:outerShdw blurRad="38100" dist="38100" dir="2700000" algn="tl">
                    <a:srgbClr val="000000"/>
                  </a:outerShdw>
                </a:effectLst>
              </a:defRPr>
            </a:lvl1pPr>
          </a:lstStyle>
          <a:p>
            <a:pPr algn="l"/>
            <a:endParaRPr lang="en-US">
              <a:solidFill>
                <a:srgbClr val="FFFFFF"/>
              </a:solidFill>
              <a:latin typeface="Times New Roman" pitchFamily="18" charset="0"/>
              <a:cs typeface="+mn-cs"/>
            </a:endParaRPr>
          </a:p>
        </p:txBody>
      </p:sp>
      <p:sp>
        <p:nvSpPr>
          <p:cNvPr id="56344"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solidFill>
                <a:srgbClr val="FFFFFF"/>
              </a:solidFill>
              <a:latin typeface="Times New Roman" pitchFamily="18" charset="0"/>
              <a:cs typeface="+mn-cs"/>
            </a:endParaRPr>
          </a:p>
        </p:txBody>
      </p:sp>
      <p:sp>
        <p:nvSpPr>
          <p:cNvPr id="56345"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E831663D-4E55-4B07-9CF4-0DCFB4C0FADB}" type="slidenum">
              <a:rPr lang="en-US">
                <a:solidFill>
                  <a:srgbClr val="FFFFFF"/>
                </a:solidFill>
                <a:latin typeface="Times New Roman" pitchFamily="18" charset="0"/>
                <a:cs typeface="+mn-cs"/>
              </a:rPr>
              <a:pPr/>
              <a:t>‹#›</a:t>
            </a:fld>
            <a:endParaRPr lang="en-US">
              <a:solidFill>
                <a:srgbClr val="FFFFFF"/>
              </a:solidFill>
              <a:latin typeface="Times New Roman" pitchFamily="18" charset="0"/>
              <a:cs typeface="+mn-cs"/>
            </a:endParaRPr>
          </a:p>
        </p:txBody>
      </p:sp>
    </p:spTree>
    <p:extLst>
      <p:ext uri="{BB962C8B-B14F-4D97-AF65-F5344CB8AC3E}">
        <p14:creationId xmlns="" xmlns:p14="http://schemas.microsoft.com/office/powerpoint/2010/main" val="3450495992"/>
      </p:ext>
    </p:extLst>
  </p:cSld>
  <p:clrMap bg1="dk2" tx1="lt1" bg2="dk1" tx2="lt2" accent1="accent1" accent2="accent2" accent3="accent3" accent4="accent4" accent5="accent5" accent6="accent6" hlink="hlink" folHlink="folHlink"/>
  <p:sldLayoutIdLst>
    <p:sldLayoutId id="2147484416" r:id="rId1"/>
    <p:sldLayoutId id="2147484417" r:id="rId2"/>
    <p:sldLayoutId id="2147484418" r:id="rId3"/>
    <p:sldLayoutId id="2147484419" r:id="rId4"/>
    <p:sldLayoutId id="2147484420" r:id="rId5"/>
    <p:sldLayoutId id="2147484421" r:id="rId6"/>
    <p:sldLayoutId id="2147484422" r:id="rId7"/>
    <p:sldLayoutId id="2147484423" r:id="rId8"/>
    <p:sldLayoutId id="2147484424" r:id="rId9"/>
    <p:sldLayoutId id="2147484425" r:id="rId10"/>
    <p:sldLayoutId id="2147484426" r:id="rId11"/>
    <p:sldLayoutId id="2147484427" r:id="rId12"/>
    <p:sldLayoutId id="2147484428" r:id="rId13"/>
    <p:sldLayoutId id="2147484429" r:id="rId14"/>
    <p:sldLayoutId id="2147484430" r:id="rId15"/>
  </p:sldLayoutIdLst>
  <p:transition spd="slow">
    <p:wheel spokes="8"/>
    <p:sndAc>
      <p:stSnd>
        <p:snd r:embed="rId17" name="push.wav"/>
      </p:stSnd>
    </p:sndAc>
  </p:transition>
  <p:timing>
    <p:tnLst>
      <p:par>
        <p:cTn id="1" dur="indefinite" restart="never" nodeType="tmRoot"/>
      </p:par>
    </p:tnLst>
  </p:timing>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fontAlgn="base">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id-ID" smtClean="0"/>
          </a:p>
        </p:txBody>
      </p:sp>
      <p:sp>
        <p:nvSpPr>
          <p:cNvPr id="1027" name="Text Placeholder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0AFDFCD-3E84-415A-9A19-229D7A7CD8B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EF7250-9C57-4498-834C-AD1F9E07C51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916899484"/>
      </p:ext>
    </p:extLst>
  </p:cSld>
  <p:clrMap bg1="lt1" tx1="dk1" bg2="lt2" tx2="dk2" accent1="accent1" accent2="accent2" accent3="accent3" accent4="accent4" accent5="accent5" accent6="accent6" hlink="hlink" folHlink="folHlink"/>
  <p:sldLayoutIdLst>
    <p:sldLayoutId id="2147484444" r:id="rId1"/>
    <p:sldLayoutId id="2147484445" r:id="rId2"/>
    <p:sldLayoutId id="2147484446" r:id="rId3"/>
    <p:sldLayoutId id="2147484447" r:id="rId4"/>
    <p:sldLayoutId id="2147484448" r:id="rId5"/>
    <p:sldLayoutId id="2147484449" r:id="rId6"/>
    <p:sldLayoutId id="2147484450" r:id="rId7"/>
    <p:sldLayoutId id="2147484451" r:id="rId8"/>
    <p:sldLayoutId id="2147484452" r:id="rId9"/>
    <p:sldLayoutId id="2147484453" r:id="rId10"/>
    <p:sldLayoutId id="2147484454" r:id="rId11"/>
    <p:sldLayoutId id="2147484455" r:id="rId12"/>
  </p:sldLayoutIdLst>
  <p:transition>
    <p:wip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id-ID" smtClean="0"/>
          </a:p>
        </p:txBody>
      </p:sp>
      <p:sp>
        <p:nvSpPr>
          <p:cNvPr id="1027" name="Text Placeholder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0AFDFCD-3E84-415A-9A19-229D7A7CD8B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EF7250-9C57-4498-834C-AD1F9E07C51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902121993"/>
      </p:ext>
    </p:extLst>
  </p:cSld>
  <p:clrMap bg1="lt1" tx1="dk1" bg2="lt2" tx2="dk2" accent1="accent1" accent2="accent2" accent3="accent3" accent4="accent4" accent5="accent5" accent6="accent6" hlink="hlink" folHlink="folHlink"/>
  <p:sldLayoutIdLst>
    <p:sldLayoutId id="2147484457" r:id="rId1"/>
    <p:sldLayoutId id="2147484458" r:id="rId2"/>
    <p:sldLayoutId id="2147484459" r:id="rId3"/>
    <p:sldLayoutId id="2147484460" r:id="rId4"/>
    <p:sldLayoutId id="2147484461" r:id="rId5"/>
    <p:sldLayoutId id="2147484462" r:id="rId6"/>
    <p:sldLayoutId id="2147484463" r:id="rId7"/>
    <p:sldLayoutId id="2147484464" r:id="rId8"/>
    <p:sldLayoutId id="2147484465" r:id="rId9"/>
    <p:sldLayoutId id="2147484466" r:id="rId10"/>
    <p:sldLayoutId id="2147484467" r:id="rId11"/>
    <p:sldLayoutId id="2147484468" r:id="rId12"/>
  </p:sldLayoutIdLst>
  <p:transition>
    <p:wip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id-ID" smtClean="0"/>
          </a:p>
        </p:txBody>
      </p:sp>
      <p:sp>
        <p:nvSpPr>
          <p:cNvPr id="1027" name="Text Placeholder 2"/>
          <p:cNvSpPr>
            <a:spLocks noGrp="1"/>
          </p:cNvSpPr>
          <p:nvPr>
            <p:ph type="body" idx="1"/>
          </p:nvPr>
        </p:nvSpPr>
        <p:spPr bwMode="auto">
          <a:xfrm>
            <a:off x="457200" y="160020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smtClean="0"/>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0AFDFCD-3E84-415A-9A19-229D7A7CD8BB}" type="datetimeFigureOut">
              <a:rPr lang="id-ID">
                <a:solidFill>
                  <a:prstClr val="black">
                    <a:tint val="75000"/>
                  </a:prstClr>
                </a:solidFill>
              </a:rPr>
              <a:pPr>
                <a:defRPr/>
              </a:pPr>
              <a:t>22/10/2014</a:t>
            </a:fld>
            <a:endParaRPr lang="id-ID">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id-ID">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DEF7250-9C57-4498-834C-AD1F9E07C510}" type="slidenum">
              <a:rPr lang="id-ID">
                <a:solidFill>
                  <a:prstClr val="black">
                    <a:tint val="75000"/>
                  </a:prstClr>
                </a:solidFill>
              </a:rPr>
              <a:pPr>
                <a:defRPr/>
              </a:pPr>
              <a:t>‹#›</a:t>
            </a:fld>
            <a:endParaRPr lang="id-ID">
              <a:solidFill>
                <a:prstClr val="black">
                  <a:tint val="75000"/>
                </a:prstClr>
              </a:solidFill>
            </a:endParaRPr>
          </a:p>
        </p:txBody>
      </p:sp>
    </p:spTree>
    <p:extLst>
      <p:ext uri="{BB962C8B-B14F-4D97-AF65-F5344CB8AC3E}">
        <p14:creationId xmlns="" xmlns:p14="http://schemas.microsoft.com/office/powerpoint/2010/main" val="2763951797"/>
      </p:ext>
    </p:extLst>
  </p:cSld>
  <p:clrMap bg1="lt1" tx1="dk1" bg2="lt2" tx2="dk2" accent1="accent1" accent2="accent2" accent3="accent3" accent4="accent4" accent5="accent5" accent6="accent6" hlink="hlink" folHlink="folHlink"/>
  <p:sldLayoutIdLst>
    <p:sldLayoutId id="2147484482" r:id="rId1"/>
    <p:sldLayoutId id="2147484483" r:id="rId2"/>
    <p:sldLayoutId id="2147484484" r:id="rId3"/>
    <p:sldLayoutId id="2147484485" r:id="rId4"/>
    <p:sldLayoutId id="2147484486" r:id="rId5"/>
    <p:sldLayoutId id="2147484487" r:id="rId6"/>
    <p:sldLayoutId id="2147484488" r:id="rId7"/>
    <p:sldLayoutId id="2147484489" r:id="rId8"/>
    <p:sldLayoutId id="2147484490" r:id="rId9"/>
    <p:sldLayoutId id="2147484491" r:id="rId10"/>
    <p:sldLayoutId id="2147484492" r:id="rId11"/>
    <p:sldLayoutId id="2147484493" r:id="rId12"/>
  </p:sldLayoutIdLst>
  <p:transition>
    <p:wip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hyperlink" Target="Pramuka.mp3"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7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1.xml"/></Relationships>
</file>

<file path=ppt/slides/_rels/slide3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3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52.xml"/></Relationships>
</file>

<file path=ppt/slides/_rels/slide3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57.xml"/></Relationships>
</file>

<file path=ppt/slides/_rels/slide3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51.xml"/></Relationships>
</file>

<file path=ppt/slides/_rels/slide3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5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bg2"/>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err="1" smtClean="0">
                <a:solidFill>
                  <a:schemeClr val="tx2"/>
                </a:solidFill>
              </a:rPr>
              <a:t>Implementasi</a:t>
            </a:r>
            <a:r>
              <a:rPr lang="en-US" sz="4400" b="1" dirty="0" smtClean="0">
                <a:solidFill>
                  <a:schemeClr val="tx2"/>
                </a:solidFill>
              </a:rPr>
              <a:t> </a:t>
            </a:r>
          </a:p>
          <a:p>
            <a:pPr algn="ctr"/>
            <a:r>
              <a:rPr lang="en-US" sz="4400" b="1" dirty="0" err="1" smtClean="0">
                <a:solidFill>
                  <a:schemeClr val="tx2"/>
                </a:solidFill>
              </a:rPr>
              <a:t>PERMENDIKBUD</a:t>
            </a:r>
            <a:r>
              <a:rPr lang="en-US" sz="4400" b="1" dirty="0" smtClean="0">
                <a:solidFill>
                  <a:schemeClr val="tx2"/>
                </a:solidFill>
              </a:rPr>
              <a:t> </a:t>
            </a:r>
            <a:r>
              <a:rPr lang="en-US" sz="4400" b="1" dirty="0" smtClean="0">
                <a:solidFill>
                  <a:schemeClr val="tx2"/>
                </a:solidFill>
              </a:rPr>
              <a:t>63 </a:t>
            </a:r>
            <a:endParaRPr lang="en-US" sz="4400" b="1" dirty="0" smtClean="0">
              <a:solidFill>
                <a:schemeClr val="tx2"/>
              </a:solidFill>
            </a:endParaRPr>
          </a:p>
          <a:p>
            <a:pPr algn="ctr"/>
            <a:r>
              <a:rPr lang="en-US" sz="4400" b="1" dirty="0" err="1" smtClean="0">
                <a:solidFill>
                  <a:schemeClr val="tx2"/>
                </a:solidFill>
              </a:rPr>
              <a:t>Tahun</a:t>
            </a:r>
            <a:r>
              <a:rPr lang="en-US" sz="4400" b="1" smtClean="0">
                <a:solidFill>
                  <a:schemeClr val="tx2"/>
                </a:solidFill>
              </a:rPr>
              <a:t> </a:t>
            </a:r>
            <a:r>
              <a:rPr lang="en-US" sz="4400" b="1" smtClean="0">
                <a:solidFill>
                  <a:schemeClr val="tx2"/>
                </a:solidFill>
              </a:rPr>
              <a:t>2014</a:t>
            </a:r>
          </a:p>
          <a:p>
            <a:pPr algn="ctr"/>
            <a:endParaRPr lang="en-US" sz="4400" b="1" dirty="0" smtClean="0">
              <a:solidFill>
                <a:schemeClr val="tx2"/>
              </a:solidFill>
            </a:endParaRPr>
          </a:p>
          <a:p>
            <a:pPr algn="ctr"/>
            <a:r>
              <a:rPr lang="en-US" sz="4400" b="1" dirty="0" smtClean="0">
                <a:solidFill>
                  <a:schemeClr val="tx2"/>
                </a:solidFill>
              </a:rPr>
              <a:t>AKTUALISASI </a:t>
            </a:r>
          </a:p>
          <a:p>
            <a:pPr algn="ctr"/>
            <a:r>
              <a:rPr lang="en-US" sz="4400" b="1" dirty="0" smtClean="0">
                <a:solidFill>
                  <a:schemeClr val="tx2"/>
                </a:solidFill>
              </a:rPr>
              <a:t>KURIKULUM 2013</a:t>
            </a:r>
          </a:p>
          <a:p>
            <a:pPr algn="ctr"/>
            <a:r>
              <a:rPr lang="en-US" sz="4400" b="1" dirty="0" smtClean="0">
                <a:solidFill>
                  <a:schemeClr val="tx2"/>
                </a:solidFill>
              </a:rPr>
              <a:t>EKSTRAKURIKULER WAJIB</a:t>
            </a:r>
          </a:p>
          <a:p>
            <a:pPr algn="ctr"/>
            <a:r>
              <a:rPr lang="en-US" sz="4400" b="1" dirty="0" smtClean="0">
                <a:solidFill>
                  <a:schemeClr val="tx2"/>
                </a:solidFill>
              </a:rPr>
              <a:t>PENDIDIKAN KEPRAMUKAAN</a:t>
            </a:r>
            <a:endParaRPr lang="en-US" sz="4000" b="1" dirty="0">
              <a:solidFill>
                <a:schemeClr val="tx2"/>
              </a:solidFill>
            </a:endParaRPr>
          </a:p>
        </p:txBody>
      </p:sp>
    </p:spTree>
    <p:extLst>
      <p:ext uri="{BB962C8B-B14F-4D97-AF65-F5344CB8AC3E}">
        <p14:creationId xmlns="" xmlns:p14="http://schemas.microsoft.com/office/powerpoint/2010/main" val="2924660357"/>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57200" y="1441525"/>
            <a:ext cx="8229600" cy="92067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dirty="0">
                <a:solidFill>
                  <a:schemeClr val="tx1"/>
                </a:solidFill>
              </a:rPr>
              <a:t>LATIHAN SATU MINGGU SATU </a:t>
            </a:r>
            <a:r>
              <a:rPr lang="en-US" sz="2800" b="1" dirty="0" smtClean="0">
                <a:solidFill>
                  <a:schemeClr val="tx1"/>
                </a:solidFill>
              </a:rPr>
              <a:t>KALI</a:t>
            </a:r>
            <a:endParaRPr lang="en-US" sz="2800" b="1" dirty="0">
              <a:solidFill>
                <a:schemeClr val="tx1"/>
              </a:solidFill>
            </a:endParaRPr>
          </a:p>
        </p:txBody>
      </p:sp>
      <p:sp>
        <p:nvSpPr>
          <p:cNvPr id="10" name="Rectangle 9"/>
          <p:cNvSpPr/>
          <p:nvPr/>
        </p:nvSpPr>
        <p:spPr>
          <a:xfrm>
            <a:off x="461684" y="2375638"/>
            <a:ext cx="8229600" cy="762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dirty="0" smtClean="0">
                <a:solidFill>
                  <a:schemeClr val="tx1"/>
                </a:solidFill>
              </a:rPr>
              <a:t>LAMA </a:t>
            </a:r>
            <a:r>
              <a:rPr lang="en-US" sz="2800" b="1" dirty="0">
                <a:solidFill>
                  <a:schemeClr val="tx1"/>
                </a:solidFill>
              </a:rPr>
              <a:t>LATIHAN 120 </a:t>
            </a:r>
            <a:r>
              <a:rPr lang="en-US" sz="2800" b="1" dirty="0" err="1" smtClean="0">
                <a:solidFill>
                  <a:schemeClr val="tx1"/>
                </a:solidFill>
              </a:rPr>
              <a:t>Menit</a:t>
            </a:r>
            <a:endParaRPr lang="en-US" sz="2800" b="1" dirty="0">
              <a:solidFill>
                <a:schemeClr val="tx1"/>
              </a:solidFill>
            </a:endParaRPr>
          </a:p>
        </p:txBody>
      </p:sp>
      <p:sp>
        <p:nvSpPr>
          <p:cNvPr id="11" name="Rectangle 10"/>
          <p:cNvSpPr/>
          <p:nvPr/>
        </p:nvSpPr>
        <p:spPr>
          <a:xfrm>
            <a:off x="461684" y="3124200"/>
            <a:ext cx="8229600" cy="762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schemeClr val="tx1"/>
                </a:solidFill>
              </a:rPr>
              <a:t>LATIHAN </a:t>
            </a:r>
            <a:r>
              <a:rPr lang="en-US" sz="2400" b="1" dirty="0">
                <a:solidFill>
                  <a:schemeClr val="tx1"/>
                </a:solidFill>
              </a:rPr>
              <a:t>BERSAMAAN DENGAN </a:t>
            </a:r>
            <a:r>
              <a:rPr lang="en-US" sz="2400" b="1" dirty="0" smtClean="0">
                <a:solidFill>
                  <a:schemeClr val="tx1"/>
                </a:solidFill>
              </a:rPr>
              <a:t>AKTUALISASI</a:t>
            </a:r>
            <a:endParaRPr lang="en-US" sz="2400" b="1" dirty="0">
              <a:solidFill>
                <a:schemeClr val="tx1"/>
              </a:solidFill>
            </a:endParaRPr>
          </a:p>
        </p:txBody>
      </p:sp>
      <p:sp>
        <p:nvSpPr>
          <p:cNvPr id="12" name="Rectangle 11"/>
          <p:cNvSpPr/>
          <p:nvPr/>
        </p:nvSpPr>
        <p:spPr>
          <a:xfrm>
            <a:off x="461684" y="3886200"/>
            <a:ext cx="8229600" cy="838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4000" b="1" dirty="0" smtClean="0">
                <a:solidFill>
                  <a:schemeClr val="tx1"/>
                </a:solidFill>
              </a:rPr>
              <a:t>MEMAKAI </a:t>
            </a:r>
            <a:r>
              <a:rPr lang="en-US" sz="4000" b="1" dirty="0">
                <a:solidFill>
                  <a:schemeClr val="tx1"/>
                </a:solidFill>
              </a:rPr>
              <a:t>SERAGAM </a:t>
            </a:r>
            <a:r>
              <a:rPr lang="en-US" sz="4000" b="1" dirty="0" smtClean="0">
                <a:solidFill>
                  <a:schemeClr val="tx1"/>
                </a:solidFill>
              </a:rPr>
              <a:t>PRAMUKA</a:t>
            </a:r>
            <a:endParaRPr lang="id-ID" sz="2400" b="1" dirty="0">
              <a:solidFill>
                <a:schemeClr val="tx1"/>
              </a:solidFill>
            </a:endParaRPr>
          </a:p>
        </p:txBody>
      </p:sp>
      <p:sp>
        <p:nvSpPr>
          <p:cNvPr id="14" name="Rectangle 13"/>
          <p:cNvSpPr/>
          <p:nvPr/>
        </p:nvSpPr>
        <p:spPr>
          <a:xfrm>
            <a:off x="457200" y="5562600"/>
            <a:ext cx="8229600" cy="9906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dirty="0" smtClean="0">
                <a:solidFill>
                  <a:schemeClr val="tx1"/>
                </a:solidFill>
              </a:rPr>
              <a:t>PEMBINA </a:t>
            </a:r>
            <a:r>
              <a:rPr lang="en-US" sz="2800" b="1" dirty="0" err="1" smtClean="0">
                <a:solidFill>
                  <a:schemeClr val="tx1"/>
                </a:solidFill>
              </a:rPr>
              <a:t>adalah</a:t>
            </a:r>
            <a:r>
              <a:rPr lang="en-US" sz="2800" b="1" dirty="0" smtClean="0">
                <a:solidFill>
                  <a:schemeClr val="tx1"/>
                </a:solidFill>
              </a:rPr>
              <a:t> Pembina </a:t>
            </a:r>
            <a:r>
              <a:rPr lang="en-US" sz="2800" b="1" dirty="0" err="1" smtClean="0">
                <a:solidFill>
                  <a:schemeClr val="tx1"/>
                </a:solidFill>
              </a:rPr>
              <a:t>Pamuka</a:t>
            </a:r>
            <a:r>
              <a:rPr lang="en-US" sz="2800" b="1" dirty="0" smtClean="0">
                <a:solidFill>
                  <a:schemeClr val="tx1"/>
                </a:solidFill>
              </a:rPr>
              <a:t> </a:t>
            </a:r>
            <a:r>
              <a:rPr lang="en-US" sz="2800" b="1" dirty="0" err="1" smtClean="0">
                <a:solidFill>
                  <a:schemeClr val="tx1"/>
                </a:solidFill>
              </a:rPr>
              <a:t>dan</a:t>
            </a:r>
            <a:r>
              <a:rPr lang="en-US" sz="2800" b="1" dirty="0" smtClean="0">
                <a:solidFill>
                  <a:schemeClr val="tx1"/>
                </a:solidFill>
              </a:rPr>
              <a:t> </a:t>
            </a:r>
            <a:r>
              <a:rPr lang="en-US" sz="2800" b="1" dirty="0" err="1" smtClean="0">
                <a:solidFill>
                  <a:schemeClr val="tx1"/>
                </a:solidFill>
              </a:rPr>
              <a:t>Pembantu</a:t>
            </a:r>
            <a:r>
              <a:rPr lang="en-US" sz="2800" b="1" dirty="0" smtClean="0">
                <a:solidFill>
                  <a:schemeClr val="tx1"/>
                </a:solidFill>
              </a:rPr>
              <a:t> Pembina </a:t>
            </a:r>
            <a:endParaRPr lang="id-ID" sz="2800" b="1" dirty="0">
              <a:solidFill>
                <a:schemeClr val="tx1"/>
              </a:solidFill>
            </a:endParaRPr>
          </a:p>
        </p:txBody>
      </p:sp>
      <p:sp>
        <p:nvSpPr>
          <p:cNvPr id="8" name="Title 1"/>
          <p:cNvSpPr txBox="1">
            <a:spLocks/>
          </p:cNvSpPr>
          <p:nvPr/>
        </p:nvSpPr>
        <p:spPr>
          <a:xfrm>
            <a:off x="685800" y="228600"/>
            <a:ext cx="7239000" cy="1066800"/>
          </a:xfrm>
          <a:prstGeom prst="rect">
            <a:avLst/>
          </a:prstGeom>
          <a:solidFill>
            <a:schemeClr val="bg1"/>
          </a:solidFill>
        </p:spPr>
        <p:txBody>
          <a:bodyPr vert="horz" lIns="45720" tIns="0" rIns="45720" bIns="0" anchor="b" anchorCtr="0">
            <a:normAutofit fontScale="97500" lnSpcReduction="10000"/>
          </a:bodyPr>
          <a:lstStyle>
            <a:lvl1pPr algn="r" rtl="0" eaLnBrk="1" latinLnBrk="0" hangingPunct="1">
              <a:spcBef>
                <a:spcPct val="0"/>
              </a:spcBef>
              <a:buNone/>
              <a:defRPr kumimoji="0" sz="42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en-US" sz="2000" dirty="0" smtClean="0">
                <a:solidFill>
                  <a:schemeClr val="tx1"/>
                </a:solidFill>
              </a:rPr>
              <a:t>AKTUALISASI</a:t>
            </a:r>
            <a:r>
              <a:rPr lang="id-ID" sz="2000" dirty="0" smtClean="0">
                <a:solidFill>
                  <a:schemeClr val="tx1"/>
                </a:solidFill>
              </a:rPr>
              <a:t> kurikulum 2013 </a:t>
            </a:r>
            <a:r>
              <a:rPr lang="en-US" sz="2000" dirty="0" smtClean="0">
                <a:solidFill>
                  <a:schemeClr val="tx1"/>
                </a:solidFill>
              </a:rPr>
              <a:t>EKSTRAKURIKULER WAJIB </a:t>
            </a:r>
            <a:r>
              <a:rPr lang="id-ID" sz="2000" dirty="0" smtClean="0">
                <a:solidFill>
                  <a:schemeClr val="tx1"/>
                </a:solidFill>
              </a:rPr>
              <a:t>Pendidikan kepramukaan </a:t>
            </a:r>
            <a:br>
              <a:rPr lang="id-ID" sz="2000" dirty="0" smtClean="0">
                <a:solidFill>
                  <a:schemeClr val="tx1"/>
                </a:solidFill>
              </a:rPr>
            </a:br>
            <a:r>
              <a:rPr lang="en-US" sz="3600" dirty="0" smtClean="0">
                <a:solidFill>
                  <a:schemeClr val="tx1"/>
                </a:solidFill>
              </a:rPr>
              <a:t>Model REGULER</a:t>
            </a:r>
            <a:endParaRPr lang="en-US" sz="2000" dirty="0" smtClean="0">
              <a:solidFill>
                <a:schemeClr val="tx1"/>
              </a:solidFill>
            </a:endParaRPr>
          </a:p>
        </p:txBody>
      </p:sp>
      <p:sp>
        <p:nvSpPr>
          <p:cNvPr id="13" name="Rectangle 12"/>
          <p:cNvSpPr/>
          <p:nvPr/>
        </p:nvSpPr>
        <p:spPr>
          <a:xfrm>
            <a:off x="457200" y="4724400"/>
            <a:ext cx="8229600" cy="838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b="1" dirty="0">
              <a:solidFill>
                <a:schemeClr val="tx1"/>
              </a:solidFill>
            </a:endParaRPr>
          </a:p>
          <a:p>
            <a:pPr marL="285750" indent="-285750">
              <a:buFont typeface="Wingdings"/>
              <a:buChar char="Ø"/>
            </a:pPr>
            <a:r>
              <a:rPr lang="en-US" sz="2800" b="1" dirty="0" err="1">
                <a:solidFill>
                  <a:schemeClr val="tx1"/>
                </a:solidFill>
              </a:rPr>
              <a:t>M</a:t>
            </a:r>
            <a:r>
              <a:rPr lang="en-US" sz="2800" b="1" dirty="0" err="1" smtClean="0">
                <a:solidFill>
                  <a:schemeClr val="tx1"/>
                </a:solidFill>
              </a:rPr>
              <a:t>enggunakan</a:t>
            </a:r>
            <a:r>
              <a:rPr lang="en-US" sz="2800" b="1" dirty="0" smtClean="0">
                <a:solidFill>
                  <a:schemeClr val="tx1"/>
                </a:solidFill>
              </a:rPr>
              <a:t> SKU/</a:t>
            </a:r>
            <a:r>
              <a:rPr lang="en-US" sz="2800" b="1" dirty="0" err="1" smtClean="0">
                <a:solidFill>
                  <a:schemeClr val="tx1"/>
                </a:solidFill>
              </a:rPr>
              <a:t>menggunakan</a:t>
            </a:r>
            <a:r>
              <a:rPr lang="en-US" sz="2800" b="1" dirty="0" smtClean="0">
                <a:solidFill>
                  <a:schemeClr val="tx1"/>
                </a:solidFill>
              </a:rPr>
              <a:t> </a:t>
            </a:r>
            <a:r>
              <a:rPr lang="en-US" sz="2800" b="1" dirty="0" err="1" smtClean="0">
                <a:solidFill>
                  <a:schemeClr val="tx1"/>
                </a:solidFill>
              </a:rPr>
              <a:t>Jurnal</a:t>
            </a:r>
            <a:endParaRPr lang="en-US" sz="2800" b="1" dirty="0">
              <a:solidFill>
                <a:schemeClr val="tx1"/>
              </a:solidFill>
            </a:endParaRPr>
          </a:p>
          <a:p>
            <a:pPr marL="285750" indent="-285750">
              <a:buFont typeface="Wingdings"/>
              <a:buChar char="Ø"/>
            </a:pPr>
            <a:endParaRPr lang="id-ID" sz="2800" b="1" dirty="0">
              <a:solidFill>
                <a:schemeClr val="tx1"/>
              </a:solidFill>
            </a:endParaRPr>
          </a:p>
        </p:txBody>
      </p:sp>
    </p:spTree>
    <p:extLst>
      <p:ext uri="{BB962C8B-B14F-4D97-AF65-F5344CB8AC3E}">
        <p14:creationId xmlns="" xmlns:p14="http://schemas.microsoft.com/office/powerpoint/2010/main" val="362396154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4" grpId="0" animBg="1"/>
      <p:bldP spid="8"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2626"/>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PENGELOLAAN KEGIATAN 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KONTEKS IMPLEMENTASI KURIKULUM 2013.</a:t>
            </a:r>
            <a:endPar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457200" y="1136725"/>
            <a:ext cx="8229600" cy="9206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prstClr val="black"/>
                </a:solidFill>
              </a:rPr>
              <a:t>Bab III </a:t>
            </a:r>
            <a:r>
              <a:rPr lang="id-ID" sz="2400" b="1" dirty="0">
                <a:solidFill>
                  <a:prstClr val="black"/>
                </a:solidFill>
              </a:rPr>
              <a:t>KOMPETENSI KEPALA SEKOLAH, GURU KELAS ATAU GURU MATAPELAJARAN, DAN PEMBINA KEPRAMUKAAN</a:t>
            </a:r>
            <a:endParaRPr lang="en-US" sz="2400" b="1" dirty="0">
              <a:solidFill>
                <a:prstClr val="black"/>
              </a:solidFill>
            </a:endParaRPr>
          </a:p>
        </p:txBody>
      </p:sp>
      <p:sp>
        <p:nvSpPr>
          <p:cNvPr id="10" name="Rectangle 9"/>
          <p:cNvSpPr/>
          <p:nvPr/>
        </p:nvSpPr>
        <p:spPr>
          <a:xfrm>
            <a:off x="461684" y="2070838"/>
            <a:ext cx="82296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3200" b="1" dirty="0" smtClean="0">
                <a:solidFill>
                  <a:prstClr val="black"/>
                </a:solidFill>
              </a:rPr>
              <a:t>KOMPETENSI KEPALA SEKOLAH</a:t>
            </a:r>
            <a:endParaRPr lang="en-US" sz="3200" b="1" dirty="0">
              <a:solidFill>
                <a:prstClr val="black"/>
              </a:solidFill>
            </a:endParaRPr>
          </a:p>
        </p:txBody>
      </p:sp>
      <p:sp>
        <p:nvSpPr>
          <p:cNvPr id="11" name="Rectangle 10"/>
          <p:cNvSpPr/>
          <p:nvPr/>
        </p:nvSpPr>
        <p:spPr>
          <a:xfrm>
            <a:off x="461684" y="3048000"/>
            <a:ext cx="8229600" cy="3505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400" b="1" dirty="0">
                <a:solidFill>
                  <a:prstClr val="black"/>
                </a:solidFill>
              </a:rPr>
              <a:t>Dalam Ekstrakurikuler Wajib Pendidikan Kepramukaan, kepala sekolah mempunyai tanggung jawab terhadap keterlaksanaan Kurikulum 2013 melalui pendidikan Kepramukaan. Untuk itu kompetensi kepala sekolah dalam Ekstrakurikuler Wajib Pendidikan Kepramukaan adalah sebagai berikut</a:t>
            </a:r>
            <a:r>
              <a:rPr lang="id-ID" sz="2400" b="1" dirty="0" smtClean="0">
                <a:solidFill>
                  <a:prstClr val="black"/>
                </a:solidFill>
              </a:rPr>
              <a:t>.</a:t>
            </a:r>
            <a:endParaRPr lang="en-US" sz="2400" b="1" dirty="0" smtClean="0">
              <a:solidFill>
                <a:prstClr val="black"/>
              </a:solidFill>
            </a:endParaRPr>
          </a:p>
          <a:p>
            <a:endParaRPr lang="en-US" sz="2400" b="1" dirty="0">
              <a:solidFill>
                <a:prstClr val="black"/>
              </a:solidFill>
            </a:endParaRPr>
          </a:p>
          <a:p>
            <a:r>
              <a:rPr lang="en-US" sz="2400" b="1" dirty="0" smtClean="0">
                <a:solidFill>
                  <a:prstClr val="black"/>
                </a:solidFill>
              </a:rPr>
              <a:t>1. Minimal </a:t>
            </a:r>
            <a:r>
              <a:rPr lang="en-US" sz="2400" b="1" dirty="0">
                <a:solidFill>
                  <a:prstClr val="black"/>
                </a:solidFill>
              </a:rPr>
              <a:t>m</a:t>
            </a:r>
            <a:r>
              <a:rPr lang="id-ID" sz="2400" b="1" dirty="0">
                <a:solidFill>
                  <a:prstClr val="black"/>
                </a:solidFill>
              </a:rPr>
              <a:t>empunyai sertifikat </a:t>
            </a:r>
            <a:r>
              <a:rPr lang="en-US" sz="2400" b="1" u="sng" dirty="0" smtClean="0">
                <a:solidFill>
                  <a:prstClr val="black"/>
                </a:solidFill>
              </a:rPr>
              <a:t>OPK MABIGUS</a:t>
            </a:r>
            <a:r>
              <a:rPr lang="en-US" sz="2400" b="1" dirty="0" smtClean="0">
                <a:solidFill>
                  <a:prstClr val="black"/>
                </a:solidFill>
              </a:rPr>
              <a:t> (</a:t>
            </a:r>
            <a:r>
              <a:rPr lang="en-US" sz="2400" b="1" u="sng" dirty="0" smtClean="0">
                <a:solidFill>
                  <a:prstClr val="black"/>
                </a:solidFill>
              </a:rPr>
              <a:t>KURSUS ORIENTASI MAJELIS PEMBIMBING GUGUS DEPAN</a:t>
            </a:r>
            <a:r>
              <a:rPr lang="en-US" sz="2400" b="1" dirty="0" smtClean="0">
                <a:solidFill>
                  <a:prstClr val="black"/>
                </a:solidFill>
              </a:rPr>
              <a:t>)</a:t>
            </a:r>
            <a:r>
              <a:rPr lang="id-ID" sz="2400" b="1" dirty="0" smtClean="0">
                <a:solidFill>
                  <a:prstClr val="black"/>
                </a:solidFill>
              </a:rPr>
              <a:t> </a:t>
            </a:r>
            <a:r>
              <a:rPr lang="id-ID" sz="2400" b="1" dirty="0">
                <a:solidFill>
                  <a:prstClr val="black"/>
                </a:solidFill>
              </a:rPr>
              <a:t>Gerakan Pramuka dan</a:t>
            </a:r>
            <a:r>
              <a:rPr lang="en-US" sz="2400" b="1" dirty="0">
                <a:solidFill>
                  <a:prstClr val="black"/>
                </a:solidFill>
              </a:rPr>
              <a:t> </a:t>
            </a:r>
            <a:r>
              <a:rPr lang="en-US" sz="2400" b="1" dirty="0" err="1">
                <a:solidFill>
                  <a:prstClr val="black"/>
                </a:solidFill>
              </a:rPr>
              <a:t>atau</a:t>
            </a:r>
            <a:r>
              <a:rPr lang="id-ID" sz="2400" b="1" dirty="0">
                <a:solidFill>
                  <a:prstClr val="black"/>
                </a:solidFill>
              </a:rPr>
              <a:t> berijasah KMD.</a:t>
            </a:r>
            <a:endParaRPr lang="en-US" sz="2400" b="1" dirty="0">
              <a:solidFill>
                <a:prstClr val="black"/>
              </a:solidFill>
            </a:endParaRPr>
          </a:p>
        </p:txBody>
      </p:sp>
    </p:spTree>
    <p:extLst>
      <p:ext uri="{BB962C8B-B14F-4D97-AF65-F5344CB8AC3E}">
        <p14:creationId xmlns="" xmlns:p14="http://schemas.microsoft.com/office/powerpoint/2010/main" val="2486718791"/>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61684" y="457200"/>
            <a:ext cx="8229600" cy="2590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7200" b="1" dirty="0" smtClean="0">
                <a:solidFill>
                  <a:prstClr val="black"/>
                </a:solidFill>
              </a:rPr>
              <a:t>KOMPETENSI KEPALA SEKOLAH</a:t>
            </a:r>
            <a:endParaRPr lang="en-US" sz="7200" b="1" dirty="0">
              <a:solidFill>
                <a:prstClr val="black"/>
              </a:solidFill>
            </a:endParaRPr>
          </a:p>
        </p:txBody>
      </p:sp>
      <p:sp>
        <p:nvSpPr>
          <p:cNvPr id="11" name="Rectangle 10"/>
          <p:cNvSpPr/>
          <p:nvPr/>
        </p:nvSpPr>
        <p:spPr>
          <a:xfrm>
            <a:off x="461684" y="3048000"/>
            <a:ext cx="8229600" cy="3505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b="1" dirty="0" smtClean="0">
                <a:solidFill>
                  <a:prstClr val="black"/>
                </a:solidFill>
              </a:rPr>
              <a:t>1. Minimal </a:t>
            </a:r>
            <a:r>
              <a:rPr lang="en-US" sz="4400" b="1" dirty="0">
                <a:solidFill>
                  <a:prstClr val="black"/>
                </a:solidFill>
              </a:rPr>
              <a:t>m</a:t>
            </a:r>
            <a:r>
              <a:rPr lang="id-ID" sz="4400" b="1" dirty="0">
                <a:solidFill>
                  <a:prstClr val="black"/>
                </a:solidFill>
              </a:rPr>
              <a:t>empunyai </a:t>
            </a:r>
            <a:r>
              <a:rPr lang="id-ID" sz="4400" b="1" dirty="0">
                <a:solidFill>
                  <a:srgbClr val="FF0000"/>
                </a:solidFill>
              </a:rPr>
              <a:t>sertifikat </a:t>
            </a:r>
            <a:r>
              <a:rPr lang="en-US" sz="4400" b="1" u="sng" dirty="0" smtClean="0">
                <a:solidFill>
                  <a:srgbClr val="FF0000"/>
                </a:solidFill>
              </a:rPr>
              <a:t>OPK MABIGUS</a:t>
            </a:r>
            <a:r>
              <a:rPr lang="en-US" sz="4400" b="1" dirty="0" smtClean="0">
                <a:solidFill>
                  <a:srgbClr val="FF0000"/>
                </a:solidFill>
              </a:rPr>
              <a:t> (</a:t>
            </a:r>
            <a:r>
              <a:rPr lang="en-US" sz="4400" b="1" u="sng" dirty="0" smtClean="0">
                <a:solidFill>
                  <a:srgbClr val="FF0000"/>
                </a:solidFill>
              </a:rPr>
              <a:t>KURSUS ORIENTASI MAJELIS PEMBIMBING GUGUS DEPAN</a:t>
            </a:r>
            <a:r>
              <a:rPr lang="en-US" sz="4400" b="1" dirty="0" smtClean="0">
                <a:solidFill>
                  <a:srgbClr val="FF0000"/>
                </a:solidFill>
              </a:rPr>
              <a:t>)</a:t>
            </a:r>
            <a:r>
              <a:rPr lang="id-ID" sz="4400" b="1" dirty="0" smtClean="0">
                <a:solidFill>
                  <a:prstClr val="black"/>
                </a:solidFill>
              </a:rPr>
              <a:t> </a:t>
            </a:r>
            <a:r>
              <a:rPr lang="id-ID" sz="4400" b="1" dirty="0">
                <a:solidFill>
                  <a:prstClr val="black"/>
                </a:solidFill>
              </a:rPr>
              <a:t>Gerakan Pramuka dan</a:t>
            </a:r>
            <a:r>
              <a:rPr lang="en-US" sz="4400" b="1" dirty="0">
                <a:solidFill>
                  <a:prstClr val="black"/>
                </a:solidFill>
              </a:rPr>
              <a:t> </a:t>
            </a:r>
            <a:r>
              <a:rPr lang="en-US" sz="4400" b="1" dirty="0" err="1">
                <a:solidFill>
                  <a:prstClr val="black"/>
                </a:solidFill>
              </a:rPr>
              <a:t>atau</a:t>
            </a:r>
            <a:r>
              <a:rPr lang="id-ID" sz="4400" b="1" dirty="0">
                <a:solidFill>
                  <a:prstClr val="black"/>
                </a:solidFill>
              </a:rPr>
              <a:t> berijasah KMD.</a:t>
            </a:r>
            <a:endParaRPr lang="en-US" sz="4400" b="1" dirty="0">
              <a:solidFill>
                <a:prstClr val="black"/>
              </a:solidFill>
            </a:endParaRPr>
          </a:p>
        </p:txBody>
      </p:sp>
    </p:spTree>
    <p:extLst>
      <p:ext uri="{BB962C8B-B14F-4D97-AF65-F5344CB8AC3E}">
        <p14:creationId xmlns="" xmlns:p14="http://schemas.microsoft.com/office/powerpoint/2010/main" val="82526871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2626"/>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PENGELOLAAN KEGIATAN 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KONTEKS IMPLEMENTASI KURIKULUM 2013.</a:t>
            </a:r>
            <a:endPar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p:cNvSpPr/>
          <p:nvPr/>
        </p:nvSpPr>
        <p:spPr>
          <a:xfrm>
            <a:off x="457200" y="1136725"/>
            <a:ext cx="8229600" cy="92067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prstClr val="black"/>
                </a:solidFill>
              </a:rPr>
              <a:t>Bab III </a:t>
            </a:r>
            <a:r>
              <a:rPr lang="id-ID" sz="2400" b="1" dirty="0">
                <a:solidFill>
                  <a:prstClr val="black"/>
                </a:solidFill>
              </a:rPr>
              <a:t>KOMPETENSI KEPALA SEKOLAH, GURU KELAS ATAU GURU MATAPELAJARAN, DAN PEMBINA KEPRAMUKAAN</a:t>
            </a:r>
            <a:endParaRPr lang="en-US" sz="2400" b="1" dirty="0">
              <a:solidFill>
                <a:prstClr val="black"/>
              </a:solidFill>
            </a:endParaRPr>
          </a:p>
        </p:txBody>
      </p:sp>
      <p:sp>
        <p:nvSpPr>
          <p:cNvPr id="10" name="Rectangle 9"/>
          <p:cNvSpPr/>
          <p:nvPr/>
        </p:nvSpPr>
        <p:spPr>
          <a:xfrm>
            <a:off x="461684" y="2133600"/>
            <a:ext cx="8229600" cy="76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id-ID" sz="2400" b="1" dirty="0">
                <a:solidFill>
                  <a:prstClr val="black"/>
                </a:solidFill>
              </a:rPr>
              <a:t>Kompetensi Guru Kelas/Guru Matapelajaran</a:t>
            </a:r>
            <a:r>
              <a:rPr lang="en-US" sz="2400" b="1" dirty="0">
                <a:solidFill>
                  <a:prstClr val="black"/>
                </a:solidFill>
              </a:rPr>
              <a:t> yang </a:t>
            </a:r>
            <a:r>
              <a:rPr lang="en-US" sz="2400" b="1" dirty="0" err="1">
                <a:solidFill>
                  <a:prstClr val="black"/>
                </a:solidFill>
              </a:rPr>
              <a:t>menjadi</a:t>
            </a:r>
            <a:r>
              <a:rPr lang="en-US" sz="2400" b="1" dirty="0">
                <a:solidFill>
                  <a:prstClr val="black"/>
                </a:solidFill>
              </a:rPr>
              <a:t> Pembina </a:t>
            </a:r>
            <a:r>
              <a:rPr lang="en-US" sz="2400" b="1" dirty="0" err="1">
                <a:solidFill>
                  <a:prstClr val="black"/>
                </a:solidFill>
              </a:rPr>
              <a:t>Pramuka</a:t>
            </a:r>
            <a:endParaRPr lang="en-US" sz="2400" b="1" dirty="0">
              <a:solidFill>
                <a:prstClr val="black"/>
              </a:solidFill>
            </a:endParaRPr>
          </a:p>
        </p:txBody>
      </p:sp>
      <p:sp>
        <p:nvSpPr>
          <p:cNvPr id="11" name="Rectangle 10"/>
          <p:cNvSpPr/>
          <p:nvPr/>
        </p:nvSpPr>
        <p:spPr>
          <a:xfrm>
            <a:off x="461684" y="3048000"/>
            <a:ext cx="8229600" cy="3657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b="1" dirty="0">
                <a:solidFill>
                  <a:prstClr val="black"/>
                </a:solidFill>
              </a:rPr>
              <a:t>Oleh karena pelaksanaan Kurikulum 2013 dikembangkan secara terpadu, guru kelas/guru matapelajaran haruslah mempunyai kompetensi pendidikan </a:t>
            </a:r>
            <a:r>
              <a:rPr lang="en-US" b="1" dirty="0">
                <a:solidFill>
                  <a:prstClr val="black"/>
                </a:solidFill>
              </a:rPr>
              <a:t>k</a:t>
            </a:r>
            <a:r>
              <a:rPr lang="id-ID" b="1" dirty="0">
                <a:solidFill>
                  <a:prstClr val="black"/>
                </a:solidFill>
              </a:rPr>
              <a:t>epramukaan. Dengan begitu, guru dapat mengaitkan, menghubungkan, dan memadupadankan tema/topik matapelajaran dengan menu ekstrakurikuler wajib </a:t>
            </a:r>
            <a:r>
              <a:rPr lang="en-US" b="1" dirty="0">
                <a:solidFill>
                  <a:prstClr val="black"/>
                </a:solidFill>
              </a:rPr>
              <a:t>p</a:t>
            </a:r>
            <a:r>
              <a:rPr lang="id-ID" b="1" dirty="0">
                <a:solidFill>
                  <a:prstClr val="black"/>
                </a:solidFill>
              </a:rPr>
              <a:t>endidikan </a:t>
            </a:r>
            <a:r>
              <a:rPr lang="en-US" b="1" dirty="0">
                <a:solidFill>
                  <a:prstClr val="black"/>
                </a:solidFill>
              </a:rPr>
              <a:t>k</a:t>
            </a:r>
            <a:r>
              <a:rPr lang="id-ID" b="1" dirty="0">
                <a:solidFill>
                  <a:prstClr val="black"/>
                </a:solidFill>
              </a:rPr>
              <a:t>epramukaan. Berkaitan dengan hal itu, berikut ini kompetensi yang harus dikuasai guru.</a:t>
            </a:r>
            <a:endParaRPr lang="en-US" b="1" dirty="0">
              <a:solidFill>
                <a:prstClr val="black"/>
              </a:solidFill>
            </a:endParaRPr>
          </a:p>
          <a:p>
            <a:r>
              <a:rPr lang="id-ID" b="1" dirty="0">
                <a:solidFill>
                  <a:prstClr val="black"/>
                </a:solidFill>
              </a:rPr>
              <a:t> </a:t>
            </a:r>
            <a:endParaRPr lang="en-US" b="1" dirty="0">
              <a:solidFill>
                <a:prstClr val="black"/>
              </a:solidFill>
            </a:endParaRPr>
          </a:p>
          <a:p>
            <a:pPr marL="342900" indent="-342900">
              <a:buFontTx/>
              <a:buAutoNum type="arabicPeriod"/>
            </a:pPr>
            <a:r>
              <a:rPr lang="id-ID" b="1" dirty="0" smtClean="0">
                <a:solidFill>
                  <a:prstClr val="black"/>
                </a:solidFill>
              </a:rPr>
              <a:t>Memahami </a:t>
            </a:r>
            <a:r>
              <a:rPr lang="id-ID" b="1" dirty="0">
                <a:solidFill>
                  <a:prstClr val="black"/>
                </a:solidFill>
              </a:rPr>
              <a:t>pendidikan </a:t>
            </a:r>
            <a:r>
              <a:rPr lang="en-US" b="1" dirty="0">
                <a:solidFill>
                  <a:prstClr val="black"/>
                </a:solidFill>
              </a:rPr>
              <a:t>k</a:t>
            </a:r>
            <a:r>
              <a:rPr lang="id-ID" b="1" dirty="0">
                <a:solidFill>
                  <a:prstClr val="black"/>
                </a:solidFill>
              </a:rPr>
              <a:t>epramukaan sebagai kegiatan ekstra</a:t>
            </a:r>
            <a:r>
              <a:rPr lang="en-US" b="1" dirty="0">
                <a:solidFill>
                  <a:prstClr val="black"/>
                </a:solidFill>
              </a:rPr>
              <a:t>-</a:t>
            </a:r>
            <a:r>
              <a:rPr lang="id-ID" b="1" dirty="0">
                <a:solidFill>
                  <a:prstClr val="black"/>
                </a:solidFill>
              </a:rPr>
              <a:t>kurikuler wajib di sekolahnya dan wahana penguatan sikap serta keterampilan peserta </a:t>
            </a:r>
            <a:r>
              <a:rPr lang="id-ID" b="1" dirty="0" smtClean="0">
                <a:solidFill>
                  <a:prstClr val="black"/>
                </a:solidFill>
              </a:rPr>
              <a:t>didik.</a:t>
            </a:r>
            <a:endParaRPr lang="en-US" b="1" dirty="0" smtClean="0">
              <a:solidFill>
                <a:prstClr val="black"/>
              </a:solidFill>
            </a:endParaRPr>
          </a:p>
          <a:p>
            <a:pPr marL="342900" indent="-342900">
              <a:buFontTx/>
              <a:buAutoNum type="arabicPeriod"/>
            </a:pPr>
            <a:r>
              <a:rPr lang="en-US" b="1" dirty="0" err="1" smtClean="0">
                <a:solidFill>
                  <a:prstClr val="black"/>
                </a:solidFill>
              </a:rPr>
              <a:t>Mengaktualisasikan</a:t>
            </a:r>
            <a:r>
              <a:rPr lang="en-US" b="1" dirty="0" smtClean="0">
                <a:solidFill>
                  <a:prstClr val="black"/>
                </a:solidFill>
              </a:rPr>
              <a:t> </a:t>
            </a:r>
            <a:r>
              <a:rPr lang="id-ID" b="1" dirty="0" smtClean="0">
                <a:solidFill>
                  <a:prstClr val="black"/>
                </a:solidFill>
              </a:rPr>
              <a:t>materi </a:t>
            </a:r>
            <a:r>
              <a:rPr lang="id-ID" b="1" dirty="0">
                <a:solidFill>
                  <a:prstClr val="black"/>
                </a:solidFill>
              </a:rPr>
              <a:t>pembelajaran dengan pendidikan </a:t>
            </a:r>
            <a:r>
              <a:rPr lang="id-ID" b="1" dirty="0" smtClean="0">
                <a:solidFill>
                  <a:prstClr val="black"/>
                </a:solidFill>
              </a:rPr>
              <a:t>Kepramukaan.</a:t>
            </a:r>
            <a:endParaRPr lang="en-US" b="1" dirty="0">
              <a:solidFill>
                <a:prstClr val="black"/>
              </a:solidFill>
            </a:endParaRPr>
          </a:p>
          <a:p>
            <a:pPr marL="342900" indent="-342900">
              <a:buFontTx/>
              <a:buAutoNum type="arabicPeriod"/>
            </a:pPr>
            <a:r>
              <a:rPr lang="id-ID" b="1" dirty="0" smtClean="0">
                <a:solidFill>
                  <a:prstClr val="black"/>
                </a:solidFill>
              </a:rPr>
              <a:t>Memiliki </a:t>
            </a:r>
            <a:r>
              <a:rPr lang="id-ID" b="1" dirty="0">
                <a:solidFill>
                  <a:prstClr val="black"/>
                </a:solidFill>
              </a:rPr>
              <a:t>kemampuan membina peserta didik dalam pelaksanaan pendidikan </a:t>
            </a:r>
            <a:r>
              <a:rPr lang="en-US" b="1" dirty="0">
                <a:solidFill>
                  <a:prstClr val="black"/>
                </a:solidFill>
              </a:rPr>
              <a:t>k</a:t>
            </a:r>
            <a:r>
              <a:rPr lang="id-ID" b="1" dirty="0">
                <a:solidFill>
                  <a:prstClr val="black"/>
                </a:solidFill>
              </a:rPr>
              <a:t>epramukaan yang dibuktikan dengan </a:t>
            </a:r>
            <a:r>
              <a:rPr lang="en-US" b="1" dirty="0" err="1">
                <a:solidFill>
                  <a:prstClr val="black"/>
                </a:solidFill>
              </a:rPr>
              <a:t>sertifikat</a:t>
            </a:r>
            <a:r>
              <a:rPr lang="id-ID" b="1" dirty="0">
                <a:solidFill>
                  <a:prstClr val="black"/>
                </a:solidFill>
              </a:rPr>
              <a:t> sekurang-kurangnya </a:t>
            </a:r>
            <a:r>
              <a:rPr lang="en-US" b="1" dirty="0">
                <a:solidFill>
                  <a:prstClr val="black"/>
                </a:solidFill>
              </a:rPr>
              <a:t>KMD</a:t>
            </a:r>
            <a:r>
              <a:rPr lang="id-ID" b="1" dirty="0">
                <a:solidFill>
                  <a:prstClr val="black"/>
                </a:solidFill>
              </a:rPr>
              <a:t>.</a:t>
            </a:r>
            <a:endParaRPr lang="en-US" b="1" dirty="0">
              <a:solidFill>
                <a:prstClr val="black"/>
              </a:solidFill>
            </a:endParaRPr>
          </a:p>
        </p:txBody>
      </p:sp>
    </p:spTree>
    <p:extLst>
      <p:ext uri="{BB962C8B-B14F-4D97-AF65-F5344CB8AC3E}">
        <p14:creationId xmlns="" xmlns:p14="http://schemas.microsoft.com/office/powerpoint/2010/main" val="1795010396"/>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P spid="10"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61684" y="381000"/>
            <a:ext cx="8229600" cy="1981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id-ID" sz="4400" b="1" dirty="0">
                <a:solidFill>
                  <a:prstClr val="black"/>
                </a:solidFill>
              </a:rPr>
              <a:t>Kompetensi Guru Kelas/Guru Matapelajaran</a:t>
            </a:r>
            <a:r>
              <a:rPr lang="en-US" sz="4400" b="1" dirty="0">
                <a:solidFill>
                  <a:prstClr val="black"/>
                </a:solidFill>
              </a:rPr>
              <a:t> yang </a:t>
            </a:r>
            <a:r>
              <a:rPr lang="en-US" sz="4400" b="1" dirty="0" err="1">
                <a:solidFill>
                  <a:prstClr val="black"/>
                </a:solidFill>
              </a:rPr>
              <a:t>menjadi</a:t>
            </a:r>
            <a:r>
              <a:rPr lang="en-US" sz="4400" b="1" dirty="0">
                <a:solidFill>
                  <a:prstClr val="black"/>
                </a:solidFill>
              </a:rPr>
              <a:t> Pembina </a:t>
            </a:r>
            <a:r>
              <a:rPr lang="en-US" sz="4400" b="1" dirty="0" err="1">
                <a:solidFill>
                  <a:prstClr val="black"/>
                </a:solidFill>
              </a:rPr>
              <a:t>Pramuka</a:t>
            </a:r>
            <a:endParaRPr lang="en-US" sz="4400" b="1" dirty="0">
              <a:solidFill>
                <a:prstClr val="black"/>
              </a:solidFill>
            </a:endParaRPr>
          </a:p>
        </p:txBody>
      </p:sp>
      <p:sp>
        <p:nvSpPr>
          <p:cNvPr id="11" name="Rectangle 10"/>
          <p:cNvSpPr/>
          <p:nvPr/>
        </p:nvSpPr>
        <p:spPr>
          <a:xfrm>
            <a:off x="228600" y="2514600"/>
            <a:ext cx="8686800" cy="4191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Tx/>
              <a:buAutoNum type="arabicPeriod"/>
            </a:pPr>
            <a:r>
              <a:rPr lang="id-ID" sz="2800" b="1" dirty="0" smtClean="0">
                <a:solidFill>
                  <a:prstClr val="black"/>
                </a:solidFill>
              </a:rPr>
              <a:t>Memahami </a:t>
            </a:r>
            <a:r>
              <a:rPr lang="id-ID" sz="2800" b="1" dirty="0">
                <a:solidFill>
                  <a:prstClr val="black"/>
                </a:solidFill>
              </a:rPr>
              <a:t>pendidikan </a:t>
            </a:r>
            <a:r>
              <a:rPr lang="en-US" sz="2800" b="1" dirty="0">
                <a:solidFill>
                  <a:prstClr val="black"/>
                </a:solidFill>
              </a:rPr>
              <a:t>k</a:t>
            </a:r>
            <a:r>
              <a:rPr lang="id-ID" sz="2800" b="1" dirty="0">
                <a:solidFill>
                  <a:prstClr val="black"/>
                </a:solidFill>
              </a:rPr>
              <a:t>epramukaan sebagai kegiatan ekstra</a:t>
            </a:r>
            <a:r>
              <a:rPr lang="en-US" sz="2800" b="1" dirty="0">
                <a:solidFill>
                  <a:prstClr val="black"/>
                </a:solidFill>
              </a:rPr>
              <a:t>-</a:t>
            </a:r>
            <a:r>
              <a:rPr lang="id-ID" sz="2800" b="1" dirty="0">
                <a:solidFill>
                  <a:prstClr val="black"/>
                </a:solidFill>
              </a:rPr>
              <a:t>kurikuler wajib di sekolahnya dan wahana penguatan sikap serta keterampilan peserta </a:t>
            </a:r>
            <a:r>
              <a:rPr lang="id-ID" sz="2800" b="1" dirty="0" smtClean="0">
                <a:solidFill>
                  <a:prstClr val="black"/>
                </a:solidFill>
              </a:rPr>
              <a:t>didik.</a:t>
            </a:r>
            <a:endParaRPr lang="en-US" sz="2800" b="1" dirty="0" smtClean="0">
              <a:solidFill>
                <a:prstClr val="black"/>
              </a:solidFill>
            </a:endParaRPr>
          </a:p>
          <a:p>
            <a:pPr marL="342900" indent="-342900">
              <a:buFontTx/>
              <a:buAutoNum type="arabicPeriod"/>
            </a:pPr>
            <a:r>
              <a:rPr lang="en-US" sz="2800" b="1" dirty="0" err="1" smtClean="0">
                <a:solidFill>
                  <a:prstClr val="black"/>
                </a:solidFill>
              </a:rPr>
              <a:t>Mengaktualisasikan</a:t>
            </a:r>
            <a:r>
              <a:rPr lang="en-US" sz="2800" b="1" dirty="0" smtClean="0">
                <a:solidFill>
                  <a:prstClr val="black"/>
                </a:solidFill>
              </a:rPr>
              <a:t> </a:t>
            </a:r>
            <a:r>
              <a:rPr lang="id-ID" sz="2800" b="1" dirty="0" smtClean="0">
                <a:solidFill>
                  <a:prstClr val="black"/>
                </a:solidFill>
              </a:rPr>
              <a:t>materi </a:t>
            </a:r>
            <a:r>
              <a:rPr lang="id-ID" sz="2800" b="1" dirty="0">
                <a:solidFill>
                  <a:prstClr val="black"/>
                </a:solidFill>
              </a:rPr>
              <a:t>pembelajaran dengan pendidikan </a:t>
            </a:r>
            <a:r>
              <a:rPr lang="id-ID" sz="2800" b="1" dirty="0" smtClean="0">
                <a:solidFill>
                  <a:prstClr val="black"/>
                </a:solidFill>
              </a:rPr>
              <a:t>Kepramukaan.</a:t>
            </a:r>
            <a:endParaRPr lang="en-US" sz="2800" b="1" dirty="0">
              <a:solidFill>
                <a:prstClr val="black"/>
              </a:solidFill>
            </a:endParaRPr>
          </a:p>
          <a:p>
            <a:pPr marL="342900" indent="-342900">
              <a:buFontTx/>
              <a:buAutoNum type="arabicPeriod"/>
            </a:pPr>
            <a:r>
              <a:rPr lang="id-ID" sz="2800" b="1" dirty="0" smtClean="0">
                <a:solidFill>
                  <a:prstClr val="black"/>
                </a:solidFill>
              </a:rPr>
              <a:t>Memiliki </a:t>
            </a:r>
            <a:r>
              <a:rPr lang="id-ID" sz="2800" b="1" dirty="0">
                <a:solidFill>
                  <a:prstClr val="black"/>
                </a:solidFill>
              </a:rPr>
              <a:t>kemampuan membina peserta didik dalam pelaksanaan pendidikan </a:t>
            </a:r>
            <a:r>
              <a:rPr lang="en-US" sz="2800" b="1" dirty="0">
                <a:solidFill>
                  <a:prstClr val="black"/>
                </a:solidFill>
              </a:rPr>
              <a:t>k</a:t>
            </a:r>
            <a:r>
              <a:rPr lang="id-ID" sz="2800" b="1" dirty="0">
                <a:solidFill>
                  <a:prstClr val="black"/>
                </a:solidFill>
              </a:rPr>
              <a:t>epramukaan yang dibuktikan dengan </a:t>
            </a:r>
            <a:r>
              <a:rPr lang="en-US" sz="2800" b="1" u="sng" dirty="0" err="1">
                <a:solidFill>
                  <a:srgbClr val="FF0000"/>
                </a:solidFill>
              </a:rPr>
              <a:t>sertifikat</a:t>
            </a:r>
            <a:r>
              <a:rPr lang="id-ID" sz="2800" b="1" u="sng" dirty="0">
                <a:solidFill>
                  <a:srgbClr val="FF0000"/>
                </a:solidFill>
              </a:rPr>
              <a:t> sekurang-kurangnya </a:t>
            </a:r>
            <a:r>
              <a:rPr lang="en-US" sz="2800" b="1" u="sng" dirty="0">
                <a:solidFill>
                  <a:srgbClr val="FF0000"/>
                </a:solidFill>
              </a:rPr>
              <a:t>KMD</a:t>
            </a:r>
            <a:r>
              <a:rPr lang="id-ID" sz="2800" b="1" u="sng" dirty="0">
                <a:solidFill>
                  <a:srgbClr val="FF0000"/>
                </a:solidFill>
              </a:rPr>
              <a:t>.</a:t>
            </a:r>
            <a:endParaRPr lang="en-US" sz="2800" b="1" u="sng" dirty="0">
              <a:solidFill>
                <a:srgbClr val="FF0000"/>
              </a:solidFill>
            </a:endParaRPr>
          </a:p>
        </p:txBody>
      </p:sp>
    </p:spTree>
    <p:extLst>
      <p:ext uri="{BB962C8B-B14F-4D97-AF65-F5344CB8AC3E}">
        <p14:creationId xmlns="" xmlns:p14="http://schemas.microsoft.com/office/powerpoint/2010/main" val="294297721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600200"/>
            <a:ext cx="8382000" cy="19812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800" dirty="0" smtClean="0">
                <a:ln w="500">
                  <a:solidFill>
                    <a:srgbClr val="FFFF00"/>
                  </a:solidFill>
                </a:ln>
                <a:solidFill>
                  <a:prstClr val="white"/>
                </a:solidFill>
              </a:rPr>
              <a:t>MUGUS</a:t>
            </a:r>
          </a:p>
          <a:p>
            <a:r>
              <a:rPr lang="en-US" sz="4800" dirty="0" smtClean="0">
                <a:ln w="500">
                  <a:solidFill>
                    <a:srgbClr val="FFFF00"/>
                  </a:solidFill>
                </a:ln>
                <a:solidFill>
                  <a:prstClr val="white"/>
                </a:solidFill>
              </a:rPr>
              <a:t>(MUSYAWARAH GUGUS DEPAN)</a:t>
            </a:r>
          </a:p>
          <a:p>
            <a:r>
              <a:rPr lang="en-US" sz="4800" dirty="0" smtClean="0">
                <a:ln w="500">
                  <a:solidFill>
                    <a:srgbClr val="FFFF00"/>
                  </a:solidFill>
                </a:ln>
                <a:solidFill>
                  <a:prstClr val="white"/>
                </a:solidFill>
              </a:rPr>
              <a:t>KETUA GUDEP</a:t>
            </a:r>
          </a:p>
        </p:txBody>
      </p:sp>
      <p:sp>
        <p:nvSpPr>
          <p:cNvPr id="4" name="Rectangle 3"/>
          <p:cNvSpPr/>
          <p:nvPr/>
        </p:nvSpPr>
        <p:spPr>
          <a:xfrm>
            <a:off x="304800" y="152400"/>
            <a:ext cx="83820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500" b="1" dirty="0" smtClean="0">
                <a:solidFill>
                  <a:prstClr val="white"/>
                </a:solidFill>
              </a:rPr>
              <a:t>STRATEGI</a:t>
            </a:r>
            <a:endParaRPr lang="en-US" sz="11500" b="1" dirty="0">
              <a:solidFill>
                <a:prstClr val="white"/>
              </a:solidFill>
            </a:endParaRPr>
          </a:p>
        </p:txBody>
      </p:sp>
      <p:sp>
        <p:nvSpPr>
          <p:cNvPr id="5" name="Rectangle 4"/>
          <p:cNvSpPr/>
          <p:nvPr/>
        </p:nvSpPr>
        <p:spPr>
          <a:xfrm>
            <a:off x="304800" y="3657600"/>
            <a:ext cx="8382000" cy="16002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6000" dirty="0" smtClean="0">
                <a:ln w="500">
                  <a:solidFill>
                    <a:srgbClr val="FFFF00"/>
                  </a:solidFill>
                </a:ln>
                <a:solidFill>
                  <a:prstClr val="white"/>
                </a:solidFill>
              </a:rPr>
              <a:t>KURSUS MAHIR DASAR </a:t>
            </a:r>
          </a:p>
          <a:p>
            <a:r>
              <a:rPr lang="en-US" sz="6000" dirty="0" smtClean="0">
                <a:ln w="500">
                  <a:solidFill>
                    <a:srgbClr val="FFFF00"/>
                  </a:solidFill>
                </a:ln>
                <a:solidFill>
                  <a:prstClr val="white"/>
                </a:solidFill>
              </a:rPr>
              <a:t>BAGI GURU</a:t>
            </a:r>
          </a:p>
        </p:txBody>
      </p:sp>
      <p:sp>
        <p:nvSpPr>
          <p:cNvPr id="6" name="Rectangle 5"/>
          <p:cNvSpPr/>
          <p:nvPr/>
        </p:nvSpPr>
        <p:spPr>
          <a:xfrm>
            <a:off x="304800" y="5448300"/>
            <a:ext cx="8382000" cy="10287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6000" dirty="0" smtClean="0">
                <a:ln w="500">
                  <a:solidFill>
                    <a:srgbClr val="FFFF00"/>
                  </a:solidFill>
                </a:ln>
                <a:solidFill>
                  <a:prstClr val="white"/>
                </a:solidFill>
              </a:rPr>
              <a:t>PERSIAPAN MODEL BLOK</a:t>
            </a:r>
          </a:p>
        </p:txBody>
      </p:sp>
    </p:spTree>
    <p:extLst>
      <p:ext uri="{BB962C8B-B14F-4D97-AF65-F5344CB8AC3E}">
        <p14:creationId xmlns="" xmlns:p14="http://schemas.microsoft.com/office/powerpoint/2010/main" val="3432714649"/>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2626"/>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PENGELOLAAN KEGIATAN 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KONTEKS IMPLEMENTASI KURIKULUM 2013.</a:t>
            </a:r>
            <a:endPar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461684" y="1143000"/>
            <a:ext cx="8229600" cy="990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err="1">
                <a:solidFill>
                  <a:prstClr val="black"/>
                </a:solidFill>
              </a:rPr>
              <a:t>Prosedur</a:t>
            </a:r>
            <a:r>
              <a:rPr lang="en-US" sz="2400" b="1" dirty="0">
                <a:solidFill>
                  <a:prstClr val="black"/>
                </a:solidFill>
              </a:rPr>
              <a:t> </a:t>
            </a:r>
            <a:r>
              <a:rPr lang="en-US" sz="2400" b="1" dirty="0" err="1">
                <a:solidFill>
                  <a:prstClr val="black"/>
                </a:solidFill>
              </a:rPr>
              <a:t>Pelaksanaan</a:t>
            </a:r>
            <a:r>
              <a:rPr lang="en-US" sz="2400" b="1" dirty="0">
                <a:solidFill>
                  <a:prstClr val="black"/>
                </a:solidFill>
              </a:rPr>
              <a:t> model </a:t>
            </a:r>
            <a:r>
              <a:rPr lang="en-US" sz="2400" b="1" u="sng" dirty="0" smtClean="0">
                <a:solidFill>
                  <a:prstClr val="black"/>
                </a:solidFill>
              </a:rPr>
              <a:t>BLOK</a:t>
            </a:r>
            <a:r>
              <a:rPr lang="en-US" sz="2400" b="1" dirty="0" smtClean="0">
                <a:solidFill>
                  <a:prstClr val="black"/>
                </a:solidFill>
              </a:rPr>
              <a:t> </a:t>
            </a:r>
            <a:r>
              <a:rPr lang="en-US" sz="2400" b="1" dirty="0" err="1">
                <a:solidFill>
                  <a:prstClr val="black"/>
                </a:solidFill>
              </a:rPr>
              <a:t>Kurikulum</a:t>
            </a:r>
            <a:r>
              <a:rPr lang="en-US" sz="2400" b="1" dirty="0">
                <a:solidFill>
                  <a:prstClr val="black"/>
                </a:solidFill>
              </a:rPr>
              <a:t> 2013 </a:t>
            </a:r>
            <a:r>
              <a:rPr lang="en-US" sz="2400" b="1" dirty="0" err="1">
                <a:solidFill>
                  <a:prstClr val="black"/>
                </a:solidFill>
              </a:rPr>
              <a:t>Esktrakurikuler</a:t>
            </a:r>
            <a:r>
              <a:rPr lang="en-US" sz="2400" b="1" dirty="0">
                <a:solidFill>
                  <a:prstClr val="black"/>
                </a:solidFill>
              </a:rPr>
              <a:t> </a:t>
            </a:r>
            <a:r>
              <a:rPr lang="en-US" sz="2400" b="1" dirty="0" err="1">
                <a:solidFill>
                  <a:prstClr val="black"/>
                </a:solidFill>
              </a:rPr>
              <a:t>Wajib</a:t>
            </a:r>
            <a:r>
              <a:rPr lang="en-US" sz="2400" b="1" dirty="0">
                <a:solidFill>
                  <a:prstClr val="black"/>
                </a:solidFill>
              </a:rPr>
              <a:t> </a:t>
            </a:r>
            <a:r>
              <a:rPr lang="en-US" sz="2400" b="1" dirty="0" err="1">
                <a:solidFill>
                  <a:prstClr val="black"/>
                </a:solidFill>
              </a:rPr>
              <a:t>Pendidikan</a:t>
            </a:r>
            <a:r>
              <a:rPr lang="en-US" sz="2400" b="1" dirty="0">
                <a:solidFill>
                  <a:prstClr val="black"/>
                </a:solidFill>
              </a:rPr>
              <a:t> </a:t>
            </a:r>
            <a:r>
              <a:rPr lang="en-US" sz="2400" b="1" dirty="0" err="1">
                <a:solidFill>
                  <a:prstClr val="black"/>
                </a:solidFill>
              </a:rPr>
              <a:t>Kepramukaan</a:t>
            </a:r>
            <a:r>
              <a:rPr lang="en-US" sz="2400" b="1" dirty="0">
                <a:solidFill>
                  <a:prstClr val="black"/>
                </a:solidFill>
              </a:rPr>
              <a:t>.</a:t>
            </a:r>
          </a:p>
        </p:txBody>
      </p:sp>
      <p:sp>
        <p:nvSpPr>
          <p:cNvPr id="11" name="Rectangle 10"/>
          <p:cNvSpPr/>
          <p:nvPr/>
        </p:nvSpPr>
        <p:spPr>
          <a:xfrm>
            <a:off x="461684" y="2286000"/>
            <a:ext cx="8229600" cy="4419600"/>
          </a:xfrm>
          <a:prstGeom prst="rect">
            <a:avLst/>
          </a:prstGeom>
          <a:solidFill>
            <a:schemeClr val="tx1">
              <a:lumMod val="95000"/>
              <a:lumOff val="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71550" lvl="1" indent="-514350">
              <a:buFontTx/>
              <a:buAutoNum type="arabicPeriod"/>
            </a:pPr>
            <a:r>
              <a:rPr lang="en-US" sz="2800" b="1" dirty="0" err="1" smtClean="0">
                <a:solidFill>
                  <a:srgbClr val="FFFF00"/>
                </a:solidFill>
              </a:rPr>
              <a:t>Peserta</a:t>
            </a:r>
            <a:r>
              <a:rPr lang="en-US" sz="2800" b="1" dirty="0" smtClean="0">
                <a:solidFill>
                  <a:srgbClr val="FFFF00"/>
                </a:solidFill>
              </a:rPr>
              <a:t> </a:t>
            </a:r>
            <a:r>
              <a:rPr lang="en-US" sz="2800" b="1" dirty="0" err="1">
                <a:solidFill>
                  <a:srgbClr val="FFFF00"/>
                </a:solidFill>
              </a:rPr>
              <a:t>Didik</a:t>
            </a:r>
            <a:r>
              <a:rPr lang="en-US" sz="2800" b="1" dirty="0">
                <a:solidFill>
                  <a:srgbClr val="FFFF00"/>
                </a:solidFill>
              </a:rPr>
              <a:t> </a:t>
            </a:r>
            <a:r>
              <a:rPr lang="en-US" sz="2800" b="1" dirty="0" err="1">
                <a:solidFill>
                  <a:srgbClr val="FFFF00"/>
                </a:solidFill>
              </a:rPr>
              <a:t>dibagi</a:t>
            </a:r>
            <a:r>
              <a:rPr lang="en-US" sz="2800" b="1" dirty="0">
                <a:solidFill>
                  <a:srgbClr val="FFFF00"/>
                </a:solidFill>
              </a:rPr>
              <a:t> </a:t>
            </a:r>
            <a:r>
              <a:rPr lang="en-US" sz="2800" b="1" dirty="0" err="1">
                <a:solidFill>
                  <a:srgbClr val="FFFF00"/>
                </a:solidFill>
              </a:rPr>
              <a:t>dalam</a:t>
            </a:r>
            <a:r>
              <a:rPr lang="en-US" sz="2800" b="1" dirty="0">
                <a:solidFill>
                  <a:srgbClr val="FFFF00"/>
                </a:solidFill>
              </a:rPr>
              <a:t> </a:t>
            </a:r>
            <a:r>
              <a:rPr lang="en-US" sz="2800" b="1" dirty="0" err="1">
                <a:solidFill>
                  <a:srgbClr val="FFFF00"/>
                </a:solidFill>
              </a:rPr>
              <a:t>beberapa</a:t>
            </a:r>
            <a:r>
              <a:rPr lang="en-US" sz="2800" b="1" dirty="0">
                <a:solidFill>
                  <a:srgbClr val="FFFF00"/>
                </a:solidFill>
              </a:rPr>
              <a:t> </a:t>
            </a:r>
            <a:r>
              <a:rPr lang="en-US" sz="2800" b="1" dirty="0" err="1">
                <a:solidFill>
                  <a:srgbClr val="FFFF00"/>
                </a:solidFill>
              </a:rPr>
              <a:t>kelompok</a:t>
            </a:r>
            <a:r>
              <a:rPr lang="en-US" sz="2800" b="1" dirty="0">
                <a:solidFill>
                  <a:srgbClr val="FFFF00"/>
                </a:solidFill>
              </a:rPr>
              <a:t>, </a:t>
            </a:r>
            <a:r>
              <a:rPr lang="en-US" sz="2800" b="1" dirty="0" err="1">
                <a:solidFill>
                  <a:srgbClr val="FFFF00"/>
                </a:solidFill>
              </a:rPr>
              <a:t>setiap</a:t>
            </a:r>
            <a:r>
              <a:rPr lang="en-US" sz="2800" b="1" dirty="0">
                <a:solidFill>
                  <a:srgbClr val="FFFF00"/>
                </a:solidFill>
              </a:rPr>
              <a:t> </a:t>
            </a:r>
            <a:r>
              <a:rPr lang="en-US" sz="2800" b="1" dirty="0" err="1">
                <a:solidFill>
                  <a:srgbClr val="FFFF00"/>
                </a:solidFill>
              </a:rPr>
              <a:t>kelompok</a:t>
            </a:r>
            <a:r>
              <a:rPr lang="en-US" sz="2800" b="1" dirty="0">
                <a:solidFill>
                  <a:srgbClr val="FFFF00"/>
                </a:solidFill>
              </a:rPr>
              <a:t> </a:t>
            </a:r>
            <a:r>
              <a:rPr lang="en-US" sz="2800" b="1" dirty="0" err="1">
                <a:solidFill>
                  <a:srgbClr val="FFFF00"/>
                </a:solidFill>
              </a:rPr>
              <a:t>didampingi</a:t>
            </a:r>
            <a:r>
              <a:rPr lang="en-US" sz="2800" b="1" dirty="0">
                <a:solidFill>
                  <a:srgbClr val="FFFF00"/>
                </a:solidFill>
              </a:rPr>
              <a:t> </a:t>
            </a:r>
            <a:r>
              <a:rPr lang="en-US" sz="2800" b="1" dirty="0" err="1">
                <a:solidFill>
                  <a:srgbClr val="FFFF00"/>
                </a:solidFill>
              </a:rPr>
              <a:t>oleh</a:t>
            </a:r>
            <a:r>
              <a:rPr lang="en-US" sz="2800" b="1" dirty="0">
                <a:solidFill>
                  <a:srgbClr val="FFFF00"/>
                </a:solidFill>
              </a:rPr>
              <a:t> </a:t>
            </a:r>
            <a:r>
              <a:rPr lang="en-US" sz="2800" b="1" dirty="0" err="1">
                <a:solidFill>
                  <a:srgbClr val="FFFF00"/>
                </a:solidFill>
              </a:rPr>
              <a:t>seorang</a:t>
            </a:r>
            <a:r>
              <a:rPr lang="en-US" sz="2800" b="1" dirty="0">
                <a:solidFill>
                  <a:srgbClr val="FFFF00"/>
                </a:solidFill>
              </a:rPr>
              <a:t> Pembina </a:t>
            </a:r>
            <a:r>
              <a:rPr lang="en-US" sz="2800" b="1" dirty="0" err="1">
                <a:solidFill>
                  <a:srgbClr val="FFFF00"/>
                </a:solidFill>
              </a:rPr>
              <a:t>Pramuka</a:t>
            </a:r>
            <a:r>
              <a:rPr lang="en-US" sz="2800" b="1" dirty="0">
                <a:solidFill>
                  <a:srgbClr val="FFFF00"/>
                </a:solidFill>
              </a:rPr>
              <a:t> </a:t>
            </a:r>
            <a:r>
              <a:rPr lang="en-US" sz="2800" b="1" dirty="0" err="1">
                <a:solidFill>
                  <a:srgbClr val="FFFF00"/>
                </a:solidFill>
              </a:rPr>
              <a:t>dan</a:t>
            </a:r>
            <a:r>
              <a:rPr lang="en-US" sz="2800" b="1" dirty="0">
                <a:solidFill>
                  <a:srgbClr val="FFFF00"/>
                </a:solidFill>
              </a:rPr>
              <a:t> </a:t>
            </a:r>
            <a:r>
              <a:rPr lang="en-US" sz="2800" b="1" dirty="0" err="1">
                <a:solidFill>
                  <a:srgbClr val="FFFF00"/>
                </a:solidFill>
              </a:rPr>
              <a:t>atau</a:t>
            </a:r>
            <a:r>
              <a:rPr lang="en-US" sz="2800" b="1" dirty="0">
                <a:solidFill>
                  <a:srgbClr val="FFFF00"/>
                </a:solidFill>
              </a:rPr>
              <a:t> </a:t>
            </a:r>
            <a:r>
              <a:rPr lang="en-US" sz="2800" b="1" dirty="0" err="1">
                <a:solidFill>
                  <a:srgbClr val="FFFF00"/>
                </a:solidFill>
              </a:rPr>
              <a:t>Pembantu</a:t>
            </a:r>
            <a:r>
              <a:rPr lang="en-US" sz="2800" b="1" dirty="0">
                <a:solidFill>
                  <a:srgbClr val="FFFF00"/>
                </a:solidFill>
              </a:rPr>
              <a:t> </a:t>
            </a:r>
            <a:r>
              <a:rPr lang="en-US" sz="2800" b="1" dirty="0" smtClean="0">
                <a:solidFill>
                  <a:srgbClr val="FFFF00"/>
                </a:solidFill>
              </a:rPr>
              <a:t>Pembina.</a:t>
            </a:r>
          </a:p>
          <a:p>
            <a:pPr marL="971550" lvl="1" indent="-514350">
              <a:buFontTx/>
              <a:buAutoNum type="arabicPeriod"/>
            </a:pPr>
            <a:r>
              <a:rPr lang="en-US" sz="2800" b="1" dirty="0" smtClean="0">
                <a:solidFill>
                  <a:srgbClr val="FFFF00"/>
                </a:solidFill>
              </a:rPr>
              <a:t>Pembina </a:t>
            </a:r>
            <a:r>
              <a:rPr lang="en-US" sz="2800" b="1" dirty="0" err="1">
                <a:solidFill>
                  <a:srgbClr val="FFFF00"/>
                </a:solidFill>
              </a:rPr>
              <a:t>Pramuka</a:t>
            </a:r>
            <a:r>
              <a:rPr lang="en-US" sz="2800" b="1" dirty="0">
                <a:solidFill>
                  <a:srgbClr val="FFFF00"/>
                </a:solidFill>
              </a:rPr>
              <a:t> </a:t>
            </a:r>
            <a:r>
              <a:rPr lang="en-US" sz="2800" b="1" dirty="0" err="1">
                <a:solidFill>
                  <a:srgbClr val="FFFF00"/>
                </a:solidFill>
              </a:rPr>
              <a:t>melaksanakan</a:t>
            </a:r>
            <a:r>
              <a:rPr lang="en-US" sz="2800" b="1" dirty="0">
                <a:solidFill>
                  <a:srgbClr val="FFFF00"/>
                </a:solidFill>
              </a:rPr>
              <a:t> </a:t>
            </a:r>
            <a:r>
              <a:rPr lang="en-US" sz="2800" b="1" dirty="0" err="1">
                <a:solidFill>
                  <a:srgbClr val="FFFF00"/>
                </a:solidFill>
              </a:rPr>
              <a:t>Kegiatan</a:t>
            </a:r>
            <a:r>
              <a:rPr lang="en-US" sz="2800" b="1" dirty="0">
                <a:solidFill>
                  <a:srgbClr val="FFFF00"/>
                </a:solidFill>
              </a:rPr>
              <a:t> </a:t>
            </a:r>
            <a:r>
              <a:rPr lang="en-US" sz="2800" b="1" dirty="0" err="1">
                <a:solidFill>
                  <a:srgbClr val="FFFF00"/>
                </a:solidFill>
              </a:rPr>
              <a:t>Orientasi</a:t>
            </a:r>
            <a:r>
              <a:rPr lang="en-US" sz="2800" b="1" dirty="0">
                <a:solidFill>
                  <a:srgbClr val="FFFF00"/>
                </a:solidFill>
              </a:rPr>
              <a:t> </a:t>
            </a:r>
            <a:r>
              <a:rPr lang="en-US" sz="2800" b="1" dirty="0" err="1">
                <a:solidFill>
                  <a:srgbClr val="FFFF00"/>
                </a:solidFill>
              </a:rPr>
              <a:t>Pendidikan</a:t>
            </a:r>
            <a:r>
              <a:rPr lang="en-US" sz="2800" b="1" dirty="0">
                <a:solidFill>
                  <a:srgbClr val="FFFF00"/>
                </a:solidFill>
              </a:rPr>
              <a:t> </a:t>
            </a:r>
            <a:r>
              <a:rPr lang="en-US" sz="2800" b="1" dirty="0" err="1" smtClean="0">
                <a:solidFill>
                  <a:srgbClr val="FFFF00"/>
                </a:solidFill>
              </a:rPr>
              <a:t>Kepramukaan</a:t>
            </a:r>
            <a:r>
              <a:rPr lang="en-US" sz="2800" b="1" dirty="0" smtClean="0">
                <a:solidFill>
                  <a:srgbClr val="FFFF00"/>
                </a:solidFill>
              </a:rPr>
              <a:t>.</a:t>
            </a:r>
          </a:p>
          <a:p>
            <a:pPr marL="971550" lvl="1" indent="-514350">
              <a:buFontTx/>
              <a:buAutoNum type="arabicPeriod"/>
            </a:pPr>
            <a:r>
              <a:rPr lang="en-US" sz="2800" b="1" dirty="0" smtClean="0">
                <a:solidFill>
                  <a:srgbClr val="FFFF00"/>
                </a:solidFill>
              </a:rPr>
              <a:t>Guru </a:t>
            </a:r>
            <a:r>
              <a:rPr lang="en-US" sz="2800" b="1" dirty="0" err="1">
                <a:solidFill>
                  <a:srgbClr val="FFFF00"/>
                </a:solidFill>
              </a:rPr>
              <a:t>kelas</a:t>
            </a:r>
            <a:r>
              <a:rPr lang="en-US" sz="2800" b="1" dirty="0">
                <a:solidFill>
                  <a:srgbClr val="FFFF00"/>
                </a:solidFill>
              </a:rPr>
              <a:t>/Guru Mata </a:t>
            </a:r>
            <a:r>
              <a:rPr lang="en-US" sz="2800" b="1" dirty="0" err="1">
                <a:solidFill>
                  <a:srgbClr val="FFFF00"/>
                </a:solidFill>
              </a:rPr>
              <a:t>Pelajaran</a:t>
            </a:r>
            <a:r>
              <a:rPr lang="en-US" sz="2800" b="1" dirty="0">
                <a:solidFill>
                  <a:srgbClr val="FFFF00"/>
                </a:solidFill>
              </a:rPr>
              <a:t> yang </a:t>
            </a:r>
            <a:r>
              <a:rPr lang="en-US" sz="2800" b="1" dirty="0" err="1">
                <a:solidFill>
                  <a:srgbClr val="FFFF00"/>
                </a:solidFill>
              </a:rPr>
              <a:t>bukan</a:t>
            </a:r>
            <a:r>
              <a:rPr lang="en-US" sz="2800" b="1" dirty="0">
                <a:solidFill>
                  <a:srgbClr val="FFFF00"/>
                </a:solidFill>
              </a:rPr>
              <a:t> Pembina </a:t>
            </a:r>
            <a:r>
              <a:rPr lang="en-US" sz="2800" b="1" dirty="0" err="1">
                <a:solidFill>
                  <a:srgbClr val="FFFF00"/>
                </a:solidFill>
              </a:rPr>
              <a:t>Pramuka</a:t>
            </a:r>
            <a:r>
              <a:rPr lang="en-US" sz="2800" b="1" dirty="0">
                <a:solidFill>
                  <a:srgbClr val="FFFF00"/>
                </a:solidFill>
              </a:rPr>
              <a:t> </a:t>
            </a:r>
            <a:r>
              <a:rPr lang="en-US" sz="2800" b="1" dirty="0" err="1">
                <a:solidFill>
                  <a:srgbClr val="FFFF00"/>
                </a:solidFill>
              </a:rPr>
              <a:t>membantu</a:t>
            </a:r>
            <a:r>
              <a:rPr lang="en-US" sz="2800" b="1" dirty="0">
                <a:solidFill>
                  <a:srgbClr val="FFFF00"/>
                </a:solidFill>
              </a:rPr>
              <a:t> </a:t>
            </a:r>
            <a:r>
              <a:rPr lang="en-US" sz="2800" b="1" dirty="0" err="1">
                <a:solidFill>
                  <a:srgbClr val="FFFF00"/>
                </a:solidFill>
              </a:rPr>
              <a:t>pelaksanaan</a:t>
            </a:r>
            <a:r>
              <a:rPr lang="en-US" sz="2800" b="1" dirty="0">
                <a:solidFill>
                  <a:srgbClr val="FFFF00"/>
                </a:solidFill>
              </a:rPr>
              <a:t> </a:t>
            </a:r>
            <a:r>
              <a:rPr lang="en-US" sz="2800" b="1" dirty="0" err="1">
                <a:solidFill>
                  <a:srgbClr val="FFFF00"/>
                </a:solidFill>
              </a:rPr>
              <a:t>kegiatan</a:t>
            </a:r>
            <a:r>
              <a:rPr lang="en-US" sz="2800" b="1" dirty="0">
                <a:solidFill>
                  <a:srgbClr val="FFFF00"/>
                </a:solidFill>
              </a:rPr>
              <a:t> </a:t>
            </a:r>
            <a:r>
              <a:rPr lang="en-US" sz="2800" b="1" dirty="0" err="1">
                <a:solidFill>
                  <a:srgbClr val="FFFF00"/>
                </a:solidFill>
              </a:rPr>
              <a:t>Orientasi</a:t>
            </a:r>
            <a:r>
              <a:rPr lang="en-US" sz="2800" b="1" dirty="0">
                <a:solidFill>
                  <a:srgbClr val="FFFF00"/>
                </a:solidFill>
              </a:rPr>
              <a:t> </a:t>
            </a:r>
            <a:r>
              <a:rPr lang="en-US" sz="2800" b="1" dirty="0" err="1">
                <a:solidFill>
                  <a:srgbClr val="FFFF00"/>
                </a:solidFill>
              </a:rPr>
              <a:t>Pendidikan</a:t>
            </a:r>
            <a:r>
              <a:rPr lang="en-US" sz="2800" b="1" dirty="0">
                <a:solidFill>
                  <a:srgbClr val="FFFF00"/>
                </a:solidFill>
              </a:rPr>
              <a:t> </a:t>
            </a:r>
            <a:r>
              <a:rPr lang="en-US" sz="2800" b="1" dirty="0" err="1" smtClean="0">
                <a:solidFill>
                  <a:srgbClr val="FFFF00"/>
                </a:solidFill>
              </a:rPr>
              <a:t>Kepramukaan</a:t>
            </a:r>
            <a:r>
              <a:rPr lang="en-US" sz="2800" b="1" dirty="0">
                <a:solidFill>
                  <a:srgbClr val="FFFF00"/>
                </a:solidFill>
              </a:rPr>
              <a:t>.</a:t>
            </a:r>
          </a:p>
        </p:txBody>
      </p:sp>
    </p:spTree>
    <p:extLst>
      <p:ext uri="{BB962C8B-B14F-4D97-AF65-F5344CB8AC3E}">
        <p14:creationId xmlns="" xmlns:p14="http://schemas.microsoft.com/office/powerpoint/2010/main" val="1135063876"/>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animBg="1"/>
      <p:bldP spid="1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2626"/>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PENGELOLAAN KEGIATAN 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KONTEKS IMPLEMENTASI KURIKULUM 2013.</a:t>
            </a:r>
            <a:endPar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461684" y="1066800"/>
            <a:ext cx="82296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err="1">
                <a:solidFill>
                  <a:prstClr val="black"/>
                </a:solidFill>
              </a:rPr>
              <a:t>Prosedur</a:t>
            </a:r>
            <a:r>
              <a:rPr lang="en-US" sz="2400" b="1" dirty="0">
                <a:solidFill>
                  <a:prstClr val="black"/>
                </a:solidFill>
              </a:rPr>
              <a:t> </a:t>
            </a:r>
            <a:r>
              <a:rPr lang="en-US" sz="2400" b="1" dirty="0" err="1">
                <a:solidFill>
                  <a:prstClr val="black"/>
                </a:solidFill>
              </a:rPr>
              <a:t>Pelaksanaan</a:t>
            </a:r>
            <a:r>
              <a:rPr lang="en-US" sz="2400" b="1" dirty="0">
                <a:solidFill>
                  <a:prstClr val="black"/>
                </a:solidFill>
              </a:rPr>
              <a:t> model </a:t>
            </a:r>
            <a:r>
              <a:rPr lang="en-US" sz="2400" b="1" u="sng" dirty="0" smtClean="0">
                <a:solidFill>
                  <a:prstClr val="black"/>
                </a:solidFill>
              </a:rPr>
              <a:t>AKTUALISASI</a:t>
            </a:r>
            <a:r>
              <a:rPr lang="en-US" sz="2400" b="1" dirty="0" smtClean="0">
                <a:solidFill>
                  <a:prstClr val="black"/>
                </a:solidFill>
              </a:rPr>
              <a:t> </a:t>
            </a:r>
            <a:r>
              <a:rPr lang="en-US" sz="2400" b="1" dirty="0" err="1">
                <a:solidFill>
                  <a:prstClr val="black"/>
                </a:solidFill>
              </a:rPr>
              <a:t>Kurikulum</a:t>
            </a:r>
            <a:r>
              <a:rPr lang="en-US" sz="2400" b="1" dirty="0">
                <a:solidFill>
                  <a:prstClr val="black"/>
                </a:solidFill>
              </a:rPr>
              <a:t> 2013 </a:t>
            </a:r>
            <a:r>
              <a:rPr lang="en-US" sz="2400" b="1" dirty="0" err="1">
                <a:solidFill>
                  <a:prstClr val="black"/>
                </a:solidFill>
              </a:rPr>
              <a:t>Esktra-kurikuler</a:t>
            </a:r>
            <a:r>
              <a:rPr lang="en-US" sz="2400" b="1" dirty="0">
                <a:solidFill>
                  <a:prstClr val="black"/>
                </a:solidFill>
              </a:rPr>
              <a:t> </a:t>
            </a:r>
            <a:r>
              <a:rPr lang="en-US" sz="2400" b="1" dirty="0" err="1">
                <a:solidFill>
                  <a:prstClr val="black"/>
                </a:solidFill>
              </a:rPr>
              <a:t>Wajib</a:t>
            </a:r>
            <a:r>
              <a:rPr lang="en-US" sz="2400" b="1" dirty="0">
                <a:solidFill>
                  <a:prstClr val="black"/>
                </a:solidFill>
              </a:rPr>
              <a:t> </a:t>
            </a:r>
            <a:r>
              <a:rPr lang="en-US" sz="2400" b="1" dirty="0" err="1">
                <a:solidFill>
                  <a:prstClr val="black"/>
                </a:solidFill>
              </a:rPr>
              <a:t>Pendidikan</a:t>
            </a:r>
            <a:r>
              <a:rPr lang="en-US" sz="2400" b="1" dirty="0">
                <a:solidFill>
                  <a:prstClr val="black"/>
                </a:solidFill>
              </a:rPr>
              <a:t> </a:t>
            </a:r>
            <a:r>
              <a:rPr lang="en-US" sz="2400" b="1" dirty="0" err="1">
                <a:solidFill>
                  <a:prstClr val="black"/>
                </a:solidFill>
              </a:rPr>
              <a:t>Kepramukaan</a:t>
            </a:r>
            <a:r>
              <a:rPr lang="en-US" sz="2400" b="1" dirty="0">
                <a:solidFill>
                  <a:prstClr val="black"/>
                </a:solidFill>
              </a:rPr>
              <a:t>.</a:t>
            </a:r>
          </a:p>
        </p:txBody>
      </p:sp>
      <p:sp>
        <p:nvSpPr>
          <p:cNvPr id="11" name="Rectangle 10"/>
          <p:cNvSpPr/>
          <p:nvPr/>
        </p:nvSpPr>
        <p:spPr>
          <a:xfrm>
            <a:off x="461684" y="1952298"/>
            <a:ext cx="8229600" cy="4832132"/>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Tx/>
              <a:buAutoNum type="arabicPeriod"/>
            </a:pPr>
            <a:r>
              <a:rPr lang="en-US" sz="2800" b="1" dirty="0" smtClean="0">
                <a:solidFill>
                  <a:schemeClr val="bg1"/>
                </a:solidFill>
              </a:rPr>
              <a:t>Guru </a:t>
            </a:r>
            <a:r>
              <a:rPr lang="en-US" sz="2800" b="1" dirty="0" err="1">
                <a:solidFill>
                  <a:schemeClr val="bg1"/>
                </a:solidFill>
              </a:rPr>
              <a:t>kelas</a:t>
            </a:r>
            <a:r>
              <a:rPr lang="en-US" sz="2800" b="1" dirty="0">
                <a:solidFill>
                  <a:schemeClr val="bg1"/>
                </a:solidFill>
              </a:rPr>
              <a:t>/Guru Mata </a:t>
            </a:r>
            <a:r>
              <a:rPr lang="en-US" sz="2800" b="1" dirty="0" err="1">
                <a:solidFill>
                  <a:schemeClr val="bg1"/>
                </a:solidFill>
              </a:rPr>
              <a:t>Pelajaran</a:t>
            </a:r>
            <a:r>
              <a:rPr lang="en-US" sz="2800" b="1" dirty="0">
                <a:solidFill>
                  <a:schemeClr val="bg1"/>
                </a:solidFill>
              </a:rPr>
              <a:t> </a:t>
            </a:r>
            <a:r>
              <a:rPr lang="en-US" sz="2800" b="1" u="sng" dirty="0" smtClean="0">
                <a:solidFill>
                  <a:srgbClr val="FFFF00"/>
                </a:solidFill>
              </a:rPr>
              <a:t>MENGIDENTIFIKASI</a:t>
            </a:r>
            <a:r>
              <a:rPr lang="en-US" sz="2800" b="1" u="sng" dirty="0" smtClean="0">
                <a:solidFill>
                  <a:schemeClr val="bg1"/>
                </a:solidFill>
              </a:rPr>
              <a:t> MUATAN-MUATAN PEMBELAJARAN</a:t>
            </a:r>
            <a:r>
              <a:rPr lang="en-US" sz="2800" b="1" dirty="0" smtClean="0">
                <a:solidFill>
                  <a:schemeClr val="bg1"/>
                </a:solidFill>
              </a:rPr>
              <a:t>  </a:t>
            </a:r>
            <a:r>
              <a:rPr lang="en-US" sz="2800" b="1" dirty="0">
                <a:solidFill>
                  <a:schemeClr val="bg1"/>
                </a:solidFill>
              </a:rPr>
              <a:t>yang </a:t>
            </a:r>
            <a:r>
              <a:rPr lang="en-US" sz="2800" b="1" dirty="0" err="1">
                <a:solidFill>
                  <a:schemeClr val="bg1"/>
                </a:solidFill>
              </a:rPr>
              <a:t>dapat</a:t>
            </a:r>
            <a:r>
              <a:rPr lang="en-US" sz="2800" b="1" dirty="0">
                <a:solidFill>
                  <a:schemeClr val="bg1"/>
                </a:solidFill>
              </a:rPr>
              <a:t> </a:t>
            </a:r>
            <a:r>
              <a:rPr lang="en-US" sz="2800" b="1" dirty="0" err="1">
                <a:solidFill>
                  <a:schemeClr val="bg1"/>
                </a:solidFill>
              </a:rPr>
              <a:t>diaktualisasikan</a:t>
            </a:r>
            <a:r>
              <a:rPr lang="en-US" sz="2800" b="1" dirty="0">
                <a:solidFill>
                  <a:schemeClr val="bg1"/>
                </a:solidFill>
              </a:rPr>
              <a:t> di </a:t>
            </a:r>
            <a:r>
              <a:rPr lang="en-US" sz="2800" b="1" dirty="0" err="1">
                <a:solidFill>
                  <a:schemeClr val="bg1"/>
                </a:solidFill>
              </a:rPr>
              <a:t>dalam</a:t>
            </a:r>
            <a:r>
              <a:rPr lang="en-US" sz="2800" b="1" dirty="0">
                <a:solidFill>
                  <a:schemeClr val="bg1"/>
                </a:solidFill>
              </a:rPr>
              <a:t> </a:t>
            </a:r>
            <a:r>
              <a:rPr lang="en-US" sz="2800" b="1" dirty="0" err="1">
                <a:solidFill>
                  <a:schemeClr val="bg1"/>
                </a:solidFill>
              </a:rPr>
              <a:t>kegiatan</a:t>
            </a:r>
            <a:r>
              <a:rPr lang="en-US" sz="2800" b="1" dirty="0">
                <a:solidFill>
                  <a:schemeClr val="bg1"/>
                </a:solidFill>
              </a:rPr>
              <a:t> </a:t>
            </a:r>
            <a:r>
              <a:rPr lang="en-US" sz="2800" b="1" dirty="0" err="1" smtClean="0">
                <a:solidFill>
                  <a:schemeClr val="bg1"/>
                </a:solidFill>
              </a:rPr>
              <a:t>Kepramukaan</a:t>
            </a:r>
            <a:r>
              <a:rPr lang="en-US" sz="2800" b="1" dirty="0" smtClean="0">
                <a:solidFill>
                  <a:schemeClr val="bg1"/>
                </a:solidFill>
              </a:rPr>
              <a:t>.</a:t>
            </a:r>
          </a:p>
          <a:p>
            <a:pPr marL="514350" indent="-514350">
              <a:buFontTx/>
              <a:buAutoNum type="arabicPeriod"/>
            </a:pPr>
            <a:r>
              <a:rPr lang="en-US" sz="2800" b="1" dirty="0" smtClean="0">
                <a:solidFill>
                  <a:schemeClr val="bg1"/>
                </a:solidFill>
              </a:rPr>
              <a:t>Guru </a:t>
            </a:r>
            <a:r>
              <a:rPr lang="en-US" sz="2800" b="1" u="sng" dirty="0" err="1">
                <a:solidFill>
                  <a:srgbClr val="FFFF00"/>
                </a:solidFill>
              </a:rPr>
              <a:t>menyerahkan</a:t>
            </a:r>
            <a:r>
              <a:rPr lang="en-US" sz="2800" b="1" dirty="0">
                <a:solidFill>
                  <a:schemeClr val="bg1"/>
                </a:solidFill>
              </a:rPr>
              <a:t> </a:t>
            </a:r>
            <a:r>
              <a:rPr lang="en-US" sz="2800" b="1" dirty="0" err="1">
                <a:solidFill>
                  <a:schemeClr val="bg1"/>
                </a:solidFill>
              </a:rPr>
              <a:t>hasil</a:t>
            </a:r>
            <a:r>
              <a:rPr lang="en-US" sz="2800" b="1" dirty="0">
                <a:solidFill>
                  <a:schemeClr val="bg1"/>
                </a:solidFill>
              </a:rPr>
              <a:t> </a:t>
            </a:r>
            <a:r>
              <a:rPr lang="en-US" sz="2800" b="1" dirty="0" err="1">
                <a:solidFill>
                  <a:schemeClr val="bg1"/>
                </a:solidFill>
              </a:rPr>
              <a:t>identifikasi</a:t>
            </a:r>
            <a:r>
              <a:rPr lang="en-US" sz="2800" b="1" dirty="0">
                <a:solidFill>
                  <a:schemeClr val="bg1"/>
                </a:solidFill>
              </a:rPr>
              <a:t> </a:t>
            </a:r>
            <a:r>
              <a:rPr lang="en-US" sz="2800" b="1" u="sng" dirty="0" smtClean="0">
                <a:solidFill>
                  <a:schemeClr val="bg1"/>
                </a:solidFill>
              </a:rPr>
              <a:t>MUATAN-MUATAN PEMBELAJARAN</a:t>
            </a:r>
            <a:r>
              <a:rPr lang="en-US" sz="2800" b="1" dirty="0" smtClean="0">
                <a:solidFill>
                  <a:schemeClr val="bg1"/>
                </a:solidFill>
              </a:rPr>
              <a:t> </a:t>
            </a:r>
            <a:r>
              <a:rPr lang="en-US" sz="2800" b="1" dirty="0" err="1">
                <a:solidFill>
                  <a:schemeClr val="bg1"/>
                </a:solidFill>
              </a:rPr>
              <a:t>kepada</a:t>
            </a:r>
            <a:r>
              <a:rPr lang="en-US" sz="2800" b="1" dirty="0">
                <a:solidFill>
                  <a:schemeClr val="bg1"/>
                </a:solidFill>
              </a:rPr>
              <a:t> Pembina </a:t>
            </a:r>
            <a:r>
              <a:rPr lang="en-US" sz="2800" b="1" dirty="0" err="1">
                <a:solidFill>
                  <a:schemeClr val="bg1"/>
                </a:solidFill>
              </a:rPr>
              <a:t>Pramuka</a:t>
            </a:r>
            <a:r>
              <a:rPr lang="en-US" sz="2800" b="1" dirty="0">
                <a:solidFill>
                  <a:schemeClr val="bg1"/>
                </a:solidFill>
              </a:rPr>
              <a:t> </a:t>
            </a:r>
            <a:r>
              <a:rPr lang="en-US" sz="2800" b="1" dirty="0" err="1">
                <a:solidFill>
                  <a:schemeClr val="bg1"/>
                </a:solidFill>
              </a:rPr>
              <a:t>untuk</a:t>
            </a:r>
            <a:r>
              <a:rPr lang="en-US" sz="2800" b="1" dirty="0">
                <a:solidFill>
                  <a:schemeClr val="bg1"/>
                </a:solidFill>
              </a:rPr>
              <a:t> </a:t>
            </a:r>
            <a:r>
              <a:rPr lang="en-US" sz="2800" b="1" dirty="0" err="1">
                <a:solidFill>
                  <a:schemeClr val="bg1"/>
                </a:solidFill>
              </a:rPr>
              <a:t>dapat</a:t>
            </a:r>
            <a:r>
              <a:rPr lang="en-US" sz="2800" b="1" dirty="0">
                <a:solidFill>
                  <a:schemeClr val="bg1"/>
                </a:solidFill>
              </a:rPr>
              <a:t> </a:t>
            </a:r>
            <a:r>
              <a:rPr lang="en-US" sz="2800" b="1" u="sng" dirty="0" err="1">
                <a:solidFill>
                  <a:srgbClr val="FFFF00"/>
                </a:solidFill>
              </a:rPr>
              <a:t>diaktualisasikan</a:t>
            </a:r>
            <a:r>
              <a:rPr lang="en-US" sz="2800" b="1" dirty="0">
                <a:solidFill>
                  <a:schemeClr val="bg1"/>
                </a:solidFill>
              </a:rPr>
              <a:t> </a:t>
            </a:r>
            <a:r>
              <a:rPr lang="en-US" sz="2800" b="1" dirty="0" err="1">
                <a:solidFill>
                  <a:schemeClr val="bg1"/>
                </a:solidFill>
              </a:rPr>
              <a:t>dalam</a:t>
            </a:r>
            <a:r>
              <a:rPr lang="en-US" sz="2800" b="1" dirty="0">
                <a:solidFill>
                  <a:schemeClr val="bg1"/>
                </a:solidFill>
              </a:rPr>
              <a:t> </a:t>
            </a:r>
            <a:r>
              <a:rPr lang="en-US" sz="2800" b="1" dirty="0" err="1">
                <a:solidFill>
                  <a:schemeClr val="bg1"/>
                </a:solidFill>
              </a:rPr>
              <a:t>kegiatan</a:t>
            </a:r>
            <a:r>
              <a:rPr lang="en-US" sz="2800" b="1" dirty="0">
                <a:solidFill>
                  <a:schemeClr val="bg1"/>
                </a:solidFill>
              </a:rPr>
              <a:t> </a:t>
            </a:r>
            <a:r>
              <a:rPr lang="en-US" sz="2800" b="1" dirty="0" err="1" smtClean="0">
                <a:solidFill>
                  <a:schemeClr val="bg1"/>
                </a:solidFill>
              </a:rPr>
              <a:t>Kepramukaan</a:t>
            </a:r>
            <a:r>
              <a:rPr lang="en-US" sz="2800" b="1" dirty="0" smtClean="0">
                <a:solidFill>
                  <a:schemeClr val="bg1"/>
                </a:solidFill>
              </a:rPr>
              <a:t>.</a:t>
            </a:r>
          </a:p>
          <a:p>
            <a:pPr marL="514350" indent="-514350">
              <a:buFontTx/>
              <a:buAutoNum type="arabicPeriod"/>
            </a:pPr>
            <a:r>
              <a:rPr lang="en-US" sz="2800" b="1" dirty="0" err="1" smtClean="0">
                <a:solidFill>
                  <a:schemeClr val="bg1"/>
                </a:solidFill>
              </a:rPr>
              <a:t>Setelah</a:t>
            </a:r>
            <a:r>
              <a:rPr lang="en-US" sz="2800" b="1" dirty="0" smtClean="0">
                <a:solidFill>
                  <a:schemeClr val="bg1"/>
                </a:solidFill>
              </a:rPr>
              <a:t> </a:t>
            </a:r>
            <a:r>
              <a:rPr lang="en-US" sz="2800" b="1" dirty="0" err="1">
                <a:solidFill>
                  <a:schemeClr val="bg1"/>
                </a:solidFill>
              </a:rPr>
              <a:t>pelaksanaan</a:t>
            </a:r>
            <a:r>
              <a:rPr lang="en-US" sz="2800" b="1" dirty="0">
                <a:solidFill>
                  <a:schemeClr val="bg1"/>
                </a:solidFill>
              </a:rPr>
              <a:t> </a:t>
            </a:r>
            <a:r>
              <a:rPr lang="en-US" sz="2800" b="1" dirty="0" err="1">
                <a:solidFill>
                  <a:schemeClr val="bg1"/>
                </a:solidFill>
              </a:rPr>
              <a:t>kegiatan</a:t>
            </a:r>
            <a:r>
              <a:rPr lang="en-US" sz="2800" b="1" dirty="0">
                <a:solidFill>
                  <a:schemeClr val="bg1"/>
                </a:solidFill>
              </a:rPr>
              <a:t> </a:t>
            </a:r>
            <a:r>
              <a:rPr lang="en-US" sz="2800" b="1" dirty="0" err="1">
                <a:solidFill>
                  <a:schemeClr val="bg1"/>
                </a:solidFill>
              </a:rPr>
              <a:t>Kepramukaan</a:t>
            </a:r>
            <a:r>
              <a:rPr lang="en-US" sz="2800" b="1" dirty="0">
                <a:solidFill>
                  <a:schemeClr val="bg1"/>
                </a:solidFill>
              </a:rPr>
              <a:t>, Pembina </a:t>
            </a:r>
            <a:r>
              <a:rPr lang="en-US" sz="2800" b="1" dirty="0" err="1">
                <a:solidFill>
                  <a:schemeClr val="bg1"/>
                </a:solidFill>
              </a:rPr>
              <a:t>Pramuka</a:t>
            </a:r>
            <a:r>
              <a:rPr lang="en-US" sz="2800" b="1" dirty="0">
                <a:solidFill>
                  <a:schemeClr val="bg1"/>
                </a:solidFill>
              </a:rPr>
              <a:t> </a:t>
            </a:r>
            <a:r>
              <a:rPr lang="en-US" sz="2800" b="1" u="sng" dirty="0" err="1">
                <a:solidFill>
                  <a:srgbClr val="FFFF00"/>
                </a:solidFill>
              </a:rPr>
              <a:t>menyampaikan</a:t>
            </a:r>
            <a:r>
              <a:rPr lang="en-US" sz="2800" b="1" u="sng" dirty="0">
                <a:solidFill>
                  <a:srgbClr val="FFFF00"/>
                </a:solidFill>
              </a:rPr>
              <a:t> </a:t>
            </a:r>
            <a:r>
              <a:rPr lang="en-US" sz="2800" b="1" u="sng" dirty="0" err="1">
                <a:solidFill>
                  <a:srgbClr val="FFFF00"/>
                </a:solidFill>
              </a:rPr>
              <a:t>hasil</a:t>
            </a:r>
            <a:r>
              <a:rPr lang="en-US" sz="2800" b="1" u="sng" dirty="0">
                <a:solidFill>
                  <a:srgbClr val="FFFF00"/>
                </a:solidFill>
              </a:rPr>
              <a:t> </a:t>
            </a:r>
            <a:r>
              <a:rPr lang="en-US" sz="2800" b="1" u="sng" dirty="0" err="1">
                <a:solidFill>
                  <a:srgbClr val="FFFF00"/>
                </a:solidFill>
              </a:rPr>
              <a:t>kegiatan</a:t>
            </a:r>
            <a:r>
              <a:rPr lang="en-US" sz="2800" b="1" dirty="0">
                <a:solidFill>
                  <a:schemeClr val="bg1"/>
                </a:solidFill>
              </a:rPr>
              <a:t> </a:t>
            </a:r>
            <a:r>
              <a:rPr lang="en-US" sz="2800" b="1" dirty="0" err="1">
                <a:solidFill>
                  <a:schemeClr val="bg1"/>
                </a:solidFill>
              </a:rPr>
              <a:t>kepada</a:t>
            </a:r>
            <a:r>
              <a:rPr lang="en-US" sz="2800" b="1" dirty="0">
                <a:solidFill>
                  <a:schemeClr val="bg1"/>
                </a:solidFill>
              </a:rPr>
              <a:t> Guru </a:t>
            </a:r>
            <a:r>
              <a:rPr lang="en-US" sz="2800" b="1" dirty="0" err="1">
                <a:solidFill>
                  <a:schemeClr val="bg1"/>
                </a:solidFill>
              </a:rPr>
              <a:t>kelas</a:t>
            </a:r>
            <a:r>
              <a:rPr lang="en-US" sz="2800" b="1" dirty="0">
                <a:solidFill>
                  <a:schemeClr val="bg1"/>
                </a:solidFill>
              </a:rPr>
              <a:t>/Guru Mata </a:t>
            </a:r>
            <a:r>
              <a:rPr lang="en-US" sz="2800" b="1" dirty="0" err="1">
                <a:solidFill>
                  <a:schemeClr val="bg1"/>
                </a:solidFill>
              </a:rPr>
              <a:t>Pelajaran</a:t>
            </a:r>
            <a:r>
              <a:rPr lang="en-US" sz="2800" b="1" dirty="0">
                <a:solidFill>
                  <a:schemeClr val="bg1"/>
                </a:solidFill>
              </a:rPr>
              <a:t>.</a:t>
            </a:r>
            <a:endParaRPr lang="en-US" sz="5400" b="1" dirty="0">
              <a:solidFill>
                <a:schemeClr val="bg1"/>
              </a:solidFill>
            </a:endParaRPr>
          </a:p>
        </p:txBody>
      </p:sp>
    </p:spTree>
    <p:extLst>
      <p:ext uri="{BB962C8B-B14F-4D97-AF65-F5344CB8AC3E}">
        <p14:creationId xmlns="" xmlns:p14="http://schemas.microsoft.com/office/powerpoint/2010/main" val="1783101287"/>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animBg="1"/>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2626"/>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PENGELOLAAN KEGIATAN 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KONTEKS IMPLEMENTASI KURIKULUM 2013.</a:t>
            </a:r>
            <a:endPar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461684" y="1066800"/>
            <a:ext cx="8229600" cy="838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err="1">
                <a:solidFill>
                  <a:prstClr val="black"/>
                </a:solidFill>
              </a:rPr>
              <a:t>Prosedur</a:t>
            </a:r>
            <a:r>
              <a:rPr lang="en-US" sz="2400" b="1" dirty="0">
                <a:solidFill>
                  <a:prstClr val="black"/>
                </a:solidFill>
              </a:rPr>
              <a:t> </a:t>
            </a:r>
            <a:r>
              <a:rPr lang="en-US" sz="2400" b="1" dirty="0" err="1">
                <a:solidFill>
                  <a:prstClr val="black"/>
                </a:solidFill>
              </a:rPr>
              <a:t>Pelaksanaan</a:t>
            </a:r>
            <a:r>
              <a:rPr lang="en-US" sz="2400" b="1" dirty="0">
                <a:solidFill>
                  <a:prstClr val="black"/>
                </a:solidFill>
              </a:rPr>
              <a:t> model </a:t>
            </a:r>
            <a:r>
              <a:rPr lang="en-US" sz="2400" b="1" u="sng" dirty="0" smtClean="0">
                <a:solidFill>
                  <a:prstClr val="black"/>
                </a:solidFill>
              </a:rPr>
              <a:t>REGULER </a:t>
            </a:r>
            <a:r>
              <a:rPr lang="en-US" sz="2400" b="1" dirty="0" smtClean="0">
                <a:solidFill>
                  <a:prstClr val="black"/>
                </a:solidFill>
              </a:rPr>
              <a:t>GERAKAN PRAMUKA </a:t>
            </a:r>
            <a:r>
              <a:rPr lang="en-US" sz="2400" b="1" dirty="0" err="1" smtClean="0">
                <a:solidFill>
                  <a:prstClr val="black"/>
                </a:solidFill>
              </a:rPr>
              <a:t>pada</a:t>
            </a:r>
            <a:r>
              <a:rPr lang="en-US" sz="2400" b="1" dirty="0" smtClean="0">
                <a:solidFill>
                  <a:prstClr val="black"/>
                </a:solidFill>
              </a:rPr>
              <a:t> GUGUS DEPAN</a:t>
            </a:r>
            <a:endParaRPr lang="en-US" sz="2400" b="1" dirty="0">
              <a:solidFill>
                <a:prstClr val="black"/>
              </a:solidFill>
            </a:endParaRPr>
          </a:p>
        </p:txBody>
      </p:sp>
      <p:sp>
        <p:nvSpPr>
          <p:cNvPr id="11" name="Rectangle 10"/>
          <p:cNvSpPr/>
          <p:nvPr/>
        </p:nvSpPr>
        <p:spPr>
          <a:xfrm>
            <a:off x="461684" y="1952298"/>
            <a:ext cx="8229600" cy="4832132"/>
          </a:xfrm>
          <a:prstGeom prst="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14350" indent="-514350">
              <a:buFontTx/>
              <a:buAutoNum type="arabicPeriod"/>
            </a:pPr>
            <a:r>
              <a:rPr lang="en-US" sz="2800" b="1" dirty="0" smtClean="0">
                <a:solidFill>
                  <a:schemeClr val="bg1"/>
                </a:solidFill>
              </a:rPr>
              <a:t>Pembina </a:t>
            </a:r>
            <a:r>
              <a:rPr lang="en-US" sz="2800" b="1" dirty="0" err="1" smtClean="0">
                <a:solidFill>
                  <a:schemeClr val="bg1"/>
                </a:solidFill>
              </a:rPr>
              <a:t>Pramuka</a:t>
            </a:r>
            <a:r>
              <a:rPr lang="en-US" sz="2800" b="1" dirty="0" smtClean="0">
                <a:solidFill>
                  <a:schemeClr val="bg1"/>
                </a:solidFill>
              </a:rPr>
              <a:t> </a:t>
            </a:r>
            <a:r>
              <a:rPr lang="en-US" sz="2800" b="1" dirty="0" err="1" smtClean="0">
                <a:solidFill>
                  <a:schemeClr val="bg1"/>
                </a:solidFill>
              </a:rPr>
              <a:t>melaksanakan</a:t>
            </a:r>
            <a:r>
              <a:rPr lang="en-US" sz="2800" b="1" dirty="0" smtClean="0">
                <a:solidFill>
                  <a:schemeClr val="bg1"/>
                </a:solidFill>
              </a:rPr>
              <a:t> </a:t>
            </a:r>
            <a:r>
              <a:rPr lang="en-US" sz="2800" b="1" dirty="0" err="1" smtClean="0">
                <a:solidFill>
                  <a:schemeClr val="bg1"/>
                </a:solidFill>
              </a:rPr>
              <a:t>kegiatan</a:t>
            </a:r>
            <a:r>
              <a:rPr lang="en-US" sz="2800" b="1" dirty="0" smtClean="0">
                <a:solidFill>
                  <a:schemeClr val="bg1"/>
                </a:solidFill>
              </a:rPr>
              <a:t> </a:t>
            </a:r>
            <a:r>
              <a:rPr lang="en-US" sz="2800" b="1" dirty="0" err="1" smtClean="0">
                <a:solidFill>
                  <a:schemeClr val="bg1"/>
                </a:solidFill>
              </a:rPr>
              <a:t>pembinaan</a:t>
            </a:r>
            <a:r>
              <a:rPr lang="en-US" sz="2800" b="1" dirty="0" smtClean="0">
                <a:solidFill>
                  <a:schemeClr val="bg1"/>
                </a:solidFill>
              </a:rPr>
              <a:t> </a:t>
            </a:r>
            <a:r>
              <a:rPr lang="en-US" sz="2800" b="1" dirty="0" err="1" smtClean="0">
                <a:solidFill>
                  <a:schemeClr val="bg1"/>
                </a:solidFill>
              </a:rPr>
              <a:t>dan</a:t>
            </a:r>
            <a:r>
              <a:rPr lang="en-US" sz="2800" b="1" dirty="0" smtClean="0">
                <a:solidFill>
                  <a:schemeClr val="bg1"/>
                </a:solidFill>
              </a:rPr>
              <a:t> </a:t>
            </a:r>
            <a:r>
              <a:rPr lang="en-US" sz="2800" b="1" dirty="0" err="1" smtClean="0">
                <a:solidFill>
                  <a:schemeClr val="bg1"/>
                </a:solidFill>
              </a:rPr>
              <a:t>latihan</a:t>
            </a:r>
            <a:r>
              <a:rPr lang="en-US" sz="2800" b="1" dirty="0" smtClean="0">
                <a:solidFill>
                  <a:schemeClr val="bg1"/>
                </a:solidFill>
              </a:rPr>
              <a:t> GERAKAN PRAMUKA.</a:t>
            </a:r>
          </a:p>
          <a:p>
            <a:pPr marL="514350" indent="-514350">
              <a:buFontTx/>
              <a:buAutoNum type="arabicPeriod"/>
            </a:pPr>
            <a:r>
              <a:rPr lang="en-US" sz="2800" b="1" dirty="0">
                <a:solidFill>
                  <a:schemeClr val="bg1"/>
                </a:solidFill>
              </a:rPr>
              <a:t>Pembina </a:t>
            </a:r>
            <a:r>
              <a:rPr lang="en-US" sz="2800" b="1" dirty="0" err="1">
                <a:solidFill>
                  <a:schemeClr val="bg1"/>
                </a:solidFill>
              </a:rPr>
              <a:t>Pramuka</a:t>
            </a:r>
            <a:r>
              <a:rPr lang="en-US" sz="2800" b="1" dirty="0">
                <a:solidFill>
                  <a:schemeClr val="bg1"/>
                </a:solidFill>
              </a:rPr>
              <a:t> </a:t>
            </a:r>
            <a:r>
              <a:rPr lang="en-US" sz="2800" b="1" u="sng" dirty="0" smtClean="0">
                <a:solidFill>
                  <a:srgbClr val="FFFF00"/>
                </a:solidFill>
              </a:rPr>
              <a:t>MENGAKTUALISASIKAN</a:t>
            </a:r>
            <a:r>
              <a:rPr lang="en-US" sz="2800" b="1" dirty="0" smtClean="0">
                <a:solidFill>
                  <a:srgbClr val="FFFF00"/>
                </a:solidFill>
              </a:rPr>
              <a:t>/ </a:t>
            </a:r>
            <a:r>
              <a:rPr lang="en-US" sz="2800" b="1" u="sng" dirty="0" smtClean="0">
                <a:solidFill>
                  <a:srgbClr val="FFFF00"/>
                </a:solidFill>
              </a:rPr>
              <a:t>MELAKSANAKAN</a:t>
            </a:r>
            <a:r>
              <a:rPr lang="en-US" sz="2800" b="1" dirty="0" smtClean="0">
                <a:solidFill>
                  <a:schemeClr val="bg1"/>
                </a:solidFill>
              </a:rPr>
              <a:t> </a:t>
            </a:r>
            <a:r>
              <a:rPr lang="en-US" sz="2800" b="1" dirty="0" err="1">
                <a:solidFill>
                  <a:schemeClr val="bg1"/>
                </a:solidFill>
              </a:rPr>
              <a:t>hasil</a:t>
            </a:r>
            <a:r>
              <a:rPr lang="en-US" sz="2800" b="1" dirty="0">
                <a:solidFill>
                  <a:schemeClr val="bg1"/>
                </a:solidFill>
              </a:rPr>
              <a:t> </a:t>
            </a:r>
            <a:r>
              <a:rPr lang="en-US" sz="2800" b="1" dirty="0" err="1">
                <a:solidFill>
                  <a:schemeClr val="bg1"/>
                </a:solidFill>
              </a:rPr>
              <a:t>identifikasi</a:t>
            </a:r>
            <a:r>
              <a:rPr lang="en-US" sz="2800" b="1" dirty="0">
                <a:solidFill>
                  <a:schemeClr val="bg1"/>
                </a:solidFill>
              </a:rPr>
              <a:t> </a:t>
            </a:r>
            <a:r>
              <a:rPr lang="en-US" sz="2800" b="1" u="sng" dirty="0" smtClean="0">
                <a:solidFill>
                  <a:schemeClr val="bg1"/>
                </a:solidFill>
              </a:rPr>
              <a:t>MUATAN-MUATAN PEMBELAJARAN</a:t>
            </a:r>
            <a:r>
              <a:rPr lang="en-US" sz="2800" b="1" dirty="0" smtClean="0">
                <a:solidFill>
                  <a:schemeClr val="bg1"/>
                </a:solidFill>
              </a:rPr>
              <a:t> </a:t>
            </a:r>
            <a:r>
              <a:rPr lang="en-US" sz="2800" b="1" dirty="0" err="1" smtClean="0">
                <a:solidFill>
                  <a:schemeClr val="bg1"/>
                </a:solidFill>
              </a:rPr>
              <a:t>dari</a:t>
            </a:r>
            <a:r>
              <a:rPr lang="en-US" sz="2800" b="1" dirty="0" smtClean="0">
                <a:solidFill>
                  <a:schemeClr val="bg1"/>
                </a:solidFill>
              </a:rPr>
              <a:t> Guru </a:t>
            </a:r>
            <a:r>
              <a:rPr lang="en-US" sz="2800" b="1" dirty="0" err="1" smtClean="0">
                <a:solidFill>
                  <a:schemeClr val="bg1"/>
                </a:solidFill>
              </a:rPr>
              <a:t>Kelas</a:t>
            </a:r>
            <a:r>
              <a:rPr lang="en-US" sz="2800" b="1" dirty="0" smtClean="0">
                <a:solidFill>
                  <a:schemeClr val="bg1"/>
                </a:solidFill>
              </a:rPr>
              <a:t>/Guru Mata </a:t>
            </a:r>
            <a:r>
              <a:rPr lang="en-US" sz="2800" b="1" dirty="0" err="1" smtClean="0">
                <a:solidFill>
                  <a:schemeClr val="bg1"/>
                </a:solidFill>
              </a:rPr>
              <a:t>Pelajaran</a:t>
            </a:r>
            <a:r>
              <a:rPr lang="en-US" sz="2800" b="1" dirty="0" smtClean="0">
                <a:solidFill>
                  <a:schemeClr val="bg1"/>
                </a:solidFill>
              </a:rPr>
              <a:t>.</a:t>
            </a:r>
          </a:p>
          <a:p>
            <a:pPr marL="514350" indent="-514350">
              <a:buFontTx/>
              <a:buAutoNum type="arabicPeriod"/>
            </a:pPr>
            <a:r>
              <a:rPr lang="en-US" sz="2800" b="1" dirty="0" err="1" smtClean="0">
                <a:solidFill>
                  <a:schemeClr val="bg1"/>
                </a:solidFill>
              </a:rPr>
              <a:t>Setelah</a:t>
            </a:r>
            <a:r>
              <a:rPr lang="en-US" sz="2800" b="1" dirty="0" smtClean="0">
                <a:solidFill>
                  <a:schemeClr val="bg1"/>
                </a:solidFill>
              </a:rPr>
              <a:t> </a:t>
            </a:r>
            <a:r>
              <a:rPr lang="en-US" sz="2800" b="1" dirty="0" err="1">
                <a:solidFill>
                  <a:schemeClr val="bg1"/>
                </a:solidFill>
              </a:rPr>
              <a:t>pelaksanaan</a:t>
            </a:r>
            <a:r>
              <a:rPr lang="en-US" sz="2800" b="1" dirty="0">
                <a:solidFill>
                  <a:schemeClr val="bg1"/>
                </a:solidFill>
              </a:rPr>
              <a:t> </a:t>
            </a:r>
            <a:r>
              <a:rPr lang="en-US" sz="2800" b="1" dirty="0" err="1">
                <a:solidFill>
                  <a:schemeClr val="bg1"/>
                </a:solidFill>
              </a:rPr>
              <a:t>kegiatan</a:t>
            </a:r>
            <a:r>
              <a:rPr lang="en-US" sz="2800" b="1" dirty="0">
                <a:solidFill>
                  <a:schemeClr val="bg1"/>
                </a:solidFill>
              </a:rPr>
              <a:t> </a:t>
            </a:r>
            <a:r>
              <a:rPr lang="en-US" sz="2800" b="1" dirty="0" err="1">
                <a:solidFill>
                  <a:schemeClr val="bg1"/>
                </a:solidFill>
              </a:rPr>
              <a:t>Kepramukaan</a:t>
            </a:r>
            <a:r>
              <a:rPr lang="en-US" sz="2800" b="1" dirty="0">
                <a:solidFill>
                  <a:schemeClr val="bg1"/>
                </a:solidFill>
              </a:rPr>
              <a:t>, Pembina </a:t>
            </a:r>
            <a:r>
              <a:rPr lang="en-US" sz="2800" b="1" dirty="0" err="1">
                <a:solidFill>
                  <a:schemeClr val="bg1"/>
                </a:solidFill>
              </a:rPr>
              <a:t>Pramuka</a:t>
            </a:r>
            <a:r>
              <a:rPr lang="en-US" sz="2800" b="1" dirty="0">
                <a:solidFill>
                  <a:schemeClr val="bg1"/>
                </a:solidFill>
              </a:rPr>
              <a:t> </a:t>
            </a:r>
            <a:r>
              <a:rPr lang="en-US" sz="2800" b="1" u="sng" dirty="0" err="1">
                <a:solidFill>
                  <a:srgbClr val="FFFF00"/>
                </a:solidFill>
              </a:rPr>
              <a:t>menyampaikan</a:t>
            </a:r>
            <a:r>
              <a:rPr lang="en-US" sz="2800" b="1" u="sng" dirty="0">
                <a:solidFill>
                  <a:srgbClr val="FFFF00"/>
                </a:solidFill>
              </a:rPr>
              <a:t> </a:t>
            </a:r>
            <a:r>
              <a:rPr lang="en-US" sz="2800" b="1" u="sng" dirty="0" err="1">
                <a:solidFill>
                  <a:srgbClr val="FFFF00"/>
                </a:solidFill>
              </a:rPr>
              <a:t>hasil</a:t>
            </a:r>
            <a:r>
              <a:rPr lang="en-US" sz="2800" b="1" u="sng" dirty="0">
                <a:solidFill>
                  <a:srgbClr val="FFFF00"/>
                </a:solidFill>
              </a:rPr>
              <a:t> </a:t>
            </a:r>
            <a:r>
              <a:rPr lang="en-US" sz="2800" b="1" u="sng" dirty="0" err="1" smtClean="0">
                <a:solidFill>
                  <a:srgbClr val="FFFF00"/>
                </a:solidFill>
              </a:rPr>
              <a:t>kegiatan</a:t>
            </a:r>
            <a:r>
              <a:rPr lang="en-US" sz="2800" b="1" dirty="0" smtClean="0">
                <a:solidFill>
                  <a:schemeClr val="bg1"/>
                </a:solidFill>
              </a:rPr>
              <a:t> </a:t>
            </a:r>
            <a:r>
              <a:rPr lang="en-US" sz="2800" b="1" dirty="0" err="1">
                <a:solidFill>
                  <a:schemeClr val="bg1"/>
                </a:solidFill>
              </a:rPr>
              <a:t>kepada</a:t>
            </a:r>
            <a:r>
              <a:rPr lang="en-US" sz="2800" b="1" dirty="0">
                <a:solidFill>
                  <a:schemeClr val="bg1"/>
                </a:solidFill>
              </a:rPr>
              <a:t> Guru </a:t>
            </a:r>
            <a:r>
              <a:rPr lang="en-US" sz="2800" b="1" dirty="0" err="1">
                <a:solidFill>
                  <a:schemeClr val="bg1"/>
                </a:solidFill>
              </a:rPr>
              <a:t>kelas</a:t>
            </a:r>
            <a:r>
              <a:rPr lang="en-US" sz="2800" b="1" dirty="0">
                <a:solidFill>
                  <a:schemeClr val="bg1"/>
                </a:solidFill>
              </a:rPr>
              <a:t>/Guru Mata </a:t>
            </a:r>
            <a:r>
              <a:rPr lang="en-US" sz="2800" b="1" dirty="0" err="1" smtClean="0">
                <a:solidFill>
                  <a:schemeClr val="bg1"/>
                </a:solidFill>
              </a:rPr>
              <a:t>Pelajaran</a:t>
            </a:r>
            <a:r>
              <a:rPr lang="en-US" sz="2800" b="1" dirty="0">
                <a:solidFill>
                  <a:schemeClr val="bg1"/>
                </a:solidFill>
              </a:rPr>
              <a:t> </a:t>
            </a:r>
            <a:r>
              <a:rPr lang="en-US" sz="2800" b="1" dirty="0" err="1" smtClean="0">
                <a:solidFill>
                  <a:schemeClr val="bg1"/>
                </a:solidFill>
              </a:rPr>
              <a:t>dan</a:t>
            </a:r>
            <a:r>
              <a:rPr lang="en-US" sz="2800" b="1" dirty="0" smtClean="0">
                <a:solidFill>
                  <a:schemeClr val="bg1"/>
                </a:solidFill>
              </a:rPr>
              <a:t> </a:t>
            </a:r>
            <a:r>
              <a:rPr lang="en-US" sz="2800" b="1" dirty="0" err="1" smtClean="0">
                <a:solidFill>
                  <a:schemeClr val="bg1"/>
                </a:solidFill>
              </a:rPr>
              <a:t>memberikan</a:t>
            </a:r>
            <a:r>
              <a:rPr lang="en-US" sz="2800" b="1" dirty="0" smtClean="0">
                <a:solidFill>
                  <a:schemeClr val="bg1"/>
                </a:solidFill>
              </a:rPr>
              <a:t> </a:t>
            </a:r>
            <a:r>
              <a:rPr lang="en-US" sz="2800" b="1" dirty="0" err="1" smtClean="0">
                <a:solidFill>
                  <a:schemeClr val="bg1"/>
                </a:solidFill>
              </a:rPr>
              <a:t>nilai</a:t>
            </a:r>
            <a:r>
              <a:rPr lang="en-US" sz="2800" b="1" dirty="0" smtClean="0">
                <a:solidFill>
                  <a:schemeClr val="bg1"/>
                </a:solidFill>
              </a:rPr>
              <a:t> </a:t>
            </a:r>
            <a:r>
              <a:rPr lang="en-US" sz="2800" b="1" dirty="0" err="1" smtClean="0">
                <a:solidFill>
                  <a:schemeClr val="bg1"/>
                </a:solidFill>
              </a:rPr>
              <a:t>pada</a:t>
            </a:r>
            <a:r>
              <a:rPr lang="en-US" sz="2800" b="1" dirty="0" smtClean="0">
                <a:solidFill>
                  <a:schemeClr val="bg1"/>
                </a:solidFill>
              </a:rPr>
              <a:t> </a:t>
            </a:r>
            <a:r>
              <a:rPr lang="en-US" sz="2800" b="1" dirty="0" err="1" smtClean="0">
                <a:solidFill>
                  <a:schemeClr val="bg1"/>
                </a:solidFill>
              </a:rPr>
              <a:t>catatan</a:t>
            </a:r>
            <a:r>
              <a:rPr lang="en-US" sz="2800" b="1" dirty="0" smtClean="0">
                <a:solidFill>
                  <a:schemeClr val="bg1"/>
                </a:solidFill>
              </a:rPr>
              <a:t> </a:t>
            </a:r>
            <a:r>
              <a:rPr lang="en-US" sz="2800" b="1" dirty="0" err="1" smtClean="0">
                <a:solidFill>
                  <a:schemeClr val="bg1"/>
                </a:solidFill>
              </a:rPr>
              <a:t>harian</a:t>
            </a:r>
            <a:r>
              <a:rPr lang="en-US" sz="2800" b="1" dirty="0" smtClean="0">
                <a:solidFill>
                  <a:schemeClr val="bg1"/>
                </a:solidFill>
              </a:rPr>
              <a:t> </a:t>
            </a:r>
            <a:r>
              <a:rPr lang="en-US" sz="2800" b="1" dirty="0" err="1" smtClean="0">
                <a:solidFill>
                  <a:schemeClr val="bg1"/>
                </a:solidFill>
              </a:rPr>
              <a:t>masing-masing</a:t>
            </a:r>
            <a:r>
              <a:rPr lang="en-US" sz="2800" b="1" dirty="0" smtClean="0">
                <a:solidFill>
                  <a:schemeClr val="bg1"/>
                </a:solidFill>
              </a:rPr>
              <a:t> </a:t>
            </a:r>
            <a:r>
              <a:rPr lang="en-US" sz="2800" b="1" dirty="0" err="1" smtClean="0">
                <a:solidFill>
                  <a:schemeClr val="bg1"/>
                </a:solidFill>
              </a:rPr>
              <a:t>siswa</a:t>
            </a:r>
            <a:r>
              <a:rPr lang="en-US" sz="2800" b="1" dirty="0" smtClean="0">
                <a:solidFill>
                  <a:schemeClr val="bg1"/>
                </a:solidFill>
              </a:rPr>
              <a:t>.</a:t>
            </a:r>
            <a:endParaRPr lang="en-US" sz="5400" b="1" dirty="0">
              <a:solidFill>
                <a:schemeClr val="bg1"/>
              </a:solidFill>
            </a:endParaRPr>
          </a:p>
        </p:txBody>
      </p:sp>
    </p:spTree>
    <p:extLst>
      <p:ext uri="{BB962C8B-B14F-4D97-AF65-F5344CB8AC3E}">
        <p14:creationId xmlns="" xmlns:p14="http://schemas.microsoft.com/office/powerpoint/2010/main" val="2562321076"/>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 xmlns:p14="http://schemas.microsoft.com/office/powerpoint/2010/main" val="1727426319"/>
              </p:ext>
            </p:extLst>
          </p:nvPr>
        </p:nvGraphicFramePr>
        <p:xfrm>
          <a:off x="385763" y="795510"/>
          <a:ext cx="8453438" cy="5833890"/>
        </p:xfrm>
        <a:graphic>
          <a:graphicData uri="http://schemas.openxmlformats.org/drawingml/2006/table">
            <a:tbl>
              <a:tblPr firstRow="1" bandRow="1">
                <a:tableStyleId>{5940675A-B579-460E-94D1-54222C63F5DA}</a:tableStyleId>
              </a:tblPr>
              <a:tblGrid>
                <a:gridCol w="515991"/>
                <a:gridCol w="1039168"/>
                <a:gridCol w="1326029"/>
                <a:gridCol w="2371849"/>
                <a:gridCol w="1752600"/>
                <a:gridCol w="1447801"/>
              </a:tblGrid>
              <a:tr h="651382">
                <a:tc>
                  <a:txBody>
                    <a:bodyPr/>
                    <a:lstStyle/>
                    <a:p>
                      <a:pPr algn="ctr"/>
                      <a:r>
                        <a:rPr lang="id-ID" sz="1100" noProof="0" dirty="0" smtClean="0"/>
                        <a:t>NO</a:t>
                      </a:r>
                      <a:endParaRPr lang="id-ID" sz="1100" noProof="0" dirty="0"/>
                    </a:p>
                  </a:txBody>
                  <a:tcPr marL="68580" marR="68580" anchor="ctr">
                    <a:solidFill>
                      <a:schemeClr val="accent1"/>
                    </a:solidFill>
                  </a:tcPr>
                </a:tc>
                <a:tc>
                  <a:txBody>
                    <a:bodyPr/>
                    <a:lstStyle/>
                    <a:p>
                      <a:pPr algn="ctr"/>
                      <a:r>
                        <a:rPr lang="id-ID" sz="1600" noProof="0" dirty="0" smtClean="0"/>
                        <a:t>BLOK</a:t>
                      </a:r>
                      <a:endParaRPr lang="id-ID" sz="1600" baseline="0" noProof="0" dirty="0" smtClean="0"/>
                    </a:p>
                    <a:p>
                      <a:pPr algn="ctr"/>
                      <a:r>
                        <a:rPr lang="id-ID" sz="1600" noProof="0" dirty="0" smtClean="0"/>
                        <a:t>PERKELAS</a:t>
                      </a:r>
                      <a:endParaRPr lang="id-ID" sz="1600" noProof="0" dirty="0"/>
                    </a:p>
                  </a:txBody>
                  <a:tcPr marL="68580" marR="68580" anchor="ctr">
                    <a:solidFill>
                      <a:schemeClr val="accent1"/>
                    </a:solidFill>
                  </a:tcPr>
                </a:tc>
                <a:tc>
                  <a:txBody>
                    <a:bodyPr/>
                    <a:lstStyle/>
                    <a:p>
                      <a:pPr algn="ctr"/>
                      <a:r>
                        <a:rPr lang="id-ID" sz="1600" noProof="0" dirty="0" smtClean="0"/>
                        <a:t>JENJANG</a:t>
                      </a:r>
                    </a:p>
                    <a:p>
                      <a:pPr algn="ctr"/>
                      <a:r>
                        <a:rPr lang="id-ID" sz="1600" noProof="0" dirty="0" smtClean="0"/>
                        <a:t>PENDIDIKAN</a:t>
                      </a:r>
                      <a:endParaRPr lang="id-ID" sz="1600" noProof="0" dirty="0"/>
                    </a:p>
                  </a:txBody>
                  <a:tcPr marL="68580" marR="68580" anchor="ctr">
                    <a:solidFill>
                      <a:schemeClr val="accent1"/>
                    </a:solidFill>
                  </a:tcPr>
                </a:tc>
                <a:tc>
                  <a:txBody>
                    <a:bodyPr/>
                    <a:lstStyle/>
                    <a:p>
                      <a:pPr algn="ctr"/>
                      <a:r>
                        <a:rPr lang="id-ID" sz="1600" noProof="0" dirty="0" smtClean="0"/>
                        <a:t>WAKTU</a:t>
                      </a:r>
                    </a:p>
                    <a:p>
                      <a:pPr algn="ctr"/>
                      <a:r>
                        <a:rPr lang="id-ID" sz="1600" noProof="0" dirty="0" smtClean="0"/>
                        <a:t>PELAKSANAAN</a:t>
                      </a:r>
                      <a:endParaRPr lang="id-ID" sz="1600" noProof="0" dirty="0"/>
                    </a:p>
                  </a:txBody>
                  <a:tcPr marL="68580" marR="68580" anchor="ctr">
                    <a:solidFill>
                      <a:schemeClr val="accent1"/>
                    </a:solidFill>
                  </a:tcPr>
                </a:tc>
                <a:tc>
                  <a:txBody>
                    <a:bodyPr/>
                    <a:lstStyle/>
                    <a:p>
                      <a:pPr algn="ctr"/>
                      <a:r>
                        <a:rPr lang="id-ID" sz="1600" noProof="0" dirty="0" smtClean="0"/>
                        <a:t>KEGIATAN</a:t>
                      </a:r>
                      <a:endParaRPr lang="id-ID" sz="1600" noProof="0" dirty="0"/>
                    </a:p>
                  </a:txBody>
                  <a:tcPr marL="68580" marR="68580" anchor="ctr">
                    <a:solidFill>
                      <a:schemeClr val="accent1"/>
                    </a:solidFill>
                  </a:tcPr>
                </a:tc>
                <a:tc>
                  <a:txBody>
                    <a:bodyPr/>
                    <a:lstStyle/>
                    <a:p>
                      <a:pPr algn="ctr"/>
                      <a:r>
                        <a:rPr lang="id-ID" sz="1600" noProof="0" dirty="0" smtClean="0"/>
                        <a:t>INDIKATOR DAN MEDIA</a:t>
                      </a:r>
                      <a:endParaRPr lang="id-ID" sz="1600" noProof="0" dirty="0"/>
                    </a:p>
                  </a:txBody>
                  <a:tcPr marL="68580" marR="68580" anchor="ctr">
                    <a:solidFill>
                      <a:schemeClr val="accent1"/>
                    </a:solidFill>
                  </a:tcPr>
                </a:tc>
              </a:tr>
              <a:tr h="755997">
                <a:tc>
                  <a:txBody>
                    <a:bodyPr/>
                    <a:lstStyle/>
                    <a:p>
                      <a:r>
                        <a:rPr lang="id-ID" sz="1600" noProof="0" dirty="0" smtClean="0"/>
                        <a:t>1</a:t>
                      </a:r>
                      <a:endParaRPr lang="id-ID" sz="1600" noProof="0" dirty="0"/>
                    </a:p>
                  </a:txBody>
                  <a:tcPr marL="68580" marR="68580"/>
                </a:tc>
                <a:tc>
                  <a:txBody>
                    <a:bodyPr/>
                    <a:lstStyle/>
                    <a:p>
                      <a:r>
                        <a:rPr lang="id-ID" sz="1600" noProof="0" dirty="0" smtClean="0"/>
                        <a:t>I</a:t>
                      </a:r>
                      <a:endParaRPr lang="id-ID" sz="1600" noProof="0" dirty="0"/>
                    </a:p>
                  </a:txBody>
                  <a:tcPr marL="68580" marR="68580"/>
                </a:tc>
                <a:tc>
                  <a:txBody>
                    <a:bodyPr/>
                    <a:lstStyle/>
                    <a:p>
                      <a:r>
                        <a:rPr lang="id-ID" sz="1600" noProof="0" dirty="0" smtClean="0"/>
                        <a:t>SD/MI</a:t>
                      </a:r>
                      <a:endParaRPr lang="id-ID" sz="1600" noProof="0" dirty="0"/>
                    </a:p>
                  </a:txBody>
                  <a:tcPr marL="68580" marR="68580"/>
                </a:tc>
                <a:tc>
                  <a:txBody>
                    <a:bodyPr/>
                    <a:lstStyle/>
                    <a:p>
                      <a:pPr marL="0" indent="0">
                        <a:buFont typeface="Arial" panose="020B0604020202020204" pitchFamily="34" charset="0"/>
                        <a:buNone/>
                      </a:pPr>
                      <a:r>
                        <a:rPr lang="id-ID" sz="1600" noProof="0" dirty="0" smtClean="0"/>
                        <a:t>Awal</a:t>
                      </a:r>
                      <a:r>
                        <a:rPr lang="id-ID" sz="1600" baseline="0" noProof="0" dirty="0" smtClean="0"/>
                        <a:t> tahun pembelajaran Terintegrasi dengan </a:t>
                      </a:r>
                      <a:r>
                        <a:rPr lang="id-ID" sz="1600" baseline="0" noProof="0" dirty="0" smtClean="0">
                          <a:solidFill>
                            <a:srgbClr val="00B050"/>
                          </a:solidFill>
                        </a:rPr>
                        <a:t>Masa Orientasi Siswa</a:t>
                      </a:r>
                      <a:r>
                        <a:rPr lang="id-ID" sz="1600" baseline="0" noProof="0" dirty="0" smtClean="0"/>
                        <a:t> </a:t>
                      </a:r>
                      <a:r>
                        <a:rPr lang="id-ID" sz="1600" baseline="0" noProof="0" dirty="0" smtClean="0">
                          <a:solidFill>
                            <a:srgbClr val="FF0000"/>
                          </a:solidFill>
                        </a:rPr>
                        <a:t>(</a:t>
                      </a:r>
                      <a:r>
                        <a:rPr lang="en-US" sz="1600" baseline="0" noProof="0" dirty="0" smtClean="0">
                          <a:solidFill>
                            <a:srgbClr val="FF0000"/>
                          </a:solidFill>
                        </a:rPr>
                        <a:t>18</a:t>
                      </a:r>
                      <a:r>
                        <a:rPr lang="id-ID" sz="1600" baseline="0" noProof="0" dirty="0" smtClean="0">
                          <a:solidFill>
                            <a:srgbClr val="FF0000"/>
                          </a:solidFill>
                        </a:rPr>
                        <a:t> JAM)</a:t>
                      </a:r>
                      <a:r>
                        <a:rPr lang="id-ID" sz="1600" baseline="0" noProof="0" dirty="0" smtClean="0"/>
                        <a:t> </a:t>
                      </a:r>
                      <a:endParaRPr lang="id-ID" sz="1600" noProof="0" dirty="0"/>
                    </a:p>
                  </a:txBody>
                  <a:tcPr marL="68580" marR="68580"/>
                </a:tc>
                <a:tc rowSpan="8">
                  <a:txBody>
                    <a:bodyPr/>
                    <a:lstStyle/>
                    <a:p>
                      <a:r>
                        <a:rPr lang="id-ID" sz="1600" noProof="0" dirty="0" smtClean="0">
                          <a:solidFill>
                            <a:schemeClr val="bg1"/>
                          </a:solidFill>
                        </a:rPr>
                        <a:t>Hidup</a:t>
                      </a:r>
                      <a:r>
                        <a:rPr lang="id-ID" sz="1600" baseline="0" noProof="0" dirty="0" smtClean="0">
                          <a:solidFill>
                            <a:schemeClr val="bg1"/>
                          </a:solidFill>
                        </a:rPr>
                        <a:t> di alam terbuka (lingkungan sekolah dan/atau diluar lingkungan sekolah):</a:t>
                      </a:r>
                    </a:p>
                    <a:p>
                      <a:pPr marL="168275" indent="-168275">
                        <a:buFontTx/>
                        <a:buChar char="-"/>
                      </a:pPr>
                      <a:r>
                        <a:rPr lang="id-ID" sz="1600" baseline="0" noProof="0" dirty="0" smtClean="0">
                          <a:solidFill>
                            <a:schemeClr val="bg1"/>
                          </a:solidFill>
                        </a:rPr>
                        <a:t>Bakti</a:t>
                      </a:r>
                    </a:p>
                    <a:p>
                      <a:pPr marL="168275" indent="-168275">
                        <a:buFontTx/>
                        <a:buChar char="-"/>
                      </a:pPr>
                      <a:r>
                        <a:rPr lang="en-US" sz="1600" baseline="0" noProof="0" dirty="0" err="1" smtClean="0">
                          <a:solidFill>
                            <a:schemeClr val="bg1"/>
                          </a:solidFill>
                        </a:rPr>
                        <a:t>Widya</a:t>
                      </a:r>
                      <a:r>
                        <a:rPr lang="en-US" sz="1600" baseline="0" noProof="0" dirty="0" smtClean="0">
                          <a:solidFill>
                            <a:schemeClr val="bg1"/>
                          </a:solidFill>
                        </a:rPr>
                        <a:t> </a:t>
                      </a:r>
                      <a:r>
                        <a:rPr lang="id-ID" sz="1600" baseline="0" noProof="0" dirty="0" smtClean="0">
                          <a:solidFill>
                            <a:schemeClr val="bg1"/>
                          </a:solidFill>
                        </a:rPr>
                        <a:t>Wisata </a:t>
                      </a:r>
                    </a:p>
                    <a:p>
                      <a:pPr marL="168275" indent="-168275">
                        <a:buFontTx/>
                        <a:buChar char="-"/>
                      </a:pPr>
                      <a:r>
                        <a:rPr lang="id-ID" sz="1600" baseline="0" noProof="0" dirty="0" smtClean="0">
                          <a:solidFill>
                            <a:schemeClr val="bg1"/>
                          </a:solidFill>
                        </a:rPr>
                        <a:t>Pengembaraan</a:t>
                      </a:r>
                    </a:p>
                    <a:p>
                      <a:pPr marL="168275" indent="-168275">
                        <a:buFontTx/>
                        <a:buChar char="-"/>
                      </a:pPr>
                      <a:r>
                        <a:rPr lang="id-ID" sz="1600" baseline="0" noProof="0" dirty="0" smtClean="0">
                          <a:solidFill>
                            <a:schemeClr val="bg1"/>
                          </a:solidFill>
                        </a:rPr>
                        <a:t>Berkemah</a:t>
                      </a:r>
                    </a:p>
                    <a:p>
                      <a:pPr marL="285750" indent="-285750">
                        <a:buFontTx/>
                        <a:buChar char="-"/>
                      </a:pPr>
                      <a:endParaRPr lang="id-ID" sz="1600" baseline="0" noProof="0" dirty="0" smtClean="0">
                        <a:solidFill>
                          <a:schemeClr val="bg1"/>
                        </a:solidFill>
                      </a:endParaRPr>
                    </a:p>
                    <a:p>
                      <a:pPr marL="0" indent="0">
                        <a:buFontTx/>
                        <a:buNone/>
                      </a:pPr>
                      <a:r>
                        <a:rPr lang="id-ID" sz="1600" baseline="0" noProof="0" dirty="0" smtClean="0">
                          <a:solidFill>
                            <a:schemeClr val="bg1"/>
                          </a:solidFill>
                        </a:rPr>
                        <a:t>Isi , beban, dan kompleksitas kegiatan disesuaikan dengan rentang usia siswa dan kondisi/kebutuh</a:t>
                      </a:r>
                      <a:r>
                        <a:rPr lang="en-US" sz="1600" baseline="0" noProof="0" dirty="0" smtClean="0">
                          <a:solidFill>
                            <a:schemeClr val="bg1"/>
                          </a:solidFill>
                        </a:rPr>
                        <a:t>- </a:t>
                      </a:r>
                      <a:r>
                        <a:rPr lang="id-ID" sz="1600" baseline="0" noProof="0" dirty="0" smtClean="0">
                          <a:solidFill>
                            <a:schemeClr val="bg1"/>
                          </a:solidFill>
                        </a:rPr>
                        <a:t>an sekolah</a:t>
                      </a:r>
                    </a:p>
                  </a:txBody>
                  <a:tcPr marL="68580" marR="68580">
                    <a:solidFill>
                      <a:schemeClr val="tx1"/>
                    </a:solidFill>
                  </a:tcPr>
                </a:tc>
                <a:tc rowSpan="8">
                  <a:txBody>
                    <a:bodyPr/>
                    <a:lstStyle/>
                    <a:p>
                      <a:pPr lvl="0"/>
                      <a:r>
                        <a:rPr lang="id-ID" sz="1600" kern="1200" noProof="0" dirty="0" smtClean="0">
                          <a:solidFill>
                            <a:schemeClr val="bg1"/>
                          </a:solidFill>
                          <a:effectLst/>
                        </a:rPr>
                        <a:t>Perilaku yang menunjukan sikap lebih tertib, bersyukur, dst</a:t>
                      </a:r>
                    </a:p>
                    <a:p>
                      <a:pPr lvl="0"/>
                      <a:r>
                        <a:rPr lang="id-ID" sz="1600" kern="1200" noProof="0" dirty="0" smtClean="0">
                          <a:solidFill>
                            <a:schemeClr val="bg1"/>
                          </a:solidFill>
                          <a:effectLst/>
                        </a:rPr>
                        <a:t>Menggunakan catatan seperti Logbook</a:t>
                      </a:r>
                    </a:p>
                    <a:p>
                      <a:pPr lvl="0"/>
                      <a:r>
                        <a:rPr lang="id-ID" sz="1600" kern="1200" noProof="0" dirty="0" smtClean="0">
                          <a:solidFill>
                            <a:schemeClr val="bg1"/>
                          </a:solidFill>
                          <a:effectLst/>
                        </a:rPr>
                        <a:t>Portofolio</a:t>
                      </a:r>
                    </a:p>
                    <a:p>
                      <a:r>
                        <a:rPr lang="id-ID" sz="1600" kern="1200" noProof="0" dirty="0" smtClean="0">
                          <a:solidFill>
                            <a:schemeClr val="bg1"/>
                          </a:solidFill>
                          <a:effectLst/>
                        </a:rPr>
                        <a:t>Tanda-tanda pencapaian kecakapan atau perilaku baik</a:t>
                      </a:r>
                      <a:endParaRPr lang="id-ID" sz="1600" noProof="0" dirty="0">
                        <a:solidFill>
                          <a:schemeClr val="bg1"/>
                        </a:solidFill>
                      </a:endParaRPr>
                    </a:p>
                  </a:txBody>
                  <a:tcPr marL="68580" marR="68580">
                    <a:solidFill>
                      <a:srgbClr val="FF0000"/>
                    </a:solidFill>
                  </a:tcPr>
                </a:tc>
              </a:tr>
              <a:tr h="360074">
                <a:tc>
                  <a:txBody>
                    <a:bodyPr/>
                    <a:lstStyle/>
                    <a:p>
                      <a:r>
                        <a:rPr lang="id-ID" sz="1600" noProof="0" dirty="0" smtClean="0"/>
                        <a:t>2</a:t>
                      </a:r>
                      <a:endParaRPr lang="id-ID" sz="1600" noProof="0" dirty="0"/>
                    </a:p>
                  </a:txBody>
                  <a:tcPr marL="68580" marR="68580"/>
                </a:tc>
                <a:tc>
                  <a:txBody>
                    <a:bodyPr/>
                    <a:lstStyle/>
                    <a:p>
                      <a:r>
                        <a:rPr lang="id-ID" sz="1600" noProof="0" dirty="0" smtClean="0"/>
                        <a:t>II</a:t>
                      </a:r>
                      <a:endParaRPr lang="id-ID" sz="1600" noProof="0" dirty="0"/>
                    </a:p>
                  </a:txBody>
                  <a:tcPr marL="68580" marR="68580"/>
                </a:tc>
                <a:tc>
                  <a:txBody>
                    <a:bodyPr/>
                    <a:lstStyle/>
                    <a:p>
                      <a:r>
                        <a:rPr lang="id-ID" sz="1600" noProof="0" dirty="0" smtClean="0"/>
                        <a:t>SD/MI</a:t>
                      </a:r>
                      <a:endParaRPr lang="id-ID" sz="1600" noProof="0" dirty="0"/>
                    </a:p>
                  </a:txBody>
                  <a:tcPr marL="68580" marR="68580"/>
                </a:tc>
                <a:tc rowSpan="3">
                  <a:txBody>
                    <a:bodyPr/>
                    <a:lstStyle/>
                    <a:p>
                      <a:r>
                        <a:rPr lang="id-ID" sz="1600" noProof="0" dirty="0" smtClean="0"/>
                        <a:t>Awal</a:t>
                      </a:r>
                      <a:r>
                        <a:rPr lang="id-ID" sz="1600" baseline="0" noProof="0" dirty="0" smtClean="0"/>
                        <a:t> tahun pembelajaran </a:t>
                      </a:r>
                      <a:r>
                        <a:rPr lang="id-ID" sz="1600" baseline="0" noProof="0" dirty="0" smtClean="0">
                          <a:solidFill>
                            <a:srgbClr val="FF0000"/>
                          </a:solidFill>
                        </a:rPr>
                        <a:t>(</a:t>
                      </a:r>
                      <a:r>
                        <a:rPr lang="en-US" sz="1600" baseline="0" noProof="0" dirty="0" smtClean="0">
                          <a:solidFill>
                            <a:srgbClr val="FF0000"/>
                          </a:solidFill>
                        </a:rPr>
                        <a:t>18</a:t>
                      </a:r>
                      <a:r>
                        <a:rPr lang="id-ID" sz="1600" baseline="0" noProof="0" dirty="0" smtClean="0">
                          <a:solidFill>
                            <a:srgbClr val="FF0000"/>
                          </a:solidFill>
                        </a:rPr>
                        <a:t> JAM)</a:t>
                      </a:r>
                      <a:r>
                        <a:rPr lang="id-ID" sz="1600" baseline="0" noProof="0" dirty="0" smtClean="0"/>
                        <a:t> </a:t>
                      </a:r>
                      <a:endParaRPr lang="id-ID" sz="1600" noProof="0" dirty="0"/>
                    </a:p>
                  </a:txBody>
                  <a:tcPr marL="68580" marR="68580"/>
                </a:tc>
                <a:tc vMerge="1">
                  <a:txBody>
                    <a:bodyPr/>
                    <a:lstStyle/>
                    <a:p>
                      <a:endParaRPr lang="id-ID" dirty="0"/>
                    </a:p>
                  </a:txBody>
                  <a:tcPr/>
                </a:tc>
                <a:tc vMerge="1">
                  <a:txBody>
                    <a:bodyPr/>
                    <a:lstStyle/>
                    <a:p>
                      <a:endParaRPr lang="id-ID" noProof="0" dirty="0"/>
                    </a:p>
                  </a:txBody>
                  <a:tcPr/>
                </a:tc>
              </a:tr>
              <a:tr h="360074">
                <a:tc>
                  <a:txBody>
                    <a:bodyPr/>
                    <a:lstStyle/>
                    <a:p>
                      <a:r>
                        <a:rPr lang="id-ID" sz="1600" noProof="0" dirty="0" smtClean="0"/>
                        <a:t>3</a:t>
                      </a:r>
                      <a:endParaRPr lang="id-ID" sz="1600" noProof="0" dirty="0"/>
                    </a:p>
                  </a:txBody>
                  <a:tcPr marL="68580" marR="68580"/>
                </a:tc>
                <a:tc>
                  <a:txBody>
                    <a:bodyPr/>
                    <a:lstStyle/>
                    <a:p>
                      <a:r>
                        <a:rPr lang="id-ID" sz="1600" noProof="0" dirty="0" smtClean="0"/>
                        <a:t>IV</a:t>
                      </a:r>
                      <a:endParaRPr lang="id-ID" sz="1600" noProof="0" dirty="0"/>
                    </a:p>
                  </a:txBody>
                  <a:tcPr marL="68580" marR="68580"/>
                </a:tc>
                <a:tc>
                  <a:txBody>
                    <a:bodyPr/>
                    <a:lstStyle/>
                    <a:p>
                      <a:r>
                        <a:rPr lang="id-ID" sz="1600" noProof="0" dirty="0" smtClean="0"/>
                        <a:t>SD/MI</a:t>
                      </a:r>
                      <a:endParaRPr lang="id-ID" sz="1600" noProof="0" dirty="0"/>
                    </a:p>
                  </a:txBody>
                  <a:tcPr marL="68580" marR="68580"/>
                </a:tc>
                <a:tc vMerge="1">
                  <a:txBody>
                    <a:bodyPr/>
                    <a:lstStyle/>
                    <a:p>
                      <a:endParaRPr lang="id-ID" noProof="0" dirty="0"/>
                    </a:p>
                  </a:txBody>
                  <a:tcPr/>
                </a:tc>
                <a:tc vMerge="1">
                  <a:txBody>
                    <a:bodyPr/>
                    <a:lstStyle/>
                    <a:p>
                      <a:endParaRPr lang="id-ID" dirty="0"/>
                    </a:p>
                  </a:txBody>
                  <a:tcPr/>
                </a:tc>
                <a:tc vMerge="1">
                  <a:txBody>
                    <a:bodyPr/>
                    <a:lstStyle/>
                    <a:p>
                      <a:endParaRPr lang="id-ID" noProof="0" dirty="0"/>
                    </a:p>
                  </a:txBody>
                  <a:tcPr/>
                </a:tc>
              </a:tr>
              <a:tr h="360074">
                <a:tc>
                  <a:txBody>
                    <a:bodyPr/>
                    <a:lstStyle/>
                    <a:p>
                      <a:r>
                        <a:rPr lang="id-ID" sz="1600" noProof="0" dirty="0" smtClean="0"/>
                        <a:t>4</a:t>
                      </a:r>
                      <a:endParaRPr lang="id-ID" sz="1600" noProof="0" dirty="0"/>
                    </a:p>
                  </a:txBody>
                  <a:tcPr marL="68580" marR="68580"/>
                </a:tc>
                <a:tc>
                  <a:txBody>
                    <a:bodyPr/>
                    <a:lstStyle/>
                    <a:p>
                      <a:r>
                        <a:rPr lang="id-ID" sz="1600" noProof="0" dirty="0" smtClean="0"/>
                        <a:t>V</a:t>
                      </a:r>
                      <a:endParaRPr lang="id-ID" sz="1600" noProof="0" dirty="0"/>
                    </a:p>
                  </a:txBody>
                  <a:tcPr marL="68580" marR="68580"/>
                </a:tc>
                <a:tc>
                  <a:txBody>
                    <a:bodyPr/>
                    <a:lstStyle/>
                    <a:p>
                      <a:r>
                        <a:rPr lang="id-ID" sz="1600" noProof="0" dirty="0" smtClean="0"/>
                        <a:t>SD/MI</a:t>
                      </a:r>
                      <a:endParaRPr lang="id-ID" sz="1600" noProof="0" dirty="0"/>
                    </a:p>
                  </a:txBody>
                  <a:tcPr marL="68580" marR="68580"/>
                </a:tc>
                <a:tc vMerge="1">
                  <a:txBody>
                    <a:bodyPr/>
                    <a:lstStyle/>
                    <a:p>
                      <a:endParaRPr lang="id-ID" noProof="0" dirty="0"/>
                    </a:p>
                  </a:txBody>
                  <a:tcPr/>
                </a:tc>
                <a:tc vMerge="1">
                  <a:txBody>
                    <a:bodyPr/>
                    <a:lstStyle/>
                    <a:p>
                      <a:endParaRPr lang="id-ID" dirty="0"/>
                    </a:p>
                  </a:txBody>
                  <a:tcPr/>
                </a:tc>
                <a:tc vMerge="1">
                  <a:txBody>
                    <a:bodyPr/>
                    <a:lstStyle/>
                    <a:p>
                      <a:endParaRPr lang="id-ID" noProof="0" dirty="0"/>
                    </a:p>
                  </a:txBody>
                  <a:tcPr/>
                </a:tc>
              </a:tr>
              <a:tr h="755997">
                <a:tc>
                  <a:txBody>
                    <a:bodyPr/>
                    <a:lstStyle/>
                    <a:p>
                      <a:r>
                        <a:rPr lang="id-ID" sz="1600" noProof="0" dirty="0" smtClean="0"/>
                        <a:t>5</a:t>
                      </a:r>
                      <a:endParaRPr lang="id-ID" sz="1600" noProof="0" dirty="0"/>
                    </a:p>
                  </a:txBody>
                  <a:tcPr marL="68580" marR="68580"/>
                </a:tc>
                <a:tc>
                  <a:txBody>
                    <a:bodyPr/>
                    <a:lstStyle/>
                    <a:p>
                      <a:r>
                        <a:rPr lang="id-ID" sz="1600" noProof="0" dirty="0" smtClean="0"/>
                        <a:t>VII</a:t>
                      </a:r>
                      <a:endParaRPr lang="id-ID" sz="1600" noProof="0" dirty="0"/>
                    </a:p>
                  </a:txBody>
                  <a:tcPr marL="68580" marR="68580"/>
                </a:tc>
                <a:tc>
                  <a:txBody>
                    <a:bodyPr/>
                    <a:lstStyle/>
                    <a:p>
                      <a:r>
                        <a:rPr lang="id-ID" sz="1600" noProof="0" dirty="0" smtClean="0"/>
                        <a:t>SMP/MTs</a:t>
                      </a:r>
                      <a:endParaRPr lang="id-ID" sz="1600" noProof="0" dirty="0"/>
                    </a:p>
                  </a:txBody>
                  <a:tcPr marL="68580" marR="68580"/>
                </a:tc>
                <a:tc>
                  <a:txBody>
                    <a:bodyPr/>
                    <a:lstStyle/>
                    <a:p>
                      <a:r>
                        <a:rPr lang="id-ID" sz="1600" noProof="0" dirty="0" smtClean="0"/>
                        <a:t>Awal</a:t>
                      </a:r>
                      <a:r>
                        <a:rPr lang="id-ID" sz="1600" baseline="0" noProof="0" dirty="0" smtClean="0"/>
                        <a:t> tahun pembelajaran Terintegrasi dengan </a:t>
                      </a:r>
                      <a:r>
                        <a:rPr lang="id-ID" sz="1600" baseline="0" noProof="0" dirty="0" smtClean="0">
                          <a:solidFill>
                            <a:srgbClr val="00B050"/>
                          </a:solidFill>
                        </a:rPr>
                        <a:t>Masa Orientasi Siswa</a:t>
                      </a:r>
                      <a:r>
                        <a:rPr lang="id-ID" sz="1600" baseline="0" noProof="0" dirty="0" smtClean="0"/>
                        <a:t> </a:t>
                      </a:r>
                      <a:r>
                        <a:rPr lang="id-ID" sz="1600" baseline="0" noProof="0" dirty="0" smtClean="0">
                          <a:solidFill>
                            <a:srgbClr val="FF0000"/>
                          </a:solidFill>
                        </a:rPr>
                        <a:t>(36 JAM)</a:t>
                      </a:r>
                      <a:r>
                        <a:rPr lang="id-ID" sz="1600" baseline="0" noProof="0" dirty="0" smtClean="0"/>
                        <a:t> </a:t>
                      </a:r>
                      <a:endParaRPr lang="id-ID" sz="1600" noProof="0" dirty="0"/>
                    </a:p>
                  </a:txBody>
                  <a:tcPr marL="68580" marR="68580"/>
                </a:tc>
                <a:tc vMerge="1">
                  <a:txBody>
                    <a:bodyPr/>
                    <a:lstStyle/>
                    <a:p>
                      <a:endParaRPr lang="id-ID" dirty="0"/>
                    </a:p>
                  </a:txBody>
                  <a:tcPr/>
                </a:tc>
                <a:tc vMerge="1">
                  <a:txBody>
                    <a:bodyPr/>
                    <a:lstStyle/>
                    <a:p>
                      <a:endParaRPr lang="id-ID" noProof="0" dirty="0"/>
                    </a:p>
                  </a:txBody>
                  <a:tcPr/>
                </a:tc>
              </a:tr>
              <a:tr h="531998">
                <a:tc>
                  <a:txBody>
                    <a:bodyPr/>
                    <a:lstStyle/>
                    <a:p>
                      <a:r>
                        <a:rPr lang="id-ID" sz="1600" noProof="0" dirty="0" smtClean="0"/>
                        <a:t>6</a:t>
                      </a:r>
                      <a:endParaRPr lang="id-ID" sz="1600" noProof="0" dirty="0"/>
                    </a:p>
                  </a:txBody>
                  <a:tcPr marL="68580" marR="68580"/>
                </a:tc>
                <a:tc>
                  <a:txBody>
                    <a:bodyPr/>
                    <a:lstStyle/>
                    <a:p>
                      <a:r>
                        <a:rPr lang="id-ID" sz="1600" noProof="0" dirty="0" smtClean="0"/>
                        <a:t>VIII</a:t>
                      </a:r>
                      <a:endParaRPr lang="id-ID" sz="1600" noProof="0" dirty="0"/>
                    </a:p>
                  </a:txBody>
                  <a:tcPr marL="68580" marR="68580"/>
                </a:tc>
                <a:tc>
                  <a:txBody>
                    <a:bodyPr/>
                    <a:lstStyle/>
                    <a:p>
                      <a:r>
                        <a:rPr lang="id-ID" sz="1600" noProof="0" dirty="0" smtClean="0"/>
                        <a:t>SMP/MTs</a:t>
                      </a:r>
                    </a:p>
                  </a:txBody>
                  <a:tcPr marL="68580" marR="68580"/>
                </a:tc>
                <a:tc>
                  <a:txBody>
                    <a:bodyPr/>
                    <a:lstStyle/>
                    <a:p>
                      <a:r>
                        <a:rPr lang="id-ID" sz="1600" noProof="0" dirty="0" smtClean="0"/>
                        <a:t>Awal tahun pembelajaran </a:t>
                      </a:r>
                      <a:r>
                        <a:rPr lang="id-ID" sz="1600" noProof="0" dirty="0" smtClean="0">
                          <a:solidFill>
                            <a:srgbClr val="FF0000"/>
                          </a:solidFill>
                        </a:rPr>
                        <a:t>(36 JAM)</a:t>
                      </a:r>
                      <a:endParaRPr lang="id-ID" sz="1600" noProof="0" dirty="0">
                        <a:solidFill>
                          <a:srgbClr val="FF0000"/>
                        </a:solidFill>
                      </a:endParaRPr>
                    </a:p>
                  </a:txBody>
                  <a:tcPr marL="68580" marR="68580"/>
                </a:tc>
                <a:tc vMerge="1">
                  <a:txBody>
                    <a:bodyPr/>
                    <a:lstStyle/>
                    <a:p>
                      <a:endParaRPr lang="id-ID" dirty="0"/>
                    </a:p>
                  </a:txBody>
                  <a:tcPr/>
                </a:tc>
                <a:tc vMerge="1">
                  <a:txBody>
                    <a:bodyPr/>
                    <a:lstStyle/>
                    <a:p>
                      <a:endParaRPr lang="id-ID" noProof="0" dirty="0"/>
                    </a:p>
                  </a:txBody>
                  <a:tcPr/>
                </a:tc>
              </a:tr>
              <a:tr h="755997">
                <a:tc>
                  <a:txBody>
                    <a:bodyPr/>
                    <a:lstStyle/>
                    <a:p>
                      <a:r>
                        <a:rPr lang="id-ID" sz="1600" noProof="0" dirty="0" smtClean="0"/>
                        <a:t>7</a:t>
                      </a:r>
                      <a:endParaRPr lang="id-ID" sz="1600" noProof="0" dirty="0"/>
                    </a:p>
                  </a:txBody>
                  <a:tcPr marL="68580" marR="68580"/>
                </a:tc>
                <a:tc>
                  <a:txBody>
                    <a:bodyPr/>
                    <a:lstStyle/>
                    <a:p>
                      <a:r>
                        <a:rPr lang="id-ID" sz="1600" noProof="0" dirty="0" smtClean="0"/>
                        <a:t>X</a:t>
                      </a:r>
                      <a:endParaRPr lang="id-ID" sz="1600" noProof="0" dirty="0"/>
                    </a:p>
                  </a:txBody>
                  <a:tcPr marL="68580" marR="68580"/>
                </a:tc>
                <a:tc>
                  <a:txBody>
                    <a:bodyPr/>
                    <a:lstStyle/>
                    <a:p>
                      <a:r>
                        <a:rPr lang="id-ID" sz="1600" noProof="0" dirty="0" smtClean="0"/>
                        <a:t>SMA/MA/</a:t>
                      </a:r>
                    </a:p>
                    <a:p>
                      <a:r>
                        <a:rPr lang="id-ID" sz="1600" noProof="0" dirty="0" smtClean="0"/>
                        <a:t>SMK/MAK</a:t>
                      </a:r>
                      <a:endParaRPr lang="id-ID" sz="1600" noProof="0" dirty="0"/>
                    </a:p>
                  </a:txBody>
                  <a:tcPr marL="68580" marR="68580"/>
                </a:tc>
                <a:tc>
                  <a:txBody>
                    <a:bodyPr/>
                    <a:lstStyle/>
                    <a:p>
                      <a:r>
                        <a:rPr lang="id-ID" sz="1600" noProof="0" dirty="0" smtClean="0"/>
                        <a:t>Awal</a:t>
                      </a:r>
                      <a:r>
                        <a:rPr lang="id-ID" sz="1600" baseline="0" noProof="0" dirty="0" smtClean="0"/>
                        <a:t> tahun pembelajaran Terintegrasi dengan </a:t>
                      </a:r>
                      <a:r>
                        <a:rPr lang="id-ID" sz="1600" baseline="0" noProof="0" dirty="0" smtClean="0">
                          <a:solidFill>
                            <a:srgbClr val="00B050"/>
                          </a:solidFill>
                        </a:rPr>
                        <a:t>Masa Orientasi Siswa</a:t>
                      </a:r>
                      <a:r>
                        <a:rPr lang="id-ID" sz="1600" baseline="0" noProof="0" dirty="0" smtClean="0"/>
                        <a:t> </a:t>
                      </a:r>
                      <a:r>
                        <a:rPr lang="id-ID" sz="1600" baseline="0" noProof="0" dirty="0" smtClean="0">
                          <a:solidFill>
                            <a:srgbClr val="FF0000"/>
                          </a:solidFill>
                        </a:rPr>
                        <a:t>(36 JAM)</a:t>
                      </a:r>
                      <a:r>
                        <a:rPr lang="id-ID" sz="1600" baseline="0" noProof="0" dirty="0" smtClean="0"/>
                        <a:t> </a:t>
                      </a:r>
                      <a:endParaRPr lang="id-ID" sz="1600" noProof="0" dirty="0"/>
                    </a:p>
                  </a:txBody>
                  <a:tcPr marL="68580" marR="68580"/>
                </a:tc>
                <a:tc vMerge="1">
                  <a:txBody>
                    <a:bodyPr/>
                    <a:lstStyle/>
                    <a:p>
                      <a:endParaRPr lang="id-ID" dirty="0"/>
                    </a:p>
                  </a:txBody>
                  <a:tcPr/>
                </a:tc>
                <a:tc vMerge="1">
                  <a:txBody>
                    <a:bodyPr/>
                    <a:lstStyle/>
                    <a:p>
                      <a:endParaRPr lang="id-ID" noProof="0" dirty="0"/>
                    </a:p>
                  </a:txBody>
                  <a:tcPr/>
                </a:tc>
              </a:tr>
              <a:tr h="1054286">
                <a:tc>
                  <a:txBody>
                    <a:bodyPr/>
                    <a:lstStyle/>
                    <a:p>
                      <a:r>
                        <a:rPr lang="id-ID" sz="1600" noProof="0" dirty="0" smtClean="0"/>
                        <a:t>8</a:t>
                      </a:r>
                      <a:endParaRPr lang="id-ID" sz="1600" noProof="0" dirty="0"/>
                    </a:p>
                  </a:txBody>
                  <a:tcPr marL="68580" marR="68580"/>
                </a:tc>
                <a:tc>
                  <a:txBody>
                    <a:bodyPr/>
                    <a:lstStyle/>
                    <a:p>
                      <a:r>
                        <a:rPr lang="id-ID" sz="1600" noProof="0" dirty="0" smtClean="0"/>
                        <a:t>XI</a:t>
                      </a:r>
                      <a:endParaRPr lang="id-ID" sz="1600" noProof="0" dirty="0"/>
                    </a:p>
                  </a:txBody>
                  <a:tcPr marL="68580" marR="68580"/>
                </a:tc>
                <a:tc>
                  <a:txBody>
                    <a:bodyPr/>
                    <a:lstStyle/>
                    <a:p>
                      <a:r>
                        <a:rPr lang="id-ID" sz="1600" noProof="0" dirty="0" smtClean="0"/>
                        <a:t>SMA/MA</a:t>
                      </a:r>
                    </a:p>
                    <a:p>
                      <a:r>
                        <a:rPr lang="id-ID" sz="1600" noProof="0" dirty="0" smtClean="0"/>
                        <a:t>SMK/MAK</a:t>
                      </a:r>
                      <a:endParaRPr lang="id-ID" sz="1600" noProof="0" dirty="0"/>
                    </a:p>
                  </a:txBody>
                  <a:tcPr marL="68580" marR="6858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d-ID" sz="1600" noProof="0" dirty="0" smtClean="0"/>
                        <a:t>Awal tahun pembelajaran </a:t>
                      </a:r>
                      <a:r>
                        <a:rPr lang="id-ID" sz="1600" noProof="0" dirty="0" smtClean="0">
                          <a:solidFill>
                            <a:srgbClr val="FF0000"/>
                          </a:solidFill>
                        </a:rPr>
                        <a:t>(36 JAM)</a:t>
                      </a:r>
                    </a:p>
                  </a:txBody>
                  <a:tcPr marL="68580" marR="68580"/>
                </a:tc>
                <a:tc vMerge="1">
                  <a:txBody>
                    <a:bodyPr/>
                    <a:lstStyle/>
                    <a:p>
                      <a:endParaRPr lang="id-ID" dirty="0"/>
                    </a:p>
                  </a:txBody>
                  <a:tcPr/>
                </a:tc>
                <a:tc vMerge="1">
                  <a:txBody>
                    <a:bodyPr/>
                    <a:lstStyle/>
                    <a:p>
                      <a:endParaRPr lang="id-ID" noProof="0" dirty="0"/>
                    </a:p>
                  </a:txBody>
                  <a:tcPr/>
                </a:tc>
              </a:tr>
            </a:tbl>
          </a:graphicData>
        </a:graphic>
      </p:graphicFrame>
      <p:sp>
        <p:nvSpPr>
          <p:cNvPr id="5" name="Rectangle 4"/>
          <p:cNvSpPr/>
          <p:nvPr/>
        </p:nvSpPr>
        <p:spPr>
          <a:xfrm>
            <a:off x="1147761" y="52920"/>
            <a:ext cx="7462839" cy="646331"/>
          </a:xfrm>
          <a:prstGeom prst="rect">
            <a:avLst/>
          </a:prstGeom>
        </p:spPr>
        <p:txBody>
          <a:bodyPr wrap="square">
            <a:spAutoFit/>
          </a:bodyPr>
          <a:lstStyle/>
          <a:p>
            <a:pPr fontAlgn="auto">
              <a:spcBef>
                <a:spcPts val="0"/>
              </a:spcBef>
              <a:spcAft>
                <a:spcPts val="0"/>
              </a:spcAft>
            </a:pPr>
            <a:r>
              <a:rPr lang="en-US"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POLA PENYELENGGARAAN KEGIATAN PENDIDIKAN  KEPRAMUKAAN </a:t>
            </a:r>
          </a:p>
          <a:p>
            <a:pPr fontAlgn="auto">
              <a:spcBef>
                <a:spcPts val="0"/>
              </a:spcBef>
              <a:spcAft>
                <a:spcPts val="0"/>
              </a:spcAft>
            </a:pPr>
            <a:r>
              <a:rPr lang="en-US"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SEBAGAI KEKSTRAKURIKULER WAJIB DENGAN SISTEM BLOK</a:t>
            </a:r>
            <a:endParaRPr lang="id-ID" b="1" dirty="0">
              <a:solidFill>
                <a:prstClr val="black"/>
              </a:solidFill>
              <a:latin typeface="Calibri"/>
              <a:cs typeface="+mn-cs"/>
            </a:endParaRPr>
          </a:p>
        </p:txBody>
      </p:sp>
    </p:spTree>
    <p:extLst>
      <p:ext uri="{BB962C8B-B14F-4D97-AF65-F5344CB8AC3E}">
        <p14:creationId xmlns="" xmlns:p14="http://schemas.microsoft.com/office/powerpoint/2010/main" val="27206365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1" descr="C:\Users\AJi\Pictures\dikti.png"/>
          <p:cNvPicPr>
            <a:picLocks noChangeAspect="1" noChangeArrowheads="1"/>
          </p:cNvPicPr>
          <p:nvPr/>
        </p:nvPicPr>
        <p:blipFill>
          <a:blip r:embed="rId3"/>
          <a:srcRect/>
          <a:stretch>
            <a:fillRect/>
          </a:stretch>
        </p:blipFill>
        <p:spPr bwMode="auto">
          <a:xfrm>
            <a:off x="0" y="-76200"/>
            <a:ext cx="1524000" cy="1524000"/>
          </a:xfrm>
          <a:prstGeom prst="rect">
            <a:avLst/>
          </a:prstGeom>
          <a:noFill/>
          <a:ln w="9525">
            <a:noFill/>
            <a:miter lim="800000"/>
            <a:headEnd/>
            <a:tailEnd/>
          </a:ln>
        </p:spPr>
      </p:pic>
      <p:sp>
        <p:nvSpPr>
          <p:cNvPr id="5128" name="TextBox 21"/>
          <p:cNvSpPr txBox="1">
            <a:spLocks noChangeArrowheads="1"/>
          </p:cNvSpPr>
          <p:nvPr/>
        </p:nvSpPr>
        <p:spPr bwMode="auto">
          <a:xfrm>
            <a:off x="0" y="76200"/>
            <a:ext cx="9144000" cy="6740307"/>
          </a:xfrm>
          <a:prstGeom prst="rect">
            <a:avLst/>
          </a:prstGeom>
          <a:solidFill>
            <a:schemeClr val="tx2"/>
          </a:solidFill>
          <a:ln w="9525">
            <a:noFill/>
            <a:miter lim="800000"/>
            <a:headEnd/>
            <a:tailEnd/>
          </a:ln>
        </p:spPr>
        <p:txBody>
          <a:bodyPr wrap="square">
            <a:spAutoFit/>
          </a:bodyPr>
          <a:lstStyle/>
          <a:p>
            <a:r>
              <a:rPr lang="id-ID" sz="4800" i="1" dirty="0" smtClean="0">
                <a:solidFill>
                  <a:schemeClr val="bg2"/>
                </a:solidFill>
                <a:hlinkClick r:id="rId4" action="ppaction://hlinkfile"/>
              </a:rPr>
              <a:t>Hymne  </a:t>
            </a:r>
            <a:endParaRPr lang="en-US" sz="4800" i="1" dirty="0" smtClean="0">
              <a:solidFill>
                <a:schemeClr val="bg2"/>
              </a:solidFill>
              <a:hlinkClick r:id="rId4" action="ppaction://hlinkfile"/>
            </a:endParaRPr>
          </a:p>
          <a:p>
            <a:r>
              <a:rPr lang="id-ID" sz="4800" i="1" dirty="0" smtClean="0">
                <a:solidFill>
                  <a:schemeClr val="bg2"/>
                </a:solidFill>
                <a:hlinkClick r:id="rId4" action="ppaction://hlinkfile"/>
              </a:rPr>
              <a:t>Satya Darma Pramuka</a:t>
            </a:r>
            <a:endParaRPr lang="id-ID" sz="4800" i="1" dirty="0">
              <a:solidFill>
                <a:schemeClr val="bg2"/>
              </a:solidFill>
            </a:endParaRPr>
          </a:p>
          <a:p>
            <a:pPr algn="l"/>
            <a:r>
              <a:rPr lang="id-ID" sz="4800" i="1" dirty="0">
                <a:solidFill>
                  <a:schemeClr val="bg2"/>
                </a:solidFill>
              </a:rPr>
              <a:t>Kami, Pramuka Indonesia..</a:t>
            </a:r>
            <a:r>
              <a:rPr lang="id-ID" sz="4800" dirty="0">
                <a:solidFill>
                  <a:schemeClr val="bg2"/>
                </a:solidFill>
              </a:rPr>
              <a:t/>
            </a:r>
            <a:br>
              <a:rPr lang="id-ID" sz="4800" dirty="0">
                <a:solidFill>
                  <a:schemeClr val="bg2"/>
                </a:solidFill>
              </a:rPr>
            </a:br>
            <a:r>
              <a:rPr lang="id-ID" sz="4800" i="1" dirty="0">
                <a:solidFill>
                  <a:schemeClr val="bg2"/>
                </a:solidFill>
              </a:rPr>
              <a:t>Manusia Pancasila..</a:t>
            </a:r>
            <a:r>
              <a:rPr lang="id-ID" sz="4800" dirty="0">
                <a:solidFill>
                  <a:schemeClr val="bg2"/>
                </a:solidFill>
              </a:rPr>
              <a:t/>
            </a:r>
            <a:br>
              <a:rPr lang="id-ID" sz="4800" dirty="0">
                <a:solidFill>
                  <a:schemeClr val="bg2"/>
                </a:solidFill>
              </a:rPr>
            </a:br>
            <a:r>
              <a:rPr lang="id-ID" sz="4800" i="1" dirty="0">
                <a:solidFill>
                  <a:schemeClr val="bg2"/>
                </a:solidFill>
              </a:rPr>
              <a:t>Satya-ku, kudharmakan..</a:t>
            </a:r>
            <a:r>
              <a:rPr lang="id-ID" sz="4800" dirty="0">
                <a:solidFill>
                  <a:schemeClr val="bg2"/>
                </a:solidFill>
              </a:rPr>
              <a:t/>
            </a:r>
            <a:br>
              <a:rPr lang="id-ID" sz="4800" dirty="0">
                <a:solidFill>
                  <a:schemeClr val="bg2"/>
                </a:solidFill>
              </a:rPr>
            </a:br>
            <a:r>
              <a:rPr lang="id-ID" sz="4800" i="1" dirty="0">
                <a:solidFill>
                  <a:schemeClr val="bg2"/>
                </a:solidFill>
              </a:rPr>
              <a:t>Dharma-ku, kubaktikan..</a:t>
            </a:r>
            <a:r>
              <a:rPr lang="id-ID" sz="4800" dirty="0">
                <a:solidFill>
                  <a:schemeClr val="bg2"/>
                </a:solidFill>
              </a:rPr>
              <a:t/>
            </a:r>
            <a:br>
              <a:rPr lang="id-ID" sz="4800" dirty="0">
                <a:solidFill>
                  <a:schemeClr val="bg2"/>
                </a:solidFill>
              </a:rPr>
            </a:br>
            <a:r>
              <a:rPr lang="id-ID" sz="4800" i="1" dirty="0">
                <a:solidFill>
                  <a:schemeClr val="bg2"/>
                </a:solidFill>
              </a:rPr>
              <a:t>Agar jaya, Indonesia..</a:t>
            </a:r>
            <a:r>
              <a:rPr lang="id-ID" sz="4800" dirty="0">
                <a:solidFill>
                  <a:schemeClr val="bg2"/>
                </a:solidFill>
              </a:rPr>
              <a:t/>
            </a:r>
            <a:br>
              <a:rPr lang="id-ID" sz="4800" dirty="0">
                <a:solidFill>
                  <a:schemeClr val="bg2"/>
                </a:solidFill>
              </a:rPr>
            </a:br>
            <a:r>
              <a:rPr lang="id-ID" sz="4800" i="1" dirty="0">
                <a:solidFill>
                  <a:schemeClr val="bg2"/>
                </a:solidFill>
              </a:rPr>
              <a:t>Indonesia, Tanah Airku..</a:t>
            </a:r>
            <a:r>
              <a:rPr lang="id-ID" sz="4800" dirty="0">
                <a:solidFill>
                  <a:schemeClr val="bg2"/>
                </a:solidFill>
              </a:rPr>
              <a:t/>
            </a:r>
            <a:br>
              <a:rPr lang="id-ID" sz="4800" dirty="0">
                <a:solidFill>
                  <a:schemeClr val="bg2"/>
                </a:solidFill>
              </a:rPr>
            </a:br>
            <a:r>
              <a:rPr lang="id-ID" sz="4800" i="1" dirty="0">
                <a:solidFill>
                  <a:schemeClr val="bg2"/>
                </a:solidFill>
              </a:rPr>
              <a:t>Kami jadi pandumu</a:t>
            </a:r>
            <a:r>
              <a:rPr lang="id-ID" sz="4000" i="1" dirty="0" smtClean="0">
                <a:solidFill>
                  <a:schemeClr val="bg2"/>
                </a:solidFill>
              </a:rPr>
              <a:t>..</a:t>
            </a:r>
            <a:endParaRPr lang="id-ID" sz="4000" dirty="0">
              <a:solidFill>
                <a:schemeClr val="bg2"/>
              </a:solidFill>
            </a:endParaRPr>
          </a:p>
        </p:txBody>
      </p:sp>
    </p:spTree>
    <p:extLst>
      <p:ext uri="{BB962C8B-B14F-4D97-AF65-F5344CB8AC3E}">
        <p14:creationId xmlns="" xmlns:p14="http://schemas.microsoft.com/office/powerpoint/2010/main" val="3646056973"/>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2920"/>
            <a:ext cx="8686800" cy="707886"/>
          </a:xfrm>
          <a:prstGeom prst="rect">
            <a:avLst/>
          </a:prstGeom>
        </p:spPr>
        <p:txBody>
          <a:bodyPr wrap="square">
            <a:spAutoFit/>
          </a:bodyPr>
          <a:lstStyle/>
          <a:p>
            <a:pPr fontAlgn="auto">
              <a:spcBef>
                <a:spcPts val="0"/>
              </a:spcBef>
              <a:spcAft>
                <a:spcPts val="0"/>
              </a:spcAft>
            </a:pP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TABEL AKTUALISASI SIKAP DAN KETERAMPILAN KURIKULUM 2013 </a:t>
            </a:r>
          </a:p>
          <a:p>
            <a:pPr fontAlgn="auto">
              <a:spcBef>
                <a:spcPts val="0"/>
              </a:spcBef>
              <a:spcAft>
                <a:spcPts val="0"/>
              </a:spcAft>
            </a:pP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DALAM PENDIDIKAN  KEPRAMUKAAN SEKOLAH DASAR KELAS I (SIAGA)</a:t>
            </a:r>
            <a:endParaRPr lang="id-ID" sz="2000" b="1" dirty="0">
              <a:solidFill>
                <a:prstClr val="black"/>
              </a:solidFill>
              <a:latin typeface="Calibri"/>
              <a:cs typeface="+mn-cs"/>
            </a:endParaRPr>
          </a:p>
        </p:txBody>
      </p:sp>
      <p:graphicFrame>
        <p:nvGraphicFramePr>
          <p:cNvPr id="5" name="Table 4"/>
          <p:cNvGraphicFramePr>
            <a:graphicFrameLocks noGrp="1"/>
          </p:cNvGraphicFramePr>
          <p:nvPr>
            <p:extLst>
              <p:ext uri="{D42A27DB-BD31-4B8C-83A1-F6EECF244321}">
                <p14:modId xmlns="" xmlns:p14="http://schemas.microsoft.com/office/powerpoint/2010/main" val="2918386468"/>
              </p:ext>
            </p:extLst>
          </p:nvPr>
        </p:nvGraphicFramePr>
        <p:xfrm>
          <a:off x="200028" y="762000"/>
          <a:ext cx="8693604" cy="6026548"/>
        </p:xfrm>
        <a:graphic>
          <a:graphicData uri="http://schemas.openxmlformats.org/drawingml/2006/table">
            <a:tbl>
              <a:tblPr firstRow="1" firstCol="1" bandRow="1">
                <a:tableStyleId>{5940675A-B579-460E-94D1-54222C63F5DA}</a:tableStyleId>
              </a:tblPr>
              <a:tblGrid>
                <a:gridCol w="216185"/>
                <a:gridCol w="1227533"/>
                <a:gridCol w="1110343"/>
                <a:gridCol w="1402307"/>
                <a:gridCol w="578040"/>
                <a:gridCol w="869390"/>
                <a:gridCol w="1156206"/>
                <a:gridCol w="1012372"/>
                <a:gridCol w="1121228"/>
              </a:tblGrid>
              <a:tr h="163844">
                <a:tc rowSpan="2">
                  <a:txBody>
                    <a:bodyPr/>
                    <a:lstStyle/>
                    <a:p>
                      <a:pPr algn="ctr">
                        <a:lnSpc>
                          <a:spcPct val="107000"/>
                        </a:lnSpc>
                        <a:spcAft>
                          <a:spcPts val="0"/>
                        </a:spcAft>
                      </a:pPr>
                      <a:r>
                        <a:rPr lang="id-ID" sz="1050" b="1" dirty="0">
                          <a:effectLst/>
                        </a:rPr>
                        <a:t>No</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gridSpan="3">
                  <a:txBody>
                    <a:bodyPr/>
                    <a:lstStyle/>
                    <a:p>
                      <a:pPr algn="ctr">
                        <a:lnSpc>
                          <a:spcPct val="107000"/>
                        </a:lnSpc>
                        <a:spcAft>
                          <a:spcPts val="0"/>
                        </a:spcAft>
                      </a:pPr>
                      <a:r>
                        <a:rPr lang="id-ID" sz="1200" b="1" dirty="0">
                          <a:effectLst/>
                        </a:rPr>
                        <a:t>KURIKULUM 2013</a:t>
                      </a:r>
                      <a:endParaRPr lang="id-ID"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hMerge="1">
                  <a:txBody>
                    <a:bodyPr/>
                    <a:lstStyle/>
                    <a:p>
                      <a:endParaRPr lang="id-ID"/>
                    </a:p>
                  </a:txBody>
                  <a:tcPr/>
                </a:tc>
                <a:tc hMerge="1">
                  <a:txBody>
                    <a:bodyPr/>
                    <a:lstStyle/>
                    <a:p>
                      <a:endParaRPr lang="id-ID"/>
                    </a:p>
                  </a:txBody>
                  <a:tcPr/>
                </a:tc>
                <a:tc gridSpan="4">
                  <a:txBody>
                    <a:bodyPr/>
                    <a:lstStyle/>
                    <a:p>
                      <a:pPr algn="ctr">
                        <a:lnSpc>
                          <a:spcPct val="107000"/>
                        </a:lnSpc>
                        <a:spcAft>
                          <a:spcPts val="0"/>
                        </a:spcAft>
                      </a:pPr>
                      <a:r>
                        <a:rPr lang="id-ID" sz="1200" b="1" dirty="0">
                          <a:effectLst/>
                        </a:rPr>
                        <a:t>PENDIDIKAN KEPRAMUKAAN</a:t>
                      </a:r>
                      <a:endParaRPr lang="id-ID"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hMerge="1">
                  <a:txBody>
                    <a:bodyPr/>
                    <a:lstStyle/>
                    <a:p>
                      <a:endParaRPr lang="id-ID"/>
                    </a:p>
                  </a:txBody>
                  <a:tcPr/>
                </a:tc>
                <a:tc hMerge="1">
                  <a:txBody>
                    <a:bodyPr/>
                    <a:lstStyle/>
                    <a:p>
                      <a:endParaRPr lang="id-ID"/>
                    </a:p>
                  </a:txBody>
                  <a:tcPr/>
                </a:tc>
                <a:tc hMerge="1">
                  <a:txBody>
                    <a:bodyPr/>
                    <a:lstStyle/>
                    <a:p>
                      <a:endParaRPr lang="id-ID"/>
                    </a:p>
                  </a:txBody>
                  <a:tcPr/>
                </a:tc>
                <a:tc rowSpan="2">
                  <a:txBody>
                    <a:bodyPr/>
                    <a:lstStyle/>
                    <a:p>
                      <a:pPr algn="ctr">
                        <a:lnSpc>
                          <a:spcPct val="107000"/>
                        </a:lnSpc>
                        <a:spcAft>
                          <a:spcPts val="0"/>
                        </a:spcAft>
                      </a:pPr>
                      <a:r>
                        <a:rPr lang="id-ID" sz="1050" b="1" dirty="0">
                          <a:effectLst/>
                        </a:rPr>
                        <a:t>INDIKATOR DAN </a:t>
                      </a:r>
                      <a:r>
                        <a:rPr lang="en-US" sz="1050" b="1" dirty="0" smtClean="0">
                          <a:effectLst/>
                        </a:rPr>
                        <a:t>MEDIA</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r>
              <a:tr h="499153">
                <a:tc vMerge="1">
                  <a:txBody>
                    <a:bodyPr/>
                    <a:lstStyle/>
                    <a:p>
                      <a:endParaRPr lang="id-ID"/>
                    </a:p>
                  </a:txBody>
                  <a:tcPr/>
                </a:tc>
                <a:tc>
                  <a:txBody>
                    <a:bodyPr/>
                    <a:lstStyle/>
                    <a:p>
                      <a:pPr algn="ctr">
                        <a:lnSpc>
                          <a:spcPct val="107000"/>
                        </a:lnSpc>
                        <a:spcAft>
                          <a:spcPts val="0"/>
                        </a:spcAft>
                      </a:pPr>
                      <a:r>
                        <a:rPr lang="id-ID" sz="1050" b="1" dirty="0" smtClean="0">
                          <a:effectLst/>
                        </a:rPr>
                        <a:t>MATA</a:t>
                      </a:r>
                      <a:r>
                        <a:rPr lang="en-US" sz="1050" b="1" dirty="0" smtClean="0">
                          <a:effectLst/>
                        </a:rPr>
                        <a:t> </a:t>
                      </a:r>
                      <a:r>
                        <a:rPr lang="id-ID" sz="1050" b="1" dirty="0" smtClean="0">
                          <a:effectLst/>
                        </a:rPr>
                        <a:t>PELAJARAN</a:t>
                      </a:r>
                      <a:r>
                        <a:rPr lang="en-US" sz="1050" b="1" dirty="0" smtClean="0">
                          <a:effectLst/>
                        </a:rPr>
                        <a:t> SEBAGAI SUMBER TEMA</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id-ID" sz="1050" b="1" dirty="0">
                          <a:effectLst/>
                        </a:rPr>
                        <a:t>TEMA </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en-US" sz="1050" b="1" dirty="0" smtClean="0">
                          <a:effectLst/>
                        </a:rPr>
                        <a:t>SIKAP DAN KETERAMPILAN</a:t>
                      </a:r>
                      <a:endParaRPr lang="id-ID" sz="1050" b="1" dirty="0">
                        <a:effectLst/>
                      </a:endParaRPr>
                    </a:p>
                    <a:p>
                      <a:pPr algn="ctr">
                        <a:lnSpc>
                          <a:spcPct val="107000"/>
                        </a:lnSpc>
                        <a:spcAft>
                          <a:spcPts val="0"/>
                        </a:spcAft>
                      </a:pPr>
                      <a:r>
                        <a:rPr lang="id-ID" sz="1050" b="1" dirty="0">
                          <a:effectLst/>
                        </a:rPr>
                        <a:t>(KI 1, KI2, dan KI4)</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id-ID" sz="1050" b="1" dirty="0">
                          <a:effectLst/>
                        </a:rPr>
                        <a:t>SKU</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id-ID" sz="1050" b="1">
                          <a:effectLst/>
                        </a:rPr>
                        <a:t>NILAI-NILAI DAN KECAKAPAN</a:t>
                      </a:r>
                      <a:endParaRPr lang="id-ID" sz="1050" b="1">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id-ID" sz="1050" b="1" dirty="0">
                          <a:effectLst/>
                        </a:rPr>
                        <a:t>POLA KEGIATAN</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a:txBody>
                    <a:bodyPr/>
                    <a:lstStyle/>
                    <a:p>
                      <a:pPr algn="ctr">
                        <a:lnSpc>
                          <a:spcPct val="107000"/>
                        </a:lnSpc>
                        <a:spcAft>
                          <a:spcPts val="0"/>
                        </a:spcAft>
                      </a:pPr>
                      <a:r>
                        <a:rPr lang="id-ID" sz="1050" b="1" dirty="0">
                          <a:effectLst/>
                        </a:rPr>
                        <a:t>KEGIATAN NYATA</a:t>
                      </a:r>
                      <a:endParaRPr lang="id-ID"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nchor="ctr">
                    <a:solidFill>
                      <a:schemeClr val="accent1"/>
                    </a:solidFill>
                  </a:tcPr>
                </a:tc>
                <a:tc vMerge="1">
                  <a:txBody>
                    <a:bodyPr/>
                    <a:lstStyle/>
                    <a:p>
                      <a:endParaRPr lang="id-ID"/>
                    </a:p>
                  </a:txBody>
                  <a:tcPr/>
                </a:tc>
              </a:tr>
              <a:tr h="140705">
                <a:tc>
                  <a:txBody>
                    <a:bodyPr/>
                    <a:lstStyle/>
                    <a:p>
                      <a:pPr algn="ctr">
                        <a:lnSpc>
                          <a:spcPct val="107000"/>
                        </a:lnSpc>
                        <a:spcAft>
                          <a:spcPts val="0"/>
                        </a:spcAft>
                      </a:pPr>
                      <a:r>
                        <a:rPr lang="id-ID" sz="800" b="1" dirty="0">
                          <a:effectLst/>
                        </a:rPr>
                        <a:t>1</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2</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3</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4</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5</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6</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7</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8</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gn="ctr">
                        <a:lnSpc>
                          <a:spcPct val="107000"/>
                        </a:lnSpc>
                        <a:spcAft>
                          <a:spcPts val="0"/>
                        </a:spcAft>
                      </a:pPr>
                      <a:r>
                        <a:rPr lang="id-ID" sz="800" b="1" dirty="0">
                          <a:effectLst/>
                        </a:rPr>
                        <a:t>9</a:t>
                      </a:r>
                      <a:endParaRPr lang="id-ID" sz="800" b="1"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844341">
                <a:tc rowSpan="10">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10">
                  <a:txBody>
                    <a:bodyPr/>
                    <a:lstStyle/>
                    <a:p>
                      <a:pPr marL="174625" lvl="0" indent="-174625">
                        <a:lnSpc>
                          <a:spcPct val="107000"/>
                        </a:lnSpc>
                        <a:spcAft>
                          <a:spcPts val="0"/>
                        </a:spcAft>
                        <a:buFont typeface="Symbol" panose="05050102010706020507" pitchFamily="18" charset="2"/>
                        <a:buChar char=""/>
                      </a:pPr>
                      <a:r>
                        <a:rPr lang="id-ID" sz="1050" dirty="0" smtClean="0">
                          <a:effectLst/>
                        </a:rPr>
                        <a:t>P</a:t>
                      </a:r>
                      <a:r>
                        <a:rPr lang="en-US" sz="1050" dirty="0" smtClean="0">
                          <a:effectLst/>
                        </a:rPr>
                        <a:t>ENDIDIKAN</a:t>
                      </a:r>
                      <a:r>
                        <a:rPr lang="id-ID" sz="1050" dirty="0" smtClean="0">
                          <a:effectLst/>
                        </a:rPr>
                        <a:t> AGAMA</a:t>
                      </a:r>
                      <a:r>
                        <a:rPr lang="en-US" sz="1050" dirty="0" smtClean="0">
                          <a:effectLst/>
                        </a:rPr>
                        <a:t> DAN BUDI PEKERTI</a:t>
                      </a:r>
                      <a:endParaRPr lang="id-ID" sz="1050" dirty="0">
                        <a:effectLst/>
                      </a:endParaRPr>
                    </a:p>
                    <a:p>
                      <a:pPr marL="174625" lvl="0" indent="-174625">
                        <a:lnSpc>
                          <a:spcPct val="107000"/>
                        </a:lnSpc>
                        <a:spcAft>
                          <a:spcPts val="0"/>
                        </a:spcAft>
                        <a:buFont typeface="Symbol" panose="05050102010706020507" pitchFamily="18" charset="2"/>
                        <a:buChar char=""/>
                      </a:pPr>
                      <a:r>
                        <a:rPr lang="id-ID" sz="1050" dirty="0" smtClean="0">
                          <a:effectLst/>
                        </a:rPr>
                        <a:t>P</a:t>
                      </a:r>
                      <a:r>
                        <a:rPr lang="en-US" sz="1050" dirty="0" smtClean="0">
                          <a:effectLst/>
                        </a:rPr>
                        <a:t>ENDIDIKAN </a:t>
                      </a:r>
                      <a:r>
                        <a:rPr lang="id-ID" sz="1050" dirty="0" smtClean="0">
                          <a:effectLst/>
                        </a:rPr>
                        <a:t>P</a:t>
                      </a:r>
                      <a:r>
                        <a:rPr lang="en-US" sz="1050" dirty="0" smtClean="0">
                          <a:effectLst/>
                        </a:rPr>
                        <a:t>ANCASILA DAN </a:t>
                      </a:r>
                      <a:r>
                        <a:rPr lang="id-ID" sz="1050" dirty="0" smtClean="0">
                          <a:effectLst/>
                        </a:rPr>
                        <a:t>K</a:t>
                      </a:r>
                      <a:r>
                        <a:rPr lang="en-US" sz="1050" dirty="0" smtClean="0">
                          <a:effectLst/>
                        </a:rPr>
                        <a:t>EWARGANEGARAA</a:t>
                      </a:r>
                      <a:r>
                        <a:rPr lang="id-ID" sz="1050" dirty="0" smtClean="0">
                          <a:effectLst/>
                        </a:rPr>
                        <a:t>N</a:t>
                      </a:r>
                      <a:r>
                        <a:rPr lang="en-US" sz="1050" dirty="0" smtClean="0">
                          <a:effectLst/>
                        </a:rPr>
                        <a:t> (PPKN)</a:t>
                      </a:r>
                      <a:endParaRPr lang="id-ID" sz="1050" dirty="0">
                        <a:effectLst/>
                      </a:endParaRPr>
                    </a:p>
                    <a:p>
                      <a:pPr marL="174625" lvl="0" indent="-174625">
                        <a:lnSpc>
                          <a:spcPct val="107000"/>
                        </a:lnSpc>
                        <a:spcAft>
                          <a:spcPts val="0"/>
                        </a:spcAft>
                        <a:buFont typeface="Symbol" panose="05050102010706020507" pitchFamily="18" charset="2"/>
                        <a:buChar char=""/>
                      </a:pPr>
                      <a:r>
                        <a:rPr lang="id-ID" sz="1050" dirty="0" smtClean="0">
                          <a:effectLst/>
                        </a:rPr>
                        <a:t>B</a:t>
                      </a:r>
                      <a:r>
                        <a:rPr lang="en-US" sz="1050" dirty="0" smtClean="0">
                          <a:effectLst/>
                        </a:rPr>
                        <a:t>AHASA</a:t>
                      </a:r>
                      <a:r>
                        <a:rPr lang="en-US" sz="1050" baseline="0" dirty="0" smtClean="0">
                          <a:effectLst/>
                        </a:rPr>
                        <a:t> </a:t>
                      </a:r>
                      <a:r>
                        <a:rPr lang="id-ID" sz="1050" dirty="0" smtClean="0">
                          <a:effectLst/>
                        </a:rPr>
                        <a:t>INDONESIA</a:t>
                      </a:r>
                      <a:endParaRPr lang="id-ID" sz="1050" dirty="0">
                        <a:effectLst/>
                      </a:endParaRPr>
                    </a:p>
                    <a:p>
                      <a:pPr marL="174625" lvl="0" indent="-174625">
                        <a:lnSpc>
                          <a:spcPct val="107000"/>
                        </a:lnSpc>
                        <a:spcAft>
                          <a:spcPts val="0"/>
                        </a:spcAft>
                        <a:buFont typeface="Symbol" panose="05050102010706020507" pitchFamily="18" charset="2"/>
                        <a:buChar char=""/>
                      </a:pPr>
                      <a:r>
                        <a:rPr lang="id-ID" sz="1050" dirty="0">
                          <a:effectLst/>
                        </a:rPr>
                        <a:t>MATEMATIKA</a:t>
                      </a:r>
                    </a:p>
                    <a:p>
                      <a:pPr marL="174625" lvl="0" indent="-174625">
                        <a:lnSpc>
                          <a:spcPct val="107000"/>
                        </a:lnSpc>
                        <a:spcAft>
                          <a:spcPts val="0"/>
                        </a:spcAft>
                        <a:buFont typeface="Symbol" panose="05050102010706020507" pitchFamily="18" charset="2"/>
                        <a:buChar char=""/>
                      </a:pPr>
                      <a:r>
                        <a:rPr lang="en-US" sz="1050" dirty="0" smtClean="0">
                          <a:effectLst/>
                        </a:rPr>
                        <a:t>ILMU PENGETAHUAN ALAM (</a:t>
                      </a:r>
                      <a:r>
                        <a:rPr lang="id-ID" sz="1050" dirty="0" smtClean="0">
                          <a:effectLst/>
                        </a:rPr>
                        <a:t>IPA</a:t>
                      </a:r>
                      <a:r>
                        <a:rPr lang="en-US" sz="1050" dirty="0" smtClean="0">
                          <a:effectLst/>
                        </a:rPr>
                        <a:t>)</a:t>
                      </a:r>
                      <a:endParaRPr lang="id-ID" sz="1050" dirty="0">
                        <a:effectLst/>
                      </a:endParaRPr>
                    </a:p>
                    <a:p>
                      <a:pPr marL="174625" lvl="0" indent="-174625">
                        <a:lnSpc>
                          <a:spcPct val="107000"/>
                        </a:lnSpc>
                        <a:spcAft>
                          <a:spcPts val="0"/>
                        </a:spcAft>
                        <a:buFont typeface="Symbol" panose="05050102010706020507" pitchFamily="18" charset="2"/>
                        <a:buChar char=""/>
                      </a:pPr>
                      <a:r>
                        <a:rPr lang="en-US" sz="1050" dirty="0" smtClean="0">
                          <a:effectLst/>
                        </a:rPr>
                        <a:t>ILMU PENGETAHUAN SOSIAL (</a:t>
                      </a:r>
                      <a:r>
                        <a:rPr lang="id-ID" sz="1050" dirty="0" smtClean="0">
                          <a:effectLst/>
                        </a:rPr>
                        <a:t>IPS</a:t>
                      </a:r>
                      <a:r>
                        <a:rPr lang="en-US" sz="1050" dirty="0" smtClean="0">
                          <a:effectLst/>
                        </a:rPr>
                        <a:t>)</a:t>
                      </a:r>
                      <a:endParaRPr lang="id-ID" sz="1050" dirty="0">
                        <a:effectLst/>
                      </a:endParaRPr>
                    </a:p>
                    <a:p>
                      <a:pPr marL="174625" lvl="0" indent="-174625">
                        <a:lnSpc>
                          <a:spcPct val="107000"/>
                        </a:lnSpc>
                        <a:spcAft>
                          <a:spcPts val="0"/>
                        </a:spcAft>
                        <a:buFont typeface="Symbol" panose="05050102010706020507" pitchFamily="18" charset="2"/>
                        <a:buChar char=""/>
                      </a:pPr>
                      <a:r>
                        <a:rPr lang="id-ID" sz="1050" dirty="0" smtClean="0">
                          <a:effectLst/>
                        </a:rPr>
                        <a:t>P</a:t>
                      </a:r>
                      <a:r>
                        <a:rPr lang="en-US" sz="1050" dirty="0" smtClean="0">
                          <a:effectLst/>
                        </a:rPr>
                        <a:t>ENDIDIKAN </a:t>
                      </a:r>
                      <a:r>
                        <a:rPr lang="id-ID" sz="1050" dirty="0" smtClean="0">
                          <a:effectLst/>
                        </a:rPr>
                        <a:t>J</a:t>
                      </a:r>
                      <a:r>
                        <a:rPr lang="en-US" sz="1050" dirty="0" smtClean="0">
                          <a:effectLst/>
                        </a:rPr>
                        <a:t>ASMANI, </a:t>
                      </a:r>
                      <a:r>
                        <a:rPr lang="id-ID" sz="1050" dirty="0" smtClean="0">
                          <a:effectLst/>
                        </a:rPr>
                        <a:t>O</a:t>
                      </a:r>
                      <a:r>
                        <a:rPr lang="en-US" sz="1050" dirty="0" smtClean="0">
                          <a:effectLst/>
                        </a:rPr>
                        <a:t>LAHRAGA, DAN </a:t>
                      </a:r>
                      <a:r>
                        <a:rPr lang="id-ID" sz="1050" dirty="0" smtClean="0">
                          <a:effectLst/>
                        </a:rPr>
                        <a:t>K</a:t>
                      </a:r>
                      <a:r>
                        <a:rPr lang="en-US" sz="1050" dirty="0" smtClean="0">
                          <a:effectLst/>
                        </a:rPr>
                        <a:t>ESEHATAN</a:t>
                      </a:r>
                      <a:endParaRPr lang="id-ID" sz="1050" dirty="0">
                        <a:effectLst/>
                      </a:endParaRPr>
                    </a:p>
                    <a:p>
                      <a:pPr marL="174625" lvl="0" indent="-174625">
                        <a:lnSpc>
                          <a:spcPct val="107000"/>
                        </a:lnSpc>
                        <a:spcAft>
                          <a:spcPts val="0"/>
                        </a:spcAft>
                        <a:buFont typeface="Symbol" panose="05050102010706020507" pitchFamily="18" charset="2"/>
                        <a:buChar char=""/>
                      </a:pPr>
                      <a:r>
                        <a:rPr lang="id-ID" sz="1050" dirty="0">
                          <a:effectLst/>
                        </a:rPr>
                        <a:t>SENIBUDAYA </a:t>
                      </a:r>
                      <a:r>
                        <a:rPr lang="id-ID" sz="1050" dirty="0" smtClean="0">
                          <a:effectLst/>
                        </a:rPr>
                        <a:t>DAN</a:t>
                      </a:r>
                      <a:r>
                        <a:rPr lang="en-US" sz="1050" dirty="0" smtClean="0">
                          <a:effectLst/>
                        </a:rPr>
                        <a:t> </a:t>
                      </a:r>
                      <a:r>
                        <a:rPr lang="id-ID" sz="1050" dirty="0" smtClean="0">
                          <a:effectLst/>
                        </a:rPr>
                        <a:t>PRAKARYA</a:t>
                      </a:r>
                      <a:endParaRPr lang="id-ID" sz="1050" dirty="0">
                        <a:effectLst/>
                      </a:endParaRPr>
                    </a:p>
                    <a:p>
                      <a:pPr>
                        <a:lnSpc>
                          <a:spcPct val="107000"/>
                        </a:lnSpc>
                        <a:spcAft>
                          <a:spcPts val="0"/>
                        </a:spcAft>
                      </a:pPr>
                      <a:r>
                        <a:rPr lang="id-ID" sz="1050" dirty="0">
                          <a:effectLst/>
                        </a:rPr>
                        <a:t> </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3">
                  <a:txBody>
                    <a:bodyPr/>
                    <a:lstStyle/>
                    <a:p>
                      <a:pPr marL="174625" lvl="0" indent="-174625">
                        <a:lnSpc>
                          <a:spcPct val="107000"/>
                        </a:lnSpc>
                        <a:spcAft>
                          <a:spcPts val="0"/>
                        </a:spcAft>
                        <a:buFont typeface="Symbol" panose="05050102010706020507" pitchFamily="18" charset="2"/>
                        <a:buChar char=""/>
                      </a:pPr>
                      <a:r>
                        <a:rPr lang="id-ID" sz="1050" dirty="0">
                          <a:effectLst/>
                        </a:rPr>
                        <a:t>DIRIKU</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3">
                  <a:txBody>
                    <a:bodyPr/>
                    <a:lstStyle/>
                    <a:p>
                      <a:pPr>
                        <a:lnSpc>
                          <a:spcPct val="107000"/>
                        </a:lnSpc>
                        <a:spcAft>
                          <a:spcPts val="0"/>
                        </a:spcAft>
                      </a:pPr>
                      <a:r>
                        <a:rPr lang="id-ID" sz="1050" dirty="0">
                          <a:effectLst/>
                        </a:rPr>
                        <a:t>Syukur, yakin, jujur, disiplin, tanggungjawab, santun, peduli, dan percaya diri tertib, semangat, peduli, kebersamaan, cermat, teliti, syukur, terampil, sportif, bugar, dan bersih</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3">
                  <a:txBody>
                    <a:bodyPr/>
                    <a:lstStyle/>
                    <a:p>
                      <a:pPr>
                        <a:lnSpc>
                          <a:spcPct val="107000"/>
                        </a:lnSpc>
                        <a:spcAft>
                          <a:spcPts val="0"/>
                        </a:spcAft>
                        <a:tabLst>
                          <a:tab pos="228600" algn="l"/>
                          <a:tab pos="342265" algn="l"/>
                        </a:tabLst>
                      </a:pPr>
                      <a:r>
                        <a:rPr lang="id-ID" sz="1050" dirty="0">
                          <a:effectLst/>
                        </a:rPr>
                        <a:t>SKU </a:t>
                      </a:r>
                      <a:r>
                        <a:rPr lang="id-ID" sz="1050" dirty="0" smtClean="0">
                          <a:effectLst/>
                        </a:rPr>
                        <a:t>SIAG</a:t>
                      </a:r>
                      <a:r>
                        <a:rPr lang="en-US" sz="1050" dirty="0" smtClean="0">
                          <a:effectLst/>
                        </a:rPr>
                        <a:t>A</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3">
                  <a:txBody>
                    <a:bodyPr/>
                    <a:lstStyle/>
                    <a:p>
                      <a:pPr>
                        <a:lnSpc>
                          <a:spcPct val="107000"/>
                        </a:lnSpc>
                        <a:spcAft>
                          <a:spcPts val="0"/>
                        </a:spcAft>
                      </a:pPr>
                      <a:r>
                        <a:rPr lang="id-ID" sz="1050" dirty="0">
                          <a:effectLst/>
                        </a:rPr>
                        <a:t>Syukur, yakin, hormat, rajin, giat, hemat, cermat, santun, mau menolong, lancar berbahasa Indonesia, berpakaian rapi, cinta lingkungan</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marL="174625" lvl="0" indent="-174625">
                        <a:lnSpc>
                          <a:spcPct val="107000"/>
                        </a:lnSpc>
                        <a:spcAft>
                          <a:spcPts val="0"/>
                        </a:spcAft>
                        <a:buFont typeface="Symbol" panose="05050102010706020507" pitchFamily="18" charset="2"/>
                        <a:buChar char=""/>
                      </a:pPr>
                      <a:r>
                        <a:rPr lang="id-ID" sz="1050" dirty="0">
                          <a:effectLst/>
                        </a:rPr>
                        <a:t>Upacara pembukaan dan penutuan</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marL="174625" lvl="0" indent="-174625">
                        <a:lnSpc>
                          <a:spcPct val="107000"/>
                        </a:lnSpc>
                        <a:spcAft>
                          <a:spcPts val="0"/>
                        </a:spcAft>
                        <a:buFont typeface="Symbol" panose="05050102010706020507" pitchFamily="18" charset="2"/>
                        <a:buChar char=""/>
                      </a:pPr>
                      <a:r>
                        <a:rPr lang="id-ID" sz="1050" dirty="0">
                          <a:effectLst/>
                        </a:rPr>
                        <a:t>Berbaris</a:t>
                      </a:r>
                    </a:p>
                    <a:p>
                      <a:pPr marL="174625" lvl="0" indent="-174625">
                        <a:lnSpc>
                          <a:spcPct val="107000"/>
                        </a:lnSpc>
                        <a:spcAft>
                          <a:spcPts val="0"/>
                        </a:spcAft>
                        <a:buFont typeface="Symbol" panose="05050102010706020507" pitchFamily="18" charset="2"/>
                        <a:buChar char=""/>
                      </a:pPr>
                      <a:r>
                        <a:rPr lang="id-ID" sz="1050" dirty="0">
                          <a:effectLst/>
                        </a:rPr>
                        <a:t>Memimpin</a:t>
                      </a:r>
                    </a:p>
                    <a:p>
                      <a:pPr marL="174625" lvl="0" indent="-174625">
                        <a:lnSpc>
                          <a:spcPct val="107000"/>
                        </a:lnSpc>
                        <a:spcAft>
                          <a:spcPts val="0"/>
                        </a:spcAft>
                        <a:buFont typeface="Symbol" panose="05050102010706020507" pitchFamily="18" charset="2"/>
                        <a:buChar char=""/>
                      </a:pPr>
                      <a:r>
                        <a:rPr lang="id-ID" sz="1050" dirty="0">
                          <a:effectLst/>
                        </a:rPr>
                        <a:t>Berdoa</a:t>
                      </a:r>
                    </a:p>
                    <a:p>
                      <a:pPr marL="174625" lvl="0" indent="-174625">
                        <a:lnSpc>
                          <a:spcPct val="107000"/>
                        </a:lnSpc>
                        <a:spcAft>
                          <a:spcPts val="0"/>
                        </a:spcAft>
                        <a:buFont typeface="Symbol" panose="05050102010706020507" pitchFamily="18" charset="2"/>
                        <a:buChar char=""/>
                      </a:pPr>
                      <a:r>
                        <a:rPr lang="id-ID" sz="1050" dirty="0">
                          <a:effectLst/>
                        </a:rPr>
                        <a:t>Memberi hormat</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3">
                  <a:txBody>
                    <a:bodyPr/>
                    <a:lstStyle/>
                    <a:p>
                      <a:pPr marL="174625" lvl="0" indent="-174625">
                        <a:lnSpc>
                          <a:spcPct val="107000"/>
                        </a:lnSpc>
                        <a:spcAft>
                          <a:spcPts val="0"/>
                        </a:spcAft>
                        <a:buFont typeface="Symbol" panose="05050102010706020507" pitchFamily="18" charset="2"/>
                        <a:buChar char=""/>
                      </a:pPr>
                      <a:r>
                        <a:rPr lang="id-ID" sz="1050" dirty="0">
                          <a:effectLst/>
                        </a:rPr>
                        <a:t>Perilaku yang menunjukan sikap lebih tertib, bersyukur, dst</a:t>
                      </a:r>
                    </a:p>
                    <a:p>
                      <a:pPr marL="174625" lvl="0" indent="-174625">
                        <a:lnSpc>
                          <a:spcPct val="107000"/>
                        </a:lnSpc>
                        <a:spcAft>
                          <a:spcPts val="0"/>
                        </a:spcAft>
                        <a:buFont typeface="Symbol" panose="05050102010706020507" pitchFamily="18" charset="2"/>
                        <a:buChar char=""/>
                      </a:pPr>
                      <a:r>
                        <a:rPr lang="id-ID" sz="1050" dirty="0">
                          <a:effectLst/>
                        </a:rPr>
                        <a:t>Menggunakan catatan seperti Logbook</a:t>
                      </a:r>
                    </a:p>
                    <a:p>
                      <a:pPr marL="174625" lvl="0" indent="-174625">
                        <a:lnSpc>
                          <a:spcPct val="107000"/>
                        </a:lnSpc>
                        <a:spcAft>
                          <a:spcPts val="0"/>
                        </a:spcAft>
                        <a:buFont typeface="Symbol" panose="05050102010706020507" pitchFamily="18" charset="2"/>
                        <a:buChar char=""/>
                      </a:pPr>
                      <a:r>
                        <a:rPr lang="id-ID" sz="1050" dirty="0">
                          <a:effectLst/>
                        </a:rPr>
                        <a:t>Portofolio</a:t>
                      </a:r>
                    </a:p>
                    <a:p>
                      <a:pPr marL="174625" lvl="0" indent="-174625">
                        <a:lnSpc>
                          <a:spcPct val="107000"/>
                        </a:lnSpc>
                        <a:spcAft>
                          <a:spcPts val="0"/>
                        </a:spcAft>
                        <a:buFont typeface="Symbol" panose="05050102010706020507" pitchFamily="18" charset="2"/>
                        <a:buChar char=""/>
                      </a:pPr>
                      <a:r>
                        <a:rPr lang="id-ID" sz="1050" dirty="0">
                          <a:effectLst/>
                        </a:rPr>
                        <a:t>Tanda-tanda pencapaian kecakapan atau perilaku baik</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1146909">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1050" dirty="0">
                          <a:effectLst/>
                        </a:rPr>
                        <a:t>Dinamika </a:t>
                      </a:r>
                      <a:r>
                        <a:rPr lang="id-ID" sz="1050" kern="1200" dirty="0">
                          <a:solidFill>
                            <a:schemeClr val="tx1"/>
                          </a:solidFill>
                          <a:effectLst/>
                          <a:latin typeface="+mn-lt"/>
                          <a:ea typeface="+mn-ea"/>
                          <a:cs typeface="+mn-cs"/>
                        </a:rPr>
                        <a:t>kelompok</a:t>
                      </a:r>
                    </a:p>
                  </a:txBody>
                  <a:tcPr marL="27725" marR="27725" marT="0" marB="0"/>
                </a:tc>
                <a:tc>
                  <a:txBody>
                    <a:bodyPr/>
                    <a:lstStyle/>
                    <a:p>
                      <a:pPr marL="174625" lvl="0" indent="-174625">
                        <a:lnSpc>
                          <a:spcPct val="107000"/>
                        </a:lnSpc>
                        <a:spcAft>
                          <a:spcPts val="0"/>
                        </a:spcAft>
                        <a:buFont typeface="Symbol" panose="05050102010706020507" pitchFamily="18" charset="2"/>
                        <a:buChar char=""/>
                      </a:pPr>
                      <a:r>
                        <a:rPr lang="id-ID" sz="1050" dirty="0">
                          <a:effectLst/>
                        </a:rPr>
                        <a:t>Menghargai teman</a:t>
                      </a:r>
                    </a:p>
                    <a:p>
                      <a:pPr marL="174625" lvl="0" indent="-174625">
                        <a:lnSpc>
                          <a:spcPct val="107000"/>
                        </a:lnSpc>
                        <a:spcAft>
                          <a:spcPts val="0"/>
                        </a:spcAft>
                        <a:buFont typeface="Symbol" panose="05050102010706020507" pitchFamily="18" charset="2"/>
                        <a:buChar char=""/>
                      </a:pPr>
                      <a:r>
                        <a:rPr lang="id-ID" sz="1050" dirty="0">
                          <a:effectLst/>
                        </a:rPr>
                        <a:t>Berkomunikasi</a:t>
                      </a:r>
                    </a:p>
                    <a:p>
                      <a:pPr marL="174625" lvl="0" indent="-174625">
                        <a:lnSpc>
                          <a:spcPct val="107000"/>
                        </a:lnSpc>
                        <a:spcAft>
                          <a:spcPts val="0"/>
                        </a:spcAft>
                        <a:buFont typeface="Symbol" panose="05050102010706020507" pitchFamily="18" charset="2"/>
                        <a:buChar char=""/>
                      </a:pPr>
                      <a:r>
                        <a:rPr lang="id-ID" sz="1050" dirty="0">
                          <a:effectLst/>
                        </a:rPr>
                        <a:t>Menolong</a:t>
                      </a:r>
                    </a:p>
                    <a:p>
                      <a:pPr marL="174625" lvl="0" indent="-174625">
                        <a:lnSpc>
                          <a:spcPct val="107000"/>
                        </a:lnSpc>
                        <a:spcAft>
                          <a:spcPts val="0"/>
                        </a:spcAft>
                        <a:buFont typeface="Symbol" panose="05050102010706020507" pitchFamily="18" charset="2"/>
                        <a:buChar char=""/>
                      </a:pPr>
                      <a:r>
                        <a:rPr lang="id-ID" sz="1050" dirty="0">
                          <a:effectLst/>
                        </a:rPr>
                        <a:t>Berempati</a:t>
                      </a:r>
                    </a:p>
                    <a:p>
                      <a:pPr marL="174625" lvl="0" indent="-174625">
                        <a:lnSpc>
                          <a:spcPct val="107000"/>
                        </a:lnSpc>
                        <a:spcAft>
                          <a:spcPts val="0"/>
                        </a:spcAft>
                        <a:buFont typeface="Symbol" panose="05050102010706020507" pitchFamily="18" charset="2"/>
                        <a:buChar char=""/>
                      </a:pPr>
                      <a:r>
                        <a:rPr lang="id-ID" sz="1050" dirty="0">
                          <a:effectLst/>
                        </a:rPr>
                        <a:t>Bersikan adil</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r>
              <a:tr h="1146909">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1050" dirty="0">
                          <a:effectLst/>
                        </a:rPr>
                        <a:t>Permainan</a:t>
                      </a:r>
                    </a:p>
                    <a:p>
                      <a:pPr marL="174625" lvl="0" indent="-174625">
                        <a:lnSpc>
                          <a:spcPct val="107000"/>
                        </a:lnSpc>
                        <a:spcAft>
                          <a:spcPts val="0"/>
                        </a:spcAft>
                        <a:buFont typeface="Symbol" panose="05050102010706020507" pitchFamily="18" charset="2"/>
                        <a:buChar char=""/>
                      </a:pPr>
                      <a:r>
                        <a:rPr lang="id-ID" sz="1050" dirty="0">
                          <a:effectLst/>
                        </a:rPr>
                        <a:t>Disesuaikan dengan kondisi di sekolah masing-masing</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marL="174625" lvl="0" indent="-174625">
                        <a:lnSpc>
                          <a:spcPct val="107000"/>
                        </a:lnSpc>
                        <a:spcAft>
                          <a:spcPts val="0"/>
                        </a:spcAft>
                        <a:buFont typeface="Symbol" panose="05050102010706020507" pitchFamily="18" charset="2"/>
                        <a:buChar char=""/>
                      </a:pPr>
                      <a:r>
                        <a:rPr lang="id-ID" sz="1050" dirty="0">
                          <a:effectLst/>
                        </a:rPr>
                        <a:t>Cakap berbicara</a:t>
                      </a:r>
                    </a:p>
                    <a:p>
                      <a:pPr marL="174625" lvl="0" indent="-174625">
                        <a:lnSpc>
                          <a:spcPct val="107000"/>
                        </a:lnSpc>
                        <a:spcAft>
                          <a:spcPts val="0"/>
                        </a:spcAft>
                        <a:buFont typeface="Symbol" panose="05050102010706020507" pitchFamily="18" charset="2"/>
                        <a:buChar char=""/>
                      </a:pPr>
                      <a:r>
                        <a:rPr lang="id-ID" sz="1050" dirty="0">
                          <a:effectLst/>
                        </a:rPr>
                        <a:t>Cakap motorik</a:t>
                      </a:r>
                    </a:p>
                    <a:p>
                      <a:pPr marL="174625" lvl="0" indent="-174625">
                        <a:lnSpc>
                          <a:spcPct val="107000"/>
                        </a:lnSpc>
                        <a:spcAft>
                          <a:spcPts val="0"/>
                        </a:spcAft>
                        <a:buFont typeface="Symbol" panose="05050102010706020507" pitchFamily="18" charset="2"/>
                        <a:buChar char=""/>
                      </a:pPr>
                      <a:r>
                        <a:rPr lang="id-ID" sz="1050" dirty="0">
                          <a:effectLst/>
                        </a:rPr>
                        <a:t>Kepempinan</a:t>
                      </a:r>
                    </a:p>
                    <a:p>
                      <a:pPr marL="174625" lvl="0" indent="-174625">
                        <a:lnSpc>
                          <a:spcPct val="107000"/>
                        </a:lnSpc>
                        <a:spcAft>
                          <a:spcPts val="0"/>
                        </a:spcAft>
                        <a:buFont typeface="Symbol" panose="05050102010706020507" pitchFamily="18" charset="2"/>
                        <a:buChar char=""/>
                      </a:pPr>
                      <a:r>
                        <a:rPr lang="id-ID" sz="1050" dirty="0">
                          <a:effectLst/>
                        </a:rPr>
                        <a:t>Konsentrasi</a:t>
                      </a:r>
                    </a:p>
                    <a:p>
                      <a:pPr marL="174625" lvl="0" indent="-174625">
                        <a:lnSpc>
                          <a:spcPct val="107000"/>
                        </a:lnSpc>
                        <a:spcAft>
                          <a:spcPts val="0"/>
                        </a:spcAft>
                        <a:buFont typeface="Symbol" panose="05050102010706020507" pitchFamily="18" charset="2"/>
                        <a:buChar char=""/>
                      </a:pPr>
                      <a:r>
                        <a:rPr lang="id-ID" sz="1050" dirty="0">
                          <a:effectLst/>
                        </a:rPr>
                        <a:t>Sportivitas</a:t>
                      </a:r>
                      <a:endParaRPr lang="id-ID"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r>
              <a:tr h="140705">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dirty="0">
                          <a:effectLst/>
                        </a:rPr>
                        <a:t>KEGEMARANKU</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7">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7">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7">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rowSpan="7">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140705">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dirty="0">
                          <a:effectLst/>
                        </a:rPr>
                        <a:t>KEGIATANKU</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140705">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a:effectLst/>
                        </a:rPr>
                        <a:t>KELUARGAKU</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273038">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a:effectLst/>
                        </a:rPr>
                        <a:t>PENGALAMANKU</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409557">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dirty="0">
                          <a:effectLst/>
                        </a:rPr>
                        <a:t>LINGKUNGAN BERSIH, SEHAT DAN ASRI</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546076">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dirty="0">
                          <a:effectLst/>
                        </a:rPr>
                        <a:t>BENDA, BINATANG, DAN TANAMAN SEKITARKU</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a:effectLst/>
                        </a:rPr>
                        <a:t> </a:t>
                      </a:r>
                      <a:endParaRPr lang="id-ID" sz="80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r h="273038">
                <a:tc vMerge="1">
                  <a:txBody>
                    <a:bodyPr/>
                    <a:lstStyle/>
                    <a:p>
                      <a:endParaRPr lang="id-ID"/>
                    </a:p>
                  </a:txBody>
                  <a:tcPr/>
                </a:tc>
                <a:tc vMerge="1">
                  <a:txBody>
                    <a:bodyPr/>
                    <a:lstStyle/>
                    <a:p>
                      <a:endParaRPr lang="id-ID"/>
                    </a:p>
                  </a:txBody>
                  <a:tcPr/>
                </a:tc>
                <a:tc>
                  <a:txBody>
                    <a:bodyPr/>
                    <a:lstStyle/>
                    <a:p>
                      <a:pPr marL="174625" lvl="0" indent="-174625">
                        <a:lnSpc>
                          <a:spcPct val="107000"/>
                        </a:lnSpc>
                        <a:spcAft>
                          <a:spcPts val="0"/>
                        </a:spcAft>
                        <a:buFont typeface="Symbol" panose="05050102010706020507" pitchFamily="18" charset="2"/>
                        <a:buChar char=""/>
                      </a:pPr>
                      <a:r>
                        <a:rPr lang="id-ID" sz="800" dirty="0">
                          <a:effectLst/>
                        </a:rPr>
                        <a:t>PERISTIWA ALAM</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c vMerge="1">
                  <a:txBody>
                    <a:bodyPr/>
                    <a:lstStyle/>
                    <a:p>
                      <a:endParaRPr lang="id-ID"/>
                    </a:p>
                  </a:txBody>
                  <a:tcPr/>
                </a:tc>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nSpc>
                          <a:spcPct val="107000"/>
                        </a:lnSpc>
                        <a:spcAft>
                          <a:spcPts val="0"/>
                        </a:spcAft>
                      </a:pPr>
                      <a:r>
                        <a:rPr lang="id-ID" sz="800" dirty="0">
                          <a:effectLst/>
                        </a:rPr>
                        <a:t> </a:t>
                      </a:r>
                      <a:endParaRPr lang="id-ID" sz="800" dirty="0">
                        <a:effectLst/>
                        <a:latin typeface="Calibri" panose="020F0502020204030204" pitchFamily="34" charset="0"/>
                        <a:ea typeface="Calibri" panose="020F0502020204030204" pitchFamily="34" charset="0"/>
                        <a:cs typeface="Times New Roman" panose="02020603050405020304" pitchFamily="18" charset="0"/>
                      </a:endParaRPr>
                    </a:p>
                  </a:txBody>
                  <a:tcPr marL="27725" marR="27725" marT="0" marB="0"/>
                </a:tc>
              </a:tr>
            </a:tbl>
          </a:graphicData>
        </a:graphic>
      </p:graphicFrame>
    </p:spTree>
    <p:extLst>
      <p:ext uri="{BB962C8B-B14F-4D97-AF65-F5344CB8AC3E}">
        <p14:creationId xmlns="" xmlns:p14="http://schemas.microsoft.com/office/powerpoint/2010/main" val="6397130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3299286774"/>
              </p:ext>
            </p:extLst>
          </p:nvPr>
        </p:nvGraphicFramePr>
        <p:xfrm>
          <a:off x="533400" y="609599"/>
          <a:ext cx="4038600" cy="5943601"/>
        </p:xfrm>
        <a:graphic>
          <a:graphicData uri="http://schemas.openxmlformats.org/drawingml/2006/table">
            <a:tbl>
              <a:tblPr firstRow="1" bandRow="1">
                <a:tableStyleId>{5C22544A-7EE6-4342-B048-85BDC9FD1C3A}</a:tableStyleId>
              </a:tblPr>
              <a:tblGrid>
                <a:gridCol w="4038600"/>
              </a:tblGrid>
              <a:tr h="990601">
                <a:tc>
                  <a:txBody>
                    <a:bodyPr/>
                    <a:lstStyle/>
                    <a:p>
                      <a:pPr algn="ctr"/>
                      <a:r>
                        <a:rPr lang="en-US" sz="3600" b="1" dirty="0" smtClean="0"/>
                        <a:t>KURIKULUM 2013</a:t>
                      </a:r>
                      <a:endParaRPr lang="en-US" b="1" dirty="0"/>
                    </a:p>
                  </a:txBody>
                  <a:tcPr>
                    <a:solidFill>
                      <a:schemeClr val="accent1">
                        <a:lumMod val="75000"/>
                      </a:schemeClr>
                    </a:solidFill>
                  </a:tcPr>
                </a:tc>
              </a:tr>
              <a:tr h="1447800">
                <a:tc>
                  <a:txBody>
                    <a:bodyPr/>
                    <a:lstStyle/>
                    <a:p>
                      <a:pPr algn="ctr">
                        <a:lnSpc>
                          <a:spcPct val="107000"/>
                        </a:lnSpc>
                        <a:spcAft>
                          <a:spcPts val="0"/>
                        </a:spcAft>
                      </a:pPr>
                      <a:r>
                        <a:rPr lang="en-US" sz="2400" b="1" dirty="0" smtClean="0">
                          <a:effectLst/>
                        </a:rPr>
                        <a:t>SIKAP DAN KETERAMPILAN</a:t>
                      </a:r>
                      <a:endParaRPr lang="id-ID" sz="2400" b="1" dirty="0" smtClean="0">
                        <a:effectLst/>
                      </a:endParaRPr>
                    </a:p>
                    <a:p>
                      <a:pPr algn="ctr">
                        <a:lnSpc>
                          <a:spcPct val="107000"/>
                        </a:lnSpc>
                        <a:spcAft>
                          <a:spcPts val="0"/>
                        </a:spcAft>
                      </a:pPr>
                      <a:r>
                        <a:rPr lang="id-ID" sz="2400" b="1" dirty="0" smtClean="0">
                          <a:effectLst/>
                        </a:rPr>
                        <a:t>(KI 1, KI2, dan KI4)</a:t>
                      </a:r>
                      <a:endParaRPr lang="id-ID"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r h="1955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2800" b="1" dirty="0" smtClean="0">
                          <a:effectLst/>
                        </a:rPr>
                        <a:t>Syukur, yakin, jujur, disiplin, tanggungjawab, santun, peduli, dan percaya diri tertib, semangat, peduli, kebersamaan, cermat, teliti, terampil, sportif, bugar, dan bersih</a:t>
                      </a:r>
                      <a:endParaRPr lang="id-ID" sz="2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graphicFrame>
        <p:nvGraphicFramePr>
          <p:cNvPr id="3" name="Table 2"/>
          <p:cNvGraphicFramePr>
            <a:graphicFrameLocks noGrp="1"/>
          </p:cNvGraphicFramePr>
          <p:nvPr>
            <p:extLst>
              <p:ext uri="{D42A27DB-BD31-4B8C-83A1-F6EECF244321}">
                <p14:modId xmlns="" xmlns:p14="http://schemas.microsoft.com/office/powerpoint/2010/main" val="2937387360"/>
              </p:ext>
            </p:extLst>
          </p:nvPr>
        </p:nvGraphicFramePr>
        <p:xfrm>
          <a:off x="4724400" y="609600"/>
          <a:ext cx="4038600" cy="5882640"/>
        </p:xfrm>
        <a:graphic>
          <a:graphicData uri="http://schemas.openxmlformats.org/drawingml/2006/table">
            <a:tbl>
              <a:tblPr firstRow="1" bandRow="1">
                <a:tableStyleId>{5C22544A-7EE6-4342-B048-85BDC9FD1C3A}</a:tableStyleId>
              </a:tblPr>
              <a:tblGrid>
                <a:gridCol w="4038600"/>
              </a:tblGrid>
              <a:tr h="990600">
                <a:tc>
                  <a:txBody>
                    <a:bodyPr/>
                    <a:lstStyle/>
                    <a:p>
                      <a:pPr algn="ctr"/>
                      <a:r>
                        <a:rPr lang="en-US" sz="3200" dirty="0" smtClean="0"/>
                        <a:t>GERAKAN PRAMUKA</a:t>
                      </a:r>
                      <a:endParaRPr lang="en-US" dirty="0"/>
                    </a:p>
                  </a:txBody>
                  <a:tcPr>
                    <a:solidFill>
                      <a:schemeClr val="accent2">
                        <a:lumMod val="50000"/>
                      </a:schemeClr>
                    </a:solidFill>
                  </a:tcPr>
                </a:tc>
              </a:tr>
              <a:tr h="838200">
                <a:tc>
                  <a:txBody>
                    <a:bodyPr/>
                    <a:lstStyle/>
                    <a:p>
                      <a:pPr algn="ctr"/>
                      <a:r>
                        <a:rPr lang="id-ID" sz="2400" b="1" dirty="0" smtClean="0">
                          <a:effectLst/>
                        </a:rPr>
                        <a:t>NILAI-NILAI DAN KECAKAPAN</a:t>
                      </a:r>
                      <a:r>
                        <a:rPr lang="en-US" sz="2400" b="1" dirty="0" smtClean="0">
                          <a:effectLst/>
                        </a:rPr>
                        <a:t> </a:t>
                      </a:r>
                    </a:p>
                    <a:p>
                      <a:pPr algn="ctr"/>
                      <a:r>
                        <a:rPr lang="en-US" sz="2400" b="1" dirty="0" smtClean="0">
                          <a:effectLst/>
                        </a:rPr>
                        <a:t>di </a:t>
                      </a:r>
                      <a:r>
                        <a:rPr lang="en-US" sz="2400" b="1" dirty="0" err="1" smtClean="0">
                          <a:effectLst/>
                        </a:rPr>
                        <a:t>dalam</a:t>
                      </a:r>
                      <a:r>
                        <a:rPr lang="en-US" sz="2400" b="1" dirty="0" smtClean="0">
                          <a:effectLst/>
                        </a:rPr>
                        <a:t> SKU</a:t>
                      </a:r>
                      <a:endParaRPr lang="en-US" sz="3200" dirty="0"/>
                    </a:p>
                  </a:txBody>
                  <a:tcPr>
                    <a:solidFill>
                      <a:schemeClr val="accent4">
                        <a:lumMod val="40000"/>
                        <a:lumOff val="60000"/>
                      </a:schemeClr>
                    </a:solidFill>
                  </a:tcPr>
                </a:tc>
              </a:tr>
              <a:tr h="3505200">
                <a:tc>
                  <a:txBody>
                    <a:bodyPr/>
                    <a:lstStyle/>
                    <a:p>
                      <a:pPr lvl="0" algn="ctr"/>
                      <a:r>
                        <a:rPr lang="id-ID" sz="2000" b="1" kern="1200" dirty="0" smtClean="0">
                          <a:solidFill>
                            <a:schemeClr val="dk1"/>
                          </a:solidFill>
                          <a:effectLst/>
                          <a:latin typeface="+mn-lt"/>
                          <a:ea typeface="+mn-ea"/>
                          <a:cs typeface="+mn-cs"/>
                        </a:rPr>
                        <a:t>Keimanan</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Ketakwaan 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pada alam </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sesama manusia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kpd tanah air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bangsa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Kedisiplinan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Keberanian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Kesetiaan</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Tolong menolong</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Bertanggungjawab</a:t>
                      </a:r>
                      <a:r>
                        <a:rPr lang="en-US" sz="2000" b="1" kern="1200" dirty="0" smtClean="0">
                          <a:solidFill>
                            <a:schemeClr val="dk1"/>
                          </a:solidFill>
                          <a:effectLst/>
                          <a:latin typeface="+mn-lt"/>
                          <a:ea typeface="+mn-ea"/>
                          <a:cs typeface="+mn-cs"/>
                        </a:rPr>
                        <a:t>,</a:t>
                      </a:r>
                      <a:r>
                        <a:rPr lang="id-ID" sz="2000" b="1" kern="1200" dirty="0" smtClean="0">
                          <a:solidFill>
                            <a:schemeClr val="dk1"/>
                          </a:solidFill>
                          <a:effectLst/>
                          <a:latin typeface="+mn-lt"/>
                          <a:ea typeface="+mn-ea"/>
                          <a:cs typeface="+mn-cs"/>
                        </a:rPr>
                        <a:t> Dapat dipercaya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Jernih dalam berpikir</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berkata</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berbuat</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Hemat </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Cermat</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Bersahaja</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Rajin</a:t>
                      </a:r>
                      <a:endParaRPr lang="en-US" sz="2000" b="1" kern="1200" dirty="0" smtClean="0">
                        <a:solidFill>
                          <a:schemeClr val="dk1"/>
                        </a:solidFill>
                        <a:effectLst/>
                        <a:latin typeface="+mn-lt"/>
                        <a:ea typeface="+mn-ea"/>
                        <a:cs typeface="+mn-cs"/>
                      </a:endParaRPr>
                    </a:p>
                    <a:p>
                      <a:pPr algn="ctr"/>
                      <a:r>
                        <a:rPr lang="id-ID" sz="2000" b="1" kern="1200" dirty="0" smtClean="0">
                          <a:solidFill>
                            <a:schemeClr val="dk1"/>
                          </a:solidFill>
                          <a:effectLst/>
                          <a:latin typeface="+mn-lt"/>
                          <a:ea typeface="+mn-ea"/>
                          <a:cs typeface="+mn-cs"/>
                        </a:rPr>
                        <a:t>Terampil</a:t>
                      </a:r>
                      <a:endParaRPr lang="id-ID" sz="2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accent4">
                        <a:lumMod val="20000"/>
                        <a:lumOff val="80000"/>
                      </a:schemeClr>
                    </a:solidFill>
                  </a:tcPr>
                </a:tc>
              </a:tr>
            </a:tbl>
          </a:graphicData>
        </a:graphic>
      </p:graphicFrame>
      <p:sp>
        <p:nvSpPr>
          <p:cNvPr id="4" name="Rectangle 3"/>
          <p:cNvSpPr/>
          <p:nvPr/>
        </p:nvSpPr>
        <p:spPr>
          <a:xfrm>
            <a:off x="3659272" y="76200"/>
            <a:ext cx="1952232"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SIAGA          </a:t>
            </a:r>
            <a:endParaRPr lang="en-US" b="1" dirty="0"/>
          </a:p>
        </p:txBody>
      </p:sp>
    </p:spTree>
    <p:extLst>
      <p:ext uri="{BB962C8B-B14F-4D97-AF65-F5344CB8AC3E}">
        <p14:creationId xmlns="" xmlns:p14="http://schemas.microsoft.com/office/powerpoint/2010/main" val="1916789513"/>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861770796"/>
              </p:ext>
            </p:extLst>
          </p:nvPr>
        </p:nvGraphicFramePr>
        <p:xfrm>
          <a:off x="533400" y="609599"/>
          <a:ext cx="4038600" cy="5286376"/>
        </p:xfrm>
        <a:graphic>
          <a:graphicData uri="http://schemas.openxmlformats.org/drawingml/2006/table">
            <a:tbl>
              <a:tblPr firstRow="1" bandRow="1">
                <a:tableStyleId>{5C22544A-7EE6-4342-B048-85BDC9FD1C3A}</a:tableStyleId>
              </a:tblPr>
              <a:tblGrid>
                <a:gridCol w="4038600"/>
              </a:tblGrid>
              <a:tr h="990601">
                <a:tc>
                  <a:txBody>
                    <a:bodyPr/>
                    <a:lstStyle/>
                    <a:p>
                      <a:pPr algn="ctr"/>
                      <a:r>
                        <a:rPr lang="en-US" sz="3600" b="1" dirty="0" smtClean="0"/>
                        <a:t>KURIKULUM 2013</a:t>
                      </a:r>
                      <a:endParaRPr lang="en-US" b="1" dirty="0"/>
                    </a:p>
                  </a:txBody>
                  <a:tcPr>
                    <a:solidFill>
                      <a:schemeClr val="accent1">
                        <a:lumMod val="75000"/>
                      </a:schemeClr>
                    </a:solidFill>
                  </a:tcPr>
                </a:tc>
              </a:tr>
              <a:tr h="1447800">
                <a:tc>
                  <a:txBody>
                    <a:bodyPr/>
                    <a:lstStyle/>
                    <a:p>
                      <a:pPr algn="ctr">
                        <a:lnSpc>
                          <a:spcPct val="107000"/>
                        </a:lnSpc>
                        <a:spcAft>
                          <a:spcPts val="0"/>
                        </a:spcAft>
                      </a:pPr>
                      <a:r>
                        <a:rPr lang="en-US" sz="2800" b="1" dirty="0" smtClean="0">
                          <a:effectLst/>
                        </a:rPr>
                        <a:t>SIKAP DAN KETERAMPILAN</a:t>
                      </a:r>
                      <a:endParaRPr lang="id-ID" sz="2800" b="1" dirty="0" smtClean="0">
                        <a:effectLst/>
                      </a:endParaRPr>
                    </a:p>
                    <a:p>
                      <a:pPr algn="ctr">
                        <a:lnSpc>
                          <a:spcPct val="107000"/>
                        </a:lnSpc>
                        <a:spcAft>
                          <a:spcPts val="0"/>
                        </a:spcAft>
                      </a:pPr>
                      <a:r>
                        <a:rPr lang="id-ID" sz="2800" b="1" dirty="0" smtClean="0">
                          <a:effectLst/>
                        </a:rPr>
                        <a:t>(KI 1, KI2, dan KI4)</a:t>
                      </a:r>
                      <a:endParaRPr lang="id-ID"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r h="1955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b="1" kern="1200" dirty="0" smtClean="0">
                          <a:solidFill>
                            <a:schemeClr val="dk1"/>
                          </a:solidFill>
                          <a:effectLst/>
                          <a:latin typeface="+mn-lt"/>
                          <a:ea typeface="+mn-ea"/>
                          <a:cs typeface="+mn-cs"/>
                        </a:rPr>
                        <a:t>Toleran, kebhinnekaan, cinta tanah air,  kebersamaan, cakap, kerjasama, tertib, syukur, peduli, kritis, cermat dan teliti, jujur, disiplin, pantang menyerah, tanggungjawab, selalu ingin tahu, kreatif, percaya diri, beriman, berpikir ilmiah, obyektif, tekun, hati-hati, terbuka, menghargai, santun, prakarsa, dinamis, inovatif, berani, produktif, cinta keindahan, sehat, bugar, proaktif.</a:t>
                      </a:r>
                      <a:endParaRPr lang="id-ID" sz="32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graphicFrame>
        <p:nvGraphicFramePr>
          <p:cNvPr id="3" name="Table 2"/>
          <p:cNvGraphicFramePr>
            <a:graphicFrameLocks noGrp="1"/>
          </p:cNvGraphicFramePr>
          <p:nvPr>
            <p:extLst>
              <p:ext uri="{D42A27DB-BD31-4B8C-83A1-F6EECF244321}">
                <p14:modId xmlns="" xmlns:p14="http://schemas.microsoft.com/office/powerpoint/2010/main" val="2280823408"/>
              </p:ext>
            </p:extLst>
          </p:nvPr>
        </p:nvGraphicFramePr>
        <p:xfrm>
          <a:off x="4724400" y="609600"/>
          <a:ext cx="4038600" cy="5943600"/>
        </p:xfrm>
        <a:graphic>
          <a:graphicData uri="http://schemas.openxmlformats.org/drawingml/2006/table">
            <a:tbl>
              <a:tblPr firstRow="1" bandRow="1">
                <a:tableStyleId>{5C22544A-7EE6-4342-B048-85BDC9FD1C3A}</a:tableStyleId>
              </a:tblPr>
              <a:tblGrid>
                <a:gridCol w="4038600"/>
              </a:tblGrid>
              <a:tr h="990600">
                <a:tc>
                  <a:txBody>
                    <a:bodyPr/>
                    <a:lstStyle/>
                    <a:p>
                      <a:pPr algn="ctr"/>
                      <a:r>
                        <a:rPr lang="en-US" sz="3200" dirty="0" smtClean="0"/>
                        <a:t>GERAKAN PRAMUKA</a:t>
                      </a:r>
                      <a:endParaRPr lang="en-US" dirty="0"/>
                    </a:p>
                  </a:txBody>
                  <a:tcPr>
                    <a:solidFill>
                      <a:schemeClr val="accent2">
                        <a:lumMod val="50000"/>
                      </a:schemeClr>
                    </a:solidFill>
                  </a:tcPr>
                </a:tc>
              </a:tr>
              <a:tr h="1447800">
                <a:tc>
                  <a:txBody>
                    <a:bodyPr/>
                    <a:lstStyle/>
                    <a:p>
                      <a:pPr algn="ctr"/>
                      <a:r>
                        <a:rPr lang="id-ID" sz="2800" b="1" dirty="0" smtClean="0">
                          <a:effectLst/>
                        </a:rPr>
                        <a:t>NILAI-NILAI DAN KECAKAPAN</a:t>
                      </a:r>
                      <a:r>
                        <a:rPr lang="en-US" sz="2800" b="1" dirty="0" smtClean="0">
                          <a:effectLst/>
                        </a:rPr>
                        <a:t> </a:t>
                      </a:r>
                    </a:p>
                    <a:p>
                      <a:pPr algn="ctr"/>
                      <a:r>
                        <a:rPr lang="en-US" sz="2800" b="1" dirty="0" smtClean="0">
                          <a:effectLst/>
                        </a:rPr>
                        <a:t>di </a:t>
                      </a:r>
                      <a:r>
                        <a:rPr lang="en-US" sz="2800" b="1" dirty="0" err="1" smtClean="0">
                          <a:effectLst/>
                        </a:rPr>
                        <a:t>dalam</a:t>
                      </a:r>
                      <a:r>
                        <a:rPr lang="en-US" sz="2800" b="1" dirty="0" smtClean="0">
                          <a:effectLst/>
                        </a:rPr>
                        <a:t> SKU</a:t>
                      </a:r>
                      <a:endParaRPr lang="en-US" sz="3200" dirty="0"/>
                    </a:p>
                  </a:txBody>
                  <a:tcPr>
                    <a:solidFill>
                      <a:schemeClr val="accent4">
                        <a:lumMod val="40000"/>
                        <a:lumOff val="60000"/>
                      </a:schemeClr>
                    </a:solidFill>
                  </a:tcPr>
                </a:tc>
              </a:tr>
              <a:tr h="3505200">
                <a:tc>
                  <a:txBody>
                    <a:bodyPr/>
                    <a:lstStyle/>
                    <a:p>
                      <a:pPr lvl="0" algn="ctr"/>
                      <a:r>
                        <a:rPr lang="id-ID" sz="1800" b="1" kern="1200" dirty="0" smtClean="0">
                          <a:solidFill>
                            <a:schemeClr val="dk1"/>
                          </a:solidFill>
                          <a:effectLst/>
                          <a:latin typeface="+mn-lt"/>
                          <a:ea typeface="+mn-ea"/>
                          <a:cs typeface="+mn-cs"/>
                        </a:rPr>
                        <a:t>Keimanan</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kepada Tuhan YME</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Ketakwaan kepada Tuhan YME</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Kecintaan pada alam </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Kecintaan kepada sesama manusia</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Kecintaan kepada tanah air Indonesia</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Kecintaan kepada bangsa Indonesia</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Kedisiplinan</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Keberanian</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Kesetiaan</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Tolong menolong</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Bertanggungjawab </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Dapat dipercaya</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Jernih dalam berpikir</a:t>
                      </a:r>
                      <a:r>
                        <a:rPr lang="en-US" sz="1800" b="1" kern="1200" dirty="0" smtClean="0">
                          <a:solidFill>
                            <a:schemeClr val="dk1"/>
                          </a:solidFill>
                          <a:effectLst/>
                          <a:latin typeface="+mn-lt"/>
                          <a:ea typeface="+mn-ea"/>
                          <a:cs typeface="+mn-cs"/>
                        </a:rPr>
                        <a:t>, </a:t>
                      </a:r>
                      <a:r>
                        <a:rPr lang="en-US" sz="1800" b="1" kern="1200" dirty="0" err="1" smtClean="0">
                          <a:solidFill>
                            <a:schemeClr val="dk1"/>
                          </a:solidFill>
                          <a:effectLst/>
                          <a:latin typeface="+mn-lt"/>
                          <a:ea typeface="+mn-ea"/>
                          <a:cs typeface="+mn-cs"/>
                        </a:rPr>
                        <a:t>berkata</a:t>
                      </a:r>
                      <a:r>
                        <a:rPr lang="en-US" sz="1800" b="1" kern="1200" dirty="0" smtClean="0">
                          <a:solidFill>
                            <a:schemeClr val="dk1"/>
                          </a:solidFill>
                          <a:effectLst/>
                          <a:latin typeface="+mn-lt"/>
                          <a:ea typeface="+mn-ea"/>
                          <a:cs typeface="+mn-cs"/>
                        </a:rPr>
                        <a:t>, </a:t>
                      </a:r>
                      <a:r>
                        <a:rPr lang="en-US" sz="1800" b="1" kern="1200" dirty="0" err="1" smtClean="0">
                          <a:solidFill>
                            <a:schemeClr val="dk1"/>
                          </a:solidFill>
                          <a:effectLst/>
                          <a:latin typeface="+mn-lt"/>
                          <a:ea typeface="+mn-ea"/>
                          <a:cs typeface="+mn-cs"/>
                        </a:rPr>
                        <a:t>berbuat</a:t>
                      </a:r>
                      <a:endParaRPr lang="en-US" sz="1800" b="1" kern="1200" dirty="0" smtClean="0">
                        <a:solidFill>
                          <a:schemeClr val="dk1"/>
                        </a:solidFill>
                        <a:effectLst/>
                        <a:latin typeface="+mn-lt"/>
                        <a:ea typeface="+mn-ea"/>
                        <a:cs typeface="+mn-cs"/>
                      </a:endParaRPr>
                    </a:p>
                    <a:p>
                      <a:pPr lvl="0" algn="ctr"/>
                      <a:r>
                        <a:rPr lang="id-ID" sz="1800" b="1" kern="1200" dirty="0" smtClean="0">
                          <a:solidFill>
                            <a:schemeClr val="dk1"/>
                          </a:solidFill>
                          <a:effectLst/>
                          <a:latin typeface="+mn-lt"/>
                          <a:ea typeface="+mn-ea"/>
                          <a:cs typeface="+mn-cs"/>
                        </a:rPr>
                        <a:t>Hemat </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Cermat</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Bersahaja</a:t>
                      </a:r>
                      <a:r>
                        <a:rPr lang="en-US" sz="1800" b="1" kern="1200" dirty="0" smtClean="0">
                          <a:solidFill>
                            <a:schemeClr val="dk1"/>
                          </a:solidFill>
                          <a:effectLst/>
                          <a:latin typeface="+mn-lt"/>
                          <a:ea typeface="+mn-ea"/>
                          <a:cs typeface="+mn-cs"/>
                        </a:rPr>
                        <a:t>,</a:t>
                      </a:r>
                      <a:r>
                        <a:rPr lang="en-US" sz="1800" b="1" kern="1200" baseline="0" dirty="0" smtClean="0">
                          <a:solidFill>
                            <a:schemeClr val="dk1"/>
                          </a:solidFill>
                          <a:effectLst/>
                          <a:latin typeface="+mn-lt"/>
                          <a:ea typeface="+mn-ea"/>
                          <a:cs typeface="+mn-cs"/>
                        </a:rPr>
                        <a:t> </a:t>
                      </a:r>
                      <a:r>
                        <a:rPr lang="id-ID" sz="1800" b="1" kern="1200" dirty="0" smtClean="0">
                          <a:solidFill>
                            <a:schemeClr val="dk1"/>
                          </a:solidFill>
                          <a:effectLst/>
                          <a:latin typeface="+mn-lt"/>
                          <a:ea typeface="+mn-ea"/>
                          <a:cs typeface="+mn-cs"/>
                        </a:rPr>
                        <a:t>Rajin</a:t>
                      </a:r>
                      <a:endParaRPr lang="en-US" sz="1800" b="1" kern="1200" dirty="0" smtClean="0">
                        <a:solidFill>
                          <a:schemeClr val="dk1"/>
                        </a:solidFill>
                        <a:effectLst/>
                        <a:latin typeface="+mn-lt"/>
                        <a:ea typeface="+mn-ea"/>
                        <a:cs typeface="+mn-cs"/>
                      </a:endParaRPr>
                    </a:p>
                    <a:p>
                      <a:pPr algn="ctr"/>
                      <a:r>
                        <a:rPr lang="id-ID" sz="1800" b="1" kern="1200" dirty="0" smtClean="0">
                          <a:solidFill>
                            <a:schemeClr val="dk1"/>
                          </a:solidFill>
                          <a:effectLst/>
                          <a:latin typeface="+mn-lt"/>
                          <a:ea typeface="+mn-ea"/>
                          <a:cs typeface="+mn-cs"/>
                        </a:rPr>
                        <a:t>Terampil</a:t>
                      </a:r>
                      <a:endParaRPr lang="id-ID" sz="2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accent4">
                        <a:lumMod val="20000"/>
                        <a:lumOff val="80000"/>
                      </a:schemeClr>
                    </a:solidFill>
                  </a:tcPr>
                </a:tc>
              </a:tr>
            </a:tbl>
          </a:graphicData>
        </a:graphic>
      </p:graphicFrame>
      <p:sp>
        <p:nvSpPr>
          <p:cNvPr id="4" name="Rectangle 3"/>
          <p:cNvSpPr/>
          <p:nvPr/>
        </p:nvSpPr>
        <p:spPr>
          <a:xfrm>
            <a:off x="3200400" y="76200"/>
            <a:ext cx="2970128" cy="45720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SIAGA </a:t>
            </a:r>
            <a:r>
              <a:rPr lang="en-US" sz="3600" b="1" dirty="0" err="1" smtClean="0"/>
              <a:t>Kelas</a:t>
            </a:r>
            <a:r>
              <a:rPr lang="en-US" sz="3600" b="1" dirty="0" smtClean="0"/>
              <a:t> IV          </a:t>
            </a:r>
            <a:endParaRPr lang="en-US" b="1" dirty="0"/>
          </a:p>
        </p:txBody>
      </p:sp>
    </p:spTree>
    <p:extLst>
      <p:ext uri="{BB962C8B-B14F-4D97-AF65-F5344CB8AC3E}">
        <p14:creationId xmlns="" xmlns:p14="http://schemas.microsoft.com/office/powerpoint/2010/main" val="4290492819"/>
      </p:ext>
    </p:extLst>
  </p:cSld>
  <p:clrMapOvr>
    <a:masterClrMapping/>
  </p:clrMapOvr>
  <mc:AlternateContent xmlns:mc="http://schemas.openxmlformats.org/markup-compatibility/2006">
    <mc:Choice xmlns=""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473905656"/>
              </p:ext>
            </p:extLst>
          </p:nvPr>
        </p:nvGraphicFramePr>
        <p:xfrm>
          <a:off x="533400" y="609599"/>
          <a:ext cx="4038600" cy="6147181"/>
        </p:xfrm>
        <a:graphic>
          <a:graphicData uri="http://schemas.openxmlformats.org/drawingml/2006/table">
            <a:tbl>
              <a:tblPr firstRow="1" bandRow="1">
                <a:tableStyleId>{5C22544A-7EE6-4342-B048-85BDC9FD1C3A}</a:tableStyleId>
              </a:tblPr>
              <a:tblGrid>
                <a:gridCol w="4038600"/>
              </a:tblGrid>
              <a:tr h="457201">
                <a:tc>
                  <a:txBody>
                    <a:bodyPr/>
                    <a:lstStyle/>
                    <a:p>
                      <a:pPr algn="ctr"/>
                      <a:r>
                        <a:rPr lang="en-US" sz="2800" b="1" dirty="0" smtClean="0"/>
                        <a:t>KURIKULUM 2013</a:t>
                      </a:r>
                      <a:endParaRPr lang="en-US" b="1" dirty="0"/>
                    </a:p>
                  </a:txBody>
                  <a:tcPr>
                    <a:solidFill>
                      <a:schemeClr val="accent1">
                        <a:lumMod val="75000"/>
                      </a:schemeClr>
                    </a:solidFill>
                  </a:tcPr>
                </a:tc>
              </a:tr>
              <a:tr h="807721">
                <a:tc>
                  <a:txBody>
                    <a:bodyPr/>
                    <a:lstStyle/>
                    <a:p>
                      <a:pPr algn="ctr">
                        <a:lnSpc>
                          <a:spcPct val="107000"/>
                        </a:lnSpc>
                        <a:spcAft>
                          <a:spcPts val="0"/>
                        </a:spcAft>
                      </a:pPr>
                      <a:r>
                        <a:rPr lang="en-US" sz="2400" b="1" dirty="0" smtClean="0">
                          <a:effectLst/>
                        </a:rPr>
                        <a:t>SIKAP DAN KETERAMPILAN</a:t>
                      </a:r>
                      <a:endParaRPr lang="id-ID" sz="2400" b="1" dirty="0" smtClean="0">
                        <a:effectLst/>
                      </a:endParaRPr>
                    </a:p>
                    <a:p>
                      <a:pPr algn="ctr">
                        <a:lnSpc>
                          <a:spcPct val="107000"/>
                        </a:lnSpc>
                        <a:spcAft>
                          <a:spcPts val="0"/>
                        </a:spcAft>
                      </a:pPr>
                      <a:r>
                        <a:rPr lang="id-ID" sz="2400" b="1" dirty="0" smtClean="0">
                          <a:effectLst/>
                        </a:rPr>
                        <a:t>(KI 1, KI2, dan KI4)</a:t>
                      </a:r>
                      <a:endParaRPr lang="id-ID" sz="16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r h="1955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b="1" kern="1200" dirty="0" smtClean="0">
                          <a:solidFill>
                            <a:schemeClr val="dk1"/>
                          </a:solidFill>
                          <a:effectLst/>
                          <a:latin typeface="+mn-lt"/>
                          <a:ea typeface="+mn-ea"/>
                          <a:cs typeface="+mn-cs"/>
                        </a:rPr>
                        <a:t>Beriman, kebhinnekatunggalikaan, toleransi, kebersamaan, syukur, disiplin, tanggung jawab, percaya diri, berani, cinta tanah air, pemaaf, jujur, ksatria, rela berkorban, teladan, sadar kewajiban dan hak, demokratis, cakap, peduli, santun, kritis, sopan, cekatan, peka, tanggap, komunikatif, mandiri, cermat, taat aturan, rasa ingin tahu, pantang menyerah, berpikir logis, kreatif, inovatif, produktif, menghargai, ilmiah, tekun, hati-hati,  terbuka, bijaksana, bersahaja, rasa kebangsaan, estetis, gotong-royong, partisipatif, imajinatif, citra diri, sadar bahaya, kerjasama, sadar, berbagi, sportif, cinta tradisi.</a:t>
                      </a:r>
                      <a:endParaRPr lang="id-ID" sz="2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graphicFrame>
        <p:nvGraphicFramePr>
          <p:cNvPr id="3" name="Table 2"/>
          <p:cNvGraphicFramePr>
            <a:graphicFrameLocks noGrp="1"/>
          </p:cNvGraphicFramePr>
          <p:nvPr>
            <p:extLst>
              <p:ext uri="{D42A27DB-BD31-4B8C-83A1-F6EECF244321}">
                <p14:modId xmlns="" xmlns:p14="http://schemas.microsoft.com/office/powerpoint/2010/main" val="240648074"/>
              </p:ext>
            </p:extLst>
          </p:nvPr>
        </p:nvGraphicFramePr>
        <p:xfrm>
          <a:off x="4724400" y="609600"/>
          <a:ext cx="4038600" cy="6035040"/>
        </p:xfrm>
        <a:graphic>
          <a:graphicData uri="http://schemas.openxmlformats.org/drawingml/2006/table">
            <a:tbl>
              <a:tblPr firstRow="1" bandRow="1">
                <a:tableStyleId>{5C22544A-7EE6-4342-B048-85BDC9FD1C3A}</a:tableStyleId>
              </a:tblPr>
              <a:tblGrid>
                <a:gridCol w="4038600"/>
              </a:tblGrid>
              <a:tr h="990600">
                <a:tc>
                  <a:txBody>
                    <a:bodyPr/>
                    <a:lstStyle/>
                    <a:p>
                      <a:pPr algn="ctr"/>
                      <a:r>
                        <a:rPr lang="en-US" sz="3200" dirty="0" smtClean="0"/>
                        <a:t>GERAKAN PRAMUKA</a:t>
                      </a:r>
                      <a:endParaRPr lang="en-US" sz="1800" dirty="0"/>
                    </a:p>
                  </a:txBody>
                  <a:tcPr>
                    <a:solidFill>
                      <a:schemeClr val="accent2">
                        <a:lumMod val="50000"/>
                      </a:schemeClr>
                    </a:solidFill>
                  </a:tcPr>
                </a:tc>
              </a:tr>
              <a:tr h="685800">
                <a:tc>
                  <a:txBody>
                    <a:bodyPr/>
                    <a:lstStyle/>
                    <a:p>
                      <a:pPr algn="ctr"/>
                      <a:r>
                        <a:rPr lang="id-ID" sz="1800" b="1" dirty="0" smtClean="0">
                          <a:effectLst/>
                        </a:rPr>
                        <a:t>NILAI-NILAI DAN KECAKAPAN</a:t>
                      </a:r>
                      <a:r>
                        <a:rPr lang="en-US" sz="1800" b="1" dirty="0" smtClean="0">
                          <a:effectLst/>
                        </a:rPr>
                        <a:t> </a:t>
                      </a:r>
                    </a:p>
                    <a:p>
                      <a:pPr algn="ctr"/>
                      <a:r>
                        <a:rPr lang="en-US" sz="1800" b="1" dirty="0" smtClean="0">
                          <a:effectLst/>
                        </a:rPr>
                        <a:t>di </a:t>
                      </a:r>
                      <a:r>
                        <a:rPr lang="en-US" sz="1800" b="1" dirty="0" err="1" smtClean="0">
                          <a:effectLst/>
                        </a:rPr>
                        <a:t>dalam</a:t>
                      </a:r>
                      <a:r>
                        <a:rPr lang="en-US" sz="1800" b="1" dirty="0" smtClean="0">
                          <a:effectLst/>
                        </a:rPr>
                        <a:t> SKU</a:t>
                      </a:r>
                      <a:endParaRPr lang="en-US" sz="2000" dirty="0"/>
                    </a:p>
                  </a:txBody>
                  <a:tcPr>
                    <a:solidFill>
                      <a:schemeClr val="accent4">
                        <a:lumMod val="40000"/>
                        <a:lumOff val="60000"/>
                      </a:schemeClr>
                    </a:solidFill>
                  </a:tcPr>
                </a:tc>
              </a:tr>
              <a:tr h="3505200">
                <a:tc>
                  <a:txBody>
                    <a:bodyPr/>
                    <a:lstStyle/>
                    <a:p>
                      <a:pPr lvl="0" algn="ctr"/>
                      <a:r>
                        <a:rPr lang="id-ID" sz="2000" b="1" kern="1200" dirty="0" smtClean="0">
                          <a:solidFill>
                            <a:schemeClr val="dk1"/>
                          </a:solidFill>
                          <a:effectLst/>
                          <a:latin typeface="+mn-lt"/>
                          <a:ea typeface="+mn-ea"/>
                          <a:cs typeface="+mn-cs"/>
                        </a:rPr>
                        <a:t>Keimanan</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Ketakwaan 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pada alam </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sesama manusia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tanah air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bangsa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Kedisiplinan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Keberanian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Kesetiaan</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Tolong menolong</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Bertanggungjawab</a:t>
                      </a:r>
                      <a:r>
                        <a:rPr lang="en-US" sz="2000" b="1" kern="1200" dirty="0" smtClean="0">
                          <a:solidFill>
                            <a:schemeClr val="dk1"/>
                          </a:solidFill>
                          <a:effectLst/>
                          <a:latin typeface="+mn-lt"/>
                          <a:ea typeface="+mn-ea"/>
                          <a:cs typeface="+mn-cs"/>
                        </a:rPr>
                        <a:t>,</a:t>
                      </a:r>
                      <a:r>
                        <a:rPr lang="id-ID" sz="2000" b="1" kern="1200" dirty="0" smtClean="0">
                          <a:solidFill>
                            <a:schemeClr val="dk1"/>
                          </a:solidFill>
                          <a:effectLst/>
                          <a:latin typeface="+mn-lt"/>
                          <a:ea typeface="+mn-ea"/>
                          <a:cs typeface="+mn-cs"/>
                        </a:rPr>
                        <a:t> Dapat dipercaya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Jernih dalam berpikir</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berkata</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berbuat</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Hemat </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Cermat</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Bersahaja</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Rajin</a:t>
                      </a:r>
                      <a:endParaRPr lang="en-US" sz="2000" b="1" kern="1200" dirty="0" smtClean="0">
                        <a:solidFill>
                          <a:schemeClr val="dk1"/>
                        </a:solidFill>
                        <a:effectLst/>
                        <a:latin typeface="+mn-lt"/>
                        <a:ea typeface="+mn-ea"/>
                        <a:cs typeface="+mn-cs"/>
                      </a:endParaRPr>
                    </a:p>
                    <a:p>
                      <a:pPr algn="ctr"/>
                      <a:r>
                        <a:rPr lang="id-ID" sz="2000" b="1" kern="1200" dirty="0" smtClean="0">
                          <a:solidFill>
                            <a:schemeClr val="dk1"/>
                          </a:solidFill>
                          <a:effectLst/>
                          <a:latin typeface="+mn-lt"/>
                          <a:ea typeface="+mn-ea"/>
                          <a:cs typeface="+mn-cs"/>
                        </a:rPr>
                        <a:t>Terampil</a:t>
                      </a:r>
                      <a:endParaRPr lang="id-ID" sz="32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accent4">
                        <a:lumMod val="20000"/>
                        <a:lumOff val="80000"/>
                      </a:schemeClr>
                    </a:solidFill>
                  </a:tcPr>
                </a:tc>
              </a:tr>
            </a:tbl>
          </a:graphicData>
        </a:graphic>
      </p:graphicFrame>
      <p:sp>
        <p:nvSpPr>
          <p:cNvPr id="4" name="Rectangle 3"/>
          <p:cNvSpPr/>
          <p:nvPr/>
        </p:nvSpPr>
        <p:spPr>
          <a:xfrm>
            <a:off x="1877704" y="76200"/>
            <a:ext cx="5638800" cy="4572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t>PENGGALANG </a:t>
            </a:r>
            <a:r>
              <a:rPr lang="en-US" sz="3600" b="1" dirty="0" err="1" smtClean="0"/>
              <a:t>Kelas</a:t>
            </a:r>
            <a:r>
              <a:rPr lang="en-US" sz="3600" b="1" dirty="0" smtClean="0"/>
              <a:t> V-VI          </a:t>
            </a:r>
            <a:endParaRPr lang="en-US" b="1" dirty="0"/>
          </a:p>
        </p:txBody>
      </p:sp>
    </p:spTree>
    <p:extLst>
      <p:ext uri="{BB962C8B-B14F-4D97-AF65-F5344CB8AC3E}">
        <p14:creationId xmlns="" xmlns:p14="http://schemas.microsoft.com/office/powerpoint/2010/main" val="1549755568"/>
      </p:ext>
    </p:extLst>
  </p:cSld>
  <p:clrMapOvr>
    <a:masterClrMapping/>
  </p:clrMapOvr>
  <mc:AlternateContent xmlns:mc="http://schemas.openxmlformats.org/markup-compatibility/2006">
    <mc:Choice xmlns=""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3085736437"/>
              </p:ext>
            </p:extLst>
          </p:nvPr>
        </p:nvGraphicFramePr>
        <p:xfrm>
          <a:off x="533400" y="609599"/>
          <a:ext cx="4038600" cy="5956936"/>
        </p:xfrm>
        <a:graphic>
          <a:graphicData uri="http://schemas.openxmlformats.org/drawingml/2006/table">
            <a:tbl>
              <a:tblPr firstRow="1" bandRow="1">
                <a:tableStyleId>{5C22544A-7EE6-4342-B048-85BDC9FD1C3A}</a:tableStyleId>
              </a:tblPr>
              <a:tblGrid>
                <a:gridCol w="4038600"/>
              </a:tblGrid>
              <a:tr h="990601">
                <a:tc>
                  <a:txBody>
                    <a:bodyPr/>
                    <a:lstStyle/>
                    <a:p>
                      <a:pPr algn="ctr"/>
                      <a:r>
                        <a:rPr lang="en-US" sz="3600" b="1" dirty="0" smtClean="0"/>
                        <a:t>KURIKULUM 2013</a:t>
                      </a:r>
                      <a:endParaRPr lang="en-US" b="1" dirty="0"/>
                    </a:p>
                  </a:txBody>
                  <a:tcPr>
                    <a:solidFill>
                      <a:schemeClr val="accent1">
                        <a:lumMod val="75000"/>
                      </a:schemeClr>
                    </a:solidFill>
                  </a:tcPr>
                </a:tc>
              </a:tr>
              <a:tr h="1447800">
                <a:tc>
                  <a:txBody>
                    <a:bodyPr/>
                    <a:lstStyle/>
                    <a:p>
                      <a:pPr algn="ctr">
                        <a:lnSpc>
                          <a:spcPct val="107000"/>
                        </a:lnSpc>
                        <a:spcAft>
                          <a:spcPts val="0"/>
                        </a:spcAft>
                      </a:pPr>
                      <a:r>
                        <a:rPr lang="en-US" sz="2800" b="1" dirty="0" smtClean="0">
                          <a:effectLst/>
                        </a:rPr>
                        <a:t>SIKAP DAN KETERAMPILAN</a:t>
                      </a:r>
                      <a:endParaRPr lang="id-ID" sz="2800" b="1" dirty="0" smtClean="0">
                        <a:effectLst/>
                      </a:endParaRPr>
                    </a:p>
                    <a:p>
                      <a:pPr algn="ctr">
                        <a:lnSpc>
                          <a:spcPct val="107000"/>
                        </a:lnSpc>
                        <a:spcAft>
                          <a:spcPts val="0"/>
                        </a:spcAft>
                      </a:pPr>
                      <a:r>
                        <a:rPr lang="id-ID" sz="2800" b="1" dirty="0" smtClean="0">
                          <a:effectLst/>
                        </a:rPr>
                        <a:t>(KI 1, KI2, dan KI4)</a:t>
                      </a:r>
                      <a:endParaRPr lang="id-ID" sz="18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r h="1955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2800" b="1" kern="1200" dirty="0" smtClean="0">
                          <a:solidFill>
                            <a:schemeClr val="dk1"/>
                          </a:solidFill>
                          <a:effectLst/>
                          <a:latin typeface="+mn-lt"/>
                          <a:ea typeface="+mn-ea"/>
                          <a:cs typeface="+mn-cs"/>
                        </a:rPr>
                        <a:t>Syukur, yakin, jujur, disiplin, tanggungjawab, santun, peduli, dan percaya diri tertib, semangat, peduli, kebersamaan, cermat, teliti, syukur, terampil, sportif, bugar, dan bersih</a:t>
                      </a:r>
                      <a:endParaRPr lang="id-ID" sz="40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graphicFrame>
        <p:nvGraphicFramePr>
          <p:cNvPr id="3" name="Table 2"/>
          <p:cNvGraphicFramePr>
            <a:graphicFrameLocks noGrp="1"/>
          </p:cNvGraphicFramePr>
          <p:nvPr>
            <p:extLst>
              <p:ext uri="{D42A27DB-BD31-4B8C-83A1-F6EECF244321}">
                <p14:modId xmlns="" xmlns:p14="http://schemas.microsoft.com/office/powerpoint/2010/main" val="2891732640"/>
              </p:ext>
            </p:extLst>
          </p:nvPr>
        </p:nvGraphicFramePr>
        <p:xfrm>
          <a:off x="4724400" y="609600"/>
          <a:ext cx="4038600" cy="6035040"/>
        </p:xfrm>
        <a:graphic>
          <a:graphicData uri="http://schemas.openxmlformats.org/drawingml/2006/table">
            <a:tbl>
              <a:tblPr firstRow="1" bandRow="1">
                <a:tableStyleId>{5C22544A-7EE6-4342-B048-85BDC9FD1C3A}</a:tableStyleId>
              </a:tblPr>
              <a:tblGrid>
                <a:gridCol w="4038600"/>
              </a:tblGrid>
              <a:tr h="990600">
                <a:tc>
                  <a:txBody>
                    <a:bodyPr/>
                    <a:lstStyle/>
                    <a:p>
                      <a:pPr algn="ctr"/>
                      <a:r>
                        <a:rPr lang="en-US" sz="3200" b="1" dirty="0" smtClean="0"/>
                        <a:t>GERAKAN PRAMUKA</a:t>
                      </a:r>
                      <a:endParaRPr lang="en-US" sz="1200" b="1" dirty="0"/>
                    </a:p>
                  </a:txBody>
                  <a:tcPr>
                    <a:solidFill>
                      <a:schemeClr val="accent2">
                        <a:lumMod val="50000"/>
                      </a:schemeClr>
                    </a:solidFill>
                  </a:tcPr>
                </a:tc>
              </a:tr>
              <a:tr h="685800">
                <a:tc>
                  <a:txBody>
                    <a:bodyPr/>
                    <a:lstStyle/>
                    <a:p>
                      <a:pPr algn="ctr"/>
                      <a:r>
                        <a:rPr lang="id-ID" sz="1800" b="1" dirty="0" smtClean="0">
                          <a:effectLst/>
                        </a:rPr>
                        <a:t>NILAI-NILAI DAN KECAKAPAN</a:t>
                      </a:r>
                      <a:r>
                        <a:rPr lang="en-US" sz="1800" b="1" dirty="0" smtClean="0">
                          <a:effectLst/>
                        </a:rPr>
                        <a:t> </a:t>
                      </a:r>
                    </a:p>
                    <a:p>
                      <a:pPr algn="ctr"/>
                      <a:r>
                        <a:rPr lang="en-US" sz="1800" b="1" dirty="0" smtClean="0">
                          <a:effectLst/>
                        </a:rPr>
                        <a:t>di </a:t>
                      </a:r>
                      <a:r>
                        <a:rPr lang="en-US" sz="1800" b="1" dirty="0" err="1" smtClean="0">
                          <a:effectLst/>
                        </a:rPr>
                        <a:t>dalam</a:t>
                      </a:r>
                      <a:r>
                        <a:rPr lang="en-US" sz="1800" b="1" dirty="0" smtClean="0">
                          <a:effectLst/>
                        </a:rPr>
                        <a:t> SKU</a:t>
                      </a:r>
                      <a:endParaRPr lang="en-US" sz="2000" dirty="0"/>
                    </a:p>
                  </a:txBody>
                  <a:tcPr>
                    <a:solidFill>
                      <a:schemeClr val="accent4">
                        <a:lumMod val="40000"/>
                        <a:lumOff val="60000"/>
                      </a:schemeClr>
                    </a:solidFill>
                  </a:tcPr>
                </a:tc>
              </a:tr>
              <a:tr h="3505200">
                <a:tc>
                  <a:txBody>
                    <a:bodyPr/>
                    <a:lstStyle/>
                    <a:p>
                      <a:pPr lvl="0" algn="ctr"/>
                      <a:r>
                        <a:rPr lang="id-ID" sz="2000" b="1" kern="1200" dirty="0" smtClean="0">
                          <a:solidFill>
                            <a:schemeClr val="dk1"/>
                          </a:solidFill>
                          <a:effectLst/>
                          <a:latin typeface="+mn-lt"/>
                          <a:ea typeface="+mn-ea"/>
                          <a:cs typeface="+mn-cs"/>
                        </a:rPr>
                        <a:t>Keimanan</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Ketakwaan kepada Tuhan YME</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pada alam </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sesama manusia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tanah air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Kecintaan kepada bangsa Indonesia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Kedisiplinan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Keberanian</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Kesetiaan</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Tolong menolong</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Bertanggungjawab</a:t>
                      </a:r>
                      <a:r>
                        <a:rPr lang="en-US" sz="2000" b="1" kern="1200" dirty="0" smtClean="0">
                          <a:solidFill>
                            <a:schemeClr val="dk1"/>
                          </a:solidFill>
                          <a:effectLst/>
                          <a:latin typeface="+mn-lt"/>
                          <a:ea typeface="+mn-ea"/>
                          <a:cs typeface="+mn-cs"/>
                        </a:rPr>
                        <a:t>,</a:t>
                      </a:r>
                      <a:r>
                        <a:rPr lang="id-ID" sz="2000" b="1" kern="1200" dirty="0" smtClean="0">
                          <a:solidFill>
                            <a:schemeClr val="dk1"/>
                          </a:solidFill>
                          <a:effectLst/>
                          <a:latin typeface="+mn-lt"/>
                          <a:ea typeface="+mn-ea"/>
                          <a:cs typeface="+mn-cs"/>
                        </a:rPr>
                        <a:t> Dapat dipercaya</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Jernih dalam berpikir</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berkata</a:t>
                      </a:r>
                      <a:r>
                        <a:rPr lang="en-US" sz="2000" b="1" kern="1200" dirty="0" smtClean="0">
                          <a:solidFill>
                            <a:schemeClr val="dk1"/>
                          </a:solidFill>
                          <a:effectLst/>
                          <a:latin typeface="+mn-lt"/>
                          <a:ea typeface="+mn-ea"/>
                          <a:cs typeface="+mn-cs"/>
                        </a:rPr>
                        <a:t>, </a:t>
                      </a:r>
                      <a:r>
                        <a:rPr lang="en-US" sz="2000" b="1" kern="1200" dirty="0" err="1" smtClean="0">
                          <a:solidFill>
                            <a:schemeClr val="dk1"/>
                          </a:solidFill>
                          <a:effectLst/>
                          <a:latin typeface="+mn-lt"/>
                          <a:ea typeface="+mn-ea"/>
                          <a:cs typeface="+mn-cs"/>
                        </a:rPr>
                        <a:t>berbuat</a:t>
                      </a:r>
                      <a:endParaRPr lang="en-US" sz="2000" b="1" kern="1200" dirty="0" smtClean="0">
                        <a:solidFill>
                          <a:schemeClr val="dk1"/>
                        </a:solidFill>
                        <a:effectLst/>
                        <a:latin typeface="+mn-lt"/>
                        <a:ea typeface="+mn-ea"/>
                        <a:cs typeface="+mn-cs"/>
                      </a:endParaRPr>
                    </a:p>
                    <a:p>
                      <a:pPr lvl="0" algn="ctr"/>
                      <a:r>
                        <a:rPr lang="id-ID" sz="2000" b="1" kern="1200" dirty="0" smtClean="0">
                          <a:solidFill>
                            <a:schemeClr val="dk1"/>
                          </a:solidFill>
                          <a:effectLst/>
                          <a:latin typeface="+mn-lt"/>
                          <a:ea typeface="+mn-ea"/>
                          <a:cs typeface="+mn-cs"/>
                        </a:rPr>
                        <a:t>Hemat </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Cermat</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Bersahaja</a:t>
                      </a:r>
                      <a:r>
                        <a:rPr lang="en-US" sz="2000" b="1" kern="1200" dirty="0" smtClean="0">
                          <a:solidFill>
                            <a:schemeClr val="dk1"/>
                          </a:solidFill>
                          <a:effectLst/>
                          <a:latin typeface="+mn-lt"/>
                          <a:ea typeface="+mn-ea"/>
                          <a:cs typeface="+mn-cs"/>
                        </a:rPr>
                        <a:t>,</a:t>
                      </a:r>
                      <a:r>
                        <a:rPr lang="en-US" sz="2000" b="1" kern="1200" baseline="0" dirty="0" smtClean="0">
                          <a:solidFill>
                            <a:schemeClr val="dk1"/>
                          </a:solidFill>
                          <a:effectLst/>
                          <a:latin typeface="+mn-lt"/>
                          <a:ea typeface="+mn-ea"/>
                          <a:cs typeface="+mn-cs"/>
                        </a:rPr>
                        <a:t> </a:t>
                      </a:r>
                      <a:r>
                        <a:rPr lang="id-ID" sz="2000" b="1" kern="1200" dirty="0" smtClean="0">
                          <a:solidFill>
                            <a:schemeClr val="dk1"/>
                          </a:solidFill>
                          <a:effectLst/>
                          <a:latin typeface="+mn-lt"/>
                          <a:ea typeface="+mn-ea"/>
                          <a:cs typeface="+mn-cs"/>
                        </a:rPr>
                        <a:t>Rajin</a:t>
                      </a:r>
                      <a:endParaRPr lang="en-US" sz="2000" b="1" kern="1200" dirty="0" smtClean="0">
                        <a:solidFill>
                          <a:schemeClr val="dk1"/>
                        </a:solidFill>
                        <a:effectLst/>
                        <a:latin typeface="+mn-lt"/>
                        <a:ea typeface="+mn-ea"/>
                        <a:cs typeface="+mn-cs"/>
                      </a:endParaRPr>
                    </a:p>
                    <a:p>
                      <a:pPr algn="ctr"/>
                      <a:r>
                        <a:rPr lang="id-ID" sz="2000" b="1" kern="1200" dirty="0" smtClean="0">
                          <a:solidFill>
                            <a:schemeClr val="dk1"/>
                          </a:solidFill>
                          <a:effectLst/>
                          <a:latin typeface="+mn-lt"/>
                          <a:ea typeface="+mn-ea"/>
                          <a:cs typeface="+mn-cs"/>
                        </a:rPr>
                        <a:t>Terampil</a:t>
                      </a:r>
                      <a:endParaRPr lang="id-ID" sz="3200" b="1" dirty="0" smtClean="0">
                        <a:effectLst/>
                        <a:latin typeface="Calibri" panose="020F0502020204030204" pitchFamily="34" charset="0"/>
                        <a:ea typeface="Calibri" panose="020F0502020204030204" pitchFamily="34" charset="0"/>
                        <a:cs typeface="Times New Roman" panose="02020603050405020304" pitchFamily="18" charset="0"/>
                      </a:endParaRPr>
                    </a:p>
                  </a:txBody>
                  <a:tcPr>
                    <a:solidFill>
                      <a:schemeClr val="accent4">
                        <a:lumMod val="20000"/>
                        <a:lumOff val="80000"/>
                      </a:schemeClr>
                    </a:solidFill>
                  </a:tcPr>
                </a:tc>
              </a:tr>
            </a:tbl>
          </a:graphicData>
        </a:graphic>
      </p:graphicFrame>
      <p:sp>
        <p:nvSpPr>
          <p:cNvPr id="4" name="Rectangle 3"/>
          <p:cNvSpPr/>
          <p:nvPr/>
        </p:nvSpPr>
        <p:spPr>
          <a:xfrm>
            <a:off x="3505200" y="76200"/>
            <a:ext cx="2360528" cy="4572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smtClean="0">
                <a:solidFill>
                  <a:schemeClr val="tx1"/>
                </a:solidFill>
              </a:rPr>
              <a:t>PENEGAK          </a:t>
            </a:r>
            <a:endParaRPr lang="en-US" b="1" dirty="0">
              <a:solidFill>
                <a:schemeClr val="tx1"/>
              </a:solidFill>
            </a:endParaRPr>
          </a:p>
        </p:txBody>
      </p:sp>
    </p:spTree>
    <p:extLst>
      <p:ext uri="{BB962C8B-B14F-4D97-AF65-F5344CB8AC3E}">
        <p14:creationId xmlns="" xmlns:p14="http://schemas.microsoft.com/office/powerpoint/2010/main" val="4257807686"/>
      </p:ext>
    </p:extLst>
  </p:cSld>
  <p:clrMapOvr>
    <a:masterClrMapping/>
  </p:clrMapOvr>
  <mc:AlternateContent xmlns:mc="http://schemas.openxmlformats.org/markup-compatibility/2006">
    <mc:Choice xmlns=""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2920"/>
            <a:ext cx="8610600" cy="646331"/>
          </a:xfrm>
          <a:prstGeom prst="rect">
            <a:avLst/>
          </a:prstGeom>
        </p:spPr>
        <p:txBody>
          <a:bodyPr wrap="square">
            <a:spAutoFit/>
          </a:bodyPr>
          <a:lstStyle/>
          <a:p>
            <a:pPr fontAlgn="auto">
              <a:spcBef>
                <a:spcPts val="0"/>
              </a:spcBef>
              <a:spcAft>
                <a:spcPts val="0"/>
              </a:spcAft>
            </a:pPr>
            <a:r>
              <a:rPr lang="en-US"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PENJABARAN KEGIATAN PENDIDIKAN KEPRAMUKAAN YANG BERSINERGI DENGAN SIKAP DAN KETERAMPILAN KURIKULUM 2013 SEKOLAH DASAR KELAS I (SIAGA)</a:t>
            </a:r>
            <a:endParaRPr lang="id-ID" b="1" dirty="0">
              <a:solidFill>
                <a:prstClr val="black"/>
              </a:solidFill>
              <a:latin typeface="Calibri"/>
              <a:cs typeface="+mn-cs"/>
            </a:endParaRPr>
          </a:p>
        </p:txBody>
      </p:sp>
      <p:graphicFrame>
        <p:nvGraphicFramePr>
          <p:cNvPr id="5" name="Table 4"/>
          <p:cNvGraphicFramePr>
            <a:graphicFrameLocks noGrp="1"/>
          </p:cNvGraphicFramePr>
          <p:nvPr>
            <p:extLst>
              <p:ext uri="{D42A27DB-BD31-4B8C-83A1-F6EECF244321}">
                <p14:modId xmlns="" xmlns:p14="http://schemas.microsoft.com/office/powerpoint/2010/main" val="2692463788"/>
              </p:ext>
            </p:extLst>
          </p:nvPr>
        </p:nvGraphicFramePr>
        <p:xfrm>
          <a:off x="206831" y="685800"/>
          <a:ext cx="8643257" cy="6583363"/>
        </p:xfrm>
        <a:graphic>
          <a:graphicData uri="http://schemas.openxmlformats.org/drawingml/2006/table">
            <a:tbl>
              <a:tblPr firstRow="1" firstCol="1" bandRow="1">
                <a:tableStyleId>{5940675A-B579-460E-94D1-54222C63F5DA}</a:tableStyleId>
              </a:tblPr>
              <a:tblGrid>
                <a:gridCol w="553167"/>
                <a:gridCol w="872861"/>
                <a:gridCol w="892628"/>
                <a:gridCol w="631372"/>
                <a:gridCol w="4430486"/>
                <a:gridCol w="478972"/>
                <a:gridCol w="783771"/>
              </a:tblGrid>
              <a:tr h="395576">
                <a:tc>
                  <a:txBody>
                    <a:bodyPr/>
                    <a:lstStyle/>
                    <a:p>
                      <a:pPr algn="ctr">
                        <a:lnSpc>
                          <a:spcPct val="107000"/>
                        </a:lnSpc>
                        <a:spcAft>
                          <a:spcPts val="0"/>
                        </a:spcAft>
                      </a:pPr>
                      <a:r>
                        <a:rPr lang="id-ID" sz="1100" b="1" dirty="0">
                          <a:effectLst/>
                        </a:rPr>
                        <a:t>TEMA</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en-US" sz="1100" b="1" dirty="0" smtClean="0">
                          <a:effectLst/>
                        </a:rPr>
                        <a:t>SIKAP DAN KETERAMPILAN</a:t>
                      </a:r>
                      <a:endParaRPr lang="id-ID" sz="1100" b="1" dirty="0">
                        <a:effectLst/>
                      </a:endParaRPr>
                    </a:p>
                    <a:p>
                      <a:pPr algn="ctr">
                        <a:lnSpc>
                          <a:spcPct val="107000"/>
                        </a:lnSpc>
                        <a:spcAft>
                          <a:spcPts val="0"/>
                        </a:spcAft>
                      </a:pPr>
                      <a:r>
                        <a:rPr lang="id-ID" sz="1100" b="1" dirty="0">
                          <a:effectLst/>
                        </a:rPr>
                        <a:t>KURIKULUM 2013</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100" b="1" dirty="0">
                          <a:effectLst/>
                        </a:rPr>
                        <a:t>NILAI-NILA DAN KECAKAPAN</a:t>
                      </a:r>
                    </a:p>
                    <a:p>
                      <a:pPr algn="ctr">
                        <a:lnSpc>
                          <a:spcPct val="107000"/>
                        </a:lnSpc>
                        <a:spcAft>
                          <a:spcPts val="0"/>
                        </a:spcAft>
                      </a:pPr>
                      <a:r>
                        <a:rPr lang="id-ID" sz="1100" b="1" dirty="0">
                          <a:effectLst/>
                        </a:rPr>
                        <a:t>PENDIDIKAN KEPRAMUKAAN</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100" b="1" dirty="0">
                          <a:effectLst/>
                        </a:rPr>
                        <a:t>KEGIATAN</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100" b="1" dirty="0">
                          <a:effectLst/>
                        </a:rPr>
                        <a:t>URAIAN  KEGIATAN</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100" b="1" dirty="0">
                          <a:effectLst/>
                        </a:rPr>
                        <a:t>WAKTU</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100" b="1" dirty="0">
                          <a:effectLst/>
                        </a:rPr>
                        <a:t>INDIKATOR DAN </a:t>
                      </a:r>
                      <a:r>
                        <a:rPr lang="en-US" sz="1100" b="1" dirty="0" smtClean="0">
                          <a:effectLst/>
                        </a:rPr>
                        <a:t>MEDIA</a:t>
                      </a:r>
                      <a:endParaRPr lang="id-ID"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r>
              <a:tr h="1846022">
                <a:tc>
                  <a:txBody>
                    <a:bodyPr/>
                    <a:lstStyle/>
                    <a:p>
                      <a:pPr>
                        <a:lnSpc>
                          <a:spcPct val="107000"/>
                        </a:lnSpc>
                        <a:spcAft>
                          <a:spcPts val="0"/>
                        </a:spcAft>
                      </a:pPr>
                      <a:r>
                        <a:rPr lang="id-ID" sz="1100" dirty="0">
                          <a:effectLst/>
                        </a:rPr>
                        <a:t>Diriku</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100" dirty="0">
                          <a:effectLst/>
                        </a:rPr>
                        <a:t>Syukur, yakin, jujur, disiplin, tanggungjawab, santun, peduli, dan percaya diri tertib, semangat, peduli, kebersamaan, cermat, teliti, syukur, terampil, sportif, bugar, dan bersih</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100" dirty="0">
                          <a:effectLst/>
                        </a:rPr>
                        <a:t>Syukur, yakin, hormat, rajin, giat, hemat, cermat, santun, mau menolong, lancar berbahasa Indonesia, berpakaian rapi, cinta lingkungan</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100" dirty="0">
                          <a:effectLst/>
                        </a:rPr>
                        <a:t>Upacara Pembukaan Latihan</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marL="228600" lvl="0" indent="-228600" algn="just">
                        <a:lnSpc>
                          <a:spcPct val="107000"/>
                        </a:lnSpc>
                        <a:spcAft>
                          <a:spcPts val="0"/>
                        </a:spcAft>
                        <a:buFont typeface="+mj-lt"/>
                        <a:buAutoNum type="arabicPeriod"/>
                      </a:pPr>
                      <a:r>
                        <a:rPr lang="id-ID" sz="1100" dirty="0">
                          <a:effectLst/>
                        </a:rPr>
                        <a:t>Sulung memangil barung sambil tangan melingkar di atas kepala</a:t>
                      </a:r>
                    </a:p>
                    <a:p>
                      <a:pPr marL="228600" lvl="0" indent="-228600" algn="just">
                        <a:lnSpc>
                          <a:spcPct val="107000"/>
                        </a:lnSpc>
                        <a:spcAft>
                          <a:spcPts val="0"/>
                        </a:spcAft>
                        <a:buFont typeface="+mj-lt"/>
                        <a:buAutoNum type="arabicPeriod"/>
                      </a:pPr>
                      <a:r>
                        <a:rPr lang="id-ID" sz="1100" dirty="0">
                          <a:effectLst/>
                        </a:rPr>
                        <a:t>Setelah berkumpul, sulung memeriksa kerapihan barisan dibantu /dibimbing juga oleh Bucik dan Pacik</a:t>
                      </a:r>
                    </a:p>
                    <a:p>
                      <a:pPr marL="228600" lvl="0" indent="-228600" algn="just">
                        <a:lnSpc>
                          <a:spcPct val="107000"/>
                        </a:lnSpc>
                        <a:spcAft>
                          <a:spcPts val="0"/>
                        </a:spcAft>
                        <a:buFont typeface="+mj-lt"/>
                        <a:buAutoNum type="arabicPeriod"/>
                      </a:pPr>
                      <a:r>
                        <a:rPr lang="id-ID" sz="1100" dirty="0">
                          <a:effectLst/>
                        </a:rPr>
                        <a:t>Bersama-sama merapikan pakaian sambil bernyanyi lagu satu-satu yang diganti syairnya (satu satu rapikan sepatu, dua dua tarik kaos kaki,…..)</a:t>
                      </a:r>
                    </a:p>
                    <a:p>
                      <a:pPr marL="228600" lvl="0" indent="-228600" algn="just">
                        <a:lnSpc>
                          <a:spcPct val="107000"/>
                        </a:lnSpc>
                        <a:spcAft>
                          <a:spcPts val="0"/>
                        </a:spcAft>
                        <a:buFont typeface="+mj-lt"/>
                        <a:buAutoNum type="arabicPeriod"/>
                      </a:pPr>
                      <a:r>
                        <a:rPr lang="id-ID" sz="1100" dirty="0" smtClean="0">
                          <a:effectLst/>
                        </a:rPr>
                        <a:t>Bunda/Yanda  </a:t>
                      </a:r>
                      <a:r>
                        <a:rPr lang="id-ID" sz="1100" dirty="0">
                          <a:effectLst/>
                        </a:rPr>
                        <a:t>memberi contoh berdiri rapi di tengah-tengah lingkaran</a:t>
                      </a:r>
                    </a:p>
                    <a:p>
                      <a:pPr marL="228600" lvl="0" indent="-228600" algn="just">
                        <a:lnSpc>
                          <a:spcPct val="107000"/>
                        </a:lnSpc>
                        <a:spcAft>
                          <a:spcPts val="0"/>
                        </a:spcAft>
                        <a:buFont typeface="+mj-lt"/>
                        <a:buAutoNum type="arabicPeriod"/>
                      </a:pPr>
                      <a:r>
                        <a:rPr lang="id-ID" sz="1100" dirty="0">
                          <a:effectLst/>
                        </a:rPr>
                        <a:t>Setelah sulung memeriksa kerapihan barisan, sulung melaporkan kepada Bunda/Yanda. </a:t>
                      </a:r>
                    </a:p>
                    <a:p>
                      <a:pPr marL="228600" lvl="0" indent="-228600" algn="just">
                        <a:lnSpc>
                          <a:spcPct val="107000"/>
                        </a:lnSpc>
                        <a:spcAft>
                          <a:spcPts val="0"/>
                        </a:spcAft>
                        <a:buFont typeface="+mj-lt"/>
                        <a:buAutoNum type="arabicPeriod"/>
                      </a:pPr>
                      <a:r>
                        <a:rPr lang="id-ID" sz="1100" dirty="0">
                          <a:effectLst/>
                        </a:rPr>
                        <a:t>Sulung pindah ke belakang Bunda/Yanda serta Pacik/Bucik untuk menuju ka tempat upacara.</a:t>
                      </a:r>
                    </a:p>
                    <a:p>
                      <a:pPr marL="228600" lvl="0" indent="-228600" algn="just">
                        <a:lnSpc>
                          <a:spcPct val="107000"/>
                        </a:lnSpc>
                        <a:spcAft>
                          <a:spcPts val="0"/>
                        </a:spcAft>
                        <a:buFont typeface="+mj-lt"/>
                        <a:buAutoNum type="arabicPeriod"/>
                      </a:pPr>
                      <a:r>
                        <a:rPr lang="id-ID" sz="1100" dirty="0">
                          <a:effectLst/>
                        </a:rPr>
                        <a:t>Setelah Yanda/Bunda berada di tengah tempat upacara dan Pacik/Bucik berada dalam barisan.</a:t>
                      </a:r>
                    </a:p>
                    <a:p>
                      <a:pPr marL="228600" lvl="0" indent="-228600" algn="just">
                        <a:lnSpc>
                          <a:spcPct val="107000"/>
                        </a:lnSpc>
                        <a:spcAft>
                          <a:spcPts val="0"/>
                        </a:spcAft>
                        <a:buFont typeface="+mj-lt"/>
                        <a:buAutoNum type="arabicPeriod"/>
                      </a:pPr>
                      <a:r>
                        <a:rPr lang="id-ID" sz="1100" dirty="0">
                          <a:effectLst/>
                        </a:rPr>
                        <a:t>Sulung berdiri berhadapan dengan Bunda/Yanda lalu member hormat diikuti seluruh peserta upacara</a:t>
                      </a:r>
                    </a:p>
                    <a:p>
                      <a:pPr marL="228600" lvl="0" indent="-228600" algn="just">
                        <a:lnSpc>
                          <a:spcPct val="107000"/>
                        </a:lnSpc>
                        <a:spcAft>
                          <a:spcPts val="0"/>
                        </a:spcAft>
                        <a:buFont typeface="+mj-lt"/>
                        <a:buAutoNum type="arabicPeriod"/>
                      </a:pPr>
                      <a:r>
                        <a:rPr lang="id-ID" sz="1100" dirty="0">
                          <a:effectLst/>
                        </a:rPr>
                        <a:t>Bunda/Yanda mempersilakan sulung mengambil bendera merah putih.</a:t>
                      </a:r>
                    </a:p>
                    <a:p>
                      <a:pPr marL="228600" lvl="0" indent="-228600" algn="just">
                        <a:lnSpc>
                          <a:spcPct val="107000"/>
                        </a:lnSpc>
                        <a:spcAft>
                          <a:spcPts val="0"/>
                        </a:spcAft>
                        <a:buFont typeface="+mj-lt"/>
                        <a:buAutoNum type="arabicPeriod"/>
                      </a:pPr>
                      <a:r>
                        <a:rPr lang="id-ID" sz="1100" dirty="0">
                          <a:effectLst/>
                        </a:rPr>
                        <a:t>Ketika sulung mengambil bendera, dan membawanya berkeliling  lingkaran, semua peserta upacara menghormat  bendera.</a:t>
                      </a:r>
                    </a:p>
                    <a:p>
                      <a:pPr marL="228600" lvl="0" indent="-228600" algn="just">
                        <a:lnSpc>
                          <a:spcPct val="107000"/>
                        </a:lnSpc>
                        <a:spcAft>
                          <a:spcPts val="0"/>
                        </a:spcAft>
                        <a:buFont typeface="+mj-lt"/>
                        <a:buAutoNum type="arabicPeriod"/>
                      </a:pPr>
                      <a:r>
                        <a:rPr lang="id-ID" sz="1100" dirty="0">
                          <a:effectLst/>
                        </a:rPr>
                        <a:t>Sulung menghormat bendera yang telah disimpan pada tempat yang sudah disediakan.</a:t>
                      </a:r>
                    </a:p>
                    <a:p>
                      <a:pPr marL="228600" lvl="0" indent="-228600" algn="just">
                        <a:lnSpc>
                          <a:spcPct val="107000"/>
                        </a:lnSpc>
                        <a:spcAft>
                          <a:spcPts val="0"/>
                        </a:spcAft>
                        <a:buFont typeface="+mj-lt"/>
                        <a:buAutoNum type="arabicPeriod"/>
                      </a:pPr>
                      <a:r>
                        <a:rPr lang="id-ID" sz="1100" dirty="0">
                          <a:effectLst/>
                        </a:rPr>
                        <a:t>Yanda/Bunda mengucapkan Pancasila dan diucap ulang oleh seluruh peserta upacara</a:t>
                      </a:r>
                    </a:p>
                    <a:p>
                      <a:pPr marL="228600" lvl="0" indent="-228600" algn="just">
                        <a:lnSpc>
                          <a:spcPct val="107000"/>
                        </a:lnSpc>
                        <a:spcAft>
                          <a:spcPts val="0"/>
                        </a:spcAft>
                        <a:buFont typeface="+mj-lt"/>
                        <a:buAutoNum type="arabicPeriod"/>
                      </a:pPr>
                      <a:r>
                        <a:rPr lang="id-ID" sz="1100" dirty="0">
                          <a:effectLst/>
                        </a:rPr>
                        <a:t>Sulung mengucapkan Dwi Dharma, diucap ulang oleh seluruh peserta upacara</a:t>
                      </a:r>
                    </a:p>
                    <a:p>
                      <a:pPr marL="228600" lvl="0" indent="-228600" algn="just">
                        <a:lnSpc>
                          <a:spcPct val="107000"/>
                        </a:lnSpc>
                        <a:spcAft>
                          <a:spcPts val="0"/>
                        </a:spcAft>
                        <a:buFont typeface="+mj-lt"/>
                        <a:buAutoNum type="arabicPeriod"/>
                      </a:pPr>
                      <a:r>
                        <a:rPr lang="id-ID" sz="1100" dirty="0">
                          <a:effectLst/>
                        </a:rPr>
                        <a:t>Yanda/ Bunda mempersilakan sulung masuk/ bergabung ke dalam barisan</a:t>
                      </a:r>
                    </a:p>
                    <a:p>
                      <a:pPr marL="228600" lvl="0" indent="-228600" algn="just">
                        <a:lnSpc>
                          <a:spcPct val="107000"/>
                        </a:lnSpc>
                        <a:spcAft>
                          <a:spcPts val="0"/>
                        </a:spcAft>
                        <a:buFont typeface="+mj-lt"/>
                        <a:buAutoNum type="arabicPeriod"/>
                      </a:pPr>
                      <a:r>
                        <a:rPr lang="id-ID" sz="1100" dirty="0">
                          <a:effectLst/>
                        </a:rPr>
                        <a:t>Yanda/Bunda memberikan wejangan (amanat)</a:t>
                      </a:r>
                    </a:p>
                    <a:p>
                      <a:pPr marL="228600" lvl="0" indent="-228600" algn="just">
                        <a:lnSpc>
                          <a:spcPct val="107000"/>
                        </a:lnSpc>
                        <a:spcAft>
                          <a:spcPts val="0"/>
                        </a:spcAft>
                        <a:buFont typeface="+mj-lt"/>
                        <a:buAutoNum type="arabicPeriod"/>
                      </a:pPr>
                      <a:r>
                        <a:rPr lang="id-ID" sz="1100" dirty="0">
                          <a:effectLst/>
                        </a:rPr>
                        <a:t>Yanda/Bunda memimpin membaca doa</a:t>
                      </a:r>
                    </a:p>
                    <a:p>
                      <a:pPr marL="228600" lvl="0" indent="-228600" algn="just">
                        <a:lnSpc>
                          <a:spcPct val="107000"/>
                        </a:lnSpc>
                        <a:spcAft>
                          <a:spcPts val="0"/>
                        </a:spcAft>
                        <a:buFont typeface="+mj-lt"/>
                        <a:buAutoNum type="arabicPeriod"/>
                      </a:pPr>
                      <a:r>
                        <a:rPr lang="id-ID" sz="1100" dirty="0">
                          <a:effectLst/>
                        </a:rPr>
                        <a:t>Pacik/Bucik memanggil siaga……</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gn="ctr">
                        <a:lnSpc>
                          <a:spcPct val="107000"/>
                        </a:lnSpc>
                        <a:spcAft>
                          <a:spcPts val="0"/>
                        </a:spcAft>
                      </a:pPr>
                      <a:r>
                        <a:rPr lang="id-ID" sz="1100" dirty="0">
                          <a:effectLst/>
                        </a:rPr>
                        <a:t>20’</a:t>
                      </a:r>
                      <a:endParaRPr lang="id-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marL="342900" lvl="0" indent="-342900">
                        <a:lnSpc>
                          <a:spcPct val="107000"/>
                        </a:lnSpc>
                        <a:spcAft>
                          <a:spcPts val="800"/>
                        </a:spcAft>
                        <a:buFont typeface="Symbol" panose="05050102010706020507" pitchFamily="18" charset="2"/>
                        <a:buChar char=""/>
                      </a:pPr>
                      <a:r>
                        <a:rPr lang="id-ID" sz="1100" dirty="0">
                          <a:effectLst/>
                        </a:rPr>
                        <a:t>Perilaku yang menunjukan sikap lebih tertib, bersyukur, dst</a:t>
                      </a:r>
                    </a:p>
                    <a:p>
                      <a:pPr marL="342900" lvl="0" indent="-342900">
                        <a:lnSpc>
                          <a:spcPct val="107000"/>
                        </a:lnSpc>
                        <a:spcAft>
                          <a:spcPts val="800"/>
                        </a:spcAft>
                        <a:buFont typeface="Symbol" panose="05050102010706020507" pitchFamily="18" charset="2"/>
                        <a:buChar char=""/>
                      </a:pPr>
                      <a:r>
                        <a:rPr lang="id-ID" sz="1100" dirty="0">
                          <a:effectLst/>
                        </a:rPr>
                        <a:t>Menggunakan catatan seperti Logbook</a:t>
                      </a:r>
                    </a:p>
                    <a:p>
                      <a:pPr marL="342900" lvl="0" indent="-342900">
                        <a:lnSpc>
                          <a:spcPct val="107000"/>
                        </a:lnSpc>
                        <a:spcAft>
                          <a:spcPts val="800"/>
                        </a:spcAft>
                        <a:buFont typeface="Symbol" panose="05050102010706020507" pitchFamily="18" charset="2"/>
                        <a:buChar char=""/>
                      </a:pPr>
                      <a:r>
                        <a:rPr lang="id-ID" sz="1100" dirty="0">
                          <a:effectLst/>
                        </a:rPr>
                        <a:t>Portofolio</a:t>
                      </a:r>
                    </a:p>
                    <a:p>
                      <a:pPr marL="342900" lvl="0" indent="-342900">
                        <a:lnSpc>
                          <a:spcPct val="107000"/>
                        </a:lnSpc>
                        <a:spcAft>
                          <a:spcPts val="800"/>
                        </a:spcAft>
                        <a:buFont typeface="Symbol" panose="05050102010706020507" pitchFamily="18" charset="2"/>
                        <a:buChar char=""/>
                      </a:pPr>
                      <a:r>
                        <a:rPr lang="id-ID" sz="1100" dirty="0">
                          <a:effectLst/>
                        </a:rPr>
                        <a:t>Tanda-tanda pencapaian kecakapan atau perilaku baik</a:t>
                      </a:r>
                      <a:endParaRPr lang="id-ID" sz="1100" dirty="0">
                        <a:effectLst/>
                        <a:latin typeface="Calibri" panose="020F0502020204030204" pitchFamily="34" charset="0"/>
                      </a:endParaRPr>
                    </a:p>
                  </a:txBody>
                  <a:tcPr marL="18904" marR="18904" marT="0" marB="0">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 xmlns:p14="http://schemas.microsoft.com/office/powerpoint/2010/main" val="6148622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52920"/>
            <a:ext cx="8610600" cy="646331"/>
          </a:xfrm>
          <a:prstGeom prst="rect">
            <a:avLst/>
          </a:prstGeom>
        </p:spPr>
        <p:txBody>
          <a:bodyPr wrap="square">
            <a:spAutoFit/>
          </a:bodyPr>
          <a:lstStyle/>
          <a:p>
            <a:pPr fontAlgn="auto">
              <a:spcBef>
                <a:spcPts val="0"/>
              </a:spcBef>
              <a:spcAft>
                <a:spcPts val="0"/>
              </a:spcAft>
            </a:pPr>
            <a:r>
              <a:rPr lang="en-US"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PENJABARAN KEGIATAN PENDIDIKAN KEPRAMUKAAN YANG BERSINERGI DENGAN SIKAP DAN KETERAMPILAN KURIKULUM 2013 SEKOLAH DASAR KELAS I (SIAGA)</a:t>
            </a:r>
            <a:endParaRPr lang="id-ID" b="1" dirty="0">
              <a:solidFill>
                <a:prstClr val="black"/>
              </a:solidFill>
              <a:latin typeface="Calibri"/>
              <a:cs typeface="+mn-cs"/>
            </a:endParaRPr>
          </a:p>
        </p:txBody>
      </p:sp>
      <p:graphicFrame>
        <p:nvGraphicFramePr>
          <p:cNvPr id="5" name="Table 4"/>
          <p:cNvGraphicFramePr>
            <a:graphicFrameLocks noGrp="1"/>
          </p:cNvGraphicFramePr>
          <p:nvPr>
            <p:extLst>
              <p:ext uri="{D42A27DB-BD31-4B8C-83A1-F6EECF244321}">
                <p14:modId xmlns="" xmlns:p14="http://schemas.microsoft.com/office/powerpoint/2010/main" val="824461983"/>
              </p:ext>
            </p:extLst>
          </p:nvPr>
        </p:nvGraphicFramePr>
        <p:xfrm>
          <a:off x="206831" y="820385"/>
          <a:ext cx="8643257" cy="5707380"/>
        </p:xfrm>
        <a:graphic>
          <a:graphicData uri="http://schemas.openxmlformats.org/drawingml/2006/table">
            <a:tbl>
              <a:tblPr firstRow="1" firstCol="1" bandRow="1">
                <a:tableStyleId>{5940675A-B579-460E-94D1-54222C63F5DA}</a:tableStyleId>
              </a:tblPr>
              <a:tblGrid>
                <a:gridCol w="553167"/>
                <a:gridCol w="818432"/>
                <a:gridCol w="870857"/>
                <a:gridCol w="598715"/>
                <a:gridCol w="4648200"/>
                <a:gridCol w="500743"/>
                <a:gridCol w="653143"/>
              </a:tblGrid>
              <a:tr h="395576">
                <a:tc>
                  <a:txBody>
                    <a:bodyPr/>
                    <a:lstStyle/>
                    <a:p>
                      <a:pPr algn="ctr">
                        <a:lnSpc>
                          <a:spcPct val="107000"/>
                        </a:lnSpc>
                        <a:spcAft>
                          <a:spcPts val="0"/>
                        </a:spcAft>
                      </a:pPr>
                      <a:r>
                        <a:rPr lang="id-ID" sz="1000" b="1" dirty="0">
                          <a:effectLst/>
                        </a:rPr>
                        <a:t>TEMA</a:t>
                      </a:r>
                      <a:endParaRPr lang="id-ID"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en-US" sz="1000" b="1" dirty="0" smtClean="0">
                          <a:effectLst/>
                        </a:rPr>
                        <a:t>SIKAP DAN KETERAMPILAN</a:t>
                      </a:r>
                      <a:endParaRPr lang="id-ID" sz="1000" b="1" dirty="0">
                        <a:effectLst/>
                      </a:endParaRPr>
                    </a:p>
                    <a:p>
                      <a:pPr algn="ctr">
                        <a:lnSpc>
                          <a:spcPct val="107000"/>
                        </a:lnSpc>
                        <a:spcAft>
                          <a:spcPts val="0"/>
                        </a:spcAft>
                      </a:pPr>
                      <a:r>
                        <a:rPr lang="id-ID" sz="1000" b="1" dirty="0">
                          <a:effectLst/>
                        </a:rPr>
                        <a:t>KURIKULUM 2013</a:t>
                      </a:r>
                      <a:endParaRPr lang="id-ID"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000" b="1" dirty="0">
                          <a:effectLst/>
                        </a:rPr>
                        <a:t>NILAI-NILA DAN KECAKAPAN</a:t>
                      </a:r>
                    </a:p>
                    <a:p>
                      <a:pPr algn="ctr">
                        <a:lnSpc>
                          <a:spcPct val="107000"/>
                        </a:lnSpc>
                        <a:spcAft>
                          <a:spcPts val="0"/>
                        </a:spcAft>
                      </a:pPr>
                      <a:r>
                        <a:rPr lang="id-ID" sz="1000" b="1" dirty="0">
                          <a:effectLst/>
                        </a:rPr>
                        <a:t>PENDIDIKAN KEPRAMUKAAN</a:t>
                      </a:r>
                      <a:endParaRPr lang="id-ID"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000" b="1" dirty="0">
                          <a:effectLst/>
                        </a:rPr>
                        <a:t>KEGIATAN</a:t>
                      </a:r>
                      <a:endParaRPr lang="id-ID"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000" b="1">
                          <a:effectLst/>
                        </a:rPr>
                        <a:t>URAIAN  KEGIATAN</a:t>
                      </a:r>
                      <a:endParaRPr lang="id-ID" sz="1000" b="1">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000" b="1">
                          <a:effectLst/>
                        </a:rPr>
                        <a:t>WAKTU</a:t>
                      </a:r>
                      <a:endParaRPr lang="id-ID" sz="1000" b="1">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c>
                  <a:txBody>
                    <a:bodyPr/>
                    <a:lstStyle/>
                    <a:p>
                      <a:pPr algn="ctr">
                        <a:lnSpc>
                          <a:spcPct val="107000"/>
                        </a:lnSpc>
                        <a:spcAft>
                          <a:spcPts val="0"/>
                        </a:spcAft>
                      </a:pPr>
                      <a:r>
                        <a:rPr lang="id-ID" sz="1000" b="1" dirty="0">
                          <a:effectLst/>
                        </a:rPr>
                        <a:t>INDIKATOR DAN </a:t>
                      </a:r>
                      <a:r>
                        <a:rPr lang="en-US" sz="1000" b="1" dirty="0" smtClean="0">
                          <a:effectLst/>
                        </a:rPr>
                        <a:t>MEDIA</a:t>
                      </a:r>
                      <a:endParaRPr lang="id-ID"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nchor="ctr">
                    <a:solidFill>
                      <a:schemeClr val="accent1"/>
                    </a:solidFill>
                  </a:tcPr>
                </a:tc>
              </a:tr>
              <a:tr h="659294">
                <a:tc>
                  <a:txBody>
                    <a:bodyPr/>
                    <a:lstStyle/>
                    <a:p>
                      <a:pPr>
                        <a:lnSpc>
                          <a:spcPct val="107000"/>
                        </a:lnSpc>
                        <a:spcAft>
                          <a:spcPts val="0"/>
                        </a:spcAft>
                      </a:pPr>
                      <a:r>
                        <a:rPr lang="id-ID" sz="1000" dirty="0">
                          <a:effectLst/>
                        </a:rPr>
                        <a:t> </a:t>
                      </a:r>
                      <a:r>
                        <a:rPr lang="id-ID" sz="1000" dirty="0" smtClean="0">
                          <a:effectLst/>
                        </a:rPr>
                        <a:t>PJOK</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dirty="0">
                          <a:effectLst/>
                        </a:rPr>
                        <a:t> </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dirty="0">
                          <a:effectLst/>
                        </a:rPr>
                        <a:t> </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dirty="0">
                          <a:effectLst/>
                        </a:rPr>
                        <a:t>Latihan melalui permainan</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marL="174625" lvl="0" indent="-174625">
                        <a:lnSpc>
                          <a:spcPct val="107000"/>
                        </a:lnSpc>
                        <a:spcAft>
                          <a:spcPts val="0"/>
                        </a:spcAft>
                        <a:buFont typeface="+mj-lt"/>
                        <a:buAutoNum type="arabicPeriod"/>
                      </a:pPr>
                      <a:r>
                        <a:rPr lang="id-ID" sz="1000" dirty="0">
                          <a:effectLst/>
                        </a:rPr>
                        <a:t>Yanda/Bunda bersama-sama menyanyikan lagu Hallo Hallo Bandung.</a:t>
                      </a:r>
                    </a:p>
                    <a:p>
                      <a:pPr marL="174625" lvl="0" indent="-174625">
                        <a:lnSpc>
                          <a:spcPct val="107000"/>
                        </a:lnSpc>
                        <a:spcAft>
                          <a:spcPts val="0"/>
                        </a:spcAft>
                        <a:buFont typeface="+mj-lt"/>
                        <a:buAutoNum type="arabicPeriod"/>
                      </a:pPr>
                      <a:r>
                        <a:rPr lang="id-ID" sz="1000" dirty="0">
                          <a:effectLst/>
                        </a:rPr>
                        <a:t>Yanda/Bunda barung menjadi 4 barung yang berwarna – warni dengan jumlah siaga sama banyak.</a:t>
                      </a:r>
                    </a:p>
                    <a:p>
                      <a:pPr marL="174625" lvl="0" indent="-174625">
                        <a:lnSpc>
                          <a:spcPct val="107000"/>
                        </a:lnSpc>
                        <a:spcAft>
                          <a:spcPts val="0"/>
                        </a:spcAft>
                        <a:buFont typeface="+mj-lt"/>
                        <a:buAutoNum type="arabicPeriod"/>
                      </a:pPr>
                      <a:r>
                        <a:rPr lang="id-ID" sz="1000" dirty="0">
                          <a:effectLst/>
                        </a:rPr>
                        <a:t>Yanda/Bunda memberi petunjuk cara bermain jalan sambung </a:t>
                      </a:r>
                    </a:p>
                    <a:p>
                      <a:pPr marL="174625" lvl="0" indent="-174625">
                        <a:lnSpc>
                          <a:spcPct val="107000"/>
                        </a:lnSpc>
                        <a:spcAft>
                          <a:spcPts val="0"/>
                        </a:spcAft>
                        <a:buFont typeface="+mj-lt"/>
                        <a:buAutoNum type="arabicPeriod"/>
                      </a:pPr>
                      <a:r>
                        <a:rPr lang="id-ID" sz="1000" dirty="0">
                          <a:effectLst/>
                        </a:rPr>
                        <a:t>Yanda/Bunda melakukan gerak lokomotor menggunakan kaki dalam berjalan lurus</a:t>
                      </a:r>
                    </a:p>
                    <a:p>
                      <a:pPr marL="174625" lvl="0" indent="-174625">
                        <a:lnSpc>
                          <a:spcPct val="107000"/>
                        </a:lnSpc>
                        <a:spcAft>
                          <a:spcPts val="0"/>
                        </a:spcAft>
                        <a:buFont typeface="+mj-lt"/>
                        <a:buAutoNum type="arabicPeriod"/>
                      </a:pPr>
                      <a:r>
                        <a:rPr lang="id-ID" sz="1000" dirty="0">
                          <a:effectLst/>
                        </a:rPr>
                        <a:t>Yanda/Bunda melakukan gerak lokomotor menggunakan kaki dalam berjalan zig zag.</a:t>
                      </a:r>
                    </a:p>
                    <a:p>
                      <a:pPr marL="174625" lvl="0" indent="-174625">
                        <a:lnSpc>
                          <a:spcPct val="107000"/>
                        </a:lnSpc>
                        <a:spcAft>
                          <a:spcPts val="0"/>
                        </a:spcAft>
                        <a:buFont typeface="+mj-lt"/>
                        <a:buAutoNum type="arabicPeriod"/>
                      </a:pPr>
                      <a:r>
                        <a:rPr lang="id-ID" sz="1000" dirty="0">
                          <a:effectLst/>
                        </a:rPr>
                        <a:t>Yanda/ Bunda melakukan gerak lokomotor menggunakan kaki dalam berjalan lengkung.</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gn="ctr">
                        <a:lnSpc>
                          <a:spcPct val="107000"/>
                        </a:lnSpc>
                        <a:spcAft>
                          <a:spcPts val="0"/>
                        </a:spcAft>
                      </a:pPr>
                      <a:r>
                        <a:rPr lang="id-ID" sz="1000" dirty="0">
                          <a:effectLst/>
                        </a:rPr>
                        <a:t>85’</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rowSpan="2">
                  <a:txBody>
                    <a:bodyPr/>
                    <a:lstStyle/>
                    <a:p>
                      <a:pPr marL="342900" lvl="0" indent="-342900">
                        <a:lnSpc>
                          <a:spcPct val="107000"/>
                        </a:lnSpc>
                        <a:spcAft>
                          <a:spcPts val="800"/>
                        </a:spcAft>
                        <a:buFont typeface="Symbol" panose="05050102010706020507" pitchFamily="18" charset="2"/>
                        <a:buChar char=""/>
                      </a:pPr>
                      <a:endParaRPr lang="id-ID" sz="1000" dirty="0">
                        <a:effectLst/>
                        <a:latin typeface="Calibri" panose="020F0502020204030204" pitchFamily="34" charset="0"/>
                      </a:endParaRPr>
                    </a:p>
                  </a:txBody>
                  <a:tcPr marL="18904" marR="18904" marT="0" marB="0"/>
                </a:tc>
              </a:tr>
              <a:tr h="1384517">
                <a:tc>
                  <a:txBody>
                    <a:bodyPr/>
                    <a:lstStyle/>
                    <a:p>
                      <a:pPr>
                        <a:lnSpc>
                          <a:spcPct val="107000"/>
                        </a:lnSpc>
                        <a:spcAft>
                          <a:spcPts val="0"/>
                        </a:spcAft>
                      </a:pPr>
                      <a:r>
                        <a:rPr lang="id-ID" sz="1000">
                          <a:effectLst/>
                        </a:rPr>
                        <a:t> </a:t>
                      </a:r>
                      <a:endParaRPr lang="id-ID" sz="100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a:effectLst/>
                        </a:rPr>
                        <a:t> </a:t>
                      </a:r>
                      <a:endParaRPr lang="id-ID" sz="100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dirty="0">
                          <a:effectLst/>
                        </a:rPr>
                        <a:t> </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nSpc>
                          <a:spcPct val="107000"/>
                        </a:lnSpc>
                        <a:spcAft>
                          <a:spcPts val="0"/>
                        </a:spcAft>
                      </a:pPr>
                      <a:r>
                        <a:rPr lang="id-ID" sz="1000">
                          <a:effectLst/>
                        </a:rPr>
                        <a:t>Upacara Penutupan Latihan</a:t>
                      </a:r>
                      <a:endParaRPr lang="id-ID" sz="100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marL="261938" lvl="0" indent="-261938" algn="just">
                        <a:lnSpc>
                          <a:spcPct val="107000"/>
                        </a:lnSpc>
                        <a:spcAft>
                          <a:spcPts val="0"/>
                        </a:spcAft>
                        <a:buFont typeface="+mj-lt"/>
                        <a:buAutoNum type="arabicPeriod"/>
                      </a:pPr>
                      <a:r>
                        <a:rPr lang="id-ID" sz="1000" dirty="0">
                          <a:effectLst/>
                        </a:rPr>
                        <a:t>Sulung memangil barung sambil tangan melingkar di atas kepala</a:t>
                      </a:r>
                    </a:p>
                    <a:p>
                      <a:pPr marL="261938" lvl="0" indent="-261938" algn="just">
                        <a:lnSpc>
                          <a:spcPct val="107000"/>
                        </a:lnSpc>
                        <a:spcAft>
                          <a:spcPts val="0"/>
                        </a:spcAft>
                        <a:buFont typeface="+mj-lt"/>
                        <a:buAutoNum type="arabicPeriod"/>
                      </a:pPr>
                      <a:r>
                        <a:rPr lang="id-ID" sz="1000" dirty="0">
                          <a:effectLst/>
                        </a:rPr>
                        <a:t>Setelah berkumpul, sulung memeriksa kerapihan barisan dibantu /dibimbing juga oleh Bucik dan Pacik</a:t>
                      </a:r>
                    </a:p>
                    <a:p>
                      <a:pPr marL="261938" lvl="0" indent="-261938" algn="just">
                        <a:lnSpc>
                          <a:spcPct val="107000"/>
                        </a:lnSpc>
                        <a:spcAft>
                          <a:spcPts val="0"/>
                        </a:spcAft>
                        <a:buFont typeface="+mj-lt"/>
                        <a:buAutoNum type="arabicPeriod"/>
                      </a:pPr>
                      <a:r>
                        <a:rPr lang="id-ID" sz="1000" dirty="0">
                          <a:effectLst/>
                        </a:rPr>
                        <a:t>Bersama-sama merapikan pakaian sambil bernyanyi lagu satu-satu yang diganti syairnya (satu satu rapikan sepatu, dua dua tarik kaos kaki,…..)</a:t>
                      </a:r>
                    </a:p>
                    <a:p>
                      <a:pPr marL="261938" lvl="0" indent="-261938" algn="just">
                        <a:lnSpc>
                          <a:spcPct val="107000"/>
                        </a:lnSpc>
                        <a:spcAft>
                          <a:spcPts val="0"/>
                        </a:spcAft>
                        <a:buFont typeface="+mj-lt"/>
                        <a:buAutoNum type="arabicPeriod"/>
                      </a:pPr>
                      <a:r>
                        <a:rPr lang="id-ID" sz="1000" dirty="0">
                          <a:effectLst/>
                        </a:rPr>
                        <a:t>Bunda /Yanda  memberi contoh berdiri rapi di tengah-tengah lingkaran</a:t>
                      </a:r>
                    </a:p>
                    <a:p>
                      <a:pPr marL="261938" lvl="0" indent="-261938" algn="just">
                        <a:lnSpc>
                          <a:spcPct val="107000"/>
                        </a:lnSpc>
                        <a:spcAft>
                          <a:spcPts val="0"/>
                        </a:spcAft>
                        <a:buFont typeface="+mj-lt"/>
                        <a:buAutoNum type="arabicPeriod"/>
                      </a:pPr>
                      <a:r>
                        <a:rPr lang="id-ID" sz="1000" dirty="0">
                          <a:effectLst/>
                        </a:rPr>
                        <a:t>Setelah sulung memeriksa kerapihan barisan, sulung melaporkan kepada Bunda/Yanda. </a:t>
                      </a:r>
                    </a:p>
                    <a:p>
                      <a:pPr marL="261938" lvl="0" indent="-261938" algn="just">
                        <a:lnSpc>
                          <a:spcPct val="107000"/>
                        </a:lnSpc>
                        <a:spcAft>
                          <a:spcPts val="0"/>
                        </a:spcAft>
                        <a:buFont typeface="+mj-lt"/>
                        <a:buAutoNum type="arabicPeriod"/>
                      </a:pPr>
                      <a:r>
                        <a:rPr lang="id-ID" sz="1000" dirty="0">
                          <a:effectLst/>
                        </a:rPr>
                        <a:t>Sulung pindah ke belakang Bunda/Yanda serta Pacik/Bucik untuk menuju ka tempat upacara.</a:t>
                      </a:r>
                    </a:p>
                    <a:p>
                      <a:pPr marL="261938" lvl="0" indent="-261938" algn="just">
                        <a:lnSpc>
                          <a:spcPct val="107000"/>
                        </a:lnSpc>
                        <a:spcAft>
                          <a:spcPts val="0"/>
                        </a:spcAft>
                        <a:buFont typeface="+mj-lt"/>
                        <a:buAutoNum type="arabicPeriod"/>
                      </a:pPr>
                      <a:r>
                        <a:rPr lang="id-ID" sz="1000" dirty="0">
                          <a:effectLst/>
                        </a:rPr>
                        <a:t>Setelah Yanda/Bunda berada di tengah tempat upacara dan Pacik/Bucik berada dalam barisan.</a:t>
                      </a:r>
                    </a:p>
                    <a:p>
                      <a:pPr marL="261938" lvl="0" indent="-261938" algn="just">
                        <a:lnSpc>
                          <a:spcPct val="107000"/>
                        </a:lnSpc>
                        <a:spcAft>
                          <a:spcPts val="0"/>
                        </a:spcAft>
                        <a:buFont typeface="+mj-lt"/>
                        <a:buAutoNum type="arabicPeriod"/>
                      </a:pPr>
                      <a:r>
                        <a:rPr lang="id-ID" sz="1000" dirty="0">
                          <a:effectLst/>
                        </a:rPr>
                        <a:t>Sulung berdiri berhadapan dengan Bunda/Yanda lalu memberi hormat diikuti seluruh peserta upacara</a:t>
                      </a:r>
                    </a:p>
                    <a:p>
                      <a:pPr marL="261938" lvl="0" indent="-261938" algn="just">
                        <a:lnSpc>
                          <a:spcPct val="107000"/>
                        </a:lnSpc>
                        <a:spcAft>
                          <a:spcPts val="0"/>
                        </a:spcAft>
                        <a:buFont typeface="+mj-lt"/>
                        <a:buAutoNum type="arabicPeriod"/>
                      </a:pPr>
                      <a:r>
                        <a:rPr lang="id-ID" sz="1000" dirty="0">
                          <a:effectLst/>
                        </a:rPr>
                        <a:t>Bunda/Yanda mempersilakan sulung mengambil bendera merah putih.</a:t>
                      </a:r>
                    </a:p>
                    <a:p>
                      <a:pPr marL="261938" lvl="0" indent="-261938" algn="just">
                        <a:lnSpc>
                          <a:spcPct val="107000"/>
                        </a:lnSpc>
                        <a:spcAft>
                          <a:spcPts val="0"/>
                        </a:spcAft>
                        <a:buFont typeface="+mj-lt"/>
                        <a:buAutoNum type="arabicPeriod"/>
                      </a:pPr>
                      <a:r>
                        <a:rPr lang="id-ID" sz="1000" dirty="0">
                          <a:effectLst/>
                        </a:rPr>
                        <a:t>Ketika sulung mengambil bendera, dan membawanya berkeliling  lingkaran, semua peserta upacara menghormat  bendera.</a:t>
                      </a:r>
                    </a:p>
                    <a:p>
                      <a:pPr marL="261938" lvl="0" indent="-261938" algn="just">
                        <a:lnSpc>
                          <a:spcPct val="107000"/>
                        </a:lnSpc>
                        <a:spcAft>
                          <a:spcPts val="0"/>
                        </a:spcAft>
                        <a:buFont typeface="+mj-lt"/>
                        <a:buAutoNum type="arabicPeriod"/>
                      </a:pPr>
                      <a:r>
                        <a:rPr lang="id-ID" sz="1000" dirty="0">
                          <a:effectLst/>
                        </a:rPr>
                        <a:t>Sulung membawa bendera keluar lingkaran dan disimpan pada tempat yang sudah disediakan.</a:t>
                      </a:r>
                    </a:p>
                    <a:p>
                      <a:pPr marL="261938" lvl="0" indent="-261938" algn="just">
                        <a:lnSpc>
                          <a:spcPct val="107000"/>
                        </a:lnSpc>
                        <a:spcAft>
                          <a:spcPts val="0"/>
                        </a:spcAft>
                        <a:buFont typeface="+mj-lt"/>
                        <a:buAutoNum type="arabicPeriod"/>
                      </a:pPr>
                      <a:r>
                        <a:rPr lang="id-ID" sz="1000" dirty="0">
                          <a:effectLst/>
                        </a:rPr>
                        <a:t>Yanda/Bunda memberikan wejangan (amanat)</a:t>
                      </a:r>
                    </a:p>
                    <a:p>
                      <a:pPr marL="261938" lvl="0" indent="-261938" algn="just">
                        <a:lnSpc>
                          <a:spcPct val="107000"/>
                        </a:lnSpc>
                        <a:spcAft>
                          <a:spcPts val="0"/>
                        </a:spcAft>
                        <a:buFont typeface="+mj-lt"/>
                        <a:buAutoNum type="arabicPeriod"/>
                      </a:pPr>
                      <a:r>
                        <a:rPr lang="id-ID" sz="1000" dirty="0">
                          <a:effectLst/>
                        </a:rPr>
                        <a:t>Yanda/Bunda memimpin membaca doa sebelum pulang</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a:txBody>
                    <a:bodyPr/>
                    <a:lstStyle/>
                    <a:p>
                      <a:pPr algn="ctr">
                        <a:lnSpc>
                          <a:spcPct val="107000"/>
                        </a:lnSpc>
                        <a:spcAft>
                          <a:spcPts val="0"/>
                        </a:spcAft>
                      </a:pPr>
                      <a:r>
                        <a:rPr lang="id-ID" sz="1000" dirty="0">
                          <a:effectLst/>
                        </a:rPr>
                        <a:t>15’</a:t>
                      </a:r>
                      <a:endParaRPr lang="id-ID"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8904" marR="18904" marT="0" marB="0"/>
                </a:tc>
                <a:tc vMerge="1">
                  <a:txBody>
                    <a:bodyPr/>
                    <a:lstStyle/>
                    <a:p>
                      <a:endParaRPr lang="id-ID"/>
                    </a:p>
                  </a:txBody>
                  <a:tcPr/>
                </a:tc>
              </a:tr>
            </a:tbl>
          </a:graphicData>
        </a:graphic>
      </p:graphicFrame>
    </p:spTree>
    <p:extLst>
      <p:ext uri="{BB962C8B-B14F-4D97-AF65-F5344CB8AC3E}">
        <p14:creationId xmlns="" xmlns:p14="http://schemas.microsoft.com/office/powerpoint/2010/main" val="34423263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52920"/>
            <a:ext cx="8839199" cy="1015663"/>
          </a:xfrm>
          <a:prstGeom prst="rect">
            <a:avLst/>
          </a:prstGeom>
        </p:spPr>
        <p:txBody>
          <a:bodyPr wrap="square">
            <a:spAutoFit/>
          </a:bodyPr>
          <a:lstStyle/>
          <a:p>
            <a:pPr fontAlgn="auto">
              <a:spcBef>
                <a:spcPts val="0"/>
              </a:spcBef>
              <a:spcAft>
                <a:spcPts val="0"/>
              </a:spcAft>
            </a:pP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RANCANGAN PELATIHAN PENDIDIKAN KEPRAMUKAAN SEBAGAI EKSTRAKURIKULER WAJIB</a:t>
            </a:r>
          </a:p>
          <a:p>
            <a:pPr fontAlgn="auto">
              <a:spcBef>
                <a:spcPts val="0"/>
              </a:spcBef>
              <a:spcAft>
                <a:spcPts val="0"/>
              </a:spcAft>
            </a:pP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BAGI INSTRUKTUR NASIONAL</a:t>
            </a:r>
            <a:endParaRPr lang="id-ID" sz="2000" b="1" dirty="0">
              <a:solidFill>
                <a:prstClr val="black"/>
              </a:solidFill>
              <a:latin typeface="Calibri"/>
              <a:cs typeface="+mn-cs"/>
            </a:endParaRPr>
          </a:p>
        </p:txBody>
      </p:sp>
      <p:graphicFrame>
        <p:nvGraphicFramePr>
          <p:cNvPr id="5" name="Table 4"/>
          <p:cNvGraphicFramePr>
            <a:graphicFrameLocks noGrp="1"/>
          </p:cNvGraphicFramePr>
          <p:nvPr>
            <p:extLst>
              <p:ext uri="{D42A27DB-BD31-4B8C-83A1-F6EECF244321}">
                <p14:modId xmlns="" xmlns:p14="http://schemas.microsoft.com/office/powerpoint/2010/main" val="887147872"/>
              </p:ext>
            </p:extLst>
          </p:nvPr>
        </p:nvGraphicFramePr>
        <p:xfrm>
          <a:off x="171448" y="763208"/>
          <a:ext cx="8786814" cy="5471160"/>
        </p:xfrm>
        <a:graphic>
          <a:graphicData uri="http://schemas.openxmlformats.org/drawingml/2006/table">
            <a:tbl>
              <a:tblPr firstRow="1" bandRow="1">
                <a:tableStyleId>{5940675A-B579-460E-94D1-54222C63F5DA}</a:tableStyleId>
              </a:tblPr>
              <a:tblGrid>
                <a:gridCol w="2293146"/>
                <a:gridCol w="1950244"/>
                <a:gridCol w="1350169"/>
                <a:gridCol w="1076910"/>
                <a:gridCol w="916196"/>
                <a:gridCol w="1200149"/>
              </a:tblGrid>
              <a:tr h="370840">
                <a:tc>
                  <a:txBody>
                    <a:bodyPr/>
                    <a:lstStyle/>
                    <a:p>
                      <a:pPr algn="ctr"/>
                      <a:r>
                        <a:rPr lang="id-ID" sz="1400" noProof="0" dirty="0" smtClean="0">
                          <a:solidFill>
                            <a:srgbClr val="FFFF00"/>
                          </a:solidFill>
                        </a:rPr>
                        <a:t>KOMPETENSI GURU</a:t>
                      </a:r>
                      <a:endParaRPr lang="id-ID" sz="1400" noProof="0" dirty="0">
                        <a:solidFill>
                          <a:srgbClr val="FFFF00"/>
                        </a:solidFill>
                      </a:endParaRPr>
                    </a:p>
                  </a:txBody>
                  <a:tcPr marL="68580" marR="68580" anchor="ctr">
                    <a:solidFill>
                      <a:schemeClr val="tx1"/>
                    </a:solidFill>
                  </a:tcPr>
                </a:tc>
                <a:tc>
                  <a:txBody>
                    <a:bodyPr/>
                    <a:lstStyle/>
                    <a:p>
                      <a:pPr algn="ctr"/>
                      <a:r>
                        <a:rPr lang="id-ID" sz="1400" noProof="0" dirty="0" smtClean="0">
                          <a:solidFill>
                            <a:srgbClr val="FFFF00"/>
                          </a:solidFill>
                        </a:rPr>
                        <a:t>BAHA</a:t>
                      </a:r>
                      <a:r>
                        <a:rPr lang="en-US" sz="1400" noProof="0" dirty="0" smtClean="0">
                          <a:solidFill>
                            <a:srgbClr val="FFFF00"/>
                          </a:solidFill>
                        </a:rPr>
                        <a:t>N PELATIHAN</a:t>
                      </a:r>
                      <a:endParaRPr lang="id-ID" sz="1400" noProof="0" dirty="0">
                        <a:solidFill>
                          <a:srgbClr val="FFFF00"/>
                        </a:solidFill>
                      </a:endParaRPr>
                    </a:p>
                  </a:txBody>
                  <a:tcPr marL="68580" marR="68580" anchor="ctr">
                    <a:solidFill>
                      <a:schemeClr val="tx1"/>
                    </a:solidFill>
                  </a:tcPr>
                </a:tc>
                <a:tc>
                  <a:txBody>
                    <a:bodyPr/>
                    <a:lstStyle/>
                    <a:p>
                      <a:pPr algn="ctr"/>
                      <a:r>
                        <a:rPr lang="id-ID" sz="1400" noProof="0" dirty="0" smtClean="0">
                          <a:solidFill>
                            <a:srgbClr val="FFFF00"/>
                          </a:solidFill>
                        </a:rPr>
                        <a:t>KEGIATAN</a:t>
                      </a:r>
                      <a:r>
                        <a:rPr lang="en-US" sz="1400" noProof="0" dirty="0" smtClean="0">
                          <a:solidFill>
                            <a:srgbClr val="FFFF00"/>
                          </a:solidFill>
                        </a:rPr>
                        <a:t> PELATIHAN</a:t>
                      </a:r>
                      <a:endParaRPr lang="id-ID" sz="1400" noProof="0" dirty="0">
                        <a:solidFill>
                          <a:srgbClr val="FFFF00"/>
                        </a:solidFill>
                      </a:endParaRPr>
                    </a:p>
                  </a:txBody>
                  <a:tcPr marL="68580" marR="68580" anchor="ctr">
                    <a:solidFill>
                      <a:schemeClr val="tx1"/>
                    </a:solidFill>
                  </a:tcPr>
                </a:tc>
                <a:tc>
                  <a:txBody>
                    <a:bodyPr/>
                    <a:lstStyle/>
                    <a:p>
                      <a:pPr algn="ctr"/>
                      <a:r>
                        <a:rPr lang="id-ID" sz="1400" noProof="0" dirty="0" smtClean="0">
                          <a:solidFill>
                            <a:srgbClr val="FFFF00"/>
                          </a:solidFill>
                        </a:rPr>
                        <a:t>MEDIA</a:t>
                      </a:r>
                      <a:r>
                        <a:rPr lang="id-ID" sz="1400" baseline="0" noProof="0" dirty="0" smtClean="0">
                          <a:solidFill>
                            <a:srgbClr val="FFFF00"/>
                          </a:solidFill>
                        </a:rPr>
                        <a:t> DAN SUMBER</a:t>
                      </a:r>
                      <a:endParaRPr lang="id-ID" sz="1400" noProof="0" dirty="0">
                        <a:solidFill>
                          <a:srgbClr val="FFFF00"/>
                        </a:solidFill>
                      </a:endParaRPr>
                    </a:p>
                  </a:txBody>
                  <a:tcPr marL="68580" marR="68580" anchor="ctr">
                    <a:solidFill>
                      <a:schemeClr val="tx1"/>
                    </a:solidFill>
                  </a:tcPr>
                </a:tc>
                <a:tc>
                  <a:txBody>
                    <a:bodyPr/>
                    <a:lstStyle/>
                    <a:p>
                      <a:pPr algn="ctr"/>
                      <a:r>
                        <a:rPr lang="id-ID" sz="1400" noProof="0" dirty="0" smtClean="0">
                          <a:solidFill>
                            <a:srgbClr val="FFFF00"/>
                          </a:solidFill>
                        </a:rPr>
                        <a:t>PENILAIAN</a:t>
                      </a:r>
                      <a:endParaRPr lang="id-ID" sz="1400" noProof="0" dirty="0">
                        <a:solidFill>
                          <a:srgbClr val="FFFF00"/>
                        </a:solidFill>
                      </a:endParaRPr>
                    </a:p>
                  </a:txBody>
                  <a:tcPr marL="68580" marR="68580" anchor="ctr">
                    <a:solidFill>
                      <a:schemeClr val="tx1"/>
                    </a:solidFill>
                  </a:tcPr>
                </a:tc>
                <a:tc>
                  <a:txBody>
                    <a:bodyPr/>
                    <a:lstStyle/>
                    <a:p>
                      <a:pPr algn="ctr"/>
                      <a:r>
                        <a:rPr lang="en-US" sz="1400" noProof="0" dirty="0" smtClean="0">
                          <a:solidFill>
                            <a:srgbClr val="FFFF00"/>
                          </a:solidFill>
                        </a:rPr>
                        <a:t>USULAN</a:t>
                      </a:r>
                      <a:r>
                        <a:rPr lang="en-US" sz="1400" baseline="0" noProof="0" dirty="0" smtClean="0">
                          <a:solidFill>
                            <a:srgbClr val="FFFF00"/>
                          </a:solidFill>
                        </a:rPr>
                        <a:t> NARASUMBER</a:t>
                      </a:r>
                      <a:endParaRPr lang="id-ID" sz="1400" noProof="0" dirty="0">
                        <a:solidFill>
                          <a:srgbClr val="FFFF00"/>
                        </a:solidFill>
                      </a:endParaRPr>
                    </a:p>
                  </a:txBody>
                  <a:tcPr marL="68580" marR="68580" anchor="ctr">
                    <a:solidFill>
                      <a:schemeClr val="tx1"/>
                    </a:solidFill>
                  </a:tcPr>
                </a:tc>
              </a:tr>
              <a:tr h="370840">
                <a:tc>
                  <a:txBody>
                    <a:bodyPr/>
                    <a:lstStyle/>
                    <a:p>
                      <a:r>
                        <a:rPr lang="id-ID" sz="1100" noProof="0" dirty="0" smtClean="0"/>
                        <a:t>Instruktur Nasional memiliki kompetensi sebagai berikut:</a:t>
                      </a:r>
                    </a:p>
                    <a:p>
                      <a:pPr marL="342900" indent="-342900">
                        <a:buFont typeface="+mj-lt"/>
                        <a:buAutoNum type="arabicPeriod"/>
                      </a:pPr>
                      <a:r>
                        <a:rPr lang="id-ID" sz="1100" noProof="0" dirty="0" smtClean="0"/>
                        <a:t>Menerima</a:t>
                      </a:r>
                      <a:r>
                        <a:rPr lang="id-ID" sz="1100" baseline="0" noProof="0" dirty="0" smtClean="0"/>
                        <a:t> kegiatan kepramukaan sebagai ekstrakurikuler wajib dalam pelaksanaan Kurikulum 2013</a:t>
                      </a:r>
                    </a:p>
                    <a:p>
                      <a:pPr marL="342900" indent="-342900">
                        <a:buFont typeface="+mj-lt"/>
                        <a:buAutoNum type="arabicPeriod"/>
                      </a:pPr>
                      <a:r>
                        <a:rPr lang="id-ID" sz="1100" baseline="0" noProof="0" dirty="0" smtClean="0"/>
                        <a:t>Memahami konsep dan strategi Pendidikan Kepramukaan sebagai kegiatan ekstrakurikuler wajib di semua satuan pendidikan pendidikan dasar dan menengah</a:t>
                      </a:r>
                    </a:p>
                    <a:p>
                      <a:pPr marL="342900" indent="-342900">
                        <a:buFont typeface="+mj-lt"/>
                        <a:buAutoNum type="arabicPeriod"/>
                      </a:pPr>
                      <a:r>
                        <a:rPr lang="id-ID" sz="1100" baseline="0" noProof="0" dirty="0" smtClean="0"/>
                        <a:t>Memahami karakteristik psikopedagogis dan teknis Pendidikan Kepramukaan dengan Sistem Blok, Sistem Aktualisasi, serta kaitannya dengan Sistem Reguler</a:t>
                      </a:r>
                    </a:p>
                    <a:p>
                      <a:pPr marL="342900" marR="0" indent="-342900" algn="l" defTabSz="914400" rtl="0" eaLnBrk="1" fontAlgn="auto" latinLnBrk="0" hangingPunct="1">
                        <a:lnSpc>
                          <a:spcPct val="100000"/>
                        </a:lnSpc>
                        <a:spcBef>
                          <a:spcPts val="0"/>
                        </a:spcBef>
                        <a:spcAft>
                          <a:spcPts val="0"/>
                        </a:spcAft>
                        <a:buClrTx/>
                        <a:buSzTx/>
                        <a:buFont typeface="+mj-lt"/>
                        <a:buAutoNum type="arabicPeriod"/>
                        <a:tabLst/>
                        <a:defRPr/>
                      </a:pPr>
                      <a:r>
                        <a:rPr lang="id-ID" sz="1100" baseline="0" noProof="0" dirty="0" smtClean="0"/>
                        <a:t>Menganalisis kedua model Pendidikan Kepramukaan</a:t>
                      </a:r>
                    </a:p>
                    <a:p>
                      <a:pPr marL="342900" indent="-342900">
                        <a:buFont typeface="+mj-lt"/>
                        <a:buAutoNum type="arabicPeriod"/>
                      </a:pPr>
                      <a:r>
                        <a:rPr lang="id-ID" sz="1100" baseline="0" noProof="0" dirty="0" smtClean="0"/>
                        <a:t>Menerapkan kedua model Pendidikan Kepramukaan dalam simulasi sejawat</a:t>
                      </a:r>
                    </a:p>
                    <a:p>
                      <a:pPr marL="342900" indent="-342900">
                        <a:buFont typeface="+mj-lt"/>
                        <a:buAutoNum type="arabicPeriod"/>
                      </a:pPr>
                      <a:r>
                        <a:rPr lang="id-ID" sz="1100" baseline="0" noProof="0" dirty="0" smtClean="0"/>
                        <a:t>Menganalisis pengalaman simulasi sejawat</a:t>
                      </a:r>
                    </a:p>
                    <a:p>
                      <a:pPr marL="342900" indent="-342900">
                        <a:buFont typeface="+mj-lt"/>
                        <a:buAutoNum type="arabicPeriod"/>
                      </a:pPr>
                      <a:r>
                        <a:rPr lang="id-ID" sz="1100" baseline="0" noProof="0" dirty="0" smtClean="0"/>
                        <a:t>Merancang pelaksanaan pelatihan Pendidikan Kepramukaan untuk guru sasaran</a:t>
                      </a:r>
                      <a:endParaRPr lang="id-ID" sz="1100" noProof="0" dirty="0" smtClean="0"/>
                    </a:p>
                  </a:txBody>
                  <a:tcPr marL="68580" marR="68580"/>
                </a:tc>
                <a:tc>
                  <a:txBody>
                    <a:bodyPr/>
                    <a:lstStyle/>
                    <a:p>
                      <a:pPr marL="174625" indent="-174625">
                        <a:buFont typeface="+mj-lt"/>
                        <a:buAutoNum type="arabicPeriod"/>
                      </a:pPr>
                      <a:r>
                        <a:rPr lang="id-ID" sz="1100" noProof="0" dirty="0" smtClean="0"/>
                        <a:t>Konsep dan Kerangka</a:t>
                      </a:r>
                      <a:r>
                        <a:rPr lang="id-ID" sz="1100" baseline="0" noProof="0" dirty="0" smtClean="0"/>
                        <a:t> Implementasi Pendidikan Kepramukaan sebagai Ekstrakurikuler Wajib</a:t>
                      </a:r>
                    </a:p>
                    <a:p>
                      <a:pPr marL="174625" indent="-174625">
                        <a:buFont typeface="+mj-lt"/>
                        <a:buAutoNum type="arabicPeriod"/>
                      </a:pPr>
                      <a:r>
                        <a:rPr lang="id-ID" sz="1100" baseline="0" noProof="0" dirty="0" smtClean="0"/>
                        <a:t>Tabel 1: POLA PENYELENGGARAAN KEGIATAN PENDIDIKAN  KEPRAMUKAAN SEBAGAI KEKSTRAKURIKULER WAJIB DENGAN SISTEM BLOK</a:t>
                      </a:r>
                    </a:p>
                    <a:p>
                      <a:pPr marL="174625" indent="-174625">
                        <a:buFont typeface="+mj-lt"/>
                        <a:buAutoNum type="arabicPeriod"/>
                      </a:pPr>
                      <a:r>
                        <a:rPr lang="id-ID" sz="1100" baseline="0" noProof="0" dirty="0" smtClean="0"/>
                        <a:t>Tabel 2: AKTUALISASI SIKAP DAN KETERAMPILAN KURIKULUM 2013 DALAM PENDIDIKAN  KEPRAMUKAAN</a:t>
                      </a:r>
                    </a:p>
                    <a:p>
                      <a:pPr marL="174625" indent="-174625">
                        <a:buFont typeface="+mj-lt"/>
                        <a:buAutoNum type="arabicPeriod"/>
                      </a:pPr>
                      <a:r>
                        <a:rPr lang="id-ID" sz="1100" baseline="0" noProof="0" dirty="0" smtClean="0"/>
                        <a:t>Tabel 3: PENJABARAN KEGIATAN PENDIDIKAN KEPRAMUKAAN YANG BERSINERGI DENGAN SIKAP DAN KETERAMPILAN KURIKULUM 2013</a:t>
                      </a:r>
                    </a:p>
                    <a:p>
                      <a:pPr marL="174625" indent="-174625">
                        <a:buFont typeface="+mj-lt"/>
                        <a:buAutoNum type="arabicPeriod"/>
                      </a:pPr>
                      <a:r>
                        <a:rPr lang="id-ID" sz="1100" baseline="0" noProof="0" dirty="0" smtClean="0"/>
                        <a:t>Model Latihan (VCD) Kegiatan Pendidikan Kepramukaan (SIAGA, PENGGALANG, dan PENEGAK)</a:t>
                      </a:r>
                    </a:p>
                    <a:p>
                      <a:pPr marL="174625" indent="-174625">
                        <a:buFont typeface="+mj-lt"/>
                        <a:buAutoNum type="arabicPeriod"/>
                      </a:pPr>
                      <a:r>
                        <a:rPr lang="id-ID" sz="1100" baseline="0" noProof="0" dirty="0" smtClean="0"/>
                        <a:t>Contoh Logbook untuk Penilaian Aktualisasi</a:t>
                      </a:r>
                    </a:p>
                    <a:p>
                      <a:pPr marL="174625" indent="-174625">
                        <a:buFont typeface="+mj-lt"/>
                        <a:buAutoNum type="arabicPeriod"/>
                      </a:pPr>
                      <a:r>
                        <a:rPr lang="id-ID" sz="1100" baseline="0" noProof="0" dirty="0" smtClean="0"/>
                        <a:t>Contoh Portfolio</a:t>
                      </a:r>
                    </a:p>
                  </a:txBody>
                  <a:tcPr marL="68580" marR="68580"/>
                </a:tc>
                <a:tc>
                  <a:txBody>
                    <a:bodyPr/>
                    <a:lstStyle/>
                    <a:p>
                      <a:pPr marL="174625" indent="-174625">
                        <a:buFont typeface="+mj-lt"/>
                        <a:buAutoNum type="arabicPeriod"/>
                      </a:pPr>
                      <a:r>
                        <a:rPr lang="id-ID" sz="1100" noProof="0" dirty="0" smtClean="0"/>
                        <a:t>Sajian</a:t>
                      </a:r>
                      <a:r>
                        <a:rPr lang="id-ID" sz="1100" baseline="0" noProof="0" dirty="0" smtClean="0"/>
                        <a:t> Konsep</a:t>
                      </a:r>
                    </a:p>
                    <a:p>
                      <a:pPr marL="174625" indent="-174625">
                        <a:buFont typeface="+mj-lt"/>
                        <a:buAutoNum type="arabicPeriod"/>
                      </a:pPr>
                      <a:r>
                        <a:rPr lang="id-ID" sz="1100" baseline="0" noProof="0" dirty="0" smtClean="0"/>
                        <a:t>Workshop untuk analisis table 1, 2, dan 3</a:t>
                      </a:r>
                    </a:p>
                    <a:p>
                      <a:pPr marL="174625" indent="-174625">
                        <a:buFont typeface="+mj-lt"/>
                        <a:buAutoNum type="arabicPeriod"/>
                      </a:pPr>
                      <a:r>
                        <a:rPr lang="id-ID" sz="1100" baseline="0" noProof="0" dirty="0" smtClean="0"/>
                        <a:t>Menyaksikan tayangan VCD diikuti diskusi refleksi</a:t>
                      </a:r>
                    </a:p>
                    <a:p>
                      <a:pPr marL="174625" indent="-174625">
                        <a:buFont typeface="+mj-lt"/>
                        <a:buAutoNum type="arabicPeriod"/>
                      </a:pPr>
                      <a:r>
                        <a:rPr lang="id-ID" sz="1100" baseline="0" noProof="0" dirty="0" smtClean="0"/>
                        <a:t>Mempersiapkan simulasi kelompok</a:t>
                      </a:r>
                    </a:p>
                    <a:p>
                      <a:pPr marL="174625" indent="-174625">
                        <a:buFont typeface="+mj-lt"/>
                        <a:buAutoNum type="arabicPeriod"/>
                      </a:pPr>
                      <a:r>
                        <a:rPr lang="id-ID" sz="1100" baseline="0" noProof="0" dirty="0" smtClean="0"/>
                        <a:t>Pelaksanaan simulasi</a:t>
                      </a:r>
                    </a:p>
                    <a:p>
                      <a:pPr marL="174625" indent="-174625">
                        <a:buFont typeface="+mj-lt"/>
                        <a:buAutoNum type="arabicPeriod"/>
                      </a:pPr>
                      <a:r>
                        <a:rPr lang="id-ID" sz="1100" baseline="0" noProof="0" dirty="0" smtClean="0"/>
                        <a:t>Diskusi balikan terhadap simulasi kelompok</a:t>
                      </a:r>
                    </a:p>
                    <a:p>
                      <a:pPr marL="174625" indent="-174625">
                        <a:buFont typeface="+mj-lt"/>
                        <a:buAutoNum type="arabicPeriod"/>
                      </a:pPr>
                      <a:r>
                        <a:rPr lang="id-ID" sz="1100" baseline="0" noProof="0" dirty="0" smtClean="0"/>
                        <a:t>Penyimpulan dan tindak lanjut</a:t>
                      </a:r>
                      <a:endParaRPr lang="id-ID" sz="1100" noProof="0" dirty="0"/>
                    </a:p>
                  </a:txBody>
                  <a:tcPr marL="68580" marR="68580"/>
                </a:tc>
                <a:tc>
                  <a:txBody>
                    <a:bodyPr/>
                    <a:lstStyle/>
                    <a:p>
                      <a:pPr marL="174625" indent="-174625">
                        <a:buFont typeface="+mj-lt"/>
                        <a:buAutoNum type="arabicPeriod"/>
                      </a:pPr>
                      <a:r>
                        <a:rPr lang="id-ID" sz="1100" noProof="0" dirty="0" smtClean="0"/>
                        <a:t>Sajian powerpoint</a:t>
                      </a:r>
                    </a:p>
                    <a:p>
                      <a:pPr marL="174625" indent="-174625">
                        <a:buFont typeface="+mj-lt"/>
                        <a:buAutoNum type="arabicPeriod"/>
                      </a:pPr>
                      <a:r>
                        <a:rPr lang="id-ID" sz="1100" noProof="0" dirty="0" smtClean="0"/>
                        <a:t>VCD</a:t>
                      </a:r>
                    </a:p>
                    <a:p>
                      <a:pPr marL="174625" indent="-174625">
                        <a:buFont typeface="+mj-lt"/>
                        <a:buAutoNum type="arabicPeriod"/>
                      </a:pPr>
                      <a:r>
                        <a:rPr lang="id-ID" sz="1100" noProof="0" dirty="0" smtClean="0"/>
                        <a:t>Kisi-kisi dan format latihan</a:t>
                      </a:r>
                    </a:p>
                    <a:p>
                      <a:pPr marL="174625" indent="-174625">
                        <a:buFont typeface="+mj-lt"/>
                        <a:buAutoNum type="arabicPeriod"/>
                      </a:pPr>
                      <a:r>
                        <a:rPr lang="id-ID" sz="1100" noProof="0" dirty="0" smtClean="0"/>
                        <a:t>Format pengamatan simulasi</a:t>
                      </a:r>
                    </a:p>
                    <a:p>
                      <a:pPr marL="174625" indent="-174625">
                        <a:buFont typeface="+mj-lt"/>
                        <a:buAutoNum type="arabicPeriod"/>
                      </a:pPr>
                      <a:r>
                        <a:rPr lang="id-ID" sz="1100" noProof="0" dirty="0" smtClean="0"/>
                        <a:t>Instrumen penilaian</a:t>
                      </a:r>
                      <a:endParaRPr lang="id-ID" sz="1100" noProof="0" dirty="0"/>
                    </a:p>
                  </a:txBody>
                  <a:tcPr marL="68580" marR="68580"/>
                </a:tc>
                <a:tc>
                  <a:txBody>
                    <a:bodyPr/>
                    <a:lstStyle/>
                    <a:p>
                      <a:pPr marL="174625" indent="-174625">
                        <a:buFont typeface="+mj-lt"/>
                        <a:buAutoNum type="arabicPeriod"/>
                      </a:pPr>
                      <a:r>
                        <a:rPr lang="id-ID" sz="1100" noProof="0" dirty="0" smtClean="0"/>
                        <a:t>Pre/post test 5-10 soal</a:t>
                      </a:r>
                    </a:p>
                    <a:p>
                      <a:pPr marL="174625" indent="-174625">
                        <a:buFont typeface="+mj-lt"/>
                        <a:buAutoNum type="arabicPeriod"/>
                      </a:pPr>
                      <a:r>
                        <a:rPr lang="id-ID" sz="1100" noProof="0" dirty="0" smtClean="0"/>
                        <a:t>Pengamatan oleh</a:t>
                      </a:r>
                      <a:r>
                        <a:rPr lang="id-ID" sz="1100" baseline="0" noProof="0" dirty="0" smtClean="0"/>
                        <a:t> narasumber</a:t>
                      </a:r>
                    </a:p>
                    <a:p>
                      <a:pPr marL="174625" indent="-174625">
                        <a:buFont typeface="+mj-lt"/>
                        <a:buAutoNum type="arabicPeriod"/>
                      </a:pPr>
                      <a:r>
                        <a:rPr lang="id-ID" sz="1100" baseline="0" noProof="0" dirty="0" smtClean="0"/>
                        <a:t>Catatan anekdotal</a:t>
                      </a:r>
                    </a:p>
                    <a:p>
                      <a:pPr marL="174625" indent="-174625">
                        <a:buFont typeface="+mj-lt"/>
                        <a:buAutoNum type="arabicPeriod"/>
                      </a:pPr>
                      <a:r>
                        <a:rPr lang="id-ID" sz="1100" noProof="0" dirty="0" smtClean="0"/>
                        <a:t>Produk berupa hasil workshop</a:t>
                      </a:r>
                      <a:endParaRPr lang="id-ID" sz="1100" noProof="0" dirty="0"/>
                    </a:p>
                  </a:txBody>
                  <a:tcPr marL="68580" marR="68580"/>
                </a:tc>
                <a:tc>
                  <a:txBody>
                    <a:bodyPr/>
                    <a:lstStyle/>
                    <a:p>
                      <a:pPr marL="174625" indent="-174625">
                        <a:buFont typeface="+mj-lt"/>
                        <a:buAutoNum type="arabicPeriod"/>
                      </a:pPr>
                      <a:r>
                        <a:rPr lang="id-ID" sz="1100" noProof="0" dirty="0" smtClean="0"/>
                        <a:t>KWARNAS (2 orang)</a:t>
                      </a:r>
                    </a:p>
                    <a:p>
                      <a:pPr marL="174625" indent="-174625">
                        <a:buFont typeface="+mj-lt"/>
                        <a:buAutoNum type="arabicPeriod"/>
                      </a:pPr>
                      <a:r>
                        <a:rPr lang="id-ID" sz="1100" noProof="0" dirty="0" smtClean="0"/>
                        <a:t>TIM INTI KURIKULUM 2013 (3 orang)</a:t>
                      </a:r>
                    </a:p>
                    <a:p>
                      <a:pPr marL="174625" indent="-174625">
                        <a:buFont typeface="+mj-lt"/>
                        <a:buAutoNum type="arabicPeriod"/>
                      </a:pPr>
                      <a:r>
                        <a:rPr lang="id-ID" sz="1100" noProof="0" dirty="0" smtClean="0"/>
                        <a:t>TIM INTI KEPRAMUKAAN (5 orang)</a:t>
                      </a:r>
                      <a:endParaRPr lang="id-ID" sz="1100" noProof="0" dirty="0"/>
                    </a:p>
                  </a:txBody>
                  <a:tcPr marL="68580" marR="68580"/>
                </a:tc>
              </a:tr>
            </a:tbl>
          </a:graphicData>
        </a:graphic>
      </p:graphicFrame>
    </p:spTree>
    <p:extLst>
      <p:ext uri="{BB962C8B-B14F-4D97-AF65-F5344CB8AC3E}">
        <p14:creationId xmlns="" xmlns:p14="http://schemas.microsoft.com/office/powerpoint/2010/main" val="19721206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547813" y="274638"/>
            <a:ext cx="6408737" cy="1143000"/>
          </a:xfrm>
        </p:spPr>
        <p:txBody>
          <a:bodyPr/>
          <a:lstStyle/>
          <a:p>
            <a:pPr algn="ctr"/>
            <a:r>
              <a:rPr lang="id-ID" sz="2400" b="1" dirty="0" smtClean="0">
                <a:solidFill>
                  <a:schemeClr val="tx1"/>
                </a:solidFill>
              </a:rPr>
              <a:t>Model Implementasi Pendidikan kepramukaan </a:t>
            </a:r>
            <a:br>
              <a:rPr lang="id-ID" sz="2400" b="1" dirty="0" smtClean="0">
                <a:solidFill>
                  <a:schemeClr val="tx1"/>
                </a:solidFill>
              </a:rPr>
            </a:br>
            <a:r>
              <a:rPr lang="id-ID" sz="2400" b="1" dirty="0" smtClean="0">
                <a:solidFill>
                  <a:schemeClr val="tx1"/>
                </a:solidFill>
              </a:rPr>
              <a:t>dalam kurikulum 2013</a:t>
            </a:r>
            <a:endParaRPr lang="en-US" sz="2400" b="1" dirty="0" smtClean="0">
              <a:solidFill>
                <a:schemeClr val="tx1"/>
              </a:solidFill>
            </a:endParaRPr>
          </a:p>
        </p:txBody>
      </p:sp>
      <p:sp>
        <p:nvSpPr>
          <p:cNvPr id="2" name="Rectangle 1"/>
          <p:cNvSpPr/>
          <p:nvPr/>
        </p:nvSpPr>
        <p:spPr>
          <a:xfrm>
            <a:off x="857250" y="1557338"/>
            <a:ext cx="7962900" cy="6477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dirty="0">
                <a:solidFill>
                  <a:prstClr val="black"/>
                </a:solidFill>
              </a:rPr>
              <a:t>OPK – SYSTEM BLOK – MPLS (</a:t>
            </a:r>
            <a:r>
              <a:rPr lang="en-US" sz="2400" b="1" dirty="0" err="1">
                <a:solidFill>
                  <a:prstClr val="black"/>
                </a:solidFill>
              </a:rPr>
              <a:t>Minggu</a:t>
            </a:r>
            <a:r>
              <a:rPr lang="en-US" sz="2400" b="1" dirty="0">
                <a:solidFill>
                  <a:prstClr val="black"/>
                </a:solidFill>
              </a:rPr>
              <a:t> </a:t>
            </a:r>
            <a:r>
              <a:rPr lang="en-US" sz="2400" b="1" dirty="0" err="1">
                <a:solidFill>
                  <a:prstClr val="black"/>
                </a:solidFill>
              </a:rPr>
              <a:t>Pertama</a:t>
            </a:r>
            <a:r>
              <a:rPr lang="en-US" sz="2400" b="1" dirty="0">
                <a:solidFill>
                  <a:prstClr val="black"/>
                </a:solidFill>
              </a:rPr>
              <a:t>) </a:t>
            </a:r>
          </a:p>
        </p:txBody>
      </p:sp>
      <p:sp>
        <p:nvSpPr>
          <p:cNvPr id="9" name="Rectangle 8"/>
          <p:cNvSpPr/>
          <p:nvPr/>
        </p:nvSpPr>
        <p:spPr>
          <a:xfrm>
            <a:off x="857250" y="3213100"/>
            <a:ext cx="7962900" cy="936625"/>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dirty="0" err="1">
                <a:solidFill>
                  <a:prstClr val="white"/>
                </a:solidFill>
              </a:rPr>
              <a:t>Pelaksanaan</a:t>
            </a:r>
            <a:r>
              <a:rPr lang="en-US" sz="2400" b="1" dirty="0">
                <a:solidFill>
                  <a:prstClr val="white"/>
                </a:solidFill>
              </a:rPr>
              <a:t> </a:t>
            </a:r>
            <a:r>
              <a:rPr lang="en-US" sz="2400" b="1" dirty="0" err="1">
                <a:solidFill>
                  <a:prstClr val="white"/>
                </a:solidFill>
              </a:rPr>
              <a:t>Kurikulum</a:t>
            </a:r>
            <a:r>
              <a:rPr lang="en-US" sz="2400" b="1" dirty="0">
                <a:solidFill>
                  <a:prstClr val="white"/>
                </a:solidFill>
              </a:rPr>
              <a:t> 2013 </a:t>
            </a:r>
            <a:r>
              <a:rPr lang="en-US" sz="2400" b="1" dirty="0" err="1">
                <a:solidFill>
                  <a:prstClr val="white"/>
                </a:solidFill>
              </a:rPr>
              <a:t>pada</a:t>
            </a:r>
            <a:r>
              <a:rPr lang="en-US" sz="2400" b="1" dirty="0">
                <a:solidFill>
                  <a:prstClr val="white"/>
                </a:solidFill>
              </a:rPr>
              <a:t> </a:t>
            </a:r>
            <a:r>
              <a:rPr lang="en-US" sz="2400" b="1" dirty="0" err="1">
                <a:solidFill>
                  <a:prstClr val="white"/>
                </a:solidFill>
              </a:rPr>
              <a:t>Butir-butir</a:t>
            </a:r>
            <a:r>
              <a:rPr lang="en-US" sz="2400" b="1" dirty="0">
                <a:solidFill>
                  <a:prstClr val="white"/>
                </a:solidFill>
              </a:rPr>
              <a:t> SKU/SKK </a:t>
            </a:r>
          </a:p>
          <a:p>
            <a:pPr>
              <a:defRPr/>
            </a:pPr>
            <a:r>
              <a:rPr lang="en-US" sz="2400" b="1" i="1" dirty="0">
                <a:solidFill>
                  <a:prstClr val="white"/>
                </a:solidFill>
              </a:rPr>
              <a:t>(</a:t>
            </a:r>
            <a:r>
              <a:rPr lang="en-US" sz="2400" b="1" i="1" u="sng" dirty="0" err="1">
                <a:solidFill>
                  <a:prstClr val="white"/>
                </a:solidFill>
              </a:rPr>
              <a:t>Terutama</a:t>
            </a:r>
            <a:r>
              <a:rPr lang="en-US" sz="2400" b="1" i="1" u="sng" dirty="0">
                <a:solidFill>
                  <a:prstClr val="white"/>
                </a:solidFill>
              </a:rPr>
              <a:t> KI 1-KI 2 – SKU </a:t>
            </a:r>
            <a:r>
              <a:rPr lang="en-US" sz="2400" b="1" i="1" u="sng" dirty="0" err="1">
                <a:solidFill>
                  <a:prstClr val="white"/>
                </a:solidFill>
              </a:rPr>
              <a:t>Nomor</a:t>
            </a:r>
            <a:r>
              <a:rPr lang="en-US" sz="2400" b="1" i="1" u="sng" dirty="0">
                <a:solidFill>
                  <a:prstClr val="white"/>
                </a:solidFill>
              </a:rPr>
              <a:t> 1</a:t>
            </a:r>
            <a:r>
              <a:rPr lang="en-US" sz="2400" b="1" i="1" dirty="0" smtClean="0">
                <a:solidFill>
                  <a:prstClr val="white"/>
                </a:solidFill>
              </a:rPr>
              <a:t>) </a:t>
            </a:r>
            <a:r>
              <a:rPr lang="en-US" sz="2400" b="1" i="1" u="sng" dirty="0" smtClean="0">
                <a:solidFill>
                  <a:prstClr val="white"/>
                </a:solidFill>
              </a:rPr>
              <a:t>di DALAM KELAS</a:t>
            </a:r>
            <a:endParaRPr lang="en-US" sz="2400" b="1" i="1" u="sng" dirty="0">
              <a:solidFill>
                <a:prstClr val="white"/>
              </a:solidFill>
            </a:endParaRPr>
          </a:p>
        </p:txBody>
      </p:sp>
      <p:sp>
        <p:nvSpPr>
          <p:cNvPr id="10" name="Rectangle 9"/>
          <p:cNvSpPr/>
          <p:nvPr/>
        </p:nvSpPr>
        <p:spPr>
          <a:xfrm>
            <a:off x="900112" y="4495800"/>
            <a:ext cx="7920037" cy="2276475"/>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dirty="0" smtClean="0">
                <a:solidFill>
                  <a:srgbClr val="FFFF00"/>
                </a:solidFill>
              </a:rPr>
              <a:t>SELURUH SISWA </a:t>
            </a:r>
            <a:r>
              <a:rPr lang="en-US" sz="2400" b="1" dirty="0" err="1" smtClean="0">
                <a:solidFill>
                  <a:srgbClr val="FFFF00"/>
                </a:solidFill>
              </a:rPr>
              <a:t>mengikuti</a:t>
            </a:r>
            <a:r>
              <a:rPr lang="en-US" sz="2400" b="1" dirty="0" smtClean="0">
                <a:solidFill>
                  <a:srgbClr val="FFFF00"/>
                </a:solidFill>
              </a:rPr>
              <a:t> </a:t>
            </a:r>
            <a:r>
              <a:rPr lang="en-US" sz="2400" b="1" dirty="0" err="1">
                <a:solidFill>
                  <a:srgbClr val="FFFF00"/>
                </a:solidFill>
              </a:rPr>
              <a:t>kegiatan</a:t>
            </a:r>
            <a:r>
              <a:rPr lang="en-US" sz="2400" b="1" dirty="0">
                <a:solidFill>
                  <a:srgbClr val="FFFF00"/>
                </a:solidFill>
              </a:rPr>
              <a:t> </a:t>
            </a:r>
            <a:r>
              <a:rPr lang="en-US" sz="2400" b="1" dirty="0" smtClean="0">
                <a:solidFill>
                  <a:srgbClr val="FFFF00"/>
                </a:solidFill>
              </a:rPr>
              <a:t>LATIHAN RUTIN SEMINGGU SEKALI</a:t>
            </a:r>
            <a:r>
              <a:rPr lang="en-US" sz="2400" b="1" dirty="0">
                <a:solidFill>
                  <a:srgbClr val="FFFF00"/>
                </a:solidFill>
              </a:rPr>
              <a:t> </a:t>
            </a:r>
            <a:r>
              <a:rPr lang="en-US" sz="2400" b="1" dirty="0" err="1" smtClean="0">
                <a:solidFill>
                  <a:srgbClr val="FFFF00"/>
                </a:solidFill>
              </a:rPr>
              <a:t>Pendidikan</a:t>
            </a:r>
            <a:r>
              <a:rPr lang="en-US" sz="2400" b="1" dirty="0" smtClean="0">
                <a:solidFill>
                  <a:srgbClr val="FFFF00"/>
                </a:solidFill>
              </a:rPr>
              <a:t> </a:t>
            </a:r>
            <a:r>
              <a:rPr lang="en-US" sz="2400" b="1" dirty="0" err="1" smtClean="0">
                <a:solidFill>
                  <a:srgbClr val="FFFF00"/>
                </a:solidFill>
              </a:rPr>
              <a:t>Kepramukaan</a:t>
            </a:r>
            <a:r>
              <a:rPr lang="en-US" sz="2400" b="1" dirty="0" smtClean="0">
                <a:solidFill>
                  <a:srgbClr val="FFFF00"/>
                </a:solidFill>
              </a:rPr>
              <a:t> </a:t>
            </a:r>
          </a:p>
          <a:p>
            <a:pPr>
              <a:defRPr/>
            </a:pPr>
            <a:r>
              <a:rPr lang="en-US" sz="2400" b="1" dirty="0" err="1" smtClean="0">
                <a:solidFill>
                  <a:srgbClr val="FFFF00"/>
                </a:solidFill>
              </a:rPr>
              <a:t>Bersama-sama</a:t>
            </a:r>
            <a:r>
              <a:rPr lang="en-US" sz="2400" b="1" dirty="0" smtClean="0">
                <a:solidFill>
                  <a:srgbClr val="FFFF00"/>
                </a:solidFill>
              </a:rPr>
              <a:t> </a:t>
            </a:r>
            <a:r>
              <a:rPr lang="en-US" sz="2400" b="1" dirty="0" err="1" smtClean="0">
                <a:solidFill>
                  <a:srgbClr val="FFFF00"/>
                </a:solidFill>
              </a:rPr>
              <a:t>dengan</a:t>
            </a:r>
            <a:r>
              <a:rPr lang="en-US" sz="2400" b="1" dirty="0" smtClean="0">
                <a:solidFill>
                  <a:srgbClr val="FFFF00"/>
                </a:solidFill>
              </a:rPr>
              <a:t> system REGULER </a:t>
            </a:r>
            <a:r>
              <a:rPr lang="en-US" sz="2400" b="1" dirty="0" err="1" smtClean="0">
                <a:solidFill>
                  <a:srgbClr val="FFFF00"/>
                </a:solidFill>
              </a:rPr>
              <a:t>terutama</a:t>
            </a:r>
            <a:r>
              <a:rPr lang="en-US" sz="2400" b="1" dirty="0">
                <a:solidFill>
                  <a:srgbClr val="FFFF00"/>
                </a:solidFill>
              </a:rPr>
              <a:t> </a:t>
            </a:r>
            <a:endParaRPr lang="en-US" sz="2400" b="1" dirty="0" smtClean="0">
              <a:solidFill>
                <a:srgbClr val="FFFF00"/>
              </a:solidFill>
            </a:endParaRPr>
          </a:p>
          <a:p>
            <a:pPr>
              <a:defRPr/>
            </a:pPr>
            <a:r>
              <a:rPr lang="en-US" sz="2400" b="1" dirty="0" smtClean="0">
                <a:solidFill>
                  <a:srgbClr val="FFFF00"/>
                </a:solidFill>
              </a:rPr>
              <a:t>KI 1 – KI 2, </a:t>
            </a:r>
          </a:p>
          <a:p>
            <a:pPr>
              <a:defRPr/>
            </a:pPr>
            <a:r>
              <a:rPr lang="en-US" sz="2400" b="1" dirty="0" err="1" smtClean="0">
                <a:solidFill>
                  <a:srgbClr val="FFFF00"/>
                </a:solidFill>
              </a:rPr>
              <a:t>ditambah</a:t>
            </a:r>
            <a:r>
              <a:rPr lang="en-US" sz="2400" b="1" dirty="0" smtClean="0">
                <a:solidFill>
                  <a:srgbClr val="FFFF00"/>
                </a:solidFill>
              </a:rPr>
              <a:t> KI 3 </a:t>
            </a:r>
            <a:r>
              <a:rPr lang="en-US" sz="2400" b="1" dirty="0" err="1" smtClean="0">
                <a:solidFill>
                  <a:srgbClr val="FFFF00"/>
                </a:solidFill>
              </a:rPr>
              <a:t>dan</a:t>
            </a:r>
            <a:r>
              <a:rPr lang="en-US" sz="2400" b="1" dirty="0" smtClean="0">
                <a:solidFill>
                  <a:srgbClr val="FFFF00"/>
                </a:solidFill>
              </a:rPr>
              <a:t> KI 4 </a:t>
            </a:r>
            <a:r>
              <a:rPr lang="en-US" sz="2400" b="1" dirty="0" err="1" smtClean="0">
                <a:solidFill>
                  <a:srgbClr val="FFFF00"/>
                </a:solidFill>
              </a:rPr>
              <a:t>serta</a:t>
            </a:r>
            <a:r>
              <a:rPr lang="en-US" sz="2400" b="1" dirty="0" smtClean="0">
                <a:solidFill>
                  <a:srgbClr val="FFFF00"/>
                </a:solidFill>
              </a:rPr>
              <a:t> KD-KD</a:t>
            </a:r>
          </a:p>
          <a:p>
            <a:pPr>
              <a:defRPr/>
            </a:pPr>
            <a:r>
              <a:rPr lang="en-US" sz="2400" b="1" i="1" u="sng" dirty="0" smtClean="0">
                <a:solidFill>
                  <a:srgbClr val="FFFF00"/>
                </a:solidFill>
              </a:rPr>
              <a:t>di LUAR KELAS</a:t>
            </a:r>
            <a:r>
              <a:rPr lang="en-US" sz="2400" b="1" i="1" dirty="0" smtClean="0">
                <a:solidFill>
                  <a:srgbClr val="FFFF00"/>
                </a:solidFill>
              </a:rPr>
              <a:t> – </a:t>
            </a:r>
            <a:r>
              <a:rPr lang="en-US" sz="2400" b="1" i="1" u="sng" dirty="0" smtClean="0">
                <a:solidFill>
                  <a:srgbClr val="FFFF00"/>
                </a:solidFill>
              </a:rPr>
              <a:t>SELAMA 2 JAM </a:t>
            </a:r>
            <a:endParaRPr lang="en-US" sz="2400" b="1" i="1" u="sng" dirty="0">
              <a:solidFill>
                <a:srgbClr val="FFFF00"/>
              </a:solidFill>
            </a:endParaRPr>
          </a:p>
        </p:txBody>
      </p:sp>
      <p:sp>
        <p:nvSpPr>
          <p:cNvPr id="12" name="Rectangle 11"/>
          <p:cNvSpPr/>
          <p:nvPr/>
        </p:nvSpPr>
        <p:spPr>
          <a:xfrm>
            <a:off x="857250" y="2205038"/>
            <a:ext cx="7962900" cy="6477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400" b="1" dirty="0" err="1">
                <a:solidFill>
                  <a:prstClr val="black"/>
                </a:solidFill>
              </a:rPr>
              <a:t>Pemilihan</a:t>
            </a:r>
            <a:r>
              <a:rPr lang="en-US" sz="2400" b="1" dirty="0">
                <a:solidFill>
                  <a:prstClr val="black"/>
                </a:solidFill>
              </a:rPr>
              <a:t> </a:t>
            </a:r>
            <a:r>
              <a:rPr lang="en-US" sz="2400" b="1" dirty="0" err="1">
                <a:solidFill>
                  <a:prstClr val="black"/>
                </a:solidFill>
              </a:rPr>
              <a:t>Ekstra</a:t>
            </a:r>
            <a:r>
              <a:rPr lang="en-US" sz="2400" b="1" dirty="0">
                <a:solidFill>
                  <a:prstClr val="black"/>
                </a:solidFill>
              </a:rPr>
              <a:t> </a:t>
            </a:r>
            <a:r>
              <a:rPr lang="en-US" sz="2400" b="1" dirty="0" err="1">
                <a:solidFill>
                  <a:prstClr val="black"/>
                </a:solidFill>
              </a:rPr>
              <a:t>Kurikuler</a:t>
            </a:r>
            <a:r>
              <a:rPr lang="en-US" sz="2400" b="1" dirty="0">
                <a:solidFill>
                  <a:prstClr val="black"/>
                </a:solidFill>
              </a:rPr>
              <a:t> yang </a:t>
            </a:r>
            <a:r>
              <a:rPr lang="en-US" sz="2400" b="1" dirty="0" err="1">
                <a:solidFill>
                  <a:prstClr val="black"/>
                </a:solidFill>
              </a:rPr>
              <a:t>lainnya</a:t>
            </a:r>
            <a:endParaRPr lang="en-US" sz="2400" b="1" dirty="0">
              <a:solidFill>
                <a:prstClr val="black"/>
              </a:solidFill>
            </a:endParaRPr>
          </a:p>
        </p:txBody>
      </p:sp>
      <p:cxnSp>
        <p:nvCxnSpPr>
          <p:cNvPr id="6" name="Straight Arrow Connector 5"/>
          <p:cNvCxnSpPr>
            <a:endCxn id="9" idx="0"/>
          </p:cNvCxnSpPr>
          <p:nvPr/>
        </p:nvCxnSpPr>
        <p:spPr>
          <a:xfrm flipH="1">
            <a:off x="4838700" y="2852738"/>
            <a:ext cx="0" cy="36036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endCxn id="10" idx="0"/>
          </p:cNvCxnSpPr>
          <p:nvPr/>
        </p:nvCxnSpPr>
        <p:spPr>
          <a:xfrm>
            <a:off x="4845042" y="4063355"/>
            <a:ext cx="15089" cy="43244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472046506"/>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862138" y="142875"/>
            <a:ext cx="5429250" cy="357188"/>
          </a:xfrm>
          <a:prstGeom prst="rect">
            <a:avLst/>
          </a:prstGeom>
          <a:solidFill>
            <a:srgbClr val="111111"/>
          </a:solidFill>
          <a:ln w="9525" algn="ctr">
            <a:solidFill>
              <a:schemeClr val="tx1"/>
            </a:solidFill>
            <a:round/>
            <a:headEnd/>
            <a:tailEnd/>
          </a:ln>
        </p:spPr>
        <p:txBody>
          <a:bodyPr/>
          <a:lstStyle/>
          <a:p>
            <a:pPr algn="l" eaLnBrk="0" hangingPunct="0"/>
            <a:r>
              <a:rPr lang="en-US" b="1" dirty="0">
                <a:solidFill>
                  <a:srgbClr val="FFFFFF"/>
                </a:solidFill>
                <a:latin typeface="Garamond" pitchFamily="18" charset="0"/>
                <a:cs typeface="+mn-cs"/>
              </a:rPr>
              <a:t>PERJALANAN </a:t>
            </a:r>
            <a:r>
              <a:rPr lang="en-US" b="1" dirty="0" smtClean="0">
                <a:solidFill>
                  <a:srgbClr val="FFFFFF"/>
                </a:solidFill>
                <a:latin typeface="Garamond" pitchFamily="18" charset="0"/>
                <a:cs typeface="+mn-cs"/>
              </a:rPr>
              <a:t>PANJANG SEJARAH KURIKULUM</a:t>
            </a:r>
            <a:endParaRPr lang="en-US" b="1" dirty="0">
              <a:solidFill>
                <a:srgbClr val="FFFFFF"/>
              </a:solidFill>
              <a:latin typeface="Garamond" pitchFamily="18" charset="0"/>
              <a:cs typeface="+mn-cs"/>
            </a:endParaRPr>
          </a:p>
        </p:txBody>
      </p:sp>
      <p:sp>
        <p:nvSpPr>
          <p:cNvPr id="14339" name="Rectangle 2"/>
          <p:cNvSpPr>
            <a:spLocks noChangeArrowheads="1"/>
          </p:cNvSpPr>
          <p:nvPr/>
        </p:nvSpPr>
        <p:spPr bwMode="auto">
          <a:xfrm>
            <a:off x="1905000" y="2557463"/>
            <a:ext cx="704850" cy="428625"/>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a:t>
            </a:r>
          </a:p>
        </p:txBody>
      </p:sp>
      <p:sp>
        <p:nvSpPr>
          <p:cNvPr id="14340" name="Rectangle 3"/>
          <p:cNvSpPr>
            <a:spLocks noChangeArrowheads="1"/>
          </p:cNvSpPr>
          <p:nvPr/>
        </p:nvSpPr>
        <p:spPr bwMode="auto">
          <a:xfrm>
            <a:off x="1905000" y="3200400"/>
            <a:ext cx="695325" cy="428625"/>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a:t>
            </a:r>
          </a:p>
        </p:txBody>
      </p:sp>
      <p:sp>
        <p:nvSpPr>
          <p:cNvPr id="14341" name="Rectangle 4"/>
          <p:cNvSpPr>
            <a:spLocks noChangeArrowheads="1"/>
          </p:cNvSpPr>
          <p:nvPr/>
        </p:nvSpPr>
        <p:spPr bwMode="auto">
          <a:xfrm>
            <a:off x="1905000" y="3943350"/>
            <a:ext cx="685800" cy="428625"/>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a:t>
            </a:r>
          </a:p>
        </p:txBody>
      </p:sp>
      <p:sp>
        <p:nvSpPr>
          <p:cNvPr id="14342" name="Rectangle 5"/>
          <p:cNvSpPr>
            <a:spLocks noChangeArrowheads="1"/>
          </p:cNvSpPr>
          <p:nvPr/>
        </p:nvSpPr>
        <p:spPr bwMode="auto">
          <a:xfrm>
            <a:off x="1905000" y="4629149"/>
            <a:ext cx="857250" cy="390525"/>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KBK</a:t>
            </a:r>
          </a:p>
        </p:txBody>
      </p:sp>
      <p:sp>
        <p:nvSpPr>
          <p:cNvPr id="14343" name="Rectangle 6"/>
          <p:cNvSpPr>
            <a:spLocks noChangeArrowheads="1"/>
          </p:cNvSpPr>
          <p:nvPr/>
        </p:nvSpPr>
        <p:spPr bwMode="auto">
          <a:xfrm>
            <a:off x="1905000" y="5292725"/>
            <a:ext cx="881063" cy="381000"/>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KTSP</a:t>
            </a:r>
          </a:p>
        </p:txBody>
      </p:sp>
      <p:sp>
        <p:nvSpPr>
          <p:cNvPr id="14344" name="Rectangle 7"/>
          <p:cNvSpPr>
            <a:spLocks noChangeArrowheads="1"/>
          </p:cNvSpPr>
          <p:nvPr/>
        </p:nvSpPr>
        <p:spPr bwMode="auto">
          <a:xfrm>
            <a:off x="3143250" y="2557463"/>
            <a:ext cx="704850" cy="428625"/>
          </a:xfrm>
          <a:prstGeom prst="rect">
            <a:avLst/>
          </a:prstGeom>
          <a:solidFill>
            <a:srgbClr val="111111"/>
          </a:solidFill>
          <a:ln w="9525" algn="ctr">
            <a:solidFill>
              <a:schemeClr val="tx1"/>
            </a:solidFill>
            <a:round/>
            <a:headEnd/>
            <a:tailEnd/>
          </a:ln>
        </p:spPr>
        <p:txBody>
          <a:bodyPr/>
          <a:lstStyle/>
          <a:p>
            <a:pPr algn="l" eaLnBrk="0" hangingPunct="0"/>
            <a:r>
              <a:rPr lang="en-US" b="1">
                <a:solidFill>
                  <a:srgbClr val="FFFFFF"/>
                </a:solidFill>
                <a:latin typeface="Garamond" pitchFamily="18" charset="0"/>
                <a:cs typeface="+mn-cs"/>
              </a:rPr>
              <a:t>1975</a:t>
            </a:r>
          </a:p>
        </p:txBody>
      </p:sp>
      <p:sp>
        <p:nvSpPr>
          <p:cNvPr id="14345" name="Rectangle 8"/>
          <p:cNvSpPr>
            <a:spLocks noChangeArrowheads="1"/>
          </p:cNvSpPr>
          <p:nvPr/>
        </p:nvSpPr>
        <p:spPr bwMode="auto">
          <a:xfrm>
            <a:off x="3143250" y="3200400"/>
            <a:ext cx="695325" cy="428625"/>
          </a:xfrm>
          <a:prstGeom prst="rect">
            <a:avLst/>
          </a:prstGeom>
          <a:solidFill>
            <a:srgbClr val="111111"/>
          </a:solidFill>
          <a:ln w="9525" algn="ctr">
            <a:solidFill>
              <a:schemeClr val="tx1"/>
            </a:solidFill>
            <a:round/>
            <a:headEnd/>
            <a:tailEnd/>
          </a:ln>
        </p:spPr>
        <p:txBody>
          <a:bodyPr/>
          <a:lstStyle/>
          <a:p>
            <a:pPr algn="l" eaLnBrk="0" hangingPunct="0"/>
            <a:r>
              <a:rPr lang="en-US" b="1">
                <a:solidFill>
                  <a:srgbClr val="FFFFFF"/>
                </a:solidFill>
                <a:latin typeface="Garamond" pitchFamily="18" charset="0"/>
                <a:cs typeface="+mn-cs"/>
              </a:rPr>
              <a:t>1984</a:t>
            </a:r>
          </a:p>
        </p:txBody>
      </p:sp>
      <p:sp>
        <p:nvSpPr>
          <p:cNvPr id="14346" name="Rectangle 9"/>
          <p:cNvSpPr>
            <a:spLocks noChangeArrowheads="1"/>
          </p:cNvSpPr>
          <p:nvPr/>
        </p:nvSpPr>
        <p:spPr bwMode="auto">
          <a:xfrm>
            <a:off x="3143250" y="3943350"/>
            <a:ext cx="685800" cy="428625"/>
          </a:xfrm>
          <a:prstGeom prst="rect">
            <a:avLst/>
          </a:prstGeom>
          <a:solidFill>
            <a:srgbClr val="111111"/>
          </a:solidFill>
          <a:ln w="9525" algn="ctr">
            <a:solidFill>
              <a:schemeClr val="tx1"/>
            </a:solidFill>
            <a:round/>
            <a:headEnd/>
            <a:tailEnd/>
          </a:ln>
        </p:spPr>
        <p:txBody>
          <a:bodyPr/>
          <a:lstStyle/>
          <a:p>
            <a:pPr algn="l" eaLnBrk="0" hangingPunct="0"/>
            <a:r>
              <a:rPr lang="en-US" b="1">
                <a:solidFill>
                  <a:srgbClr val="FFFFFF"/>
                </a:solidFill>
                <a:latin typeface="Garamond" pitchFamily="18" charset="0"/>
                <a:cs typeface="+mn-cs"/>
              </a:rPr>
              <a:t>1999</a:t>
            </a:r>
          </a:p>
        </p:txBody>
      </p:sp>
      <p:sp>
        <p:nvSpPr>
          <p:cNvPr id="14347" name="Rectangle 10"/>
          <p:cNvSpPr>
            <a:spLocks noChangeArrowheads="1"/>
          </p:cNvSpPr>
          <p:nvPr/>
        </p:nvSpPr>
        <p:spPr bwMode="auto">
          <a:xfrm>
            <a:off x="3143250" y="4605337"/>
            <a:ext cx="685800" cy="428625"/>
          </a:xfrm>
          <a:prstGeom prst="rect">
            <a:avLst/>
          </a:prstGeom>
          <a:solidFill>
            <a:srgbClr val="111111"/>
          </a:solidFill>
          <a:ln w="9525" algn="ctr">
            <a:solidFill>
              <a:schemeClr val="tx1"/>
            </a:solidFill>
            <a:round/>
            <a:headEnd/>
            <a:tailEnd/>
          </a:ln>
        </p:spPr>
        <p:txBody>
          <a:bodyPr/>
          <a:lstStyle/>
          <a:p>
            <a:pPr algn="l" eaLnBrk="0" hangingPunct="0"/>
            <a:r>
              <a:rPr lang="en-US" b="1">
                <a:solidFill>
                  <a:srgbClr val="FFFFFF"/>
                </a:solidFill>
                <a:latin typeface="Garamond" pitchFamily="18" charset="0"/>
                <a:cs typeface="+mn-cs"/>
              </a:rPr>
              <a:t>2004</a:t>
            </a:r>
          </a:p>
        </p:txBody>
      </p:sp>
      <p:sp>
        <p:nvSpPr>
          <p:cNvPr id="14348" name="Rectangle 11"/>
          <p:cNvSpPr>
            <a:spLocks noChangeArrowheads="1"/>
          </p:cNvSpPr>
          <p:nvPr/>
        </p:nvSpPr>
        <p:spPr bwMode="auto">
          <a:xfrm>
            <a:off x="3143250" y="5257800"/>
            <a:ext cx="685800" cy="428625"/>
          </a:xfrm>
          <a:prstGeom prst="rect">
            <a:avLst/>
          </a:prstGeom>
          <a:solidFill>
            <a:srgbClr val="111111"/>
          </a:solidFill>
          <a:ln w="9525" algn="ctr">
            <a:solidFill>
              <a:schemeClr val="tx1"/>
            </a:solidFill>
            <a:round/>
            <a:headEnd/>
            <a:tailEnd/>
          </a:ln>
        </p:spPr>
        <p:txBody>
          <a:bodyPr/>
          <a:lstStyle/>
          <a:p>
            <a:pPr algn="l" eaLnBrk="0" hangingPunct="0"/>
            <a:r>
              <a:rPr lang="en-US" b="1">
                <a:solidFill>
                  <a:srgbClr val="FFFFFF"/>
                </a:solidFill>
                <a:latin typeface="Garamond" pitchFamily="18" charset="0"/>
                <a:cs typeface="+mn-cs"/>
              </a:rPr>
              <a:t>2006</a:t>
            </a:r>
          </a:p>
        </p:txBody>
      </p:sp>
      <p:sp>
        <p:nvSpPr>
          <p:cNvPr id="14349" name="Rectangle 12"/>
          <p:cNvSpPr>
            <a:spLocks noChangeArrowheads="1"/>
          </p:cNvSpPr>
          <p:nvPr/>
        </p:nvSpPr>
        <p:spPr bwMode="auto">
          <a:xfrm>
            <a:off x="4295775" y="3200400"/>
            <a:ext cx="1990725" cy="428625"/>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WAJAR DIKDAS</a:t>
            </a:r>
          </a:p>
        </p:txBody>
      </p:sp>
      <p:cxnSp>
        <p:nvCxnSpPr>
          <p:cNvPr id="14350" name="Straight Connector 14"/>
          <p:cNvCxnSpPr>
            <a:cxnSpLocks noChangeShapeType="1"/>
          </p:cNvCxnSpPr>
          <p:nvPr/>
        </p:nvCxnSpPr>
        <p:spPr bwMode="auto">
          <a:xfrm rot="5400000">
            <a:off x="3463131" y="3585370"/>
            <a:ext cx="6057902" cy="30163"/>
          </a:xfrm>
          <a:prstGeom prst="line">
            <a:avLst/>
          </a:prstGeom>
          <a:noFill/>
          <a:ln w="57150" algn="ctr">
            <a:solidFill>
              <a:srgbClr val="FF0000"/>
            </a:solidFill>
            <a:round/>
            <a:headEnd/>
            <a:tailEnd/>
          </a:ln>
        </p:spPr>
      </p:cxnSp>
      <p:sp>
        <p:nvSpPr>
          <p:cNvPr id="14351" name="Rectangle 16"/>
          <p:cNvSpPr>
            <a:spLocks noChangeArrowheads="1"/>
          </p:cNvSpPr>
          <p:nvPr/>
        </p:nvSpPr>
        <p:spPr bwMode="auto">
          <a:xfrm>
            <a:off x="5777552" y="571500"/>
            <a:ext cx="1524000" cy="357188"/>
          </a:xfrm>
          <a:prstGeom prst="rect">
            <a:avLst/>
          </a:prstGeom>
          <a:solidFill>
            <a:srgbClr val="111111"/>
          </a:solidFill>
          <a:ln w="9525" algn="ctr">
            <a:solidFill>
              <a:schemeClr val="tx1"/>
            </a:solidFill>
            <a:round/>
            <a:headEnd/>
            <a:tailEnd/>
          </a:ln>
        </p:spPr>
        <p:txBody>
          <a:bodyPr/>
          <a:lstStyle/>
          <a:p>
            <a:pPr eaLnBrk="0" hangingPunct="0"/>
            <a:r>
              <a:rPr lang="en-US" b="1" dirty="0" smtClean="0">
                <a:solidFill>
                  <a:srgbClr val="FFFFFF"/>
                </a:solidFill>
                <a:latin typeface="Garamond" pitchFamily="18" charset="0"/>
                <a:cs typeface="+mn-cs"/>
              </a:rPr>
              <a:t>1825 - 1830</a:t>
            </a:r>
            <a:endParaRPr lang="en-US" b="1" dirty="0">
              <a:solidFill>
                <a:srgbClr val="FFFFFF"/>
              </a:solidFill>
              <a:latin typeface="Garamond" pitchFamily="18" charset="0"/>
              <a:cs typeface="+mn-cs"/>
            </a:endParaRPr>
          </a:p>
        </p:txBody>
      </p:sp>
      <p:sp>
        <p:nvSpPr>
          <p:cNvPr id="14352" name="Rectangle 17"/>
          <p:cNvSpPr>
            <a:spLocks noChangeArrowheads="1"/>
          </p:cNvSpPr>
          <p:nvPr/>
        </p:nvSpPr>
        <p:spPr bwMode="auto">
          <a:xfrm>
            <a:off x="6591300" y="928688"/>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1908</a:t>
            </a:r>
          </a:p>
        </p:txBody>
      </p:sp>
      <p:sp>
        <p:nvSpPr>
          <p:cNvPr id="14353" name="Rectangle 18"/>
          <p:cNvSpPr>
            <a:spLocks noChangeArrowheads="1"/>
          </p:cNvSpPr>
          <p:nvPr/>
        </p:nvSpPr>
        <p:spPr bwMode="auto">
          <a:xfrm>
            <a:off x="6591300" y="1214438"/>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1928</a:t>
            </a:r>
          </a:p>
        </p:txBody>
      </p:sp>
      <p:sp>
        <p:nvSpPr>
          <p:cNvPr id="14354" name="Rectangle 19"/>
          <p:cNvSpPr>
            <a:spLocks noChangeArrowheads="1"/>
          </p:cNvSpPr>
          <p:nvPr/>
        </p:nvSpPr>
        <p:spPr bwMode="auto">
          <a:xfrm>
            <a:off x="6591300" y="1571625"/>
            <a:ext cx="704850" cy="357188"/>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1945</a:t>
            </a:r>
          </a:p>
        </p:txBody>
      </p:sp>
      <p:sp>
        <p:nvSpPr>
          <p:cNvPr id="14355" name="Rectangle 20"/>
          <p:cNvSpPr>
            <a:spLocks noChangeArrowheads="1"/>
          </p:cNvSpPr>
          <p:nvPr/>
        </p:nvSpPr>
        <p:spPr bwMode="auto">
          <a:xfrm>
            <a:off x="6591300" y="1928813"/>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1968</a:t>
            </a:r>
          </a:p>
        </p:txBody>
      </p:sp>
      <p:sp>
        <p:nvSpPr>
          <p:cNvPr id="14356" name="Rectangle 21"/>
          <p:cNvSpPr>
            <a:spLocks noChangeArrowheads="1"/>
          </p:cNvSpPr>
          <p:nvPr/>
        </p:nvSpPr>
        <p:spPr bwMode="auto">
          <a:xfrm>
            <a:off x="6591300" y="2643188"/>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1975</a:t>
            </a:r>
          </a:p>
        </p:txBody>
      </p:sp>
      <p:sp>
        <p:nvSpPr>
          <p:cNvPr id="14357" name="Rectangle 22"/>
          <p:cNvSpPr>
            <a:spLocks noChangeArrowheads="1"/>
          </p:cNvSpPr>
          <p:nvPr/>
        </p:nvSpPr>
        <p:spPr bwMode="auto">
          <a:xfrm>
            <a:off x="6591300" y="4014787"/>
            <a:ext cx="704850" cy="357188"/>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1999</a:t>
            </a:r>
          </a:p>
        </p:txBody>
      </p:sp>
      <p:sp>
        <p:nvSpPr>
          <p:cNvPr id="14358" name="Rectangle 23"/>
          <p:cNvSpPr>
            <a:spLocks noChangeArrowheads="1"/>
          </p:cNvSpPr>
          <p:nvPr/>
        </p:nvSpPr>
        <p:spPr bwMode="auto">
          <a:xfrm>
            <a:off x="6591300" y="4662487"/>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2004</a:t>
            </a:r>
          </a:p>
        </p:txBody>
      </p:sp>
      <p:sp>
        <p:nvSpPr>
          <p:cNvPr id="14359" name="Rectangle 24"/>
          <p:cNvSpPr>
            <a:spLocks noChangeArrowheads="1"/>
          </p:cNvSpPr>
          <p:nvPr/>
        </p:nvSpPr>
        <p:spPr bwMode="auto">
          <a:xfrm>
            <a:off x="6591300" y="5316538"/>
            <a:ext cx="704850" cy="357187"/>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2006</a:t>
            </a:r>
          </a:p>
        </p:txBody>
      </p:sp>
      <p:cxnSp>
        <p:nvCxnSpPr>
          <p:cNvPr id="14360" name="Straight Connector 26"/>
          <p:cNvCxnSpPr>
            <a:cxnSpLocks noChangeShapeType="1"/>
          </p:cNvCxnSpPr>
          <p:nvPr/>
        </p:nvCxnSpPr>
        <p:spPr bwMode="auto">
          <a:xfrm>
            <a:off x="1857375" y="3000375"/>
            <a:ext cx="5429250" cy="1588"/>
          </a:xfrm>
          <a:prstGeom prst="line">
            <a:avLst/>
          </a:prstGeom>
          <a:noFill/>
          <a:ln w="9525" algn="ctr">
            <a:solidFill>
              <a:schemeClr val="tx1"/>
            </a:solidFill>
            <a:round/>
            <a:headEnd/>
            <a:tailEnd/>
          </a:ln>
        </p:spPr>
      </p:cxnSp>
      <p:sp>
        <p:nvSpPr>
          <p:cNvPr id="14361" name="Rectangle 29"/>
          <p:cNvSpPr>
            <a:spLocks noChangeArrowheads="1"/>
          </p:cNvSpPr>
          <p:nvPr/>
        </p:nvSpPr>
        <p:spPr bwMode="auto">
          <a:xfrm>
            <a:off x="6591300" y="3286125"/>
            <a:ext cx="704850" cy="357188"/>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1984</a:t>
            </a:r>
          </a:p>
        </p:txBody>
      </p:sp>
      <p:cxnSp>
        <p:nvCxnSpPr>
          <p:cNvPr id="14362" name="Straight Connector 30"/>
          <p:cNvCxnSpPr>
            <a:cxnSpLocks noChangeShapeType="1"/>
          </p:cNvCxnSpPr>
          <p:nvPr/>
        </p:nvCxnSpPr>
        <p:spPr bwMode="auto">
          <a:xfrm>
            <a:off x="1857375" y="3641725"/>
            <a:ext cx="5429250" cy="1588"/>
          </a:xfrm>
          <a:prstGeom prst="line">
            <a:avLst/>
          </a:prstGeom>
          <a:noFill/>
          <a:ln w="9525" algn="ctr">
            <a:solidFill>
              <a:schemeClr val="tx1"/>
            </a:solidFill>
            <a:round/>
            <a:headEnd/>
            <a:tailEnd/>
          </a:ln>
        </p:spPr>
      </p:cxnSp>
      <p:cxnSp>
        <p:nvCxnSpPr>
          <p:cNvPr id="14363" name="Straight Connector 31"/>
          <p:cNvCxnSpPr>
            <a:cxnSpLocks noChangeShapeType="1"/>
          </p:cNvCxnSpPr>
          <p:nvPr/>
        </p:nvCxnSpPr>
        <p:spPr bwMode="auto">
          <a:xfrm>
            <a:off x="1857375" y="4384675"/>
            <a:ext cx="5429250" cy="1587"/>
          </a:xfrm>
          <a:prstGeom prst="line">
            <a:avLst/>
          </a:prstGeom>
          <a:noFill/>
          <a:ln w="9525" algn="ctr">
            <a:solidFill>
              <a:schemeClr val="tx1"/>
            </a:solidFill>
            <a:round/>
            <a:headEnd/>
            <a:tailEnd/>
          </a:ln>
        </p:spPr>
      </p:cxnSp>
      <p:cxnSp>
        <p:nvCxnSpPr>
          <p:cNvPr id="14364" name="Straight Connector 32"/>
          <p:cNvCxnSpPr>
            <a:cxnSpLocks noChangeShapeType="1"/>
          </p:cNvCxnSpPr>
          <p:nvPr/>
        </p:nvCxnSpPr>
        <p:spPr bwMode="auto">
          <a:xfrm>
            <a:off x="1857375" y="5032374"/>
            <a:ext cx="5429250" cy="1588"/>
          </a:xfrm>
          <a:prstGeom prst="line">
            <a:avLst/>
          </a:prstGeom>
          <a:noFill/>
          <a:ln w="9525" algn="ctr">
            <a:solidFill>
              <a:schemeClr val="tx1"/>
            </a:solidFill>
            <a:round/>
            <a:headEnd/>
            <a:tailEnd/>
          </a:ln>
        </p:spPr>
      </p:cxnSp>
      <p:cxnSp>
        <p:nvCxnSpPr>
          <p:cNvPr id="14365" name="Straight Connector 33"/>
          <p:cNvCxnSpPr>
            <a:cxnSpLocks noChangeShapeType="1"/>
          </p:cNvCxnSpPr>
          <p:nvPr/>
        </p:nvCxnSpPr>
        <p:spPr bwMode="auto">
          <a:xfrm>
            <a:off x="1857375" y="5686425"/>
            <a:ext cx="5429250" cy="1588"/>
          </a:xfrm>
          <a:prstGeom prst="line">
            <a:avLst/>
          </a:prstGeom>
          <a:noFill/>
          <a:ln w="9525" algn="ctr">
            <a:solidFill>
              <a:schemeClr val="tx1"/>
            </a:solidFill>
            <a:round/>
            <a:headEnd/>
            <a:tailEnd/>
          </a:ln>
        </p:spPr>
      </p:cxnSp>
      <p:cxnSp>
        <p:nvCxnSpPr>
          <p:cNvPr id="14366" name="Straight Connector 34"/>
          <p:cNvCxnSpPr>
            <a:cxnSpLocks noChangeShapeType="1"/>
          </p:cNvCxnSpPr>
          <p:nvPr/>
        </p:nvCxnSpPr>
        <p:spPr bwMode="auto">
          <a:xfrm>
            <a:off x="1857375" y="1928813"/>
            <a:ext cx="5429250" cy="1587"/>
          </a:xfrm>
          <a:prstGeom prst="line">
            <a:avLst/>
          </a:prstGeom>
          <a:noFill/>
          <a:ln w="9525" algn="ctr">
            <a:solidFill>
              <a:schemeClr val="tx1"/>
            </a:solidFill>
            <a:round/>
            <a:headEnd/>
            <a:tailEnd/>
          </a:ln>
        </p:spPr>
      </p:cxnSp>
      <p:sp>
        <p:nvSpPr>
          <p:cNvPr id="14367" name="Rectangle 35"/>
          <p:cNvSpPr>
            <a:spLocks noChangeArrowheads="1"/>
          </p:cNvSpPr>
          <p:nvPr/>
        </p:nvSpPr>
        <p:spPr bwMode="auto">
          <a:xfrm>
            <a:off x="1924050" y="1571624"/>
            <a:ext cx="4352925" cy="358775"/>
          </a:xfrm>
          <a:prstGeom prst="rect">
            <a:avLst/>
          </a:prstGeom>
          <a:solidFill>
            <a:srgbClr val="111111"/>
          </a:solidFill>
          <a:ln w="9525" algn="ctr">
            <a:solidFill>
              <a:schemeClr val="tx1"/>
            </a:solidFill>
            <a:round/>
            <a:headEnd/>
            <a:tailEnd/>
          </a:ln>
        </p:spPr>
        <p:txBody>
          <a:bodyPr/>
          <a:lstStyle/>
          <a:p>
            <a:pPr eaLnBrk="0" hangingPunct="0"/>
            <a:r>
              <a:rPr lang="en-US" b="1" dirty="0" smtClean="0">
                <a:solidFill>
                  <a:srgbClr val="FFFFFF"/>
                </a:solidFill>
                <a:latin typeface="Garamond" pitchFamily="18" charset="0"/>
                <a:cs typeface="+mn-cs"/>
              </a:rPr>
              <a:t>KEMERDEKAAN R.I</a:t>
            </a:r>
            <a:endParaRPr lang="en-US" b="1" dirty="0">
              <a:solidFill>
                <a:srgbClr val="FFFFFF"/>
              </a:solidFill>
              <a:latin typeface="Garamond" pitchFamily="18" charset="0"/>
              <a:cs typeface="+mn-cs"/>
            </a:endParaRPr>
          </a:p>
        </p:txBody>
      </p:sp>
      <p:sp>
        <p:nvSpPr>
          <p:cNvPr id="14368" name="Rectangle 36"/>
          <p:cNvSpPr>
            <a:spLocks noChangeArrowheads="1"/>
          </p:cNvSpPr>
          <p:nvPr/>
        </p:nvSpPr>
        <p:spPr bwMode="auto">
          <a:xfrm>
            <a:off x="3286125" y="1228725"/>
            <a:ext cx="2990850" cy="342900"/>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SUMPAH PEMUDA</a:t>
            </a:r>
          </a:p>
        </p:txBody>
      </p:sp>
      <p:sp>
        <p:nvSpPr>
          <p:cNvPr id="14369" name="Rectangle 37"/>
          <p:cNvSpPr>
            <a:spLocks noChangeArrowheads="1"/>
          </p:cNvSpPr>
          <p:nvPr/>
        </p:nvSpPr>
        <p:spPr bwMode="auto">
          <a:xfrm>
            <a:off x="1924050" y="928688"/>
            <a:ext cx="4352925" cy="357187"/>
          </a:xfrm>
          <a:prstGeom prst="rect">
            <a:avLst/>
          </a:prstGeom>
          <a:solidFill>
            <a:srgbClr val="111111"/>
          </a:solidFill>
          <a:ln w="9525" algn="ctr">
            <a:solidFill>
              <a:schemeClr val="tx1"/>
            </a:solidFill>
            <a:round/>
            <a:headEnd/>
            <a:tailEnd/>
          </a:ln>
        </p:spPr>
        <p:txBody>
          <a:bodyPr/>
          <a:lstStyle/>
          <a:p>
            <a:pPr eaLnBrk="0" hangingPunct="0"/>
            <a:r>
              <a:rPr lang="en-US" b="1" dirty="0" smtClean="0">
                <a:solidFill>
                  <a:srgbClr val="FFFFFF"/>
                </a:solidFill>
                <a:latin typeface="Garamond" pitchFamily="18" charset="0"/>
                <a:cs typeface="+mn-cs"/>
              </a:rPr>
              <a:t>KEBANGKITAN NASIONAL</a:t>
            </a:r>
            <a:endParaRPr lang="en-US" b="1" dirty="0">
              <a:solidFill>
                <a:srgbClr val="FFFFFF"/>
              </a:solidFill>
              <a:latin typeface="Garamond" pitchFamily="18" charset="0"/>
              <a:cs typeface="+mn-cs"/>
            </a:endParaRPr>
          </a:p>
        </p:txBody>
      </p:sp>
      <p:sp>
        <p:nvSpPr>
          <p:cNvPr id="14370" name="Rectangle 39"/>
          <p:cNvSpPr>
            <a:spLocks noChangeArrowheads="1"/>
          </p:cNvSpPr>
          <p:nvPr/>
        </p:nvSpPr>
        <p:spPr bwMode="auto">
          <a:xfrm>
            <a:off x="4714875" y="3886200"/>
            <a:ext cx="1576388" cy="285750"/>
          </a:xfrm>
          <a:prstGeom prst="rect">
            <a:avLst/>
          </a:prstGeom>
          <a:solidFill>
            <a:srgbClr val="111111"/>
          </a:solidFill>
          <a:ln w="9525" algn="ctr">
            <a:solidFill>
              <a:schemeClr val="tx1"/>
            </a:solidFill>
            <a:round/>
            <a:headEnd/>
            <a:tailEnd/>
          </a:ln>
        </p:spPr>
        <p:txBody>
          <a:bodyPr/>
          <a:lstStyle/>
          <a:p>
            <a:pPr eaLnBrk="0" hangingPunct="0"/>
            <a:r>
              <a:rPr lang="en-US" b="1">
                <a:solidFill>
                  <a:srgbClr val="FFFFFF"/>
                </a:solidFill>
                <a:latin typeface="Garamond" pitchFamily="18" charset="0"/>
                <a:cs typeface="+mn-cs"/>
              </a:rPr>
              <a:t>REFORMASI</a:t>
            </a:r>
          </a:p>
        </p:txBody>
      </p:sp>
      <p:cxnSp>
        <p:nvCxnSpPr>
          <p:cNvPr id="14371" name="Straight Connector 40"/>
          <p:cNvCxnSpPr>
            <a:cxnSpLocks noChangeShapeType="1"/>
          </p:cNvCxnSpPr>
          <p:nvPr/>
        </p:nvCxnSpPr>
        <p:spPr bwMode="auto">
          <a:xfrm rot="16200000" flipH="1">
            <a:off x="4421981" y="3583781"/>
            <a:ext cx="6057900" cy="33337"/>
          </a:xfrm>
          <a:prstGeom prst="line">
            <a:avLst/>
          </a:prstGeom>
          <a:noFill/>
          <a:ln w="57150" algn="ctr">
            <a:solidFill>
              <a:srgbClr val="FFFF00"/>
            </a:solidFill>
            <a:round/>
            <a:headEnd/>
            <a:tailEnd/>
          </a:ln>
        </p:spPr>
      </p:cxnSp>
      <p:sp>
        <p:nvSpPr>
          <p:cNvPr id="36" name="Rectangle 6"/>
          <p:cNvSpPr>
            <a:spLocks noChangeArrowheads="1"/>
          </p:cNvSpPr>
          <p:nvPr/>
        </p:nvSpPr>
        <p:spPr bwMode="auto">
          <a:xfrm>
            <a:off x="1924050" y="5899150"/>
            <a:ext cx="881063" cy="381000"/>
          </a:xfrm>
          <a:prstGeom prst="rect">
            <a:avLst/>
          </a:prstGeom>
          <a:solidFill>
            <a:srgbClr val="111111"/>
          </a:solidFill>
          <a:ln w="9525" algn="ctr">
            <a:solidFill>
              <a:schemeClr val="tx1"/>
            </a:solidFill>
            <a:round/>
            <a:headEnd/>
            <a:tailEnd/>
          </a:ln>
        </p:spPr>
        <p:txBody>
          <a:bodyPr/>
          <a:lstStyle/>
          <a:p>
            <a:pPr eaLnBrk="0" hangingPunct="0"/>
            <a:r>
              <a:rPr lang="en-US" b="1" dirty="0" smtClean="0">
                <a:solidFill>
                  <a:srgbClr val="FFFFFF"/>
                </a:solidFill>
                <a:latin typeface="Garamond" pitchFamily="18" charset="0"/>
                <a:cs typeface="+mn-cs"/>
              </a:rPr>
              <a:t>?</a:t>
            </a:r>
            <a:endParaRPr lang="en-US" b="1" dirty="0">
              <a:solidFill>
                <a:srgbClr val="FFFFFF"/>
              </a:solidFill>
              <a:latin typeface="Garamond" pitchFamily="18" charset="0"/>
              <a:cs typeface="+mn-cs"/>
            </a:endParaRPr>
          </a:p>
        </p:txBody>
      </p:sp>
      <p:sp>
        <p:nvSpPr>
          <p:cNvPr id="37" name="Rectangle 11"/>
          <p:cNvSpPr>
            <a:spLocks noChangeArrowheads="1"/>
          </p:cNvSpPr>
          <p:nvPr/>
        </p:nvSpPr>
        <p:spPr bwMode="auto">
          <a:xfrm>
            <a:off x="3162300" y="5864225"/>
            <a:ext cx="685800" cy="428625"/>
          </a:xfrm>
          <a:prstGeom prst="rect">
            <a:avLst/>
          </a:prstGeom>
          <a:solidFill>
            <a:srgbClr val="111111"/>
          </a:solidFill>
          <a:ln w="9525" algn="ctr">
            <a:solidFill>
              <a:schemeClr val="tx1"/>
            </a:solidFill>
            <a:round/>
            <a:headEnd/>
            <a:tailEnd/>
          </a:ln>
        </p:spPr>
        <p:txBody>
          <a:bodyPr/>
          <a:lstStyle/>
          <a:p>
            <a:pPr algn="l" eaLnBrk="0" hangingPunct="0"/>
            <a:r>
              <a:rPr lang="en-US" b="1" dirty="0" smtClean="0">
                <a:solidFill>
                  <a:srgbClr val="FFFFFF"/>
                </a:solidFill>
                <a:latin typeface="Garamond" pitchFamily="18" charset="0"/>
                <a:cs typeface="+mn-cs"/>
              </a:rPr>
              <a:t>2013</a:t>
            </a:r>
            <a:endParaRPr lang="en-US" b="1" dirty="0">
              <a:solidFill>
                <a:srgbClr val="FFFFFF"/>
              </a:solidFill>
              <a:latin typeface="Garamond" pitchFamily="18" charset="0"/>
              <a:cs typeface="+mn-cs"/>
            </a:endParaRPr>
          </a:p>
        </p:txBody>
      </p:sp>
      <p:sp>
        <p:nvSpPr>
          <p:cNvPr id="38" name="Rectangle 24"/>
          <p:cNvSpPr>
            <a:spLocks noChangeArrowheads="1"/>
          </p:cNvSpPr>
          <p:nvPr/>
        </p:nvSpPr>
        <p:spPr bwMode="auto">
          <a:xfrm>
            <a:off x="6610350" y="5922963"/>
            <a:ext cx="704850" cy="357187"/>
          </a:xfrm>
          <a:prstGeom prst="rect">
            <a:avLst/>
          </a:prstGeom>
          <a:solidFill>
            <a:srgbClr val="111111"/>
          </a:solidFill>
          <a:ln w="9525" algn="ctr">
            <a:solidFill>
              <a:schemeClr val="tx1"/>
            </a:solidFill>
            <a:round/>
            <a:headEnd/>
            <a:tailEnd/>
          </a:ln>
        </p:spPr>
        <p:txBody>
          <a:bodyPr/>
          <a:lstStyle/>
          <a:p>
            <a:pPr eaLnBrk="0" hangingPunct="0"/>
            <a:r>
              <a:rPr lang="en-US" b="1" dirty="0" smtClean="0">
                <a:solidFill>
                  <a:srgbClr val="FFFFFF"/>
                </a:solidFill>
                <a:latin typeface="Garamond" pitchFamily="18" charset="0"/>
                <a:cs typeface="+mn-cs"/>
              </a:rPr>
              <a:t>2013</a:t>
            </a:r>
            <a:endParaRPr lang="en-US" b="1" dirty="0">
              <a:solidFill>
                <a:srgbClr val="FFFFFF"/>
              </a:solidFill>
              <a:latin typeface="Garamond" pitchFamily="18" charset="0"/>
              <a:cs typeface="+mn-cs"/>
            </a:endParaRPr>
          </a:p>
        </p:txBody>
      </p:sp>
      <p:cxnSp>
        <p:nvCxnSpPr>
          <p:cNvPr id="39" name="Straight Connector 33"/>
          <p:cNvCxnSpPr>
            <a:cxnSpLocks noChangeShapeType="1"/>
          </p:cNvCxnSpPr>
          <p:nvPr/>
        </p:nvCxnSpPr>
        <p:spPr bwMode="auto">
          <a:xfrm>
            <a:off x="1876425" y="6292850"/>
            <a:ext cx="5429250" cy="1588"/>
          </a:xfrm>
          <a:prstGeom prst="line">
            <a:avLst/>
          </a:prstGeom>
          <a:noFill/>
          <a:ln w="9525" algn="ctr">
            <a:solidFill>
              <a:schemeClr val="tx1"/>
            </a:solidFill>
            <a:round/>
            <a:headEnd/>
            <a:tailEnd/>
          </a:ln>
        </p:spPr>
      </p:cxnSp>
    </p:spTree>
    <p:extLst>
      <p:ext uri="{BB962C8B-B14F-4D97-AF65-F5344CB8AC3E}">
        <p14:creationId xmlns="" xmlns:p14="http://schemas.microsoft.com/office/powerpoint/2010/main" val="2153297245"/>
      </p:ext>
    </p:extLst>
  </p:cSld>
  <p:clrMapOvr>
    <a:masterClrMapping/>
  </p:clrMapOvr>
  <p:transition spd="slow">
    <p:wheel spokes="8"/>
    <p:sndAc>
      <p:stSnd>
        <p:snd r:embed="rId3" name="pu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p:cNvSpPr/>
          <p:nvPr/>
        </p:nvSpPr>
        <p:spPr>
          <a:xfrm>
            <a:off x="3429001" y="990600"/>
            <a:ext cx="2438400" cy="124409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2000" b="1" dirty="0">
                <a:solidFill>
                  <a:prstClr val="black"/>
                </a:solidFill>
              </a:rPr>
              <a:t>TUJUAN</a:t>
            </a:r>
          </a:p>
          <a:p>
            <a:pPr algn="ctr" fontAlgn="auto">
              <a:spcBef>
                <a:spcPts val="0"/>
              </a:spcBef>
              <a:spcAft>
                <a:spcPts val="0"/>
              </a:spcAft>
              <a:defRPr/>
            </a:pPr>
            <a:r>
              <a:rPr lang="en-US" sz="2000" b="1" dirty="0" smtClean="0">
                <a:solidFill>
                  <a:prstClr val="black"/>
                </a:solidFill>
              </a:rPr>
              <a:t>PENDI</a:t>
            </a:r>
            <a:r>
              <a:rPr lang="id-ID" sz="2000" b="1" dirty="0" smtClean="0">
                <a:solidFill>
                  <a:prstClr val="black"/>
                </a:solidFill>
              </a:rPr>
              <a:t>DIK</a:t>
            </a:r>
            <a:r>
              <a:rPr lang="en-US" sz="2000" b="1" dirty="0" smtClean="0">
                <a:solidFill>
                  <a:prstClr val="black"/>
                </a:solidFill>
              </a:rPr>
              <a:t>AN </a:t>
            </a:r>
            <a:r>
              <a:rPr lang="id-ID" sz="2000" b="1" dirty="0" smtClean="0">
                <a:solidFill>
                  <a:prstClr val="black"/>
                </a:solidFill>
              </a:rPr>
              <a:t>NAS</a:t>
            </a:r>
            <a:r>
              <a:rPr lang="en-US" sz="2000" b="1" dirty="0" smtClean="0">
                <a:solidFill>
                  <a:prstClr val="black"/>
                </a:solidFill>
              </a:rPr>
              <a:t>IONAL</a:t>
            </a:r>
            <a:endParaRPr lang="id-ID" sz="2000" b="1" dirty="0">
              <a:solidFill>
                <a:prstClr val="black"/>
              </a:solidFill>
            </a:endParaRPr>
          </a:p>
        </p:txBody>
      </p:sp>
      <p:sp>
        <p:nvSpPr>
          <p:cNvPr id="10" name="Oval 9"/>
          <p:cNvSpPr/>
          <p:nvPr/>
        </p:nvSpPr>
        <p:spPr>
          <a:xfrm>
            <a:off x="1676400" y="838200"/>
            <a:ext cx="6096000" cy="5638800"/>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id-ID">
              <a:solidFill>
                <a:prstClr val="white"/>
              </a:solidFill>
            </a:endParaRPr>
          </a:p>
        </p:txBody>
      </p:sp>
      <p:sp>
        <p:nvSpPr>
          <p:cNvPr id="11" name="Oval 10"/>
          <p:cNvSpPr/>
          <p:nvPr/>
        </p:nvSpPr>
        <p:spPr>
          <a:xfrm>
            <a:off x="2133600" y="2362200"/>
            <a:ext cx="5105400" cy="2667000"/>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2400" b="1" dirty="0">
                <a:solidFill>
                  <a:prstClr val="black"/>
                </a:solidFill>
              </a:rPr>
              <a:t>KURIKULUM 2013</a:t>
            </a:r>
            <a:endParaRPr lang="id-ID" b="1" dirty="0">
              <a:solidFill>
                <a:prstClr val="black"/>
              </a:solidFill>
            </a:endParaRPr>
          </a:p>
        </p:txBody>
      </p:sp>
      <p:sp>
        <p:nvSpPr>
          <p:cNvPr id="7178" name="TextBox 17"/>
          <p:cNvSpPr txBox="1">
            <a:spLocks noChangeArrowheads="1"/>
          </p:cNvSpPr>
          <p:nvPr/>
        </p:nvSpPr>
        <p:spPr bwMode="auto">
          <a:xfrm>
            <a:off x="3505200" y="5105400"/>
            <a:ext cx="2517360" cy="1200329"/>
          </a:xfrm>
          <a:prstGeom prst="rect">
            <a:avLst/>
          </a:prstGeom>
          <a:noFill/>
          <a:ln w="9525">
            <a:noFill/>
            <a:miter lim="800000"/>
            <a:headEnd/>
            <a:tailEnd/>
          </a:ln>
        </p:spPr>
        <p:txBody>
          <a:bodyPr wrap="square">
            <a:spAutoFit/>
          </a:bodyPr>
          <a:lstStyle/>
          <a:p>
            <a:r>
              <a:rPr lang="id-ID" sz="2400" b="1" dirty="0">
                <a:solidFill>
                  <a:prstClr val="black"/>
                </a:solidFill>
                <a:latin typeface="Calibri" pitchFamily="34" charset="0"/>
              </a:rPr>
              <a:t>UU No. </a:t>
            </a:r>
            <a:r>
              <a:rPr lang="id-ID" sz="2400" b="1" dirty="0" smtClean="0">
                <a:solidFill>
                  <a:prstClr val="black"/>
                </a:solidFill>
                <a:latin typeface="Calibri" pitchFamily="34" charset="0"/>
              </a:rPr>
              <a:t>20/2003</a:t>
            </a:r>
            <a:r>
              <a:rPr lang="en-US" sz="2400" b="1" dirty="0" smtClean="0">
                <a:solidFill>
                  <a:prstClr val="black"/>
                </a:solidFill>
                <a:latin typeface="Calibri" pitchFamily="34" charset="0"/>
              </a:rPr>
              <a:t> </a:t>
            </a:r>
            <a:r>
              <a:rPr lang="en-US" sz="2400" b="1" dirty="0" err="1" smtClean="0">
                <a:solidFill>
                  <a:prstClr val="black"/>
                </a:solidFill>
                <a:latin typeface="Calibri" pitchFamily="34" charset="0"/>
              </a:rPr>
              <a:t>Undang-Undang</a:t>
            </a:r>
            <a:r>
              <a:rPr lang="en-US" sz="2400" b="1" dirty="0" smtClean="0">
                <a:solidFill>
                  <a:prstClr val="black"/>
                </a:solidFill>
                <a:latin typeface="Calibri" pitchFamily="34" charset="0"/>
              </a:rPr>
              <a:t> SISDIKNAS</a:t>
            </a:r>
            <a:endParaRPr lang="id-ID" sz="2400" b="1" dirty="0">
              <a:solidFill>
                <a:prstClr val="black"/>
              </a:solidFill>
              <a:latin typeface="Calibri" pitchFamily="34" charset="0"/>
            </a:endParaRPr>
          </a:p>
        </p:txBody>
      </p:sp>
      <p:sp>
        <p:nvSpPr>
          <p:cNvPr id="7191" name="TextBox 25"/>
          <p:cNvSpPr txBox="1">
            <a:spLocks noChangeArrowheads="1"/>
          </p:cNvSpPr>
          <p:nvPr/>
        </p:nvSpPr>
        <p:spPr bwMode="auto">
          <a:xfrm>
            <a:off x="381000" y="115669"/>
            <a:ext cx="8281988" cy="646331"/>
          </a:xfrm>
          <a:prstGeom prst="rect">
            <a:avLst/>
          </a:prstGeom>
          <a:noFill/>
          <a:ln w="9525">
            <a:noFill/>
            <a:miter lim="800000"/>
            <a:headEnd/>
            <a:tailEnd/>
          </a:ln>
        </p:spPr>
        <p:txBody>
          <a:bodyPr>
            <a:spAutoFit/>
          </a:bodyPr>
          <a:lstStyle/>
          <a:p>
            <a:r>
              <a:rPr lang="id-ID" b="1" dirty="0">
                <a:solidFill>
                  <a:prstClr val="black"/>
                </a:solidFill>
              </a:rPr>
              <a:t>KONSEP </a:t>
            </a:r>
            <a:r>
              <a:rPr lang="en-US" b="1" dirty="0" smtClean="0">
                <a:solidFill>
                  <a:prstClr val="black"/>
                </a:solidFill>
              </a:rPr>
              <a:t>AKTUALISASI</a:t>
            </a:r>
            <a:r>
              <a:rPr lang="id-ID" b="1" dirty="0" smtClean="0">
                <a:solidFill>
                  <a:prstClr val="black"/>
                </a:solidFill>
              </a:rPr>
              <a:t>  </a:t>
            </a:r>
            <a:r>
              <a:rPr lang="en-US" b="1" dirty="0" smtClean="0">
                <a:solidFill>
                  <a:prstClr val="black"/>
                </a:solidFill>
              </a:rPr>
              <a:t>KURIKULUM 2013 DALAM EKSTRAKURIKULER WAJIB </a:t>
            </a:r>
            <a:r>
              <a:rPr lang="id-ID" b="1" dirty="0" smtClean="0">
                <a:solidFill>
                  <a:prstClr val="black"/>
                </a:solidFill>
              </a:rPr>
              <a:t>PENDIDIKAN </a:t>
            </a:r>
            <a:r>
              <a:rPr lang="id-ID" b="1" dirty="0">
                <a:solidFill>
                  <a:prstClr val="black"/>
                </a:solidFill>
              </a:rPr>
              <a:t>KEPRAMUKAAN  </a:t>
            </a:r>
          </a:p>
        </p:txBody>
      </p:sp>
    </p:spTree>
    <p:extLst>
      <p:ext uri="{BB962C8B-B14F-4D97-AF65-F5344CB8AC3E}">
        <p14:creationId xmlns="" xmlns:p14="http://schemas.microsoft.com/office/powerpoint/2010/main" val="95935531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191"/>
                                        </p:tgtEl>
                                        <p:attrNameLst>
                                          <p:attrName>style.visibility</p:attrName>
                                        </p:attrNameLst>
                                      </p:cBhvr>
                                      <p:to>
                                        <p:strVal val="visible"/>
                                      </p:to>
                                    </p:set>
                                    <p:animEffect transition="in" filter="circle(in)">
                                      <p:cBhvr>
                                        <p:cTn id="7" dur="2000"/>
                                        <p:tgtEl>
                                          <p:spTgt spid="719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178"/>
                                        </p:tgtEl>
                                        <p:attrNameLst>
                                          <p:attrName>style.visibility</p:attrName>
                                        </p:attrNameLst>
                                      </p:cBhvr>
                                      <p:to>
                                        <p:strVal val="visible"/>
                                      </p:to>
                                    </p:set>
                                    <p:animEffect transition="in" filter="circle(in)">
                                      <p:cBhvr>
                                        <p:cTn id="17" dur="2000"/>
                                        <p:tgtEl>
                                          <p:spTgt spid="717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7178" grpId="0"/>
      <p:bldP spid="719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7812"/>
            <a:ext cx="8229600" cy="6122988"/>
          </a:xfrm>
        </p:spPr>
        <p:txBody>
          <a:bodyPr>
            <a:normAutofit fontScale="90000"/>
          </a:bodyPr>
          <a:lstStyle/>
          <a:p>
            <a:pPr algn="ctr">
              <a:defRPr/>
            </a:pPr>
            <a:r>
              <a:rPr lang="en-US" sz="2400" dirty="0" smtClean="0">
                <a:solidFill>
                  <a:schemeClr val="tx1"/>
                </a:solidFill>
              </a:rPr>
              <a:t>PEMBUKAAN UUD 1945</a:t>
            </a:r>
            <a:r>
              <a:rPr lang="en-US" sz="1800" dirty="0" smtClean="0"/>
              <a:t/>
            </a:r>
            <a:br>
              <a:rPr lang="en-US" sz="1800" dirty="0" smtClean="0"/>
            </a:br>
            <a:r>
              <a:rPr lang="en-US" sz="1800" b="0" dirty="0" err="1" smtClean="0"/>
              <a:t>Bahwa</a:t>
            </a:r>
            <a:r>
              <a:rPr lang="en-US" sz="1800" b="0" dirty="0" smtClean="0"/>
              <a:t> </a:t>
            </a:r>
            <a:r>
              <a:rPr lang="en-US" sz="1800" b="0" dirty="0" err="1" smtClean="0"/>
              <a:t>sesungguhnya</a:t>
            </a:r>
            <a:r>
              <a:rPr lang="en-US" sz="1800" b="0" dirty="0" smtClean="0"/>
              <a:t> </a:t>
            </a:r>
            <a:r>
              <a:rPr lang="en-US" sz="1800" b="0" dirty="0" err="1" smtClean="0"/>
              <a:t>kemerdekaan</a:t>
            </a:r>
            <a:r>
              <a:rPr lang="en-US" sz="1800" b="0" dirty="0" smtClean="0"/>
              <a:t> </a:t>
            </a:r>
            <a:r>
              <a:rPr lang="en-US" sz="1800" b="0" dirty="0" err="1" smtClean="0"/>
              <a:t>itu</a:t>
            </a:r>
            <a:r>
              <a:rPr lang="en-US" sz="1800" b="0" dirty="0" smtClean="0"/>
              <a:t> </a:t>
            </a:r>
            <a:r>
              <a:rPr lang="en-US" sz="1800" b="0" dirty="0" err="1" smtClean="0"/>
              <a:t>adalah</a:t>
            </a:r>
            <a:r>
              <a:rPr lang="en-US" sz="1800" b="0" dirty="0" smtClean="0"/>
              <a:t> </a:t>
            </a:r>
            <a:r>
              <a:rPr lang="en-US" sz="1800" b="0" dirty="0" err="1" smtClean="0"/>
              <a:t>hak</a:t>
            </a:r>
            <a:r>
              <a:rPr lang="en-US" sz="1800" b="0" dirty="0" smtClean="0"/>
              <a:t> </a:t>
            </a:r>
            <a:r>
              <a:rPr lang="en-US" sz="1800" b="0" dirty="0" err="1" smtClean="0"/>
              <a:t>segala</a:t>
            </a:r>
            <a:r>
              <a:rPr lang="en-US" sz="1800" b="0" dirty="0" smtClean="0"/>
              <a:t> </a:t>
            </a:r>
            <a:r>
              <a:rPr lang="en-US" sz="1800" b="0" dirty="0" err="1" smtClean="0"/>
              <a:t>Bangsa</a:t>
            </a:r>
            <a:r>
              <a:rPr lang="en-US" sz="1800" b="0" dirty="0" smtClean="0"/>
              <a:t> </a:t>
            </a:r>
            <a:r>
              <a:rPr lang="en-US" sz="1800" b="0" dirty="0" err="1" smtClean="0"/>
              <a:t>dan</a:t>
            </a:r>
            <a:r>
              <a:rPr lang="en-US" sz="1800" b="0" dirty="0" smtClean="0"/>
              <a:t> </a:t>
            </a:r>
            <a:r>
              <a:rPr lang="en-US" sz="1800" b="0" dirty="0" err="1" smtClean="0"/>
              <a:t>oleh</a:t>
            </a:r>
            <a:r>
              <a:rPr lang="en-US" sz="1800" b="0" dirty="0" smtClean="0"/>
              <a:t> </a:t>
            </a:r>
            <a:r>
              <a:rPr lang="en-US" sz="1800" b="0" dirty="0" err="1" smtClean="0"/>
              <a:t>sebab</a:t>
            </a:r>
            <a:r>
              <a:rPr lang="en-US" sz="1800" b="0" dirty="0" smtClean="0"/>
              <a:t>  </a:t>
            </a:r>
            <a:r>
              <a:rPr lang="en-US" sz="1800" b="0" dirty="0" err="1" smtClean="0"/>
              <a:t>itu</a:t>
            </a:r>
            <a:r>
              <a:rPr lang="en-US" sz="1800" b="0" dirty="0" smtClean="0"/>
              <a:t> </a:t>
            </a:r>
            <a:r>
              <a:rPr lang="en-US" sz="1800" b="0" dirty="0" err="1" smtClean="0"/>
              <a:t>maka</a:t>
            </a:r>
            <a:r>
              <a:rPr lang="en-US" sz="1800" b="0" dirty="0" smtClean="0"/>
              <a:t> </a:t>
            </a:r>
            <a:r>
              <a:rPr lang="en-US" sz="1800" b="0" dirty="0" err="1" smtClean="0"/>
              <a:t>penjajahan</a:t>
            </a:r>
            <a:r>
              <a:rPr lang="en-US" sz="1800" b="0" dirty="0" smtClean="0"/>
              <a:t> </a:t>
            </a:r>
            <a:r>
              <a:rPr lang="en-US" sz="1800" b="0" dirty="0" err="1" smtClean="0"/>
              <a:t>diatas</a:t>
            </a:r>
            <a:r>
              <a:rPr lang="en-US" sz="1800" b="0" dirty="0" smtClean="0"/>
              <a:t> </a:t>
            </a:r>
            <a:r>
              <a:rPr lang="en-US" sz="1800" b="0" dirty="0" err="1" smtClean="0"/>
              <a:t>dunia</a:t>
            </a:r>
            <a:r>
              <a:rPr lang="en-US" sz="1800" b="0" dirty="0" smtClean="0"/>
              <a:t> </a:t>
            </a:r>
            <a:r>
              <a:rPr lang="en-US" sz="1800" b="0" dirty="0" err="1" smtClean="0"/>
              <a:t>harus</a:t>
            </a:r>
            <a:r>
              <a:rPr lang="en-US" sz="1800" b="0" dirty="0" smtClean="0"/>
              <a:t> </a:t>
            </a:r>
            <a:r>
              <a:rPr lang="en-US" sz="1800" b="0" dirty="0" err="1" smtClean="0"/>
              <a:t>dihapuskan</a:t>
            </a:r>
            <a:r>
              <a:rPr lang="en-US" sz="1800" b="0" dirty="0" smtClean="0"/>
              <a:t> </a:t>
            </a:r>
            <a:r>
              <a:rPr lang="en-US" sz="1800" b="0" dirty="0" err="1" smtClean="0"/>
              <a:t>karena</a:t>
            </a:r>
            <a:r>
              <a:rPr lang="en-US" sz="1800" b="0" dirty="0" smtClean="0"/>
              <a:t> </a:t>
            </a:r>
            <a:r>
              <a:rPr lang="en-US" sz="1800" b="0" dirty="0" err="1" smtClean="0"/>
              <a:t>tidak</a:t>
            </a:r>
            <a:r>
              <a:rPr lang="en-US" sz="1800" b="0" dirty="0" smtClean="0"/>
              <a:t> </a:t>
            </a:r>
            <a:r>
              <a:rPr lang="en-US" sz="1800" b="0" dirty="0" err="1" smtClean="0"/>
              <a:t>sesuai</a:t>
            </a:r>
            <a:r>
              <a:rPr lang="en-US" sz="1800" b="0" dirty="0" smtClean="0"/>
              <a:t> </a:t>
            </a:r>
            <a:r>
              <a:rPr lang="en-US" sz="1800" b="0" dirty="0" err="1" smtClean="0"/>
              <a:t>dengan</a:t>
            </a:r>
            <a:r>
              <a:rPr lang="en-US" sz="1800" b="0" dirty="0" smtClean="0"/>
              <a:t> </a:t>
            </a:r>
            <a:r>
              <a:rPr lang="en-US" sz="1800" b="0" dirty="0" err="1" smtClean="0"/>
              <a:t>prikemanusiaan</a:t>
            </a:r>
            <a:r>
              <a:rPr lang="en-US" sz="1800" b="0" dirty="0" smtClean="0"/>
              <a:t> </a:t>
            </a:r>
            <a:r>
              <a:rPr lang="en-US" sz="1800" b="0" dirty="0" err="1" smtClean="0"/>
              <a:t>dan</a:t>
            </a:r>
            <a:r>
              <a:rPr lang="en-US" sz="1800" b="0" dirty="0" smtClean="0"/>
              <a:t> </a:t>
            </a:r>
            <a:r>
              <a:rPr lang="en-US" sz="1800" b="0" dirty="0" err="1" smtClean="0"/>
              <a:t>prikeadilan</a:t>
            </a:r>
            <a:r>
              <a:rPr lang="en-US" sz="1800" b="0" dirty="0" smtClean="0"/>
              <a:t>.</a:t>
            </a:r>
            <a:br>
              <a:rPr lang="en-US" sz="1800" b="0" dirty="0" smtClean="0"/>
            </a:br>
            <a:r>
              <a:rPr lang="en-US" sz="1800" b="0" dirty="0" smtClean="0"/>
              <a:t>Dan </a:t>
            </a:r>
            <a:r>
              <a:rPr lang="en-US" sz="1800" b="0" dirty="0" err="1" smtClean="0"/>
              <a:t>perjuangan</a:t>
            </a:r>
            <a:r>
              <a:rPr lang="en-US" sz="1800" b="0" dirty="0" smtClean="0"/>
              <a:t> </a:t>
            </a:r>
            <a:r>
              <a:rPr lang="en-US" sz="1800" b="0" dirty="0" err="1" smtClean="0"/>
              <a:t>pergerakan</a:t>
            </a:r>
            <a:r>
              <a:rPr lang="en-US" sz="1800" b="0" dirty="0" smtClean="0"/>
              <a:t> </a:t>
            </a:r>
            <a:r>
              <a:rPr lang="en-US" sz="1800" b="0" dirty="0" err="1" smtClean="0"/>
              <a:t>kemerdekaan</a:t>
            </a:r>
            <a:r>
              <a:rPr lang="en-US" sz="1800" b="0" dirty="0" smtClean="0"/>
              <a:t> Indonesia </a:t>
            </a:r>
            <a:r>
              <a:rPr lang="en-US" sz="1800" b="0" dirty="0" err="1" smtClean="0"/>
              <a:t>telah</a:t>
            </a:r>
            <a:r>
              <a:rPr lang="en-US" sz="1800" b="0" dirty="0" smtClean="0"/>
              <a:t> </a:t>
            </a:r>
            <a:r>
              <a:rPr lang="en-US" sz="1800" b="0" dirty="0" err="1" smtClean="0"/>
              <a:t>sampailah</a:t>
            </a:r>
            <a:r>
              <a:rPr lang="en-US" sz="1800" b="0" dirty="0" smtClean="0"/>
              <a:t> </a:t>
            </a:r>
            <a:r>
              <a:rPr lang="en-US" sz="1800" b="0" dirty="0" err="1" smtClean="0"/>
              <a:t>kepada</a:t>
            </a:r>
            <a:r>
              <a:rPr lang="en-US" sz="1800" b="0" dirty="0" smtClean="0"/>
              <a:t> </a:t>
            </a:r>
            <a:r>
              <a:rPr lang="en-US" sz="1800" b="0" dirty="0" err="1" smtClean="0"/>
              <a:t>saat</a:t>
            </a:r>
            <a:r>
              <a:rPr lang="en-US" sz="1800" b="0" dirty="0" smtClean="0"/>
              <a:t> yang </a:t>
            </a:r>
            <a:r>
              <a:rPr lang="en-US" sz="1800" b="0" dirty="0" err="1" smtClean="0"/>
              <a:t>berbahagia</a:t>
            </a:r>
            <a:r>
              <a:rPr lang="en-US" sz="1800" b="0" dirty="0" smtClean="0"/>
              <a:t> </a:t>
            </a:r>
            <a:r>
              <a:rPr lang="en-US" sz="1800" b="0" dirty="0" err="1" smtClean="0"/>
              <a:t>dengan</a:t>
            </a:r>
            <a:r>
              <a:rPr lang="en-US" sz="1800" b="0" dirty="0" smtClean="0"/>
              <a:t> </a:t>
            </a:r>
            <a:r>
              <a:rPr lang="en-US" sz="1800" b="0" dirty="0" err="1" smtClean="0"/>
              <a:t>selamat</a:t>
            </a:r>
            <a:r>
              <a:rPr lang="en-US" sz="1800" b="0" dirty="0" smtClean="0"/>
              <a:t> </a:t>
            </a:r>
            <a:r>
              <a:rPr lang="en-US" sz="1800" b="0" dirty="0" err="1" smtClean="0"/>
              <a:t>sentosa</a:t>
            </a:r>
            <a:r>
              <a:rPr lang="en-US" sz="1800" b="0" dirty="0" smtClean="0"/>
              <a:t> </a:t>
            </a:r>
            <a:r>
              <a:rPr lang="en-US" sz="1800" b="0" dirty="0" err="1" smtClean="0"/>
              <a:t>menghantarkan</a:t>
            </a:r>
            <a:r>
              <a:rPr lang="en-US" sz="1800" b="0" dirty="0" smtClean="0"/>
              <a:t> </a:t>
            </a:r>
            <a:r>
              <a:rPr lang="en-US" sz="1800" b="0" dirty="0" err="1" smtClean="0"/>
              <a:t>rakyat</a:t>
            </a:r>
            <a:r>
              <a:rPr lang="en-US" sz="1800" b="0" dirty="0" smtClean="0"/>
              <a:t> Indonesia </a:t>
            </a:r>
            <a:r>
              <a:rPr lang="en-US" sz="1800" b="0" dirty="0" err="1" smtClean="0"/>
              <a:t>ke</a:t>
            </a:r>
            <a:r>
              <a:rPr lang="en-US" sz="1800" b="0" dirty="0" smtClean="0"/>
              <a:t> </a:t>
            </a:r>
            <a:r>
              <a:rPr lang="en-US" sz="1800" b="0" dirty="0" err="1" smtClean="0"/>
              <a:t>depan</a:t>
            </a:r>
            <a:r>
              <a:rPr lang="en-US" sz="1800" b="0" dirty="0" smtClean="0"/>
              <a:t> </a:t>
            </a:r>
            <a:r>
              <a:rPr lang="en-US" sz="1800" b="0" dirty="0" err="1" smtClean="0"/>
              <a:t>pintu</a:t>
            </a:r>
            <a:r>
              <a:rPr lang="en-US" sz="1800" b="0" dirty="0" smtClean="0"/>
              <a:t> </a:t>
            </a:r>
            <a:r>
              <a:rPr lang="en-US" sz="1800" b="0" dirty="0" err="1" smtClean="0"/>
              <a:t>gerbang</a:t>
            </a:r>
            <a:r>
              <a:rPr lang="en-US" sz="1800" b="0" dirty="0" smtClean="0"/>
              <a:t>  </a:t>
            </a:r>
            <a:r>
              <a:rPr lang="en-US" sz="1800" b="0" dirty="0" err="1" smtClean="0"/>
              <a:t>negara</a:t>
            </a:r>
            <a:r>
              <a:rPr lang="en-US" sz="1800" b="0" dirty="0" smtClean="0"/>
              <a:t> </a:t>
            </a:r>
            <a:r>
              <a:rPr lang="en-US" sz="1800" b="0" dirty="0" err="1" smtClean="0"/>
              <a:t>Republik</a:t>
            </a:r>
            <a:r>
              <a:rPr lang="en-US" sz="1800" b="0" dirty="0" smtClean="0"/>
              <a:t> Indonesia yang </a:t>
            </a:r>
            <a:r>
              <a:rPr lang="en-US" sz="1800" b="0" dirty="0" err="1" smtClean="0"/>
              <a:t>merdeka</a:t>
            </a:r>
            <a:r>
              <a:rPr lang="en-US" sz="1800" b="0" dirty="0" smtClean="0"/>
              <a:t>, </a:t>
            </a:r>
            <a:r>
              <a:rPr lang="en-US" sz="1800" b="0" dirty="0" err="1" smtClean="0"/>
              <a:t>bersatu</a:t>
            </a:r>
            <a:r>
              <a:rPr lang="en-US" sz="1800" b="0" dirty="0" smtClean="0"/>
              <a:t>, </a:t>
            </a:r>
            <a:r>
              <a:rPr lang="en-US" sz="1800" b="0" dirty="0" err="1" smtClean="0"/>
              <a:t>berdaulat</a:t>
            </a:r>
            <a:r>
              <a:rPr lang="en-US" sz="1800" b="0" dirty="0" smtClean="0"/>
              <a:t>, </a:t>
            </a:r>
            <a:r>
              <a:rPr lang="en-US" sz="1800" b="0" dirty="0" err="1" smtClean="0"/>
              <a:t>adil</a:t>
            </a:r>
            <a:r>
              <a:rPr lang="en-US" sz="1800" b="0" dirty="0" smtClean="0"/>
              <a:t> </a:t>
            </a:r>
            <a:r>
              <a:rPr lang="en-US" sz="1800" b="0" dirty="0" err="1" smtClean="0"/>
              <a:t>dan</a:t>
            </a:r>
            <a:r>
              <a:rPr lang="en-US" sz="1800" b="0" dirty="0" smtClean="0"/>
              <a:t> </a:t>
            </a:r>
            <a:r>
              <a:rPr lang="en-US" sz="1800" b="0" dirty="0" err="1" smtClean="0"/>
              <a:t>makmur</a:t>
            </a:r>
            <a:r>
              <a:rPr lang="en-US" sz="1800" b="0" dirty="0" smtClean="0"/>
              <a:t>. </a:t>
            </a:r>
            <a:br>
              <a:rPr lang="en-US" sz="1800" b="0" dirty="0" smtClean="0"/>
            </a:br>
            <a:r>
              <a:rPr lang="en-US" sz="1800" b="0" dirty="0" err="1" smtClean="0"/>
              <a:t>Atas</a:t>
            </a:r>
            <a:r>
              <a:rPr lang="en-US" sz="1800" b="0" dirty="0" smtClean="0"/>
              <a:t> </a:t>
            </a:r>
            <a:r>
              <a:rPr lang="en-US" sz="1800" b="0" dirty="0" err="1" smtClean="0"/>
              <a:t>berkat</a:t>
            </a:r>
            <a:r>
              <a:rPr lang="en-US" sz="1800" b="0" dirty="0" smtClean="0"/>
              <a:t> </a:t>
            </a:r>
            <a:r>
              <a:rPr lang="en-US" sz="1800" b="0" dirty="0" err="1" smtClean="0"/>
              <a:t>rahmat</a:t>
            </a:r>
            <a:r>
              <a:rPr lang="en-US" sz="1800" b="0" dirty="0" smtClean="0"/>
              <a:t> Allah yang </a:t>
            </a:r>
            <a:r>
              <a:rPr lang="en-US" sz="1800" b="0" dirty="0" err="1" smtClean="0"/>
              <a:t>maha</a:t>
            </a:r>
            <a:r>
              <a:rPr lang="en-US" sz="1800" b="0" dirty="0" smtClean="0"/>
              <a:t> </a:t>
            </a:r>
            <a:r>
              <a:rPr lang="en-US" sz="1800" b="0" dirty="0" err="1" smtClean="0"/>
              <a:t>Kuasa</a:t>
            </a:r>
            <a:r>
              <a:rPr lang="en-US" sz="1800" b="0" dirty="0" smtClean="0"/>
              <a:t> </a:t>
            </a:r>
            <a:r>
              <a:rPr lang="en-US" sz="1800" b="0" dirty="0" err="1" smtClean="0"/>
              <a:t>dan</a:t>
            </a:r>
            <a:r>
              <a:rPr lang="en-US" sz="1800" b="0" dirty="0" smtClean="0"/>
              <a:t> </a:t>
            </a:r>
            <a:r>
              <a:rPr lang="en-US" sz="1800" b="0" dirty="0" err="1" smtClean="0"/>
              <a:t>dengan</a:t>
            </a:r>
            <a:r>
              <a:rPr lang="en-US" sz="1800" b="0" dirty="0" smtClean="0"/>
              <a:t> </a:t>
            </a:r>
            <a:r>
              <a:rPr lang="en-US" sz="1800" b="0" dirty="0" err="1" smtClean="0"/>
              <a:t>didorongkan</a:t>
            </a:r>
            <a:r>
              <a:rPr lang="en-US" sz="1800" b="0" dirty="0" smtClean="0"/>
              <a:t> </a:t>
            </a:r>
            <a:r>
              <a:rPr lang="en-US" sz="1800" b="0" dirty="0" err="1" smtClean="0"/>
              <a:t>oleh</a:t>
            </a:r>
            <a:r>
              <a:rPr lang="en-US" sz="1800" b="0" dirty="0" smtClean="0"/>
              <a:t> </a:t>
            </a:r>
            <a:r>
              <a:rPr lang="en-US" sz="1800" b="0" dirty="0" err="1" smtClean="0"/>
              <a:t>keinginan</a:t>
            </a:r>
            <a:r>
              <a:rPr lang="en-US" sz="1800" b="0" dirty="0" smtClean="0"/>
              <a:t> yang </a:t>
            </a:r>
            <a:r>
              <a:rPr lang="en-US" sz="1800" b="0" dirty="0" err="1" smtClean="0"/>
              <a:t>luhur</a:t>
            </a:r>
            <a:r>
              <a:rPr lang="en-US" sz="1800" b="0" dirty="0" smtClean="0"/>
              <a:t> </a:t>
            </a:r>
            <a:r>
              <a:rPr lang="en-US" sz="1800" b="0" dirty="0" err="1" smtClean="0"/>
              <a:t>supaya</a:t>
            </a:r>
            <a:r>
              <a:rPr lang="en-US" sz="1800" b="0" dirty="0" smtClean="0"/>
              <a:t> </a:t>
            </a:r>
            <a:r>
              <a:rPr lang="en-US" sz="1800" b="0" dirty="0" err="1" smtClean="0"/>
              <a:t>berkehidupan</a:t>
            </a:r>
            <a:r>
              <a:rPr lang="en-US" sz="1800" b="0" dirty="0" smtClean="0"/>
              <a:t> </a:t>
            </a:r>
            <a:r>
              <a:rPr lang="en-US" sz="1800" b="0" dirty="0" err="1" smtClean="0"/>
              <a:t>kebangsaan</a:t>
            </a:r>
            <a:r>
              <a:rPr lang="en-US" sz="1800" b="0" dirty="0" smtClean="0"/>
              <a:t> yang </a:t>
            </a:r>
            <a:r>
              <a:rPr lang="en-US" sz="1800" b="0" dirty="0" err="1" smtClean="0"/>
              <a:t>bebas</a:t>
            </a:r>
            <a:r>
              <a:rPr lang="en-US" sz="1800" b="0" dirty="0" smtClean="0"/>
              <a:t> </a:t>
            </a:r>
            <a:r>
              <a:rPr lang="en-US" sz="1800" b="0" dirty="0" err="1" smtClean="0"/>
              <a:t>maka</a:t>
            </a:r>
            <a:r>
              <a:rPr lang="en-US" sz="1800" b="0" dirty="0" smtClean="0"/>
              <a:t> </a:t>
            </a:r>
            <a:r>
              <a:rPr lang="en-US" sz="1800" b="0" dirty="0" err="1" smtClean="0"/>
              <a:t>rakyat</a:t>
            </a:r>
            <a:r>
              <a:rPr lang="en-US" sz="1800" b="0" dirty="0" smtClean="0"/>
              <a:t> Indonesia </a:t>
            </a:r>
            <a:r>
              <a:rPr lang="en-US" sz="1800" b="0" dirty="0" err="1" smtClean="0"/>
              <a:t>menyatakan</a:t>
            </a:r>
            <a:r>
              <a:rPr lang="en-US" sz="1800" b="0" dirty="0" smtClean="0"/>
              <a:t> </a:t>
            </a:r>
            <a:r>
              <a:rPr lang="en-US" sz="1800" b="0" dirty="0" err="1" smtClean="0"/>
              <a:t>dengan</a:t>
            </a:r>
            <a:r>
              <a:rPr lang="en-US" sz="1800" b="0" dirty="0" smtClean="0"/>
              <a:t> </a:t>
            </a:r>
            <a:r>
              <a:rPr lang="en-US" sz="1800" b="0" dirty="0" err="1" smtClean="0"/>
              <a:t>ini</a:t>
            </a:r>
            <a:r>
              <a:rPr lang="en-US" sz="1800" b="0" dirty="0" smtClean="0"/>
              <a:t> </a:t>
            </a:r>
            <a:r>
              <a:rPr lang="en-US" sz="1800" b="0" dirty="0" err="1" smtClean="0"/>
              <a:t>Kemerdekaannya</a:t>
            </a:r>
            <a:r>
              <a:rPr lang="en-US" sz="1800" b="0" dirty="0" smtClean="0"/>
              <a:t>.</a:t>
            </a:r>
            <a:br>
              <a:rPr lang="en-US" sz="1800" b="0" dirty="0" smtClean="0"/>
            </a:br>
            <a:r>
              <a:rPr lang="en-US" sz="1800" b="0" dirty="0" err="1" smtClean="0"/>
              <a:t>Kemudian</a:t>
            </a:r>
            <a:r>
              <a:rPr lang="en-US" sz="1800" b="0" dirty="0" smtClean="0"/>
              <a:t> </a:t>
            </a:r>
            <a:r>
              <a:rPr lang="en-US" sz="1800" b="0" dirty="0" err="1" smtClean="0"/>
              <a:t>dari</a:t>
            </a:r>
            <a:r>
              <a:rPr lang="en-US" sz="1800" b="0" dirty="0" smtClean="0"/>
              <a:t> </a:t>
            </a:r>
            <a:r>
              <a:rPr lang="en-US" sz="1800" b="0" dirty="0" err="1" smtClean="0"/>
              <a:t>pada</a:t>
            </a:r>
            <a:r>
              <a:rPr lang="en-US" sz="1800" b="0" dirty="0" smtClean="0"/>
              <a:t> </a:t>
            </a:r>
            <a:r>
              <a:rPr lang="en-US" sz="1800" b="0" dirty="0" err="1" smtClean="0"/>
              <a:t>itu</a:t>
            </a:r>
            <a:r>
              <a:rPr lang="en-US" sz="1800" b="0" dirty="0" smtClean="0"/>
              <a:t> </a:t>
            </a:r>
            <a:r>
              <a:rPr lang="en-US" sz="1800" b="0" dirty="0" err="1" smtClean="0"/>
              <a:t>untuk</a:t>
            </a:r>
            <a:r>
              <a:rPr lang="en-US" sz="1800" b="0" dirty="0" smtClean="0"/>
              <a:t> </a:t>
            </a:r>
            <a:r>
              <a:rPr lang="en-US" sz="1800" b="0" dirty="0" err="1" smtClean="0"/>
              <a:t>membentuk</a:t>
            </a:r>
            <a:r>
              <a:rPr lang="en-US" sz="1800" b="0" dirty="0" smtClean="0"/>
              <a:t> </a:t>
            </a:r>
            <a:r>
              <a:rPr lang="en-US" sz="1800" b="0" dirty="0" err="1" smtClean="0"/>
              <a:t>suatu</a:t>
            </a:r>
            <a:r>
              <a:rPr lang="en-US" sz="1800" b="0" dirty="0" smtClean="0"/>
              <a:t> </a:t>
            </a:r>
            <a:r>
              <a:rPr lang="en-US" sz="1800" b="0" dirty="0" err="1" smtClean="0"/>
              <a:t>pemerintahan</a:t>
            </a:r>
            <a:r>
              <a:rPr lang="en-US" sz="1800" b="0" dirty="0" smtClean="0"/>
              <a:t> </a:t>
            </a:r>
            <a:r>
              <a:rPr lang="en-US" sz="1800" b="0" dirty="0" err="1" smtClean="0"/>
              <a:t>negara</a:t>
            </a:r>
            <a:r>
              <a:rPr lang="en-US" sz="1800" b="0" dirty="0" smtClean="0"/>
              <a:t> Indonesia yang </a:t>
            </a:r>
            <a:r>
              <a:rPr lang="en-US" sz="1800" b="0" dirty="0" err="1" smtClean="0"/>
              <a:t>melindungi</a:t>
            </a:r>
            <a:r>
              <a:rPr lang="en-US" sz="1800" b="0" dirty="0" smtClean="0"/>
              <a:t> </a:t>
            </a:r>
            <a:r>
              <a:rPr lang="en-US" sz="1800" b="0" dirty="0" err="1" smtClean="0"/>
              <a:t>segenap</a:t>
            </a:r>
            <a:r>
              <a:rPr lang="en-US" sz="1800" b="0" dirty="0" smtClean="0"/>
              <a:t> </a:t>
            </a:r>
            <a:r>
              <a:rPr lang="en-US" sz="1800" b="0" dirty="0" err="1" smtClean="0"/>
              <a:t>bangsa</a:t>
            </a:r>
            <a:r>
              <a:rPr lang="en-US" sz="1800" b="0" dirty="0" smtClean="0"/>
              <a:t> Indonesia </a:t>
            </a:r>
            <a:r>
              <a:rPr lang="en-US" sz="1800" b="0" dirty="0" err="1" smtClean="0"/>
              <a:t>dan</a:t>
            </a:r>
            <a:r>
              <a:rPr lang="en-US" sz="1800" b="0" dirty="0" smtClean="0"/>
              <a:t> </a:t>
            </a:r>
            <a:r>
              <a:rPr lang="en-US" sz="1800" b="0" dirty="0" err="1" smtClean="0"/>
              <a:t>seluruh</a:t>
            </a:r>
            <a:r>
              <a:rPr lang="en-US" sz="1800" b="0" dirty="0" smtClean="0"/>
              <a:t> </a:t>
            </a:r>
            <a:r>
              <a:rPr lang="en-US" sz="1800" b="0" dirty="0" err="1" smtClean="0"/>
              <a:t>tumpah</a:t>
            </a:r>
            <a:r>
              <a:rPr lang="en-US" sz="1800" b="0" dirty="0" smtClean="0"/>
              <a:t> </a:t>
            </a:r>
            <a:r>
              <a:rPr lang="en-US" sz="1800" b="0" dirty="0" err="1" smtClean="0"/>
              <a:t>darah</a:t>
            </a:r>
            <a:r>
              <a:rPr lang="en-US" sz="1800" b="0" dirty="0" smtClean="0"/>
              <a:t> Indonesia </a:t>
            </a:r>
            <a:r>
              <a:rPr lang="en-US" sz="1800" b="0" dirty="0" err="1" smtClean="0"/>
              <a:t>dan</a:t>
            </a:r>
            <a:r>
              <a:rPr lang="en-US" sz="1800" b="0" dirty="0" smtClean="0"/>
              <a:t> </a:t>
            </a:r>
            <a:r>
              <a:rPr lang="en-US" sz="1800" b="0" dirty="0" err="1" smtClean="0"/>
              <a:t>untuk</a:t>
            </a:r>
            <a:r>
              <a:rPr lang="en-US" sz="1800" b="0" dirty="0" smtClean="0"/>
              <a:t> </a:t>
            </a:r>
            <a:r>
              <a:rPr lang="en-US" sz="1800" dirty="0" err="1" smtClean="0"/>
              <a:t>memajukan</a:t>
            </a:r>
            <a:r>
              <a:rPr lang="en-US" sz="1800" dirty="0" smtClean="0"/>
              <a:t> </a:t>
            </a:r>
            <a:r>
              <a:rPr lang="en-US" sz="1800" dirty="0" err="1" smtClean="0"/>
              <a:t>kesejahteraan</a:t>
            </a:r>
            <a:r>
              <a:rPr lang="en-US" sz="1800" dirty="0" smtClean="0"/>
              <a:t> </a:t>
            </a:r>
            <a:r>
              <a:rPr lang="en-US" sz="1800" dirty="0" err="1" smtClean="0"/>
              <a:t>umum</a:t>
            </a:r>
            <a:r>
              <a:rPr lang="en-US" sz="1800" b="0" dirty="0" smtClean="0"/>
              <a:t>, </a:t>
            </a:r>
            <a:r>
              <a:rPr lang="en-US" sz="2700" u="sng" dirty="0" err="1" smtClean="0">
                <a:solidFill>
                  <a:schemeClr val="tx1"/>
                </a:solidFill>
              </a:rPr>
              <a:t>mencerdaskan</a:t>
            </a:r>
            <a:r>
              <a:rPr lang="en-US" sz="2700" u="sng" dirty="0" smtClean="0">
                <a:solidFill>
                  <a:schemeClr val="tx1"/>
                </a:solidFill>
              </a:rPr>
              <a:t> </a:t>
            </a:r>
            <a:r>
              <a:rPr lang="en-US" sz="2700" u="sng" dirty="0" err="1" smtClean="0">
                <a:solidFill>
                  <a:schemeClr val="tx1"/>
                </a:solidFill>
              </a:rPr>
              <a:t>kehidupan</a:t>
            </a:r>
            <a:r>
              <a:rPr lang="en-US" sz="2700" u="sng" dirty="0" smtClean="0">
                <a:solidFill>
                  <a:schemeClr val="tx1"/>
                </a:solidFill>
              </a:rPr>
              <a:t> </a:t>
            </a:r>
            <a:r>
              <a:rPr lang="en-US" sz="2700" u="sng" dirty="0" err="1" smtClean="0">
                <a:solidFill>
                  <a:schemeClr val="tx1"/>
                </a:solidFill>
              </a:rPr>
              <a:t>bangsa</a:t>
            </a:r>
            <a:r>
              <a:rPr lang="en-US" sz="1800" b="0" dirty="0" smtClean="0"/>
              <a:t> </a:t>
            </a:r>
            <a:r>
              <a:rPr lang="en-US" sz="1800" b="0" dirty="0" err="1" smtClean="0"/>
              <a:t>dan</a:t>
            </a:r>
            <a:r>
              <a:rPr lang="en-US" sz="1800" b="0" dirty="0" smtClean="0"/>
              <a:t> </a:t>
            </a:r>
            <a:r>
              <a:rPr lang="en-US" sz="1800" b="0" dirty="0" err="1" smtClean="0"/>
              <a:t>ikut</a:t>
            </a:r>
            <a:r>
              <a:rPr lang="en-US" sz="1800" b="0" dirty="0" smtClean="0"/>
              <a:t> </a:t>
            </a:r>
            <a:r>
              <a:rPr lang="en-US" sz="1800" b="0" dirty="0" err="1" smtClean="0"/>
              <a:t>melaksanakan</a:t>
            </a:r>
            <a:r>
              <a:rPr lang="en-US" sz="1800" b="0" dirty="0" smtClean="0"/>
              <a:t> </a:t>
            </a:r>
            <a:r>
              <a:rPr lang="en-US" sz="1800" b="0" dirty="0" err="1" smtClean="0"/>
              <a:t>ketertiban</a:t>
            </a:r>
            <a:r>
              <a:rPr lang="en-US" sz="1800" b="0" dirty="0" smtClean="0"/>
              <a:t> </a:t>
            </a:r>
            <a:r>
              <a:rPr lang="en-US" sz="1800" b="0" dirty="0" err="1" smtClean="0"/>
              <a:t>dunia</a:t>
            </a:r>
            <a:r>
              <a:rPr lang="en-US" sz="1800" b="0" dirty="0" smtClean="0"/>
              <a:t> yang </a:t>
            </a:r>
            <a:r>
              <a:rPr lang="en-US" sz="1800" b="0" dirty="0" err="1" smtClean="0"/>
              <a:t>berdasarkan</a:t>
            </a:r>
            <a:r>
              <a:rPr lang="en-US" sz="1800" b="0" dirty="0" smtClean="0"/>
              <a:t> </a:t>
            </a:r>
            <a:r>
              <a:rPr lang="en-US" sz="1800" b="0" dirty="0" err="1" smtClean="0"/>
              <a:t>kemerdekaan</a:t>
            </a:r>
            <a:r>
              <a:rPr lang="en-US" sz="1800" b="0" dirty="0" smtClean="0"/>
              <a:t>, </a:t>
            </a:r>
            <a:r>
              <a:rPr lang="en-US" sz="1800" b="0" dirty="0" err="1" smtClean="0"/>
              <a:t>perdamaian</a:t>
            </a:r>
            <a:r>
              <a:rPr lang="en-US" sz="1800" b="0" dirty="0" smtClean="0"/>
              <a:t> </a:t>
            </a:r>
            <a:r>
              <a:rPr lang="en-US" sz="1800" b="0" dirty="0" err="1" smtClean="0"/>
              <a:t>abadi</a:t>
            </a:r>
            <a:r>
              <a:rPr lang="en-US" sz="1800" b="0" dirty="0" smtClean="0"/>
              <a:t> </a:t>
            </a:r>
            <a:r>
              <a:rPr lang="en-US" sz="1800" b="0" dirty="0" err="1" smtClean="0"/>
              <a:t>dan</a:t>
            </a:r>
            <a:r>
              <a:rPr lang="en-US" sz="1800" b="0" dirty="0" smtClean="0"/>
              <a:t> </a:t>
            </a:r>
            <a:r>
              <a:rPr lang="en-US" sz="1800" b="0" dirty="0" err="1" smtClean="0"/>
              <a:t>keadilan</a:t>
            </a:r>
            <a:r>
              <a:rPr lang="en-US" sz="1800" b="0" dirty="0" smtClean="0"/>
              <a:t> </a:t>
            </a:r>
            <a:r>
              <a:rPr lang="en-US" sz="1800" b="0" dirty="0" err="1" smtClean="0"/>
              <a:t>sosial</a:t>
            </a:r>
            <a:r>
              <a:rPr lang="en-US" sz="1800" b="0" dirty="0" smtClean="0"/>
              <a:t> </a:t>
            </a:r>
            <a:r>
              <a:rPr lang="en-US" sz="1800" b="0" dirty="0" err="1" smtClean="0"/>
              <a:t>maka</a:t>
            </a:r>
            <a:r>
              <a:rPr lang="en-US" sz="1800" b="0" dirty="0" smtClean="0"/>
              <a:t> </a:t>
            </a:r>
            <a:r>
              <a:rPr lang="en-US" sz="1800" b="0" dirty="0" err="1" smtClean="0"/>
              <a:t>disusunlah</a:t>
            </a:r>
            <a:r>
              <a:rPr lang="en-US" sz="1800" b="0" dirty="0" smtClean="0"/>
              <a:t> </a:t>
            </a:r>
            <a:r>
              <a:rPr lang="en-US" sz="1800" b="0" dirty="0" err="1" smtClean="0"/>
              <a:t>kemerdekaan</a:t>
            </a:r>
            <a:r>
              <a:rPr lang="en-US" sz="1800" b="0" dirty="0" smtClean="0"/>
              <a:t> Indonesia </a:t>
            </a:r>
            <a:r>
              <a:rPr lang="en-US" sz="1800" b="0" dirty="0" err="1" smtClean="0"/>
              <a:t>itu</a:t>
            </a:r>
            <a:r>
              <a:rPr lang="en-US" sz="1800" b="0" dirty="0" smtClean="0"/>
              <a:t> </a:t>
            </a:r>
            <a:r>
              <a:rPr lang="en-US" sz="1800" b="0" dirty="0" err="1" smtClean="0"/>
              <a:t>dalam</a:t>
            </a:r>
            <a:r>
              <a:rPr lang="en-US" sz="1800" b="0" dirty="0" smtClean="0"/>
              <a:t> </a:t>
            </a:r>
            <a:r>
              <a:rPr lang="en-US" sz="1800" b="0" dirty="0" err="1" smtClean="0"/>
              <a:t>suatu</a:t>
            </a:r>
            <a:r>
              <a:rPr lang="en-US" sz="1800" b="0" dirty="0" smtClean="0"/>
              <a:t> </a:t>
            </a:r>
            <a:r>
              <a:rPr lang="en-US" sz="1800" b="0" dirty="0" err="1" smtClean="0"/>
              <a:t>dasar</a:t>
            </a:r>
            <a:r>
              <a:rPr lang="en-US" sz="1800" b="0" dirty="0" smtClean="0"/>
              <a:t> </a:t>
            </a:r>
            <a:r>
              <a:rPr lang="en-US" sz="1800" b="0" dirty="0" err="1" smtClean="0"/>
              <a:t>negara</a:t>
            </a:r>
            <a:r>
              <a:rPr lang="en-US" sz="1800" b="0" dirty="0" smtClean="0"/>
              <a:t> Indonesia yang </a:t>
            </a:r>
            <a:r>
              <a:rPr lang="en-US" sz="1800" b="0" dirty="0" err="1" smtClean="0"/>
              <a:t>terbentuk</a:t>
            </a:r>
            <a:r>
              <a:rPr lang="en-US" sz="1800" b="0" dirty="0" smtClean="0"/>
              <a:t> </a:t>
            </a:r>
            <a:r>
              <a:rPr lang="en-US" sz="1800" b="0" dirty="0" err="1" smtClean="0"/>
              <a:t>dalam</a:t>
            </a:r>
            <a:r>
              <a:rPr lang="en-US" sz="1800" b="0" dirty="0" smtClean="0"/>
              <a:t> </a:t>
            </a:r>
            <a:r>
              <a:rPr lang="en-US" sz="1800" b="0" dirty="0" err="1" smtClean="0"/>
              <a:t>suatu</a:t>
            </a:r>
            <a:r>
              <a:rPr lang="en-US" sz="1800" b="0" dirty="0" smtClean="0"/>
              <a:t> </a:t>
            </a:r>
            <a:r>
              <a:rPr lang="en-US" sz="1800" b="0" dirty="0" err="1" smtClean="0"/>
              <a:t>susunan</a:t>
            </a:r>
            <a:r>
              <a:rPr lang="en-US" sz="1800" b="0" dirty="0" smtClean="0"/>
              <a:t>  </a:t>
            </a:r>
            <a:r>
              <a:rPr lang="en-US" sz="1800" b="0" dirty="0" err="1" smtClean="0"/>
              <a:t>negara</a:t>
            </a:r>
            <a:r>
              <a:rPr lang="en-US" sz="1800" b="0" dirty="0" smtClean="0"/>
              <a:t> </a:t>
            </a:r>
            <a:r>
              <a:rPr lang="en-US" sz="1800" b="0" dirty="0" err="1" smtClean="0"/>
              <a:t>Republik</a:t>
            </a:r>
            <a:r>
              <a:rPr lang="en-US" sz="1800" b="0" dirty="0" smtClean="0"/>
              <a:t> Indonesia yang </a:t>
            </a:r>
            <a:r>
              <a:rPr lang="en-US" sz="1800" b="0" dirty="0" err="1" smtClean="0"/>
              <a:t>berkedaulatan</a:t>
            </a:r>
            <a:r>
              <a:rPr lang="en-US" sz="1800" b="0" dirty="0" smtClean="0"/>
              <a:t> </a:t>
            </a:r>
            <a:r>
              <a:rPr lang="en-US" sz="1800" b="0" dirty="0" err="1" smtClean="0"/>
              <a:t>rakyat</a:t>
            </a:r>
            <a:r>
              <a:rPr lang="en-US" sz="1800" b="0" dirty="0" smtClean="0"/>
              <a:t> </a:t>
            </a:r>
            <a:r>
              <a:rPr lang="en-US" sz="1800" b="0" dirty="0" err="1" smtClean="0"/>
              <a:t>dengan</a:t>
            </a:r>
            <a:r>
              <a:rPr lang="en-US" sz="1800" b="0" dirty="0" smtClean="0"/>
              <a:t> </a:t>
            </a:r>
            <a:r>
              <a:rPr lang="en-US" sz="1800" b="0" dirty="0" err="1" smtClean="0"/>
              <a:t>berdasar</a:t>
            </a:r>
            <a:r>
              <a:rPr lang="en-US" sz="1800" b="0" dirty="0" smtClean="0"/>
              <a:t> </a:t>
            </a:r>
            <a:r>
              <a:rPr lang="en-US" sz="1800" b="0" dirty="0" err="1" smtClean="0"/>
              <a:t>kepada</a:t>
            </a:r>
            <a:r>
              <a:rPr lang="en-US" sz="1800" b="0" dirty="0" smtClean="0"/>
              <a:t> </a:t>
            </a:r>
            <a:r>
              <a:rPr lang="en-US" sz="1800" b="0" dirty="0" err="1" smtClean="0"/>
              <a:t>Ketuhanan</a:t>
            </a:r>
            <a:r>
              <a:rPr lang="en-US" sz="1800" b="0" dirty="0" smtClean="0"/>
              <a:t> Yang </a:t>
            </a:r>
            <a:r>
              <a:rPr lang="en-US" sz="1800" b="0" dirty="0" err="1" smtClean="0"/>
              <a:t>Maha</a:t>
            </a:r>
            <a:r>
              <a:rPr lang="en-US" sz="1800" b="0" dirty="0" smtClean="0"/>
              <a:t> </a:t>
            </a:r>
            <a:r>
              <a:rPr lang="en-US" sz="1800" b="0" dirty="0" err="1" smtClean="0"/>
              <a:t>Esa</a:t>
            </a:r>
            <a:r>
              <a:rPr lang="en-US" sz="1800" b="0" dirty="0" smtClean="0"/>
              <a:t>,  </a:t>
            </a:r>
            <a:r>
              <a:rPr lang="en-US" sz="1800" b="0" dirty="0" err="1" smtClean="0"/>
              <a:t>Kemanusiaan</a:t>
            </a:r>
            <a:r>
              <a:rPr lang="en-US" sz="1800" b="0" dirty="0" smtClean="0"/>
              <a:t> yang </a:t>
            </a:r>
            <a:r>
              <a:rPr lang="en-US" sz="1800" b="0" dirty="0" err="1" smtClean="0"/>
              <a:t>adil</a:t>
            </a:r>
            <a:r>
              <a:rPr lang="en-US" sz="1800" b="0" dirty="0" smtClean="0"/>
              <a:t> </a:t>
            </a:r>
            <a:r>
              <a:rPr lang="en-US" sz="1800" b="0" dirty="0" err="1" smtClean="0"/>
              <a:t>dan</a:t>
            </a:r>
            <a:r>
              <a:rPr lang="en-US" sz="1800" b="0" dirty="0" smtClean="0"/>
              <a:t> </a:t>
            </a:r>
            <a:r>
              <a:rPr lang="en-US" sz="1800" b="0" dirty="0" err="1" smtClean="0"/>
              <a:t>beradab</a:t>
            </a:r>
            <a:r>
              <a:rPr lang="en-US" sz="1800" b="0" dirty="0" smtClean="0"/>
              <a:t>, </a:t>
            </a:r>
            <a:r>
              <a:rPr lang="en-US" sz="1800" b="0" dirty="0" err="1" smtClean="0"/>
              <a:t>Persatuan</a:t>
            </a:r>
            <a:r>
              <a:rPr lang="en-US" sz="1800" b="0" dirty="0" smtClean="0"/>
              <a:t> Indonesia, </a:t>
            </a:r>
            <a:r>
              <a:rPr lang="en-US" sz="1800" b="0" dirty="0" err="1" smtClean="0"/>
              <a:t>Kerakyatan</a:t>
            </a:r>
            <a:r>
              <a:rPr lang="en-US" sz="1800" b="0" dirty="0" smtClean="0"/>
              <a:t> yang </a:t>
            </a:r>
            <a:r>
              <a:rPr lang="en-US" sz="1800" b="0" dirty="0" err="1" smtClean="0"/>
              <a:t>dipimpin</a:t>
            </a:r>
            <a:r>
              <a:rPr lang="en-US" sz="1800" b="0" dirty="0" smtClean="0"/>
              <a:t> </a:t>
            </a:r>
            <a:r>
              <a:rPr lang="en-US" sz="1800" b="0" dirty="0" err="1" smtClean="0"/>
              <a:t>oleh</a:t>
            </a:r>
            <a:r>
              <a:rPr lang="en-US" sz="1800" b="0" dirty="0" smtClean="0"/>
              <a:t> </a:t>
            </a:r>
            <a:r>
              <a:rPr lang="en-US" sz="1800" b="0" dirty="0" err="1" smtClean="0"/>
              <a:t>hikmat</a:t>
            </a:r>
            <a:r>
              <a:rPr lang="en-US" sz="1800" b="0" dirty="0" smtClean="0"/>
              <a:t> </a:t>
            </a:r>
            <a:r>
              <a:rPr lang="en-US" sz="1800" b="0" dirty="0" err="1" smtClean="0"/>
              <a:t>kebijaksanaan</a:t>
            </a:r>
            <a:r>
              <a:rPr lang="en-US" sz="1800" b="0" dirty="0" smtClean="0"/>
              <a:t> </a:t>
            </a:r>
            <a:r>
              <a:rPr lang="en-US" sz="1800" b="0" dirty="0" err="1" smtClean="0"/>
              <a:t>dalam</a:t>
            </a:r>
            <a:r>
              <a:rPr lang="en-US" sz="1800" b="0" dirty="0" smtClean="0"/>
              <a:t> </a:t>
            </a:r>
            <a:r>
              <a:rPr lang="en-US" sz="1800" b="0" dirty="0" err="1" smtClean="0"/>
              <a:t>permusyawaratan</a:t>
            </a:r>
            <a:r>
              <a:rPr lang="en-US" sz="1800" b="0" dirty="0" smtClean="0"/>
              <a:t> </a:t>
            </a:r>
            <a:r>
              <a:rPr lang="en-US" sz="1800" b="0" dirty="0" err="1" smtClean="0"/>
              <a:t>dan</a:t>
            </a:r>
            <a:r>
              <a:rPr lang="en-US" sz="1800" b="0" dirty="0" smtClean="0"/>
              <a:t> </a:t>
            </a:r>
            <a:r>
              <a:rPr lang="en-US" sz="1800" b="0" dirty="0" err="1" smtClean="0"/>
              <a:t>perwakilan</a:t>
            </a:r>
            <a:r>
              <a:rPr lang="en-US" sz="1800" b="0" dirty="0" smtClean="0"/>
              <a:t>, </a:t>
            </a:r>
            <a:r>
              <a:rPr lang="en-US" sz="1800" b="0" dirty="0" err="1" smtClean="0"/>
              <a:t>serta</a:t>
            </a:r>
            <a:r>
              <a:rPr lang="en-US" sz="1800" b="0" dirty="0" smtClean="0"/>
              <a:t> </a:t>
            </a:r>
            <a:r>
              <a:rPr lang="en-US" sz="1800" b="0" dirty="0" err="1" smtClean="0"/>
              <a:t>dengan</a:t>
            </a:r>
            <a:r>
              <a:rPr lang="en-US" sz="1800" b="0" dirty="0" smtClean="0"/>
              <a:t> </a:t>
            </a:r>
            <a:r>
              <a:rPr lang="en-US" sz="1800" b="0" dirty="0" err="1" smtClean="0"/>
              <a:t>mewujudkan</a:t>
            </a:r>
            <a:r>
              <a:rPr lang="en-US" sz="1800" b="0" dirty="0" smtClean="0"/>
              <a:t> </a:t>
            </a:r>
            <a:r>
              <a:rPr lang="en-US" sz="1800" b="0" dirty="0" err="1" smtClean="0"/>
              <a:t>suatu</a:t>
            </a:r>
            <a:r>
              <a:rPr lang="en-US" sz="1800" b="0" dirty="0" smtClean="0"/>
              <a:t> </a:t>
            </a:r>
            <a:r>
              <a:rPr lang="en-US" sz="1800" b="0" dirty="0" err="1" smtClean="0"/>
              <a:t>keadilan</a:t>
            </a:r>
            <a:r>
              <a:rPr lang="en-US" sz="1800" b="0" dirty="0" smtClean="0"/>
              <a:t> </a:t>
            </a:r>
            <a:r>
              <a:rPr lang="en-US" sz="1800" b="0" dirty="0" err="1" smtClean="0"/>
              <a:t>sosial</a:t>
            </a:r>
            <a:r>
              <a:rPr lang="en-US" sz="1800" b="0" dirty="0" smtClean="0"/>
              <a:t> </a:t>
            </a:r>
            <a:r>
              <a:rPr lang="en-US" sz="1800" b="0" dirty="0" err="1" smtClean="0"/>
              <a:t>bagi</a:t>
            </a:r>
            <a:r>
              <a:rPr lang="en-US" sz="1800" b="0" dirty="0" smtClean="0"/>
              <a:t> </a:t>
            </a:r>
            <a:r>
              <a:rPr lang="en-US" sz="1800" b="0" dirty="0" err="1" smtClean="0"/>
              <a:t>seluruh</a:t>
            </a:r>
            <a:r>
              <a:rPr lang="en-US" sz="1800" b="0" dirty="0" smtClean="0"/>
              <a:t> </a:t>
            </a:r>
            <a:r>
              <a:rPr lang="en-US" sz="1800" b="0" dirty="0" err="1" smtClean="0"/>
              <a:t>rakyat</a:t>
            </a:r>
            <a:r>
              <a:rPr lang="en-US" sz="1800" b="0" dirty="0" smtClean="0"/>
              <a:t> Indonesia.</a:t>
            </a:r>
          </a:p>
        </p:txBody>
      </p:sp>
    </p:spTree>
    <p:extLst>
      <p:ext uri="{BB962C8B-B14F-4D97-AF65-F5344CB8AC3E}">
        <p14:creationId xmlns="" xmlns:p14="http://schemas.microsoft.com/office/powerpoint/2010/main" val="1856276946"/>
      </p:ext>
    </p:extLst>
  </p:cSld>
  <p:clrMapOvr>
    <a:masterClrMapping/>
  </p:clrMapOvr>
  <p:transition spd="slow">
    <p:wedg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sz="2800" dirty="0" smtClean="0">
                <a:latin typeface="Garamond" pitchFamily="18" charset="0"/>
              </a:rPr>
              <a:t> </a:t>
            </a:r>
            <a:endParaRPr lang="en-US" dirty="0" smtClean="0">
              <a:latin typeface="Garamond" pitchFamily="18" charset="0"/>
            </a:endParaRPr>
          </a:p>
        </p:txBody>
      </p:sp>
      <p:sp>
        <p:nvSpPr>
          <p:cNvPr id="9219" name="Rectangle 3"/>
          <p:cNvSpPr>
            <a:spLocks noChangeArrowheads="1"/>
          </p:cNvSpPr>
          <p:nvPr/>
        </p:nvSpPr>
        <p:spPr bwMode="auto">
          <a:xfrm>
            <a:off x="762000" y="838200"/>
            <a:ext cx="7772400" cy="5478423"/>
          </a:xfrm>
          <a:prstGeom prst="rect">
            <a:avLst/>
          </a:prstGeom>
          <a:solidFill>
            <a:srgbClr val="0000CC"/>
          </a:solidFill>
          <a:ln w="76200" cmpd="tri">
            <a:solidFill>
              <a:schemeClr val="tx1"/>
            </a:solidFill>
            <a:miter lim="800000"/>
            <a:headEnd/>
            <a:tailEnd/>
          </a:ln>
        </p:spPr>
        <p:txBody>
          <a:bodyPr>
            <a:spAutoFit/>
          </a:bodyPr>
          <a:lstStyle/>
          <a:p>
            <a:pPr eaLnBrk="0" hangingPunct="0"/>
            <a:r>
              <a:rPr lang="en-US" sz="3000" dirty="0" err="1">
                <a:solidFill>
                  <a:prstClr val="white"/>
                </a:solidFill>
                <a:latin typeface="Garamond" pitchFamily="18" charset="0"/>
                <a:cs typeface="+mn-cs"/>
              </a:rPr>
              <a:t>Undang</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Undang</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Nomor</a:t>
            </a:r>
            <a:r>
              <a:rPr lang="en-US" sz="3000" dirty="0">
                <a:solidFill>
                  <a:prstClr val="white"/>
                </a:solidFill>
                <a:latin typeface="Garamond" pitchFamily="18" charset="0"/>
                <a:cs typeface="+mn-cs"/>
              </a:rPr>
              <a:t> 20 </a:t>
            </a:r>
            <a:r>
              <a:rPr lang="en-US" sz="3000" dirty="0" err="1">
                <a:solidFill>
                  <a:prstClr val="white"/>
                </a:solidFill>
                <a:latin typeface="Garamond" pitchFamily="18" charset="0"/>
                <a:cs typeface="+mn-cs"/>
              </a:rPr>
              <a:t>Tahun</a:t>
            </a:r>
            <a:r>
              <a:rPr lang="en-US" sz="3000" dirty="0">
                <a:solidFill>
                  <a:prstClr val="white"/>
                </a:solidFill>
                <a:latin typeface="Garamond" pitchFamily="18" charset="0"/>
                <a:cs typeface="+mn-cs"/>
              </a:rPr>
              <a:t> 2003 </a:t>
            </a:r>
            <a:r>
              <a:rPr lang="en-US" sz="3000" dirty="0" err="1">
                <a:solidFill>
                  <a:prstClr val="white"/>
                </a:solidFill>
                <a:latin typeface="Garamond" pitchFamily="18" charset="0"/>
                <a:cs typeface="+mn-cs"/>
              </a:rPr>
              <a:t>tentang</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Sistem</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Pendidikan</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Nasional</a:t>
            </a:r>
            <a:r>
              <a:rPr lang="en-US" sz="3000" dirty="0">
                <a:solidFill>
                  <a:prstClr val="white"/>
                </a:solidFill>
                <a:latin typeface="Garamond" pitchFamily="18" charset="0"/>
                <a:cs typeface="+mn-cs"/>
              </a:rPr>
              <a:t>  </a:t>
            </a:r>
            <a:endParaRPr lang="en-US" sz="3000" dirty="0" smtClean="0">
              <a:solidFill>
                <a:prstClr val="white"/>
              </a:solidFill>
              <a:latin typeface="Garamond" pitchFamily="18" charset="0"/>
              <a:cs typeface="+mn-cs"/>
            </a:endParaRPr>
          </a:p>
          <a:p>
            <a:pPr eaLnBrk="0" hangingPunct="0"/>
            <a:r>
              <a:rPr lang="en-US" sz="3000" dirty="0" err="1" smtClean="0">
                <a:solidFill>
                  <a:prstClr val="white"/>
                </a:solidFill>
                <a:latin typeface="Garamond" pitchFamily="18" charset="0"/>
                <a:cs typeface="+mn-cs"/>
              </a:rPr>
              <a:t>pasal</a:t>
            </a:r>
            <a:r>
              <a:rPr lang="en-US" sz="3000" dirty="0" smtClean="0">
                <a:solidFill>
                  <a:prstClr val="white"/>
                </a:solidFill>
                <a:latin typeface="Garamond" pitchFamily="18" charset="0"/>
                <a:cs typeface="+mn-cs"/>
              </a:rPr>
              <a:t> </a:t>
            </a:r>
            <a:r>
              <a:rPr lang="en-US" sz="3000" dirty="0">
                <a:solidFill>
                  <a:prstClr val="white"/>
                </a:solidFill>
                <a:latin typeface="Garamond" pitchFamily="18" charset="0"/>
                <a:cs typeface="+mn-cs"/>
              </a:rPr>
              <a:t>1  </a:t>
            </a:r>
            <a:r>
              <a:rPr lang="en-US" sz="3000" dirty="0" err="1">
                <a:solidFill>
                  <a:prstClr val="white"/>
                </a:solidFill>
                <a:latin typeface="Garamond" pitchFamily="18" charset="0"/>
                <a:cs typeface="+mn-cs"/>
              </a:rPr>
              <a:t>ayat</a:t>
            </a:r>
            <a:r>
              <a:rPr lang="en-US" sz="3000" dirty="0">
                <a:solidFill>
                  <a:prstClr val="white"/>
                </a:solidFill>
                <a:latin typeface="Garamond" pitchFamily="18" charset="0"/>
                <a:cs typeface="+mn-cs"/>
              </a:rPr>
              <a:t>  (1) </a:t>
            </a:r>
            <a:r>
              <a:rPr lang="en-US" sz="3000" dirty="0" err="1">
                <a:solidFill>
                  <a:prstClr val="white"/>
                </a:solidFill>
                <a:latin typeface="Garamond" pitchFamily="18" charset="0"/>
                <a:cs typeface="+mn-cs"/>
              </a:rPr>
              <a:t>menyatakan</a:t>
            </a:r>
            <a:r>
              <a:rPr lang="en-US" sz="3000" dirty="0">
                <a:solidFill>
                  <a:prstClr val="white"/>
                </a:solidFill>
                <a:latin typeface="Garamond" pitchFamily="18" charset="0"/>
                <a:cs typeface="+mn-cs"/>
              </a:rPr>
              <a:t> </a:t>
            </a:r>
            <a:r>
              <a:rPr lang="en-US" sz="3000" dirty="0" err="1">
                <a:solidFill>
                  <a:prstClr val="white"/>
                </a:solidFill>
                <a:latin typeface="Garamond" pitchFamily="18" charset="0"/>
                <a:cs typeface="+mn-cs"/>
              </a:rPr>
              <a:t>bahwa</a:t>
            </a:r>
            <a:r>
              <a:rPr lang="en-US" sz="3000" dirty="0">
                <a:solidFill>
                  <a:prstClr val="white"/>
                </a:solidFill>
                <a:latin typeface="Garamond" pitchFamily="18" charset="0"/>
                <a:cs typeface="+mn-cs"/>
              </a:rPr>
              <a:t> ; </a:t>
            </a:r>
            <a:br>
              <a:rPr lang="en-US" sz="3000" dirty="0">
                <a:solidFill>
                  <a:prstClr val="white"/>
                </a:solidFill>
                <a:latin typeface="Garamond" pitchFamily="18" charset="0"/>
                <a:cs typeface="+mn-cs"/>
              </a:rPr>
            </a:br>
            <a:r>
              <a:rPr lang="en-US" sz="3000" i="1" dirty="0" err="1">
                <a:solidFill>
                  <a:prstClr val="white"/>
                </a:solidFill>
                <a:latin typeface="Garamond" pitchFamily="18" charset="0"/>
                <a:cs typeface="+mn-cs"/>
              </a:rPr>
              <a:t>Pendidikan</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adalah</a:t>
            </a:r>
            <a:r>
              <a:rPr lang="en-US" sz="3000" i="1" dirty="0">
                <a:solidFill>
                  <a:prstClr val="white"/>
                </a:solidFill>
                <a:latin typeface="Garamond" pitchFamily="18" charset="0"/>
                <a:cs typeface="+mn-cs"/>
              </a:rPr>
              <a:t>  </a:t>
            </a:r>
            <a:r>
              <a:rPr lang="en-US" sz="3000" b="1" i="1" dirty="0" err="1">
                <a:solidFill>
                  <a:prstClr val="white"/>
                </a:solidFill>
                <a:latin typeface="Garamond" pitchFamily="18" charset="0"/>
                <a:cs typeface="+mn-cs"/>
              </a:rPr>
              <a:t>usaha</a:t>
            </a:r>
            <a:r>
              <a:rPr lang="en-US" sz="3000" b="1" i="1" dirty="0">
                <a:solidFill>
                  <a:prstClr val="white"/>
                </a:solidFill>
                <a:latin typeface="Garamond" pitchFamily="18" charset="0"/>
                <a:cs typeface="+mn-cs"/>
              </a:rPr>
              <a:t> </a:t>
            </a:r>
            <a:r>
              <a:rPr lang="en-US" sz="3000" b="1" i="1" dirty="0" err="1">
                <a:solidFill>
                  <a:prstClr val="white"/>
                </a:solidFill>
                <a:latin typeface="Garamond" pitchFamily="18" charset="0"/>
                <a:cs typeface="+mn-cs"/>
              </a:rPr>
              <a:t>sadar</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dan</a:t>
            </a:r>
            <a:r>
              <a:rPr lang="en-US" sz="3000" i="1" dirty="0">
                <a:solidFill>
                  <a:prstClr val="white"/>
                </a:solidFill>
                <a:latin typeface="Garamond" pitchFamily="18" charset="0"/>
                <a:cs typeface="+mn-cs"/>
              </a:rPr>
              <a:t> </a:t>
            </a:r>
            <a:r>
              <a:rPr lang="en-US" sz="3000" b="1" i="1" dirty="0" err="1">
                <a:solidFill>
                  <a:prstClr val="white"/>
                </a:solidFill>
                <a:latin typeface="Garamond" pitchFamily="18" charset="0"/>
                <a:cs typeface="+mn-cs"/>
              </a:rPr>
              <a:t>terencana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untuk</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mewujudkan</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suasana</a:t>
            </a:r>
            <a:r>
              <a:rPr lang="en-US" sz="3000" b="1" i="1" u="sng"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belajar</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dan</a:t>
            </a:r>
            <a:r>
              <a:rPr lang="en-US" sz="3000" i="1" dirty="0">
                <a:solidFill>
                  <a:prstClr val="white"/>
                </a:solidFill>
                <a:latin typeface="Garamond" pitchFamily="18" charset="0"/>
                <a:cs typeface="+mn-cs"/>
              </a:rPr>
              <a:t> </a:t>
            </a:r>
            <a:r>
              <a:rPr lang="en-US" sz="3000" b="1" i="1" u="sng" dirty="0">
                <a:solidFill>
                  <a:prstClr val="white"/>
                </a:solidFill>
                <a:latin typeface="Garamond" pitchFamily="18" charset="0"/>
                <a:cs typeface="+mn-cs"/>
              </a:rPr>
              <a:t>proses </a:t>
            </a:r>
            <a:r>
              <a:rPr lang="en-US" sz="3000" b="1" i="1" u="sng" dirty="0" err="1">
                <a:solidFill>
                  <a:prstClr val="white"/>
                </a:solidFill>
                <a:latin typeface="Garamond" pitchFamily="18" charset="0"/>
                <a:cs typeface="+mn-cs"/>
              </a:rPr>
              <a:t>pembelajaran</a:t>
            </a:r>
            <a:r>
              <a:rPr lang="en-US" sz="3000" b="1" i="1" dirty="0">
                <a:solidFill>
                  <a:prstClr val="white"/>
                </a:solidFill>
                <a:latin typeface="Garamond" pitchFamily="18" charset="0"/>
                <a:cs typeface="+mn-cs"/>
              </a:rPr>
              <a:t> </a:t>
            </a:r>
            <a:r>
              <a:rPr lang="en-US" sz="3000" i="1" dirty="0">
                <a:solidFill>
                  <a:prstClr val="white"/>
                </a:solidFill>
                <a:latin typeface="Garamond" pitchFamily="18" charset="0"/>
                <a:cs typeface="+mn-cs"/>
              </a:rPr>
              <a:t>agar </a:t>
            </a:r>
            <a:r>
              <a:rPr lang="en-US" sz="3000" i="1" dirty="0" err="1">
                <a:solidFill>
                  <a:prstClr val="white"/>
                </a:solidFill>
                <a:latin typeface="Garamond" pitchFamily="18" charset="0"/>
                <a:cs typeface="+mn-cs"/>
              </a:rPr>
              <a:t>peserta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didik</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secara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aktif</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mengembangkan</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potensi</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dirinya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untuk</a:t>
            </a:r>
            <a:r>
              <a:rPr lang="en-US" sz="3000" i="1" dirty="0">
                <a:solidFill>
                  <a:prstClr val="white"/>
                </a:solidFill>
                <a:latin typeface="Garamond" pitchFamily="18" charset="0"/>
                <a:cs typeface="+mn-cs"/>
              </a:rPr>
              <a:t> </a:t>
            </a:r>
            <a:r>
              <a:rPr lang="en-US" sz="4000" b="1" i="1" u="sng" dirty="0" err="1">
                <a:solidFill>
                  <a:srgbClr val="FFFF00"/>
                </a:solidFill>
                <a:latin typeface="Garamond" pitchFamily="18" charset="0"/>
                <a:cs typeface="+mn-cs"/>
              </a:rPr>
              <a:t>memiliki</a:t>
            </a:r>
            <a:r>
              <a:rPr lang="en-US" sz="4000" b="1" i="1" u="sng" dirty="0">
                <a:solidFill>
                  <a:srgbClr val="FFFF00"/>
                </a:solidFill>
                <a:latin typeface="Garamond" pitchFamily="18" charset="0"/>
                <a:cs typeface="+mn-cs"/>
              </a:rPr>
              <a:t> spiritual </a:t>
            </a:r>
            <a:r>
              <a:rPr lang="en-US" sz="4000" b="1" i="1" u="sng" dirty="0" err="1">
                <a:solidFill>
                  <a:srgbClr val="FFFF00"/>
                </a:solidFill>
                <a:latin typeface="Garamond" pitchFamily="18" charset="0"/>
                <a:cs typeface="+mn-cs"/>
              </a:rPr>
              <a:t>keagamaan</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pengendalian</a:t>
            </a:r>
            <a:r>
              <a:rPr lang="en-US" sz="3000" b="1" i="1" u="sng"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diri</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kepribadian</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kecerdasan</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akhlak</a:t>
            </a:r>
            <a:r>
              <a:rPr lang="en-US" sz="3000" b="1" i="1" u="sng"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mulia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serta</a:t>
            </a:r>
            <a:r>
              <a:rPr lang="en-US" sz="3000" i="1" dirty="0">
                <a:solidFill>
                  <a:prstClr val="white"/>
                </a:solidFill>
                <a:latin typeface="Garamond" pitchFamily="18" charset="0"/>
                <a:cs typeface="+mn-cs"/>
              </a:rPr>
              <a:t> </a:t>
            </a:r>
            <a:r>
              <a:rPr lang="en-US" sz="3000" b="1" i="1" u="sng" dirty="0" err="1">
                <a:solidFill>
                  <a:prstClr val="white"/>
                </a:solidFill>
                <a:latin typeface="Garamond" pitchFamily="18" charset="0"/>
                <a:cs typeface="+mn-cs"/>
              </a:rPr>
              <a:t>keterampilan</a:t>
            </a:r>
            <a:r>
              <a:rPr lang="en-US" sz="3000" i="1" dirty="0">
                <a:solidFill>
                  <a:prstClr val="white"/>
                </a:solidFill>
                <a:latin typeface="Garamond" pitchFamily="18" charset="0"/>
                <a:cs typeface="+mn-cs"/>
              </a:rPr>
              <a:t> yang </a:t>
            </a:r>
            <a:r>
              <a:rPr lang="en-US" sz="3000" i="1" dirty="0" err="1">
                <a:solidFill>
                  <a:prstClr val="white"/>
                </a:solidFill>
                <a:latin typeface="Garamond" pitchFamily="18" charset="0"/>
                <a:cs typeface="+mn-cs"/>
              </a:rPr>
              <a:t>diperlukan</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dirinya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masyarakat</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bangsa</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dan</a:t>
            </a:r>
            <a:r>
              <a:rPr lang="en-US" sz="3000" i="1" dirty="0">
                <a:solidFill>
                  <a:prstClr val="white"/>
                </a:solidFill>
                <a:latin typeface="Garamond" pitchFamily="18" charset="0"/>
                <a:cs typeface="+mn-cs"/>
              </a:rPr>
              <a:t> </a:t>
            </a:r>
            <a:r>
              <a:rPr lang="en-US" sz="3000" i="1" dirty="0" err="1">
                <a:solidFill>
                  <a:prstClr val="white"/>
                </a:solidFill>
                <a:latin typeface="Garamond" pitchFamily="18" charset="0"/>
                <a:cs typeface="+mn-cs"/>
              </a:rPr>
              <a:t>negara</a:t>
            </a:r>
            <a:r>
              <a:rPr lang="en-US" sz="3000" i="1" dirty="0">
                <a:solidFill>
                  <a:prstClr val="white"/>
                </a:solidFill>
                <a:latin typeface="Garamond" pitchFamily="18" charset="0"/>
                <a:cs typeface="+mn-cs"/>
              </a:rPr>
              <a:t>.</a:t>
            </a:r>
          </a:p>
        </p:txBody>
      </p:sp>
    </p:spTree>
    <p:extLst>
      <p:ext uri="{BB962C8B-B14F-4D97-AF65-F5344CB8AC3E}">
        <p14:creationId xmlns="" xmlns:p14="http://schemas.microsoft.com/office/powerpoint/2010/main" val="2858002869"/>
      </p:ext>
    </p:extLst>
  </p:cSld>
  <p:clrMapOvr>
    <a:masterClrMapping/>
  </p:clrMapOvr>
  <p:transition spd="slow">
    <p:wedg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81000" y="304800"/>
            <a:ext cx="8458200" cy="6172200"/>
          </a:xfrm>
          <a:solidFill>
            <a:srgbClr val="FFFF00"/>
          </a:solidFill>
        </p:spPr>
        <p:txBody>
          <a:bodyPr>
            <a:noAutofit/>
          </a:bodyPr>
          <a:lstStyle/>
          <a:p>
            <a:pPr algn="ctr">
              <a:defRPr/>
            </a:pPr>
            <a:r>
              <a:rPr lang="en-US" sz="2400" dirty="0" err="1" smtClean="0">
                <a:solidFill>
                  <a:schemeClr val="tx1"/>
                </a:solidFill>
                <a:latin typeface="Bookman Old Style" pitchFamily="18" charset="0"/>
                <a:cs typeface="Estrangelo Edessa" pitchFamily="66" charset="0"/>
              </a:rPr>
              <a:t>Pasal</a:t>
            </a:r>
            <a:r>
              <a:rPr lang="en-US" sz="2400" dirty="0" smtClean="0">
                <a:solidFill>
                  <a:schemeClr val="tx1"/>
                </a:solidFill>
                <a:latin typeface="Bookman Old Style" pitchFamily="18" charset="0"/>
                <a:cs typeface="Estrangelo Edessa" pitchFamily="66" charset="0"/>
              </a:rPr>
              <a:t> 3 </a:t>
            </a:r>
            <a:r>
              <a:rPr lang="en-US" sz="2400" i="1" dirty="0">
                <a:solidFill>
                  <a:schemeClr val="tx1"/>
                </a:solidFill>
                <a:latin typeface="Bookman Old Style" pitchFamily="18" charset="0"/>
                <a:cs typeface="Estrangelo Edessa" pitchFamily="66" charset="0"/>
              </a:rPr>
              <a:t>UU SISDIKNAS 23 </a:t>
            </a:r>
            <a:r>
              <a:rPr lang="en-US" sz="2400" i="1" dirty="0" err="1">
                <a:solidFill>
                  <a:schemeClr val="tx1"/>
                </a:solidFill>
                <a:latin typeface="Bookman Old Style" pitchFamily="18" charset="0"/>
                <a:cs typeface="Estrangelo Edessa" pitchFamily="66" charset="0"/>
              </a:rPr>
              <a:t>tahun</a:t>
            </a:r>
            <a:r>
              <a:rPr lang="en-US" sz="2400" i="1" dirty="0">
                <a:solidFill>
                  <a:schemeClr val="tx1"/>
                </a:solidFill>
                <a:latin typeface="Bookman Old Style" pitchFamily="18" charset="0"/>
                <a:cs typeface="Estrangelo Edessa" pitchFamily="66" charset="0"/>
              </a:rPr>
              <a:t> 2003 </a:t>
            </a:r>
            <a:r>
              <a:rPr lang="en-US" sz="2400" dirty="0" smtClean="0">
                <a:latin typeface="Bookman Old Style" pitchFamily="18" charset="0"/>
                <a:cs typeface="Estrangelo Edessa" pitchFamily="66" charset="0"/>
              </a:rPr>
              <a:t>;</a:t>
            </a:r>
            <a:br>
              <a:rPr lang="en-US" sz="2400" dirty="0" smtClean="0">
                <a:latin typeface="Bookman Old Style" pitchFamily="18" charset="0"/>
                <a:cs typeface="Estrangelo Edessa" pitchFamily="66" charset="0"/>
              </a:rPr>
            </a:br>
            <a:r>
              <a:rPr lang="en-US" sz="2400" dirty="0" smtClean="0">
                <a:latin typeface="Bookman Old Style" pitchFamily="18" charset="0"/>
                <a:cs typeface="Estrangelo Edessa" pitchFamily="66" charset="0"/>
              </a:rPr>
              <a:t/>
            </a:r>
            <a:br>
              <a:rPr lang="en-US" sz="2400" dirty="0" smtClean="0">
                <a:latin typeface="Bookman Old Style" pitchFamily="18" charset="0"/>
                <a:cs typeface="Estrangelo Edessa" pitchFamily="66" charset="0"/>
              </a:rPr>
            </a:br>
            <a:r>
              <a:rPr lang="en-US" sz="2400" dirty="0" err="1" smtClean="0">
                <a:solidFill>
                  <a:srgbClr val="111111"/>
                </a:solidFill>
                <a:latin typeface="Bookman Old Style" pitchFamily="18" charset="0"/>
                <a:cs typeface="Estrangelo Edessa" pitchFamily="66" charset="0"/>
              </a:rPr>
              <a:t>Kurikulum</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tersebut</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pada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dasarnya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untuk</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mencapai</a:t>
            </a:r>
            <a:r>
              <a:rPr lang="en-US" sz="2400"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Fungsi</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dan</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Tujuan</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Pendidikan</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Nasional</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yaitu</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Pendidikan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Nasional</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berfungsi</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mengembangkan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kemampuan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dan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membentuk</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watak</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serta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peradaban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bangsa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bertujuan</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untuk</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berkembangnya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potensi</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peserta</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didik</a:t>
            </a:r>
            <a:r>
              <a:rPr lang="en-US" sz="2400" dirty="0" smtClean="0">
                <a:solidFill>
                  <a:srgbClr val="111111"/>
                </a:solidFill>
                <a:latin typeface="Bookman Old Style" pitchFamily="18" charset="0"/>
                <a:cs typeface="Estrangelo Edessa" pitchFamily="66" charset="0"/>
              </a:rPr>
              <a:t> agar </a:t>
            </a:r>
            <a:r>
              <a:rPr lang="en-US" sz="2400" dirty="0" err="1" smtClean="0">
                <a:solidFill>
                  <a:srgbClr val="111111"/>
                </a:solidFill>
                <a:latin typeface="Bookman Old Style" pitchFamily="18" charset="0"/>
                <a:cs typeface="Estrangelo Edessa" pitchFamily="66" charset="0"/>
              </a:rPr>
              <a:t>menjadi</a:t>
            </a:r>
            <a:r>
              <a:rPr lang="en-US" sz="2400" dirty="0" smtClean="0">
                <a:solidFill>
                  <a:srgbClr val="111111"/>
                </a:solidFill>
                <a:latin typeface="Bookman Old Style" pitchFamily="18" charset="0"/>
                <a:cs typeface="Estrangelo Edessa" pitchFamily="66" charset="0"/>
              </a:rPr>
              <a:t> </a:t>
            </a:r>
            <a:r>
              <a:rPr lang="en-US" sz="2400" dirty="0" err="1" smtClean="0">
                <a:solidFill>
                  <a:srgbClr val="111111"/>
                </a:solidFill>
                <a:latin typeface="Bookman Old Style" pitchFamily="18" charset="0"/>
                <a:cs typeface="Estrangelo Edessa" pitchFamily="66" charset="0"/>
              </a:rPr>
              <a:t>manusia</a:t>
            </a:r>
            <a:r>
              <a:rPr lang="en-US" sz="2400" dirty="0" smtClean="0">
                <a:solidFill>
                  <a:srgbClr val="111111"/>
                </a:solidFill>
                <a:latin typeface="Bookman Old Style" pitchFamily="18" charset="0"/>
                <a:cs typeface="Estrangelo Edessa" pitchFamily="66" charset="0"/>
              </a:rPr>
              <a:t> yang </a:t>
            </a:r>
            <a:r>
              <a:rPr lang="en-US" sz="3600" i="1" u="sng" dirty="0" err="1" smtClean="0">
                <a:solidFill>
                  <a:srgbClr val="111111"/>
                </a:solidFill>
                <a:latin typeface="Bookman Old Style" pitchFamily="18" charset="0"/>
                <a:cs typeface="Estrangelo Edessa" pitchFamily="66" charset="0"/>
              </a:rPr>
              <a:t>Beriman</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dan</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Bertaqwa</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terhadap</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Tuhan</a:t>
            </a:r>
            <a:r>
              <a:rPr lang="en-US" sz="3600" i="1" u="sng" dirty="0" smtClean="0">
                <a:solidFill>
                  <a:srgbClr val="111111"/>
                </a:solidFill>
                <a:latin typeface="Bookman Old Style" pitchFamily="18" charset="0"/>
                <a:cs typeface="Estrangelo Edessa" pitchFamily="66" charset="0"/>
              </a:rPr>
              <a:t> Yang </a:t>
            </a:r>
            <a:r>
              <a:rPr lang="en-US" sz="3600" i="1" u="sng" dirty="0" err="1" smtClean="0">
                <a:solidFill>
                  <a:srgbClr val="111111"/>
                </a:solidFill>
                <a:latin typeface="Bookman Old Style" pitchFamily="18" charset="0"/>
                <a:cs typeface="Estrangelo Edessa" pitchFamily="66" charset="0"/>
              </a:rPr>
              <a:t>Maha</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Esa</a:t>
            </a:r>
            <a:r>
              <a:rPr lang="en-US" sz="3600" i="1"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Berakhlak</a:t>
            </a:r>
            <a:r>
              <a:rPr lang="en-US" sz="3600" i="1" u="sng" dirty="0" smtClean="0">
                <a:solidFill>
                  <a:srgbClr val="111111"/>
                </a:solidFill>
                <a:latin typeface="Bookman Old Style" pitchFamily="18" charset="0"/>
                <a:cs typeface="Estrangelo Edessa" pitchFamily="66" charset="0"/>
              </a:rPr>
              <a:t> </a:t>
            </a:r>
            <a:r>
              <a:rPr lang="en-US" sz="3600" i="1" u="sng" dirty="0" err="1" smtClean="0">
                <a:solidFill>
                  <a:srgbClr val="111111"/>
                </a:solidFill>
                <a:latin typeface="Bookman Old Style" pitchFamily="18" charset="0"/>
                <a:cs typeface="Estrangelo Edessa" pitchFamily="66" charset="0"/>
              </a:rPr>
              <a:t>Mulia</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Sehat</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Berilmu</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Cakap</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Kreatif</a:t>
            </a:r>
            <a:r>
              <a:rPr lang="en-US" sz="2400" i="1" dirty="0" smtClean="0">
                <a:solidFill>
                  <a:srgbClr val="111111"/>
                </a:solidFill>
                <a:latin typeface="Bookman Old Style" pitchFamily="18" charset="0"/>
                <a:cs typeface="Estrangelo Edessa" pitchFamily="66" charset="0"/>
              </a:rPr>
              <a:t>, </a:t>
            </a:r>
            <a:r>
              <a:rPr lang="en-US" sz="2400" i="1" u="sng" dirty="0" err="1" smtClean="0">
                <a:solidFill>
                  <a:srgbClr val="111111"/>
                </a:solidFill>
                <a:latin typeface="Bookman Old Style" pitchFamily="18" charset="0"/>
                <a:cs typeface="Estrangelo Edessa" pitchFamily="66" charset="0"/>
              </a:rPr>
              <a:t>Mandiri</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dan</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menjadi</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warga</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negara</a:t>
            </a:r>
            <a:r>
              <a:rPr lang="en-US" sz="2400" i="1" dirty="0" smtClean="0">
                <a:solidFill>
                  <a:srgbClr val="111111"/>
                </a:solidFill>
                <a:latin typeface="Bookman Old Style" pitchFamily="18" charset="0"/>
                <a:cs typeface="Estrangelo Edessa" pitchFamily="66" charset="0"/>
              </a:rPr>
              <a:t> yang </a:t>
            </a:r>
            <a:r>
              <a:rPr lang="en-US" sz="2400" i="1" dirty="0" err="1" smtClean="0">
                <a:solidFill>
                  <a:srgbClr val="111111"/>
                </a:solidFill>
                <a:latin typeface="Bookman Old Style" pitchFamily="18" charset="0"/>
                <a:cs typeface="Estrangelo Edessa" pitchFamily="66" charset="0"/>
              </a:rPr>
              <a:t>demokratis</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serta</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bertanggung</a:t>
            </a:r>
            <a:r>
              <a:rPr lang="en-US" sz="2400" i="1" dirty="0" smtClean="0">
                <a:solidFill>
                  <a:srgbClr val="111111"/>
                </a:solidFill>
                <a:latin typeface="Bookman Old Style" pitchFamily="18" charset="0"/>
                <a:cs typeface="Estrangelo Edessa" pitchFamily="66" charset="0"/>
              </a:rPr>
              <a:t> </a:t>
            </a:r>
            <a:r>
              <a:rPr lang="en-US" sz="2400" i="1" dirty="0" err="1" smtClean="0">
                <a:solidFill>
                  <a:srgbClr val="111111"/>
                </a:solidFill>
                <a:latin typeface="Bookman Old Style" pitchFamily="18" charset="0"/>
                <a:cs typeface="Estrangelo Edessa" pitchFamily="66" charset="0"/>
              </a:rPr>
              <a:t>jawab</a:t>
            </a:r>
            <a:r>
              <a:rPr lang="en-US" sz="2400" i="1" dirty="0" smtClean="0">
                <a:solidFill>
                  <a:srgbClr val="111111"/>
                </a:solidFill>
                <a:latin typeface="Bookman Old Style" pitchFamily="18" charset="0"/>
                <a:cs typeface="Estrangelo Edessa" pitchFamily="66" charset="0"/>
              </a:rPr>
              <a:t>.</a:t>
            </a:r>
            <a:endParaRPr lang="en-US" sz="2400" dirty="0" smtClean="0">
              <a:solidFill>
                <a:srgbClr val="111111"/>
              </a:solidFill>
              <a:latin typeface="Bookman Old Style" pitchFamily="18" charset="0"/>
              <a:cs typeface="Estrangelo Edessa" pitchFamily="66" charset="0"/>
            </a:endParaRPr>
          </a:p>
        </p:txBody>
      </p:sp>
    </p:spTree>
    <p:extLst>
      <p:ext uri="{BB962C8B-B14F-4D97-AF65-F5344CB8AC3E}">
        <p14:creationId xmlns="" xmlns:p14="http://schemas.microsoft.com/office/powerpoint/2010/main" val="2204932766"/>
      </p:ext>
    </p:extLst>
  </p:cSld>
  <p:clrMapOvr>
    <a:masterClrMapping/>
  </p:clrMapOvr>
  <p:transition spd="slow">
    <p:wedg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382000" cy="5867400"/>
          </a:xfrm>
          <a:solidFill>
            <a:srgbClr val="FFFF00"/>
          </a:solidFill>
          <a:ln w="57150" cmpd="thickThin">
            <a:solidFill>
              <a:schemeClr val="tx1"/>
            </a:solidFill>
          </a:ln>
        </p:spPr>
        <p:txBody>
          <a:bodyPr>
            <a:noAutofit/>
          </a:bodyPr>
          <a:lstStyle/>
          <a:p>
            <a:pPr algn="ctr" eaLnBrk="1" hangingPunct="1">
              <a:defRPr/>
            </a:pPr>
            <a:r>
              <a:rPr lang="en-US" sz="2000" i="1" dirty="0" err="1" smtClean="0">
                <a:solidFill>
                  <a:schemeClr val="tx1"/>
                </a:solidFill>
                <a:latin typeface="Garamond" pitchFamily="18" charset="0"/>
              </a:rPr>
              <a:t>Pasal</a:t>
            </a:r>
            <a:r>
              <a:rPr lang="en-US" sz="2000" i="1" dirty="0" smtClean="0">
                <a:solidFill>
                  <a:schemeClr val="tx1"/>
                </a:solidFill>
                <a:latin typeface="Garamond" pitchFamily="18" charset="0"/>
              </a:rPr>
              <a:t> 36 </a:t>
            </a:r>
            <a:r>
              <a:rPr lang="en-US" sz="2000" i="1" dirty="0" err="1" smtClean="0">
                <a:solidFill>
                  <a:schemeClr val="tx1"/>
                </a:solidFill>
                <a:latin typeface="Garamond" pitchFamily="18" charset="0"/>
              </a:rPr>
              <a:t>ayat</a:t>
            </a:r>
            <a:r>
              <a:rPr lang="en-US" sz="2000" i="1" dirty="0" smtClean="0">
                <a:solidFill>
                  <a:schemeClr val="tx1"/>
                </a:solidFill>
                <a:latin typeface="Garamond" pitchFamily="18" charset="0"/>
              </a:rPr>
              <a:t> 3  UU SISDIKNAS 23 </a:t>
            </a:r>
            <a:r>
              <a:rPr lang="en-US" sz="2000" i="1" dirty="0" err="1" smtClean="0">
                <a:solidFill>
                  <a:schemeClr val="tx1"/>
                </a:solidFill>
                <a:latin typeface="Garamond" pitchFamily="18" charset="0"/>
              </a:rPr>
              <a:t>tahun</a:t>
            </a:r>
            <a:r>
              <a:rPr lang="en-US" sz="2000" i="1" dirty="0" smtClean="0">
                <a:solidFill>
                  <a:schemeClr val="tx1"/>
                </a:solidFill>
                <a:latin typeface="Garamond" pitchFamily="18" charset="0"/>
              </a:rPr>
              <a:t> 2003 ;</a:t>
            </a:r>
            <a:br>
              <a:rPr lang="en-US" sz="2000" i="1" dirty="0" smtClean="0">
                <a:solidFill>
                  <a:schemeClr val="tx1"/>
                </a:solidFill>
                <a:latin typeface="Garamond" pitchFamily="18" charset="0"/>
              </a:rPr>
            </a:br>
            <a:r>
              <a:rPr lang="en-US" sz="2000" i="1" dirty="0">
                <a:solidFill>
                  <a:schemeClr val="tx1"/>
                </a:solidFill>
                <a:latin typeface="Garamond" pitchFamily="18" charset="0"/>
              </a:rPr>
              <a:t/>
            </a:r>
            <a:br>
              <a:rPr lang="en-US" sz="2000" i="1" dirty="0">
                <a:solidFill>
                  <a:schemeClr val="tx1"/>
                </a:solidFill>
                <a:latin typeface="Garamond" pitchFamily="18" charset="0"/>
              </a:rPr>
            </a:b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err="1" smtClean="0">
                <a:solidFill>
                  <a:schemeClr val="tx1"/>
                </a:solidFill>
                <a:latin typeface="Garamond" pitchFamily="18" charset="0"/>
              </a:rPr>
              <a:t>Kurikulum</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disusun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sesuai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dengan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jenjang</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pendidikan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dalam</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kerangka</a:t>
            </a:r>
            <a:r>
              <a:rPr lang="en-US" sz="2000" dirty="0" smtClean="0">
                <a:solidFill>
                  <a:schemeClr val="tx1"/>
                </a:solidFill>
                <a:latin typeface="Garamond" pitchFamily="18" charset="0"/>
              </a:rPr>
              <a:t> NKRI </a:t>
            </a:r>
            <a:r>
              <a:rPr lang="en-US" sz="2000" dirty="0" err="1" smtClean="0">
                <a:solidFill>
                  <a:schemeClr val="tx1"/>
                </a:solidFill>
                <a:latin typeface="Garamond" pitchFamily="18" charset="0"/>
              </a:rPr>
              <a:t>dengan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memperhatikan</a:t>
            </a:r>
            <a:r>
              <a:rPr lang="en-US" sz="2000" dirty="0" smtClean="0">
                <a:solidFill>
                  <a:schemeClr val="tx1"/>
                </a:solidFill>
                <a:latin typeface="Garamond" pitchFamily="18" charset="0"/>
              </a:rPr>
              <a:t>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a. </a:t>
            </a:r>
            <a:r>
              <a:rPr lang="en-US" sz="2800" i="1" u="sng" dirty="0" err="1" smtClean="0">
                <a:solidFill>
                  <a:schemeClr val="tx1"/>
                </a:solidFill>
                <a:latin typeface="Garamond" pitchFamily="18" charset="0"/>
              </a:rPr>
              <a:t>Peningkatan</a:t>
            </a:r>
            <a:r>
              <a:rPr lang="en-US" sz="2800" i="1" u="sng" dirty="0" smtClean="0">
                <a:solidFill>
                  <a:schemeClr val="tx1"/>
                </a:solidFill>
                <a:latin typeface="Garamond" pitchFamily="18" charset="0"/>
              </a:rPr>
              <a:t> </a:t>
            </a:r>
            <a:r>
              <a:rPr lang="en-US" sz="2800" i="1" u="sng" dirty="0" err="1" smtClean="0">
                <a:solidFill>
                  <a:schemeClr val="tx1"/>
                </a:solidFill>
                <a:latin typeface="Garamond" pitchFamily="18" charset="0"/>
              </a:rPr>
              <a:t>iman</a:t>
            </a:r>
            <a:r>
              <a:rPr lang="en-US" sz="2800" i="1" u="sng" dirty="0" smtClean="0">
                <a:solidFill>
                  <a:schemeClr val="tx1"/>
                </a:solidFill>
                <a:latin typeface="Garamond" pitchFamily="18" charset="0"/>
              </a:rPr>
              <a:t> </a:t>
            </a:r>
            <a:r>
              <a:rPr lang="en-US" sz="2800" i="1" u="sng" dirty="0" err="1" smtClean="0">
                <a:solidFill>
                  <a:schemeClr val="tx1"/>
                </a:solidFill>
                <a:latin typeface="Garamond" pitchFamily="18" charset="0"/>
              </a:rPr>
              <a:t>dan</a:t>
            </a:r>
            <a:r>
              <a:rPr lang="en-US" sz="2800" i="1" u="sng" dirty="0" smtClean="0">
                <a:solidFill>
                  <a:schemeClr val="tx1"/>
                </a:solidFill>
                <a:latin typeface="Garamond" pitchFamily="18" charset="0"/>
              </a:rPr>
              <a:t> </a:t>
            </a:r>
            <a:r>
              <a:rPr lang="en-US" sz="2800" i="1" u="sng" dirty="0" err="1" smtClean="0">
                <a:solidFill>
                  <a:schemeClr val="tx1"/>
                </a:solidFill>
                <a:latin typeface="Garamond" pitchFamily="18" charset="0"/>
              </a:rPr>
              <a:t>taqwa</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b. </a:t>
            </a:r>
            <a:r>
              <a:rPr lang="en-US" sz="2800" i="1" u="sng" dirty="0" err="1" smtClean="0">
                <a:solidFill>
                  <a:schemeClr val="tx1"/>
                </a:solidFill>
                <a:latin typeface="Garamond" pitchFamily="18" charset="0"/>
              </a:rPr>
              <a:t>Peningkatan</a:t>
            </a:r>
            <a:r>
              <a:rPr lang="en-US" sz="2800" i="1" u="sng" dirty="0" smtClean="0">
                <a:solidFill>
                  <a:schemeClr val="tx1"/>
                </a:solidFill>
                <a:latin typeface="Garamond" pitchFamily="18" charset="0"/>
              </a:rPr>
              <a:t> </a:t>
            </a:r>
            <a:r>
              <a:rPr lang="en-US" sz="2800" i="1" u="sng" dirty="0" err="1" smtClean="0">
                <a:solidFill>
                  <a:schemeClr val="tx1"/>
                </a:solidFill>
                <a:latin typeface="Garamond" pitchFamily="18" charset="0"/>
              </a:rPr>
              <a:t>akhlak</a:t>
            </a:r>
            <a:r>
              <a:rPr lang="en-US" sz="2800" i="1" u="sng" dirty="0" smtClean="0">
                <a:solidFill>
                  <a:schemeClr val="tx1"/>
                </a:solidFill>
                <a:latin typeface="Garamond" pitchFamily="18" charset="0"/>
              </a:rPr>
              <a:t> </a:t>
            </a:r>
            <a:r>
              <a:rPr lang="en-US" sz="2800" i="1" u="sng" dirty="0" err="1" smtClean="0">
                <a:solidFill>
                  <a:schemeClr val="tx1"/>
                </a:solidFill>
                <a:latin typeface="Garamond" pitchFamily="18" charset="0"/>
              </a:rPr>
              <a:t>mulia</a:t>
            </a:r>
            <a:r>
              <a:rPr lang="en-US" sz="2400" i="1" dirty="0" smtClean="0">
                <a:solidFill>
                  <a:schemeClr val="tx1"/>
                </a:solidFill>
                <a:latin typeface="Garamond" pitchFamily="18" charset="0"/>
              </a:rPr>
              <a:t> </a:t>
            </a:r>
            <a:r>
              <a:rPr lang="en-US" sz="2000" i="1" dirty="0" smtClean="0">
                <a:solidFill>
                  <a:schemeClr val="tx1"/>
                </a:solidFill>
                <a:latin typeface="Garamond" pitchFamily="18" charset="0"/>
              </a:rPr>
              <a:t>( </a:t>
            </a:r>
            <a:r>
              <a:rPr lang="en-US" sz="2000" i="1" dirty="0" err="1" smtClean="0">
                <a:solidFill>
                  <a:schemeClr val="tx1"/>
                </a:solidFill>
                <a:latin typeface="Garamond" pitchFamily="18" charset="0"/>
              </a:rPr>
              <a:t>Pasal</a:t>
            </a:r>
            <a:r>
              <a:rPr lang="en-US" sz="2000" i="1" dirty="0" smtClean="0">
                <a:solidFill>
                  <a:schemeClr val="tx1"/>
                </a:solidFill>
                <a:latin typeface="Garamond" pitchFamily="18" charset="0"/>
              </a:rPr>
              <a:t> 1 </a:t>
            </a:r>
            <a:r>
              <a:rPr lang="en-US" sz="2000" i="1" dirty="0" err="1" smtClean="0">
                <a:solidFill>
                  <a:schemeClr val="tx1"/>
                </a:solidFill>
                <a:latin typeface="Garamond" pitchFamily="18" charset="0"/>
              </a:rPr>
              <a:t>ayat</a:t>
            </a:r>
            <a:r>
              <a:rPr lang="en-US" sz="2000" i="1" dirty="0" smtClean="0">
                <a:solidFill>
                  <a:schemeClr val="tx1"/>
                </a:solidFill>
                <a:latin typeface="Garamond" pitchFamily="18" charset="0"/>
              </a:rPr>
              <a:t> 1  )</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c. </a:t>
            </a:r>
            <a:r>
              <a:rPr lang="en-US" sz="2000" dirty="0" err="1" smtClean="0">
                <a:solidFill>
                  <a:schemeClr val="tx1"/>
                </a:solidFill>
                <a:latin typeface="Garamond" pitchFamily="18" charset="0"/>
              </a:rPr>
              <a:t>Peningkatan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potensi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kecerdasan</a:t>
            </a:r>
            <a:r>
              <a:rPr lang="en-US" sz="2000" dirty="0" smtClean="0">
                <a:solidFill>
                  <a:schemeClr val="tx1"/>
                </a:solidFill>
                <a:latin typeface="Garamond" pitchFamily="18" charset="0"/>
              </a:rPr>
              <a:t> &amp; </a:t>
            </a:r>
            <a:r>
              <a:rPr lang="en-US" sz="2000" dirty="0" err="1" smtClean="0">
                <a:solidFill>
                  <a:schemeClr val="tx1"/>
                </a:solidFill>
                <a:latin typeface="Garamond" pitchFamily="18" charset="0"/>
              </a:rPr>
              <a:t>minat</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peserta</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didik</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d. </a:t>
            </a:r>
            <a:r>
              <a:rPr lang="en-US" sz="2000" dirty="0" err="1" smtClean="0">
                <a:solidFill>
                  <a:schemeClr val="tx1"/>
                </a:solidFill>
                <a:latin typeface="Garamond" pitchFamily="18" charset="0"/>
              </a:rPr>
              <a:t>Keragaman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potensi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daerah</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lingkungan</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e. </a:t>
            </a:r>
            <a:r>
              <a:rPr lang="en-US" sz="2000" dirty="0" err="1" smtClean="0">
                <a:solidFill>
                  <a:schemeClr val="tx1"/>
                </a:solidFill>
                <a:latin typeface="Garamond" pitchFamily="18" charset="0"/>
              </a:rPr>
              <a:t>Tuntutan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pembangunan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daerah</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nasional</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f. </a:t>
            </a:r>
            <a:r>
              <a:rPr lang="en-US" sz="2000" i="1" dirty="0" err="1" smtClean="0">
                <a:solidFill>
                  <a:schemeClr val="tx1"/>
                </a:solidFill>
                <a:latin typeface="Garamond" pitchFamily="18" charset="0"/>
              </a:rPr>
              <a:t>Tuntutan</a:t>
            </a:r>
            <a:r>
              <a:rPr lang="en-US" sz="2000" i="1" dirty="0" smtClean="0">
                <a:solidFill>
                  <a:schemeClr val="tx1"/>
                </a:solidFill>
                <a:latin typeface="Garamond" pitchFamily="18" charset="0"/>
              </a:rPr>
              <a:t> </a:t>
            </a:r>
            <a:r>
              <a:rPr lang="en-US" sz="2000" i="1" dirty="0" err="1" smtClean="0">
                <a:solidFill>
                  <a:schemeClr val="tx1"/>
                </a:solidFill>
                <a:latin typeface="Garamond" pitchFamily="18" charset="0"/>
              </a:rPr>
              <a:t>Dunia</a:t>
            </a:r>
            <a:r>
              <a:rPr lang="en-US" sz="2000" i="1" dirty="0" smtClean="0">
                <a:solidFill>
                  <a:schemeClr val="tx1"/>
                </a:solidFill>
                <a:latin typeface="Garamond" pitchFamily="18" charset="0"/>
              </a:rPr>
              <a:t> </a:t>
            </a:r>
            <a:r>
              <a:rPr lang="en-US" sz="2000" i="1" dirty="0" err="1" smtClean="0">
                <a:solidFill>
                  <a:schemeClr val="tx1"/>
                </a:solidFill>
                <a:latin typeface="Garamond" pitchFamily="18" charset="0"/>
              </a:rPr>
              <a:t>Kerja</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g. </a:t>
            </a:r>
            <a:r>
              <a:rPr lang="en-US" sz="2000" dirty="0" err="1" smtClean="0">
                <a:solidFill>
                  <a:schemeClr val="tx1"/>
                </a:solidFill>
                <a:latin typeface="Garamond" pitchFamily="18" charset="0"/>
              </a:rPr>
              <a:t>Perkembangan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Ilmu</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Pengetahuan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Teknologi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Seni</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smtClean="0">
                <a:solidFill>
                  <a:schemeClr val="tx1"/>
                </a:solidFill>
                <a:latin typeface="Garamond" pitchFamily="18" charset="0"/>
              </a:rPr>
              <a:t>h. </a:t>
            </a:r>
            <a:r>
              <a:rPr lang="en-US" sz="2000" i="1" dirty="0" smtClean="0">
                <a:solidFill>
                  <a:schemeClr val="tx1"/>
                </a:solidFill>
                <a:latin typeface="Garamond" pitchFamily="18" charset="0"/>
              </a:rPr>
              <a:t>Agama</a:t>
            </a:r>
            <a:r>
              <a:rPr lang="en-US" sz="2000" dirty="0" smtClean="0">
                <a:solidFill>
                  <a:schemeClr val="tx1"/>
                </a:solidFill>
                <a:latin typeface="Garamond" pitchFamily="18" charset="0"/>
              </a:rPr>
              <a:t/>
            </a:r>
            <a:br>
              <a:rPr lang="en-US" sz="2000" dirty="0" smtClean="0">
                <a:solidFill>
                  <a:schemeClr val="tx1"/>
                </a:solidFill>
                <a:latin typeface="Garamond" pitchFamily="18" charset="0"/>
              </a:rPr>
            </a:br>
            <a:r>
              <a:rPr lang="en-US" sz="2000" dirty="0" err="1" smtClean="0">
                <a:solidFill>
                  <a:schemeClr val="tx1"/>
                </a:solidFill>
                <a:latin typeface="Garamond" pitchFamily="18" charset="0"/>
              </a:rPr>
              <a:t>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Dinamika</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perkembangan</a:t>
            </a:r>
            <a:r>
              <a:rPr lang="en-US" sz="2000" dirty="0" smtClean="0">
                <a:solidFill>
                  <a:schemeClr val="tx1"/>
                </a:solidFill>
                <a:latin typeface="Garamond" pitchFamily="18" charset="0"/>
              </a:rPr>
              <a:t> global</a:t>
            </a:r>
            <a:br>
              <a:rPr lang="en-US" sz="2000" dirty="0" smtClean="0">
                <a:solidFill>
                  <a:schemeClr val="tx1"/>
                </a:solidFill>
                <a:latin typeface="Garamond" pitchFamily="18" charset="0"/>
              </a:rPr>
            </a:br>
            <a:r>
              <a:rPr lang="en-US" sz="2000" dirty="0" smtClean="0">
                <a:solidFill>
                  <a:schemeClr val="tx1"/>
                </a:solidFill>
                <a:latin typeface="Garamond" pitchFamily="18" charset="0"/>
              </a:rPr>
              <a:t>j. </a:t>
            </a:r>
            <a:r>
              <a:rPr lang="en-US" sz="2000" dirty="0" err="1" smtClean="0">
                <a:solidFill>
                  <a:schemeClr val="tx1"/>
                </a:solidFill>
                <a:latin typeface="Garamond" pitchFamily="18" charset="0"/>
              </a:rPr>
              <a:t>Persatuan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Nasional</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dan</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nilai-nilai</a:t>
            </a:r>
            <a:r>
              <a:rPr lang="en-US" sz="2000" dirty="0" smtClean="0">
                <a:solidFill>
                  <a:schemeClr val="tx1"/>
                </a:solidFill>
                <a:latin typeface="Garamond" pitchFamily="18" charset="0"/>
              </a:rPr>
              <a:t> </a:t>
            </a:r>
            <a:r>
              <a:rPr lang="en-US" sz="2000" dirty="0" err="1" smtClean="0">
                <a:solidFill>
                  <a:schemeClr val="tx1"/>
                </a:solidFill>
                <a:latin typeface="Garamond" pitchFamily="18" charset="0"/>
              </a:rPr>
              <a:t>kebangsaan</a:t>
            </a:r>
            <a:endParaRPr lang="en-US" sz="2000" dirty="0" smtClean="0">
              <a:solidFill>
                <a:schemeClr val="tx1"/>
              </a:solidFill>
              <a:latin typeface="Garamond" pitchFamily="18" charset="0"/>
            </a:endParaRPr>
          </a:p>
        </p:txBody>
      </p:sp>
    </p:spTree>
    <p:extLst>
      <p:ext uri="{BB962C8B-B14F-4D97-AF65-F5344CB8AC3E}">
        <p14:creationId xmlns="" xmlns:p14="http://schemas.microsoft.com/office/powerpoint/2010/main" val="3237654969"/>
      </p:ext>
    </p:extLst>
  </p:cSld>
  <p:clrMapOvr>
    <a:masterClrMapping/>
  </p:clrMapOvr>
  <p:transition spd="slow">
    <p:wedg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20040"/>
            <a:ext cx="7239000" cy="1508760"/>
          </a:xfrm>
          <a:solidFill>
            <a:srgbClr val="CC0000"/>
          </a:solidFill>
        </p:spPr>
        <p:txBody>
          <a:bodyPr>
            <a:noAutofit/>
          </a:bodyPr>
          <a:lstStyle/>
          <a:p>
            <a:pPr algn="ctr" eaLnBrk="1" hangingPunct="1">
              <a:defRPr/>
            </a:pPr>
            <a:r>
              <a:rPr lang="en-US" sz="3200" dirty="0" smtClean="0">
                <a:solidFill>
                  <a:schemeClr val="bg1"/>
                </a:solidFill>
              </a:rPr>
              <a:t>PP</a:t>
            </a:r>
            <a:r>
              <a:rPr lang="en-US" sz="3200" dirty="0">
                <a:solidFill>
                  <a:schemeClr val="bg1"/>
                </a:solidFill>
              </a:rPr>
              <a:t> </a:t>
            </a:r>
            <a:r>
              <a:rPr lang="en-US" sz="3200" dirty="0" smtClean="0">
                <a:solidFill>
                  <a:schemeClr val="bg1"/>
                </a:solidFill>
              </a:rPr>
              <a:t>No : 19 </a:t>
            </a:r>
            <a:r>
              <a:rPr lang="en-US" sz="3200" dirty="0" err="1" smtClean="0">
                <a:solidFill>
                  <a:schemeClr val="bg1"/>
                </a:solidFill>
              </a:rPr>
              <a:t>Tahun</a:t>
            </a:r>
            <a:r>
              <a:rPr lang="en-US" sz="3200" dirty="0" smtClean="0">
                <a:solidFill>
                  <a:schemeClr val="bg1"/>
                </a:solidFill>
              </a:rPr>
              <a:t> 2005 </a:t>
            </a:r>
            <a:br>
              <a:rPr lang="en-US" sz="3200" dirty="0" smtClean="0">
                <a:solidFill>
                  <a:schemeClr val="bg1"/>
                </a:solidFill>
              </a:rPr>
            </a:br>
            <a:r>
              <a:rPr lang="en-US" sz="3200" dirty="0" smtClean="0">
                <a:solidFill>
                  <a:schemeClr val="bg1"/>
                </a:solidFill>
              </a:rPr>
              <a:t>yang </a:t>
            </a:r>
            <a:r>
              <a:rPr lang="en-US" sz="3200" dirty="0" err="1" smtClean="0">
                <a:solidFill>
                  <a:schemeClr val="bg1"/>
                </a:solidFill>
              </a:rPr>
              <a:t>sudah</a:t>
            </a:r>
            <a:r>
              <a:rPr lang="en-US" sz="3200" dirty="0" smtClean="0">
                <a:solidFill>
                  <a:schemeClr val="bg1"/>
                </a:solidFill>
              </a:rPr>
              <a:t> </a:t>
            </a:r>
            <a:r>
              <a:rPr lang="en-US" sz="3200" dirty="0" err="1" smtClean="0">
                <a:solidFill>
                  <a:schemeClr val="bg1"/>
                </a:solidFill>
              </a:rPr>
              <a:t>dirubah</a:t>
            </a:r>
            <a:r>
              <a:rPr lang="en-US" sz="3200" dirty="0" smtClean="0">
                <a:solidFill>
                  <a:schemeClr val="bg1"/>
                </a:solidFill>
              </a:rPr>
              <a:t> </a:t>
            </a:r>
            <a:r>
              <a:rPr lang="en-US" sz="3200" dirty="0" err="1" smtClean="0">
                <a:solidFill>
                  <a:schemeClr val="bg1"/>
                </a:solidFill>
              </a:rPr>
              <a:t>menjadi</a:t>
            </a:r>
            <a:r>
              <a:rPr lang="en-US" sz="3200" dirty="0" smtClean="0">
                <a:solidFill>
                  <a:schemeClr val="bg1"/>
                </a:solidFill>
              </a:rPr>
              <a:t> </a:t>
            </a:r>
            <a:br>
              <a:rPr lang="en-US" sz="3200" dirty="0" smtClean="0">
                <a:solidFill>
                  <a:schemeClr val="bg1"/>
                </a:solidFill>
              </a:rPr>
            </a:br>
            <a:r>
              <a:rPr lang="en-US" sz="3200" dirty="0" err="1" smtClean="0">
                <a:solidFill>
                  <a:schemeClr val="bg1"/>
                </a:solidFill>
              </a:rPr>
              <a:t>pP</a:t>
            </a:r>
            <a:r>
              <a:rPr lang="en-US" sz="3200" dirty="0" smtClean="0">
                <a:solidFill>
                  <a:schemeClr val="bg1"/>
                </a:solidFill>
              </a:rPr>
              <a:t> no : 32 </a:t>
            </a:r>
            <a:r>
              <a:rPr lang="en-US" sz="3200" dirty="0" err="1" smtClean="0">
                <a:solidFill>
                  <a:schemeClr val="bg1"/>
                </a:solidFill>
              </a:rPr>
              <a:t>tahun</a:t>
            </a:r>
            <a:r>
              <a:rPr lang="en-US" sz="3200" dirty="0" smtClean="0">
                <a:solidFill>
                  <a:schemeClr val="bg1"/>
                </a:solidFill>
              </a:rPr>
              <a:t> 2013</a:t>
            </a:r>
          </a:p>
        </p:txBody>
      </p:sp>
      <p:sp>
        <p:nvSpPr>
          <p:cNvPr id="15363" name="Rectangle 3"/>
          <p:cNvSpPr>
            <a:spLocks noGrp="1" noChangeArrowheads="1"/>
          </p:cNvSpPr>
          <p:nvPr>
            <p:ph type="body" idx="1"/>
          </p:nvPr>
        </p:nvSpPr>
        <p:spPr>
          <a:xfrm>
            <a:off x="457200" y="2362200"/>
            <a:ext cx="7239000" cy="3886200"/>
          </a:xfrm>
          <a:solidFill>
            <a:srgbClr val="FF9966"/>
          </a:solidFill>
          <a:ln>
            <a:solidFill>
              <a:schemeClr val="tx1"/>
            </a:solidFill>
          </a:ln>
        </p:spPr>
        <p:txBody>
          <a:bodyPr>
            <a:normAutofit/>
          </a:bodyPr>
          <a:lstStyle/>
          <a:p>
            <a:pPr algn="ctr" eaLnBrk="1" hangingPunct="1">
              <a:lnSpc>
                <a:spcPct val="90000"/>
              </a:lnSpc>
              <a:defRPr/>
            </a:pPr>
            <a:r>
              <a:rPr lang="en-US" sz="2400" dirty="0" err="1" smtClean="0">
                <a:solidFill>
                  <a:srgbClr val="111111"/>
                </a:solidFill>
              </a:rPr>
              <a:t>Tentang</a:t>
            </a:r>
            <a:r>
              <a:rPr lang="en-US" sz="2400" dirty="0" smtClean="0">
                <a:solidFill>
                  <a:srgbClr val="111111"/>
                </a:solidFill>
              </a:rPr>
              <a:t> STANDAR NASIONAL PENDIDIKAN </a:t>
            </a:r>
            <a:r>
              <a:rPr lang="en-US" sz="2400" i="1" dirty="0" err="1" smtClean="0">
                <a:solidFill>
                  <a:srgbClr val="111111"/>
                </a:solidFill>
              </a:rPr>
              <a:t>Pasal</a:t>
            </a:r>
            <a:r>
              <a:rPr lang="en-US" sz="2400" i="1" dirty="0" smtClean="0">
                <a:solidFill>
                  <a:srgbClr val="111111"/>
                </a:solidFill>
              </a:rPr>
              <a:t> 6 </a:t>
            </a:r>
            <a:r>
              <a:rPr lang="en-US" sz="2400" i="1" dirty="0" err="1" smtClean="0">
                <a:solidFill>
                  <a:srgbClr val="111111"/>
                </a:solidFill>
              </a:rPr>
              <a:t>ayat</a:t>
            </a:r>
            <a:r>
              <a:rPr lang="en-US" sz="2400" i="1" dirty="0" smtClean="0">
                <a:solidFill>
                  <a:srgbClr val="111111"/>
                </a:solidFill>
              </a:rPr>
              <a:t> 1</a:t>
            </a:r>
            <a:r>
              <a:rPr lang="en-US" sz="2400" dirty="0" smtClean="0">
                <a:solidFill>
                  <a:srgbClr val="111111"/>
                </a:solidFill>
              </a:rPr>
              <a:t> </a:t>
            </a:r>
            <a:r>
              <a:rPr lang="en-US" sz="2400" dirty="0" err="1" smtClean="0">
                <a:solidFill>
                  <a:srgbClr val="111111"/>
                </a:solidFill>
              </a:rPr>
              <a:t>menyatakan</a:t>
            </a:r>
            <a:r>
              <a:rPr lang="en-US" sz="2400" dirty="0" smtClean="0">
                <a:solidFill>
                  <a:srgbClr val="111111"/>
                </a:solidFill>
              </a:rPr>
              <a:t> </a:t>
            </a:r>
            <a:r>
              <a:rPr lang="en-US" sz="2400" dirty="0" err="1" smtClean="0">
                <a:solidFill>
                  <a:srgbClr val="111111"/>
                </a:solidFill>
              </a:rPr>
              <a:t>bahwa</a:t>
            </a:r>
            <a:r>
              <a:rPr lang="en-US" sz="2400" dirty="0" smtClean="0">
                <a:solidFill>
                  <a:srgbClr val="111111"/>
                </a:solidFill>
              </a:rPr>
              <a:t> </a:t>
            </a:r>
            <a:r>
              <a:rPr lang="en-US" sz="2400" dirty="0" err="1" smtClean="0">
                <a:solidFill>
                  <a:srgbClr val="111111"/>
                </a:solidFill>
              </a:rPr>
              <a:t>kurikulum</a:t>
            </a:r>
            <a:r>
              <a:rPr lang="en-US" sz="2400" dirty="0" smtClean="0">
                <a:solidFill>
                  <a:srgbClr val="111111"/>
                </a:solidFill>
              </a:rPr>
              <a:t> </a:t>
            </a:r>
            <a:r>
              <a:rPr lang="en-US" sz="2400" dirty="0" err="1" smtClean="0">
                <a:solidFill>
                  <a:srgbClr val="111111"/>
                </a:solidFill>
              </a:rPr>
              <a:t>untuk</a:t>
            </a:r>
            <a:r>
              <a:rPr lang="en-US" sz="2400" dirty="0" smtClean="0">
                <a:solidFill>
                  <a:srgbClr val="111111"/>
                </a:solidFill>
              </a:rPr>
              <a:t> </a:t>
            </a:r>
            <a:r>
              <a:rPr lang="en-US" sz="2400" dirty="0" err="1" smtClean="0">
                <a:solidFill>
                  <a:srgbClr val="111111"/>
                </a:solidFill>
              </a:rPr>
              <a:t>jenis</a:t>
            </a:r>
            <a:r>
              <a:rPr lang="en-US" sz="2400" dirty="0" smtClean="0">
                <a:solidFill>
                  <a:srgbClr val="111111"/>
                </a:solidFill>
              </a:rPr>
              <a:t> </a:t>
            </a:r>
            <a:r>
              <a:rPr lang="en-US" sz="2400" dirty="0" err="1" smtClean="0">
                <a:solidFill>
                  <a:srgbClr val="111111"/>
                </a:solidFill>
              </a:rPr>
              <a:t>pendidikan</a:t>
            </a:r>
            <a:r>
              <a:rPr lang="en-US" sz="2400" dirty="0" smtClean="0">
                <a:solidFill>
                  <a:srgbClr val="111111"/>
                </a:solidFill>
              </a:rPr>
              <a:t> </a:t>
            </a:r>
            <a:r>
              <a:rPr lang="en-US" sz="2400" dirty="0" err="1" smtClean="0">
                <a:solidFill>
                  <a:srgbClr val="111111"/>
                </a:solidFill>
              </a:rPr>
              <a:t>umum</a:t>
            </a:r>
            <a:r>
              <a:rPr lang="en-US" sz="2400" dirty="0" smtClean="0">
                <a:solidFill>
                  <a:srgbClr val="111111"/>
                </a:solidFill>
              </a:rPr>
              <a:t>, </a:t>
            </a:r>
            <a:r>
              <a:rPr lang="en-US" sz="2400" dirty="0" err="1" smtClean="0">
                <a:solidFill>
                  <a:srgbClr val="111111"/>
                </a:solidFill>
              </a:rPr>
              <a:t>kejuruan</a:t>
            </a:r>
            <a:r>
              <a:rPr lang="en-US" sz="2400" dirty="0" smtClean="0">
                <a:solidFill>
                  <a:srgbClr val="111111"/>
                </a:solidFill>
              </a:rPr>
              <a:t> </a:t>
            </a:r>
            <a:r>
              <a:rPr lang="en-US" sz="2400" dirty="0" err="1" smtClean="0">
                <a:solidFill>
                  <a:srgbClr val="111111"/>
                </a:solidFill>
              </a:rPr>
              <a:t>dan</a:t>
            </a:r>
            <a:r>
              <a:rPr lang="en-US" sz="2400" dirty="0" smtClean="0">
                <a:solidFill>
                  <a:srgbClr val="111111"/>
                </a:solidFill>
              </a:rPr>
              <a:t> </a:t>
            </a:r>
            <a:r>
              <a:rPr lang="en-US" sz="2400" dirty="0" err="1" smtClean="0">
                <a:solidFill>
                  <a:srgbClr val="111111"/>
                </a:solidFill>
              </a:rPr>
              <a:t>khusus</a:t>
            </a:r>
            <a:r>
              <a:rPr lang="en-US" sz="2400" dirty="0" smtClean="0">
                <a:solidFill>
                  <a:srgbClr val="111111"/>
                </a:solidFill>
              </a:rPr>
              <a:t> </a:t>
            </a:r>
            <a:r>
              <a:rPr lang="en-US" sz="2400" dirty="0" err="1" smtClean="0">
                <a:solidFill>
                  <a:srgbClr val="111111"/>
                </a:solidFill>
              </a:rPr>
              <a:t>pada</a:t>
            </a:r>
            <a:r>
              <a:rPr lang="en-US" sz="2400" dirty="0" smtClean="0">
                <a:solidFill>
                  <a:srgbClr val="111111"/>
                </a:solidFill>
              </a:rPr>
              <a:t> </a:t>
            </a:r>
            <a:r>
              <a:rPr lang="en-US" sz="2400" dirty="0" err="1" smtClean="0">
                <a:solidFill>
                  <a:srgbClr val="111111"/>
                </a:solidFill>
              </a:rPr>
              <a:t>jenjang</a:t>
            </a:r>
            <a:r>
              <a:rPr lang="en-US" sz="2400" dirty="0" smtClean="0">
                <a:solidFill>
                  <a:srgbClr val="111111"/>
                </a:solidFill>
              </a:rPr>
              <a:t> </a:t>
            </a:r>
            <a:r>
              <a:rPr lang="en-US" sz="2400" dirty="0" err="1" smtClean="0">
                <a:solidFill>
                  <a:srgbClr val="111111"/>
                </a:solidFill>
              </a:rPr>
              <a:t>pendidikan</a:t>
            </a:r>
            <a:r>
              <a:rPr lang="en-US" sz="2400" dirty="0" smtClean="0">
                <a:solidFill>
                  <a:srgbClr val="111111"/>
                </a:solidFill>
              </a:rPr>
              <a:t> </a:t>
            </a:r>
            <a:r>
              <a:rPr lang="en-US" sz="2400" dirty="0" err="1" smtClean="0">
                <a:solidFill>
                  <a:srgbClr val="111111"/>
                </a:solidFill>
              </a:rPr>
              <a:t>dasar</a:t>
            </a:r>
            <a:r>
              <a:rPr lang="en-US" sz="2400" dirty="0" smtClean="0">
                <a:solidFill>
                  <a:srgbClr val="111111"/>
                </a:solidFill>
              </a:rPr>
              <a:t> </a:t>
            </a:r>
            <a:r>
              <a:rPr lang="en-US" sz="2400" dirty="0" err="1" smtClean="0">
                <a:solidFill>
                  <a:srgbClr val="111111"/>
                </a:solidFill>
              </a:rPr>
              <a:t>dan</a:t>
            </a:r>
            <a:r>
              <a:rPr lang="en-US" sz="2400" dirty="0" smtClean="0">
                <a:solidFill>
                  <a:srgbClr val="111111"/>
                </a:solidFill>
              </a:rPr>
              <a:t> </a:t>
            </a:r>
            <a:r>
              <a:rPr lang="en-US" sz="2400" dirty="0" err="1">
                <a:solidFill>
                  <a:srgbClr val="111111"/>
                </a:solidFill>
              </a:rPr>
              <a:t>m</a:t>
            </a:r>
            <a:r>
              <a:rPr lang="en-US" sz="2400" dirty="0" err="1" smtClean="0">
                <a:solidFill>
                  <a:srgbClr val="111111"/>
                </a:solidFill>
              </a:rPr>
              <a:t>enengah</a:t>
            </a:r>
            <a:r>
              <a:rPr lang="en-US" sz="2400" dirty="0" smtClean="0">
                <a:solidFill>
                  <a:srgbClr val="111111"/>
                </a:solidFill>
              </a:rPr>
              <a:t> </a:t>
            </a:r>
            <a:r>
              <a:rPr lang="en-US" sz="2400" dirty="0" err="1" smtClean="0">
                <a:solidFill>
                  <a:srgbClr val="111111"/>
                </a:solidFill>
              </a:rPr>
              <a:t>terdiri</a:t>
            </a:r>
            <a:r>
              <a:rPr lang="en-US" sz="2400" dirty="0" smtClean="0">
                <a:solidFill>
                  <a:srgbClr val="111111"/>
                </a:solidFill>
              </a:rPr>
              <a:t> </a:t>
            </a:r>
            <a:r>
              <a:rPr lang="en-US" sz="2400" dirty="0" err="1" smtClean="0">
                <a:solidFill>
                  <a:srgbClr val="111111"/>
                </a:solidFill>
              </a:rPr>
              <a:t>atas</a:t>
            </a:r>
            <a:r>
              <a:rPr lang="en-US" sz="2400" dirty="0" smtClean="0">
                <a:solidFill>
                  <a:srgbClr val="111111"/>
                </a:solidFill>
              </a:rPr>
              <a:t> ; </a:t>
            </a:r>
            <a:r>
              <a:rPr lang="en-US" sz="2400" dirty="0" err="1" smtClean="0">
                <a:solidFill>
                  <a:srgbClr val="111111"/>
                </a:solidFill>
              </a:rPr>
              <a:t>Kelompok</a:t>
            </a:r>
            <a:r>
              <a:rPr lang="en-US" sz="2400" dirty="0" smtClean="0">
                <a:solidFill>
                  <a:srgbClr val="111111"/>
                </a:solidFill>
              </a:rPr>
              <a:t> </a:t>
            </a:r>
            <a:r>
              <a:rPr lang="en-US" sz="2400" dirty="0" err="1" smtClean="0">
                <a:solidFill>
                  <a:srgbClr val="111111"/>
                </a:solidFill>
              </a:rPr>
              <a:t>mata</a:t>
            </a:r>
            <a:r>
              <a:rPr lang="en-US" sz="2400" dirty="0" smtClean="0">
                <a:solidFill>
                  <a:srgbClr val="111111"/>
                </a:solidFill>
              </a:rPr>
              <a:t> </a:t>
            </a:r>
            <a:r>
              <a:rPr lang="en-US" sz="2400" dirty="0" err="1" smtClean="0">
                <a:solidFill>
                  <a:srgbClr val="111111"/>
                </a:solidFill>
              </a:rPr>
              <a:t>pelajaran</a:t>
            </a:r>
            <a:r>
              <a:rPr lang="en-US" sz="2400" dirty="0" smtClean="0">
                <a:solidFill>
                  <a:srgbClr val="111111"/>
                </a:solidFill>
              </a:rPr>
              <a:t> </a:t>
            </a:r>
          </a:p>
          <a:p>
            <a:pPr algn="ctr" eaLnBrk="1" hangingPunct="1">
              <a:lnSpc>
                <a:spcPct val="90000"/>
              </a:lnSpc>
              <a:defRPr/>
            </a:pPr>
            <a:r>
              <a:rPr lang="en-US" sz="3200" b="1" u="sng" dirty="0" smtClean="0">
                <a:solidFill>
                  <a:srgbClr val="111111"/>
                </a:solidFill>
              </a:rPr>
              <a:t>AGAMA DAN AKHLAK MULIA</a:t>
            </a:r>
            <a:r>
              <a:rPr lang="en-US" sz="2400" dirty="0" smtClean="0">
                <a:solidFill>
                  <a:srgbClr val="111111"/>
                </a:solidFill>
              </a:rPr>
              <a:t>,</a:t>
            </a:r>
          </a:p>
          <a:p>
            <a:pPr algn="ctr" eaLnBrk="1" hangingPunct="1">
              <a:lnSpc>
                <a:spcPct val="90000"/>
              </a:lnSpc>
              <a:defRPr/>
            </a:pPr>
            <a:r>
              <a:rPr lang="en-US" sz="2400" dirty="0" smtClean="0">
                <a:solidFill>
                  <a:srgbClr val="111111"/>
                </a:solidFill>
              </a:rPr>
              <a:t>KEWARGANEGARAAN DAN </a:t>
            </a:r>
            <a:r>
              <a:rPr lang="en-US" sz="2400" b="1" dirty="0" smtClean="0">
                <a:solidFill>
                  <a:srgbClr val="111111"/>
                </a:solidFill>
              </a:rPr>
              <a:t>KEPRIBADIAN</a:t>
            </a:r>
            <a:r>
              <a:rPr lang="en-US" sz="2400" dirty="0" smtClean="0">
                <a:solidFill>
                  <a:srgbClr val="111111"/>
                </a:solidFill>
              </a:rPr>
              <a:t>, </a:t>
            </a:r>
          </a:p>
          <a:p>
            <a:pPr algn="ctr" eaLnBrk="1" hangingPunct="1">
              <a:lnSpc>
                <a:spcPct val="90000"/>
              </a:lnSpc>
              <a:defRPr/>
            </a:pPr>
            <a:r>
              <a:rPr lang="en-US" sz="2400" dirty="0" smtClean="0">
                <a:solidFill>
                  <a:srgbClr val="111111"/>
                </a:solidFill>
              </a:rPr>
              <a:t>ILMU PENGETAHUAN DAN TEKNOLOGI,</a:t>
            </a:r>
          </a:p>
          <a:p>
            <a:pPr algn="ctr" eaLnBrk="1" hangingPunct="1">
              <a:lnSpc>
                <a:spcPct val="90000"/>
              </a:lnSpc>
              <a:defRPr/>
            </a:pPr>
            <a:r>
              <a:rPr lang="en-US" sz="2400" b="1" dirty="0" smtClean="0">
                <a:solidFill>
                  <a:srgbClr val="111111"/>
                </a:solidFill>
              </a:rPr>
              <a:t>ESTETIKA</a:t>
            </a:r>
            <a:r>
              <a:rPr lang="en-US" sz="2400" dirty="0" smtClean="0">
                <a:solidFill>
                  <a:srgbClr val="111111"/>
                </a:solidFill>
              </a:rPr>
              <a:t>, </a:t>
            </a:r>
          </a:p>
          <a:p>
            <a:pPr algn="ctr" eaLnBrk="1" hangingPunct="1">
              <a:lnSpc>
                <a:spcPct val="90000"/>
              </a:lnSpc>
              <a:defRPr/>
            </a:pPr>
            <a:r>
              <a:rPr lang="en-US" sz="2400" b="1" dirty="0" smtClean="0">
                <a:solidFill>
                  <a:srgbClr val="111111"/>
                </a:solidFill>
              </a:rPr>
              <a:t>JASMANI, ROHANI DAN KESEHATAN</a:t>
            </a:r>
            <a:r>
              <a:rPr lang="en-US" sz="2400" dirty="0" smtClean="0">
                <a:solidFill>
                  <a:srgbClr val="111111"/>
                </a:solidFill>
              </a:rPr>
              <a:t>.</a:t>
            </a:r>
          </a:p>
        </p:txBody>
      </p:sp>
    </p:spTree>
    <p:extLst>
      <p:ext uri="{BB962C8B-B14F-4D97-AF65-F5344CB8AC3E}">
        <p14:creationId xmlns="" xmlns:p14="http://schemas.microsoft.com/office/powerpoint/2010/main" val="1326341991"/>
      </p:ext>
    </p:extLst>
  </p:cSld>
  <p:clrMapOvr>
    <a:masterClrMapping/>
  </p:clrMapOvr>
  <p:transition spd="slow">
    <p:wedg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142844" y="142852"/>
            <a:ext cx="3714776" cy="714380"/>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FF"/>
                </a:solidFill>
                <a:latin typeface="Garamond" pitchFamily="18" charset="0"/>
                <a:cs typeface="+mn-cs"/>
              </a:rPr>
              <a:t>SANGAT TERABAIKAN !!!!!!!!!!!!!!!!!!!!!!!!!!!!!!!!!!!!!!!!</a:t>
            </a:r>
            <a:endParaRPr lang="en-US" b="1" dirty="0" smtClean="0">
              <a:solidFill>
                <a:srgbClr val="FFFFFF"/>
              </a:solidFill>
              <a:latin typeface="Garamond" pitchFamily="18" charset="0"/>
              <a:cs typeface="+mn-cs"/>
            </a:endParaRPr>
          </a:p>
        </p:txBody>
      </p:sp>
      <p:sp>
        <p:nvSpPr>
          <p:cNvPr id="42" name="Rectangle 41"/>
          <p:cNvSpPr/>
          <p:nvPr/>
        </p:nvSpPr>
        <p:spPr bwMode="auto">
          <a:xfrm>
            <a:off x="3862599" y="1071546"/>
            <a:ext cx="4924243" cy="857256"/>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FF"/>
                </a:solidFill>
                <a:latin typeface="Garamond" pitchFamily="18" charset="0"/>
                <a:cs typeface="+mn-cs"/>
              </a:rPr>
              <a:t>….</a:t>
            </a:r>
            <a:r>
              <a:rPr lang="en-US" sz="2400" b="1" dirty="0" err="1" smtClean="0">
                <a:solidFill>
                  <a:srgbClr val="FFFFFF"/>
                </a:solidFill>
                <a:latin typeface="Garamond" pitchFamily="18" charset="0"/>
                <a:cs typeface="+mn-cs"/>
              </a:rPr>
              <a:t>mencerdaskan</a:t>
            </a:r>
            <a:r>
              <a:rPr lang="en-US" sz="2400" b="1" dirty="0" smtClean="0">
                <a:solidFill>
                  <a:srgbClr val="FFFFFF"/>
                </a:solidFill>
                <a:latin typeface="Garamond" pitchFamily="18" charset="0"/>
                <a:cs typeface="+mn-cs"/>
              </a:rPr>
              <a:t> </a:t>
            </a:r>
            <a:r>
              <a:rPr lang="en-US" sz="2400" b="1" dirty="0" err="1" smtClean="0">
                <a:solidFill>
                  <a:srgbClr val="FFFFFF"/>
                </a:solidFill>
                <a:latin typeface="Garamond" pitchFamily="18" charset="0"/>
                <a:cs typeface="+mn-cs"/>
              </a:rPr>
              <a:t>kehidupan</a:t>
            </a:r>
            <a:r>
              <a:rPr lang="en-US" sz="2400" b="1" dirty="0" smtClean="0">
                <a:solidFill>
                  <a:srgbClr val="FFFFFF"/>
                </a:solidFill>
                <a:latin typeface="Garamond" pitchFamily="18" charset="0"/>
                <a:cs typeface="+mn-cs"/>
              </a:rPr>
              <a:t> </a:t>
            </a:r>
            <a:r>
              <a:rPr lang="en-US" sz="2400" b="1" dirty="0" err="1" smtClean="0">
                <a:solidFill>
                  <a:srgbClr val="FFFFFF"/>
                </a:solidFill>
                <a:latin typeface="Garamond" pitchFamily="18" charset="0"/>
                <a:cs typeface="+mn-cs"/>
              </a:rPr>
              <a:t>bangsa</a:t>
            </a:r>
            <a:r>
              <a:rPr lang="en-US" sz="2400" b="1" dirty="0" smtClean="0">
                <a:solidFill>
                  <a:srgbClr val="FFFFFF"/>
                </a:solidFill>
                <a:latin typeface="Garamond" pitchFamily="18" charset="0"/>
                <a:cs typeface="+mn-cs"/>
              </a:rPr>
              <a:t>..</a:t>
            </a:r>
            <a:endParaRPr lang="en-US" b="1" dirty="0" smtClean="0">
              <a:solidFill>
                <a:srgbClr val="FFFFFF"/>
              </a:solidFill>
              <a:latin typeface="Garamond" pitchFamily="18" charset="0"/>
              <a:cs typeface="+mn-cs"/>
            </a:endParaRPr>
          </a:p>
        </p:txBody>
      </p:sp>
      <p:sp>
        <p:nvSpPr>
          <p:cNvPr id="43" name="Rectangle 42"/>
          <p:cNvSpPr/>
          <p:nvPr/>
        </p:nvSpPr>
        <p:spPr bwMode="auto">
          <a:xfrm>
            <a:off x="3867143" y="2000240"/>
            <a:ext cx="4919699" cy="78581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FF"/>
                </a:solidFill>
                <a:latin typeface="Garamond" pitchFamily="18" charset="0"/>
                <a:cs typeface="+mn-cs"/>
              </a:rPr>
              <a:t>…..</a:t>
            </a:r>
            <a:r>
              <a:rPr lang="en-US" sz="2400" b="1" dirty="0" err="1" smtClean="0">
                <a:solidFill>
                  <a:srgbClr val="FFFFFF"/>
                </a:solidFill>
                <a:latin typeface="Garamond" pitchFamily="18" charset="0"/>
                <a:cs typeface="+mn-cs"/>
              </a:rPr>
              <a:t>Memiliki</a:t>
            </a:r>
            <a:r>
              <a:rPr lang="en-US" sz="2400" b="1" dirty="0" smtClean="0">
                <a:solidFill>
                  <a:srgbClr val="FFFFFF"/>
                </a:solidFill>
                <a:latin typeface="Garamond" pitchFamily="18" charset="0"/>
                <a:cs typeface="+mn-cs"/>
              </a:rPr>
              <a:t> spiritual </a:t>
            </a:r>
            <a:r>
              <a:rPr lang="en-US" sz="2400" b="1" dirty="0" err="1" smtClean="0">
                <a:solidFill>
                  <a:srgbClr val="FFFFFF"/>
                </a:solidFill>
                <a:latin typeface="Garamond" pitchFamily="18" charset="0"/>
                <a:cs typeface="+mn-cs"/>
              </a:rPr>
              <a:t>keagamaan</a:t>
            </a:r>
            <a:r>
              <a:rPr lang="en-US" sz="2400" b="1" dirty="0" smtClean="0">
                <a:solidFill>
                  <a:srgbClr val="FFFFFF"/>
                </a:solidFill>
                <a:latin typeface="Garamond" pitchFamily="18" charset="0"/>
                <a:cs typeface="+mn-cs"/>
              </a:rPr>
              <a:t>…..</a:t>
            </a:r>
            <a:endParaRPr lang="en-US" b="1" dirty="0" smtClean="0">
              <a:solidFill>
                <a:srgbClr val="FFFFFF"/>
              </a:solidFill>
              <a:latin typeface="Garamond" pitchFamily="18" charset="0"/>
              <a:cs typeface="+mn-cs"/>
            </a:endParaRPr>
          </a:p>
        </p:txBody>
      </p:sp>
      <p:sp>
        <p:nvSpPr>
          <p:cNvPr id="44" name="Rectangle 43"/>
          <p:cNvSpPr/>
          <p:nvPr/>
        </p:nvSpPr>
        <p:spPr bwMode="auto">
          <a:xfrm>
            <a:off x="3867143" y="2843428"/>
            <a:ext cx="4919699" cy="799886"/>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800" b="1" dirty="0" err="1" smtClean="0">
                <a:solidFill>
                  <a:srgbClr val="FFFFFF"/>
                </a:solidFill>
                <a:latin typeface="Garamond" pitchFamily="18" charset="0"/>
                <a:cs typeface="+mn-cs"/>
              </a:rPr>
              <a:t>Peningkatan</a:t>
            </a:r>
            <a:r>
              <a:rPr lang="en-US" sz="2800" b="1" dirty="0" smtClean="0">
                <a:solidFill>
                  <a:srgbClr val="FFFFFF"/>
                </a:solidFill>
                <a:latin typeface="Garamond" pitchFamily="18" charset="0"/>
                <a:cs typeface="+mn-cs"/>
              </a:rPr>
              <a:t> </a:t>
            </a:r>
            <a:r>
              <a:rPr lang="en-US" sz="2800" b="1" dirty="0" err="1" smtClean="0">
                <a:solidFill>
                  <a:srgbClr val="FFFFFF"/>
                </a:solidFill>
                <a:latin typeface="Garamond" pitchFamily="18" charset="0"/>
                <a:cs typeface="+mn-cs"/>
              </a:rPr>
              <a:t>Iman</a:t>
            </a:r>
            <a:r>
              <a:rPr lang="en-US" sz="2800" b="1" dirty="0" smtClean="0">
                <a:solidFill>
                  <a:srgbClr val="FFFFFF"/>
                </a:solidFill>
                <a:latin typeface="Garamond" pitchFamily="18" charset="0"/>
                <a:cs typeface="+mn-cs"/>
              </a:rPr>
              <a:t> </a:t>
            </a:r>
            <a:r>
              <a:rPr lang="en-US" sz="2800" b="1" dirty="0" err="1" smtClean="0">
                <a:solidFill>
                  <a:srgbClr val="FFFFFF"/>
                </a:solidFill>
                <a:latin typeface="Garamond" pitchFamily="18" charset="0"/>
                <a:cs typeface="+mn-cs"/>
              </a:rPr>
              <a:t>dan</a:t>
            </a:r>
            <a:r>
              <a:rPr lang="en-US" sz="2800" b="1" dirty="0" smtClean="0">
                <a:solidFill>
                  <a:srgbClr val="FFFFFF"/>
                </a:solidFill>
                <a:latin typeface="Garamond" pitchFamily="18" charset="0"/>
                <a:cs typeface="+mn-cs"/>
              </a:rPr>
              <a:t> </a:t>
            </a:r>
            <a:r>
              <a:rPr lang="en-US" sz="2800" b="1" dirty="0" err="1" smtClean="0">
                <a:solidFill>
                  <a:srgbClr val="FFFFFF"/>
                </a:solidFill>
                <a:latin typeface="Garamond" pitchFamily="18" charset="0"/>
                <a:cs typeface="+mn-cs"/>
              </a:rPr>
              <a:t>Taqwa</a:t>
            </a:r>
            <a:endParaRPr lang="en-US" b="1" dirty="0" smtClean="0">
              <a:solidFill>
                <a:srgbClr val="FFFFFF"/>
              </a:solidFill>
              <a:latin typeface="Garamond" pitchFamily="18" charset="0"/>
              <a:cs typeface="+mn-cs"/>
            </a:endParaRPr>
          </a:p>
        </p:txBody>
      </p:sp>
      <p:sp>
        <p:nvSpPr>
          <p:cNvPr id="45" name="Rectangle 44"/>
          <p:cNvSpPr/>
          <p:nvPr/>
        </p:nvSpPr>
        <p:spPr bwMode="auto">
          <a:xfrm>
            <a:off x="3867143" y="3714752"/>
            <a:ext cx="4919699" cy="78581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800" b="1" dirty="0" err="1" smtClean="0">
                <a:solidFill>
                  <a:srgbClr val="FFFFFF"/>
                </a:solidFill>
                <a:latin typeface="Garamond" pitchFamily="18" charset="0"/>
                <a:cs typeface="+mn-cs"/>
              </a:rPr>
              <a:t>Peningkatan</a:t>
            </a:r>
            <a:r>
              <a:rPr lang="en-US" sz="2800" b="1" dirty="0" smtClean="0">
                <a:solidFill>
                  <a:srgbClr val="FFFFFF"/>
                </a:solidFill>
                <a:latin typeface="Garamond" pitchFamily="18" charset="0"/>
                <a:cs typeface="+mn-cs"/>
              </a:rPr>
              <a:t> </a:t>
            </a:r>
            <a:r>
              <a:rPr lang="en-US" sz="2800" b="1" dirty="0" err="1" smtClean="0">
                <a:solidFill>
                  <a:srgbClr val="FFFFFF"/>
                </a:solidFill>
                <a:latin typeface="Garamond" pitchFamily="18" charset="0"/>
                <a:cs typeface="+mn-cs"/>
              </a:rPr>
              <a:t>Akhlaq</a:t>
            </a:r>
            <a:r>
              <a:rPr lang="en-US" sz="2800" b="1" dirty="0" smtClean="0">
                <a:solidFill>
                  <a:srgbClr val="FFFFFF"/>
                </a:solidFill>
                <a:latin typeface="Garamond" pitchFamily="18" charset="0"/>
                <a:cs typeface="+mn-cs"/>
              </a:rPr>
              <a:t> </a:t>
            </a:r>
            <a:r>
              <a:rPr lang="en-US" sz="2800" b="1" dirty="0" err="1" smtClean="0">
                <a:solidFill>
                  <a:srgbClr val="FFFFFF"/>
                </a:solidFill>
                <a:latin typeface="Garamond" pitchFamily="18" charset="0"/>
                <a:cs typeface="+mn-cs"/>
              </a:rPr>
              <a:t>Mulia</a:t>
            </a:r>
            <a:endParaRPr lang="en-US" b="1" dirty="0" smtClean="0">
              <a:solidFill>
                <a:srgbClr val="FFFFFF"/>
              </a:solidFill>
              <a:latin typeface="Garamond" pitchFamily="18" charset="0"/>
              <a:cs typeface="+mn-cs"/>
            </a:endParaRPr>
          </a:p>
        </p:txBody>
      </p:sp>
      <p:sp>
        <p:nvSpPr>
          <p:cNvPr id="46" name="Rectangle 45"/>
          <p:cNvSpPr/>
          <p:nvPr/>
        </p:nvSpPr>
        <p:spPr bwMode="auto">
          <a:xfrm>
            <a:off x="3867143" y="4572008"/>
            <a:ext cx="4919699" cy="78581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FF"/>
                </a:solidFill>
                <a:latin typeface="Garamond" pitchFamily="18" charset="0"/>
                <a:cs typeface="+mn-cs"/>
              </a:rPr>
              <a:t>……….</a:t>
            </a:r>
            <a:r>
              <a:rPr lang="en-US" sz="2400" b="1" dirty="0" err="1" smtClean="0">
                <a:solidFill>
                  <a:srgbClr val="FFFFFF"/>
                </a:solidFill>
                <a:latin typeface="Garamond" pitchFamily="18" charset="0"/>
                <a:cs typeface="+mn-cs"/>
              </a:rPr>
              <a:t>Manusia</a:t>
            </a:r>
            <a:r>
              <a:rPr lang="en-US" sz="2400" b="1" dirty="0" smtClean="0">
                <a:solidFill>
                  <a:srgbClr val="FFFFFF"/>
                </a:solidFill>
                <a:latin typeface="Garamond" pitchFamily="18" charset="0"/>
                <a:cs typeface="+mn-cs"/>
              </a:rPr>
              <a:t> </a:t>
            </a:r>
            <a:r>
              <a:rPr lang="en-US" sz="2400" b="1" dirty="0" err="1" smtClean="0">
                <a:solidFill>
                  <a:srgbClr val="FFFFFF"/>
                </a:solidFill>
                <a:latin typeface="Garamond" pitchFamily="18" charset="0"/>
                <a:cs typeface="+mn-cs"/>
              </a:rPr>
              <a:t>Beriman</a:t>
            </a:r>
            <a:r>
              <a:rPr lang="en-US" sz="2400" b="1" dirty="0" smtClean="0">
                <a:solidFill>
                  <a:srgbClr val="FFFFFF"/>
                </a:solidFill>
                <a:latin typeface="Garamond" pitchFamily="18" charset="0"/>
                <a:cs typeface="+mn-cs"/>
              </a:rPr>
              <a:t> </a:t>
            </a:r>
            <a:r>
              <a:rPr lang="en-US" sz="2400" b="1" dirty="0" err="1" smtClean="0">
                <a:solidFill>
                  <a:srgbClr val="FFFFFF"/>
                </a:solidFill>
                <a:latin typeface="Garamond" pitchFamily="18" charset="0"/>
                <a:cs typeface="+mn-cs"/>
              </a:rPr>
              <a:t>dan</a:t>
            </a:r>
            <a:r>
              <a:rPr lang="en-US" sz="2400" b="1" dirty="0" smtClean="0">
                <a:solidFill>
                  <a:srgbClr val="FFFFFF"/>
                </a:solidFill>
                <a:latin typeface="Garamond" pitchFamily="18" charset="0"/>
                <a:cs typeface="+mn-cs"/>
              </a:rPr>
              <a:t> </a:t>
            </a:r>
            <a:r>
              <a:rPr lang="en-US" sz="2400" b="1" dirty="0" err="1" smtClean="0">
                <a:solidFill>
                  <a:srgbClr val="FFFFFF"/>
                </a:solidFill>
                <a:latin typeface="Garamond" pitchFamily="18" charset="0"/>
                <a:cs typeface="+mn-cs"/>
              </a:rPr>
              <a:t>Bertaqwa</a:t>
            </a:r>
            <a:r>
              <a:rPr lang="en-US" sz="2400" b="1" dirty="0" smtClean="0">
                <a:solidFill>
                  <a:srgbClr val="FFFFFF"/>
                </a:solidFill>
                <a:latin typeface="Garamond" pitchFamily="18" charset="0"/>
                <a:cs typeface="+mn-cs"/>
              </a:rPr>
              <a:t>…….</a:t>
            </a:r>
            <a:endParaRPr lang="en-US" b="1" dirty="0" smtClean="0">
              <a:solidFill>
                <a:srgbClr val="FFFFFF"/>
              </a:solidFill>
              <a:latin typeface="Garamond" pitchFamily="18" charset="0"/>
              <a:cs typeface="+mn-cs"/>
            </a:endParaRPr>
          </a:p>
        </p:txBody>
      </p:sp>
      <p:sp>
        <p:nvSpPr>
          <p:cNvPr id="47" name="Rectangle 46"/>
          <p:cNvSpPr/>
          <p:nvPr/>
        </p:nvSpPr>
        <p:spPr bwMode="auto">
          <a:xfrm>
            <a:off x="3867143" y="5429264"/>
            <a:ext cx="4919699" cy="642942"/>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FF"/>
                </a:solidFill>
                <a:latin typeface="Garamond" pitchFamily="18" charset="0"/>
                <a:cs typeface="+mn-cs"/>
              </a:rPr>
              <a:t>AGAMA </a:t>
            </a:r>
            <a:r>
              <a:rPr lang="en-US" sz="2400" b="1" dirty="0" err="1" smtClean="0">
                <a:solidFill>
                  <a:srgbClr val="FFFFFF"/>
                </a:solidFill>
                <a:latin typeface="Garamond" pitchFamily="18" charset="0"/>
                <a:cs typeface="+mn-cs"/>
              </a:rPr>
              <a:t>dan</a:t>
            </a:r>
            <a:r>
              <a:rPr lang="en-US" sz="2400" b="1" dirty="0" smtClean="0">
                <a:solidFill>
                  <a:srgbClr val="FFFFFF"/>
                </a:solidFill>
                <a:latin typeface="Garamond" pitchFamily="18" charset="0"/>
                <a:cs typeface="+mn-cs"/>
              </a:rPr>
              <a:t> AKHLAQ  MULIA</a:t>
            </a:r>
            <a:endParaRPr lang="en-US" b="1" dirty="0" smtClean="0">
              <a:solidFill>
                <a:srgbClr val="FFFFFF"/>
              </a:solidFill>
              <a:latin typeface="Garamond" pitchFamily="18" charset="0"/>
              <a:cs typeface="+mn-cs"/>
            </a:endParaRPr>
          </a:p>
        </p:txBody>
      </p:sp>
      <p:sp>
        <p:nvSpPr>
          <p:cNvPr id="48" name="Rectangle 47"/>
          <p:cNvSpPr/>
          <p:nvPr/>
        </p:nvSpPr>
        <p:spPr bwMode="auto">
          <a:xfrm>
            <a:off x="285720" y="1315094"/>
            <a:ext cx="3286148" cy="37125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PEMBUKAAN UUD 1945</a:t>
            </a:r>
          </a:p>
        </p:txBody>
      </p:sp>
      <p:sp>
        <p:nvSpPr>
          <p:cNvPr id="51" name="Rectangle 50"/>
          <p:cNvSpPr/>
          <p:nvPr/>
        </p:nvSpPr>
        <p:spPr bwMode="auto">
          <a:xfrm>
            <a:off x="285720" y="2071678"/>
            <a:ext cx="3286148" cy="65701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1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1</a:t>
            </a:r>
          </a:p>
        </p:txBody>
      </p:sp>
      <p:sp>
        <p:nvSpPr>
          <p:cNvPr id="56" name="Rectangle 55"/>
          <p:cNvSpPr/>
          <p:nvPr/>
        </p:nvSpPr>
        <p:spPr bwMode="auto">
          <a:xfrm>
            <a:off x="285720" y="3414932"/>
            <a:ext cx="3286148" cy="65701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36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3</a:t>
            </a:r>
          </a:p>
        </p:txBody>
      </p:sp>
      <p:sp>
        <p:nvSpPr>
          <p:cNvPr id="57" name="Rectangle 56"/>
          <p:cNvSpPr/>
          <p:nvPr/>
        </p:nvSpPr>
        <p:spPr bwMode="auto">
          <a:xfrm>
            <a:off x="285720" y="4629378"/>
            <a:ext cx="3286148" cy="65701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3</a:t>
            </a:r>
          </a:p>
        </p:txBody>
      </p:sp>
      <p:sp>
        <p:nvSpPr>
          <p:cNvPr id="58" name="Rectangle 57"/>
          <p:cNvSpPr/>
          <p:nvPr/>
        </p:nvSpPr>
        <p:spPr bwMode="auto">
          <a:xfrm>
            <a:off x="285720" y="5429264"/>
            <a:ext cx="3286148" cy="64294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PP 19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2005-PP 32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2013 </a:t>
            </a:r>
          </a:p>
          <a:p>
            <a:pPr eaLnBrk="0" hangingPunct="0"/>
            <a:r>
              <a:rPr lang="en-US" b="1" dirty="0" err="1" smtClean="0">
                <a:solidFill>
                  <a:srgbClr val="111111"/>
                </a:solidFill>
                <a:latin typeface="Garamond" pitchFamily="18" charset="0"/>
                <a:cs typeface="+mn-cs"/>
              </a:rPr>
              <a:t>ttg</a:t>
            </a:r>
            <a:r>
              <a:rPr lang="en-US" b="1" dirty="0" smtClean="0">
                <a:solidFill>
                  <a:srgbClr val="111111"/>
                </a:solidFill>
                <a:latin typeface="Garamond" pitchFamily="18" charset="0"/>
                <a:cs typeface="+mn-cs"/>
              </a:rPr>
              <a:t> SNP </a:t>
            </a:r>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6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1</a:t>
            </a:r>
          </a:p>
        </p:txBody>
      </p:sp>
      <p:cxnSp>
        <p:nvCxnSpPr>
          <p:cNvPr id="60" name="Straight Arrow Connector 59"/>
          <p:cNvCxnSpPr>
            <a:stCxn id="48" idx="3"/>
            <a:endCxn id="42" idx="1"/>
          </p:cNvCxnSpPr>
          <p:nvPr/>
        </p:nvCxnSpPr>
        <p:spPr bwMode="auto">
          <a:xfrm flipV="1">
            <a:off x="3571868" y="1500174"/>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62" name="Straight Arrow Connector 61"/>
          <p:cNvCxnSpPr/>
          <p:nvPr/>
        </p:nvCxnSpPr>
        <p:spPr bwMode="auto">
          <a:xfrm flipV="1">
            <a:off x="3571868" y="2357430"/>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64" name="Elbow Connector 63"/>
          <p:cNvCxnSpPr>
            <a:stCxn id="56" idx="3"/>
            <a:endCxn id="44" idx="1"/>
          </p:cNvCxnSpPr>
          <p:nvPr/>
        </p:nvCxnSpPr>
        <p:spPr bwMode="auto">
          <a:xfrm flipV="1">
            <a:off x="3571868" y="3243371"/>
            <a:ext cx="295275" cy="500066"/>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6" name="Elbow Connector 65"/>
          <p:cNvCxnSpPr>
            <a:stCxn id="56" idx="3"/>
            <a:endCxn id="45" idx="1"/>
          </p:cNvCxnSpPr>
          <p:nvPr/>
        </p:nvCxnSpPr>
        <p:spPr bwMode="auto">
          <a:xfrm>
            <a:off x="3571868" y="3743437"/>
            <a:ext cx="295275" cy="364224"/>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9" name="Straight Arrow Connector 68"/>
          <p:cNvCxnSpPr/>
          <p:nvPr/>
        </p:nvCxnSpPr>
        <p:spPr bwMode="auto">
          <a:xfrm flipV="1">
            <a:off x="3571868" y="4986019"/>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70" name="Straight Arrow Connector 69"/>
          <p:cNvCxnSpPr/>
          <p:nvPr/>
        </p:nvCxnSpPr>
        <p:spPr bwMode="auto">
          <a:xfrm flipV="1">
            <a:off x="3571868" y="5715016"/>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 xmlns:p14="http://schemas.microsoft.com/office/powerpoint/2010/main" val="3359379633"/>
      </p:ext>
    </p:extLst>
  </p:cSld>
  <p:clrMapOvr>
    <a:masterClrMapping/>
  </p:clrMapOvr>
  <p:transition spd="slow">
    <p:wheel spokes="8"/>
    <p:sndAc>
      <p:stSnd>
        <p:snd r:embed="rId3" name="push.wav"/>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85800" y="609600"/>
            <a:ext cx="7772400" cy="1752600"/>
          </a:xfrm>
          <a:solidFill>
            <a:srgbClr val="FFFF00"/>
          </a:solidFill>
          <a:ln w="76200" cmpd="tri">
            <a:solidFill>
              <a:srgbClr val="FFFF00"/>
            </a:solidFill>
          </a:ln>
        </p:spPr>
        <p:txBody>
          <a:bodyPr/>
          <a:lstStyle/>
          <a:p>
            <a:pPr eaLnBrk="1" hangingPunct="1">
              <a:defRPr/>
            </a:pPr>
            <a:r>
              <a:rPr lang="en-US" sz="5400" b="0" i="1" dirty="0" err="1" smtClean="0">
                <a:solidFill>
                  <a:schemeClr val="bg1"/>
                </a:solidFill>
                <a:latin typeface="Arial" charset="0"/>
              </a:rPr>
              <a:t>Selamat</a:t>
            </a:r>
            <a:r>
              <a:rPr lang="en-US" sz="5400" b="0" i="1" smtClean="0">
                <a:solidFill>
                  <a:schemeClr val="bg1"/>
                </a:solidFill>
                <a:latin typeface="Arial" charset="0"/>
              </a:rPr>
              <a:t> di dunia dan </a:t>
            </a:r>
            <a:br>
              <a:rPr lang="en-US" sz="5400" b="0" i="1" smtClean="0">
                <a:solidFill>
                  <a:schemeClr val="bg1"/>
                </a:solidFill>
                <a:latin typeface="Arial" charset="0"/>
              </a:rPr>
            </a:br>
            <a:r>
              <a:rPr lang="en-US" sz="5400" b="0" i="1" smtClean="0">
                <a:solidFill>
                  <a:schemeClr val="bg1"/>
                </a:solidFill>
                <a:latin typeface="Arial" charset="0"/>
              </a:rPr>
              <a:t>bahagia di akhirat</a:t>
            </a:r>
            <a:endParaRPr lang="en-US" sz="5400" b="0" smtClean="0">
              <a:solidFill>
                <a:schemeClr val="bg1"/>
              </a:solidFill>
            </a:endParaRPr>
          </a:p>
        </p:txBody>
      </p:sp>
      <p:sp>
        <p:nvSpPr>
          <p:cNvPr id="5123" name="Line 3"/>
          <p:cNvSpPr>
            <a:spLocks noChangeShapeType="1"/>
          </p:cNvSpPr>
          <p:nvPr/>
        </p:nvSpPr>
        <p:spPr bwMode="auto">
          <a:xfrm>
            <a:off x="4495800" y="2362200"/>
            <a:ext cx="0" cy="1270000"/>
          </a:xfrm>
          <a:prstGeom prst="line">
            <a:avLst/>
          </a:prstGeom>
          <a:noFill/>
          <a:ln w="57150">
            <a:solidFill>
              <a:schemeClr val="tx1"/>
            </a:solidFill>
            <a:round/>
            <a:headEnd/>
            <a:tailEnd type="triangle" w="med" len="med"/>
          </a:ln>
        </p:spPr>
        <p:txBody>
          <a:bodyPr wrap="none" anchor="ctr"/>
          <a:lstStyle/>
          <a:p>
            <a:endParaRPr lang="id-ID"/>
          </a:p>
        </p:txBody>
      </p:sp>
      <p:sp>
        <p:nvSpPr>
          <p:cNvPr id="5124" name="Rectangle 4"/>
          <p:cNvSpPr>
            <a:spLocks noChangeArrowheads="1"/>
          </p:cNvSpPr>
          <p:nvPr/>
        </p:nvSpPr>
        <p:spPr bwMode="auto">
          <a:xfrm>
            <a:off x="3505200" y="3581400"/>
            <a:ext cx="1893888" cy="762000"/>
          </a:xfrm>
          <a:prstGeom prst="rect">
            <a:avLst/>
          </a:prstGeom>
          <a:noFill/>
          <a:ln w="9525">
            <a:noFill/>
            <a:miter lim="800000"/>
            <a:headEnd/>
            <a:tailEnd/>
          </a:ln>
        </p:spPr>
        <p:txBody>
          <a:bodyPr>
            <a:spAutoFit/>
          </a:bodyPr>
          <a:lstStyle/>
          <a:p>
            <a:pPr eaLnBrk="0" hangingPunct="0"/>
            <a:endParaRPr lang="id-ID" sz="4400" b="1">
              <a:latin typeface="AvantGarde Bk BT" pitchFamily="64" charset="0"/>
            </a:endParaRPr>
          </a:p>
        </p:txBody>
      </p:sp>
      <p:sp>
        <p:nvSpPr>
          <p:cNvPr id="5125" name="Rectangle 5"/>
          <p:cNvSpPr>
            <a:spLocks noChangeArrowheads="1"/>
          </p:cNvSpPr>
          <p:nvPr/>
        </p:nvSpPr>
        <p:spPr bwMode="auto">
          <a:xfrm>
            <a:off x="2895600" y="3657600"/>
            <a:ext cx="3200400" cy="2178050"/>
          </a:xfrm>
          <a:prstGeom prst="rect">
            <a:avLst/>
          </a:prstGeom>
          <a:solidFill>
            <a:schemeClr val="bg1"/>
          </a:solidFill>
          <a:ln w="76200" cmpd="tri">
            <a:solidFill>
              <a:srgbClr val="FF3300"/>
            </a:solidFill>
            <a:miter lim="800000"/>
            <a:headEnd/>
            <a:tailEnd/>
          </a:ln>
        </p:spPr>
        <p:txBody>
          <a:bodyPr>
            <a:spAutoFit/>
          </a:bodyPr>
          <a:lstStyle/>
          <a:p>
            <a:pPr algn="ctr" eaLnBrk="0" hangingPunct="0"/>
            <a:r>
              <a:rPr lang="en-US" sz="4400" b="1" dirty="0">
                <a:latin typeface="AvantGarde Bk BT" pitchFamily="64" charset="0"/>
              </a:rPr>
              <a:t>IMTAQ </a:t>
            </a:r>
          </a:p>
          <a:p>
            <a:pPr algn="ctr" eaLnBrk="0" hangingPunct="0"/>
            <a:r>
              <a:rPr lang="en-US" sz="4400" b="1" dirty="0" smtClean="0">
                <a:latin typeface="AvantGarde Bk BT" pitchFamily="64" charset="0"/>
              </a:rPr>
              <a:t>IPTEKS</a:t>
            </a:r>
            <a:endParaRPr lang="en-US" sz="4400" b="1" dirty="0">
              <a:latin typeface="AvantGarde Bk BT" pitchFamily="64" charset="0"/>
            </a:endParaRPr>
          </a:p>
          <a:p>
            <a:pPr algn="ctr" eaLnBrk="0" hangingPunct="0"/>
            <a:r>
              <a:rPr lang="en-US" sz="4400" b="1" dirty="0">
                <a:latin typeface="AvantGarde Bk BT" pitchFamily="64" charset="0"/>
              </a:rPr>
              <a:t>AMOR</a:t>
            </a:r>
          </a:p>
        </p:txBody>
      </p:sp>
      <p:sp>
        <p:nvSpPr>
          <p:cNvPr id="6" name="Rectangle 5"/>
          <p:cNvSpPr>
            <a:spLocks noChangeArrowheads="1"/>
          </p:cNvSpPr>
          <p:nvPr/>
        </p:nvSpPr>
        <p:spPr bwMode="auto">
          <a:xfrm>
            <a:off x="2895600" y="5940623"/>
            <a:ext cx="3200400" cy="276999"/>
          </a:xfrm>
          <a:prstGeom prst="rect">
            <a:avLst/>
          </a:prstGeom>
          <a:solidFill>
            <a:schemeClr val="bg1"/>
          </a:solidFill>
          <a:ln w="3175" cmpd="tri">
            <a:solidFill>
              <a:srgbClr val="FF3300"/>
            </a:solidFill>
            <a:miter lim="800000"/>
            <a:headEnd/>
            <a:tailEnd/>
          </a:ln>
        </p:spPr>
        <p:txBody>
          <a:bodyPr>
            <a:spAutoFit/>
          </a:bodyPr>
          <a:lstStyle/>
          <a:p>
            <a:pPr algn="ctr" eaLnBrk="0" hangingPunct="0"/>
            <a:r>
              <a:rPr lang="en-US" sz="1200" i="1" dirty="0" err="1" smtClean="0">
                <a:latin typeface="AvantGarde Bk BT" pitchFamily="64" charset="0"/>
              </a:rPr>
              <a:t>Renungan</a:t>
            </a:r>
            <a:r>
              <a:rPr lang="en-US" sz="1200" i="1" dirty="0" smtClean="0">
                <a:latin typeface="AvantGarde Bk BT" pitchFamily="64" charset="0"/>
              </a:rPr>
              <a:t> </a:t>
            </a:r>
            <a:r>
              <a:rPr lang="en-US" sz="1200" i="1" dirty="0" err="1" smtClean="0">
                <a:latin typeface="AvantGarde Bk BT" pitchFamily="64" charset="0"/>
              </a:rPr>
              <a:t>tentang</a:t>
            </a:r>
            <a:r>
              <a:rPr lang="en-US" sz="1200" i="1" dirty="0" smtClean="0">
                <a:latin typeface="AvantGarde Bk BT" pitchFamily="64" charset="0"/>
              </a:rPr>
              <a:t> </a:t>
            </a:r>
            <a:r>
              <a:rPr lang="en-US" sz="1200" i="1" dirty="0" err="1" smtClean="0">
                <a:latin typeface="AvantGarde Bk BT" pitchFamily="64" charset="0"/>
              </a:rPr>
              <a:t>Gerakan</a:t>
            </a:r>
            <a:r>
              <a:rPr lang="en-US" sz="1200" i="1" dirty="0" smtClean="0">
                <a:latin typeface="AvantGarde Bk BT" pitchFamily="64" charset="0"/>
              </a:rPr>
              <a:t> </a:t>
            </a:r>
            <a:r>
              <a:rPr lang="en-US" sz="1200" i="1" dirty="0" err="1" smtClean="0">
                <a:latin typeface="AvantGarde Bk BT" pitchFamily="64" charset="0"/>
              </a:rPr>
              <a:t>Sholat</a:t>
            </a:r>
            <a:endParaRPr lang="en-US" sz="4000" i="1" dirty="0">
              <a:latin typeface="AvantGarde Bk BT" pitchFamily="64" charset="0"/>
            </a:endParaRPr>
          </a:p>
        </p:txBody>
      </p:sp>
    </p:spTree>
    <p:extLst>
      <p:ext uri="{BB962C8B-B14F-4D97-AF65-F5344CB8AC3E}">
        <p14:creationId xmlns="" xmlns:p14="http://schemas.microsoft.com/office/powerpoint/2010/main" val="19449027"/>
      </p:ext>
    </p:extLst>
  </p:cSld>
  <p:clrMapOvr>
    <a:masterClrMapping/>
  </p:clrMapOvr>
  <p:transition spd="slow">
    <p:wheel spokes="8"/>
    <p:sndAc>
      <p:stSnd>
        <p:snd r:embed="rId3" name="push.wav"/>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bwMode="auto">
          <a:xfrm>
            <a:off x="685800" y="454025"/>
            <a:ext cx="7772400" cy="1069975"/>
          </a:xfrm>
          <a:prstGeom prst="rect">
            <a:avLst/>
          </a:prstGeom>
          <a:solidFill>
            <a:srgbClr val="FFFF00"/>
          </a:solidFill>
          <a:ln w="38100">
            <a:solidFill>
              <a:srgbClr val="FF0000"/>
            </a:solidFill>
            <a:miter lim="800000"/>
            <a:headEnd/>
            <a:tailEnd/>
          </a:ln>
        </p:spPr>
        <p:txBody>
          <a:bodyPr anchor="ctr"/>
          <a:lstStyle/>
          <a:p>
            <a:pPr algn="ctr" eaLnBrk="0" hangingPunct="0">
              <a:defRPr/>
            </a:pPr>
            <a:r>
              <a:rPr lang="en-US" sz="6600" b="1" kern="0" dirty="0">
                <a:solidFill>
                  <a:schemeClr val="accent4">
                    <a:lumMod val="10000"/>
                  </a:schemeClr>
                </a:solidFill>
                <a:latin typeface="+mj-lt"/>
                <a:ea typeface="+mj-ea"/>
                <a:cs typeface="+mj-cs"/>
              </a:rPr>
              <a:t>KEBENARAN</a:t>
            </a:r>
            <a:endParaRPr lang="en-US" sz="4400" b="1" kern="0" dirty="0">
              <a:solidFill>
                <a:schemeClr val="accent4">
                  <a:lumMod val="10000"/>
                </a:schemeClr>
              </a:solidFill>
              <a:latin typeface="+mj-lt"/>
              <a:ea typeface="+mj-ea"/>
              <a:cs typeface="+mj-cs"/>
            </a:endParaRPr>
          </a:p>
        </p:txBody>
      </p:sp>
      <p:sp>
        <p:nvSpPr>
          <p:cNvPr id="3" name="Subtitle 2"/>
          <p:cNvSpPr txBox="1">
            <a:spLocks/>
          </p:cNvSpPr>
          <p:nvPr/>
        </p:nvSpPr>
        <p:spPr bwMode="auto">
          <a:xfrm>
            <a:off x="1371600" y="2667000"/>
            <a:ext cx="6400800" cy="2971800"/>
          </a:xfrm>
          <a:prstGeom prst="rect">
            <a:avLst/>
          </a:prstGeom>
          <a:solidFill>
            <a:srgbClr val="66FF66"/>
          </a:solidFill>
          <a:ln w="57150">
            <a:solidFill>
              <a:srgbClr val="00B050"/>
            </a:solidFill>
            <a:miter lim="800000"/>
            <a:headEnd/>
            <a:tailEnd/>
          </a:ln>
        </p:spPr>
        <p:txBody>
          <a:bodyPr/>
          <a:lstStyle/>
          <a:p>
            <a:pPr marL="342900" indent="-342900" eaLnBrk="0" hangingPunct="0">
              <a:spcBef>
                <a:spcPct val="20000"/>
              </a:spcBef>
              <a:buFontTx/>
              <a:buChar char="•"/>
              <a:defRPr/>
            </a:pPr>
            <a:r>
              <a:rPr lang="en-US" sz="3200" kern="0" dirty="0">
                <a:solidFill>
                  <a:schemeClr val="accent4">
                    <a:lumMod val="10000"/>
                  </a:schemeClr>
                </a:solidFill>
                <a:latin typeface="+mn-lt"/>
                <a:cs typeface="+mn-cs"/>
              </a:rPr>
              <a:t>KEBENARAN </a:t>
            </a:r>
            <a:r>
              <a:rPr lang="en-US" sz="3200" kern="0" dirty="0" smtClean="0">
                <a:solidFill>
                  <a:schemeClr val="accent4">
                    <a:lumMod val="10000"/>
                  </a:schemeClr>
                </a:solidFill>
                <a:latin typeface="+mn-lt"/>
                <a:cs typeface="+mn-cs"/>
              </a:rPr>
              <a:t>ILAHI</a:t>
            </a:r>
            <a:endParaRPr lang="en-US" sz="3200" kern="0" dirty="0">
              <a:solidFill>
                <a:schemeClr val="accent4">
                  <a:lumMod val="10000"/>
                </a:schemeClr>
              </a:solidFill>
              <a:latin typeface="+mn-lt"/>
              <a:cs typeface="+mn-cs"/>
            </a:endParaRPr>
          </a:p>
          <a:p>
            <a:pPr marL="342900" indent="-342900" eaLnBrk="0" hangingPunct="0">
              <a:spcBef>
                <a:spcPct val="20000"/>
              </a:spcBef>
              <a:buFontTx/>
              <a:buChar char="•"/>
              <a:defRPr/>
            </a:pPr>
            <a:r>
              <a:rPr lang="en-US" sz="3200" kern="0" dirty="0">
                <a:solidFill>
                  <a:schemeClr val="accent4">
                    <a:lumMod val="10000"/>
                  </a:schemeClr>
                </a:solidFill>
                <a:latin typeface="+mn-lt"/>
                <a:cs typeface="+mn-cs"/>
              </a:rPr>
              <a:t>KEBENARAN FILOSOFI</a:t>
            </a:r>
          </a:p>
          <a:p>
            <a:pPr marL="342900" indent="-342900" eaLnBrk="0" hangingPunct="0">
              <a:spcBef>
                <a:spcPct val="20000"/>
              </a:spcBef>
              <a:buFontTx/>
              <a:buChar char="•"/>
              <a:defRPr/>
            </a:pPr>
            <a:r>
              <a:rPr lang="en-US" sz="3200" kern="0" dirty="0">
                <a:solidFill>
                  <a:schemeClr val="accent4">
                    <a:lumMod val="10000"/>
                  </a:schemeClr>
                </a:solidFill>
                <a:latin typeface="+mn-lt"/>
                <a:cs typeface="+mn-cs"/>
              </a:rPr>
              <a:t>KEBENARAN ILMIAH</a:t>
            </a:r>
          </a:p>
          <a:p>
            <a:pPr marL="342900" indent="-342900" eaLnBrk="0" hangingPunct="0">
              <a:spcBef>
                <a:spcPct val="20000"/>
              </a:spcBef>
              <a:buFontTx/>
              <a:buChar char="•"/>
              <a:defRPr/>
            </a:pPr>
            <a:r>
              <a:rPr lang="en-US" sz="3200" kern="0" dirty="0">
                <a:solidFill>
                  <a:schemeClr val="accent4">
                    <a:lumMod val="10000"/>
                  </a:schemeClr>
                </a:solidFill>
                <a:latin typeface="+mn-lt"/>
                <a:cs typeface="+mn-cs"/>
              </a:rPr>
              <a:t>KEBENARAN KESEPAKATAN</a:t>
            </a:r>
          </a:p>
          <a:p>
            <a:pPr marL="342900" indent="-342900" algn="ctr" eaLnBrk="0" hangingPunct="0">
              <a:spcBef>
                <a:spcPct val="20000"/>
              </a:spcBef>
              <a:defRPr/>
            </a:pPr>
            <a:r>
              <a:rPr lang="en-US" sz="2000" b="1" i="1" kern="0" dirty="0">
                <a:solidFill>
                  <a:schemeClr val="accent4">
                    <a:lumMod val="10000"/>
                  </a:schemeClr>
                </a:solidFill>
                <a:latin typeface="+mn-lt"/>
                <a:cs typeface="+mn-cs"/>
              </a:rPr>
              <a:t>( AN NISAA ; 59 )</a:t>
            </a:r>
            <a:endParaRPr lang="en-US" sz="3200" b="1" i="1" kern="0" dirty="0">
              <a:solidFill>
                <a:schemeClr val="accent4">
                  <a:lumMod val="10000"/>
                </a:schemeClr>
              </a:solidFill>
              <a:latin typeface="+mn-lt"/>
              <a:cs typeface="+mn-cs"/>
            </a:endParaRPr>
          </a:p>
        </p:txBody>
      </p:sp>
    </p:spTree>
    <p:extLst>
      <p:ext uri="{BB962C8B-B14F-4D97-AF65-F5344CB8AC3E}">
        <p14:creationId xmlns="" xmlns:p14="http://schemas.microsoft.com/office/powerpoint/2010/main" val="1717504856"/>
      </p:ext>
    </p:extLst>
  </p:cSld>
  <p:clrMapOvr>
    <a:masterClrMapping/>
  </p:clrMapOvr>
  <p:transition spd="slow">
    <p:wheel spokes="8"/>
    <p:sndAc>
      <p:stSnd>
        <p:snd r:embed="rId3" name="push.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609600"/>
            <a:ext cx="8229600" cy="5715000"/>
          </a:xfrm>
        </p:spPr>
        <p:txBody>
          <a:bodyPr/>
          <a:lstStyle/>
          <a:p>
            <a:pPr eaLnBrk="1" hangingPunct="1">
              <a:defRPr/>
            </a:pPr>
            <a:r>
              <a:rPr lang="id-ID" sz="3200" dirty="0" smtClean="0"/>
              <a:t>HAI ORANG-ORANG YANG BERIMAN, </a:t>
            </a:r>
            <a:r>
              <a:rPr lang="id-ID" sz="4400" u="sng" dirty="0" smtClean="0"/>
              <a:t>ta’atilah Allah</a:t>
            </a:r>
            <a:r>
              <a:rPr lang="id-ID" sz="3200" dirty="0" smtClean="0"/>
              <a:t> dan </a:t>
            </a:r>
            <a:r>
              <a:rPr lang="id-ID" sz="4400" u="sng" dirty="0" smtClean="0"/>
              <a:t>ta’atilah Rasul</a:t>
            </a:r>
            <a:r>
              <a:rPr lang="id-ID" sz="3600" dirty="0" smtClean="0"/>
              <a:t> </a:t>
            </a:r>
            <a:r>
              <a:rPr lang="id-ID" sz="3200" dirty="0" smtClean="0"/>
              <a:t>( NYA ), dan </a:t>
            </a:r>
            <a:r>
              <a:rPr lang="id-ID" sz="4400" u="sng" dirty="0" smtClean="0"/>
              <a:t>ulil amri</a:t>
            </a:r>
            <a:r>
              <a:rPr lang="id-ID" sz="3200" dirty="0" smtClean="0"/>
              <a:t> diantara kamu. Kemudian jika </a:t>
            </a:r>
            <a:r>
              <a:rPr lang="id-ID" sz="3200" i="1" dirty="0" smtClean="0"/>
              <a:t>berlainan pendapat</a:t>
            </a:r>
            <a:r>
              <a:rPr lang="id-ID" sz="3200" dirty="0" smtClean="0"/>
              <a:t> tentang sesuatu, maka </a:t>
            </a:r>
            <a:r>
              <a:rPr lang="id-ID" sz="3200" i="1" dirty="0" smtClean="0"/>
              <a:t>kembalikanlah</a:t>
            </a:r>
            <a:r>
              <a:rPr lang="id-ID" sz="3200" dirty="0" smtClean="0"/>
              <a:t> ia kepada Allah ( Al Quran ) dan Rasul ( Sunnahnya ), jika kamu benar-benar beriman kepada Allah dan </a:t>
            </a:r>
            <a:r>
              <a:rPr lang="id-ID" sz="3200" i="1" u="sng" dirty="0" smtClean="0"/>
              <a:t>hari kemudian</a:t>
            </a:r>
            <a:r>
              <a:rPr lang="id-ID" sz="3200" dirty="0" smtClean="0"/>
              <a:t>. Yang demikian itu lebih utama ( bagimu ) dan lebih baik akibatnya</a:t>
            </a:r>
            <a:endParaRPr lang="id-ID" sz="3600" dirty="0"/>
          </a:p>
        </p:txBody>
      </p:sp>
    </p:spTree>
    <p:extLst>
      <p:ext uri="{BB962C8B-B14F-4D97-AF65-F5344CB8AC3E}">
        <p14:creationId xmlns="" xmlns:p14="http://schemas.microsoft.com/office/powerpoint/2010/main" val="4019660448"/>
      </p:ext>
    </p:extLst>
  </p:cSld>
  <p:clrMapOvr>
    <a:masterClrMapping/>
  </p:clrMapOvr>
  <p:transition spd="slow">
    <p:wheel spokes="8"/>
    <p:sndAc>
      <p:stSnd>
        <p:snd r:embed="rId3" name="push.wav"/>
      </p:stSnd>
    </p:sndAc>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685800" y="533400"/>
            <a:ext cx="7772400" cy="1470025"/>
          </a:xfrm>
          <a:ln w="38100">
            <a:solidFill>
              <a:schemeClr val="accent1"/>
            </a:solidFill>
          </a:ln>
        </p:spPr>
        <p:txBody>
          <a:bodyPr/>
          <a:lstStyle/>
          <a:p>
            <a:pPr eaLnBrk="1" hangingPunct="1">
              <a:defRPr/>
            </a:pPr>
            <a:r>
              <a:rPr lang="en-US" smtClean="0"/>
              <a:t>AL ‘ASHR</a:t>
            </a:r>
          </a:p>
        </p:txBody>
      </p:sp>
      <p:sp>
        <p:nvSpPr>
          <p:cNvPr id="12291" name="Subtitle 2"/>
          <p:cNvSpPr>
            <a:spLocks noGrp="1"/>
          </p:cNvSpPr>
          <p:nvPr>
            <p:ph type="subTitle" idx="1"/>
          </p:nvPr>
        </p:nvSpPr>
        <p:spPr>
          <a:xfrm>
            <a:off x="1371600" y="4862513"/>
            <a:ext cx="6400800" cy="995362"/>
          </a:xfrm>
        </p:spPr>
        <p:txBody>
          <a:bodyPr/>
          <a:lstStyle/>
          <a:p>
            <a:pPr eaLnBrk="1" hangingPunct="1">
              <a:spcBef>
                <a:spcPts val="0"/>
              </a:spcBef>
              <a:defRPr/>
            </a:pPr>
            <a:r>
              <a:rPr lang="en-US" dirty="0" smtClean="0"/>
              <a:t>24 Jam </a:t>
            </a:r>
            <a:r>
              <a:rPr lang="en-US" dirty="0" err="1" smtClean="0"/>
              <a:t>artinya</a:t>
            </a:r>
            <a:r>
              <a:rPr lang="en-US" dirty="0" smtClean="0"/>
              <a:t> 86.400 </a:t>
            </a:r>
            <a:r>
              <a:rPr lang="en-US" dirty="0" err="1" smtClean="0"/>
              <a:t>detik</a:t>
            </a:r>
            <a:endParaRPr lang="en-US" dirty="0" smtClean="0"/>
          </a:p>
          <a:p>
            <a:pPr eaLnBrk="1" hangingPunct="1">
              <a:spcBef>
                <a:spcPts val="0"/>
              </a:spcBef>
              <a:defRPr/>
            </a:pPr>
            <a:r>
              <a:rPr lang="en-US" dirty="0" err="1" smtClean="0"/>
              <a:t>Ibadah</a:t>
            </a:r>
            <a:r>
              <a:rPr lang="en-US" dirty="0" smtClean="0"/>
              <a:t> </a:t>
            </a:r>
            <a:r>
              <a:rPr lang="en-US" b="1" u="sng" dirty="0" err="1" smtClean="0"/>
              <a:t>perdetik</a:t>
            </a:r>
            <a:endParaRPr lang="en-US" b="1" u="sng" dirty="0" smtClean="0"/>
          </a:p>
        </p:txBody>
      </p:sp>
      <p:sp>
        <p:nvSpPr>
          <p:cNvPr id="4" name="Subtitle 2"/>
          <p:cNvSpPr txBox="1">
            <a:spLocks/>
          </p:cNvSpPr>
          <p:nvPr/>
        </p:nvSpPr>
        <p:spPr bwMode="auto">
          <a:xfrm>
            <a:off x="1357313" y="2214563"/>
            <a:ext cx="6400800" cy="571500"/>
          </a:xfrm>
          <a:prstGeom prst="rect">
            <a:avLst/>
          </a:prstGeom>
          <a:noFill/>
          <a:ln w="9525">
            <a:noFill/>
            <a:miter lim="800000"/>
            <a:headEnd/>
            <a:tailEnd/>
          </a:ln>
          <a:effectLst/>
        </p:spPr>
        <p:txBody>
          <a:bodyPr/>
          <a:lstStyle/>
          <a:p>
            <a:pPr algn="ctr">
              <a:spcBef>
                <a:spcPct val="20000"/>
              </a:spcBef>
              <a:buClr>
                <a:schemeClr val="hlink"/>
              </a:buClr>
              <a:buSzPct val="60000"/>
              <a:buFont typeface="Wingdings" pitchFamily="2" charset="2"/>
              <a:buNone/>
              <a:defRPr/>
            </a:pPr>
            <a:r>
              <a:rPr lang="id-ID" sz="3200" kern="0" dirty="0">
                <a:effectLst>
                  <a:outerShdw blurRad="38100" dist="38100" dir="2700000" algn="tl">
                    <a:srgbClr val="000000"/>
                  </a:outerShdw>
                </a:effectLst>
                <a:latin typeface="+mn-lt"/>
                <a:cs typeface="+mn-cs"/>
              </a:rPr>
              <a:t>Ibadah Wajib </a:t>
            </a:r>
            <a:r>
              <a:rPr lang="id-ID" sz="3200" b="1" u="sng" kern="0" dirty="0">
                <a:effectLst>
                  <a:outerShdw blurRad="38100" dist="38100" dir="2700000" algn="tl">
                    <a:srgbClr val="000000"/>
                  </a:outerShdw>
                </a:effectLst>
                <a:latin typeface="+mn-lt"/>
                <a:cs typeface="+mn-cs"/>
              </a:rPr>
              <a:t>sekali</a:t>
            </a:r>
            <a:r>
              <a:rPr lang="id-ID" sz="3200" kern="0" dirty="0">
                <a:effectLst>
                  <a:outerShdw blurRad="38100" dist="38100" dir="2700000" algn="tl">
                    <a:srgbClr val="000000"/>
                  </a:outerShdw>
                </a:effectLst>
                <a:latin typeface="+mn-lt"/>
                <a:cs typeface="+mn-cs"/>
              </a:rPr>
              <a:t> Seumur Hidup</a:t>
            </a:r>
            <a:endParaRPr lang="en-US" sz="3200" kern="0" dirty="0">
              <a:effectLst>
                <a:outerShdw blurRad="38100" dist="38100" dir="2700000" algn="tl">
                  <a:srgbClr val="000000"/>
                </a:outerShdw>
              </a:effectLst>
              <a:latin typeface="+mn-lt"/>
              <a:cs typeface="+mn-cs"/>
            </a:endParaRPr>
          </a:p>
        </p:txBody>
      </p:sp>
      <p:sp>
        <p:nvSpPr>
          <p:cNvPr id="5" name="Subtitle 2"/>
          <p:cNvSpPr txBox="1">
            <a:spLocks/>
          </p:cNvSpPr>
          <p:nvPr/>
        </p:nvSpPr>
        <p:spPr bwMode="auto">
          <a:xfrm>
            <a:off x="1357313" y="2786063"/>
            <a:ext cx="6400800" cy="571500"/>
          </a:xfrm>
          <a:prstGeom prst="rect">
            <a:avLst/>
          </a:prstGeom>
          <a:noFill/>
          <a:ln w="9525">
            <a:noFill/>
            <a:miter lim="800000"/>
            <a:headEnd/>
            <a:tailEnd/>
          </a:ln>
          <a:effectLst/>
        </p:spPr>
        <p:txBody>
          <a:bodyPr/>
          <a:lstStyle/>
          <a:p>
            <a:pPr algn="ctr">
              <a:spcBef>
                <a:spcPct val="20000"/>
              </a:spcBef>
              <a:buClr>
                <a:schemeClr val="hlink"/>
              </a:buClr>
              <a:buSzPct val="60000"/>
              <a:buFont typeface="Wingdings" pitchFamily="2" charset="2"/>
              <a:buNone/>
              <a:defRPr/>
            </a:pPr>
            <a:r>
              <a:rPr lang="id-ID" sz="3200" kern="0" dirty="0">
                <a:effectLst>
                  <a:outerShdw blurRad="38100" dist="38100" dir="2700000" algn="tl">
                    <a:srgbClr val="000000"/>
                  </a:outerShdw>
                </a:effectLst>
                <a:latin typeface="+mn-lt"/>
                <a:cs typeface="+mn-cs"/>
              </a:rPr>
              <a:t>Ibadah Wajib sekali </a:t>
            </a:r>
            <a:r>
              <a:rPr lang="id-ID" sz="3200" b="1" u="sng" kern="0" dirty="0">
                <a:effectLst>
                  <a:outerShdw blurRad="38100" dist="38100" dir="2700000" algn="tl">
                    <a:srgbClr val="000000"/>
                  </a:outerShdw>
                </a:effectLst>
                <a:latin typeface="+mn-lt"/>
                <a:cs typeface="+mn-cs"/>
              </a:rPr>
              <a:t>Setahun</a:t>
            </a:r>
            <a:endParaRPr lang="en-US" sz="3200" b="1" u="sng" kern="0" dirty="0">
              <a:effectLst>
                <a:outerShdw blurRad="38100" dist="38100" dir="2700000" algn="tl">
                  <a:srgbClr val="000000"/>
                </a:outerShdw>
              </a:effectLst>
              <a:latin typeface="+mn-lt"/>
              <a:cs typeface="+mn-cs"/>
            </a:endParaRPr>
          </a:p>
        </p:txBody>
      </p:sp>
      <p:sp>
        <p:nvSpPr>
          <p:cNvPr id="6" name="Subtitle 2"/>
          <p:cNvSpPr txBox="1">
            <a:spLocks/>
          </p:cNvSpPr>
          <p:nvPr/>
        </p:nvSpPr>
        <p:spPr bwMode="auto">
          <a:xfrm>
            <a:off x="1357313" y="3429000"/>
            <a:ext cx="6400800" cy="571500"/>
          </a:xfrm>
          <a:prstGeom prst="rect">
            <a:avLst/>
          </a:prstGeom>
          <a:noFill/>
          <a:ln w="9525">
            <a:noFill/>
            <a:miter lim="800000"/>
            <a:headEnd/>
            <a:tailEnd/>
          </a:ln>
          <a:effectLst/>
        </p:spPr>
        <p:txBody>
          <a:bodyPr/>
          <a:lstStyle/>
          <a:p>
            <a:pPr algn="ctr">
              <a:spcBef>
                <a:spcPct val="20000"/>
              </a:spcBef>
              <a:buClr>
                <a:schemeClr val="hlink"/>
              </a:buClr>
              <a:buSzPct val="60000"/>
              <a:buFont typeface="Wingdings" pitchFamily="2" charset="2"/>
              <a:buNone/>
              <a:defRPr/>
            </a:pPr>
            <a:r>
              <a:rPr lang="id-ID" sz="3200" kern="0" dirty="0">
                <a:effectLst>
                  <a:outerShdw blurRad="38100" dist="38100" dir="2700000" algn="tl">
                    <a:srgbClr val="000000"/>
                  </a:outerShdw>
                </a:effectLst>
                <a:latin typeface="+mn-lt"/>
                <a:cs typeface="+mn-cs"/>
              </a:rPr>
              <a:t>Ibadah Wajib </a:t>
            </a:r>
            <a:r>
              <a:rPr lang="id-ID" sz="3200" b="1" u="sng" kern="0" dirty="0">
                <a:effectLst>
                  <a:outerShdw blurRad="38100" dist="38100" dir="2700000" algn="tl">
                    <a:srgbClr val="000000"/>
                  </a:outerShdw>
                </a:effectLst>
                <a:latin typeface="+mn-lt"/>
                <a:cs typeface="+mn-cs"/>
              </a:rPr>
              <a:t>Seminggu</a:t>
            </a:r>
            <a:r>
              <a:rPr lang="id-ID" sz="3200" kern="0" dirty="0">
                <a:effectLst>
                  <a:outerShdw blurRad="38100" dist="38100" dir="2700000" algn="tl">
                    <a:srgbClr val="000000"/>
                  </a:outerShdw>
                </a:effectLst>
                <a:latin typeface="+mn-lt"/>
                <a:cs typeface="+mn-cs"/>
              </a:rPr>
              <a:t> sekali</a:t>
            </a:r>
            <a:endParaRPr lang="en-US" sz="3200" kern="0" dirty="0">
              <a:effectLst>
                <a:outerShdw blurRad="38100" dist="38100" dir="2700000" algn="tl">
                  <a:srgbClr val="000000"/>
                </a:outerShdw>
              </a:effectLst>
              <a:latin typeface="+mn-lt"/>
              <a:cs typeface="+mn-cs"/>
            </a:endParaRPr>
          </a:p>
        </p:txBody>
      </p:sp>
      <p:sp>
        <p:nvSpPr>
          <p:cNvPr id="7" name="Subtitle 2"/>
          <p:cNvSpPr txBox="1">
            <a:spLocks/>
          </p:cNvSpPr>
          <p:nvPr/>
        </p:nvSpPr>
        <p:spPr bwMode="auto">
          <a:xfrm>
            <a:off x="1357313" y="4143375"/>
            <a:ext cx="6400800" cy="571500"/>
          </a:xfrm>
          <a:prstGeom prst="rect">
            <a:avLst/>
          </a:prstGeom>
          <a:noFill/>
          <a:ln w="9525">
            <a:noFill/>
            <a:miter lim="800000"/>
            <a:headEnd/>
            <a:tailEnd/>
          </a:ln>
          <a:effectLst/>
        </p:spPr>
        <p:txBody>
          <a:bodyPr/>
          <a:lstStyle/>
          <a:p>
            <a:pPr algn="ctr">
              <a:spcBef>
                <a:spcPct val="20000"/>
              </a:spcBef>
              <a:buClr>
                <a:schemeClr val="hlink"/>
              </a:buClr>
              <a:buSzPct val="60000"/>
              <a:buFont typeface="Wingdings" pitchFamily="2" charset="2"/>
              <a:buNone/>
              <a:defRPr/>
            </a:pPr>
            <a:r>
              <a:rPr lang="id-ID" sz="3200" kern="0" dirty="0">
                <a:effectLst>
                  <a:outerShdw blurRad="38100" dist="38100" dir="2700000" algn="tl">
                    <a:srgbClr val="000000"/>
                  </a:outerShdw>
                </a:effectLst>
                <a:latin typeface="+mn-lt"/>
                <a:cs typeface="+mn-cs"/>
              </a:rPr>
              <a:t>Ibadah Wajib </a:t>
            </a:r>
            <a:r>
              <a:rPr lang="id-ID" sz="3200" b="1" u="sng" kern="0" dirty="0">
                <a:effectLst>
                  <a:outerShdw blurRad="38100" dist="38100" dir="2700000" algn="tl">
                    <a:srgbClr val="000000"/>
                  </a:outerShdw>
                </a:effectLst>
                <a:latin typeface="+mn-lt"/>
                <a:cs typeface="+mn-cs"/>
              </a:rPr>
              <a:t>5 kali</a:t>
            </a:r>
            <a:r>
              <a:rPr lang="id-ID" sz="3200" kern="0" dirty="0">
                <a:effectLst>
                  <a:outerShdw blurRad="38100" dist="38100" dir="2700000" algn="tl">
                    <a:srgbClr val="000000"/>
                  </a:outerShdw>
                </a:effectLst>
                <a:latin typeface="+mn-lt"/>
                <a:cs typeface="+mn-cs"/>
              </a:rPr>
              <a:t> sehari</a:t>
            </a:r>
            <a:endParaRPr lang="en-US" sz="3200" kern="0" dirty="0">
              <a:effectLst>
                <a:outerShdw blurRad="38100" dist="38100" dir="2700000" algn="tl">
                  <a:srgbClr val="000000"/>
                </a:outerShdw>
              </a:effectLst>
              <a:latin typeface="+mn-lt"/>
              <a:cs typeface="+mn-cs"/>
            </a:endParaRPr>
          </a:p>
        </p:txBody>
      </p:sp>
      <p:sp>
        <p:nvSpPr>
          <p:cNvPr id="8" name="Title 1"/>
          <p:cNvSpPr txBox="1">
            <a:spLocks/>
          </p:cNvSpPr>
          <p:nvPr/>
        </p:nvSpPr>
        <p:spPr bwMode="auto">
          <a:xfrm>
            <a:off x="2362200" y="6019800"/>
            <a:ext cx="4114800" cy="403225"/>
          </a:xfrm>
          <a:prstGeom prst="rect">
            <a:avLst/>
          </a:prstGeom>
          <a:noFill/>
          <a:ln w="3175">
            <a:solidFill>
              <a:schemeClr val="accent1"/>
            </a:solid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i="1"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Renungan</a:t>
            </a:r>
            <a:r>
              <a:rPr kumimoji="0" lang="en-US" i="1"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a:t>
            </a:r>
            <a:r>
              <a:rPr kumimoji="0" lang="en-US" i="1"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tentang</a:t>
            </a:r>
            <a:r>
              <a:rPr kumimoji="0" lang="en-US" i="1"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rPr>
              <a:t> 24 jam </a:t>
            </a:r>
            <a:r>
              <a:rPr kumimoji="0" lang="en-US" i="1" u="none" strike="noStrike" kern="0" cap="none" spc="0" normalizeH="0" baseline="0" noProof="0" dirty="0" err="1" smtClean="0">
                <a:ln>
                  <a:noFill/>
                </a:ln>
                <a:solidFill>
                  <a:schemeClr val="tx2"/>
                </a:solidFill>
                <a:effectLst>
                  <a:outerShdw blurRad="38100" dist="38100" dir="2700000" algn="tl">
                    <a:srgbClr val="000000"/>
                  </a:outerShdw>
                </a:effectLst>
                <a:uLnTx/>
                <a:uFillTx/>
                <a:latin typeface="+mj-lt"/>
                <a:ea typeface="+mj-ea"/>
                <a:cs typeface="+mj-cs"/>
              </a:rPr>
              <a:t>mengajar</a:t>
            </a:r>
            <a:endParaRPr kumimoji="0" lang="en-US" i="1" u="none" strike="noStrike" kern="0" cap="none" spc="0" normalizeH="0" baseline="0" noProof="0" dirty="0" smtClean="0">
              <a:ln>
                <a:noFill/>
              </a:ln>
              <a:solidFill>
                <a:schemeClr val="tx2"/>
              </a:solidFill>
              <a:effectLst>
                <a:outerShdw blurRad="38100" dist="38100" dir="2700000" algn="tl">
                  <a:srgbClr val="000000"/>
                </a:outerShdw>
              </a:effectLst>
              <a:uLnTx/>
              <a:uFillTx/>
              <a:latin typeface="+mj-lt"/>
              <a:ea typeface="+mj-ea"/>
              <a:cs typeface="+mj-cs"/>
            </a:endParaRPr>
          </a:p>
        </p:txBody>
      </p:sp>
    </p:spTree>
    <p:extLst>
      <p:ext uri="{BB962C8B-B14F-4D97-AF65-F5344CB8AC3E}">
        <p14:creationId xmlns="" xmlns:p14="http://schemas.microsoft.com/office/powerpoint/2010/main" val="2808148341"/>
      </p:ext>
    </p:extLst>
  </p:cSld>
  <p:clrMapOvr>
    <a:masterClrMapping/>
  </p:clrMapOvr>
  <p:transition spd="slow">
    <p:wheel spokes="8"/>
    <p:sndAc>
      <p:stSnd>
        <p:snd r:embed="rId3" name="push.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291">
                                            <p:txEl>
                                              <p:pRg st="0" end="0"/>
                                            </p:txEl>
                                          </p:spTgt>
                                        </p:tgtEl>
                                        <p:attrNameLst>
                                          <p:attrName>style.visibility</p:attrName>
                                        </p:attrNameLst>
                                      </p:cBhvr>
                                      <p:to>
                                        <p:strVal val="visible"/>
                                      </p:to>
                                    </p:set>
                                    <p:animEffect transition="in" filter="fade">
                                      <p:cBhvr>
                                        <p:cTn id="27" dur="2000"/>
                                        <p:tgtEl>
                                          <p:spTgt spid="1229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291">
                                            <p:txEl>
                                              <p:pRg st="1" end="1"/>
                                            </p:txEl>
                                          </p:spTgt>
                                        </p:tgtEl>
                                        <p:attrNameLst>
                                          <p:attrName>style.visibility</p:attrName>
                                        </p:attrNameLst>
                                      </p:cBhvr>
                                      <p:to>
                                        <p:strVal val="visible"/>
                                      </p:to>
                                    </p:set>
                                    <p:animEffect transition="in" filter="fade">
                                      <p:cBhvr>
                                        <p:cTn id="32" dur="20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4" grpId="0" build="p"/>
      <p:bldP spid="5" grpId="0" build="p"/>
      <p:bldP spid="6" grpId="0" build="p"/>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490786" y="1965121"/>
            <a:ext cx="3910014" cy="3006749"/>
          </a:xfrm>
          <a:prstGeom prst="ellipse">
            <a:avLst/>
          </a:prstGeom>
          <a:noFill/>
          <a:ln w="571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2800" b="1" dirty="0">
                <a:solidFill>
                  <a:srgbClr val="8064A2">
                    <a:lumMod val="50000"/>
                  </a:srgbClr>
                </a:solidFill>
              </a:rPr>
              <a:t>PENDIDIKAN</a:t>
            </a:r>
          </a:p>
          <a:p>
            <a:pPr algn="ctr" fontAlgn="auto">
              <a:spcBef>
                <a:spcPts val="0"/>
              </a:spcBef>
              <a:spcAft>
                <a:spcPts val="0"/>
              </a:spcAft>
              <a:defRPr/>
            </a:pPr>
            <a:r>
              <a:rPr lang="id-ID" sz="2800" b="1" dirty="0">
                <a:solidFill>
                  <a:srgbClr val="8064A2">
                    <a:lumMod val="50000"/>
                  </a:srgbClr>
                </a:solidFill>
              </a:rPr>
              <a:t>KEPRAMUKAAN</a:t>
            </a:r>
          </a:p>
        </p:txBody>
      </p:sp>
      <p:sp>
        <p:nvSpPr>
          <p:cNvPr id="7" name="Oval 6"/>
          <p:cNvSpPr/>
          <p:nvPr/>
        </p:nvSpPr>
        <p:spPr>
          <a:xfrm>
            <a:off x="3635375" y="2008796"/>
            <a:ext cx="1698625" cy="827088"/>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b="1" dirty="0">
                <a:solidFill>
                  <a:prstClr val="black"/>
                </a:solidFill>
              </a:rPr>
              <a:t>GERAKAN PRAMUKA</a:t>
            </a:r>
          </a:p>
        </p:txBody>
      </p:sp>
      <p:sp>
        <p:nvSpPr>
          <p:cNvPr id="8" name="Oval 7"/>
          <p:cNvSpPr/>
          <p:nvPr/>
        </p:nvSpPr>
        <p:spPr>
          <a:xfrm>
            <a:off x="3635375" y="912812"/>
            <a:ext cx="1654173" cy="93345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1600" b="1" dirty="0">
                <a:solidFill>
                  <a:prstClr val="black"/>
                </a:solidFill>
              </a:rPr>
              <a:t>TUJUAN</a:t>
            </a:r>
          </a:p>
          <a:p>
            <a:pPr algn="ctr" fontAlgn="auto">
              <a:spcBef>
                <a:spcPts val="0"/>
              </a:spcBef>
              <a:spcAft>
                <a:spcPts val="0"/>
              </a:spcAft>
              <a:defRPr/>
            </a:pPr>
            <a:r>
              <a:rPr lang="id-ID" sz="1600" b="1" dirty="0" smtClean="0">
                <a:solidFill>
                  <a:prstClr val="black"/>
                </a:solidFill>
              </a:rPr>
              <a:t>G</a:t>
            </a:r>
            <a:r>
              <a:rPr lang="en-US" sz="1600" b="1" dirty="0" smtClean="0">
                <a:solidFill>
                  <a:prstClr val="black"/>
                </a:solidFill>
              </a:rPr>
              <a:t>ERAKAN</a:t>
            </a:r>
            <a:r>
              <a:rPr lang="id-ID" sz="1600" b="1" dirty="0" smtClean="0">
                <a:solidFill>
                  <a:prstClr val="black"/>
                </a:solidFill>
              </a:rPr>
              <a:t> </a:t>
            </a:r>
            <a:r>
              <a:rPr lang="id-ID" sz="1600" b="1" dirty="0">
                <a:solidFill>
                  <a:prstClr val="black"/>
                </a:solidFill>
              </a:rPr>
              <a:t>PRAMUKA</a:t>
            </a:r>
          </a:p>
        </p:txBody>
      </p:sp>
      <p:sp>
        <p:nvSpPr>
          <p:cNvPr id="9" name="Oval 8"/>
          <p:cNvSpPr/>
          <p:nvPr/>
        </p:nvSpPr>
        <p:spPr>
          <a:xfrm>
            <a:off x="1430339" y="762000"/>
            <a:ext cx="6189661" cy="5791200"/>
          </a:xfrm>
          <a:prstGeom prst="ellipse">
            <a:avLst/>
          </a:prstGeom>
          <a:noFill/>
          <a:ln>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id-ID">
              <a:solidFill>
                <a:prstClr val="white"/>
              </a:solidFill>
            </a:endParaRPr>
          </a:p>
        </p:txBody>
      </p:sp>
      <p:sp>
        <p:nvSpPr>
          <p:cNvPr id="7179" name="TextBox 18"/>
          <p:cNvSpPr txBox="1">
            <a:spLocks noChangeArrowheads="1"/>
          </p:cNvSpPr>
          <p:nvPr/>
        </p:nvSpPr>
        <p:spPr bwMode="auto">
          <a:xfrm>
            <a:off x="3048000" y="4971871"/>
            <a:ext cx="2971800" cy="1200329"/>
          </a:xfrm>
          <a:prstGeom prst="rect">
            <a:avLst/>
          </a:prstGeom>
          <a:noFill/>
          <a:ln w="9525">
            <a:noFill/>
            <a:miter lim="800000"/>
            <a:headEnd/>
            <a:tailEnd/>
          </a:ln>
        </p:spPr>
        <p:txBody>
          <a:bodyPr wrap="square">
            <a:spAutoFit/>
          </a:bodyPr>
          <a:lstStyle/>
          <a:p>
            <a:r>
              <a:rPr lang="id-ID" sz="2400" b="1" dirty="0">
                <a:solidFill>
                  <a:prstClr val="black"/>
                </a:solidFill>
                <a:latin typeface="Calibri" pitchFamily="34" charset="0"/>
              </a:rPr>
              <a:t>UU No. </a:t>
            </a:r>
            <a:r>
              <a:rPr lang="id-ID" sz="2400" b="1" dirty="0" smtClean="0">
                <a:solidFill>
                  <a:prstClr val="black"/>
                </a:solidFill>
                <a:latin typeface="Calibri" pitchFamily="34" charset="0"/>
              </a:rPr>
              <a:t>12/2010</a:t>
            </a:r>
            <a:r>
              <a:rPr lang="en-US" sz="2400" b="1" dirty="0" smtClean="0">
                <a:solidFill>
                  <a:prstClr val="black"/>
                </a:solidFill>
                <a:latin typeface="Calibri" pitchFamily="34" charset="0"/>
              </a:rPr>
              <a:t> </a:t>
            </a:r>
          </a:p>
          <a:p>
            <a:r>
              <a:rPr lang="en-US" sz="2400" b="1" dirty="0" err="1" smtClean="0">
                <a:solidFill>
                  <a:prstClr val="black"/>
                </a:solidFill>
                <a:latin typeface="Calibri" pitchFamily="34" charset="0"/>
              </a:rPr>
              <a:t>Undang-undang</a:t>
            </a:r>
            <a:r>
              <a:rPr lang="en-US" sz="2400" b="1" dirty="0" smtClean="0">
                <a:solidFill>
                  <a:prstClr val="black"/>
                </a:solidFill>
                <a:latin typeface="Calibri" pitchFamily="34" charset="0"/>
              </a:rPr>
              <a:t> GERAKAN PRAMUKA</a:t>
            </a:r>
            <a:endParaRPr lang="id-ID" sz="2400" b="1" dirty="0">
              <a:solidFill>
                <a:prstClr val="black"/>
              </a:solidFill>
              <a:latin typeface="Calibri" pitchFamily="34" charset="0"/>
            </a:endParaRPr>
          </a:p>
        </p:txBody>
      </p:sp>
      <p:cxnSp>
        <p:nvCxnSpPr>
          <p:cNvPr id="16" name="Straight Arrow Connector 15"/>
          <p:cNvCxnSpPr/>
          <p:nvPr/>
        </p:nvCxnSpPr>
        <p:spPr>
          <a:xfrm flipV="1">
            <a:off x="5033963" y="1627496"/>
            <a:ext cx="1062037" cy="4730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83" name="TextBox 21"/>
          <p:cNvSpPr txBox="1">
            <a:spLocks noChangeArrowheads="1"/>
          </p:cNvSpPr>
          <p:nvPr/>
        </p:nvSpPr>
        <p:spPr bwMode="auto">
          <a:xfrm>
            <a:off x="6053076" y="1219200"/>
            <a:ext cx="2709924" cy="553998"/>
          </a:xfrm>
          <a:prstGeom prst="rect">
            <a:avLst/>
          </a:prstGeom>
          <a:solidFill>
            <a:srgbClr val="FFFF00"/>
          </a:solidFill>
          <a:ln w="12700">
            <a:solidFill>
              <a:schemeClr val="tx1"/>
            </a:solidFill>
            <a:miter lim="800000"/>
            <a:headEnd/>
            <a:tailEnd/>
          </a:ln>
        </p:spPr>
        <p:txBody>
          <a:bodyPr wrap="square">
            <a:spAutoFit/>
          </a:bodyPr>
          <a:lstStyle/>
          <a:p>
            <a:r>
              <a:rPr lang="id-ID" sz="1400" b="1" dirty="0" smtClean="0">
                <a:solidFill>
                  <a:prstClr val="black"/>
                </a:solidFill>
                <a:latin typeface="Arial" charset="0"/>
              </a:rPr>
              <a:t>GUGUS</a:t>
            </a:r>
            <a:r>
              <a:rPr lang="en-US" sz="1400" b="1" dirty="0" smtClean="0">
                <a:solidFill>
                  <a:prstClr val="black"/>
                </a:solidFill>
                <a:latin typeface="Arial" charset="0"/>
              </a:rPr>
              <a:t> </a:t>
            </a:r>
            <a:r>
              <a:rPr lang="id-ID" sz="1400" b="1" dirty="0" smtClean="0">
                <a:solidFill>
                  <a:prstClr val="black"/>
                </a:solidFill>
                <a:latin typeface="Arial" charset="0"/>
              </a:rPr>
              <a:t>DEPAN</a:t>
            </a:r>
            <a:endParaRPr lang="id-ID" sz="1600" b="1" dirty="0">
              <a:solidFill>
                <a:prstClr val="black"/>
              </a:solidFill>
              <a:latin typeface="Arial" charset="0"/>
            </a:endParaRPr>
          </a:p>
          <a:p>
            <a:r>
              <a:rPr lang="en-US" sz="1600" b="1" dirty="0" smtClean="0">
                <a:solidFill>
                  <a:prstClr val="black"/>
                </a:solidFill>
                <a:latin typeface="Arial" charset="0"/>
              </a:rPr>
              <a:t>Di </a:t>
            </a:r>
            <a:r>
              <a:rPr lang="id-ID" sz="1600" b="1" dirty="0" smtClean="0">
                <a:solidFill>
                  <a:prstClr val="black"/>
                </a:solidFill>
                <a:latin typeface="Arial" charset="0"/>
              </a:rPr>
              <a:t>S</a:t>
            </a:r>
            <a:r>
              <a:rPr lang="en-US" sz="1600" b="1" dirty="0" err="1" smtClean="0">
                <a:solidFill>
                  <a:prstClr val="black"/>
                </a:solidFill>
                <a:latin typeface="Arial" charset="0"/>
              </a:rPr>
              <a:t>atuan</a:t>
            </a:r>
            <a:r>
              <a:rPr lang="en-US" sz="1600" b="1" dirty="0" smtClean="0">
                <a:solidFill>
                  <a:prstClr val="black"/>
                </a:solidFill>
                <a:latin typeface="Arial" charset="0"/>
              </a:rPr>
              <a:t> </a:t>
            </a:r>
            <a:r>
              <a:rPr lang="en-US" sz="1600" b="1" dirty="0" err="1" smtClean="0">
                <a:solidFill>
                  <a:prstClr val="black"/>
                </a:solidFill>
                <a:latin typeface="Arial" charset="0"/>
              </a:rPr>
              <a:t>Pendidikan</a:t>
            </a:r>
            <a:endParaRPr lang="id-ID" sz="1600" b="1" dirty="0">
              <a:solidFill>
                <a:prstClr val="black"/>
              </a:solidFill>
              <a:latin typeface="Arial" charset="0"/>
            </a:endParaRPr>
          </a:p>
        </p:txBody>
      </p:sp>
      <p:sp>
        <p:nvSpPr>
          <p:cNvPr id="7191" name="TextBox 25"/>
          <p:cNvSpPr txBox="1">
            <a:spLocks noChangeArrowheads="1"/>
          </p:cNvSpPr>
          <p:nvPr/>
        </p:nvSpPr>
        <p:spPr bwMode="auto">
          <a:xfrm>
            <a:off x="381000" y="115669"/>
            <a:ext cx="8281988" cy="646331"/>
          </a:xfrm>
          <a:prstGeom prst="rect">
            <a:avLst/>
          </a:prstGeom>
          <a:noFill/>
          <a:ln w="9525">
            <a:noFill/>
            <a:miter lim="800000"/>
            <a:headEnd/>
            <a:tailEnd/>
          </a:ln>
        </p:spPr>
        <p:txBody>
          <a:bodyPr>
            <a:spAutoFit/>
          </a:bodyPr>
          <a:lstStyle/>
          <a:p>
            <a:r>
              <a:rPr lang="id-ID" b="1" dirty="0">
                <a:solidFill>
                  <a:prstClr val="black"/>
                </a:solidFill>
              </a:rPr>
              <a:t>KONSEP </a:t>
            </a:r>
            <a:r>
              <a:rPr lang="en-US" b="1" dirty="0" smtClean="0">
                <a:solidFill>
                  <a:prstClr val="black"/>
                </a:solidFill>
              </a:rPr>
              <a:t>AKTUALISASI</a:t>
            </a:r>
            <a:r>
              <a:rPr lang="id-ID" b="1" dirty="0" smtClean="0">
                <a:solidFill>
                  <a:prstClr val="black"/>
                </a:solidFill>
              </a:rPr>
              <a:t>  </a:t>
            </a:r>
            <a:r>
              <a:rPr lang="en-US" b="1" dirty="0" smtClean="0">
                <a:solidFill>
                  <a:prstClr val="black"/>
                </a:solidFill>
              </a:rPr>
              <a:t>KURIKULUM 2013 DALAM EKSTRAKURIKULER WAJIB </a:t>
            </a:r>
            <a:r>
              <a:rPr lang="id-ID" b="1" dirty="0" smtClean="0">
                <a:solidFill>
                  <a:prstClr val="black"/>
                </a:solidFill>
              </a:rPr>
              <a:t>PENDIDIKAN </a:t>
            </a:r>
            <a:r>
              <a:rPr lang="id-ID" b="1" dirty="0">
                <a:solidFill>
                  <a:prstClr val="black"/>
                </a:solidFill>
              </a:rPr>
              <a:t>KEPRAMUKAAN  </a:t>
            </a:r>
          </a:p>
        </p:txBody>
      </p:sp>
    </p:spTree>
    <p:extLst>
      <p:ext uri="{BB962C8B-B14F-4D97-AF65-F5344CB8AC3E}">
        <p14:creationId xmlns="" xmlns:p14="http://schemas.microsoft.com/office/powerpoint/2010/main" val="2271846525"/>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191"/>
                                        </p:tgtEl>
                                        <p:attrNameLst>
                                          <p:attrName>style.visibility</p:attrName>
                                        </p:attrNameLst>
                                      </p:cBhvr>
                                      <p:to>
                                        <p:strVal val="visible"/>
                                      </p:to>
                                    </p:set>
                                    <p:animEffect transition="in" filter="circle(in)">
                                      <p:cBhvr>
                                        <p:cTn id="7" dur="2000"/>
                                        <p:tgtEl>
                                          <p:spTgt spid="719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wipe(down)">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179"/>
                                        </p:tgtEl>
                                        <p:attrNameLst>
                                          <p:attrName>style.visibility</p:attrName>
                                        </p:attrNameLst>
                                      </p:cBhvr>
                                      <p:to>
                                        <p:strVal val="visible"/>
                                      </p:to>
                                    </p:set>
                                    <p:animEffect transition="in" filter="wipe(down)">
                                      <p:cBhvr>
                                        <p:cTn id="17" dur="500"/>
                                        <p:tgtEl>
                                          <p:spTgt spid="71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down)">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183"/>
                                        </p:tgtEl>
                                        <p:attrNameLst>
                                          <p:attrName>style.visibility</p:attrName>
                                        </p:attrNameLst>
                                      </p:cBhvr>
                                      <p:to>
                                        <p:strVal val="visible"/>
                                      </p:to>
                                    </p:set>
                                    <p:animEffect transition="in" filter="wipe(down)">
                                      <p:cBhvr>
                                        <p:cTn id="37" dur="500"/>
                                        <p:tgtEl>
                                          <p:spTgt spid="7183"/>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down)">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7179" grpId="0"/>
      <p:bldP spid="7183" grpId="0" animBg="1"/>
      <p:bldP spid="7191"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8AADBCE-F1B9-4BCB-9392-DDBDB8809FE2}" type="slidenum">
              <a:rPr lang="id-ID" smtClean="0">
                <a:solidFill>
                  <a:srgbClr val="B13F9A"/>
                </a:solidFill>
              </a:rPr>
              <a:pPr/>
              <a:t>40</a:t>
            </a:fld>
            <a:endParaRPr lang="id-ID">
              <a:solidFill>
                <a:srgbClr val="B13F9A"/>
              </a:solidFill>
            </a:endParaRPr>
          </a:p>
        </p:txBody>
      </p:sp>
      <p:graphicFrame>
        <p:nvGraphicFramePr>
          <p:cNvPr id="3" name="Content Placeholder 3"/>
          <p:cNvGraphicFramePr>
            <a:graphicFrameLocks/>
          </p:cNvGraphicFramePr>
          <p:nvPr>
            <p:extLst>
              <p:ext uri="{D42A27DB-BD31-4B8C-83A1-F6EECF244321}">
                <p14:modId xmlns="" xmlns:p14="http://schemas.microsoft.com/office/powerpoint/2010/main" val="986495875"/>
              </p:ext>
            </p:extLst>
          </p:nvPr>
        </p:nvGraphicFramePr>
        <p:xfrm>
          <a:off x="185054" y="1180380"/>
          <a:ext cx="8712766" cy="4946100"/>
        </p:xfrm>
        <a:graphic>
          <a:graphicData uri="http://schemas.openxmlformats.org/drawingml/2006/table">
            <a:tbl>
              <a:tblPr firstRow="1" bandRow="1">
                <a:tableStyleId>{5C22544A-7EE6-4342-B048-85BDC9FD1C3A}</a:tableStyleId>
              </a:tblPr>
              <a:tblGrid>
                <a:gridCol w="470426"/>
                <a:gridCol w="5936671"/>
                <a:gridCol w="792574"/>
                <a:gridCol w="726981"/>
                <a:gridCol w="786114"/>
              </a:tblGrid>
              <a:tr h="391792">
                <a:tc rowSpan="2" gridSpan="2">
                  <a:txBody>
                    <a:bodyPr/>
                    <a:lstStyle/>
                    <a:p>
                      <a:pPr algn="ctr">
                        <a:lnSpc>
                          <a:spcPct val="100000"/>
                        </a:lnSpc>
                      </a:pPr>
                      <a:r>
                        <a:rPr lang="en-US" sz="2000" b="1" dirty="0" smtClean="0">
                          <a:solidFill>
                            <a:schemeClr val="bg1"/>
                          </a:solidFill>
                        </a:rPr>
                        <a:t>Mata </a:t>
                      </a:r>
                      <a:r>
                        <a:rPr lang="en-US" sz="2000" b="1" dirty="0" err="1" smtClean="0">
                          <a:solidFill>
                            <a:schemeClr val="bg1"/>
                          </a:solidFill>
                        </a:rPr>
                        <a:t>Pelajaran</a:t>
                      </a:r>
                      <a:endParaRPr lang="en-US" sz="2000" b="1" dirty="0">
                        <a:solidFill>
                          <a:schemeClr val="bg1"/>
                        </a:solidFill>
                        <a:latin typeface="Arial Narrow" pitchFamily="34" charset="0"/>
                      </a:endParaRPr>
                    </a:p>
                  </a:txBody>
                  <a:tcPr marL="91439" marR="91439" marT="45707" marB="45707" anchor="ctr">
                    <a:solidFill>
                      <a:schemeClr val="tx2">
                        <a:lumMod val="75000"/>
                      </a:schemeClr>
                    </a:solidFill>
                  </a:tcPr>
                </a:tc>
                <a:tc rowSpan="2" hMerge="1">
                  <a:txBody>
                    <a:bodyPr/>
                    <a:lstStyle/>
                    <a:p>
                      <a:endParaRPr lang="en-US"/>
                    </a:p>
                  </a:txBody>
                  <a:tcPr/>
                </a:tc>
                <a:tc gridSpan="3">
                  <a:txBody>
                    <a:bodyPr/>
                    <a:lstStyle/>
                    <a:p>
                      <a:pPr algn="ctr">
                        <a:lnSpc>
                          <a:spcPct val="100000"/>
                        </a:lnSpc>
                      </a:pPr>
                      <a:r>
                        <a:rPr lang="en-US" sz="2000" b="1" kern="1200" dirty="0" err="1" smtClean="0">
                          <a:solidFill>
                            <a:schemeClr val="bg1"/>
                          </a:solidFill>
                        </a:rPr>
                        <a:t>Kelas</a:t>
                      </a:r>
                      <a:endParaRPr lang="en-US" sz="2000" b="1" dirty="0">
                        <a:solidFill>
                          <a:schemeClr val="bg1"/>
                        </a:solidFill>
                        <a:latin typeface="Arial Narrow" pitchFamily="34" charset="0"/>
                      </a:endParaRPr>
                    </a:p>
                  </a:txBody>
                  <a:tcPr marL="91439" marR="91439" marT="45707" marB="45707">
                    <a:solidFill>
                      <a:schemeClr val="tx2">
                        <a:lumMod val="75000"/>
                      </a:schemeClr>
                    </a:solidFill>
                  </a:tcPr>
                </a:tc>
                <a:tc hMerge="1">
                  <a:txBody>
                    <a:bodyPr/>
                    <a:lstStyle/>
                    <a:p>
                      <a:endParaRPr lang="id-ID"/>
                    </a:p>
                  </a:txBody>
                  <a:tcPr/>
                </a:tc>
                <a:tc hMerge="1">
                  <a:txBody>
                    <a:bodyPr/>
                    <a:lstStyle/>
                    <a:p>
                      <a:endParaRPr lang="id-ID"/>
                    </a:p>
                  </a:txBody>
                  <a:tcPr/>
                </a:tc>
              </a:tr>
              <a:tr h="313452">
                <a:tc gridSpan="2" vMerge="1">
                  <a:txBody>
                    <a:bodyPr/>
                    <a:lstStyle/>
                    <a:p>
                      <a:pPr algn="ctr">
                        <a:lnSpc>
                          <a:spcPct val="100000"/>
                        </a:lnSpc>
                      </a:pPr>
                      <a:endParaRPr lang="en-US" sz="1000" dirty="0">
                        <a:latin typeface="Arial Narrow" pitchFamily="34" charset="0"/>
                      </a:endParaRPr>
                    </a:p>
                  </a:txBody>
                  <a:tcPr marL="91447" marR="91447" marT="45716" marB="45716"/>
                </a:tc>
                <a:tc hMerge="1" vMerge="1">
                  <a:txBody>
                    <a:bodyPr/>
                    <a:lstStyle/>
                    <a:p>
                      <a:endParaRPr lang="en-US"/>
                    </a:p>
                  </a:txBody>
                  <a:tcPr/>
                </a:tc>
                <a:tc>
                  <a:txBody>
                    <a:bodyPr/>
                    <a:lstStyle/>
                    <a:p>
                      <a:pPr marL="0" marR="0" algn="ctr">
                        <a:lnSpc>
                          <a:spcPct val="100000"/>
                        </a:lnSpc>
                        <a:spcBef>
                          <a:spcPts val="0"/>
                        </a:spcBef>
                        <a:spcAft>
                          <a:spcPts val="0"/>
                        </a:spcAft>
                      </a:pPr>
                      <a:r>
                        <a:rPr lang="en-US" sz="2000" b="1" dirty="0" smtClean="0">
                          <a:solidFill>
                            <a:schemeClr val="bg1"/>
                          </a:solidFill>
                          <a:latin typeface="+mn-lt"/>
                          <a:ea typeface="+mn-ea"/>
                          <a:cs typeface="+mn-cs"/>
                        </a:rPr>
                        <a:t>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II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III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r>
              <a:tr h="339550">
                <a:tc gridSpan="2">
                  <a:txBody>
                    <a:bodyPr/>
                    <a:lstStyle/>
                    <a:p>
                      <a:pPr>
                        <a:lnSpc>
                          <a:spcPct val="100000"/>
                        </a:lnSpc>
                      </a:pPr>
                      <a:r>
                        <a:rPr lang="id-ID" sz="1800" b="1" kern="1200" dirty="0" smtClean="0">
                          <a:effectLst/>
                        </a:rPr>
                        <a:t>Kelompok</a:t>
                      </a:r>
                      <a:r>
                        <a:rPr lang="id-ID" sz="1800" b="1" kern="1200" baseline="0" dirty="0" smtClean="0">
                          <a:effectLst/>
                        </a:rPr>
                        <a:t> </a:t>
                      </a:r>
                      <a:r>
                        <a:rPr lang="id-ID" sz="1800" b="1" kern="1200" dirty="0" smtClean="0">
                          <a:effectLst/>
                        </a:rPr>
                        <a:t>Wajib</a:t>
                      </a:r>
                      <a:endParaRPr lang="en-US" sz="1800" b="1" dirty="0">
                        <a:solidFill>
                          <a:schemeClr val="tx1"/>
                        </a:solidFill>
                        <a:effectLst/>
                        <a:latin typeface="Arial Narrow" pitchFamily="34" charset="0"/>
                      </a:endParaRPr>
                    </a:p>
                  </a:txBody>
                  <a:tcPr marL="91439" marR="91439" marT="45707" marB="45707"/>
                </a:tc>
                <a:tc hMerge="1">
                  <a:txBody>
                    <a:bodyPr/>
                    <a:lstStyle/>
                    <a:p>
                      <a:endParaRPr lang="en-US"/>
                    </a:p>
                  </a:txBody>
                  <a:tcPr/>
                </a:tc>
                <a:tc>
                  <a:txBody>
                    <a:bodyPr/>
                    <a:lstStyle/>
                    <a:p>
                      <a:endParaRPr lang="id-ID" sz="1600" dirty="0"/>
                    </a:p>
                  </a:txBody>
                  <a:tcPr marL="91439" marR="91439" marT="45707" marB="45707"/>
                </a:tc>
                <a:tc>
                  <a:txBody>
                    <a:bodyPr/>
                    <a:lstStyle/>
                    <a:p>
                      <a:endParaRPr lang="id-ID" sz="1600"/>
                    </a:p>
                  </a:txBody>
                  <a:tcPr marL="91439" marR="91439" marT="45707" marB="45707"/>
                </a:tc>
                <a:tc>
                  <a:txBody>
                    <a:bodyPr/>
                    <a:lstStyle/>
                    <a:p>
                      <a:endParaRPr lang="id-ID" sz="1800" b="1" dirty="0">
                        <a:effectLst/>
                      </a:endParaRPr>
                    </a:p>
                  </a:txBody>
                  <a:tcPr marL="91439" marR="91439" marT="45707" marB="45707"/>
                </a:tc>
              </a:tr>
              <a:tr h="313430">
                <a:tc>
                  <a:txBody>
                    <a:bodyPr/>
                    <a:lstStyle/>
                    <a:p>
                      <a:pPr>
                        <a:lnSpc>
                          <a:spcPct val="100000"/>
                        </a:lnSpc>
                      </a:pP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1800" b="1" dirty="0" smtClean="0">
                          <a:solidFill>
                            <a:srgbClr val="000000"/>
                          </a:solidFill>
                          <a:latin typeface="Arial Narrow" pitchFamily="34" charset="0"/>
                          <a:ea typeface="Calibri"/>
                          <a:cs typeface="Times New Roman"/>
                        </a:rPr>
                        <a:t>Kelompok  A</a:t>
                      </a:r>
                      <a:endParaRPr lang="en-US" sz="1800" b="1" dirty="0">
                        <a:solidFill>
                          <a:srgbClr val="000000"/>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1</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smtClean="0"/>
                        <a:t>Agama</a:t>
                      </a:r>
                      <a:r>
                        <a:rPr lang="id-ID" sz="1600" b="1" dirty="0" smtClean="0"/>
                        <a:t> dan Budi Pekerti</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4</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4</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4</a:t>
                      </a: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2</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err="1"/>
                        <a:t>Pancasila</a:t>
                      </a:r>
                      <a:r>
                        <a:rPr lang="en-US" sz="1600" b="1" dirty="0"/>
                        <a:t> </a:t>
                      </a:r>
                      <a:r>
                        <a:rPr lang="en-US" sz="1600" b="1" dirty="0" err="1"/>
                        <a:t>dan</a:t>
                      </a:r>
                      <a:r>
                        <a:rPr lang="en-US" sz="1600" b="1" dirty="0"/>
                        <a:t> </a:t>
                      </a:r>
                      <a:r>
                        <a:rPr lang="en-US" sz="1600" b="1" dirty="0" err="1"/>
                        <a:t>Kewarganegaraan</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5</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5</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dk1"/>
                          </a:solidFill>
                          <a:latin typeface="+mn-lt"/>
                          <a:ea typeface="+mn-ea"/>
                          <a:cs typeface="+mn-cs"/>
                        </a:rPr>
                        <a:t>6</a:t>
                      </a: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3</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Bahasa</a:t>
                      </a:r>
                      <a:r>
                        <a:rPr lang="en-US" sz="1600" b="1" dirty="0"/>
                        <a:t> Indonesia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8</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9</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10</a:t>
                      </a: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4</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Matematika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5</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6</a:t>
                      </a: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Arial Narrow" pitchFamily="34" charset="0"/>
                          <a:ea typeface="Calibri"/>
                          <a:cs typeface="Times New Roman"/>
                        </a:rPr>
                        <a:t>6</a:t>
                      </a: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5</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baseline="0" dirty="0" smtClean="0"/>
                        <a:t> </a:t>
                      </a:r>
                      <a:r>
                        <a:rPr lang="en-US" sz="1600" b="1" baseline="0" dirty="0" err="1" smtClean="0"/>
                        <a:t>Alam</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6</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dirty="0" smtClean="0"/>
                        <a:t> </a:t>
                      </a:r>
                      <a:r>
                        <a:rPr lang="en-US" sz="1600" b="1" dirty="0" err="1" smtClean="0"/>
                        <a:t>Sosial</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Arial Narrow" pitchFamily="34" charset="0"/>
                          <a:ea typeface="Calibri"/>
                          <a:cs typeface="Times New Roman"/>
                        </a:rPr>
                        <a:t>-</a:t>
                      </a:r>
                      <a:endParaRPr lang="en-US" sz="1600" b="1" dirty="0">
                        <a:latin typeface="Arial Narrow" pitchFamily="34" charset="0"/>
                        <a:ea typeface="Calibri"/>
                        <a:cs typeface="Times New Roman"/>
                      </a:endParaRPr>
                    </a:p>
                  </a:txBody>
                  <a:tcPr marL="68579" marR="68579" marT="0" marB="0" anchor="ctr"/>
                </a:tc>
              </a:tr>
              <a:tr h="313430">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2000" b="1" dirty="0" smtClean="0">
                          <a:solidFill>
                            <a:srgbClr val="000000"/>
                          </a:solidFill>
                          <a:latin typeface="Arial Narrow" pitchFamily="34" charset="0"/>
                          <a:ea typeface="Calibri"/>
                          <a:cs typeface="Times New Roman"/>
                        </a:rPr>
                        <a:t>Kelompok B</a:t>
                      </a:r>
                      <a:endParaRPr lang="en-US" sz="1800" b="1" dirty="0">
                        <a:solidFill>
                          <a:srgbClr val="000000"/>
                        </a:solidFill>
                        <a:latin typeface="Arial Narrow" pitchFamily="34" charset="0"/>
                        <a:ea typeface="Calibri"/>
                        <a:cs typeface="Times New Roman"/>
                      </a:endParaRPr>
                    </a:p>
                  </a:txBody>
                  <a:tcPr marL="68579" marR="68579" marT="0" marB="0"/>
                </a:tc>
                <a:tc>
                  <a:txBody>
                    <a:bodyPr/>
                    <a:lstStyle/>
                    <a:p>
                      <a:pPr algn="ctr">
                        <a:lnSpc>
                          <a:spcPct val="100000"/>
                        </a:lnSpc>
                      </a:pPr>
                      <a:endParaRPr lang="en-US" sz="1600" b="1" dirty="0"/>
                    </a:p>
                  </a:txBody>
                  <a:tcPr marL="68579" marR="68579" marT="0" marB="0" anchor="ctr"/>
                </a:tc>
                <a:tc>
                  <a:txBody>
                    <a:bodyPr/>
                    <a:lstStyle/>
                    <a:p>
                      <a:pPr algn="ctr">
                        <a:lnSpc>
                          <a:spcPct val="100000"/>
                        </a:lnSpc>
                      </a:pPr>
                      <a:endParaRPr lang="en-US" sz="1600" b="1" dirty="0"/>
                    </a:p>
                  </a:txBody>
                  <a:tcPr marL="68579" marR="68579" marT="0" marB="0" anchor="ctr"/>
                </a:tc>
                <a:tc>
                  <a:txBody>
                    <a:bodyPr/>
                    <a:lstStyle/>
                    <a:p>
                      <a:pPr algn="ctr">
                        <a:lnSpc>
                          <a:spcPct val="100000"/>
                        </a:lnSpc>
                      </a:pPr>
                      <a:endParaRPr lang="en-US" sz="1600" b="1" dirty="0"/>
                    </a:p>
                  </a:txBody>
                  <a:tcPr marL="68579" marR="68579" marT="0" marB="0" anchor="ctr"/>
                </a:tc>
              </a:tr>
              <a:tr h="313430">
                <a:tc>
                  <a:txBody>
                    <a:bodyPr/>
                    <a:lstStyle/>
                    <a:p>
                      <a:pPr>
                        <a:lnSpc>
                          <a:spcPct val="100000"/>
                        </a:lnSpc>
                      </a:pPr>
                      <a:r>
                        <a:rPr lang="id-ID" sz="1600" b="1" dirty="0" smtClean="0"/>
                        <a:t>7</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Seni</a:t>
                      </a:r>
                      <a:r>
                        <a:rPr lang="en-US" sz="1600" b="1" dirty="0"/>
                        <a:t> </a:t>
                      </a:r>
                      <a:r>
                        <a:rPr lang="en-US" sz="1600" b="1" dirty="0" err="1" smtClean="0"/>
                        <a:t>Budaya</a:t>
                      </a:r>
                      <a:r>
                        <a:rPr lang="id-ID" sz="1600" b="1" dirty="0" smtClean="0"/>
                        <a:t> </a:t>
                      </a:r>
                      <a:r>
                        <a:rPr lang="en-US" sz="1600" b="1" dirty="0" err="1" smtClean="0"/>
                        <a:t>dan</a:t>
                      </a:r>
                      <a:r>
                        <a:rPr lang="en-US" sz="1600" b="1" dirty="0" smtClean="0"/>
                        <a:t> </a:t>
                      </a:r>
                      <a:r>
                        <a:rPr lang="en-US" sz="1600" b="1" dirty="0" err="1" smtClean="0"/>
                        <a:t>Prakarya</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600" b="1" dirty="0" smtClean="0"/>
                        <a:t>4</a:t>
                      </a:r>
                      <a:endParaRPr lang="en-US" sz="1600" b="1" dirty="0"/>
                    </a:p>
                  </a:txBody>
                  <a:tcPr marL="68579" marR="68579" marT="0" marB="0" anchor="ctr"/>
                </a:tc>
                <a:tc>
                  <a:txBody>
                    <a:bodyPr/>
                    <a:lstStyle/>
                    <a:p>
                      <a:pPr algn="ctr">
                        <a:lnSpc>
                          <a:spcPct val="100000"/>
                        </a:lnSpc>
                      </a:pPr>
                      <a:r>
                        <a:rPr lang="en-US" sz="1600" b="1" dirty="0" smtClean="0"/>
                        <a:t>4</a:t>
                      </a:r>
                      <a:endParaRPr lang="en-US" sz="1600" b="1" dirty="0"/>
                    </a:p>
                  </a:txBody>
                  <a:tcPr marL="68579" marR="68579" marT="0" marB="0" anchor="ctr"/>
                </a:tc>
                <a:tc>
                  <a:txBody>
                    <a:bodyPr/>
                    <a:lstStyle/>
                    <a:p>
                      <a:pPr algn="ctr">
                        <a:lnSpc>
                          <a:spcPct val="100000"/>
                        </a:lnSpc>
                      </a:pPr>
                      <a:r>
                        <a:rPr lang="en-US" sz="1600" b="1" dirty="0" smtClean="0"/>
                        <a:t>4</a:t>
                      </a:r>
                      <a:endParaRPr lang="en-US" sz="1600" b="1" dirty="0"/>
                    </a:p>
                  </a:txBody>
                  <a:tcPr marL="68579" marR="68579" marT="0" marB="0" anchor="ctr"/>
                </a:tc>
              </a:tr>
              <a:tr h="313430">
                <a:tc>
                  <a:txBody>
                    <a:bodyPr/>
                    <a:lstStyle/>
                    <a:p>
                      <a:pPr>
                        <a:lnSpc>
                          <a:spcPct val="100000"/>
                        </a:lnSpc>
                      </a:pPr>
                      <a:r>
                        <a:rPr lang="id-ID" sz="1600" b="1" dirty="0" smtClean="0"/>
                        <a:t>8</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Pendidikan</a:t>
                      </a:r>
                      <a:r>
                        <a:rPr lang="en-US" sz="1600" b="1" dirty="0" smtClean="0"/>
                        <a:t> </a:t>
                      </a:r>
                      <a:r>
                        <a:rPr lang="en-US" sz="1600" b="1" dirty="0" err="1" smtClean="0"/>
                        <a:t>Jasmani</a:t>
                      </a:r>
                      <a:r>
                        <a:rPr lang="en-US" sz="1600" b="1" dirty="0" smtClean="0"/>
                        <a:t>, </a:t>
                      </a:r>
                      <a:r>
                        <a:rPr lang="en-US" sz="1600" b="1" dirty="0" err="1" smtClean="0"/>
                        <a:t>Olah</a:t>
                      </a:r>
                      <a:r>
                        <a:rPr lang="en-US" sz="1600" b="1" dirty="0" smtClean="0"/>
                        <a:t> Raga, </a:t>
                      </a:r>
                      <a:r>
                        <a:rPr lang="en-US" sz="1600" b="1" dirty="0" err="1" smtClean="0"/>
                        <a:t>dan</a:t>
                      </a:r>
                      <a:r>
                        <a:rPr lang="en-US" sz="1600" b="1" dirty="0" smtClean="0"/>
                        <a:t> </a:t>
                      </a:r>
                      <a:r>
                        <a:rPr lang="en-US" sz="1600" b="1" dirty="0" err="1" smtClean="0"/>
                        <a:t>Kesehatan</a:t>
                      </a:r>
                      <a:r>
                        <a:rPr lang="id-ID" sz="1600" b="1" dirty="0" smtClean="0"/>
                        <a:t> (termasuk muatan lokal)</a:t>
                      </a:r>
                      <a:endParaRPr lang="en-US" sz="1600" b="1" dirty="0" smtClean="0">
                        <a:latin typeface="Arial Narrow" pitchFamily="34" charset="0"/>
                        <a:ea typeface="Calibri"/>
                        <a:cs typeface="Times New Roman"/>
                      </a:endParaRPr>
                    </a:p>
                  </a:txBody>
                  <a:tcPr marL="68579" marR="68579" marT="0" marB="0"/>
                </a:tc>
                <a:tc>
                  <a:txBody>
                    <a:bodyPr/>
                    <a:lstStyle/>
                    <a:p>
                      <a:pPr algn="ctr">
                        <a:lnSpc>
                          <a:spcPct val="100000"/>
                        </a:lnSpc>
                      </a:pPr>
                      <a:r>
                        <a:rPr lang="en-US" sz="1600" b="1" dirty="0" smtClean="0"/>
                        <a:t>4</a:t>
                      </a:r>
                      <a:endParaRPr lang="en-US" sz="1600" b="1" dirty="0"/>
                    </a:p>
                  </a:txBody>
                  <a:tcPr marL="68579" marR="68579" marT="0" marB="0" anchor="ctr"/>
                </a:tc>
                <a:tc>
                  <a:txBody>
                    <a:bodyPr/>
                    <a:lstStyle/>
                    <a:p>
                      <a:pPr algn="ctr">
                        <a:lnSpc>
                          <a:spcPct val="100000"/>
                        </a:lnSpc>
                      </a:pPr>
                      <a:r>
                        <a:rPr lang="en-US" sz="1600" b="1" dirty="0" smtClean="0"/>
                        <a:t>4</a:t>
                      </a:r>
                      <a:endParaRPr lang="en-US" sz="1600" b="1" dirty="0"/>
                    </a:p>
                  </a:txBody>
                  <a:tcPr marL="68579" marR="68579" marT="0" marB="0" anchor="ctr"/>
                </a:tc>
                <a:tc>
                  <a:txBody>
                    <a:bodyPr/>
                    <a:lstStyle/>
                    <a:p>
                      <a:pPr algn="ctr">
                        <a:lnSpc>
                          <a:spcPct val="100000"/>
                        </a:lnSpc>
                      </a:pPr>
                      <a:r>
                        <a:rPr lang="en-US" sz="1600" b="1" dirty="0" smtClean="0"/>
                        <a:t>4</a:t>
                      </a:r>
                      <a:endParaRPr lang="en-US" sz="1600" b="1" dirty="0"/>
                    </a:p>
                  </a:txBody>
                  <a:tcPr marL="68579" marR="68579" marT="0" marB="0" anchor="ctr"/>
                </a:tc>
              </a:tr>
              <a:tr h="31343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dk1"/>
                          </a:solidFill>
                          <a:latin typeface="+mn-lt"/>
                          <a:ea typeface="+mn-ea"/>
                          <a:cs typeface="+mn-cs"/>
                        </a:rPr>
                        <a:t>JUMLAH ALOKASI WAKTU PER MINGGU 	</a:t>
                      </a:r>
                    </a:p>
                  </a:txBody>
                  <a:tcPr marL="91439" marR="91439" marT="45707" marB="45707"/>
                </a:tc>
                <a:tc hMerge="1">
                  <a:txBody>
                    <a:bodyPr/>
                    <a:lstStyle/>
                    <a:p>
                      <a:pPr marL="0" marR="0">
                        <a:lnSpc>
                          <a:spcPct val="115000"/>
                        </a:lnSpc>
                        <a:spcBef>
                          <a:spcPts val="0"/>
                        </a:spcBef>
                        <a:spcAft>
                          <a:spcPts val="0"/>
                        </a:spcAft>
                      </a:pPr>
                      <a:endParaRPr lang="en-US" sz="1000" b="0" kern="1200" dirty="0">
                        <a:solidFill>
                          <a:schemeClr val="dk1"/>
                        </a:solidFill>
                        <a:latin typeface="Arial Narrow" pitchFamily="34" charset="0"/>
                        <a:ea typeface="Calibri"/>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smtClean="0"/>
                        <a:t>30</a:t>
                      </a:r>
                      <a:endParaRPr lang="en-US" sz="1600" b="1" dirty="0"/>
                    </a:p>
                  </a:txBody>
                  <a:tcPr marL="68579" marR="68579" marT="0" marB="0" anchor="ctr"/>
                </a:tc>
                <a:tc>
                  <a:txBody>
                    <a:bodyPr/>
                    <a:lstStyle/>
                    <a:p>
                      <a:pPr algn="ctr"/>
                      <a:r>
                        <a:rPr lang="en-US" sz="1600" b="1" dirty="0" smtClean="0"/>
                        <a:t>32</a:t>
                      </a:r>
                      <a:endParaRPr lang="en-US" sz="1600" b="1" dirty="0"/>
                    </a:p>
                  </a:txBody>
                  <a:tcPr marL="68579" marR="68579" marT="0" marB="0" anchor="ctr"/>
                </a:tc>
                <a:tc>
                  <a:txBody>
                    <a:bodyPr/>
                    <a:lstStyle/>
                    <a:p>
                      <a:pPr algn="ctr"/>
                      <a:r>
                        <a:rPr lang="en-US" sz="1600" b="1" dirty="0" smtClean="0"/>
                        <a:t>34</a:t>
                      </a:r>
                      <a:endParaRPr lang="en-US" sz="1600" b="1" dirty="0"/>
                    </a:p>
                  </a:txBody>
                  <a:tcPr marL="68579" marR="68579" marT="0" marB="0" anchor="ctr"/>
                </a:tc>
              </a:tr>
            </a:tbl>
          </a:graphicData>
        </a:graphic>
      </p:graphicFrame>
      <p:sp>
        <p:nvSpPr>
          <p:cNvPr id="4" name="Title 6"/>
          <p:cNvSpPr txBox="1">
            <a:spLocks/>
          </p:cNvSpPr>
          <p:nvPr/>
        </p:nvSpPr>
        <p:spPr>
          <a:xfrm>
            <a:off x="0" y="0"/>
            <a:ext cx="9144000" cy="5486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id-ID" sz="2800" b="1" dirty="0" smtClean="0">
                <a:solidFill>
                  <a:prstClr val="black"/>
                </a:solidFill>
              </a:rPr>
              <a:t>Struktur Kurikulum </a:t>
            </a:r>
            <a:r>
              <a:rPr lang="en-US" sz="2800" b="1" dirty="0" smtClean="0">
                <a:solidFill>
                  <a:prstClr val="black"/>
                </a:solidFill>
              </a:rPr>
              <a:t>SEKOLAH DASAR</a:t>
            </a:r>
            <a:endParaRPr lang="id-ID" sz="2800" b="1" dirty="0" smtClean="0">
              <a:solidFill>
                <a:prstClr val="black"/>
              </a:solidFill>
            </a:endParaRPr>
          </a:p>
        </p:txBody>
      </p:sp>
      <p:cxnSp>
        <p:nvCxnSpPr>
          <p:cNvPr id="5" name="Straight Connector 4"/>
          <p:cNvCxnSpPr/>
          <p:nvPr/>
        </p:nvCxnSpPr>
        <p:spPr>
          <a:xfrm>
            <a:off x="0" y="476672"/>
            <a:ext cx="9144000" cy="0"/>
          </a:xfrm>
          <a:prstGeom prst="line">
            <a:avLst/>
          </a:prstGeom>
        </p:spPr>
        <p:style>
          <a:lnRef idx="1">
            <a:schemeClr val="accent2"/>
          </a:lnRef>
          <a:fillRef idx="0">
            <a:schemeClr val="accent2"/>
          </a:fillRef>
          <a:effectRef idx="0">
            <a:schemeClr val="accent2"/>
          </a:effectRef>
          <a:fontRef idx="minor">
            <a:schemeClr val="tx1"/>
          </a:fontRef>
        </p:style>
      </p:cxnSp>
      <p:sp>
        <p:nvSpPr>
          <p:cNvPr id="6" name="Slide Number Placeholder 2"/>
          <p:cNvSpPr txBox="1"/>
          <p:nvPr/>
        </p:nvSpPr>
        <p:spPr>
          <a:xfrm>
            <a:off x="8651636" y="6492894"/>
            <a:ext cx="492369" cy="365125"/>
          </a:xfrm>
          <a:prstGeom prst="rect">
            <a:avLst/>
          </a:prstGeom>
          <a:solidFill>
            <a:srgbClr val="800000"/>
          </a:solidFill>
          <a:ln>
            <a:noFill/>
          </a:ln>
        </p:spPr>
        <p:txBody>
          <a:bodyPr anchor="ctr"/>
          <a:lstStyle/>
          <a:p>
            <a:pPr algn="r">
              <a:defRPr/>
            </a:pPr>
            <a:fld id="{B7D2FE6F-D628-400C-9D64-74A1BC767698}" type="slidenum">
              <a:rPr lang="en-US" sz="1600" b="1">
                <a:solidFill>
                  <a:prstClr val="white"/>
                </a:solidFill>
                <a:effectLst>
                  <a:outerShdw blurRad="38100" dist="38100" dir="2700000" algn="tl">
                    <a:srgbClr val="000000"/>
                  </a:outerShdw>
                </a:effectLst>
                <a:latin typeface="Calibri" pitchFamily="34" charset="0"/>
                <a:cs typeface="Arial" pitchFamily="34" charset="0"/>
              </a:rPr>
              <a:pPr algn="r">
                <a:defRPr/>
              </a:pPr>
              <a:t>40</a:t>
            </a:fld>
            <a:endParaRPr lang="id-ID" sz="1100" b="1" dirty="0">
              <a:solidFill>
                <a:prstClr val="white"/>
              </a:solidFill>
              <a:effectLst>
                <a:outerShdw blurRad="38100" dist="38100" dir="2700000" algn="tl">
                  <a:srgbClr val="000000"/>
                </a:outerShdw>
              </a:effectLst>
              <a:latin typeface="Calibri" pitchFamily="34" charset="0"/>
              <a:cs typeface="Arial" pitchFamily="34" charset="0"/>
            </a:endParaRPr>
          </a:p>
        </p:txBody>
      </p:sp>
    </p:spTree>
    <p:extLst>
      <p:ext uri="{BB962C8B-B14F-4D97-AF65-F5344CB8AC3E}">
        <p14:creationId xmlns="" xmlns:p14="http://schemas.microsoft.com/office/powerpoint/2010/main" val="2837096609"/>
      </p:ext>
    </p:extLst>
  </p:cSld>
  <p:clrMapOvr>
    <a:masterClrMapping/>
  </p:clrMapOvr>
  <p:transition spd="slow">
    <p:wedg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8AADBCE-F1B9-4BCB-9392-DDBDB8809FE2}" type="slidenum">
              <a:rPr lang="id-ID" smtClean="0">
                <a:solidFill>
                  <a:srgbClr val="B13F9A"/>
                </a:solidFill>
              </a:rPr>
              <a:pPr/>
              <a:t>41</a:t>
            </a:fld>
            <a:endParaRPr lang="id-ID">
              <a:solidFill>
                <a:srgbClr val="B13F9A"/>
              </a:solidFill>
            </a:endParaRPr>
          </a:p>
        </p:txBody>
      </p:sp>
      <p:graphicFrame>
        <p:nvGraphicFramePr>
          <p:cNvPr id="3" name="Content Placeholder 3"/>
          <p:cNvGraphicFramePr>
            <a:graphicFrameLocks/>
          </p:cNvGraphicFramePr>
          <p:nvPr>
            <p:extLst>
              <p:ext uri="{D42A27DB-BD31-4B8C-83A1-F6EECF244321}">
                <p14:modId xmlns="" xmlns:p14="http://schemas.microsoft.com/office/powerpoint/2010/main" val="2555019890"/>
              </p:ext>
            </p:extLst>
          </p:nvPr>
        </p:nvGraphicFramePr>
        <p:xfrm>
          <a:off x="185054" y="1180380"/>
          <a:ext cx="8712766" cy="4946100"/>
        </p:xfrm>
        <a:graphic>
          <a:graphicData uri="http://schemas.openxmlformats.org/drawingml/2006/table">
            <a:tbl>
              <a:tblPr firstRow="1" bandRow="1">
                <a:tableStyleId>{5C22544A-7EE6-4342-B048-85BDC9FD1C3A}</a:tableStyleId>
              </a:tblPr>
              <a:tblGrid>
                <a:gridCol w="470426"/>
                <a:gridCol w="5936671"/>
                <a:gridCol w="792574"/>
                <a:gridCol w="726981"/>
                <a:gridCol w="786114"/>
              </a:tblGrid>
              <a:tr h="391792">
                <a:tc rowSpan="2" gridSpan="2">
                  <a:txBody>
                    <a:bodyPr/>
                    <a:lstStyle/>
                    <a:p>
                      <a:pPr algn="ctr">
                        <a:lnSpc>
                          <a:spcPct val="100000"/>
                        </a:lnSpc>
                      </a:pPr>
                      <a:r>
                        <a:rPr lang="en-US" sz="2000" b="1" dirty="0" smtClean="0">
                          <a:solidFill>
                            <a:schemeClr val="bg1"/>
                          </a:solidFill>
                        </a:rPr>
                        <a:t>Mata </a:t>
                      </a:r>
                      <a:r>
                        <a:rPr lang="en-US" sz="2000" b="1" dirty="0" err="1" smtClean="0">
                          <a:solidFill>
                            <a:schemeClr val="bg1"/>
                          </a:solidFill>
                        </a:rPr>
                        <a:t>Pelajaran</a:t>
                      </a:r>
                      <a:endParaRPr lang="en-US" sz="2000" b="1" dirty="0">
                        <a:solidFill>
                          <a:schemeClr val="bg1"/>
                        </a:solidFill>
                        <a:latin typeface="Arial Narrow" pitchFamily="34" charset="0"/>
                      </a:endParaRPr>
                    </a:p>
                  </a:txBody>
                  <a:tcPr marL="91439" marR="91439" marT="45707" marB="45707" anchor="ctr">
                    <a:solidFill>
                      <a:schemeClr val="tx2">
                        <a:lumMod val="75000"/>
                      </a:schemeClr>
                    </a:solidFill>
                  </a:tcPr>
                </a:tc>
                <a:tc rowSpan="2" hMerge="1">
                  <a:txBody>
                    <a:bodyPr/>
                    <a:lstStyle/>
                    <a:p>
                      <a:endParaRPr lang="en-US"/>
                    </a:p>
                  </a:txBody>
                  <a:tcPr/>
                </a:tc>
                <a:tc gridSpan="3">
                  <a:txBody>
                    <a:bodyPr/>
                    <a:lstStyle/>
                    <a:p>
                      <a:pPr algn="ctr">
                        <a:lnSpc>
                          <a:spcPct val="100000"/>
                        </a:lnSpc>
                      </a:pPr>
                      <a:r>
                        <a:rPr lang="en-US" sz="2000" b="1" kern="1200" dirty="0" err="1" smtClean="0">
                          <a:solidFill>
                            <a:schemeClr val="bg1"/>
                          </a:solidFill>
                        </a:rPr>
                        <a:t>Kelas</a:t>
                      </a:r>
                      <a:endParaRPr lang="en-US" sz="2000" b="1" dirty="0">
                        <a:solidFill>
                          <a:schemeClr val="bg1"/>
                        </a:solidFill>
                        <a:latin typeface="Arial Narrow" pitchFamily="34" charset="0"/>
                      </a:endParaRPr>
                    </a:p>
                  </a:txBody>
                  <a:tcPr marL="91439" marR="91439" marT="45707" marB="45707">
                    <a:solidFill>
                      <a:schemeClr val="tx2">
                        <a:lumMod val="75000"/>
                      </a:schemeClr>
                    </a:solidFill>
                  </a:tcPr>
                </a:tc>
                <a:tc hMerge="1">
                  <a:txBody>
                    <a:bodyPr/>
                    <a:lstStyle/>
                    <a:p>
                      <a:endParaRPr lang="id-ID"/>
                    </a:p>
                  </a:txBody>
                  <a:tcPr/>
                </a:tc>
                <a:tc hMerge="1">
                  <a:txBody>
                    <a:bodyPr/>
                    <a:lstStyle/>
                    <a:p>
                      <a:endParaRPr lang="id-ID"/>
                    </a:p>
                  </a:txBody>
                  <a:tcPr/>
                </a:tc>
              </a:tr>
              <a:tr h="313452">
                <a:tc gridSpan="2" vMerge="1">
                  <a:txBody>
                    <a:bodyPr/>
                    <a:lstStyle/>
                    <a:p>
                      <a:pPr algn="ctr">
                        <a:lnSpc>
                          <a:spcPct val="100000"/>
                        </a:lnSpc>
                      </a:pPr>
                      <a:endParaRPr lang="en-US" sz="1000" dirty="0">
                        <a:latin typeface="Arial Narrow" pitchFamily="34" charset="0"/>
                      </a:endParaRPr>
                    </a:p>
                  </a:txBody>
                  <a:tcPr marL="91447" marR="91447" marT="45716" marB="45716"/>
                </a:tc>
                <a:tc hMerge="1" vMerge="1">
                  <a:txBody>
                    <a:bodyPr/>
                    <a:lstStyle/>
                    <a:p>
                      <a:endParaRPr lang="en-US"/>
                    </a:p>
                  </a:txBody>
                  <a:tcPr/>
                </a:tc>
                <a:tc>
                  <a:txBody>
                    <a:bodyPr/>
                    <a:lstStyle/>
                    <a:p>
                      <a:pPr marL="0" marR="0" algn="ctr">
                        <a:lnSpc>
                          <a:spcPct val="100000"/>
                        </a:lnSpc>
                        <a:spcBef>
                          <a:spcPts val="0"/>
                        </a:spcBef>
                        <a:spcAft>
                          <a:spcPts val="0"/>
                        </a:spcAft>
                      </a:pPr>
                      <a:r>
                        <a:rPr lang="en-US" sz="2000" b="1" dirty="0" smtClean="0">
                          <a:solidFill>
                            <a:schemeClr val="bg1"/>
                          </a:solidFill>
                          <a:latin typeface="+mn-lt"/>
                          <a:ea typeface="+mn-ea"/>
                          <a:cs typeface="+mn-cs"/>
                        </a:rPr>
                        <a:t>IV</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latin typeface="+mn-lt"/>
                          <a:ea typeface="+mn-ea"/>
                          <a:cs typeface="+mn-cs"/>
                        </a:rPr>
                        <a:t>V</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VI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r>
              <a:tr h="339550">
                <a:tc gridSpan="2">
                  <a:txBody>
                    <a:bodyPr/>
                    <a:lstStyle/>
                    <a:p>
                      <a:pPr>
                        <a:lnSpc>
                          <a:spcPct val="100000"/>
                        </a:lnSpc>
                      </a:pPr>
                      <a:r>
                        <a:rPr lang="id-ID" sz="1800" b="1" kern="1200" dirty="0" smtClean="0">
                          <a:effectLst/>
                        </a:rPr>
                        <a:t>Kelompok</a:t>
                      </a:r>
                      <a:r>
                        <a:rPr lang="id-ID" sz="1800" b="1" kern="1200" baseline="0" dirty="0" smtClean="0">
                          <a:effectLst/>
                        </a:rPr>
                        <a:t> </a:t>
                      </a:r>
                      <a:r>
                        <a:rPr lang="id-ID" sz="1800" b="1" kern="1200" dirty="0" smtClean="0">
                          <a:effectLst/>
                        </a:rPr>
                        <a:t>Wajib</a:t>
                      </a:r>
                      <a:endParaRPr lang="en-US" sz="1800" b="1" dirty="0">
                        <a:solidFill>
                          <a:schemeClr val="tx1"/>
                        </a:solidFill>
                        <a:effectLst/>
                        <a:latin typeface="Arial Narrow" pitchFamily="34" charset="0"/>
                      </a:endParaRPr>
                    </a:p>
                  </a:txBody>
                  <a:tcPr marL="91439" marR="91439" marT="45707" marB="45707"/>
                </a:tc>
                <a:tc hMerge="1">
                  <a:txBody>
                    <a:bodyPr/>
                    <a:lstStyle/>
                    <a:p>
                      <a:endParaRPr lang="en-US"/>
                    </a:p>
                  </a:txBody>
                  <a:tcPr/>
                </a:tc>
                <a:tc>
                  <a:txBody>
                    <a:bodyPr/>
                    <a:lstStyle/>
                    <a:p>
                      <a:endParaRPr lang="id-ID" sz="1600"/>
                    </a:p>
                  </a:txBody>
                  <a:tcPr marL="91439" marR="91439" marT="45707" marB="45707"/>
                </a:tc>
                <a:tc>
                  <a:txBody>
                    <a:bodyPr/>
                    <a:lstStyle/>
                    <a:p>
                      <a:endParaRPr lang="id-ID" sz="1600"/>
                    </a:p>
                  </a:txBody>
                  <a:tcPr marL="91439" marR="91439" marT="45707" marB="45707"/>
                </a:tc>
                <a:tc>
                  <a:txBody>
                    <a:bodyPr/>
                    <a:lstStyle/>
                    <a:p>
                      <a:endParaRPr lang="id-ID" sz="1800" b="1" dirty="0">
                        <a:effectLst/>
                      </a:endParaRPr>
                    </a:p>
                  </a:txBody>
                  <a:tcPr marL="91439" marR="91439" marT="45707" marB="45707"/>
                </a:tc>
              </a:tr>
              <a:tr h="313430">
                <a:tc>
                  <a:txBody>
                    <a:bodyPr/>
                    <a:lstStyle/>
                    <a:p>
                      <a:pPr>
                        <a:lnSpc>
                          <a:spcPct val="100000"/>
                        </a:lnSpc>
                      </a:pP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1800" b="1" dirty="0" smtClean="0">
                          <a:solidFill>
                            <a:srgbClr val="000000"/>
                          </a:solidFill>
                          <a:latin typeface="Arial Narrow" pitchFamily="34" charset="0"/>
                          <a:ea typeface="Calibri"/>
                          <a:cs typeface="Times New Roman"/>
                        </a:rPr>
                        <a:t>Kelompok  A</a:t>
                      </a:r>
                      <a:endParaRPr lang="en-US" sz="1800" b="1" dirty="0">
                        <a:solidFill>
                          <a:srgbClr val="000000"/>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1</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smtClean="0"/>
                        <a:t>Agama</a:t>
                      </a:r>
                      <a:r>
                        <a:rPr lang="id-ID" sz="1600" b="1" dirty="0" smtClean="0"/>
                        <a:t> dan Budi Pekerti</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baseline="0" dirty="0" smtClean="0">
                          <a:solidFill>
                            <a:schemeClr val="dk1"/>
                          </a:solidFill>
                          <a:latin typeface="+mj-lt"/>
                          <a:ea typeface="+mn-ea"/>
                          <a:cs typeface="+mn-cs"/>
                        </a:rPr>
                        <a:t>4</a:t>
                      </a: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4</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4</a:t>
                      </a:r>
                      <a:endParaRPr lang="en-US" sz="16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2</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err="1"/>
                        <a:t>Pancasila</a:t>
                      </a:r>
                      <a:r>
                        <a:rPr lang="en-US" sz="1600" b="1" dirty="0"/>
                        <a:t> </a:t>
                      </a:r>
                      <a:r>
                        <a:rPr lang="en-US" sz="1600" b="1" dirty="0" err="1"/>
                        <a:t>dan</a:t>
                      </a:r>
                      <a:r>
                        <a:rPr lang="en-US" sz="1600" b="1" dirty="0"/>
                        <a:t> </a:t>
                      </a:r>
                      <a:r>
                        <a:rPr lang="en-US" sz="1600" b="1" dirty="0" err="1"/>
                        <a:t>Kewarganegaraan</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5</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5</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5</a:t>
                      </a:r>
                      <a:endParaRPr lang="en-US" sz="16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3</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Bahasa</a:t>
                      </a:r>
                      <a:r>
                        <a:rPr lang="en-US" sz="1600" b="1" dirty="0"/>
                        <a:t> Indonesia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7</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7</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7</a:t>
                      </a:r>
                      <a:endParaRPr lang="en-US" sz="16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4</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Matematika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6</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6</a:t>
                      </a:r>
                      <a:endParaRPr lang="en-US" sz="16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solidFill>
                            <a:schemeClr val="tx1"/>
                          </a:solidFill>
                          <a:latin typeface="+mj-lt"/>
                          <a:ea typeface="Calibri"/>
                          <a:cs typeface="Times New Roman"/>
                        </a:rPr>
                        <a:t>6</a:t>
                      </a:r>
                      <a:endParaRPr lang="en-US" sz="16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5</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baseline="0" dirty="0" smtClean="0"/>
                        <a:t> </a:t>
                      </a:r>
                      <a:r>
                        <a:rPr lang="en-US" sz="1600" b="1" baseline="0" dirty="0" err="1" smtClean="0"/>
                        <a:t>Alam</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6</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dirty="0" smtClean="0"/>
                        <a:t> </a:t>
                      </a:r>
                      <a:r>
                        <a:rPr lang="en-US" sz="1600" b="1" dirty="0" err="1" smtClean="0"/>
                        <a:t>Sosial</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600" b="1" dirty="0" smtClean="0">
                          <a:latin typeface="+mj-lt"/>
                          <a:ea typeface="Calibri"/>
                          <a:cs typeface="Times New Roman"/>
                        </a:rPr>
                        <a:t>3</a:t>
                      </a:r>
                      <a:endParaRPr lang="en-US" sz="1600" b="1" dirty="0">
                        <a:latin typeface="+mj-lt"/>
                        <a:ea typeface="Calibri"/>
                        <a:cs typeface="Times New Roman"/>
                      </a:endParaRPr>
                    </a:p>
                  </a:txBody>
                  <a:tcPr marL="68579" marR="68579" marT="0" marB="0" anchor="ctr"/>
                </a:tc>
              </a:tr>
              <a:tr h="313430">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2000" b="1" dirty="0" smtClean="0">
                          <a:solidFill>
                            <a:srgbClr val="000000"/>
                          </a:solidFill>
                          <a:latin typeface="Arial Narrow" pitchFamily="34" charset="0"/>
                          <a:ea typeface="Calibri"/>
                          <a:cs typeface="Times New Roman"/>
                        </a:rPr>
                        <a:t>Kelompok B</a:t>
                      </a:r>
                      <a:endParaRPr lang="en-US" sz="2000" b="1" dirty="0">
                        <a:solidFill>
                          <a:srgbClr val="000000"/>
                        </a:solidFill>
                        <a:latin typeface="Arial Narrow" pitchFamily="34" charset="0"/>
                        <a:ea typeface="Calibri"/>
                        <a:cs typeface="Times New Roman"/>
                      </a:endParaRPr>
                    </a:p>
                  </a:txBody>
                  <a:tcPr marL="68579" marR="68579" marT="0" marB="0"/>
                </a:tc>
                <a:tc>
                  <a:txBody>
                    <a:bodyPr/>
                    <a:lstStyle/>
                    <a:p>
                      <a:pPr algn="ctr">
                        <a:lnSpc>
                          <a:spcPct val="100000"/>
                        </a:lnSpc>
                      </a:pPr>
                      <a:endParaRPr lang="en-US" sz="1600" b="1" dirty="0">
                        <a:latin typeface="+mj-lt"/>
                      </a:endParaRPr>
                    </a:p>
                  </a:txBody>
                  <a:tcPr marL="68579" marR="68579" marT="0" marB="0" anchor="ctr"/>
                </a:tc>
                <a:tc>
                  <a:txBody>
                    <a:bodyPr/>
                    <a:lstStyle/>
                    <a:p>
                      <a:pPr algn="ctr">
                        <a:lnSpc>
                          <a:spcPct val="100000"/>
                        </a:lnSpc>
                      </a:pPr>
                      <a:endParaRPr lang="en-US" sz="1600" b="1" dirty="0">
                        <a:latin typeface="+mj-lt"/>
                      </a:endParaRPr>
                    </a:p>
                  </a:txBody>
                  <a:tcPr marL="68579" marR="68579" marT="0" marB="0" anchor="ctr"/>
                </a:tc>
                <a:tc>
                  <a:txBody>
                    <a:bodyPr/>
                    <a:lstStyle/>
                    <a:p>
                      <a:pPr algn="ctr">
                        <a:lnSpc>
                          <a:spcPct val="100000"/>
                        </a:lnSpc>
                      </a:pPr>
                      <a:endParaRPr lang="en-US" sz="1600" b="1" dirty="0">
                        <a:latin typeface="+mj-lt"/>
                      </a:endParaRPr>
                    </a:p>
                  </a:txBody>
                  <a:tcPr marL="68579" marR="68579" marT="0" marB="0" anchor="ctr"/>
                </a:tc>
              </a:tr>
              <a:tr h="313430">
                <a:tc>
                  <a:txBody>
                    <a:bodyPr/>
                    <a:lstStyle/>
                    <a:p>
                      <a:pPr>
                        <a:lnSpc>
                          <a:spcPct val="100000"/>
                        </a:lnSpc>
                      </a:pPr>
                      <a:r>
                        <a:rPr lang="id-ID" sz="1600" b="1" dirty="0" smtClean="0"/>
                        <a:t>7</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Seni</a:t>
                      </a:r>
                      <a:r>
                        <a:rPr lang="en-US" sz="1600" b="1" dirty="0"/>
                        <a:t> </a:t>
                      </a:r>
                      <a:r>
                        <a:rPr lang="en-US" sz="1600" b="1" dirty="0" err="1" smtClean="0"/>
                        <a:t>Budaya</a:t>
                      </a:r>
                      <a:r>
                        <a:rPr lang="id-ID" sz="1600" b="1" dirty="0" smtClean="0"/>
                        <a:t> </a:t>
                      </a:r>
                      <a:r>
                        <a:rPr lang="en-US" sz="1600" b="1" dirty="0" err="1" smtClean="0"/>
                        <a:t>dan</a:t>
                      </a:r>
                      <a:r>
                        <a:rPr lang="en-US" sz="1600" b="1" dirty="0" smtClean="0"/>
                        <a:t> </a:t>
                      </a:r>
                      <a:r>
                        <a:rPr lang="en-US" sz="1600" b="1" dirty="0" err="1" smtClean="0"/>
                        <a:t>Prakarya</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600" b="1" dirty="0" smtClean="0">
                          <a:latin typeface="+mj-lt"/>
                        </a:rPr>
                        <a:t>5</a:t>
                      </a:r>
                      <a:endParaRPr lang="en-US" sz="1600" b="1" dirty="0">
                        <a:latin typeface="+mj-lt"/>
                      </a:endParaRPr>
                    </a:p>
                  </a:txBody>
                  <a:tcPr marL="68579" marR="68579" marT="0" marB="0" anchor="ctr"/>
                </a:tc>
                <a:tc>
                  <a:txBody>
                    <a:bodyPr/>
                    <a:lstStyle/>
                    <a:p>
                      <a:pPr algn="ctr">
                        <a:lnSpc>
                          <a:spcPct val="100000"/>
                        </a:lnSpc>
                      </a:pPr>
                      <a:r>
                        <a:rPr lang="en-US" sz="1600" b="1" dirty="0" smtClean="0">
                          <a:latin typeface="+mj-lt"/>
                        </a:rPr>
                        <a:t>5</a:t>
                      </a:r>
                      <a:endParaRPr lang="en-US" sz="1600" b="1" dirty="0">
                        <a:latin typeface="+mj-lt"/>
                      </a:endParaRPr>
                    </a:p>
                  </a:txBody>
                  <a:tcPr marL="68579" marR="68579" marT="0" marB="0" anchor="ctr"/>
                </a:tc>
                <a:tc>
                  <a:txBody>
                    <a:bodyPr/>
                    <a:lstStyle/>
                    <a:p>
                      <a:pPr algn="ctr">
                        <a:lnSpc>
                          <a:spcPct val="100000"/>
                        </a:lnSpc>
                      </a:pPr>
                      <a:r>
                        <a:rPr lang="en-US" sz="1600" b="1" dirty="0" smtClean="0">
                          <a:latin typeface="+mj-lt"/>
                        </a:rPr>
                        <a:t>5</a:t>
                      </a:r>
                      <a:endParaRPr lang="en-US" sz="1600" b="1" dirty="0">
                        <a:latin typeface="+mj-lt"/>
                      </a:endParaRPr>
                    </a:p>
                  </a:txBody>
                  <a:tcPr marL="68579" marR="68579" marT="0" marB="0" anchor="ctr"/>
                </a:tc>
              </a:tr>
              <a:tr h="313430">
                <a:tc>
                  <a:txBody>
                    <a:bodyPr/>
                    <a:lstStyle/>
                    <a:p>
                      <a:pPr>
                        <a:lnSpc>
                          <a:spcPct val="100000"/>
                        </a:lnSpc>
                      </a:pPr>
                      <a:r>
                        <a:rPr lang="id-ID" sz="1600" b="1" dirty="0" smtClean="0"/>
                        <a:t>8</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Pendidikan</a:t>
                      </a:r>
                      <a:r>
                        <a:rPr lang="en-US" sz="1600" b="1" dirty="0" smtClean="0"/>
                        <a:t> </a:t>
                      </a:r>
                      <a:r>
                        <a:rPr lang="en-US" sz="1600" b="1" dirty="0" err="1" smtClean="0"/>
                        <a:t>Jasmani</a:t>
                      </a:r>
                      <a:r>
                        <a:rPr lang="en-US" sz="1600" b="1" dirty="0" smtClean="0"/>
                        <a:t>, </a:t>
                      </a:r>
                      <a:r>
                        <a:rPr lang="en-US" sz="1600" b="1" dirty="0" err="1" smtClean="0"/>
                        <a:t>Olah</a:t>
                      </a:r>
                      <a:r>
                        <a:rPr lang="en-US" sz="1600" b="1" dirty="0" smtClean="0"/>
                        <a:t> Raga, </a:t>
                      </a:r>
                      <a:r>
                        <a:rPr lang="en-US" sz="1600" b="1" dirty="0" err="1" smtClean="0"/>
                        <a:t>dan</a:t>
                      </a:r>
                      <a:r>
                        <a:rPr lang="en-US" sz="1600" b="1" dirty="0" smtClean="0"/>
                        <a:t> </a:t>
                      </a:r>
                      <a:r>
                        <a:rPr lang="en-US" sz="1600" b="1" dirty="0" err="1" smtClean="0"/>
                        <a:t>Kesehatan</a:t>
                      </a:r>
                      <a:r>
                        <a:rPr lang="id-ID" sz="1600" b="1" dirty="0" smtClean="0"/>
                        <a:t> (termasuk muatan lokal)</a:t>
                      </a:r>
                      <a:endParaRPr lang="en-US" sz="1600" b="1" dirty="0" smtClean="0">
                        <a:latin typeface="Arial Narrow" pitchFamily="34" charset="0"/>
                        <a:ea typeface="Calibri"/>
                        <a:cs typeface="Times New Roman"/>
                      </a:endParaRPr>
                    </a:p>
                  </a:txBody>
                  <a:tcPr marL="68579" marR="68579" marT="0" marB="0"/>
                </a:tc>
                <a:tc>
                  <a:txBody>
                    <a:bodyPr/>
                    <a:lstStyle/>
                    <a:p>
                      <a:pPr algn="ctr">
                        <a:lnSpc>
                          <a:spcPct val="100000"/>
                        </a:lnSpc>
                      </a:pPr>
                      <a:r>
                        <a:rPr lang="en-US" sz="1600" b="1" dirty="0" smtClean="0">
                          <a:latin typeface="+mj-lt"/>
                        </a:rPr>
                        <a:t>4</a:t>
                      </a:r>
                      <a:endParaRPr lang="en-US" sz="1600" b="1" dirty="0">
                        <a:latin typeface="+mj-lt"/>
                      </a:endParaRPr>
                    </a:p>
                  </a:txBody>
                  <a:tcPr marL="68579" marR="68579" marT="0" marB="0" anchor="ctr"/>
                </a:tc>
                <a:tc>
                  <a:txBody>
                    <a:bodyPr/>
                    <a:lstStyle/>
                    <a:p>
                      <a:pPr algn="ctr">
                        <a:lnSpc>
                          <a:spcPct val="100000"/>
                        </a:lnSpc>
                      </a:pPr>
                      <a:r>
                        <a:rPr lang="en-US" sz="1600" b="1" dirty="0" smtClean="0">
                          <a:latin typeface="+mj-lt"/>
                        </a:rPr>
                        <a:t>4</a:t>
                      </a:r>
                      <a:endParaRPr lang="en-US" sz="1600" b="1" dirty="0">
                        <a:latin typeface="+mj-lt"/>
                      </a:endParaRPr>
                    </a:p>
                  </a:txBody>
                  <a:tcPr marL="68579" marR="68579" marT="0" marB="0" anchor="ctr"/>
                </a:tc>
                <a:tc>
                  <a:txBody>
                    <a:bodyPr/>
                    <a:lstStyle/>
                    <a:p>
                      <a:pPr algn="ctr">
                        <a:lnSpc>
                          <a:spcPct val="100000"/>
                        </a:lnSpc>
                      </a:pPr>
                      <a:r>
                        <a:rPr lang="en-US" sz="1600" b="1" dirty="0" smtClean="0">
                          <a:latin typeface="+mj-lt"/>
                        </a:rPr>
                        <a:t>4</a:t>
                      </a:r>
                      <a:endParaRPr lang="en-US" sz="1600" b="1" dirty="0">
                        <a:latin typeface="+mj-lt"/>
                      </a:endParaRPr>
                    </a:p>
                  </a:txBody>
                  <a:tcPr marL="68579" marR="68579" marT="0" marB="0" anchor="ctr"/>
                </a:tc>
              </a:tr>
              <a:tr h="31343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dk1"/>
                          </a:solidFill>
                          <a:latin typeface="+mn-lt"/>
                          <a:ea typeface="+mn-ea"/>
                          <a:cs typeface="+mn-cs"/>
                        </a:rPr>
                        <a:t>JUMLAH ALOKASI WAKTU PER MINGGU 	</a:t>
                      </a:r>
                    </a:p>
                  </a:txBody>
                  <a:tcPr marL="91439" marR="91439" marT="45707" marB="45707"/>
                </a:tc>
                <a:tc hMerge="1">
                  <a:txBody>
                    <a:bodyPr/>
                    <a:lstStyle/>
                    <a:p>
                      <a:pPr marL="0" marR="0">
                        <a:lnSpc>
                          <a:spcPct val="115000"/>
                        </a:lnSpc>
                        <a:spcBef>
                          <a:spcPts val="0"/>
                        </a:spcBef>
                        <a:spcAft>
                          <a:spcPts val="0"/>
                        </a:spcAft>
                      </a:pPr>
                      <a:endParaRPr lang="en-US" sz="1000" b="0" kern="1200" dirty="0">
                        <a:solidFill>
                          <a:schemeClr val="dk1"/>
                        </a:solidFill>
                        <a:latin typeface="Arial Narrow" pitchFamily="34" charset="0"/>
                        <a:ea typeface="Calibri"/>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600" b="1" dirty="0" smtClean="0"/>
                        <a:t>36</a:t>
                      </a:r>
                      <a:endParaRPr lang="en-US" sz="1600" b="1" dirty="0"/>
                    </a:p>
                  </a:txBody>
                  <a:tcPr marL="68579" marR="68579" marT="0" marB="0" anchor="ctr"/>
                </a:tc>
                <a:tc>
                  <a:txBody>
                    <a:bodyPr/>
                    <a:lstStyle/>
                    <a:p>
                      <a:pPr algn="ctr"/>
                      <a:r>
                        <a:rPr lang="en-US" sz="1600" b="1" dirty="0" smtClean="0"/>
                        <a:t>36</a:t>
                      </a:r>
                      <a:endParaRPr lang="en-US" sz="1600" b="1" dirty="0"/>
                    </a:p>
                  </a:txBody>
                  <a:tcPr marL="68579" marR="68579" marT="0" marB="0" anchor="ctr"/>
                </a:tc>
                <a:tc>
                  <a:txBody>
                    <a:bodyPr/>
                    <a:lstStyle/>
                    <a:p>
                      <a:pPr algn="ctr"/>
                      <a:r>
                        <a:rPr lang="en-US" sz="1600" b="1" dirty="0" smtClean="0"/>
                        <a:t>36</a:t>
                      </a:r>
                      <a:endParaRPr lang="en-US" sz="1600" b="1" dirty="0"/>
                    </a:p>
                  </a:txBody>
                  <a:tcPr marL="68579" marR="68579" marT="0" marB="0" anchor="ctr"/>
                </a:tc>
              </a:tr>
            </a:tbl>
          </a:graphicData>
        </a:graphic>
      </p:graphicFrame>
      <p:sp>
        <p:nvSpPr>
          <p:cNvPr id="4" name="Title 6"/>
          <p:cNvSpPr txBox="1">
            <a:spLocks/>
          </p:cNvSpPr>
          <p:nvPr/>
        </p:nvSpPr>
        <p:spPr>
          <a:xfrm>
            <a:off x="0" y="0"/>
            <a:ext cx="9144000" cy="5486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id-ID" sz="2800" b="1" dirty="0" smtClean="0">
                <a:solidFill>
                  <a:prstClr val="black"/>
                </a:solidFill>
              </a:rPr>
              <a:t>Struktur Kurikulum </a:t>
            </a:r>
            <a:r>
              <a:rPr lang="en-US" sz="2800" b="1" dirty="0" smtClean="0">
                <a:solidFill>
                  <a:prstClr val="black"/>
                </a:solidFill>
              </a:rPr>
              <a:t>SEKOLAH DASAR</a:t>
            </a:r>
            <a:endParaRPr lang="id-ID" sz="2800" b="1" dirty="0" smtClean="0">
              <a:solidFill>
                <a:prstClr val="black"/>
              </a:solidFill>
            </a:endParaRPr>
          </a:p>
        </p:txBody>
      </p:sp>
      <p:cxnSp>
        <p:nvCxnSpPr>
          <p:cNvPr id="5" name="Straight Connector 4"/>
          <p:cNvCxnSpPr/>
          <p:nvPr/>
        </p:nvCxnSpPr>
        <p:spPr>
          <a:xfrm>
            <a:off x="0" y="476672"/>
            <a:ext cx="9144000" cy="0"/>
          </a:xfrm>
          <a:prstGeom prst="line">
            <a:avLst/>
          </a:prstGeom>
        </p:spPr>
        <p:style>
          <a:lnRef idx="1">
            <a:schemeClr val="accent2"/>
          </a:lnRef>
          <a:fillRef idx="0">
            <a:schemeClr val="accent2"/>
          </a:fillRef>
          <a:effectRef idx="0">
            <a:schemeClr val="accent2"/>
          </a:effectRef>
          <a:fontRef idx="minor">
            <a:schemeClr val="tx1"/>
          </a:fontRef>
        </p:style>
      </p:cxnSp>
      <p:sp>
        <p:nvSpPr>
          <p:cNvPr id="6" name="Slide Number Placeholder 2"/>
          <p:cNvSpPr txBox="1"/>
          <p:nvPr/>
        </p:nvSpPr>
        <p:spPr>
          <a:xfrm>
            <a:off x="8651636" y="6492894"/>
            <a:ext cx="492369" cy="365125"/>
          </a:xfrm>
          <a:prstGeom prst="rect">
            <a:avLst/>
          </a:prstGeom>
          <a:solidFill>
            <a:srgbClr val="800000"/>
          </a:solidFill>
          <a:ln>
            <a:noFill/>
          </a:ln>
        </p:spPr>
        <p:txBody>
          <a:bodyPr anchor="ctr"/>
          <a:lstStyle/>
          <a:p>
            <a:pPr algn="r">
              <a:defRPr/>
            </a:pPr>
            <a:fld id="{B7D2FE6F-D628-400C-9D64-74A1BC767698}" type="slidenum">
              <a:rPr lang="en-US" sz="1600" b="1">
                <a:solidFill>
                  <a:prstClr val="white"/>
                </a:solidFill>
                <a:effectLst>
                  <a:outerShdw blurRad="38100" dist="38100" dir="2700000" algn="tl">
                    <a:srgbClr val="000000"/>
                  </a:outerShdw>
                </a:effectLst>
                <a:latin typeface="Calibri" pitchFamily="34" charset="0"/>
                <a:cs typeface="Arial" pitchFamily="34" charset="0"/>
              </a:rPr>
              <a:pPr algn="r">
                <a:defRPr/>
              </a:pPr>
              <a:t>41</a:t>
            </a:fld>
            <a:endParaRPr lang="id-ID" sz="1100" b="1" dirty="0">
              <a:solidFill>
                <a:prstClr val="white"/>
              </a:solidFill>
              <a:effectLst>
                <a:outerShdw blurRad="38100" dist="38100" dir="2700000" algn="tl">
                  <a:srgbClr val="000000"/>
                </a:outerShdw>
              </a:effectLst>
              <a:latin typeface="Calibri" pitchFamily="34" charset="0"/>
              <a:cs typeface="Arial" pitchFamily="34" charset="0"/>
            </a:endParaRPr>
          </a:p>
        </p:txBody>
      </p:sp>
    </p:spTree>
    <p:extLst>
      <p:ext uri="{BB962C8B-B14F-4D97-AF65-F5344CB8AC3E}">
        <p14:creationId xmlns="" xmlns:p14="http://schemas.microsoft.com/office/powerpoint/2010/main" val="517541964"/>
      </p:ext>
    </p:extLst>
  </p:cSld>
  <p:clrMapOvr>
    <a:masterClrMapping/>
  </p:clrMapOvr>
  <p:transition spd="slow">
    <p:wedg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8AADBCE-F1B9-4BCB-9392-DDBDB8809FE2}" type="slidenum">
              <a:rPr lang="id-ID" smtClean="0">
                <a:solidFill>
                  <a:srgbClr val="B13F9A"/>
                </a:solidFill>
              </a:rPr>
              <a:pPr/>
              <a:t>42</a:t>
            </a:fld>
            <a:endParaRPr lang="id-ID">
              <a:solidFill>
                <a:srgbClr val="B13F9A"/>
              </a:solidFill>
            </a:endParaRPr>
          </a:p>
        </p:txBody>
      </p:sp>
      <p:graphicFrame>
        <p:nvGraphicFramePr>
          <p:cNvPr id="3" name="Content Placeholder 3"/>
          <p:cNvGraphicFramePr>
            <a:graphicFrameLocks/>
          </p:cNvGraphicFramePr>
          <p:nvPr>
            <p:extLst>
              <p:ext uri="{D42A27DB-BD31-4B8C-83A1-F6EECF244321}">
                <p14:modId xmlns="" xmlns:p14="http://schemas.microsoft.com/office/powerpoint/2010/main" val="1034595346"/>
              </p:ext>
            </p:extLst>
          </p:nvPr>
        </p:nvGraphicFramePr>
        <p:xfrm>
          <a:off x="185054" y="507152"/>
          <a:ext cx="8712766" cy="5590424"/>
        </p:xfrm>
        <a:graphic>
          <a:graphicData uri="http://schemas.openxmlformats.org/drawingml/2006/table">
            <a:tbl>
              <a:tblPr firstRow="1" bandRow="1">
                <a:tableStyleId>{5C22544A-7EE6-4342-B048-85BDC9FD1C3A}</a:tableStyleId>
              </a:tblPr>
              <a:tblGrid>
                <a:gridCol w="470426"/>
                <a:gridCol w="5936671"/>
                <a:gridCol w="792574"/>
                <a:gridCol w="726981"/>
                <a:gridCol w="786114"/>
              </a:tblGrid>
              <a:tr h="391792">
                <a:tc rowSpan="2" gridSpan="2">
                  <a:txBody>
                    <a:bodyPr/>
                    <a:lstStyle/>
                    <a:p>
                      <a:pPr algn="ctr">
                        <a:lnSpc>
                          <a:spcPct val="100000"/>
                        </a:lnSpc>
                      </a:pPr>
                      <a:r>
                        <a:rPr lang="en-US" sz="2000" b="1" dirty="0" smtClean="0">
                          <a:solidFill>
                            <a:schemeClr val="bg1"/>
                          </a:solidFill>
                        </a:rPr>
                        <a:t>Mata </a:t>
                      </a:r>
                      <a:r>
                        <a:rPr lang="en-US" sz="2000" b="1" dirty="0" err="1" smtClean="0">
                          <a:solidFill>
                            <a:schemeClr val="bg1"/>
                          </a:solidFill>
                        </a:rPr>
                        <a:t>Pelajaran</a:t>
                      </a:r>
                      <a:endParaRPr lang="en-US" sz="2000" b="1" dirty="0">
                        <a:solidFill>
                          <a:schemeClr val="bg1"/>
                        </a:solidFill>
                        <a:latin typeface="Arial Narrow" pitchFamily="34" charset="0"/>
                      </a:endParaRPr>
                    </a:p>
                  </a:txBody>
                  <a:tcPr marL="91439" marR="91439" marT="45707" marB="45707" anchor="ctr">
                    <a:solidFill>
                      <a:schemeClr val="tx2">
                        <a:lumMod val="75000"/>
                      </a:schemeClr>
                    </a:solidFill>
                  </a:tcPr>
                </a:tc>
                <a:tc rowSpan="2" hMerge="1">
                  <a:txBody>
                    <a:bodyPr/>
                    <a:lstStyle/>
                    <a:p>
                      <a:endParaRPr lang="en-US"/>
                    </a:p>
                  </a:txBody>
                  <a:tcPr/>
                </a:tc>
                <a:tc gridSpan="3">
                  <a:txBody>
                    <a:bodyPr/>
                    <a:lstStyle/>
                    <a:p>
                      <a:pPr algn="ctr">
                        <a:lnSpc>
                          <a:spcPct val="100000"/>
                        </a:lnSpc>
                      </a:pPr>
                      <a:r>
                        <a:rPr lang="en-US" sz="2000" b="1" kern="1200" dirty="0" err="1" smtClean="0">
                          <a:solidFill>
                            <a:schemeClr val="bg1"/>
                          </a:solidFill>
                        </a:rPr>
                        <a:t>Kelas</a:t>
                      </a:r>
                      <a:endParaRPr lang="en-US" sz="2000" b="1" dirty="0">
                        <a:solidFill>
                          <a:schemeClr val="bg1"/>
                        </a:solidFill>
                        <a:latin typeface="Arial Narrow" pitchFamily="34" charset="0"/>
                      </a:endParaRPr>
                    </a:p>
                  </a:txBody>
                  <a:tcPr marL="91439" marR="91439" marT="45707" marB="45707">
                    <a:solidFill>
                      <a:schemeClr val="tx2">
                        <a:lumMod val="75000"/>
                      </a:schemeClr>
                    </a:solidFill>
                  </a:tcPr>
                </a:tc>
                <a:tc hMerge="1">
                  <a:txBody>
                    <a:bodyPr/>
                    <a:lstStyle/>
                    <a:p>
                      <a:endParaRPr lang="id-ID"/>
                    </a:p>
                  </a:txBody>
                  <a:tcPr/>
                </a:tc>
                <a:tc hMerge="1">
                  <a:txBody>
                    <a:bodyPr/>
                    <a:lstStyle/>
                    <a:p>
                      <a:endParaRPr lang="id-ID"/>
                    </a:p>
                  </a:txBody>
                  <a:tcPr/>
                </a:tc>
              </a:tr>
              <a:tr h="313452">
                <a:tc gridSpan="2" vMerge="1">
                  <a:txBody>
                    <a:bodyPr/>
                    <a:lstStyle/>
                    <a:p>
                      <a:pPr algn="ctr">
                        <a:lnSpc>
                          <a:spcPct val="100000"/>
                        </a:lnSpc>
                      </a:pPr>
                      <a:endParaRPr lang="en-US" sz="1000" dirty="0">
                        <a:latin typeface="Arial Narrow" pitchFamily="34" charset="0"/>
                      </a:endParaRPr>
                    </a:p>
                  </a:txBody>
                  <a:tcPr marL="91447" marR="91447" marT="45716" marB="45716"/>
                </a:tc>
                <a:tc hMerge="1" vMerge="1">
                  <a:txBody>
                    <a:bodyPr/>
                    <a:lstStyle/>
                    <a:p>
                      <a:endParaRPr lang="en-US"/>
                    </a:p>
                  </a:txBody>
                  <a:tcPr/>
                </a:tc>
                <a:tc>
                  <a:txBody>
                    <a:bodyPr/>
                    <a:lstStyle/>
                    <a:p>
                      <a:pPr marL="0" marR="0" algn="ctr">
                        <a:lnSpc>
                          <a:spcPct val="100000"/>
                        </a:lnSpc>
                        <a:spcBef>
                          <a:spcPts val="0"/>
                        </a:spcBef>
                        <a:spcAft>
                          <a:spcPts val="0"/>
                        </a:spcAft>
                      </a:pPr>
                      <a:r>
                        <a:rPr lang="en-US" sz="2000" b="1" dirty="0" smtClean="0">
                          <a:solidFill>
                            <a:schemeClr val="bg1"/>
                          </a:solidFill>
                          <a:latin typeface="+mn-lt"/>
                          <a:ea typeface="+mn-ea"/>
                          <a:cs typeface="+mn-cs"/>
                        </a:rPr>
                        <a:t>VII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latin typeface="+mn-lt"/>
                          <a:ea typeface="+mn-ea"/>
                          <a:cs typeface="+mn-cs"/>
                        </a:rPr>
                        <a:t>VIII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IX</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r>
              <a:tr h="339550">
                <a:tc gridSpan="2">
                  <a:txBody>
                    <a:bodyPr/>
                    <a:lstStyle/>
                    <a:p>
                      <a:pPr>
                        <a:lnSpc>
                          <a:spcPct val="100000"/>
                        </a:lnSpc>
                      </a:pPr>
                      <a:r>
                        <a:rPr lang="id-ID" sz="1800" b="1" kern="1200" dirty="0" smtClean="0">
                          <a:effectLst/>
                        </a:rPr>
                        <a:t>Kelompok</a:t>
                      </a:r>
                      <a:r>
                        <a:rPr lang="id-ID" sz="1800" b="1" kern="1200" baseline="0" dirty="0" smtClean="0">
                          <a:effectLst/>
                        </a:rPr>
                        <a:t> </a:t>
                      </a:r>
                      <a:r>
                        <a:rPr lang="id-ID" sz="1800" b="1" kern="1200" dirty="0" smtClean="0">
                          <a:effectLst/>
                        </a:rPr>
                        <a:t>Wajib</a:t>
                      </a:r>
                      <a:endParaRPr lang="en-US" sz="1800" b="1" dirty="0">
                        <a:solidFill>
                          <a:schemeClr val="tx1"/>
                        </a:solidFill>
                        <a:effectLst/>
                        <a:latin typeface="Arial Narrow" pitchFamily="34" charset="0"/>
                      </a:endParaRPr>
                    </a:p>
                  </a:txBody>
                  <a:tcPr marL="91439" marR="91439" marT="45707" marB="45707"/>
                </a:tc>
                <a:tc hMerge="1">
                  <a:txBody>
                    <a:bodyPr/>
                    <a:lstStyle/>
                    <a:p>
                      <a:endParaRPr lang="en-US"/>
                    </a:p>
                  </a:txBody>
                  <a:tcPr/>
                </a:tc>
                <a:tc>
                  <a:txBody>
                    <a:bodyPr/>
                    <a:lstStyle/>
                    <a:p>
                      <a:endParaRPr lang="id-ID" sz="1600" dirty="0"/>
                    </a:p>
                  </a:txBody>
                  <a:tcPr marL="91439" marR="91439" marT="45707" marB="45707"/>
                </a:tc>
                <a:tc>
                  <a:txBody>
                    <a:bodyPr/>
                    <a:lstStyle/>
                    <a:p>
                      <a:endParaRPr lang="id-ID" sz="1600" dirty="0"/>
                    </a:p>
                  </a:txBody>
                  <a:tcPr marL="91439" marR="91439" marT="45707" marB="45707"/>
                </a:tc>
                <a:tc>
                  <a:txBody>
                    <a:bodyPr/>
                    <a:lstStyle/>
                    <a:p>
                      <a:endParaRPr lang="id-ID" sz="1800" b="1" dirty="0">
                        <a:effectLst/>
                      </a:endParaRPr>
                    </a:p>
                  </a:txBody>
                  <a:tcPr marL="91439" marR="91439" marT="45707" marB="45707"/>
                </a:tc>
              </a:tr>
              <a:tr h="313430">
                <a:tc>
                  <a:txBody>
                    <a:bodyPr/>
                    <a:lstStyle/>
                    <a:p>
                      <a:pPr>
                        <a:lnSpc>
                          <a:spcPct val="100000"/>
                        </a:lnSpc>
                      </a:pP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2000" b="1" dirty="0" smtClean="0">
                          <a:solidFill>
                            <a:srgbClr val="000000"/>
                          </a:solidFill>
                          <a:latin typeface="Arial Narrow" pitchFamily="34" charset="0"/>
                          <a:ea typeface="Calibri"/>
                          <a:cs typeface="Times New Roman"/>
                        </a:rPr>
                        <a:t>Kelompok  A</a:t>
                      </a:r>
                      <a:endParaRPr lang="en-US" sz="2000" b="1" dirty="0">
                        <a:solidFill>
                          <a:srgbClr val="000000"/>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1</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smtClean="0"/>
                        <a:t>Agama</a:t>
                      </a:r>
                      <a:r>
                        <a:rPr lang="id-ID" sz="1600" b="1" dirty="0" smtClean="0"/>
                        <a:t> dan Budi Pekerti</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2</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err="1"/>
                        <a:t>Pancasila</a:t>
                      </a:r>
                      <a:r>
                        <a:rPr lang="en-US" sz="1600" b="1" dirty="0"/>
                        <a:t> </a:t>
                      </a:r>
                      <a:r>
                        <a:rPr lang="en-US" sz="1600" b="1" dirty="0" err="1"/>
                        <a:t>dan</a:t>
                      </a:r>
                      <a:r>
                        <a:rPr lang="en-US" sz="1600" b="1" dirty="0"/>
                        <a:t> </a:t>
                      </a:r>
                      <a:r>
                        <a:rPr lang="en-US" sz="1600" b="1" dirty="0" err="1"/>
                        <a:t>Kewarganegaraan</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3</a:t>
                      </a:r>
                      <a:endParaRPr lang="en-US" sz="18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3</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Bahasa</a:t>
                      </a:r>
                      <a:r>
                        <a:rPr lang="en-US" sz="1600" b="1" dirty="0"/>
                        <a:t> Indonesia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6</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6</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6</a:t>
                      </a:r>
                      <a:endParaRPr lang="en-US" sz="18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4</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Matematika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5</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5</a:t>
                      </a:r>
                      <a:endParaRPr lang="en-US" sz="1800" b="1" dirty="0">
                        <a:solidFill>
                          <a:schemeClr val="tx1"/>
                        </a:solidFill>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solidFill>
                            <a:schemeClr val="tx1"/>
                          </a:solidFill>
                          <a:latin typeface="+mj-lt"/>
                          <a:ea typeface="Calibri"/>
                          <a:cs typeface="Times New Roman"/>
                        </a:rPr>
                        <a:t>5</a:t>
                      </a:r>
                      <a:endParaRPr lang="en-US" sz="1800" b="1" dirty="0">
                        <a:solidFill>
                          <a:schemeClr val="tx1"/>
                        </a:solidFill>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t>5</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baseline="0" dirty="0" smtClean="0"/>
                        <a:t> </a:t>
                      </a:r>
                      <a:r>
                        <a:rPr lang="en-US" sz="1600" b="1" baseline="0" dirty="0" err="1" smtClean="0"/>
                        <a:t>Alam</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latin typeface="+mj-lt"/>
                          <a:ea typeface="Calibri"/>
                          <a:cs typeface="Times New Roman"/>
                        </a:rPr>
                        <a:t>5</a:t>
                      </a:r>
                      <a:endParaRPr lang="en-US" sz="18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latin typeface="+mj-lt"/>
                          <a:ea typeface="Calibri"/>
                          <a:cs typeface="Times New Roman"/>
                        </a:rPr>
                        <a:t>5</a:t>
                      </a:r>
                      <a:endParaRPr lang="en-US" sz="18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latin typeface="+mj-lt"/>
                        </a:rPr>
                        <a:t>5</a:t>
                      </a:r>
                    </a:p>
                  </a:txBody>
                  <a:tcPr marL="68579" marR="68579" marT="0" marB="0" anchor="ctr"/>
                </a:tc>
              </a:tr>
              <a:tr h="313430">
                <a:tc>
                  <a:txBody>
                    <a:bodyPr/>
                    <a:lstStyle/>
                    <a:p>
                      <a:pPr>
                        <a:lnSpc>
                          <a:spcPct val="100000"/>
                        </a:lnSpc>
                      </a:pPr>
                      <a:r>
                        <a:rPr lang="en-US" sz="1600" b="1" dirty="0" smtClean="0"/>
                        <a:t>6</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Ilmu</a:t>
                      </a:r>
                      <a:r>
                        <a:rPr lang="en-US" sz="1600" b="1" dirty="0" smtClean="0"/>
                        <a:t> </a:t>
                      </a:r>
                      <a:r>
                        <a:rPr lang="en-US" sz="1600" b="1" dirty="0" err="1" smtClean="0"/>
                        <a:t>Pengetahuan</a:t>
                      </a:r>
                      <a:r>
                        <a:rPr lang="en-US" sz="1600" b="1" dirty="0" smtClean="0"/>
                        <a:t> </a:t>
                      </a:r>
                      <a:r>
                        <a:rPr lang="en-US" sz="1600" b="1" dirty="0" err="1" smtClean="0"/>
                        <a:t>Sosial</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en-US" sz="1800" b="1" dirty="0" smtClean="0">
                          <a:latin typeface="+mj-lt"/>
                          <a:ea typeface="Calibri"/>
                          <a:cs typeface="Times New Roman"/>
                        </a:rPr>
                        <a:t>4</a:t>
                      </a:r>
                      <a:endParaRPr lang="en-US" sz="18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latin typeface="+mj-lt"/>
                          <a:ea typeface="Calibri"/>
                          <a:cs typeface="Times New Roman"/>
                        </a:rPr>
                        <a:t>4</a:t>
                      </a:r>
                      <a:endParaRPr lang="en-US" sz="1800" b="1" dirty="0">
                        <a:latin typeface="+mj-lt"/>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en-US" sz="1800" b="1" dirty="0" smtClean="0">
                          <a:latin typeface="+mj-lt"/>
                          <a:ea typeface="Calibri"/>
                          <a:cs typeface="Times New Roman"/>
                        </a:rPr>
                        <a:t>4</a:t>
                      </a:r>
                      <a:endParaRPr lang="en-US" sz="1800" b="1" dirty="0">
                        <a:latin typeface="+mj-lt"/>
                        <a:ea typeface="Calibri"/>
                        <a:cs typeface="Times New Roman"/>
                      </a:endParaRPr>
                    </a:p>
                  </a:txBody>
                  <a:tcPr marL="68579" marR="68579" marT="0" marB="0" anchor="ctr"/>
                </a:tc>
              </a:tr>
              <a:tr h="313430">
                <a:tc>
                  <a:txBody>
                    <a:bodyPr/>
                    <a:lstStyle/>
                    <a:p>
                      <a:pPr>
                        <a:lnSpc>
                          <a:spcPct val="100000"/>
                        </a:lnSpc>
                      </a:pPr>
                      <a:r>
                        <a:rPr lang="en-US" sz="1600" b="1" dirty="0" smtClean="0">
                          <a:latin typeface="Arial Narrow" pitchFamily="34" charset="0"/>
                        </a:rPr>
                        <a:t>7</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smtClean="0">
                          <a:solidFill>
                            <a:srgbClr val="000000"/>
                          </a:solidFill>
                          <a:latin typeface="Arial Narrow" pitchFamily="34" charset="0"/>
                          <a:ea typeface="Calibri"/>
                          <a:cs typeface="Times New Roman"/>
                        </a:rPr>
                        <a:t>Bahasa</a:t>
                      </a:r>
                      <a:r>
                        <a:rPr lang="en-US" sz="1600" b="1" dirty="0" smtClean="0">
                          <a:solidFill>
                            <a:srgbClr val="000000"/>
                          </a:solidFill>
                          <a:latin typeface="Arial Narrow" pitchFamily="34" charset="0"/>
                          <a:ea typeface="Calibri"/>
                          <a:cs typeface="Times New Roman"/>
                        </a:rPr>
                        <a:t> </a:t>
                      </a:r>
                      <a:r>
                        <a:rPr lang="en-US" sz="1600" b="1" dirty="0" err="1" smtClean="0">
                          <a:solidFill>
                            <a:srgbClr val="000000"/>
                          </a:solidFill>
                          <a:latin typeface="Arial Narrow" pitchFamily="34" charset="0"/>
                          <a:ea typeface="Calibri"/>
                          <a:cs typeface="Times New Roman"/>
                        </a:rPr>
                        <a:t>Inggris</a:t>
                      </a:r>
                      <a:endParaRPr lang="en-US" sz="1600" b="1" dirty="0">
                        <a:solidFill>
                          <a:srgbClr val="000000"/>
                        </a:solidFill>
                        <a:latin typeface="Arial Narrow" pitchFamily="34" charset="0"/>
                        <a:ea typeface="Calibri"/>
                        <a:cs typeface="Times New Roman"/>
                      </a:endParaRPr>
                    </a:p>
                  </a:txBody>
                  <a:tcPr marL="68579" marR="68579" marT="0" marB="0"/>
                </a:tc>
                <a:tc>
                  <a:txBody>
                    <a:bodyPr/>
                    <a:lstStyle/>
                    <a:p>
                      <a:pPr algn="ctr">
                        <a:lnSpc>
                          <a:spcPct val="100000"/>
                        </a:lnSpc>
                      </a:pPr>
                      <a:r>
                        <a:rPr lang="en-US" sz="1800" b="1" dirty="0" smtClean="0">
                          <a:latin typeface="+mj-lt"/>
                        </a:rPr>
                        <a:t>4</a:t>
                      </a:r>
                      <a:endParaRPr lang="en-US" sz="1800" b="1" dirty="0">
                        <a:latin typeface="+mj-lt"/>
                      </a:endParaRPr>
                    </a:p>
                  </a:txBody>
                  <a:tcPr marL="68579" marR="68579" marT="0" marB="0" anchor="ctr"/>
                </a:tc>
                <a:tc>
                  <a:txBody>
                    <a:bodyPr/>
                    <a:lstStyle/>
                    <a:p>
                      <a:pPr algn="ctr">
                        <a:lnSpc>
                          <a:spcPct val="100000"/>
                        </a:lnSpc>
                      </a:pPr>
                      <a:r>
                        <a:rPr lang="en-US" sz="1800" b="1" dirty="0" smtClean="0">
                          <a:latin typeface="+mj-lt"/>
                        </a:rPr>
                        <a:t>4</a:t>
                      </a:r>
                      <a:endParaRPr lang="en-US" sz="1800" b="1" dirty="0">
                        <a:latin typeface="+mj-lt"/>
                      </a:endParaRPr>
                    </a:p>
                  </a:txBody>
                  <a:tcPr marL="68579" marR="68579" marT="0" marB="0" anchor="ctr"/>
                </a:tc>
                <a:tc>
                  <a:txBody>
                    <a:bodyPr/>
                    <a:lstStyle/>
                    <a:p>
                      <a:pPr algn="ctr">
                        <a:lnSpc>
                          <a:spcPct val="100000"/>
                        </a:lnSpc>
                      </a:pPr>
                      <a:r>
                        <a:rPr lang="en-US" sz="1800" b="1" dirty="0" smtClean="0">
                          <a:latin typeface="+mj-lt"/>
                        </a:rPr>
                        <a:t>4</a:t>
                      </a:r>
                      <a:endParaRPr lang="en-US" sz="1800" b="1" dirty="0">
                        <a:latin typeface="+mj-lt"/>
                      </a:endParaRPr>
                    </a:p>
                  </a:txBody>
                  <a:tcPr marL="68579" marR="68579" marT="0" marB="0" anchor="ctr"/>
                </a:tc>
              </a:tr>
              <a:tr h="313430">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2000" b="1" dirty="0" smtClean="0">
                          <a:solidFill>
                            <a:srgbClr val="000000"/>
                          </a:solidFill>
                          <a:latin typeface="Arial Narrow" pitchFamily="34" charset="0"/>
                          <a:ea typeface="Calibri"/>
                          <a:cs typeface="Times New Roman"/>
                        </a:rPr>
                        <a:t>Kelompok B</a:t>
                      </a:r>
                      <a:endParaRPr lang="en-US" sz="2000" b="1" dirty="0">
                        <a:solidFill>
                          <a:srgbClr val="000000"/>
                        </a:solidFill>
                        <a:latin typeface="Arial Narrow" pitchFamily="34" charset="0"/>
                        <a:ea typeface="Calibri"/>
                        <a:cs typeface="Times New Roman"/>
                      </a:endParaRPr>
                    </a:p>
                  </a:txBody>
                  <a:tcPr marL="68579" marR="68579" marT="0" marB="0"/>
                </a:tc>
                <a:tc>
                  <a:txBody>
                    <a:bodyPr/>
                    <a:lstStyle/>
                    <a:p>
                      <a:pPr algn="ctr">
                        <a:lnSpc>
                          <a:spcPct val="100000"/>
                        </a:lnSpc>
                      </a:pPr>
                      <a:endParaRPr lang="en-US" sz="1600" b="1" dirty="0"/>
                    </a:p>
                  </a:txBody>
                  <a:tcPr marL="68579" marR="68579" marT="0" marB="0" anchor="ctr"/>
                </a:tc>
                <a:tc>
                  <a:txBody>
                    <a:bodyPr/>
                    <a:lstStyle/>
                    <a:p>
                      <a:pPr algn="ctr">
                        <a:lnSpc>
                          <a:spcPct val="100000"/>
                        </a:lnSpc>
                      </a:pPr>
                      <a:endParaRPr lang="en-US" sz="1600" b="1" dirty="0"/>
                    </a:p>
                  </a:txBody>
                  <a:tcPr marL="68579" marR="68579" marT="0" marB="0" anchor="ctr"/>
                </a:tc>
                <a:tc>
                  <a:txBody>
                    <a:bodyPr/>
                    <a:lstStyle/>
                    <a:p>
                      <a:pPr algn="ctr">
                        <a:lnSpc>
                          <a:spcPct val="100000"/>
                        </a:lnSpc>
                      </a:pPr>
                      <a:endParaRPr lang="en-US" sz="1600" b="1" dirty="0"/>
                    </a:p>
                  </a:txBody>
                  <a:tcPr marL="68579" marR="68579" marT="0" marB="0" anchor="ctr"/>
                </a:tc>
              </a:tr>
              <a:tr h="313430">
                <a:tc>
                  <a:txBody>
                    <a:bodyPr/>
                    <a:lstStyle/>
                    <a:p>
                      <a:pPr>
                        <a:lnSpc>
                          <a:spcPct val="100000"/>
                        </a:lnSpc>
                      </a:pPr>
                      <a:r>
                        <a:rPr lang="en-US" sz="1600" b="1" dirty="0" smtClean="0">
                          <a:latin typeface="+mn-lt"/>
                        </a:rPr>
                        <a:t>1</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Seni</a:t>
                      </a:r>
                      <a:r>
                        <a:rPr lang="en-US" sz="1600" b="1" dirty="0"/>
                        <a:t> </a:t>
                      </a:r>
                      <a:r>
                        <a:rPr lang="en-US" sz="1600" b="1" dirty="0" err="1" smtClean="0"/>
                        <a:t>Budaya</a:t>
                      </a:r>
                      <a:r>
                        <a:rPr lang="id-ID" sz="1600" b="1" dirty="0" smtClean="0"/>
                        <a:t> (termasuk muatan lokal)</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800" b="1" dirty="0" smtClean="0"/>
                        <a:t>3</a:t>
                      </a:r>
                      <a:endParaRPr lang="en-US" sz="1800" b="1" dirty="0"/>
                    </a:p>
                  </a:txBody>
                  <a:tcPr marL="68579" marR="68579" marT="0" marB="0" anchor="ctr"/>
                </a:tc>
                <a:tc>
                  <a:txBody>
                    <a:bodyPr/>
                    <a:lstStyle/>
                    <a:p>
                      <a:pPr algn="ctr">
                        <a:lnSpc>
                          <a:spcPct val="100000"/>
                        </a:lnSpc>
                      </a:pPr>
                      <a:r>
                        <a:rPr lang="en-US" sz="1800" b="1" dirty="0" smtClean="0"/>
                        <a:t>3</a:t>
                      </a:r>
                      <a:endParaRPr lang="en-US" sz="1800" b="1" dirty="0"/>
                    </a:p>
                  </a:txBody>
                  <a:tcPr marL="68579" marR="68579" marT="0" marB="0" anchor="ctr"/>
                </a:tc>
                <a:tc>
                  <a:txBody>
                    <a:bodyPr/>
                    <a:lstStyle/>
                    <a:p>
                      <a:pPr algn="ctr">
                        <a:lnSpc>
                          <a:spcPct val="100000"/>
                        </a:lnSpc>
                      </a:pPr>
                      <a:r>
                        <a:rPr lang="en-US" sz="1800" b="1" dirty="0" smtClean="0"/>
                        <a:t>3</a:t>
                      </a:r>
                      <a:endParaRPr lang="en-US" sz="1800" b="1" dirty="0"/>
                    </a:p>
                  </a:txBody>
                  <a:tcPr marL="68579" marR="68579" marT="0" marB="0" anchor="ctr"/>
                </a:tc>
              </a:tr>
              <a:tr h="313430">
                <a:tc>
                  <a:txBody>
                    <a:bodyPr/>
                    <a:lstStyle/>
                    <a:p>
                      <a:pPr>
                        <a:lnSpc>
                          <a:spcPct val="100000"/>
                        </a:lnSpc>
                      </a:pPr>
                      <a:r>
                        <a:rPr lang="en-US" sz="1600" b="1" dirty="0" smtClean="0">
                          <a:latin typeface="+mn-lt"/>
                        </a:rPr>
                        <a:t>2</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smtClean="0"/>
                        <a:t>Pendidikan</a:t>
                      </a:r>
                      <a:r>
                        <a:rPr lang="en-US" sz="1600" b="1" dirty="0" smtClean="0"/>
                        <a:t> </a:t>
                      </a:r>
                      <a:r>
                        <a:rPr lang="en-US" sz="1600" b="1" dirty="0" err="1" smtClean="0"/>
                        <a:t>Jasmani</a:t>
                      </a:r>
                      <a:r>
                        <a:rPr lang="en-US" sz="1600" b="1" dirty="0" smtClean="0"/>
                        <a:t>, </a:t>
                      </a:r>
                      <a:r>
                        <a:rPr lang="en-US" sz="1600" b="1" dirty="0" err="1" smtClean="0"/>
                        <a:t>Olah</a:t>
                      </a:r>
                      <a:r>
                        <a:rPr lang="en-US" sz="1600" b="1" dirty="0" smtClean="0"/>
                        <a:t> Raga, </a:t>
                      </a:r>
                      <a:r>
                        <a:rPr lang="en-US" sz="1600" b="1" dirty="0" err="1" smtClean="0"/>
                        <a:t>dan</a:t>
                      </a:r>
                      <a:r>
                        <a:rPr lang="en-US" sz="1600" b="1" dirty="0" smtClean="0"/>
                        <a:t> </a:t>
                      </a:r>
                      <a:r>
                        <a:rPr lang="en-US" sz="1600" b="1" dirty="0" err="1" smtClean="0"/>
                        <a:t>Kesehatan</a:t>
                      </a:r>
                      <a:r>
                        <a:rPr lang="id-ID" sz="1600" b="1" dirty="0" smtClean="0"/>
                        <a:t> (termasuk muatan lokal)</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800" b="1" dirty="0" smtClean="0"/>
                        <a:t>3</a:t>
                      </a:r>
                      <a:endParaRPr lang="en-US" sz="1800" b="1" dirty="0"/>
                    </a:p>
                  </a:txBody>
                  <a:tcPr marL="68579" marR="68579" marT="0" marB="0" anchor="ctr"/>
                </a:tc>
                <a:tc>
                  <a:txBody>
                    <a:bodyPr/>
                    <a:lstStyle/>
                    <a:p>
                      <a:pPr algn="ctr">
                        <a:lnSpc>
                          <a:spcPct val="100000"/>
                        </a:lnSpc>
                      </a:pPr>
                      <a:r>
                        <a:rPr lang="en-US" sz="1800" b="1" dirty="0" smtClean="0"/>
                        <a:t>3</a:t>
                      </a:r>
                      <a:endParaRPr lang="en-US" sz="1800" b="1" dirty="0"/>
                    </a:p>
                  </a:txBody>
                  <a:tcPr marL="68579" marR="68579" marT="0" marB="0" anchor="ctr"/>
                </a:tc>
                <a:tc>
                  <a:txBody>
                    <a:bodyPr/>
                    <a:lstStyle/>
                    <a:p>
                      <a:pPr algn="ctr">
                        <a:lnSpc>
                          <a:spcPct val="100000"/>
                        </a:lnSpc>
                      </a:pPr>
                      <a:r>
                        <a:rPr lang="en-US" sz="1800" b="1" dirty="0" smtClean="0"/>
                        <a:t>3</a:t>
                      </a:r>
                      <a:endParaRPr lang="en-US" sz="1800" b="1" dirty="0"/>
                    </a:p>
                  </a:txBody>
                  <a:tcPr marL="68579" marR="68579" marT="0" marB="0" anchor="ctr"/>
                </a:tc>
              </a:tr>
              <a:tr h="313430">
                <a:tc>
                  <a:txBody>
                    <a:bodyPr/>
                    <a:lstStyle/>
                    <a:p>
                      <a:pPr>
                        <a:lnSpc>
                          <a:spcPct val="100000"/>
                        </a:lnSpc>
                      </a:pPr>
                      <a:r>
                        <a:rPr lang="en-US" sz="1600" b="1" dirty="0" smtClean="0">
                          <a:latin typeface="+mn-lt"/>
                        </a:rPr>
                        <a:t>3</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800" b="1" dirty="0" err="1" smtClean="0">
                          <a:latin typeface="Arial Narrow" pitchFamily="34" charset="0"/>
                          <a:ea typeface="Calibri"/>
                          <a:cs typeface="Times New Roman"/>
                        </a:rPr>
                        <a:t>Prakarya</a:t>
                      </a:r>
                      <a:endParaRPr lang="en-US" sz="1800" b="1" dirty="0">
                        <a:latin typeface="Arial Narrow" pitchFamily="34" charset="0"/>
                        <a:ea typeface="Calibri"/>
                        <a:cs typeface="Times New Roman"/>
                      </a:endParaRPr>
                    </a:p>
                  </a:txBody>
                  <a:tcPr marL="68579" marR="68579" marT="0" marB="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0000"/>
                        </a:lnSpc>
                      </a:pPr>
                      <a:r>
                        <a:rPr lang="en-US" sz="1800" b="1" dirty="0" smtClean="0"/>
                        <a:t>2</a:t>
                      </a:r>
                      <a:endParaRPr lang="en-US" sz="1800" b="1" dirty="0"/>
                    </a:p>
                  </a:txBody>
                  <a:tcPr marL="68579" marR="68579" marT="0" marB="0" anchor="ctr">
                    <a:lnL w="12700" cap="flat" cmpd="sng" algn="ctr">
                      <a:solidFill>
                        <a:schemeClr val="tx1"/>
                      </a:solidFill>
                      <a:prstDash val="solid"/>
                      <a:round/>
                      <a:headEnd type="none" w="med" len="med"/>
                      <a:tailEnd type="none" w="med" len="med"/>
                    </a:lnL>
                  </a:tcPr>
                </a:tc>
                <a:tc>
                  <a:txBody>
                    <a:bodyPr/>
                    <a:lstStyle/>
                    <a:p>
                      <a:pPr algn="ctr">
                        <a:lnSpc>
                          <a:spcPct val="100000"/>
                        </a:lnSpc>
                      </a:pPr>
                      <a:r>
                        <a:rPr lang="en-US" sz="1800" b="1" dirty="0" smtClean="0"/>
                        <a:t>2</a:t>
                      </a:r>
                      <a:endParaRPr lang="en-US" sz="1800" b="1" dirty="0"/>
                    </a:p>
                  </a:txBody>
                  <a:tcPr marL="68579" marR="68579" marT="0" marB="0" anchor="ctr"/>
                </a:tc>
                <a:tc>
                  <a:txBody>
                    <a:bodyPr/>
                    <a:lstStyle/>
                    <a:p>
                      <a:pPr algn="ctr">
                        <a:lnSpc>
                          <a:spcPct val="100000"/>
                        </a:lnSpc>
                      </a:pPr>
                      <a:r>
                        <a:rPr lang="en-US" sz="1800" b="1" dirty="0" smtClean="0"/>
                        <a:t>2</a:t>
                      </a:r>
                      <a:endParaRPr lang="en-US" sz="1800" b="1" dirty="0"/>
                    </a:p>
                  </a:txBody>
                  <a:tcPr marL="68579" marR="68579" marT="0" marB="0" anchor="ctr"/>
                </a:tc>
              </a:tr>
              <a:tr h="33955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baseline="0" dirty="0" smtClean="0">
                          <a:solidFill>
                            <a:schemeClr val="dk1"/>
                          </a:solidFill>
                          <a:latin typeface="+mn-lt"/>
                          <a:ea typeface="+mn-ea"/>
                          <a:cs typeface="+mn-cs"/>
                        </a:rPr>
                        <a:t>JUMLAH ALOKASI WAKTU PER MINGGU 	</a:t>
                      </a:r>
                    </a:p>
                  </a:txBody>
                  <a:tcPr marL="91439" marR="91439" marT="45707" marB="45707"/>
                </a:tc>
                <a:tc hMerge="1">
                  <a:txBody>
                    <a:bodyPr/>
                    <a:lstStyle/>
                    <a:p>
                      <a:pPr marL="0" marR="0">
                        <a:lnSpc>
                          <a:spcPct val="115000"/>
                        </a:lnSpc>
                        <a:spcBef>
                          <a:spcPts val="0"/>
                        </a:spcBef>
                        <a:spcAft>
                          <a:spcPts val="0"/>
                        </a:spcAft>
                      </a:pPr>
                      <a:endParaRPr lang="en-US" sz="1000" b="0" kern="1200" dirty="0">
                        <a:solidFill>
                          <a:schemeClr val="dk1"/>
                        </a:solidFill>
                        <a:latin typeface="Arial Narrow" pitchFamily="34" charset="0"/>
                        <a:ea typeface="Calibri"/>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b="1" dirty="0" smtClean="0"/>
                        <a:t>38</a:t>
                      </a:r>
                      <a:endParaRPr lang="en-US" sz="1800" b="1" dirty="0"/>
                    </a:p>
                  </a:txBody>
                  <a:tcPr marL="68579" marR="68579" marT="0" marB="0" anchor="ctr"/>
                </a:tc>
                <a:tc>
                  <a:txBody>
                    <a:bodyPr/>
                    <a:lstStyle/>
                    <a:p>
                      <a:pPr algn="ctr"/>
                      <a:r>
                        <a:rPr lang="en-US" sz="1800" b="1" dirty="0" smtClean="0"/>
                        <a:t>38</a:t>
                      </a:r>
                      <a:endParaRPr lang="en-US" sz="1800" b="1" dirty="0"/>
                    </a:p>
                  </a:txBody>
                  <a:tcPr marL="68579" marR="68579" marT="0" marB="0" anchor="ctr"/>
                </a:tc>
                <a:tc>
                  <a:txBody>
                    <a:bodyPr/>
                    <a:lstStyle/>
                    <a:p>
                      <a:pPr algn="ctr"/>
                      <a:r>
                        <a:rPr lang="en-US" sz="1800" b="1" dirty="0" smtClean="0"/>
                        <a:t>38</a:t>
                      </a:r>
                      <a:endParaRPr lang="en-US" sz="1800" b="1" dirty="0"/>
                    </a:p>
                  </a:txBody>
                  <a:tcPr marL="68579" marR="68579" marT="0" marB="0" anchor="ctr"/>
                </a:tc>
              </a:tr>
            </a:tbl>
          </a:graphicData>
        </a:graphic>
      </p:graphicFrame>
      <p:sp>
        <p:nvSpPr>
          <p:cNvPr id="4" name="Title 6"/>
          <p:cNvSpPr txBox="1">
            <a:spLocks/>
          </p:cNvSpPr>
          <p:nvPr/>
        </p:nvSpPr>
        <p:spPr>
          <a:xfrm>
            <a:off x="0" y="0"/>
            <a:ext cx="9144000" cy="5486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id-ID" sz="2800" b="1" dirty="0" smtClean="0">
                <a:solidFill>
                  <a:prstClr val="black"/>
                </a:solidFill>
              </a:rPr>
              <a:t>Struktur Kurikulum </a:t>
            </a:r>
            <a:r>
              <a:rPr lang="en-US" sz="2800" b="1" dirty="0" err="1" smtClean="0">
                <a:solidFill>
                  <a:prstClr val="black"/>
                </a:solidFill>
              </a:rPr>
              <a:t>Sekolah</a:t>
            </a:r>
            <a:r>
              <a:rPr lang="en-US" sz="2800" b="1" dirty="0" smtClean="0">
                <a:solidFill>
                  <a:prstClr val="black"/>
                </a:solidFill>
              </a:rPr>
              <a:t> </a:t>
            </a:r>
            <a:r>
              <a:rPr lang="en-US" sz="2800" b="1" dirty="0" err="1" smtClean="0">
                <a:solidFill>
                  <a:prstClr val="black"/>
                </a:solidFill>
              </a:rPr>
              <a:t>Menengah</a:t>
            </a:r>
            <a:r>
              <a:rPr lang="en-US" sz="2800" b="1" dirty="0" smtClean="0">
                <a:solidFill>
                  <a:prstClr val="black"/>
                </a:solidFill>
              </a:rPr>
              <a:t> </a:t>
            </a:r>
            <a:r>
              <a:rPr lang="en-US" sz="2800" b="1" dirty="0" err="1" smtClean="0">
                <a:solidFill>
                  <a:prstClr val="black"/>
                </a:solidFill>
              </a:rPr>
              <a:t>Pertama</a:t>
            </a:r>
            <a:endParaRPr lang="id-ID" sz="2800" b="1" dirty="0" smtClean="0">
              <a:solidFill>
                <a:prstClr val="black"/>
              </a:solidFill>
            </a:endParaRPr>
          </a:p>
        </p:txBody>
      </p:sp>
      <p:cxnSp>
        <p:nvCxnSpPr>
          <p:cNvPr id="5" name="Straight Connector 4"/>
          <p:cNvCxnSpPr/>
          <p:nvPr/>
        </p:nvCxnSpPr>
        <p:spPr>
          <a:xfrm>
            <a:off x="0" y="476672"/>
            <a:ext cx="9144000" cy="0"/>
          </a:xfrm>
          <a:prstGeom prst="line">
            <a:avLst/>
          </a:prstGeom>
        </p:spPr>
        <p:style>
          <a:lnRef idx="1">
            <a:schemeClr val="accent2"/>
          </a:lnRef>
          <a:fillRef idx="0">
            <a:schemeClr val="accent2"/>
          </a:fillRef>
          <a:effectRef idx="0">
            <a:schemeClr val="accent2"/>
          </a:effectRef>
          <a:fontRef idx="minor">
            <a:schemeClr val="tx1"/>
          </a:fontRef>
        </p:style>
      </p:cxnSp>
      <p:sp>
        <p:nvSpPr>
          <p:cNvPr id="6" name="Slide Number Placeholder 2"/>
          <p:cNvSpPr txBox="1"/>
          <p:nvPr/>
        </p:nvSpPr>
        <p:spPr>
          <a:xfrm>
            <a:off x="8651636" y="6492894"/>
            <a:ext cx="492369" cy="365125"/>
          </a:xfrm>
          <a:prstGeom prst="rect">
            <a:avLst/>
          </a:prstGeom>
          <a:solidFill>
            <a:srgbClr val="800000"/>
          </a:solidFill>
          <a:ln>
            <a:noFill/>
          </a:ln>
        </p:spPr>
        <p:txBody>
          <a:bodyPr anchor="ctr"/>
          <a:lstStyle/>
          <a:p>
            <a:pPr algn="r">
              <a:defRPr/>
            </a:pPr>
            <a:fld id="{B7D2FE6F-D628-400C-9D64-74A1BC767698}" type="slidenum">
              <a:rPr lang="en-US" sz="1600" b="1">
                <a:solidFill>
                  <a:prstClr val="white"/>
                </a:solidFill>
                <a:effectLst>
                  <a:outerShdw blurRad="38100" dist="38100" dir="2700000" algn="tl">
                    <a:srgbClr val="000000"/>
                  </a:outerShdw>
                </a:effectLst>
                <a:latin typeface="Calibri" pitchFamily="34" charset="0"/>
                <a:cs typeface="Arial" pitchFamily="34" charset="0"/>
              </a:rPr>
              <a:pPr algn="r">
                <a:defRPr/>
              </a:pPr>
              <a:t>42</a:t>
            </a:fld>
            <a:endParaRPr lang="id-ID" sz="1100" b="1" dirty="0">
              <a:solidFill>
                <a:prstClr val="white"/>
              </a:solidFill>
              <a:effectLst>
                <a:outerShdw blurRad="38100" dist="38100" dir="2700000" algn="tl">
                  <a:srgbClr val="000000"/>
                </a:outerShdw>
              </a:effectLst>
              <a:latin typeface="Calibri" pitchFamily="34" charset="0"/>
              <a:cs typeface="Arial" pitchFamily="34" charset="0"/>
            </a:endParaRPr>
          </a:p>
        </p:txBody>
      </p:sp>
    </p:spTree>
    <p:extLst>
      <p:ext uri="{BB962C8B-B14F-4D97-AF65-F5344CB8AC3E}">
        <p14:creationId xmlns="" xmlns:p14="http://schemas.microsoft.com/office/powerpoint/2010/main" val="1036563183"/>
      </p:ext>
    </p:extLst>
  </p:cSld>
  <p:clrMapOvr>
    <a:masterClrMapping/>
  </p:clrMapOvr>
  <p:transition spd="slow">
    <p:wedg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98AADBCE-F1B9-4BCB-9392-DDBDB8809FE2}" type="slidenum">
              <a:rPr lang="id-ID" smtClean="0">
                <a:solidFill>
                  <a:srgbClr val="B13F9A"/>
                </a:solidFill>
              </a:rPr>
              <a:pPr/>
              <a:t>43</a:t>
            </a:fld>
            <a:endParaRPr lang="id-ID">
              <a:solidFill>
                <a:srgbClr val="B13F9A"/>
              </a:solidFill>
            </a:endParaRPr>
          </a:p>
        </p:txBody>
      </p:sp>
      <p:graphicFrame>
        <p:nvGraphicFramePr>
          <p:cNvPr id="3" name="Content Placeholder 3"/>
          <p:cNvGraphicFramePr>
            <a:graphicFrameLocks/>
          </p:cNvGraphicFramePr>
          <p:nvPr>
            <p:extLst>
              <p:ext uri="{D42A27DB-BD31-4B8C-83A1-F6EECF244321}">
                <p14:modId xmlns="" xmlns:p14="http://schemas.microsoft.com/office/powerpoint/2010/main" val="165159759"/>
              </p:ext>
            </p:extLst>
          </p:nvPr>
        </p:nvGraphicFramePr>
        <p:xfrm>
          <a:off x="185054" y="507152"/>
          <a:ext cx="8712766" cy="6365139"/>
        </p:xfrm>
        <a:graphic>
          <a:graphicData uri="http://schemas.openxmlformats.org/drawingml/2006/table">
            <a:tbl>
              <a:tblPr firstRow="1" bandRow="1">
                <a:tableStyleId>{5C22544A-7EE6-4342-B048-85BDC9FD1C3A}</a:tableStyleId>
              </a:tblPr>
              <a:tblGrid>
                <a:gridCol w="470426"/>
                <a:gridCol w="5936671"/>
                <a:gridCol w="792574"/>
                <a:gridCol w="726981"/>
                <a:gridCol w="786114"/>
              </a:tblGrid>
              <a:tr h="391792">
                <a:tc rowSpan="2" gridSpan="2">
                  <a:txBody>
                    <a:bodyPr/>
                    <a:lstStyle/>
                    <a:p>
                      <a:pPr algn="ctr">
                        <a:lnSpc>
                          <a:spcPct val="100000"/>
                        </a:lnSpc>
                      </a:pPr>
                      <a:r>
                        <a:rPr lang="en-US" sz="2000" b="1" dirty="0" smtClean="0">
                          <a:solidFill>
                            <a:schemeClr val="bg1"/>
                          </a:solidFill>
                        </a:rPr>
                        <a:t>Mata </a:t>
                      </a:r>
                      <a:r>
                        <a:rPr lang="en-US" sz="2000" b="1" dirty="0" err="1" smtClean="0">
                          <a:solidFill>
                            <a:schemeClr val="bg1"/>
                          </a:solidFill>
                        </a:rPr>
                        <a:t>Pelajaran</a:t>
                      </a:r>
                      <a:endParaRPr lang="en-US" sz="2000" b="1" dirty="0">
                        <a:solidFill>
                          <a:schemeClr val="bg1"/>
                        </a:solidFill>
                        <a:latin typeface="Arial Narrow" pitchFamily="34" charset="0"/>
                      </a:endParaRPr>
                    </a:p>
                  </a:txBody>
                  <a:tcPr marL="91439" marR="91439" marT="45707" marB="45707" anchor="ctr">
                    <a:solidFill>
                      <a:schemeClr val="tx2">
                        <a:lumMod val="75000"/>
                      </a:schemeClr>
                    </a:solidFill>
                  </a:tcPr>
                </a:tc>
                <a:tc rowSpan="2" hMerge="1">
                  <a:txBody>
                    <a:bodyPr/>
                    <a:lstStyle/>
                    <a:p>
                      <a:endParaRPr lang="en-US"/>
                    </a:p>
                  </a:txBody>
                  <a:tcPr/>
                </a:tc>
                <a:tc gridSpan="3">
                  <a:txBody>
                    <a:bodyPr/>
                    <a:lstStyle/>
                    <a:p>
                      <a:pPr algn="ctr">
                        <a:lnSpc>
                          <a:spcPct val="100000"/>
                        </a:lnSpc>
                      </a:pPr>
                      <a:r>
                        <a:rPr lang="en-US" sz="2000" b="1" kern="1200" dirty="0" err="1" smtClean="0">
                          <a:solidFill>
                            <a:schemeClr val="bg1"/>
                          </a:solidFill>
                        </a:rPr>
                        <a:t>Kelas</a:t>
                      </a:r>
                      <a:endParaRPr lang="en-US" sz="2000" b="1" dirty="0">
                        <a:solidFill>
                          <a:schemeClr val="bg1"/>
                        </a:solidFill>
                        <a:latin typeface="Arial Narrow" pitchFamily="34" charset="0"/>
                      </a:endParaRPr>
                    </a:p>
                  </a:txBody>
                  <a:tcPr marL="91439" marR="91439" marT="45707" marB="45707">
                    <a:solidFill>
                      <a:schemeClr val="tx2">
                        <a:lumMod val="75000"/>
                      </a:schemeClr>
                    </a:solidFill>
                  </a:tcPr>
                </a:tc>
                <a:tc hMerge="1">
                  <a:txBody>
                    <a:bodyPr/>
                    <a:lstStyle/>
                    <a:p>
                      <a:endParaRPr lang="id-ID"/>
                    </a:p>
                  </a:txBody>
                  <a:tcPr/>
                </a:tc>
                <a:tc hMerge="1">
                  <a:txBody>
                    <a:bodyPr/>
                    <a:lstStyle/>
                    <a:p>
                      <a:endParaRPr lang="id-ID"/>
                    </a:p>
                  </a:txBody>
                  <a:tcPr/>
                </a:tc>
              </a:tr>
              <a:tr h="313452">
                <a:tc gridSpan="2" vMerge="1">
                  <a:txBody>
                    <a:bodyPr/>
                    <a:lstStyle/>
                    <a:p>
                      <a:pPr algn="ctr">
                        <a:lnSpc>
                          <a:spcPct val="100000"/>
                        </a:lnSpc>
                      </a:pPr>
                      <a:endParaRPr lang="en-US" sz="1000" dirty="0">
                        <a:latin typeface="Arial Narrow" pitchFamily="34" charset="0"/>
                      </a:endParaRPr>
                    </a:p>
                  </a:txBody>
                  <a:tcPr marL="91447" marR="91447" marT="45716" marB="45716"/>
                </a:tc>
                <a:tc hMerge="1" vMerge="1">
                  <a:txBody>
                    <a:bodyPr/>
                    <a:lstStyle/>
                    <a:p>
                      <a:endParaRPr lang="en-US"/>
                    </a:p>
                  </a:txBody>
                  <a:tcPr/>
                </a:tc>
                <a:tc>
                  <a:txBody>
                    <a:bodyPr/>
                    <a:lstStyle/>
                    <a:p>
                      <a:pPr marL="0" marR="0" algn="ctr">
                        <a:lnSpc>
                          <a:spcPct val="100000"/>
                        </a:lnSpc>
                        <a:spcBef>
                          <a:spcPts val="0"/>
                        </a:spcBef>
                        <a:spcAft>
                          <a:spcPts val="0"/>
                        </a:spcAft>
                      </a:pPr>
                      <a:r>
                        <a:rPr lang="en-US" sz="2000" b="1" dirty="0" smtClean="0">
                          <a:solidFill>
                            <a:schemeClr val="bg1"/>
                          </a:solidFill>
                        </a:rPr>
                        <a:t>X</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XI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c>
                  <a:txBody>
                    <a:bodyPr/>
                    <a:lstStyle/>
                    <a:p>
                      <a:pPr marL="0" marR="0" algn="ctr">
                        <a:lnSpc>
                          <a:spcPct val="100000"/>
                        </a:lnSpc>
                        <a:spcBef>
                          <a:spcPts val="0"/>
                        </a:spcBef>
                        <a:spcAft>
                          <a:spcPts val="0"/>
                        </a:spcAft>
                      </a:pPr>
                      <a:r>
                        <a:rPr lang="en-US" sz="2000" b="1" dirty="0" smtClean="0">
                          <a:solidFill>
                            <a:schemeClr val="bg1"/>
                          </a:solidFill>
                        </a:rPr>
                        <a:t>XII</a:t>
                      </a:r>
                      <a:endParaRPr lang="en-US" sz="2000" b="1" dirty="0">
                        <a:solidFill>
                          <a:schemeClr val="bg1"/>
                        </a:solidFill>
                        <a:latin typeface="Arial Narrow" pitchFamily="34" charset="0"/>
                        <a:ea typeface="Calibri"/>
                        <a:cs typeface="Times New Roman"/>
                      </a:endParaRPr>
                    </a:p>
                  </a:txBody>
                  <a:tcPr marL="68579" marR="68579" marT="0" marB="0">
                    <a:solidFill>
                      <a:schemeClr val="tx2">
                        <a:lumMod val="75000"/>
                      </a:schemeClr>
                    </a:solidFill>
                  </a:tcPr>
                </a:tc>
              </a:tr>
              <a:tr h="339550">
                <a:tc gridSpan="2">
                  <a:txBody>
                    <a:bodyPr/>
                    <a:lstStyle/>
                    <a:p>
                      <a:pPr>
                        <a:lnSpc>
                          <a:spcPct val="100000"/>
                        </a:lnSpc>
                      </a:pPr>
                      <a:r>
                        <a:rPr lang="id-ID" sz="1800" b="1" kern="1200" dirty="0" smtClean="0">
                          <a:effectLst/>
                        </a:rPr>
                        <a:t>Kelompok</a:t>
                      </a:r>
                      <a:r>
                        <a:rPr lang="id-ID" sz="1800" b="1" kern="1200" baseline="0" dirty="0" smtClean="0">
                          <a:effectLst/>
                        </a:rPr>
                        <a:t> </a:t>
                      </a:r>
                      <a:r>
                        <a:rPr lang="id-ID" sz="1800" b="1" kern="1200" dirty="0" smtClean="0">
                          <a:effectLst/>
                        </a:rPr>
                        <a:t>Wajib</a:t>
                      </a:r>
                      <a:endParaRPr lang="en-US" sz="1800" b="1" dirty="0">
                        <a:solidFill>
                          <a:schemeClr val="tx1"/>
                        </a:solidFill>
                        <a:effectLst/>
                        <a:latin typeface="Arial Narrow" pitchFamily="34" charset="0"/>
                      </a:endParaRPr>
                    </a:p>
                  </a:txBody>
                  <a:tcPr marL="91439" marR="91439" marT="45707" marB="45707"/>
                </a:tc>
                <a:tc hMerge="1">
                  <a:txBody>
                    <a:bodyPr/>
                    <a:lstStyle/>
                    <a:p>
                      <a:endParaRPr lang="en-US"/>
                    </a:p>
                  </a:txBody>
                  <a:tcPr/>
                </a:tc>
                <a:tc>
                  <a:txBody>
                    <a:bodyPr/>
                    <a:lstStyle/>
                    <a:p>
                      <a:endParaRPr lang="id-ID" sz="1600"/>
                    </a:p>
                  </a:txBody>
                  <a:tcPr marL="91439" marR="91439" marT="45707" marB="45707"/>
                </a:tc>
                <a:tc>
                  <a:txBody>
                    <a:bodyPr/>
                    <a:lstStyle/>
                    <a:p>
                      <a:endParaRPr lang="id-ID" sz="1600"/>
                    </a:p>
                  </a:txBody>
                  <a:tcPr marL="91439" marR="91439" marT="45707" marB="45707"/>
                </a:tc>
                <a:tc>
                  <a:txBody>
                    <a:bodyPr/>
                    <a:lstStyle/>
                    <a:p>
                      <a:endParaRPr lang="id-ID" sz="1800" b="1" dirty="0">
                        <a:effectLst/>
                      </a:endParaRPr>
                    </a:p>
                  </a:txBody>
                  <a:tcPr marL="91439" marR="91439" marT="45707" marB="45707"/>
                </a:tc>
              </a:tr>
              <a:tr h="313430">
                <a:tc>
                  <a:txBody>
                    <a:bodyPr/>
                    <a:lstStyle/>
                    <a:p>
                      <a:pPr>
                        <a:lnSpc>
                          <a:spcPct val="100000"/>
                        </a:lnSpc>
                      </a:pP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2000" b="1" dirty="0" smtClean="0">
                          <a:solidFill>
                            <a:srgbClr val="000000"/>
                          </a:solidFill>
                          <a:latin typeface="Arial Narrow" pitchFamily="34" charset="0"/>
                          <a:ea typeface="Calibri"/>
                          <a:cs typeface="Times New Roman"/>
                        </a:rPr>
                        <a:t>Kelompok  A</a:t>
                      </a:r>
                      <a:endParaRPr lang="en-US" sz="2000" b="1" dirty="0">
                        <a:solidFill>
                          <a:srgbClr val="000000"/>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endParaRPr lang="en-US" sz="16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1</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smtClean="0"/>
                        <a:t>Agama</a:t>
                      </a:r>
                      <a:r>
                        <a:rPr lang="id-ID" sz="1600" b="1" dirty="0" smtClean="0"/>
                        <a:t> dan Budi Pekerti</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solidFill>
                            <a:schemeClr val="dk1"/>
                          </a:solidFill>
                          <a:latin typeface="+mn-lt"/>
                          <a:ea typeface="+mn-ea"/>
                          <a:cs typeface="+mn-cs"/>
                        </a:rPr>
                        <a:t>3</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solidFill>
                            <a:schemeClr val="dk1"/>
                          </a:solidFill>
                          <a:latin typeface="+mn-lt"/>
                          <a:ea typeface="+mn-ea"/>
                          <a:cs typeface="+mn-cs"/>
                        </a:rPr>
                        <a:t>3</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solidFill>
                            <a:schemeClr val="dk1"/>
                          </a:solidFill>
                          <a:latin typeface="+mn-lt"/>
                          <a:ea typeface="+mn-ea"/>
                          <a:cs typeface="+mn-cs"/>
                        </a:rPr>
                        <a:t>3</a:t>
                      </a:r>
                      <a:endParaRPr lang="en-US" sz="18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2</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err="1"/>
                        <a:t>Pancasila</a:t>
                      </a:r>
                      <a:r>
                        <a:rPr lang="en-US" sz="1600" b="1" dirty="0"/>
                        <a:t> </a:t>
                      </a:r>
                      <a:r>
                        <a:rPr lang="en-US" sz="1600" b="1" dirty="0" err="1"/>
                        <a:t>dan</a:t>
                      </a:r>
                      <a:r>
                        <a:rPr lang="en-US" sz="1600" b="1" dirty="0"/>
                        <a:t> </a:t>
                      </a:r>
                      <a:r>
                        <a:rPr lang="en-US" sz="1600" b="1" dirty="0" err="1"/>
                        <a:t>Kewarganegaraan</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t>2</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3</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Bahasa</a:t>
                      </a:r>
                      <a:r>
                        <a:rPr lang="en-US" sz="1600" b="1" dirty="0"/>
                        <a:t> Indonesia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4</a:t>
                      </a:r>
                      <a:endParaRPr lang="en-US" sz="1600" b="1" dirty="0">
                        <a:solidFill>
                          <a:schemeClr val="tx1"/>
                        </a:solidFill>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Matematika</a:t>
                      </a:r>
                      <a:endParaRPr lang="en-US" sz="1600" b="1" dirty="0">
                        <a:solidFill>
                          <a:schemeClr val="tx1"/>
                        </a:solidFill>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4</a:t>
                      </a:r>
                      <a:endParaRPr lang="en-US" sz="1800" b="1" dirty="0">
                        <a:solidFill>
                          <a:schemeClr val="tx1"/>
                        </a:solidFill>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5</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 </a:t>
                      </a:r>
                      <a:r>
                        <a:rPr lang="en-US" sz="1600" b="1" dirty="0" err="1" smtClean="0"/>
                        <a:t>Sejarah</a:t>
                      </a:r>
                      <a:r>
                        <a:rPr lang="en-US" sz="1600" b="1" dirty="0" smtClean="0"/>
                        <a:t> </a:t>
                      </a:r>
                      <a:r>
                        <a:rPr lang="id-ID" sz="1600" b="1" dirty="0" smtClean="0"/>
                        <a:t>Indonesia</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r>
              <a:tr h="313430">
                <a:tc>
                  <a:txBody>
                    <a:bodyPr/>
                    <a:lstStyle/>
                    <a:p>
                      <a:pPr>
                        <a:lnSpc>
                          <a:spcPct val="100000"/>
                        </a:lnSpc>
                      </a:pPr>
                      <a:r>
                        <a:rPr lang="en-US" sz="1600" b="1" dirty="0" smtClean="0"/>
                        <a:t>6</a:t>
                      </a:r>
                      <a:endParaRPr lang="en-US" sz="1600" b="1" dirty="0">
                        <a:latin typeface="Arial Narrow" pitchFamily="34" charset="0"/>
                      </a:endParaRPr>
                    </a:p>
                  </a:txBody>
                  <a:tcPr marL="91439" marR="91439" marT="45707" marB="4570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err="1" smtClean="0"/>
                        <a:t>Bahasa</a:t>
                      </a:r>
                      <a:r>
                        <a:rPr lang="en-US" sz="1600" b="1" dirty="0" smtClean="0"/>
                        <a:t> </a:t>
                      </a:r>
                      <a:r>
                        <a:rPr lang="en-US" sz="1600" b="1" dirty="0" err="1" smtClean="0"/>
                        <a:t>Inggris</a:t>
                      </a:r>
                      <a:endParaRPr lang="en-US" sz="1600" b="1" dirty="0" smtClean="0">
                        <a:latin typeface="Arial Narrow" pitchFamily="34" charset="0"/>
                        <a:ea typeface="Calibri"/>
                        <a:cs typeface="Times New Roman"/>
                      </a:endParaRPr>
                    </a:p>
                  </a:txBody>
                  <a:tcPr marL="68579" marR="68579" marT="0" marB="0"/>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c>
                  <a:txBody>
                    <a:bodyPr/>
                    <a:lstStyle/>
                    <a:p>
                      <a:pPr marL="0" marR="0" algn="ctr">
                        <a:lnSpc>
                          <a:spcPct val="100000"/>
                        </a:lnSpc>
                        <a:spcBef>
                          <a:spcPts val="0"/>
                        </a:spcBef>
                        <a:spcAft>
                          <a:spcPts val="0"/>
                        </a:spcAft>
                      </a:pPr>
                      <a:r>
                        <a:rPr lang="id-ID" sz="1800" b="1" dirty="0" smtClean="0"/>
                        <a:t>2</a:t>
                      </a:r>
                      <a:endParaRPr lang="en-US" sz="1800" b="1" dirty="0">
                        <a:latin typeface="Arial Narrow" pitchFamily="34" charset="0"/>
                        <a:ea typeface="Calibri"/>
                        <a:cs typeface="Times New Roman"/>
                      </a:endParaRPr>
                    </a:p>
                  </a:txBody>
                  <a:tcPr marL="68579" marR="68579" marT="0" marB="0" anchor="ctr"/>
                </a:tc>
              </a:tr>
              <a:tr h="313430">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id-ID" sz="1800" b="1" dirty="0" smtClean="0">
                          <a:solidFill>
                            <a:srgbClr val="000000"/>
                          </a:solidFill>
                          <a:latin typeface="Arial Narrow" pitchFamily="34" charset="0"/>
                          <a:ea typeface="Calibri"/>
                          <a:cs typeface="Times New Roman"/>
                        </a:rPr>
                        <a:t>Kelompok B</a:t>
                      </a:r>
                      <a:endParaRPr lang="en-US" sz="1800" b="1" dirty="0">
                        <a:solidFill>
                          <a:srgbClr val="000000"/>
                        </a:solidFill>
                        <a:latin typeface="Arial Narrow" pitchFamily="34" charset="0"/>
                        <a:ea typeface="Calibri"/>
                        <a:cs typeface="Times New Roman"/>
                      </a:endParaRPr>
                    </a:p>
                  </a:txBody>
                  <a:tcPr marL="68579" marR="68579" marT="0" marB="0"/>
                </a:tc>
                <a:tc>
                  <a:txBody>
                    <a:bodyPr/>
                    <a:lstStyle/>
                    <a:p>
                      <a:pPr algn="ctr">
                        <a:lnSpc>
                          <a:spcPct val="100000"/>
                        </a:lnSpc>
                      </a:pPr>
                      <a:endParaRPr lang="en-US" sz="1800" b="1" dirty="0"/>
                    </a:p>
                  </a:txBody>
                  <a:tcPr marL="68579" marR="68579" marT="0" marB="0" anchor="ctr"/>
                </a:tc>
                <a:tc>
                  <a:txBody>
                    <a:bodyPr/>
                    <a:lstStyle/>
                    <a:p>
                      <a:pPr algn="ctr">
                        <a:lnSpc>
                          <a:spcPct val="100000"/>
                        </a:lnSpc>
                      </a:pPr>
                      <a:endParaRPr lang="en-US" sz="1800" b="1" dirty="0"/>
                    </a:p>
                  </a:txBody>
                  <a:tcPr marL="68579" marR="68579" marT="0" marB="0" anchor="ctr"/>
                </a:tc>
                <a:tc>
                  <a:txBody>
                    <a:bodyPr/>
                    <a:lstStyle/>
                    <a:p>
                      <a:pPr algn="ctr">
                        <a:lnSpc>
                          <a:spcPct val="100000"/>
                        </a:lnSpc>
                      </a:pPr>
                      <a:endParaRPr lang="en-US" sz="1800" b="1" dirty="0"/>
                    </a:p>
                  </a:txBody>
                  <a:tcPr marL="68579" marR="68579" marT="0" marB="0" anchor="ctr"/>
                </a:tc>
              </a:tr>
              <a:tr h="313430">
                <a:tc>
                  <a:txBody>
                    <a:bodyPr/>
                    <a:lstStyle/>
                    <a:p>
                      <a:pPr>
                        <a:lnSpc>
                          <a:spcPct val="100000"/>
                        </a:lnSpc>
                      </a:pPr>
                      <a:r>
                        <a:rPr lang="id-ID" sz="1600" b="1" dirty="0" smtClean="0"/>
                        <a:t>7</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Seni</a:t>
                      </a:r>
                      <a:r>
                        <a:rPr lang="en-US" sz="1600" b="1" dirty="0"/>
                        <a:t> </a:t>
                      </a:r>
                      <a:r>
                        <a:rPr lang="en-US" sz="1600" b="1" dirty="0" err="1" smtClean="0"/>
                        <a:t>Budaya</a:t>
                      </a:r>
                      <a:r>
                        <a:rPr lang="id-ID" sz="1600" b="1" dirty="0" smtClean="0"/>
                        <a:t> (termasuk muatan lokal)</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800" b="1" dirty="0" smtClean="0"/>
                        <a:t>2</a:t>
                      </a:r>
                      <a:endParaRPr lang="en-US" sz="1800" b="1" dirty="0"/>
                    </a:p>
                  </a:txBody>
                  <a:tcPr marL="68579" marR="68579" marT="0" marB="0" anchor="ctr"/>
                </a:tc>
                <a:tc>
                  <a:txBody>
                    <a:bodyPr/>
                    <a:lstStyle/>
                    <a:p>
                      <a:pPr algn="ctr">
                        <a:lnSpc>
                          <a:spcPct val="100000"/>
                        </a:lnSpc>
                      </a:pPr>
                      <a:r>
                        <a:rPr lang="en-US" sz="1800" b="1" dirty="0" smtClean="0"/>
                        <a:t>2</a:t>
                      </a:r>
                      <a:endParaRPr lang="en-US" sz="1800" b="1" dirty="0"/>
                    </a:p>
                  </a:txBody>
                  <a:tcPr marL="68579" marR="68579" marT="0" marB="0" anchor="ctr"/>
                </a:tc>
                <a:tc>
                  <a:txBody>
                    <a:bodyPr/>
                    <a:lstStyle/>
                    <a:p>
                      <a:pPr algn="ctr">
                        <a:lnSpc>
                          <a:spcPct val="100000"/>
                        </a:lnSpc>
                      </a:pPr>
                      <a:r>
                        <a:rPr lang="en-US" sz="1800" b="1" dirty="0" smtClean="0"/>
                        <a:t>2</a:t>
                      </a:r>
                      <a:endParaRPr lang="en-US" sz="1800" b="1" dirty="0"/>
                    </a:p>
                  </a:txBody>
                  <a:tcPr marL="68579" marR="68579" marT="0" marB="0" anchor="ctr"/>
                </a:tc>
              </a:tr>
              <a:tr h="313430">
                <a:tc>
                  <a:txBody>
                    <a:bodyPr/>
                    <a:lstStyle/>
                    <a:p>
                      <a:pPr>
                        <a:lnSpc>
                          <a:spcPct val="100000"/>
                        </a:lnSpc>
                      </a:pPr>
                      <a:r>
                        <a:rPr lang="id-ID" sz="1600" b="1" dirty="0" smtClean="0"/>
                        <a:t>8</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smtClean="0"/>
                        <a:t>Prakarya</a:t>
                      </a:r>
                      <a:r>
                        <a:rPr lang="id-ID" sz="1600" b="1" dirty="0" smtClean="0"/>
                        <a:t> dan Kewirausahaan (termasuk muatan lokal)</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en-US" sz="1800" b="1" dirty="0" smtClean="0"/>
                        <a:t>2</a:t>
                      </a:r>
                      <a:endParaRPr lang="en-US" sz="1800" b="1" dirty="0"/>
                    </a:p>
                  </a:txBody>
                  <a:tcPr marL="68579" marR="68579" marT="0" marB="0" anchor="ctr"/>
                </a:tc>
                <a:tc>
                  <a:txBody>
                    <a:bodyPr/>
                    <a:lstStyle/>
                    <a:p>
                      <a:pPr algn="ctr">
                        <a:lnSpc>
                          <a:spcPct val="100000"/>
                        </a:lnSpc>
                      </a:pPr>
                      <a:r>
                        <a:rPr lang="en-US" sz="1800" b="1" dirty="0" smtClean="0"/>
                        <a:t>2</a:t>
                      </a:r>
                      <a:endParaRPr lang="en-US" sz="1800" b="1" dirty="0"/>
                    </a:p>
                  </a:txBody>
                  <a:tcPr marL="68579" marR="68579" marT="0" marB="0" anchor="ctr"/>
                </a:tc>
                <a:tc>
                  <a:txBody>
                    <a:bodyPr/>
                    <a:lstStyle/>
                    <a:p>
                      <a:pPr algn="ctr">
                        <a:lnSpc>
                          <a:spcPct val="100000"/>
                        </a:lnSpc>
                      </a:pPr>
                      <a:r>
                        <a:rPr lang="en-US" sz="1800" b="1" dirty="0" smtClean="0"/>
                        <a:t>2</a:t>
                      </a:r>
                      <a:endParaRPr lang="en-US" sz="1800" b="1" dirty="0"/>
                    </a:p>
                  </a:txBody>
                  <a:tcPr marL="68579" marR="68579" marT="0" marB="0" anchor="ctr"/>
                </a:tc>
              </a:tr>
              <a:tr h="313430">
                <a:tc>
                  <a:txBody>
                    <a:bodyPr/>
                    <a:lstStyle/>
                    <a:p>
                      <a:pPr>
                        <a:lnSpc>
                          <a:spcPct val="100000"/>
                        </a:lnSpc>
                      </a:pPr>
                      <a:r>
                        <a:rPr lang="id-ID" sz="1600" b="1" dirty="0" smtClean="0"/>
                        <a:t>9</a:t>
                      </a:r>
                      <a:endParaRPr lang="en-US" sz="1600" b="1" dirty="0">
                        <a:latin typeface="Arial Narrow" pitchFamily="34" charset="0"/>
                      </a:endParaRPr>
                    </a:p>
                  </a:txBody>
                  <a:tcPr marL="91439" marR="91439" marT="45707" marB="45707"/>
                </a:tc>
                <a:tc>
                  <a:txBody>
                    <a:bodyPr/>
                    <a:lstStyle/>
                    <a:p>
                      <a:pPr marL="0" marR="0">
                        <a:lnSpc>
                          <a:spcPct val="100000"/>
                        </a:lnSpc>
                        <a:spcBef>
                          <a:spcPts val="0"/>
                        </a:spcBef>
                        <a:spcAft>
                          <a:spcPts val="0"/>
                        </a:spcAft>
                      </a:pPr>
                      <a:r>
                        <a:rPr lang="en-US" sz="1600" b="1" dirty="0" err="1"/>
                        <a:t>Pendidikan</a:t>
                      </a:r>
                      <a:r>
                        <a:rPr lang="en-US" sz="1600" b="1" dirty="0"/>
                        <a:t> </a:t>
                      </a:r>
                      <a:r>
                        <a:rPr lang="en-US" sz="1600" b="1" dirty="0" err="1"/>
                        <a:t>Jasmani</a:t>
                      </a:r>
                      <a:r>
                        <a:rPr lang="en-US" sz="1600" b="1" dirty="0"/>
                        <a:t>, </a:t>
                      </a:r>
                      <a:r>
                        <a:rPr lang="en-US" sz="1600" b="1" dirty="0" err="1"/>
                        <a:t>Olah</a:t>
                      </a:r>
                      <a:r>
                        <a:rPr lang="en-US" sz="1600" b="1" dirty="0"/>
                        <a:t> Raga, </a:t>
                      </a:r>
                      <a:r>
                        <a:rPr lang="en-US" sz="1600" b="1" dirty="0" err="1"/>
                        <a:t>dan</a:t>
                      </a:r>
                      <a:r>
                        <a:rPr lang="en-US" sz="1600" b="1" dirty="0"/>
                        <a:t> </a:t>
                      </a:r>
                      <a:r>
                        <a:rPr lang="en-US" sz="1600" b="1" dirty="0" err="1" smtClean="0"/>
                        <a:t>Kesehatan</a:t>
                      </a:r>
                      <a:r>
                        <a:rPr lang="id-ID" sz="1600" b="1" dirty="0" smtClean="0"/>
                        <a:t> (termasuk muatan lokal)</a:t>
                      </a:r>
                      <a:endParaRPr lang="en-US" sz="1600" b="1" dirty="0">
                        <a:latin typeface="Arial Narrow" pitchFamily="34" charset="0"/>
                        <a:ea typeface="Calibri"/>
                        <a:cs typeface="Times New Roman"/>
                      </a:endParaRPr>
                    </a:p>
                  </a:txBody>
                  <a:tcPr marL="68579" marR="68579" marT="0" marB="0"/>
                </a:tc>
                <a:tc>
                  <a:txBody>
                    <a:bodyPr/>
                    <a:lstStyle/>
                    <a:p>
                      <a:pPr algn="ctr">
                        <a:lnSpc>
                          <a:spcPct val="100000"/>
                        </a:lnSpc>
                      </a:pPr>
                      <a:r>
                        <a:rPr lang="id-ID" sz="1800" b="1" dirty="0" smtClean="0"/>
                        <a:t>3</a:t>
                      </a:r>
                      <a:endParaRPr lang="en-US" sz="1800" b="1" dirty="0"/>
                    </a:p>
                  </a:txBody>
                  <a:tcPr marL="68579" marR="68579" marT="0" marB="0" anchor="ctr"/>
                </a:tc>
                <a:tc>
                  <a:txBody>
                    <a:bodyPr/>
                    <a:lstStyle/>
                    <a:p>
                      <a:pPr algn="ctr">
                        <a:lnSpc>
                          <a:spcPct val="100000"/>
                        </a:lnSpc>
                      </a:pPr>
                      <a:r>
                        <a:rPr lang="id-ID" sz="1800" b="1" dirty="0" smtClean="0"/>
                        <a:t>3</a:t>
                      </a:r>
                      <a:endParaRPr lang="en-US" sz="1800" b="1" dirty="0"/>
                    </a:p>
                  </a:txBody>
                  <a:tcPr marL="68579" marR="68579" marT="0" marB="0" anchor="ctr"/>
                </a:tc>
                <a:tc>
                  <a:txBody>
                    <a:bodyPr/>
                    <a:lstStyle/>
                    <a:p>
                      <a:pPr algn="ctr">
                        <a:lnSpc>
                          <a:spcPct val="100000"/>
                        </a:lnSpc>
                      </a:pPr>
                      <a:r>
                        <a:rPr lang="id-ID" sz="1800" b="1" dirty="0" smtClean="0"/>
                        <a:t>3</a:t>
                      </a:r>
                      <a:endParaRPr lang="en-US" sz="1800" b="1" dirty="0"/>
                    </a:p>
                  </a:txBody>
                  <a:tcPr marL="68579" marR="68579" marT="0" marB="0" anchor="ctr"/>
                </a:tc>
              </a:tr>
              <a:tr h="313430">
                <a:tc gridSpan="2">
                  <a:txBody>
                    <a:bodyPr/>
                    <a:lstStyle/>
                    <a:p>
                      <a:pPr>
                        <a:lnSpc>
                          <a:spcPct val="100000"/>
                        </a:lnSpc>
                      </a:pPr>
                      <a:r>
                        <a:rPr lang="id-ID" sz="1600" b="1" dirty="0" smtClean="0"/>
                        <a:t>Jumlah jam pelajaran</a:t>
                      </a:r>
                      <a:r>
                        <a:rPr lang="id-ID" sz="1600" b="1" baseline="0" dirty="0" smtClean="0"/>
                        <a:t> Kelompok Wajib</a:t>
                      </a:r>
                      <a:endParaRPr lang="en-US" sz="1600" b="1" dirty="0">
                        <a:latin typeface="Arial Narrow" pitchFamily="34" charset="0"/>
                      </a:endParaRPr>
                    </a:p>
                  </a:txBody>
                  <a:tcPr marL="91439" marR="91439" marT="45707" marB="45707"/>
                </a:tc>
                <a:tc hMerge="1">
                  <a:txBody>
                    <a:bodyPr/>
                    <a:lstStyle/>
                    <a:p>
                      <a:pPr marL="0" marR="0">
                        <a:lnSpc>
                          <a:spcPct val="115000"/>
                        </a:lnSpc>
                        <a:spcBef>
                          <a:spcPts val="0"/>
                        </a:spcBef>
                        <a:spcAft>
                          <a:spcPts val="0"/>
                        </a:spcAft>
                      </a:pPr>
                      <a:endParaRPr lang="en-US" sz="1000" b="0" kern="1200" dirty="0">
                        <a:solidFill>
                          <a:schemeClr val="dk1"/>
                        </a:solidFill>
                        <a:latin typeface="Arial Narrow" pitchFamily="34" charset="0"/>
                        <a:ea typeface="Calibri"/>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id-ID" sz="1800" b="1" dirty="0" smtClean="0"/>
                        <a:t>24</a:t>
                      </a:r>
                      <a:endParaRPr lang="en-US" sz="1800" b="1" dirty="0"/>
                    </a:p>
                  </a:txBody>
                  <a:tcPr marL="68579" marR="68579" marT="0" marB="0" anchor="ctr"/>
                </a:tc>
                <a:tc>
                  <a:txBody>
                    <a:bodyPr/>
                    <a:lstStyle/>
                    <a:p>
                      <a:pPr algn="ctr"/>
                      <a:r>
                        <a:rPr lang="id-ID" sz="1800" b="1" dirty="0" smtClean="0"/>
                        <a:t>24</a:t>
                      </a:r>
                      <a:endParaRPr lang="en-US" sz="1800" b="1" dirty="0"/>
                    </a:p>
                  </a:txBody>
                  <a:tcPr marL="68579" marR="68579" marT="0" marB="0" anchor="ctr"/>
                </a:tc>
                <a:tc>
                  <a:txBody>
                    <a:bodyPr/>
                    <a:lstStyle/>
                    <a:p>
                      <a:pPr algn="ctr"/>
                      <a:r>
                        <a:rPr lang="id-ID" sz="1800" b="1" dirty="0" smtClean="0"/>
                        <a:t>24</a:t>
                      </a:r>
                      <a:endParaRPr lang="en-US" sz="1800" b="1" dirty="0"/>
                    </a:p>
                  </a:txBody>
                  <a:tcPr marL="68579" marR="68579" marT="0" marB="0" anchor="ctr"/>
                </a:tc>
              </a:tr>
              <a:tr h="339550">
                <a:tc gridSpan="5">
                  <a:txBody>
                    <a:bodyPr/>
                    <a:lstStyle/>
                    <a:p>
                      <a:pPr>
                        <a:lnSpc>
                          <a:spcPct val="100000"/>
                        </a:lnSpc>
                      </a:pPr>
                      <a:r>
                        <a:rPr lang="id-ID" sz="1800" b="1" dirty="0" smtClean="0"/>
                        <a:t>Kelompok Peminatan</a:t>
                      </a:r>
                      <a:endParaRPr lang="en-US" sz="1800" b="1" dirty="0">
                        <a:latin typeface="Arial Narrow" pitchFamily="34" charset="0"/>
                      </a:endParaRPr>
                    </a:p>
                  </a:txBody>
                  <a:tcPr marL="91439" marR="91439" marT="45707" marB="45707"/>
                </a:tc>
                <a:tc hMerge="1">
                  <a:txBody>
                    <a:bodyPr/>
                    <a:lstStyle/>
                    <a:p>
                      <a:pPr marL="0" marR="0">
                        <a:lnSpc>
                          <a:spcPct val="115000"/>
                        </a:lnSpc>
                        <a:spcBef>
                          <a:spcPts val="0"/>
                        </a:spcBef>
                        <a:spcAft>
                          <a:spcPts val="0"/>
                        </a:spcAft>
                      </a:pPr>
                      <a:endParaRPr lang="en-US" sz="1000" b="0" kern="1200" dirty="0">
                        <a:solidFill>
                          <a:schemeClr val="dk1"/>
                        </a:solidFill>
                        <a:latin typeface="Arial Narrow" pitchFamily="34" charset="0"/>
                        <a:ea typeface="Calibri"/>
                        <a:cs typeface="Times New Roman"/>
                      </a:endParaRPr>
                    </a:p>
                  </a:txBody>
                  <a:tcPr marL="68579" marR="6857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id-ID"/>
                    </a:p>
                  </a:txBody>
                  <a:tcPr/>
                </a:tc>
                <a:tc hMerge="1">
                  <a:txBody>
                    <a:bodyPr/>
                    <a:lstStyle/>
                    <a:p>
                      <a:endParaRPr lang="id-ID"/>
                    </a:p>
                  </a:txBody>
                  <a:tcPr/>
                </a:tc>
                <a:tc hMerge="1">
                  <a:txBody>
                    <a:bodyPr/>
                    <a:lstStyle/>
                    <a:p>
                      <a:endParaRPr lang="id-ID"/>
                    </a:p>
                  </a:txBody>
                  <a:tcPr/>
                </a:tc>
              </a:tr>
              <a:tr h="313430">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15000"/>
                        </a:lnSpc>
                        <a:spcBef>
                          <a:spcPts val="0"/>
                        </a:spcBef>
                        <a:spcAft>
                          <a:spcPts val="0"/>
                        </a:spcAft>
                      </a:pPr>
                      <a:r>
                        <a:rPr lang="id-ID" sz="1600" b="1" kern="1200" dirty="0" smtClean="0"/>
                        <a:t>Matapelajaran</a:t>
                      </a:r>
                      <a:r>
                        <a:rPr lang="id-ID" sz="1600" b="1" kern="1200" baseline="0" dirty="0" smtClean="0"/>
                        <a:t> peminatan akademik (untuk SMA)</a:t>
                      </a:r>
                      <a:endParaRPr lang="en-US" sz="1600" b="1" kern="1200" dirty="0">
                        <a:solidFill>
                          <a:schemeClr val="dk1"/>
                        </a:solidFill>
                        <a:latin typeface="Arial Narrow" pitchFamily="34" charset="0"/>
                        <a:ea typeface="Calibri"/>
                        <a:cs typeface="Times New Roman"/>
                      </a:endParaRPr>
                    </a:p>
                  </a:txBody>
                  <a:tcPr marL="68579" marR="68579" marT="0" marB="0"/>
                </a:tc>
                <a:tc>
                  <a:txBody>
                    <a:bodyPr/>
                    <a:lstStyle/>
                    <a:p>
                      <a:pPr algn="ctr"/>
                      <a:r>
                        <a:rPr lang="id-ID" sz="1600" b="1" dirty="0" smtClean="0"/>
                        <a:t>18</a:t>
                      </a:r>
                      <a:endParaRPr lang="en-US" sz="1600" b="1" dirty="0"/>
                    </a:p>
                  </a:txBody>
                  <a:tcPr marL="68579" marR="68579" marT="0" marB="0" anchor="ctr"/>
                </a:tc>
                <a:tc>
                  <a:txBody>
                    <a:bodyPr/>
                    <a:lstStyle/>
                    <a:p>
                      <a:pPr algn="ctr"/>
                      <a:r>
                        <a:rPr lang="id-ID" sz="1600" b="1" dirty="0" smtClean="0"/>
                        <a:t>20</a:t>
                      </a:r>
                      <a:endParaRPr lang="en-US" sz="1600" b="1" dirty="0"/>
                    </a:p>
                  </a:txBody>
                  <a:tcPr marL="68579" marR="68579" marT="0" marB="0" anchor="ctr"/>
                </a:tc>
                <a:tc>
                  <a:txBody>
                    <a:bodyPr/>
                    <a:lstStyle/>
                    <a:p>
                      <a:pPr algn="ctr"/>
                      <a:r>
                        <a:rPr lang="id-ID" sz="1600" b="1" dirty="0" smtClean="0"/>
                        <a:t>20</a:t>
                      </a:r>
                      <a:endParaRPr lang="en-US" sz="1600" b="1" dirty="0"/>
                    </a:p>
                  </a:txBody>
                  <a:tcPr marL="68579" marR="68579" marT="0" marB="0" anchor="ctr"/>
                </a:tc>
              </a:tr>
              <a:tr h="413277">
                <a:tc>
                  <a:txBody>
                    <a:bodyPr/>
                    <a:lstStyle/>
                    <a:p>
                      <a:pPr>
                        <a:lnSpc>
                          <a:spcPct val="100000"/>
                        </a:lnSpc>
                      </a:pPr>
                      <a:endParaRPr lang="en-US" sz="1600" b="1" dirty="0">
                        <a:latin typeface="Arial Narrow" pitchFamily="34" charset="0"/>
                      </a:endParaRPr>
                    </a:p>
                  </a:txBody>
                  <a:tcPr marL="91439" marR="91439" marT="45707" marB="45707"/>
                </a:tc>
                <a:tc>
                  <a:txBody>
                    <a:bodyPr/>
                    <a:lstStyle/>
                    <a:p>
                      <a:pPr marL="0" marR="0">
                        <a:lnSpc>
                          <a:spcPct val="115000"/>
                        </a:lnSpc>
                        <a:spcBef>
                          <a:spcPts val="0"/>
                        </a:spcBef>
                        <a:spcAft>
                          <a:spcPts val="0"/>
                        </a:spcAft>
                      </a:pPr>
                      <a:r>
                        <a:rPr lang="id-ID" sz="1600" b="1" kern="1200" dirty="0" smtClean="0"/>
                        <a:t>Matapelajaran</a:t>
                      </a:r>
                      <a:r>
                        <a:rPr lang="id-ID" sz="1600" b="1" kern="1200" baseline="0" dirty="0" smtClean="0"/>
                        <a:t> peminatan akademik dan vokasi (untuk SMK)</a:t>
                      </a:r>
                      <a:endParaRPr lang="en-US" sz="1600" b="1" kern="1200" dirty="0">
                        <a:solidFill>
                          <a:schemeClr val="dk1"/>
                        </a:solidFill>
                        <a:latin typeface="Arial Narrow" pitchFamily="34" charset="0"/>
                        <a:ea typeface="Calibri"/>
                        <a:cs typeface="Times New Roman"/>
                      </a:endParaRPr>
                    </a:p>
                  </a:txBody>
                  <a:tcPr marL="68579" marR="68579" marT="0" marB="0"/>
                </a:tc>
                <a:tc>
                  <a:txBody>
                    <a:bodyPr/>
                    <a:lstStyle/>
                    <a:p>
                      <a:pPr algn="ctr"/>
                      <a:r>
                        <a:rPr lang="id-ID" sz="1600" b="1" dirty="0" smtClean="0"/>
                        <a:t>26</a:t>
                      </a:r>
                      <a:endParaRPr lang="en-US" sz="1600" b="1" dirty="0"/>
                    </a:p>
                  </a:txBody>
                  <a:tcPr marL="68579" marR="68579" marT="0" marB="0" anchor="ctr"/>
                </a:tc>
                <a:tc>
                  <a:txBody>
                    <a:bodyPr/>
                    <a:lstStyle/>
                    <a:p>
                      <a:pPr algn="ctr"/>
                      <a:r>
                        <a:rPr lang="id-ID" sz="1600" b="1" dirty="0" smtClean="0"/>
                        <a:t>26</a:t>
                      </a:r>
                      <a:endParaRPr lang="en-US" sz="1600" b="1" dirty="0"/>
                    </a:p>
                  </a:txBody>
                  <a:tcPr marL="68579" marR="68579" marT="0" marB="0" anchor="ctr"/>
                </a:tc>
                <a:tc>
                  <a:txBody>
                    <a:bodyPr/>
                    <a:lstStyle/>
                    <a:p>
                      <a:pPr algn="ctr"/>
                      <a:r>
                        <a:rPr lang="id-ID" sz="1600" b="1" dirty="0" smtClean="0"/>
                        <a:t>26</a:t>
                      </a:r>
                      <a:endParaRPr lang="en-US" sz="1600" b="1" dirty="0"/>
                    </a:p>
                  </a:txBody>
                  <a:tcPr marL="68579" marR="68579" marT="0" marB="0" anchor="ctr"/>
                </a:tc>
              </a:tr>
            </a:tbl>
          </a:graphicData>
        </a:graphic>
      </p:graphicFrame>
      <p:sp>
        <p:nvSpPr>
          <p:cNvPr id="4" name="Title 6"/>
          <p:cNvSpPr txBox="1">
            <a:spLocks/>
          </p:cNvSpPr>
          <p:nvPr/>
        </p:nvSpPr>
        <p:spPr>
          <a:xfrm>
            <a:off x="0" y="0"/>
            <a:ext cx="9144000" cy="54868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fontAlgn="auto">
              <a:spcAft>
                <a:spcPts val="0"/>
              </a:spcAft>
            </a:pPr>
            <a:r>
              <a:rPr lang="id-ID" sz="2800" b="1" smtClean="0">
                <a:solidFill>
                  <a:prstClr val="black"/>
                </a:solidFill>
              </a:rPr>
              <a:t>Struktur </a:t>
            </a:r>
            <a:r>
              <a:rPr lang="id-ID" sz="2800" b="1" dirty="0" smtClean="0">
                <a:solidFill>
                  <a:prstClr val="black"/>
                </a:solidFill>
              </a:rPr>
              <a:t>Kurikulum Pendidikan Menengah</a:t>
            </a:r>
          </a:p>
        </p:txBody>
      </p:sp>
      <p:cxnSp>
        <p:nvCxnSpPr>
          <p:cNvPr id="5" name="Straight Connector 4"/>
          <p:cNvCxnSpPr/>
          <p:nvPr/>
        </p:nvCxnSpPr>
        <p:spPr>
          <a:xfrm>
            <a:off x="0" y="476672"/>
            <a:ext cx="9144000" cy="0"/>
          </a:xfrm>
          <a:prstGeom prst="line">
            <a:avLst/>
          </a:prstGeom>
        </p:spPr>
        <p:style>
          <a:lnRef idx="1">
            <a:schemeClr val="accent2"/>
          </a:lnRef>
          <a:fillRef idx="0">
            <a:schemeClr val="accent2"/>
          </a:fillRef>
          <a:effectRef idx="0">
            <a:schemeClr val="accent2"/>
          </a:effectRef>
          <a:fontRef idx="minor">
            <a:schemeClr val="tx1"/>
          </a:fontRef>
        </p:style>
      </p:cxnSp>
      <p:sp>
        <p:nvSpPr>
          <p:cNvPr id="6" name="Slide Number Placeholder 2"/>
          <p:cNvSpPr txBox="1"/>
          <p:nvPr/>
        </p:nvSpPr>
        <p:spPr>
          <a:xfrm>
            <a:off x="8651636" y="6492894"/>
            <a:ext cx="492369" cy="365125"/>
          </a:xfrm>
          <a:prstGeom prst="rect">
            <a:avLst/>
          </a:prstGeom>
          <a:solidFill>
            <a:srgbClr val="800000"/>
          </a:solidFill>
          <a:ln>
            <a:noFill/>
          </a:ln>
        </p:spPr>
        <p:txBody>
          <a:bodyPr anchor="ctr"/>
          <a:lstStyle/>
          <a:p>
            <a:pPr algn="r">
              <a:defRPr/>
            </a:pPr>
            <a:fld id="{B7D2FE6F-D628-400C-9D64-74A1BC767698}" type="slidenum">
              <a:rPr lang="en-US" sz="1600" b="1">
                <a:solidFill>
                  <a:prstClr val="white"/>
                </a:solidFill>
                <a:effectLst>
                  <a:outerShdw blurRad="38100" dist="38100" dir="2700000" algn="tl">
                    <a:srgbClr val="000000"/>
                  </a:outerShdw>
                </a:effectLst>
                <a:latin typeface="Calibri" pitchFamily="34" charset="0"/>
                <a:cs typeface="Arial" pitchFamily="34" charset="0"/>
              </a:rPr>
              <a:pPr algn="r">
                <a:defRPr/>
              </a:pPr>
              <a:t>43</a:t>
            </a:fld>
            <a:endParaRPr lang="id-ID" sz="1100" b="1" dirty="0">
              <a:solidFill>
                <a:prstClr val="white"/>
              </a:solidFill>
              <a:effectLst>
                <a:outerShdw blurRad="38100" dist="38100" dir="2700000" algn="tl">
                  <a:srgbClr val="000000"/>
                </a:outerShdw>
              </a:effectLst>
              <a:latin typeface="Calibri" pitchFamily="34" charset="0"/>
              <a:cs typeface="Arial" pitchFamily="34" charset="0"/>
            </a:endParaRPr>
          </a:p>
        </p:txBody>
      </p:sp>
    </p:spTree>
    <p:extLst>
      <p:ext uri="{BB962C8B-B14F-4D97-AF65-F5344CB8AC3E}">
        <p14:creationId xmlns="" xmlns:p14="http://schemas.microsoft.com/office/powerpoint/2010/main" val="2452518482"/>
      </p:ext>
    </p:extLst>
  </p:cSld>
  <p:clrMapOvr>
    <a:masterClrMapping/>
  </p:clrMapOvr>
  <p:transition spd="slow">
    <p:wedg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9144000" cy="620688"/>
          </a:xfrm>
          <a:solidFill>
            <a:schemeClr val="tx2">
              <a:lumMod val="60000"/>
              <a:lumOff val="40000"/>
            </a:schemeClr>
          </a:solidFill>
        </p:spPr>
        <p:txBody>
          <a:bodyPr vert="horz" lIns="91440" tIns="45720" rIns="91440" bIns="45720" rtlCol="0" anchor="ctr">
            <a:noAutofit/>
          </a:bodyPr>
          <a:lstStyle/>
          <a:p>
            <a:pPr algn="ctr"/>
            <a:r>
              <a:rPr lang="en-US" sz="3200" b="0" dirty="0" smtClean="0">
                <a:solidFill>
                  <a:schemeClr val="tx1"/>
                </a:solidFill>
              </a:rPr>
              <a:t>ELEMEN PERUBAHAN</a:t>
            </a:r>
            <a:endParaRPr lang="id-ID" sz="3200" b="0" dirty="0">
              <a:solidFill>
                <a:schemeClr val="tx1"/>
              </a:solidFill>
            </a:endParaRPr>
          </a:p>
        </p:txBody>
      </p:sp>
      <p:sp>
        <p:nvSpPr>
          <p:cNvPr id="9" name="Date Placeholder 8"/>
          <p:cNvSpPr>
            <a:spLocks noGrp="1"/>
          </p:cNvSpPr>
          <p:nvPr>
            <p:ph type="dt" sz="half" idx="10"/>
          </p:nvPr>
        </p:nvSpPr>
        <p:spPr/>
        <p:txBody>
          <a:bodyPr/>
          <a:lstStyle/>
          <a:p>
            <a:fld id="{7710CFBC-BACF-4512-A77A-01B05C4D289E}" type="datetime1">
              <a:rPr lang="en-US" smtClean="0">
                <a:solidFill>
                  <a:srgbClr val="B13F9A"/>
                </a:solidFill>
              </a:rPr>
              <a:pPr/>
              <a:t>10/22/2014</a:t>
            </a:fld>
            <a:endParaRPr lang="id-ID">
              <a:solidFill>
                <a:srgbClr val="B13F9A"/>
              </a:solidFill>
            </a:endParaRPr>
          </a:p>
        </p:txBody>
      </p:sp>
      <p:sp>
        <p:nvSpPr>
          <p:cNvPr id="8" name="Footer Placeholder 7"/>
          <p:cNvSpPr>
            <a:spLocks noGrp="1"/>
          </p:cNvSpPr>
          <p:nvPr>
            <p:ph type="ftr" sz="quarter" idx="11"/>
          </p:nvPr>
        </p:nvSpPr>
        <p:spPr/>
        <p:txBody>
          <a:bodyPr/>
          <a:lstStyle/>
          <a:p>
            <a:r>
              <a:rPr lang="id-ID" smtClean="0">
                <a:solidFill>
                  <a:srgbClr val="B13F9A"/>
                </a:solidFill>
              </a:rPr>
              <a:t>DRAFT </a:t>
            </a:r>
            <a:endParaRPr lang="id-ID">
              <a:solidFill>
                <a:srgbClr val="B13F9A"/>
              </a:solidFill>
            </a:endParaRPr>
          </a:p>
        </p:txBody>
      </p:sp>
      <p:sp>
        <p:nvSpPr>
          <p:cNvPr id="10" name="Slide Number Placeholder 9"/>
          <p:cNvSpPr>
            <a:spLocks noGrp="1"/>
          </p:cNvSpPr>
          <p:nvPr>
            <p:ph type="sldNum" sz="quarter" idx="12"/>
          </p:nvPr>
        </p:nvSpPr>
        <p:spPr/>
        <p:txBody>
          <a:bodyPr/>
          <a:lstStyle/>
          <a:p>
            <a:fld id="{F9FDEDF1-2D69-4A24-90B2-688D088CE037}" type="slidenum">
              <a:rPr lang="id-ID" smtClean="0">
                <a:solidFill>
                  <a:srgbClr val="B13F9A"/>
                </a:solidFill>
              </a:rPr>
              <a:pPr/>
              <a:t>44</a:t>
            </a:fld>
            <a:endParaRPr lang="id-ID">
              <a:solidFill>
                <a:srgbClr val="B13F9A"/>
              </a:solidFill>
            </a:endParaRPr>
          </a:p>
        </p:txBody>
      </p:sp>
      <p:graphicFrame>
        <p:nvGraphicFramePr>
          <p:cNvPr id="6" name="Content Placeholder 5"/>
          <p:cNvGraphicFramePr>
            <a:graphicFrameLocks noGrp="1"/>
          </p:cNvGraphicFramePr>
          <p:nvPr>
            <p:ph sz="quarter" idx="1"/>
            <p:extLst>
              <p:ext uri="{D42A27DB-BD31-4B8C-83A1-F6EECF244321}">
                <p14:modId xmlns="" xmlns:p14="http://schemas.microsoft.com/office/powerpoint/2010/main" val="1906370070"/>
              </p:ext>
            </p:extLst>
          </p:nvPr>
        </p:nvGraphicFramePr>
        <p:xfrm>
          <a:off x="1" y="1000108"/>
          <a:ext cx="9143999" cy="5875536"/>
        </p:xfrm>
        <a:graphic>
          <a:graphicData uri="http://schemas.openxmlformats.org/drawingml/2006/table">
            <a:tbl>
              <a:tblPr firstRow="1" bandRow="1">
                <a:tableStyleId>{00A15C55-8517-42AA-B614-E9B94910E393}</a:tableStyleId>
              </a:tblPr>
              <a:tblGrid>
                <a:gridCol w="1538632"/>
                <a:gridCol w="1703987"/>
                <a:gridCol w="1528785"/>
                <a:gridCol w="1794661"/>
                <a:gridCol w="2577934"/>
              </a:tblGrid>
              <a:tr h="430788">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2000" b="1" dirty="0" smtClean="0">
                          <a:solidFill>
                            <a:schemeClr val="bg1"/>
                          </a:solidFill>
                        </a:rPr>
                        <a:t>Elemen</a:t>
                      </a:r>
                    </a:p>
                  </a:txBody>
                  <a:tcPr marL="84406" marR="84406" anchor="ctr">
                    <a:solidFill>
                      <a:srgbClr val="FF0000"/>
                    </a:solidFill>
                  </a:tcPr>
                </a:tc>
                <a:tc gridSpan="4">
                  <a:txBody>
                    <a:bodyPr/>
                    <a:lstStyle/>
                    <a:p>
                      <a:pPr algn="ctr"/>
                      <a:r>
                        <a:rPr lang="id-ID" sz="2000" b="1" dirty="0" smtClean="0">
                          <a:solidFill>
                            <a:schemeClr val="bg1"/>
                          </a:solidFill>
                        </a:rPr>
                        <a:t>Deskripsi</a:t>
                      </a:r>
                      <a:endParaRPr lang="id-ID" sz="2000" b="1" dirty="0">
                        <a:solidFill>
                          <a:schemeClr val="bg1"/>
                        </a:solidFill>
                      </a:endParaRPr>
                    </a:p>
                  </a:txBody>
                  <a:tcPr marL="84406" marR="84406" anchor="ctr">
                    <a:solidFill>
                      <a:srgbClr val="FF0000"/>
                    </a:solidFill>
                  </a:tcPr>
                </a:tc>
                <a:tc hMerge="1">
                  <a:txBody>
                    <a:bodyPr/>
                    <a:lstStyle/>
                    <a:p>
                      <a:endParaRPr lang="id-ID"/>
                    </a:p>
                  </a:txBody>
                  <a:tcPr/>
                </a:tc>
                <a:tc hMerge="1">
                  <a:txBody>
                    <a:bodyPr/>
                    <a:lstStyle/>
                    <a:p>
                      <a:endParaRPr lang="id-ID"/>
                    </a:p>
                  </a:txBody>
                  <a:tcPr/>
                </a:tc>
                <a:tc hMerge="1">
                  <a:txBody>
                    <a:bodyPr/>
                    <a:lstStyle/>
                    <a:p>
                      <a:endParaRPr lang="id-ID"/>
                    </a:p>
                  </a:txBody>
                  <a:tcPr/>
                </a:tc>
              </a:tr>
              <a:tr h="430788">
                <a:tc vMerge="1">
                  <a:txBody>
                    <a:bodyPr/>
                    <a:lstStyle/>
                    <a:p>
                      <a:endParaRPr lang="id-ID" dirty="0"/>
                    </a:p>
                  </a:txBody>
                  <a:tcPr/>
                </a:tc>
                <a:tc>
                  <a:txBody>
                    <a:bodyPr/>
                    <a:lstStyle/>
                    <a:p>
                      <a:pPr marL="273050" indent="-273050" algn="ctr">
                        <a:buFont typeface="Arial" pitchFamily="34" charset="0"/>
                        <a:buNone/>
                      </a:pPr>
                      <a:r>
                        <a:rPr lang="id-ID" sz="2000" b="1" baseline="0" dirty="0" smtClean="0">
                          <a:solidFill>
                            <a:schemeClr val="bg1"/>
                          </a:solidFill>
                        </a:rPr>
                        <a:t>SD</a:t>
                      </a:r>
                      <a:endParaRPr lang="id-ID" sz="2000" b="1" i="0" baseline="0" dirty="0" smtClean="0">
                        <a:solidFill>
                          <a:schemeClr val="bg1"/>
                        </a:solidFill>
                      </a:endParaRPr>
                    </a:p>
                  </a:txBody>
                  <a:tcPr marL="84406" marR="84406" anchor="ctr">
                    <a:solidFill>
                      <a:srgbClr val="FF0000"/>
                    </a:solidFill>
                  </a:tcPr>
                </a:tc>
                <a:tc>
                  <a:txBody>
                    <a:bodyPr/>
                    <a:lstStyle/>
                    <a:p>
                      <a:pPr marL="273050" indent="-273050" algn="ctr">
                        <a:buFont typeface="Arial" pitchFamily="34" charset="0"/>
                        <a:buNone/>
                      </a:pPr>
                      <a:r>
                        <a:rPr lang="id-ID" sz="2000" b="1" baseline="0" dirty="0" smtClean="0">
                          <a:solidFill>
                            <a:schemeClr val="bg1"/>
                          </a:solidFill>
                        </a:rPr>
                        <a:t>SMP</a:t>
                      </a:r>
                      <a:endParaRPr lang="id-ID" sz="2000" b="1" i="0" baseline="0" dirty="0" smtClean="0">
                        <a:solidFill>
                          <a:schemeClr val="bg1"/>
                        </a:solidFill>
                      </a:endParaRPr>
                    </a:p>
                  </a:txBody>
                  <a:tcPr marL="84406" marR="84406" anchor="ctr">
                    <a:solidFill>
                      <a:srgbClr val="FF0000"/>
                    </a:solidFill>
                  </a:tcPr>
                </a:tc>
                <a:tc>
                  <a:txBody>
                    <a:bodyPr/>
                    <a:lstStyle/>
                    <a:p>
                      <a:pPr marL="273050" indent="-273050" algn="ctr">
                        <a:buFont typeface="Arial" pitchFamily="34" charset="0"/>
                        <a:buNone/>
                      </a:pPr>
                      <a:r>
                        <a:rPr lang="id-ID" sz="2000" b="1" baseline="0" dirty="0" smtClean="0">
                          <a:solidFill>
                            <a:schemeClr val="bg1"/>
                          </a:solidFill>
                        </a:rPr>
                        <a:t>SMA</a:t>
                      </a:r>
                      <a:endParaRPr lang="id-ID" sz="2000" b="1" i="0" baseline="0" dirty="0" smtClean="0">
                        <a:solidFill>
                          <a:schemeClr val="bg1"/>
                        </a:solidFill>
                      </a:endParaRPr>
                    </a:p>
                  </a:txBody>
                  <a:tcPr marL="84406" marR="84406" anchor="ctr">
                    <a:solidFill>
                      <a:srgbClr val="FF0000"/>
                    </a:solidFill>
                  </a:tcPr>
                </a:tc>
                <a:tc>
                  <a:txBody>
                    <a:bodyPr/>
                    <a:lstStyle/>
                    <a:p>
                      <a:pPr marL="273050" indent="-273050" algn="ctr">
                        <a:buFont typeface="Arial" pitchFamily="34" charset="0"/>
                        <a:buNone/>
                      </a:pPr>
                      <a:r>
                        <a:rPr lang="id-ID" sz="2000" b="1" baseline="0" dirty="0" smtClean="0">
                          <a:solidFill>
                            <a:schemeClr val="bg1"/>
                          </a:solidFill>
                        </a:rPr>
                        <a:t>SMK</a:t>
                      </a:r>
                      <a:endParaRPr lang="id-ID" sz="2000" b="1" i="0" baseline="0" dirty="0" smtClean="0">
                        <a:solidFill>
                          <a:schemeClr val="bg1"/>
                        </a:solidFill>
                      </a:endParaRPr>
                    </a:p>
                  </a:txBody>
                  <a:tcPr marL="84406" marR="84406" anchor="ctr">
                    <a:solidFill>
                      <a:srgbClr val="FF0000"/>
                    </a:solidFill>
                  </a:tcPr>
                </a:tc>
              </a:tr>
              <a:tr h="1875298">
                <a:tc rowSpan="2">
                  <a:txBody>
                    <a:bodyPr/>
                    <a:lstStyle/>
                    <a:p>
                      <a:r>
                        <a:rPr lang="id-ID" sz="1600" b="1" dirty="0" smtClean="0"/>
                        <a:t>Proses pembelajaran</a:t>
                      </a:r>
                      <a:r>
                        <a:rPr lang="en-US" sz="2000" b="1" dirty="0" smtClean="0"/>
                        <a:t> </a:t>
                      </a:r>
                      <a:r>
                        <a:rPr lang="en-US" sz="2000" b="1" dirty="0" smtClean="0">
                          <a:solidFill>
                            <a:srgbClr val="FF0000"/>
                          </a:solidFill>
                        </a:rPr>
                        <a:t>(STANDAR PROSES)</a:t>
                      </a:r>
                      <a:endParaRPr lang="id-ID" sz="2000" b="1" dirty="0">
                        <a:solidFill>
                          <a:srgbClr val="FF0000"/>
                        </a:solidFill>
                      </a:endParaRPr>
                    </a:p>
                  </a:txBody>
                  <a:tcPr marL="84406" marR="84406" anchor="ctr"/>
                </a:tc>
                <a:tc gridSpan="4">
                  <a:txBody>
                    <a:bodyPr/>
                    <a:lstStyle/>
                    <a:p>
                      <a:pPr marL="177800" indent="-177800">
                        <a:spcBef>
                          <a:spcPts val="200"/>
                        </a:spcBef>
                        <a:buFont typeface="Arial" pitchFamily="34" charset="0"/>
                        <a:buChar char="•"/>
                      </a:pPr>
                      <a:r>
                        <a:rPr lang="en-US" sz="2000" b="1" u="sng" baseline="0" dirty="0" smtClean="0"/>
                        <a:t>STANDAR PROSES</a:t>
                      </a:r>
                      <a:r>
                        <a:rPr lang="id-ID" sz="2000" b="1" baseline="0" dirty="0" smtClean="0"/>
                        <a:t> yang semula terfokus pd </a:t>
                      </a:r>
                      <a:r>
                        <a:rPr lang="en-US" sz="2000" b="1" baseline="0" dirty="0" smtClean="0"/>
                        <a:t>domain </a:t>
                      </a:r>
                      <a:r>
                        <a:rPr lang="en-US" sz="2000" b="1" baseline="0" dirty="0" err="1" smtClean="0"/>
                        <a:t>kognitif</a:t>
                      </a:r>
                      <a:r>
                        <a:rPr lang="en-US" sz="2000" b="1" baseline="0" dirty="0" smtClean="0"/>
                        <a:t>, </a:t>
                      </a:r>
                      <a:r>
                        <a:rPr lang="en-US" sz="2000" b="1" baseline="0" dirty="0" err="1" smtClean="0"/>
                        <a:t>dilengkapi</a:t>
                      </a:r>
                      <a:r>
                        <a:rPr lang="en-US" sz="2000" b="1" baseline="0" dirty="0" smtClean="0"/>
                        <a:t>  </a:t>
                      </a:r>
                      <a:r>
                        <a:rPr lang="en-US" sz="2000" b="1" baseline="0" dirty="0" err="1" smtClean="0"/>
                        <a:t>dengan</a:t>
                      </a:r>
                      <a:r>
                        <a:rPr lang="en-US" sz="2000" b="1" baseline="0" dirty="0" smtClean="0"/>
                        <a:t> domain </a:t>
                      </a:r>
                      <a:r>
                        <a:rPr lang="en-US" sz="2400" b="1" u="sng" baseline="0" dirty="0" smtClean="0"/>
                        <a:t>AFEKTIF</a:t>
                      </a:r>
                      <a:r>
                        <a:rPr lang="en-US" sz="2000" b="1" baseline="0" dirty="0" smtClean="0"/>
                        <a:t> </a:t>
                      </a:r>
                      <a:r>
                        <a:rPr lang="en-US" sz="2000" b="1" baseline="0" dirty="0" err="1" smtClean="0"/>
                        <a:t>dan</a:t>
                      </a:r>
                      <a:r>
                        <a:rPr lang="en-US" sz="2000" b="1" baseline="0" dirty="0" smtClean="0"/>
                        <a:t> </a:t>
                      </a:r>
                      <a:r>
                        <a:rPr lang="en-US" sz="2400" b="1" u="sng" baseline="0" dirty="0" smtClean="0"/>
                        <a:t>PSIKOMOTORIK</a:t>
                      </a:r>
                      <a:r>
                        <a:rPr lang="en-US" sz="2000" b="1" baseline="0" dirty="0" smtClean="0"/>
                        <a:t>;</a:t>
                      </a:r>
                      <a:endParaRPr lang="id-ID" sz="2000" b="1" baseline="0" dirty="0" smtClean="0"/>
                    </a:p>
                    <a:p>
                      <a:pPr marL="177800" marR="0" indent="-177800" algn="l" defTabSz="914400" rtl="0" eaLnBrk="1" fontAlgn="auto" latinLnBrk="0" hangingPunct="1">
                        <a:lnSpc>
                          <a:spcPct val="100000"/>
                        </a:lnSpc>
                        <a:spcBef>
                          <a:spcPts val="200"/>
                        </a:spcBef>
                        <a:spcAft>
                          <a:spcPts val="0"/>
                        </a:spcAft>
                        <a:buClrTx/>
                        <a:buSzTx/>
                        <a:buFont typeface="Arial" pitchFamily="34" charset="0"/>
                        <a:buChar char="•"/>
                        <a:tabLst/>
                        <a:defRPr/>
                      </a:pPr>
                      <a:r>
                        <a:rPr lang="en-US" sz="2000" b="1" baseline="0" dirty="0" smtClean="0">
                          <a:solidFill>
                            <a:srgbClr val="FF0000"/>
                          </a:solidFill>
                        </a:rPr>
                        <a:t>Proses </a:t>
                      </a:r>
                      <a:r>
                        <a:rPr lang="en-US" sz="2000" b="1" baseline="0" dirty="0" err="1" smtClean="0">
                          <a:solidFill>
                            <a:srgbClr val="FF0000"/>
                          </a:solidFill>
                        </a:rPr>
                        <a:t>pembelajaran</a:t>
                      </a:r>
                      <a:r>
                        <a:rPr lang="en-US" sz="2000" b="1" baseline="0" dirty="0" smtClean="0">
                          <a:solidFill>
                            <a:srgbClr val="FF0000"/>
                          </a:solidFill>
                        </a:rPr>
                        <a:t> </a:t>
                      </a:r>
                      <a:r>
                        <a:rPr lang="en-US" sz="2000" b="1" baseline="0" dirty="0" err="1" smtClean="0">
                          <a:solidFill>
                            <a:srgbClr val="FF0000"/>
                          </a:solidFill>
                        </a:rPr>
                        <a:t>dari</a:t>
                      </a:r>
                      <a:r>
                        <a:rPr lang="en-US" sz="2000" b="1" baseline="0" dirty="0" smtClean="0">
                          <a:solidFill>
                            <a:srgbClr val="FF0000"/>
                          </a:solidFill>
                        </a:rPr>
                        <a:t> </a:t>
                      </a:r>
                      <a:r>
                        <a:rPr lang="en-US" sz="2000" b="1" baseline="0" dirty="0" err="1" smtClean="0">
                          <a:solidFill>
                            <a:srgbClr val="FF0000"/>
                          </a:solidFill>
                        </a:rPr>
                        <a:t>siswa</a:t>
                      </a:r>
                      <a:r>
                        <a:rPr lang="en-US" sz="2000" b="1" baseline="0" dirty="0" smtClean="0">
                          <a:solidFill>
                            <a:srgbClr val="FF0000"/>
                          </a:solidFill>
                        </a:rPr>
                        <a:t> </a:t>
                      </a:r>
                      <a:r>
                        <a:rPr lang="en-US" sz="2400" b="1" u="sng" baseline="0" dirty="0" smtClean="0">
                          <a:solidFill>
                            <a:srgbClr val="FF0000"/>
                          </a:solidFill>
                        </a:rPr>
                        <a:t>DIBERITAHU</a:t>
                      </a:r>
                      <a:r>
                        <a:rPr lang="en-US" sz="2000" b="1" baseline="0" dirty="0" smtClean="0">
                          <a:solidFill>
                            <a:srgbClr val="FF0000"/>
                          </a:solidFill>
                        </a:rPr>
                        <a:t> </a:t>
                      </a:r>
                      <a:r>
                        <a:rPr lang="en-US" sz="2000" b="1" baseline="0" dirty="0" err="1" smtClean="0">
                          <a:solidFill>
                            <a:srgbClr val="FF0000"/>
                          </a:solidFill>
                        </a:rPr>
                        <a:t>menjadi</a:t>
                      </a:r>
                      <a:r>
                        <a:rPr lang="en-US" sz="2000" b="1" baseline="0" dirty="0" smtClean="0">
                          <a:solidFill>
                            <a:srgbClr val="FF0000"/>
                          </a:solidFill>
                        </a:rPr>
                        <a:t> </a:t>
                      </a:r>
                      <a:r>
                        <a:rPr lang="en-US" sz="2000" b="1" baseline="0" dirty="0" err="1" smtClean="0">
                          <a:solidFill>
                            <a:srgbClr val="FF0000"/>
                          </a:solidFill>
                        </a:rPr>
                        <a:t>siswa</a:t>
                      </a:r>
                      <a:r>
                        <a:rPr lang="en-US" sz="2000" b="1" baseline="0" dirty="0" smtClean="0">
                          <a:solidFill>
                            <a:srgbClr val="FF0000"/>
                          </a:solidFill>
                        </a:rPr>
                        <a:t> </a:t>
                      </a:r>
                      <a:r>
                        <a:rPr lang="en-US" sz="2400" b="1" u="sng" baseline="0" dirty="0" smtClean="0">
                          <a:solidFill>
                            <a:srgbClr val="FF0000"/>
                          </a:solidFill>
                        </a:rPr>
                        <a:t>MENCARI TAHU</a:t>
                      </a:r>
                      <a:r>
                        <a:rPr lang="en-US" sz="2000" b="1" baseline="0" dirty="0" smtClean="0">
                          <a:solidFill>
                            <a:srgbClr val="FF0000"/>
                          </a:solidFill>
                        </a:rPr>
                        <a:t> </a:t>
                      </a:r>
                      <a:r>
                        <a:rPr lang="en-US" sz="2000" b="1" baseline="0" dirty="0" err="1" smtClean="0">
                          <a:solidFill>
                            <a:srgbClr val="FF0000"/>
                          </a:solidFill>
                        </a:rPr>
                        <a:t>dari</a:t>
                      </a:r>
                      <a:r>
                        <a:rPr lang="en-US" sz="2000" b="1" baseline="0" dirty="0" smtClean="0">
                          <a:solidFill>
                            <a:srgbClr val="FF0000"/>
                          </a:solidFill>
                        </a:rPr>
                        <a:t> </a:t>
                      </a:r>
                      <a:r>
                        <a:rPr lang="en-US" sz="2000" b="1" baseline="0" dirty="0" err="1" smtClean="0">
                          <a:solidFill>
                            <a:srgbClr val="FF0000"/>
                          </a:solidFill>
                        </a:rPr>
                        <a:t>berbagai</a:t>
                      </a:r>
                      <a:r>
                        <a:rPr lang="en-US" sz="2000" b="1" baseline="0" dirty="0" smtClean="0">
                          <a:solidFill>
                            <a:srgbClr val="FF0000"/>
                          </a:solidFill>
                        </a:rPr>
                        <a:t> </a:t>
                      </a:r>
                      <a:r>
                        <a:rPr lang="en-US" sz="2000" b="1" baseline="0" dirty="0" err="1" smtClean="0">
                          <a:solidFill>
                            <a:srgbClr val="FF0000"/>
                          </a:solidFill>
                        </a:rPr>
                        <a:t>sumber</a:t>
                      </a:r>
                      <a:r>
                        <a:rPr lang="en-US" sz="2000" b="1" baseline="0" dirty="0" smtClean="0">
                          <a:solidFill>
                            <a:srgbClr val="FF0000"/>
                          </a:solidFill>
                        </a:rPr>
                        <a:t> </a:t>
                      </a:r>
                      <a:r>
                        <a:rPr lang="en-US" sz="2000" b="1" baseline="0" dirty="0" err="1" smtClean="0">
                          <a:solidFill>
                            <a:srgbClr val="FF0000"/>
                          </a:solidFill>
                        </a:rPr>
                        <a:t>belajar</a:t>
                      </a:r>
                      <a:r>
                        <a:rPr lang="en-US" sz="2000" b="1" baseline="0" dirty="0" smtClean="0">
                          <a:solidFill>
                            <a:srgbClr val="FF0000"/>
                          </a:solidFill>
                        </a:rPr>
                        <a:t> yang </a:t>
                      </a:r>
                      <a:r>
                        <a:rPr lang="en-US" sz="2000" b="1" baseline="0" dirty="0" err="1" smtClean="0">
                          <a:solidFill>
                            <a:srgbClr val="FF0000"/>
                          </a:solidFill>
                        </a:rPr>
                        <a:t>ada</a:t>
                      </a:r>
                      <a:r>
                        <a:rPr lang="en-US" sz="2000" b="1" baseline="0" dirty="0" smtClean="0">
                          <a:solidFill>
                            <a:srgbClr val="FF0000"/>
                          </a:solidFill>
                        </a:rPr>
                        <a:t>;</a:t>
                      </a:r>
                      <a:endParaRPr lang="id-ID" sz="2000" b="1" baseline="0" dirty="0" smtClean="0">
                        <a:solidFill>
                          <a:srgbClr val="FF0000"/>
                        </a:solidFill>
                      </a:endParaRPr>
                    </a:p>
                    <a:p>
                      <a:pPr marL="177800" marR="0" indent="-177800" algn="l" defTabSz="914400" rtl="0" eaLnBrk="1" fontAlgn="auto" latinLnBrk="0" hangingPunct="1">
                        <a:lnSpc>
                          <a:spcPct val="100000"/>
                        </a:lnSpc>
                        <a:spcBef>
                          <a:spcPts val="200"/>
                        </a:spcBef>
                        <a:spcAft>
                          <a:spcPts val="0"/>
                        </a:spcAft>
                        <a:buClrTx/>
                        <a:buSzTx/>
                        <a:buFont typeface="Arial" pitchFamily="34" charset="0"/>
                        <a:buChar char="•"/>
                        <a:tabLst/>
                        <a:defRPr/>
                      </a:pPr>
                      <a:r>
                        <a:rPr lang="id-ID" sz="2000" b="1" baseline="0" dirty="0" smtClean="0"/>
                        <a:t>Guru bukan satu-satunya sumber belajar.</a:t>
                      </a:r>
                    </a:p>
                    <a:p>
                      <a:pPr marL="177800" indent="-177800">
                        <a:spcBef>
                          <a:spcPts val="200"/>
                        </a:spcBef>
                        <a:buFont typeface="Arial" pitchFamily="34" charset="0"/>
                        <a:buNone/>
                      </a:pPr>
                      <a:endParaRPr lang="id-ID" sz="2000" b="1" i="0" baseline="0" dirty="0" smtClean="0"/>
                    </a:p>
                  </a:txBody>
                  <a:tcPr marL="84406" marR="84406"/>
                </a:tc>
                <a:tc hMerge="1">
                  <a:txBody>
                    <a:bodyPr/>
                    <a:lstStyle/>
                    <a:p>
                      <a:endParaRPr lang="id-ID"/>
                    </a:p>
                  </a:txBody>
                  <a:tcPr/>
                </a:tc>
                <a:tc hMerge="1">
                  <a:txBody>
                    <a:bodyPr/>
                    <a:lstStyle/>
                    <a:p>
                      <a:endParaRPr lang="id-ID"/>
                    </a:p>
                  </a:txBody>
                  <a:tcPr/>
                </a:tc>
                <a:tc hMerge="1">
                  <a:txBody>
                    <a:bodyPr/>
                    <a:lstStyle/>
                    <a:p>
                      <a:endParaRPr lang="id-ID"/>
                    </a:p>
                  </a:txBody>
                  <a:tcPr/>
                </a:tc>
              </a:tr>
              <a:tr h="2046244">
                <a:tc vMerge="1">
                  <a:txBody>
                    <a:bodyPr/>
                    <a:lstStyle/>
                    <a:p>
                      <a:endParaRPr lang="id-ID" sz="1400" dirty="0"/>
                    </a:p>
                  </a:txBody>
                  <a:tcPr/>
                </a:tc>
                <a:tc>
                  <a:txBody>
                    <a:bodyPr/>
                    <a:lstStyle/>
                    <a:p>
                      <a:pPr marL="177800" marR="0" indent="-177800" algn="l" defTabSz="914400" rtl="0" eaLnBrk="1" fontAlgn="auto" latinLnBrk="0" hangingPunct="1">
                        <a:lnSpc>
                          <a:spcPct val="100000"/>
                        </a:lnSpc>
                        <a:spcBef>
                          <a:spcPts val="200"/>
                        </a:spcBef>
                        <a:spcAft>
                          <a:spcPts val="0"/>
                        </a:spcAft>
                        <a:buClrTx/>
                        <a:buSzTx/>
                        <a:buFont typeface="Arial" pitchFamily="34" charset="0"/>
                        <a:buChar char="•"/>
                        <a:tabLst/>
                        <a:defRPr/>
                      </a:pPr>
                      <a:r>
                        <a:rPr lang="id-ID" sz="2000" b="1" baseline="0" dirty="0" smtClean="0"/>
                        <a:t>Tematik dan terpadu</a:t>
                      </a:r>
                      <a:endParaRPr lang="id-ID" sz="2000" b="1" i="0" baseline="0" dirty="0" smtClean="0"/>
                    </a:p>
                  </a:txBody>
                  <a:tcPr marL="84406" marR="84406"/>
                </a:tc>
                <a:tc>
                  <a:txBody>
                    <a:bodyPr/>
                    <a:lstStyle/>
                    <a:p>
                      <a:pPr marL="177800" marR="0" indent="-177800" algn="l" defTabSz="914400" rtl="0" eaLnBrk="1" fontAlgn="auto" latinLnBrk="0" hangingPunct="1">
                        <a:lnSpc>
                          <a:spcPct val="100000"/>
                        </a:lnSpc>
                        <a:spcBef>
                          <a:spcPts val="200"/>
                        </a:spcBef>
                        <a:spcAft>
                          <a:spcPts val="0"/>
                        </a:spcAft>
                        <a:buClrTx/>
                        <a:buSzTx/>
                        <a:buFont typeface="Arial" pitchFamily="34" charset="0"/>
                        <a:buChar char="•"/>
                        <a:tabLst/>
                        <a:defRPr/>
                      </a:pPr>
                      <a:r>
                        <a:rPr lang="id-ID" sz="2000" b="1" baseline="0" dirty="0" smtClean="0"/>
                        <a:t>IPA dan IPS masing-masing diajarkan secara terpadu</a:t>
                      </a:r>
                      <a:endParaRPr lang="id-ID" sz="2000" b="1" i="0" baseline="0" dirty="0" smtClean="0"/>
                    </a:p>
                  </a:txBody>
                  <a:tcPr marL="84406" marR="84406"/>
                </a:tc>
                <a:tc>
                  <a:txBody>
                    <a:bodyPr/>
                    <a:lstStyle/>
                    <a:p>
                      <a:pPr marL="177800" indent="-177800">
                        <a:spcBef>
                          <a:spcPts val="200"/>
                        </a:spcBef>
                        <a:buFont typeface="Arial" pitchFamily="34" charset="0"/>
                        <a:buChar char="•"/>
                      </a:pPr>
                      <a:r>
                        <a:rPr lang="id-ID" sz="2000" b="1" baseline="0" dirty="0" smtClean="0"/>
                        <a:t>Adanya mata pelajaran wajib dan pilihan sesuai dengan bakat dan minatnya</a:t>
                      </a:r>
                      <a:endParaRPr lang="id-ID" sz="2000" b="1" i="0" baseline="0" dirty="0" smtClean="0"/>
                    </a:p>
                  </a:txBody>
                  <a:tcPr marL="84406" marR="84406"/>
                </a:tc>
                <a:tc>
                  <a:txBody>
                    <a:bodyPr/>
                    <a:lstStyle/>
                    <a:p>
                      <a:pPr marL="177800" indent="-177800">
                        <a:spcBef>
                          <a:spcPts val="200"/>
                        </a:spcBef>
                        <a:buFont typeface="Arial" pitchFamily="34" charset="0"/>
                        <a:buChar char="•"/>
                      </a:pPr>
                      <a:r>
                        <a:rPr lang="id-ID" sz="2000" b="1" baseline="0" dirty="0" smtClean="0"/>
                        <a:t>Kompetensi keterampilan yang sesuai dengan standar industri</a:t>
                      </a:r>
                      <a:endParaRPr lang="id-ID" sz="2000" b="1" i="0" baseline="0" dirty="0" smtClean="0"/>
                    </a:p>
                  </a:txBody>
                  <a:tcPr marL="84406" marR="84406"/>
                </a:tc>
              </a:tr>
            </a:tbl>
          </a:graphicData>
        </a:graphic>
      </p:graphicFrame>
    </p:spTree>
    <p:extLst>
      <p:ext uri="{BB962C8B-B14F-4D97-AF65-F5344CB8AC3E}">
        <p14:creationId xmlns="" xmlns:p14="http://schemas.microsoft.com/office/powerpoint/2010/main" val="1318643824"/>
      </p:ext>
    </p:extLst>
  </p:cSld>
  <p:clrMapOvr>
    <a:masterClrMapping/>
  </p:clrMapOvr>
  <p:transition spd="slow">
    <p:wedg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 xmlns:p14="http://schemas.microsoft.com/office/powerpoint/2010/main" val="242414354"/>
              </p:ext>
            </p:extLst>
          </p:nvPr>
        </p:nvGraphicFramePr>
        <p:xfrm>
          <a:off x="-13066" y="857232"/>
          <a:ext cx="9157066" cy="5667795"/>
        </p:xfrm>
        <a:graphic>
          <a:graphicData uri="http://schemas.openxmlformats.org/drawingml/2006/table">
            <a:tbl>
              <a:tblPr firstRow="1" bandRow="1">
                <a:tableStyleId>{21E4AEA4-8DFA-4A89-87EB-49C32662AFE0}</a:tableStyleId>
              </a:tblPr>
              <a:tblGrid>
                <a:gridCol w="1846771"/>
                <a:gridCol w="1728192"/>
                <a:gridCol w="1728192"/>
                <a:gridCol w="1728192"/>
                <a:gridCol w="2125719"/>
              </a:tblGrid>
              <a:tr h="412689">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800" dirty="0" smtClean="0">
                          <a:solidFill>
                            <a:srgbClr val="000000"/>
                          </a:solidFill>
                        </a:rPr>
                        <a:t>Elemen</a:t>
                      </a:r>
                    </a:p>
                  </a:txBody>
                  <a:tcPr marL="84406" marR="84406" anchor="ctr">
                    <a:solidFill>
                      <a:srgbClr val="FF0000"/>
                    </a:solidFill>
                  </a:tcPr>
                </a:tc>
                <a:tc gridSpan="4">
                  <a:txBody>
                    <a:bodyPr/>
                    <a:lstStyle/>
                    <a:p>
                      <a:pPr algn="ctr"/>
                      <a:r>
                        <a:rPr lang="id-ID" sz="1800" dirty="0" smtClean="0">
                          <a:solidFill>
                            <a:srgbClr val="000000"/>
                          </a:solidFill>
                        </a:rPr>
                        <a:t>Deskripsi</a:t>
                      </a:r>
                      <a:endParaRPr lang="id-ID" sz="1800" dirty="0">
                        <a:solidFill>
                          <a:srgbClr val="000000"/>
                        </a:solidFill>
                      </a:endParaRPr>
                    </a:p>
                  </a:txBody>
                  <a:tcPr marL="84406" marR="84406" anchor="ctr">
                    <a:solidFill>
                      <a:srgbClr val="FF0000"/>
                    </a:solidFill>
                  </a:tcPr>
                </a:tc>
                <a:tc hMerge="1">
                  <a:txBody>
                    <a:bodyPr/>
                    <a:lstStyle/>
                    <a:p>
                      <a:endParaRPr lang="id-ID"/>
                    </a:p>
                  </a:txBody>
                  <a:tcPr/>
                </a:tc>
                <a:tc hMerge="1">
                  <a:txBody>
                    <a:bodyPr/>
                    <a:lstStyle/>
                    <a:p>
                      <a:endParaRPr lang="id-ID"/>
                    </a:p>
                  </a:txBody>
                  <a:tcPr/>
                </a:tc>
                <a:tc hMerge="1">
                  <a:txBody>
                    <a:bodyPr/>
                    <a:lstStyle/>
                    <a:p>
                      <a:endParaRPr lang="id-ID"/>
                    </a:p>
                  </a:txBody>
                  <a:tcPr/>
                </a:tc>
              </a:tr>
              <a:tr h="412689">
                <a:tc vMerge="1">
                  <a:txBody>
                    <a:bodyPr/>
                    <a:lstStyle/>
                    <a:p>
                      <a:endParaRPr lang="id-ID" dirty="0"/>
                    </a:p>
                  </a:txBody>
                  <a:tcPr/>
                </a:tc>
                <a:tc>
                  <a:txBody>
                    <a:bodyPr/>
                    <a:lstStyle/>
                    <a:p>
                      <a:pPr marL="273050" indent="-273050" algn="ctr">
                        <a:buFont typeface="Arial" pitchFamily="34" charset="0"/>
                        <a:buNone/>
                      </a:pPr>
                      <a:r>
                        <a:rPr lang="id-ID" sz="1800" baseline="0" dirty="0" smtClean="0">
                          <a:solidFill>
                            <a:srgbClr val="000000"/>
                          </a:solidFill>
                        </a:rPr>
                        <a:t>SD</a:t>
                      </a:r>
                      <a:endParaRPr lang="id-ID" sz="1800" i="0" baseline="0" dirty="0" smtClean="0">
                        <a:solidFill>
                          <a:srgbClr val="000000"/>
                        </a:solidFill>
                      </a:endParaRPr>
                    </a:p>
                  </a:txBody>
                  <a:tcPr marL="84406" marR="84406" anchor="ctr">
                    <a:solidFill>
                      <a:srgbClr val="FF0000"/>
                    </a:solidFill>
                  </a:tcPr>
                </a:tc>
                <a:tc>
                  <a:txBody>
                    <a:bodyPr/>
                    <a:lstStyle/>
                    <a:p>
                      <a:pPr marL="273050" indent="-273050" algn="ctr">
                        <a:buFont typeface="Arial" pitchFamily="34" charset="0"/>
                        <a:buNone/>
                      </a:pPr>
                      <a:r>
                        <a:rPr lang="id-ID" sz="1800" baseline="0" dirty="0" smtClean="0">
                          <a:solidFill>
                            <a:srgbClr val="000000"/>
                          </a:solidFill>
                        </a:rPr>
                        <a:t>SMP</a:t>
                      </a:r>
                      <a:endParaRPr lang="id-ID" sz="1800" i="0" baseline="0" dirty="0" smtClean="0">
                        <a:solidFill>
                          <a:srgbClr val="000000"/>
                        </a:solidFill>
                      </a:endParaRPr>
                    </a:p>
                  </a:txBody>
                  <a:tcPr marL="84406" marR="84406" anchor="ctr">
                    <a:solidFill>
                      <a:srgbClr val="FF0000"/>
                    </a:solidFill>
                  </a:tcPr>
                </a:tc>
                <a:tc>
                  <a:txBody>
                    <a:bodyPr/>
                    <a:lstStyle/>
                    <a:p>
                      <a:pPr marL="273050" indent="-273050" algn="ctr">
                        <a:buFont typeface="Arial" pitchFamily="34" charset="0"/>
                        <a:buNone/>
                      </a:pPr>
                      <a:r>
                        <a:rPr lang="id-ID" sz="1800" baseline="0" dirty="0" smtClean="0">
                          <a:solidFill>
                            <a:srgbClr val="000000"/>
                          </a:solidFill>
                        </a:rPr>
                        <a:t>SMA</a:t>
                      </a:r>
                      <a:endParaRPr lang="id-ID" sz="1800" i="0" baseline="0" dirty="0" smtClean="0">
                        <a:solidFill>
                          <a:srgbClr val="000000"/>
                        </a:solidFill>
                      </a:endParaRPr>
                    </a:p>
                  </a:txBody>
                  <a:tcPr marL="84406" marR="84406" anchor="ctr">
                    <a:solidFill>
                      <a:srgbClr val="FF0000"/>
                    </a:solidFill>
                  </a:tcPr>
                </a:tc>
                <a:tc>
                  <a:txBody>
                    <a:bodyPr/>
                    <a:lstStyle/>
                    <a:p>
                      <a:pPr marL="273050" indent="-273050" algn="ctr">
                        <a:buFont typeface="Arial" pitchFamily="34" charset="0"/>
                        <a:buNone/>
                      </a:pPr>
                      <a:r>
                        <a:rPr lang="id-ID" sz="1800" baseline="0" dirty="0" smtClean="0">
                          <a:solidFill>
                            <a:srgbClr val="000000"/>
                          </a:solidFill>
                        </a:rPr>
                        <a:t>SMK</a:t>
                      </a:r>
                      <a:endParaRPr lang="id-ID" sz="1800" i="0" baseline="0" dirty="0" smtClean="0">
                        <a:solidFill>
                          <a:srgbClr val="000000"/>
                        </a:solidFill>
                      </a:endParaRPr>
                    </a:p>
                  </a:txBody>
                  <a:tcPr marL="84406" marR="84406" anchor="ctr">
                    <a:solidFill>
                      <a:srgbClr val="FF0000"/>
                    </a:solidFill>
                  </a:tcPr>
                </a:tc>
              </a:tr>
              <a:tr h="3003457">
                <a:tc>
                  <a:txBody>
                    <a:bodyPr/>
                    <a:lstStyle/>
                    <a:p>
                      <a:r>
                        <a:rPr lang="id-ID" sz="1800" dirty="0" smtClean="0">
                          <a:solidFill>
                            <a:srgbClr val="000000"/>
                          </a:solidFill>
                        </a:rPr>
                        <a:t>Penilaian hasil belajar</a:t>
                      </a:r>
                      <a:r>
                        <a:rPr lang="en-US" sz="1800" dirty="0" smtClean="0">
                          <a:solidFill>
                            <a:srgbClr val="000000"/>
                          </a:solidFill>
                        </a:rPr>
                        <a:t> </a:t>
                      </a:r>
                      <a:r>
                        <a:rPr lang="en-US" sz="1800" b="1" dirty="0" smtClean="0">
                          <a:solidFill>
                            <a:srgbClr val="000000"/>
                          </a:solidFill>
                        </a:rPr>
                        <a:t>(STANDAR PENILAIAN)</a:t>
                      </a:r>
                      <a:endParaRPr lang="id-ID" sz="1800" b="1" dirty="0">
                        <a:solidFill>
                          <a:srgbClr val="000000"/>
                        </a:solidFill>
                      </a:endParaRPr>
                    </a:p>
                  </a:txBody>
                  <a:tcPr marL="84406" marR="84406" anchor="ctr">
                    <a:solidFill>
                      <a:schemeClr val="accent2">
                        <a:lumMod val="40000"/>
                        <a:lumOff val="60000"/>
                      </a:schemeClr>
                    </a:solidFill>
                  </a:tcPr>
                </a:tc>
                <a:tc gridSpan="4">
                  <a:txBody>
                    <a:bodyPr/>
                    <a:lstStyle/>
                    <a:p>
                      <a:pPr marL="177800" indent="-177800">
                        <a:spcBef>
                          <a:spcPts val="200"/>
                        </a:spcBef>
                        <a:buFont typeface="Arial" pitchFamily="34" charset="0"/>
                        <a:buChar char="•"/>
                      </a:pPr>
                      <a:r>
                        <a:rPr lang="id-ID" sz="1800" baseline="0" dirty="0" smtClean="0">
                          <a:solidFill>
                            <a:srgbClr val="000000"/>
                          </a:solidFill>
                        </a:rPr>
                        <a:t>Penilaian berbasis kompetensi</a:t>
                      </a:r>
                    </a:p>
                    <a:p>
                      <a:pPr marL="177800" indent="-177800">
                        <a:spcBef>
                          <a:spcPts val="200"/>
                        </a:spcBef>
                        <a:buFont typeface="Arial" pitchFamily="34" charset="0"/>
                        <a:buChar char="•"/>
                      </a:pPr>
                      <a:r>
                        <a:rPr lang="id-ID" sz="1800" baseline="0" dirty="0" smtClean="0">
                          <a:solidFill>
                            <a:srgbClr val="000000"/>
                          </a:solidFill>
                        </a:rPr>
                        <a:t>Pergeseran dari penilain melalui tes [mengukur kompetensi pengetahuan berdasarkan hasil saja], menuju penilaian otentik [</a:t>
                      </a:r>
                      <a:r>
                        <a:rPr lang="en-US" sz="1800" baseline="0" dirty="0" smtClean="0">
                          <a:solidFill>
                            <a:srgbClr val="000000"/>
                          </a:solidFill>
                        </a:rPr>
                        <a:t>m</a:t>
                      </a:r>
                      <a:r>
                        <a:rPr lang="id-ID" sz="1800" baseline="0" dirty="0" smtClean="0">
                          <a:solidFill>
                            <a:srgbClr val="000000"/>
                          </a:solidFill>
                        </a:rPr>
                        <a:t>engukur semua kompetensi sikap, keterampilan, dan pengetahuan berdasarkan proses dan hasil]</a:t>
                      </a:r>
                    </a:p>
                    <a:p>
                      <a:pPr marL="177800" indent="-177800">
                        <a:spcBef>
                          <a:spcPts val="200"/>
                        </a:spcBef>
                        <a:buFont typeface="Arial" pitchFamily="34" charset="0"/>
                        <a:buChar char="•"/>
                      </a:pPr>
                      <a:r>
                        <a:rPr lang="id-ID" sz="1800" b="1" baseline="0" dirty="0" smtClean="0">
                          <a:solidFill>
                            <a:srgbClr val="000000"/>
                          </a:solidFill>
                        </a:rPr>
                        <a:t>Memperkuat PAP (Penilaian Acuan Patokan) yaitu pencapaian hasil belajar didasarkan pada posisi skor yang diperolehnya terhadap skor ideal (maksimal) </a:t>
                      </a:r>
                    </a:p>
                    <a:p>
                      <a:pPr marL="177800" indent="-177800">
                        <a:spcBef>
                          <a:spcPts val="200"/>
                        </a:spcBef>
                        <a:buFont typeface="Arial" pitchFamily="34" charset="0"/>
                        <a:buChar char="•"/>
                      </a:pPr>
                      <a:r>
                        <a:rPr lang="id-ID" sz="1800" baseline="0" dirty="0" smtClean="0">
                          <a:solidFill>
                            <a:srgbClr val="000000"/>
                          </a:solidFill>
                        </a:rPr>
                        <a:t>Mendorong pemanfaatan </a:t>
                      </a:r>
                      <a:r>
                        <a:rPr lang="id-ID" sz="1800" b="1" baseline="0" dirty="0" smtClean="0">
                          <a:solidFill>
                            <a:srgbClr val="000000"/>
                          </a:solidFill>
                        </a:rPr>
                        <a:t>portofolio yang dibuat siswa sebagai</a:t>
                      </a:r>
                      <a:r>
                        <a:rPr lang="id-ID" sz="1800" baseline="0" dirty="0" smtClean="0">
                          <a:solidFill>
                            <a:srgbClr val="000000"/>
                          </a:solidFill>
                        </a:rPr>
                        <a:t> instrumen utama penilaian </a:t>
                      </a:r>
                      <a:endParaRPr lang="id-ID" sz="1800" i="0" baseline="0" dirty="0" smtClean="0">
                        <a:solidFill>
                          <a:srgbClr val="000000"/>
                        </a:solidFill>
                      </a:endParaRPr>
                    </a:p>
                  </a:txBody>
                  <a:tcPr marL="84406" marR="84406" anchor="ctr">
                    <a:solidFill>
                      <a:schemeClr val="accent2">
                        <a:lumMod val="40000"/>
                        <a:lumOff val="60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r>
              <a:tr h="1765391">
                <a:tc>
                  <a:txBody>
                    <a:bodyPr/>
                    <a:lstStyle/>
                    <a:p>
                      <a:r>
                        <a:rPr lang="id-ID" sz="2000" b="1" dirty="0" smtClean="0">
                          <a:solidFill>
                            <a:srgbClr val="000000"/>
                          </a:solidFill>
                        </a:rPr>
                        <a:t>Ekstrakuri-kuler</a:t>
                      </a:r>
                      <a:endParaRPr lang="id-ID" sz="2000" b="1" dirty="0">
                        <a:solidFill>
                          <a:srgbClr val="000000"/>
                        </a:solidFill>
                      </a:endParaRPr>
                    </a:p>
                  </a:txBody>
                  <a:tcPr marL="84406" marR="84406">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177800" indent="-177800">
                        <a:spcBef>
                          <a:spcPts val="200"/>
                        </a:spcBef>
                        <a:buFont typeface="Arial" pitchFamily="34" charset="0"/>
                        <a:buChar char="•"/>
                      </a:pPr>
                      <a:r>
                        <a:rPr lang="id-ID" sz="1800" b="1" i="0" baseline="0" dirty="0" smtClean="0">
                          <a:solidFill>
                            <a:srgbClr val="FF0000"/>
                          </a:solidFill>
                        </a:rPr>
                        <a:t>Pramuka (wajib)</a:t>
                      </a:r>
                    </a:p>
                    <a:p>
                      <a:pPr marL="177800" indent="-177800">
                        <a:spcBef>
                          <a:spcPts val="200"/>
                        </a:spcBef>
                        <a:buFont typeface="Arial" pitchFamily="34" charset="0"/>
                        <a:buChar char="•"/>
                      </a:pPr>
                      <a:r>
                        <a:rPr lang="id-ID" sz="1800" i="0" baseline="0" dirty="0" smtClean="0">
                          <a:solidFill>
                            <a:srgbClr val="000000"/>
                          </a:solidFill>
                        </a:rPr>
                        <a:t>UKS</a:t>
                      </a:r>
                    </a:p>
                    <a:p>
                      <a:pPr marL="177800" indent="-177800">
                        <a:spcBef>
                          <a:spcPts val="200"/>
                        </a:spcBef>
                        <a:buFont typeface="Arial" pitchFamily="34" charset="0"/>
                        <a:buChar char="•"/>
                      </a:pPr>
                      <a:r>
                        <a:rPr lang="id-ID" sz="1800" i="0" baseline="0" dirty="0" smtClean="0">
                          <a:solidFill>
                            <a:srgbClr val="000000"/>
                          </a:solidFill>
                        </a:rPr>
                        <a:t>PMR</a:t>
                      </a:r>
                    </a:p>
                    <a:p>
                      <a:pPr marL="177800" indent="-177800">
                        <a:spcBef>
                          <a:spcPts val="200"/>
                        </a:spcBef>
                        <a:buFont typeface="Arial" pitchFamily="34" charset="0"/>
                        <a:buChar char="•"/>
                      </a:pPr>
                      <a:r>
                        <a:rPr lang="id-ID" sz="1800" i="0" baseline="0" dirty="0" smtClean="0">
                          <a:solidFill>
                            <a:srgbClr val="000000"/>
                          </a:solidFill>
                        </a:rPr>
                        <a:t>Bahasa Inggris</a:t>
                      </a:r>
                    </a:p>
                  </a:txBody>
                  <a:tcPr marL="84406" marR="84406">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marL="177800" indent="-177800">
                        <a:spcBef>
                          <a:spcPts val="200"/>
                        </a:spcBef>
                        <a:buFont typeface="Arial" pitchFamily="34" charset="0"/>
                        <a:buChar char="•"/>
                      </a:pPr>
                      <a:r>
                        <a:rPr lang="id-ID" sz="1800" b="1" i="0" baseline="0" dirty="0" smtClean="0">
                          <a:solidFill>
                            <a:srgbClr val="FF0000"/>
                          </a:solidFill>
                        </a:rPr>
                        <a:t>Pramuka (wajib)</a:t>
                      </a:r>
                    </a:p>
                    <a:p>
                      <a:pPr marL="177800" indent="-177800">
                        <a:spcBef>
                          <a:spcPts val="200"/>
                        </a:spcBef>
                        <a:buFont typeface="Arial" pitchFamily="34" charset="0"/>
                        <a:buChar char="•"/>
                      </a:pPr>
                      <a:r>
                        <a:rPr lang="id-ID" sz="1800" i="0" baseline="0" dirty="0" smtClean="0">
                          <a:solidFill>
                            <a:srgbClr val="000000"/>
                          </a:solidFill>
                        </a:rPr>
                        <a:t>OSIS</a:t>
                      </a:r>
                    </a:p>
                    <a:p>
                      <a:pPr marL="177800" indent="-177800">
                        <a:spcBef>
                          <a:spcPts val="200"/>
                        </a:spcBef>
                        <a:buFont typeface="Arial" pitchFamily="34" charset="0"/>
                        <a:buChar char="•"/>
                      </a:pPr>
                      <a:r>
                        <a:rPr lang="id-ID" sz="1800" i="0" baseline="0" dirty="0" smtClean="0">
                          <a:solidFill>
                            <a:srgbClr val="000000"/>
                          </a:solidFill>
                        </a:rPr>
                        <a:t>UKS</a:t>
                      </a:r>
                    </a:p>
                    <a:p>
                      <a:pPr marL="177800" indent="-177800">
                        <a:spcBef>
                          <a:spcPts val="200"/>
                        </a:spcBef>
                        <a:buFont typeface="Arial" pitchFamily="34" charset="0"/>
                        <a:buChar char="•"/>
                      </a:pPr>
                      <a:r>
                        <a:rPr lang="id-ID" sz="1800" i="0" baseline="0" dirty="0" smtClean="0">
                          <a:solidFill>
                            <a:srgbClr val="000000"/>
                          </a:solidFill>
                        </a:rPr>
                        <a:t>PMR</a:t>
                      </a:r>
                    </a:p>
                    <a:p>
                      <a:pPr marL="177800" indent="-177800">
                        <a:spcBef>
                          <a:spcPts val="200"/>
                        </a:spcBef>
                        <a:buFont typeface="Arial" pitchFamily="34" charset="0"/>
                        <a:buChar char="•"/>
                      </a:pPr>
                      <a:r>
                        <a:rPr lang="id-ID" sz="1800" i="0" baseline="0" dirty="0" smtClean="0">
                          <a:solidFill>
                            <a:srgbClr val="000000"/>
                          </a:solidFill>
                        </a:rPr>
                        <a:t>Dll</a:t>
                      </a:r>
                    </a:p>
                  </a:txBody>
                  <a:tcPr marL="84406" marR="84406">
                    <a:solidFill>
                      <a:schemeClr val="accent2">
                        <a:lumMod val="20000"/>
                        <a:lumOff val="80000"/>
                      </a:schemeClr>
                    </a:solidFill>
                  </a:tcPr>
                </a:tc>
                <a:tc>
                  <a:txBody>
                    <a:bodyPr/>
                    <a:lstStyle/>
                    <a:p>
                      <a:pPr marL="177800" indent="-177800">
                        <a:spcBef>
                          <a:spcPts val="200"/>
                        </a:spcBef>
                        <a:buFont typeface="Arial" pitchFamily="34" charset="0"/>
                        <a:buChar char="•"/>
                      </a:pPr>
                      <a:r>
                        <a:rPr lang="id-ID" sz="1800" b="1" i="0" baseline="0" dirty="0" smtClean="0">
                          <a:solidFill>
                            <a:srgbClr val="FF0000"/>
                          </a:solidFill>
                        </a:rPr>
                        <a:t>Pramuka (wajib)</a:t>
                      </a:r>
                    </a:p>
                    <a:p>
                      <a:pPr marL="177800" indent="-177800">
                        <a:spcBef>
                          <a:spcPts val="200"/>
                        </a:spcBef>
                        <a:buFont typeface="Arial" pitchFamily="34" charset="0"/>
                        <a:buChar char="•"/>
                      </a:pPr>
                      <a:r>
                        <a:rPr lang="id-ID" sz="1800" i="0" baseline="0" dirty="0" smtClean="0">
                          <a:solidFill>
                            <a:srgbClr val="000000"/>
                          </a:solidFill>
                        </a:rPr>
                        <a:t>OSIS</a:t>
                      </a:r>
                    </a:p>
                    <a:p>
                      <a:pPr marL="177800" indent="-177800">
                        <a:spcBef>
                          <a:spcPts val="200"/>
                        </a:spcBef>
                        <a:buFont typeface="Arial" pitchFamily="34" charset="0"/>
                        <a:buChar char="•"/>
                      </a:pPr>
                      <a:r>
                        <a:rPr lang="id-ID" sz="1800" i="0" baseline="0" dirty="0" smtClean="0">
                          <a:solidFill>
                            <a:srgbClr val="000000"/>
                          </a:solidFill>
                        </a:rPr>
                        <a:t>UKS</a:t>
                      </a:r>
                    </a:p>
                    <a:p>
                      <a:pPr marL="177800" indent="-177800">
                        <a:spcBef>
                          <a:spcPts val="200"/>
                        </a:spcBef>
                        <a:buFont typeface="Arial" pitchFamily="34" charset="0"/>
                        <a:buChar char="•"/>
                      </a:pPr>
                      <a:r>
                        <a:rPr lang="id-ID" sz="1800" i="0" baseline="0" dirty="0" smtClean="0">
                          <a:solidFill>
                            <a:srgbClr val="000000"/>
                          </a:solidFill>
                        </a:rPr>
                        <a:t>PMR</a:t>
                      </a:r>
                    </a:p>
                    <a:p>
                      <a:pPr marL="177800" indent="-177800">
                        <a:spcBef>
                          <a:spcPts val="200"/>
                        </a:spcBef>
                        <a:buFont typeface="Arial" pitchFamily="34" charset="0"/>
                        <a:buChar char="•"/>
                      </a:pPr>
                      <a:r>
                        <a:rPr lang="id-ID" sz="1800" i="0" baseline="0" dirty="0" smtClean="0">
                          <a:solidFill>
                            <a:srgbClr val="000000"/>
                          </a:solidFill>
                        </a:rPr>
                        <a:t>Dll</a:t>
                      </a:r>
                    </a:p>
                  </a:txBody>
                  <a:tcPr marL="84406" marR="84406">
                    <a:solidFill>
                      <a:schemeClr val="accent2">
                        <a:lumMod val="20000"/>
                        <a:lumOff val="80000"/>
                      </a:schemeClr>
                    </a:solidFill>
                  </a:tcPr>
                </a:tc>
                <a:tc>
                  <a:txBody>
                    <a:bodyPr/>
                    <a:lstStyle/>
                    <a:p>
                      <a:pPr marL="177800" indent="-177800">
                        <a:spcBef>
                          <a:spcPts val="200"/>
                        </a:spcBef>
                        <a:buFont typeface="Arial" pitchFamily="34" charset="0"/>
                        <a:buChar char="•"/>
                      </a:pPr>
                      <a:r>
                        <a:rPr lang="id-ID" sz="1800" b="1" i="0" baseline="0" dirty="0" smtClean="0">
                          <a:solidFill>
                            <a:srgbClr val="FF0000"/>
                          </a:solidFill>
                        </a:rPr>
                        <a:t>Pramuka (wajib)</a:t>
                      </a:r>
                    </a:p>
                    <a:p>
                      <a:pPr marL="177800" indent="-177800">
                        <a:spcBef>
                          <a:spcPts val="200"/>
                        </a:spcBef>
                        <a:buFont typeface="Arial" pitchFamily="34" charset="0"/>
                        <a:buChar char="•"/>
                      </a:pPr>
                      <a:r>
                        <a:rPr lang="id-ID" sz="1800" i="0" baseline="0" dirty="0" smtClean="0">
                          <a:solidFill>
                            <a:srgbClr val="000000"/>
                          </a:solidFill>
                        </a:rPr>
                        <a:t>OSIS</a:t>
                      </a:r>
                    </a:p>
                    <a:p>
                      <a:pPr marL="177800" indent="-177800">
                        <a:spcBef>
                          <a:spcPts val="200"/>
                        </a:spcBef>
                        <a:buFont typeface="Arial" pitchFamily="34" charset="0"/>
                        <a:buChar char="•"/>
                      </a:pPr>
                      <a:r>
                        <a:rPr lang="id-ID" sz="1800" i="0" baseline="0" dirty="0" smtClean="0">
                          <a:solidFill>
                            <a:srgbClr val="000000"/>
                          </a:solidFill>
                        </a:rPr>
                        <a:t>UKS</a:t>
                      </a:r>
                    </a:p>
                    <a:p>
                      <a:pPr marL="177800" indent="-177800">
                        <a:spcBef>
                          <a:spcPts val="200"/>
                        </a:spcBef>
                        <a:buFont typeface="Arial" pitchFamily="34" charset="0"/>
                        <a:buChar char="•"/>
                      </a:pPr>
                      <a:r>
                        <a:rPr lang="id-ID" sz="1800" i="0" baseline="0" dirty="0" smtClean="0">
                          <a:solidFill>
                            <a:srgbClr val="000000"/>
                          </a:solidFill>
                        </a:rPr>
                        <a:t>PMR</a:t>
                      </a:r>
                    </a:p>
                    <a:p>
                      <a:pPr marL="177800" indent="-177800">
                        <a:spcBef>
                          <a:spcPts val="200"/>
                        </a:spcBef>
                        <a:buFont typeface="Arial" pitchFamily="34" charset="0"/>
                        <a:buChar char="•"/>
                      </a:pPr>
                      <a:r>
                        <a:rPr lang="id-ID" sz="1800" i="0" baseline="0" dirty="0" smtClean="0">
                          <a:solidFill>
                            <a:srgbClr val="000000"/>
                          </a:solidFill>
                        </a:rPr>
                        <a:t>Dll</a:t>
                      </a:r>
                    </a:p>
                  </a:txBody>
                  <a:tcPr marL="84406" marR="84406">
                    <a:solidFill>
                      <a:schemeClr val="accent2">
                        <a:lumMod val="20000"/>
                        <a:lumOff val="80000"/>
                      </a:schemeClr>
                    </a:solidFill>
                  </a:tcPr>
                </a:tc>
              </a:tr>
            </a:tbl>
          </a:graphicData>
        </a:graphic>
      </p:graphicFrame>
      <p:sp>
        <p:nvSpPr>
          <p:cNvPr id="7" name="Title 2"/>
          <p:cNvSpPr>
            <a:spLocks noGrp="1"/>
          </p:cNvSpPr>
          <p:nvPr>
            <p:ph type="title"/>
          </p:nvPr>
        </p:nvSpPr>
        <p:spPr>
          <a:xfrm>
            <a:off x="0" y="0"/>
            <a:ext cx="9144000" cy="620688"/>
          </a:xfrm>
          <a:solidFill>
            <a:schemeClr val="tx2">
              <a:lumMod val="60000"/>
              <a:lumOff val="40000"/>
            </a:schemeClr>
          </a:solidFill>
        </p:spPr>
        <p:txBody>
          <a:bodyPr vert="horz" lIns="91440" tIns="45720" rIns="91440" bIns="45720" rtlCol="0" anchor="ctr">
            <a:noAutofit/>
          </a:bodyPr>
          <a:lstStyle/>
          <a:p>
            <a:pPr algn="ctr"/>
            <a:r>
              <a:rPr lang="en-US" sz="3200" b="1" dirty="0" smtClean="0">
                <a:solidFill>
                  <a:schemeClr val="tx1"/>
                </a:solidFill>
              </a:rPr>
              <a:t>ELEMEN PERUBAHAN</a:t>
            </a:r>
            <a:endParaRPr lang="id-ID" sz="3200" b="1" dirty="0">
              <a:solidFill>
                <a:schemeClr val="tx1"/>
              </a:solidFill>
            </a:endParaRPr>
          </a:p>
        </p:txBody>
      </p:sp>
      <p:sp>
        <p:nvSpPr>
          <p:cNvPr id="11" name="Date Placeholder 10"/>
          <p:cNvSpPr>
            <a:spLocks noGrp="1"/>
          </p:cNvSpPr>
          <p:nvPr>
            <p:ph type="dt" sz="half" idx="10"/>
          </p:nvPr>
        </p:nvSpPr>
        <p:spPr/>
        <p:txBody>
          <a:bodyPr/>
          <a:lstStyle/>
          <a:p>
            <a:fld id="{D357735D-1099-4C49-B77D-F02F26F2E80D}" type="datetime1">
              <a:rPr lang="en-US" smtClean="0">
                <a:solidFill>
                  <a:srgbClr val="B13F9A"/>
                </a:solidFill>
              </a:rPr>
              <a:pPr/>
              <a:t>10/22/2014</a:t>
            </a:fld>
            <a:endParaRPr lang="id-ID">
              <a:solidFill>
                <a:srgbClr val="B13F9A"/>
              </a:solidFill>
            </a:endParaRPr>
          </a:p>
        </p:txBody>
      </p:sp>
      <p:sp>
        <p:nvSpPr>
          <p:cNvPr id="9" name="Slide Number Placeholder 8"/>
          <p:cNvSpPr>
            <a:spLocks noGrp="1"/>
          </p:cNvSpPr>
          <p:nvPr>
            <p:ph type="sldNum" sz="quarter" idx="12"/>
          </p:nvPr>
        </p:nvSpPr>
        <p:spPr/>
        <p:txBody>
          <a:bodyPr/>
          <a:lstStyle/>
          <a:p>
            <a:fld id="{F9FDEDF1-2D69-4A24-90B2-688D088CE037}" type="slidenum">
              <a:rPr lang="id-ID" smtClean="0">
                <a:solidFill>
                  <a:srgbClr val="B13F9A"/>
                </a:solidFill>
              </a:rPr>
              <a:pPr/>
              <a:t>45</a:t>
            </a:fld>
            <a:endParaRPr lang="id-ID">
              <a:solidFill>
                <a:srgbClr val="B13F9A"/>
              </a:solidFill>
            </a:endParaRPr>
          </a:p>
        </p:txBody>
      </p:sp>
    </p:spTree>
    <p:extLst>
      <p:ext uri="{BB962C8B-B14F-4D97-AF65-F5344CB8AC3E}">
        <p14:creationId xmlns="" xmlns:p14="http://schemas.microsoft.com/office/powerpoint/2010/main" val="706366362"/>
      </p:ext>
    </p:extLst>
  </p:cSld>
  <p:clrMapOvr>
    <a:masterClrMapping/>
  </p:clrMapOvr>
  <p:transition spd="slow">
    <p:wedg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nvSpPr>
        <p:spPr bwMode="auto">
          <a:xfrm>
            <a:off x="3862599" y="847942"/>
            <a:ext cx="4924243" cy="37125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00"/>
                </a:solidFill>
                <a:latin typeface="Garamond" pitchFamily="18" charset="0"/>
                <a:cs typeface="+mn-cs"/>
              </a:rPr>
              <a:t>..</a:t>
            </a:r>
            <a:r>
              <a:rPr lang="en-US" sz="2400" b="1" dirty="0" err="1" smtClean="0">
                <a:solidFill>
                  <a:srgbClr val="FFFF00"/>
                </a:solidFill>
                <a:latin typeface="Garamond" pitchFamily="18" charset="0"/>
                <a:cs typeface="+mn-cs"/>
              </a:rPr>
              <a:t>mencerdaskan</a:t>
            </a:r>
            <a:r>
              <a:rPr lang="en-US" sz="2400" b="1" dirty="0" smtClean="0">
                <a:solidFill>
                  <a:srgbClr val="FFFF00"/>
                </a:solidFill>
                <a:latin typeface="Garamond" pitchFamily="18" charset="0"/>
                <a:cs typeface="+mn-cs"/>
              </a:rPr>
              <a:t> </a:t>
            </a:r>
            <a:r>
              <a:rPr lang="en-US" sz="2400" b="1" dirty="0" err="1" smtClean="0">
                <a:solidFill>
                  <a:srgbClr val="FFFF00"/>
                </a:solidFill>
                <a:latin typeface="Garamond" pitchFamily="18" charset="0"/>
                <a:cs typeface="+mn-cs"/>
              </a:rPr>
              <a:t>kehidupan</a:t>
            </a:r>
            <a:r>
              <a:rPr lang="en-US" sz="2400" b="1" dirty="0" smtClean="0">
                <a:solidFill>
                  <a:srgbClr val="FFFF00"/>
                </a:solidFill>
                <a:latin typeface="Garamond" pitchFamily="18" charset="0"/>
                <a:cs typeface="+mn-cs"/>
              </a:rPr>
              <a:t> </a:t>
            </a:r>
            <a:r>
              <a:rPr lang="en-US" sz="2400" b="1" dirty="0" err="1" smtClean="0">
                <a:solidFill>
                  <a:srgbClr val="FFFF00"/>
                </a:solidFill>
                <a:latin typeface="Garamond" pitchFamily="18" charset="0"/>
                <a:cs typeface="+mn-cs"/>
              </a:rPr>
              <a:t>bangsa</a:t>
            </a:r>
            <a:r>
              <a:rPr lang="en-US" sz="2400" b="1" dirty="0" smtClean="0">
                <a:solidFill>
                  <a:srgbClr val="FFFF00"/>
                </a:solidFill>
                <a:latin typeface="Garamond" pitchFamily="18" charset="0"/>
                <a:cs typeface="+mn-cs"/>
              </a:rPr>
              <a:t>..</a:t>
            </a:r>
            <a:endParaRPr lang="en-US" b="1" dirty="0" smtClean="0">
              <a:solidFill>
                <a:srgbClr val="FFFF00"/>
              </a:solidFill>
              <a:latin typeface="Garamond" pitchFamily="18" charset="0"/>
              <a:cs typeface="+mn-cs"/>
            </a:endParaRPr>
          </a:p>
        </p:txBody>
      </p:sp>
      <p:sp>
        <p:nvSpPr>
          <p:cNvPr id="43" name="Rectangle 42"/>
          <p:cNvSpPr/>
          <p:nvPr/>
        </p:nvSpPr>
        <p:spPr bwMode="auto">
          <a:xfrm>
            <a:off x="3867143" y="1309914"/>
            <a:ext cx="4919699" cy="657010"/>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00"/>
                </a:solidFill>
                <a:latin typeface="Garamond" pitchFamily="18" charset="0"/>
                <a:cs typeface="+mn-cs"/>
              </a:rPr>
              <a:t>…</a:t>
            </a:r>
            <a:r>
              <a:rPr lang="en-US" sz="2400" b="1" dirty="0" err="1" smtClean="0">
                <a:solidFill>
                  <a:srgbClr val="FFFF00"/>
                </a:solidFill>
                <a:latin typeface="Garamond" pitchFamily="18" charset="0"/>
                <a:cs typeface="+mn-cs"/>
              </a:rPr>
              <a:t>Memiliki</a:t>
            </a:r>
            <a:r>
              <a:rPr lang="en-US" sz="2400" b="1" dirty="0" smtClean="0">
                <a:solidFill>
                  <a:srgbClr val="FFFF00"/>
                </a:solidFill>
                <a:latin typeface="Garamond" pitchFamily="18" charset="0"/>
                <a:cs typeface="+mn-cs"/>
              </a:rPr>
              <a:t> spiritual </a:t>
            </a:r>
            <a:r>
              <a:rPr lang="en-US" sz="2400" b="1" dirty="0" err="1" smtClean="0">
                <a:solidFill>
                  <a:srgbClr val="FFFF00"/>
                </a:solidFill>
                <a:latin typeface="Garamond" pitchFamily="18" charset="0"/>
                <a:cs typeface="+mn-cs"/>
              </a:rPr>
              <a:t>keagamaan</a:t>
            </a:r>
            <a:r>
              <a:rPr lang="en-US" sz="2400" b="1" dirty="0" smtClean="0">
                <a:solidFill>
                  <a:srgbClr val="FFFF00"/>
                </a:solidFill>
                <a:latin typeface="Garamond" pitchFamily="18" charset="0"/>
                <a:cs typeface="+mn-cs"/>
              </a:rPr>
              <a:t>…</a:t>
            </a:r>
            <a:endParaRPr lang="en-US" b="1" dirty="0" smtClean="0">
              <a:solidFill>
                <a:srgbClr val="FFFF00"/>
              </a:solidFill>
              <a:latin typeface="Garamond" pitchFamily="18" charset="0"/>
              <a:cs typeface="+mn-cs"/>
            </a:endParaRPr>
          </a:p>
        </p:txBody>
      </p:sp>
      <p:sp>
        <p:nvSpPr>
          <p:cNvPr id="44" name="Rectangle 43"/>
          <p:cNvSpPr/>
          <p:nvPr/>
        </p:nvSpPr>
        <p:spPr bwMode="auto">
          <a:xfrm>
            <a:off x="3867143" y="2057400"/>
            <a:ext cx="4919699" cy="46670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800" b="1" dirty="0" err="1" smtClean="0">
                <a:solidFill>
                  <a:srgbClr val="FFFF00"/>
                </a:solidFill>
                <a:latin typeface="Garamond" pitchFamily="18" charset="0"/>
                <a:cs typeface="+mn-cs"/>
              </a:rPr>
              <a:t>Peningkatan</a:t>
            </a:r>
            <a:r>
              <a:rPr lang="en-US" sz="2800" b="1" dirty="0" smtClean="0">
                <a:solidFill>
                  <a:srgbClr val="FFFF00"/>
                </a:solidFill>
                <a:latin typeface="Garamond" pitchFamily="18" charset="0"/>
                <a:cs typeface="+mn-cs"/>
              </a:rPr>
              <a:t> </a:t>
            </a:r>
            <a:r>
              <a:rPr lang="en-US" sz="2800" b="1" dirty="0" err="1" smtClean="0">
                <a:solidFill>
                  <a:srgbClr val="FFFF00"/>
                </a:solidFill>
                <a:latin typeface="Garamond" pitchFamily="18" charset="0"/>
                <a:cs typeface="+mn-cs"/>
              </a:rPr>
              <a:t>Iman</a:t>
            </a:r>
            <a:r>
              <a:rPr lang="en-US" sz="2800" b="1" dirty="0" smtClean="0">
                <a:solidFill>
                  <a:srgbClr val="FFFF00"/>
                </a:solidFill>
                <a:latin typeface="Garamond" pitchFamily="18" charset="0"/>
                <a:cs typeface="+mn-cs"/>
              </a:rPr>
              <a:t> </a:t>
            </a:r>
            <a:r>
              <a:rPr lang="en-US" sz="2800" b="1" dirty="0" err="1" smtClean="0">
                <a:solidFill>
                  <a:srgbClr val="FFFF00"/>
                </a:solidFill>
                <a:latin typeface="Garamond" pitchFamily="18" charset="0"/>
                <a:cs typeface="+mn-cs"/>
              </a:rPr>
              <a:t>dan</a:t>
            </a:r>
            <a:r>
              <a:rPr lang="en-US" sz="2800" b="1" dirty="0" smtClean="0">
                <a:solidFill>
                  <a:srgbClr val="FFFF00"/>
                </a:solidFill>
                <a:latin typeface="Garamond" pitchFamily="18" charset="0"/>
                <a:cs typeface="+mn-cs"/>
              </a:rPr>
              <a:t> </a:t>
            </a:r>
            <a:r>
              <a:rPr lang="en-US" sz="2800" b="1" dirty="0" err="1" smtClean="0">
                <a:solidFill>
                  <a:srgbClr val="FFFF00"/>
                </a:solidFill>
                <a:latin typeface="Garamond" pitchFamily="18" charset="0"/>
                <a:cs typeface="+mn-cs"/>
              </a:rPr>
              <a:t>Taqwa</a:t>
            </a:r>
            <a:endParaRPr lang="en-US" b="1" dirty="0" smtClean="0">
              <a:solidFill>
                <a:srgbClr val="FFFF00"/>
              </a:solidFill>
              <a:latin typeface="Garamond" pitchFamily="18" charset="0"/>
              <a:cs typeface="+mn-cs"/>
            </a:endParaRPr>
          </a:p>
        </p:txBody>
      </p:sp>
      <p:sp>
        <p:nvSpPr>
          <p:cNvPr id="45" name="Rectangle 44"/>
          <p:cNvSpPr/>
          <p:nvPr/>
        </p:nvSpPr>
        <p:spPr bwMode="auto">
          <a:xfrm>
            <a:off x="3867143" y="2595546"/>
            <a:ext cx="4919699" cy="528654"/>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800" b="1" dirty="0" err="1" smtClean="0">
                <a:solidFill>
                  <a:srgbClr val="FFFF00"/>
                </a:solidFill>
                <a:latin typeface="Garamond" pitchFamily="18" charset="0"/>
                <a:cs typeface="+mn-cs"/>
              </a:rPr>
              <a:t>Peningkatan</a:t>
            </a:r>
            <a:r>
              <a:rPr lang="en-US" sz="2800" b="1" dirty="0" smtClean="0">
                <a:solidFill>
                  <a:srgbClr val="FFFF00"/>
                </a:solidFill>
                <a:latin typeface="Garamond" pitchFamily="18" charset="0"/>
                <a:cs typeface="+mn-cs"/>
              </a:rPr>
              <a:t> </a:t>
            </a:r>
            <a:r>
              <a:rPr lang="en-US" sz="2800" b="1" dirty="0" err="1" smtClean="0">
                <a:solidFill>
                  <a:srgbClr val="FFFF00"/>
                </a:solidFill>
                <a:latin typeface="Garamond" pitchFamily="18" charset="0"/>
                <a:cs typeface="+mn-cs"/>
              </a:rPr>
              <a:t>Akhlaq</a:t>
            </a:r>
            <a:r>
              <a:rPr lang="en-US" sz="2800" b="1" dirty="0" smtClean="0">
                <a:solidFill>
                  <a:srgbClr val="FFFF00"/>
                </a:solidFill>
                <a:latin typeface="Garamond" pitchFamily="18" charset="0"/>
                <a:cs typeface="+mn-cs"/>
              </a:rPr>
              <a:t> </a:t>
            </a:r>
            <a:r>
              <a:rPr lang="en-US" sz="2800" b="1" dirty="0" err="1" smtClean="0">
                <a:solidFill>
                  <a:srgbClr val="FFFF00"/>
                </a:solidFill>
                <a:latin typeface="Garamond" pitchFamily="18" charset="0"/>
                <a:cs typeface="+mn-cs"/>
              </a:rPr>
              <a:t>Mulia</a:t>
            </a:r>
            <a:endParaRPr lang="en-US" b="1" dirty="0" smtClean="0">
              <a:solidFill>
                <a:srgbClr val="FFFF00"/>
              </a:solidFill>
              <a:latin typeface="Garamond" pitchFamily="18" charset="0"/>
              <a:cs typeface="+mn-cs"/>
            </a:endParaRPr>
          </a:p>
        </p:txBody>
      </p:sp>
      <p:sp>
        <p:nvSpPr>
          <p:cNvPr id="46" name="Rectangle 45"/>
          <p:cNvSpPr/>
          <p:nvPr/>
        </p:nvSpPr>
        <p:spPr bwMode="auto">
          <a:xfrm>
            <a:off x="3867143" y="3200400"/>
            <a:ext cx="4919699" cy="452228"/>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00"/>
                </a:solidFill>
                <a:latin typeface="Garamond" pitchFamily="18" charset="0"/>
                <a:cs typeface="+mn-cs"/>
              </a:rPr>
              <a:t>..</a:t>
            </a:r>
            <a:r>
              <a:rPr lang="en-US" sz="2400" b="1" dirty="0" err="1" smtClean="0">
                <a:solidFill>
                  <a:srgbClr val="FFFF00"/>
                </a:solidFill>
                <a:latin typeface="Garamond" pitchFamily="18" charset="0"/>
                <a:cs typeface="+mn-cs"/>
              </a:rPr>
              <a:t>Manusia</a:t>
            </a:r>
            <a:r>
              <a:rPr lang="en-US" sz="2400" b="1" dirty="0" smtClean="0">
                <a:solidFill>
                  <a:srgbClr val="FFFF00"/>
                </a:solidFill>
                <a:latin typeface="Garamond" pitchFamily="18" charset="0"/>
                <a:cs typeface="+mn-cs"/>
              </a:rPr>
              <a:t> </a:t>
            </a:r>
            <a:r>
              <a:rPr lang="en-US" sz="2400" b="1" dirty="0" err="1" smtClean="0">
                <a:solidFill>
                  <a:srgbClr val="FFFF00"/>
                </a:solidFill>
                <a:latin typeface="Garamond" pitchFamily="18" charset="0"/>
                <a:cs typeface="+mn-cs"/>
              </a:rPr>
              <a:t>Beriman</a:t>
            </a:r>
            <a:r>
              <a:rPr lang="en-US" sz="2400" b="1" dirty="0" smtClean="0">
                <a:solidFill>
                  <a:srgbClr val="FFFF00"/>
                </a:solidFill>
                <a:latin typeface="Garamond" pitchFamily="18" charset="0"/>
                <a:cs typeface="+mn-cs"/>
              </a:rPr>
              <a:t> </a:t>
            </a:r>
            <a:r>
              <a:rPr lang="en-US" sz="2400" b="1" dirty="0" err="1" smtClean="0">
                <a:solidFill>
                  <a:srgbClr val="FFFF00"/>
                </a:solidFill>
                <a:latin typeface="Garamond" pitchFamily="18" charset="0"/>
                <a:cs typeface="+mn-cs"/>
              </a:rPr>
              <a:t>dan</a:t>
            </a:r>
            <a:r>
              <a:rPr lang="en-US" sz="2400" b="1" dirty="0" smtClean="0">
                <a:solidFill>
                  <a:srgbClr val="FFFF00"/>
                </a:solidFill>
                <a:latin typeface="Garamond" pitchFamily="18" charset="0"/>
                <a:cs typeface="+mn-cs"/>
              </a:rPr>
              <a:t> </a:t>
            </a:r>
            <a:r>
              <a:rPr lang="en-US" sz="2400" b="1" dirty="0" err="1" smtClean="0">
                <a:solidFill>
                  <a:srgbClr val="FFFF00"/>
                </a:solidFill>
                <a:latin typeface="Garamond" pitchFamily="18" charset="0"/>
                <a:cs typeface="+mn-cs"/>
              </a:rPr>
              <a:t>Bertaqwa</a:t>
            </a:r>
            <a:r>
              <a:rPr lang="en-US" sz="2400" b="1" dirty="0" smtClean="0">
                <a:solidFill>
                  <a:srgbClr val="FFFF00"/>
                </a:solidFill>
                <a:latin typeface="Garamond" pitchFamily="18" charset="0"/>
                <a:cs typeface="+mn-cs"/>
              </a:rPr>
              <a:t>..</a:t>
            </a:r>
            <a:endParaRPr lang="en-US" b="1" dirty="0" smtClean="0">
              <a:solidFill>
                <a:srgbClr val="FFFF00"/>
              </a:solidFill>
              <a:latin typeface="Garamond" pitchFamily="18" charset="0"/>
              <a:cs typeface="+mn-cs"/>
            </a:endParaRPr>
          </a:p>
        </p:txBody>
      </p:sp>
      <p:sp>
        <p:nvSpPr>
          <p:cNvPr id="47" name="Rectangle 46"/>
          <p:cNvSpPr/>
          <p:nvPr/>
        </p:nvSpPr>
        <p:spPr bwMode="auto">
          <a:xfrm>
            <a:off x="3867143" y="3776658"/>
            <a:ext cx="4919699" cy="642942"/>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400" b="1" dirty="0" smtClean="0">
                <a:solidFill>
                  <a:srgbClr val="FFFF00"/>
                </a:solidFill>
                <a:latin typeface="Garamond" pitchFamily="18" charset="0"/>
                <a:cs typeface="+mn-cs"/>
              </a:rPr>
              <a:t>AGAMA </a:t>
            </a:r>
            <a:r>
              <a:rPr lang="en-US" sz="2400" b="1" dirty="0" err="1" smtClean="0">
                <a:solidFill>
                  <a:srgbClr val="FFFF00"/>
                </a:solidFill>
                <a:latin typeface="Garamond" pitchFamily="18" charset="0"/>
                <a:cs typeface="+mn-cs"/>
              </a:rPr>
              <a:t>dan</a:t>
            </a:r>
            <a:r>
              <a:rPr lang="en-US" sz="2400" b="1" dirty="0" smtClean="0">
                <a:solidFill>
                  <a:srgbClr val="FFFF00"/>
                </a:solidFill>
                <a:latin typeface="Garamond" pitchFamily="18" charset="0"/>
                <a:cs typeface="+mn-cs"/>
              </a:rPr>
              <a:t> AKHLAQ  MULIA</a:t>
            </a:r>
            <a:endParaRPr lang="en-US" b="1" dirty="0" smtClean="0">
              <a:solidFill>
                <a:srgbClr val="FFFF00"/>
              </a:solidFill>
              <a:latin typeface="Garamond" pitchFamily="18" charset="0"/>
              <a:cs typeface="+mn-cs"/>
            </a:endParaRPr>
          </a:p>
        </p:txBody>
      </p:sp>
      <p:sp>
        <p:nvSpPr>
          <p:cNvPr id="48" name="Rectangle 47"/>
          <p:cNvSpPr/>
          <p:nvPr/>
        </p:nvSpPr>
        <p:spPr bwMode="auto">
          <a:xfrm>
            <a:off x="285720" y="847942"/>
            <a:ext cx="3286148" cy="37125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PEMBUKAAN UUD 1945</a:t>
            </a:r>
          </a:p>
        </p:txBody>
      </p:sp>
      <p:sp>
        <p:nvSpPr>
          <p:cNvPr id="51" name="Rectangle 50"/>
          <p:cNvSpPr/>
          <p:nvPr/>
        </p:nvSpPr>
        <p:spPr bwMode="auto">
          <a:xfrm>
            <a:off x="285720" y="1309914"/>
            <a:ext cx="3286148" cy="65701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1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1</a:t>
            </a:r>
          </a:p>
        </p:txBody>
      </p:sp>
      <p:sp>
        <p:nvSpPr>
          <p:cNvPr id="56" name="Rectangle 55"/>
          <p:cNvSpPr/>
          <p:nvPr/>
        </p:nvSpPr>
        <p:spPr bwMode="auto">
          <a:xfrm>
            <a:off x="285720" y="2295726"/>
            <a:ext cx="3286148" cy="65701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36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3</a:t>
            </a:r>
          </a:p>
        </p:txBody>
      </p:sp>
      <p:sp>
        <p:nvSpPr>
          <p:cNvPr id="57" name="Rectangle 56"/>
          <p:cNvSpPr/>
          <p:nvPr/>
        </p:nvSpPr>
        <p:spPr bwMode="auto">
          <a:xfrm>
            <a:off x="285720" y="3200400"/>
            <a:ext cx="3286148" cy="45222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UU </a:t>
            </a:r>
            <a:r>
              <a:rPr lang="en-US" b="1" dirty="0" err="1" smtClean="0">
                <a:solidFill>
                  <a:srgbClr val="111111"/>
                </a:solidFill>
                <a:latin typeface="Garamond" pitchFamily="18" charset="0"/>
                <a:cs typeface="+mn-cs"/>
              </a:rPr>
              <a:t>Sisdiknas</a:t>
            </a:r>
            <a:r>
              <a:rPr lang="en-US" b="1" dirty="0" smtClean="0">
                <a:solidFill>
                  <a:srgbClr val="111111"/>
                </a:solidFill>
                <a:latin typeface="Garamond" pitchFamily="18" charset="0"/>
                <a:cs typeface="+mn-cs"/>
              </a:rPr>
              <a:t> 20 </a:t>
            </a:r>
            <a:r>
              <a:rPr lang="en-US" b="1" dirty="0" err="1" smtClean="0">
                <a:solidFill>
                  <a:srgbClr val="111111"/>
                </a:solidFill>
                <a:latin typeface="Garamond" pitchFamily="18" charset="0"/>
                <a:cs typeface="+mn-cs"/>
              </a:rPr>
              <a:t>th</a:t>
            </a:r>
            <a:r>
              <a:rPr lang="en-US" b="1" dirty="0" smtClean="0">
                <a:solidFill>
                  <a:srgbClr val="111111"/>
                </a:solidFill>
                <a:latin typeface="Garamond" pitchFamily="18" charset="0"/>
                <a:cs typeface="+mn-cs"/>
              </a:rPr>
              <a:t> 2003 </a:t>
            </a:r>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3</a:t>
            </a:r>
          </a:p>
        </p:txBody>
      </p:sp>
      <p:sp>
        <p:nvSpPr>
          <p:cNvPr id="58" name="Rectangle 57"/>
          <p:cNvSpPr/>
          <p:nvPr/>
        </p:nvSpPr>
        <p:spPr bwMode="auto">
          <a:xfrm>
            <a:off x="285720" y="3776658"/>
            <a:ext cx="3286148" cy="64294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PP 19 </a:t>
            </a:r>
            <a:r>
              <a:rPr lang="en-US" b="1" dirty="0" err="1" smtClean="0">
                <a:solidFill>
                  <a:srgbClr val="111111"/>
                </a:solidFill>
                <a:latin typeface="Garamond" pitchFamily="18" charset="0"/>
                <a:cs typeface="+mn-cs"/>
              </a:rPr>
              <a:t>tahun</a:t>
            </a:r>
            <a:r>
              <a:rPr lang="en-US" b="1" dirty="0" smtClean="0">
                <a:solidFill>
                  <a:srgbClr val="111111"/>
                </a:solidFill>
                <a:latin typeface="Garamond" pitchFamily="18" charset="0"/>
                <a:cs typeface="+mn-cs"/>
              </a:rPr>
              <a:t> 2005 SNP</a:t>
            </a:r>
          </a:p>
          <a:p>
            <a:pPr eaLnBrk="0" hangingPunct="0"/>
            <a:r>
              <a:rPr lang="en-US" b="1" dirty="0" err="1" smtClean="0">
                <a:solidFill>
                  <a:srgbClr val="111111"/>
                </a:solidFill>
                <a:latin typeface="Garamond" pitchFamily="18" charset="0"/>
                <a:cs typeface="+mn-cs"/>
              </a:rPr>
              <a:t>pasal</a:t>
            </a:r>
            <a:r>
              <a:rPr lang="en-US" b="1" dirty="0" smtClean="0">
                <a:solidFill>
                  <a:srgbClr val="111111"/>
                </a:solidFill>
                <a:latin typeface="Garamond" pitchFamily="18" charset="0"/>
                <a:cs typeface="+mn-cs"/>
              </a:rPr>
              <a:t> 6 </a:t>
            </a:r>
            <a:r>
              <a:rPr lang="en-US" b="1" dirty="0" err="1" smtClean="0">
                <a:solidFill>
                  <a:srgbClr val="111111"/>
                </a:solidFill>
                <a:latin typeface="Garamond" pitchFamily="18" charset="0"/>
                <a:cs typeface="+mn-cs"/>
              </a:rPr>
              <a:t>ayat</a:t>
            </a:r>
            <a:r>
              <a:rPr lang="en-US" b="1" dirty="0" smtClean="0">
                <a:solidFill>
                  <a:srgbClr val="111111"/>
                </a:solidFill>
                <a:latin typeface="Garamond" pitchFamily="18" charset="0"/>
                <a:cs typeface="+mn-cs"/>
              </a:rPr>
              <a:t> 1</a:t>
            </a:r>
          </a:p>
        </p:txBody>
      </p:sp>
      <p:cxnSp>
        <p:nvCxnSpPr>
          <p:cNvPr id="60" name="Straight Arrow Connector 59"/>
          <p:cNvCxnSpPr>
            <a:stCxn id="48" idx="3"/>
            <a:endCxn id="42" idx="1"/>
          </p:cNvCxnSpPr>
          <p:nvPr/>
        </p:nvCxnSpPr>
        <p:spPr bwMode="auto">
          <a:xfrm>
            <a:off x="3571868" y="1033571"/>
            <a:ext cx="290731"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62" name="Straight Arrow Connector 61"/>
          <p:cNvCxnSpPr/>
          <p:nvPr/>
        </p:nvCxnSpPr>
        <p:spPr bwMode="auto">
          <a:xfrm flipV="1">
            <a:off x="3571868" y="1595666"/>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64" name="Elbow Connector 63"/>
          <p:cNvCxnSpPr>
            <a:stCxn id="56" idx="3"/>
            <a:endCxn id="44" idx="1"/>
          </p:cNvCxnSpPr>
          <p:nvPr/>
        </p:nvCxnSpPr>
        <p:spPr bwMode="auto">
          <a:xfrm flipV="1">
            <a:off x="3571868" y="2290754"/>
            <a:ext cx="295275" cy="333477"/>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6" name="Elbow Connector 65"/>
          <p:cNvCxnSpPr>
            <a:stCxn id="56" idx="3"/>
            <a:endCxn id="45" idx="1"/>
          </p:cNvCxnSpPr>
          <p:nvPr/>
        </p:nvCxnSpPr>
        <p:spPr bwMode="auto">
          <a:xfrm>
            <a:off x="3571868" y="2624231"/>
            <a:ext cx="295275" cy="235642"/>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p:spPr>
      </p:cxnSp>
      <p:cxnSp>
        <p:nvCxnSpPr>
          <p:cNvPr id="69" name="Straight Arrow Connector 68"/>
          <p:cNvCxnSpPr/>
          <p:nvPr/>
        </p:nvCxnSpPr>
        <p:spPr bwMode="auto">
          <a:xfrm flipV="1">
            <a:off x="3571868" y="3470651"/>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70" name="Straight Arrow Connector 69"/>
          <p:cNvCxnSpPr/>
          <p:nvPr/>
        </p:nvCxnSpPr>
        <p:spPr bwMode="auto">
          <a:xfrm flipV="1">
            <a:off x="3571868" y="4062410"/>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0" name="Rectangle 19"/>
          <p:cNvSpPr/>
          <p:nvPr/>
        </p:nvSpPr>
        <p:spPr bwMode="auto">
          <a:xfrm>
            <a:off x="3886223" y="4538658"/>
            <a:ext cx="4919699" cy="642942"/>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b="1" dirty="0" err="1" smtClean="0">
                <a:solidFill>
                  <a:srgbClr val="FFFF00"/>
                </a:solidFill>
                <a:latin typeface="Garamond" pitchFamily="18" charset="0"/>
                <a:cs typeface="+mn-cs"/>
              </a:rPr>
              <a:t>Menghayati</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dan</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Mengamalkan</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ajaran</a:t>
            </a:r>
            <a:r>
              <a:rPr lang="en-US" sz="2000" b="1" dirty="0" smtClean="0">
                <a:solidFill>
                  <a:srgbClr val="FFFF00"/>
                </a:solidFill>
                <a:latin typeface="Garamond" pitchFamily="18" charset="0"/>
                <a:cs typeface="+mn-cs"/>
              </a:rPr>
              <a:t> agama </a:t>
            </a:r>
            <a:r>
              <a:rPr lang="en-US" sz="2000" b="1" dirty="0" err="1" smtClean="0">
                <a:solidFill>
                  <a:srgbClr val="FFFF00"/>
                </a:solidFill>
                <a:latin typeface="Garamond" pitchFamily="18" charset="0"/>
                <a:cs typeface="+mn-cs"/>
              </a:rPr>
              <a:t>yg</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dianutnya</a:t>
            </a:r>
            <a:endParaRPr lang="en-US" sz="1600" b="1" dirty="0" smtClean="0">
              <a:solidFill>
                <a:srgbClr val="FFFF00"/>
              </a:solidFill>
              <a:latin typeface="Garamond" pitchFamily="18" charset="0"/>
              <a:cs typeface="+mn-cs"/>
            </a:endParaRPr>
          </a:p>
        </p:txBody>
      </p:sp>
      <p:sp>
        <p:nvSpPr>
          <p:cNvPr id="21" name="Rectangle 20"/>
          <p:cNvSpPr/>
          <p:nvPr/>
        </p:nvSpPr>
        <p:spPr bwMode="auto">
          <a:xfrm>
            <a:off x="304800" y="4538658"/>
            <a:ext cx="3286148" cy="64294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FF0000"/>
                </a:solidFill>
                <a:latin typeface="Garamond" pitchFamily="18" charset="0"/>
                <a:cs typeface="+mn-cs"/>
              </a:rPr>
              <a:t>KURIKULUM 2013, </a:t>
            </a:r>
            <a:r>
              <a:rPr lang="en-US" b="1" dirty="0" err="1" smtClean="0">
                <a:solidFill>
                  <a:srgbClr val="FF0000"/>
                </a:solidFill>
                <a:latin typeface="Garamond" pitchFamily="18" charset="0"/>
                <a:cs typeface="+mn-cs"/>
              </a:rPr>
              <a:t>Kompetensi</a:t>
            </a:r>
            <a:r>
              <a:rPr lang="en-US" b="1" dirty="0" smtClean="0">
                <a:solidFill>
                  <a:srgbClr val="FF0000"/>
                </a:solidFill>
                <a:latin typeface="Garamond" pitchFamily="18" charset="0"/>
                <a:cs typeface="+mn-cs"/>
              </a:rPr>
              <a:t> </a:t>
            </a:r>
            <a:r>
              <a:rPr lang="en-US" b="1" dirty="0" err="1" smtClean="0">
                <a:solidFill>
                  <a:srgbClr val="FF0000"/>
                </a:solidFill>
                <a:latin typeface="Garamond" pitchFamily="18" charset="0"/>
                <a:cs typeface="+mn-cs"/>
              </a:rPr>
              <a:t>Inti</a:t>
            </a:r>
            <a:r>
              <a:rPr lang="en-US" b="1" dirty="0" smtClean="0">
                <a:solidFill>
                  <a:srgbClr val="FF0000"/>
                </a:solidFill>
                <a:latin typeface="Garamond" pitchFamily="18" charset="0"/>
                <a:cs typeface="+mn-cs"/>
              </a:rPr>
              <a:t> 1 </a:t>
            </a:r>
            <a:r>
              <a:rPr lang="en-US" b="1" dirty="0" err="1" smtClean="0">
                <a:solidFill>
                  <a:srgbClr val="FF0000"/>
                </a:solidFill>
                <a:latin typeface="Garamond" pitchFamily="18" charset="0"/>
                <a:cs typeface="+mn-cs"/>
              </a:rPr>
              <a:t>dan</a:t>
            </a:r>
            <a:r>
              <a:rPr lang="en-US" b="1" dirty="0" smtClean="0">
                <a:solidFill>
                  <a:srgbClr val="FF0000"/>
                </a:solidFill>
                <a:latin typeface="Garamond" pitchFamily="18" charset="0"/>
                <a:cs typeface="+mn-cs"/>
              </a:rPr>
              <a:t> 2</a:t>
            </a:r>
          </a:p>
        </p:txBody>
      </p:sp>
      <p:cxnSp>
        <p:nvCxnSpPr>
          <p:cNvPr id="22" name="Straight Arrow Connector 21"/>
          <p:cNvCxnSpPr/>
          <p:nvPr/>
        </p:nvCxnSpPr>
        <p:spPr bwMode="auto">
          <a:xfrm flipV="1">
            <a:off x="3590948" y="4824410"/>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3" name="Rectangle 22"/>
          <p:cNvSpPr/>
          <p:nvPr/>
        </p:nvSpPr>
        <p:spPr bwMode="auto">
          <a:xfrm>
            <a:off x="3871709" y="5300658"/>
            <a:ext cx="4919699" cy="642942"/>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b="1" dirty="0" err="1" smtClean="0">
                <a:solidFill>
                  <a:srgbClr val="FFFF00"/>
                </a:solidFill>
                <a:latin typeface="Garamond" pitchFamily="18" charset="0"/>
                <a:cs typeface="+mn-cs"/>
              </a:rPr>
              <a:t>Menjalankan</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Kewajibanku</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terhadap</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Tuhan</a:t>
            </a:r>
            <a:r>
              <a:rPr lang="en-US" sz="2000" b="1" dirty="0" smtClean="0">
                <a:solidFill>
                  <a:srgbClr val="FFFF00"/>
                </a:solidFill>
                <a:latin typeface="Garamond" pitchFamily="18" charset="0"/>
                <a:cs typeface="+mn-cs"/>
              </a:rPr>
              <a:t> Yang </a:t>
            </a:r>
            <a:r>
              <a:rPr lang="en-US" sz="2000" b="1" dirty="0" err="1" smtClean="0">
                <a:solidFill>
                  <a:srgbClr val="FFFF00"/>
                </a:solidFill>
                <a:latin typeface="Garamond" pitchFamily="18" charset="0"/>
                <a:cs typeface="+mn-cs"/>
              </a:rPr>
              <a:t>Maha</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Esa</a:t>
            </a:r>
            <a:endParaRPr lang="en-US" sz="2000" b="1" dirty="0" smtClean="0">
              <a:solidFill>
                <a:srgbClr val="FFFF00"/>
              </a:solidFill>
              <a:latin typeface="Garamond" pitchFamily="18" charset="0"/>
              <a:cs typeface="+mn-cs"/>
            </a:endParaRPr>
          </a:p>
        </p:txBody>
      </p:sp>
      <p:sp>
        <p:nvSpPr>
          <p:cNvPr id="24" name="Rectangle 23"/>
          <p:cNvSpPr/>
          <p:nvPr/>
        </p:nvSpPr>
        <p:spPr bwMode="auto">
          <a:xfrm>
            <a:off x="304800" y="5300658"/>
            <a:ext cx="3286148" cy="642942"/>
          </a:xfrm>
          <a:prstGeom prst="rect">
            <a:avLst/>
          </a:prstGeom>
          <a:solidFill>
            <a:schemeClr val="accent4">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err="1" smtClean="0">
                <a:solidFill>
                  <a:prstClr val="black"/>
                </a:solidFill>
                <a:latin typeface="Garamond" pitchFamily="18" charset="0"/>
                <a:cs typeface="+mn-cs"/>
              </a:rPr>
              <a:t>Dwi</a:t>
            </a:r>
            <a:r>
              <a:rPr lang="en-US" b="1" dirty="0" smtClean="0">
                <a:solidFill>
                  <a:prstClr val="black"/>
                </a:solidFill>
                <a:latin typeface="Garamond" pitchFamily="18" charset="0"/>
                <a:cs typeface="+mn-cs"/>
              </a:rPr>
              <a:t> </a:t>
            </a:r>
            <a:r>
              <a:rPr lang="en-US" b="1" dirty="0" err="1" smtClean="0">
                <a:solidFill>
                  <a:prstClr val="black"/>
                </a:solidFill>
                <a:latin typeface="Garamond" pitchFamily="18" charset="0"/>
                <a:cs typeface="+mn-cs"/>
              </a:rPr>
              <a:t>Satya</a:t>
            </a:r>
            <a:r>
              <a:rPr lang="en-US" b="1" dirty="0" smtClean="0">
                <a:solidFill>
                  <a:prstClr val="black"/>
                </a:solidFill>
                <a:latin typeface="Garamond" pitchFamily="18" charset="0"/>
                <a:cs typeface="+mn-cs"/>
              </a:rPr>
              <a:t>/Tri </a:t>
            </a:r>
            <a:r>
              <a:rPr lang="en-US" b="1" dirty="0" err="1" smtClean="0">
                <a:solidFill>
                  <a:prstClr val="black"/>
                </a:solidFill>
                <a:latin typeface="Garamond" pitchFamily="18" charset="0"/>
                <a:cs typeface="+mn-cs"/>
              </a:rPr>
              <a:t>Satya</a:t>
            </a:r>
            <a:endParaRPr lang="en-US" b="1" dirty="0" smtClean="0">
              <a:solidFill>
                <a:prstClr val="black"/>
              </a:solidFill>
              <a:latin typeface="Garamond" pitchFamily="18" charset="0"/>
              <a:cs typeface="+mn-cs"/>
            </a:endParaRPr>
          </a:p>
          <a:p>
            <a:pPr eaLnBrk="0" hangingPunct="0"/>
            <a:r>
              <a:rPr lang="en-US" b="1" dirty="0" err="1" smtClean="0">
                <a:solidFill>
                  <a:prstClr val="black"/>
                </a:solidFill>
                <a:latin typeface="Garamond" pitchFamily="18" charset="0"/>
                <a:cs typeface="+mn-cs"/>
              </a:rPr>
              <a:t>Gerakan</a:t>
            </a:r>
            <a:r>
              <a:rPr lang="en-US" b="1" dirty="0" smtClean="0">
                <a:solidFill>
                  <a:prstClr val="black"/>
                </a:solidFill>
                <a:latin typeface="Garamond" pitchFamily="18" charset="0"/>
                <a:cs typeface="+mn-cs"/>
              </a:rPr>
              <a:t> </a:t>
            </a:r>
            <a:r>
              <a:rPr lang="en-US" b="1" dirty="0" err="1" smtClean="0">
                <a:solidFill>
                  <a:prstClr val="black"/>
                </a:solidFill>
                <a:latin typeface="Garamond" pitchFamily="18" charset="0"/>
                <a:cs typeface="+mn-cs"/>
              </a:rPr>
              <a:t>Pramuka</a:t>
            </a:r>
            <a:endParaRPr lang="en-US" b="1" dirty="0" smtClean="0">
              <a:solidFill>
                <a:prstClr val="black"/>
              </a:solidFill>
              <a:latin typeface="Garamond" pitchFamily="18" charset="0"/>
              <a:cs typeface="+mn-cs"/>
            </a:endParaRPr>
          </a:p>
        </p:txBody>
      </p:sp>
      <p:cxnSp>
        <p:nvCxnSpPr>
          <p:cNvPr id="25" name="Straight Arrow Connector 24"/>
          <p:cNvCxnSpPr/>
          <p:nvPr/>
        </p:nvCxnSpPr>
        <p:spPr bwMode="auto">
          <a:xfrm flipV="1">
            <a:off x="3590948" y="5543552"/>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5" name="Rectangle 34"/>
          <p:cNvSpPr/>
          <p:nvPr/>
        </p:nvSpPr>
        <p:spPr bwMode="auto">
          <a:xfrm>
            <a:off x="3886223" y="6062658"/>
            <a:ext cx="4919699" cy="642942"/>
          </a:xfrm>
          <a:prstGeom prst="rect">
            <a:avLst/>
          </a:prstGeom>
          <a:solidFill>
            <a:srgbClr val="11111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b="1" dirty="0" err="1" smtClean="0">
                <a:solidFill>
                  <a:srgbClr val="FFFF00"/>
                </a:solidFill>
                <a:latin typeface="Garamond" pitchFamily="18" charset="0"/>
                <a:cs typeface="+mn-cs"/>
              </a:rPr>
              <a:t>Taqwa</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kepada</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Tuhan</a:t>
            </a:r>
            <a:r>
              <a:rPr lang="en-US" sz="2000" b="1" dirty="0" smtClean="0">
                <a:solidFill>
                  <a:srgbClr val="FFFF00"/>
                </a:solidFill>
                <a:latin typeface="Garamond" pitchFamily="18" charset="0"/>
                <a:cs typeface="+mn-cs"/>
              </a:rPr>
              <a:t> Yang </a:t>
            </a:r>
            <a:r>
              <a:rPr lang="en-US" sz="2000" b="1" dirty="0" err="1" smtClean="0">
                <a:solidFill>
                  <a:srgbClr val="FFFF00"/>
                </a:solidFill>
                <a:latin typeface="Garamond" pitchFamily="18" charset="0"/>
                <a:cs typeface="+mn-cs"/>
              </a:rPr>
              <a:t>Maha</a:t>
            </a:r>
            <a:r>
              <a:rPr lang="en-US" sz="2000" b="1" dirty="0" smtClean="0">
                <a:solidFill>
                  <a:srgbClr val="FFFF00"/>
                </a:solidFill>
                <a:latin typeface="Garamond" pitchFamily="18" charset="0"/>
                <a:cs typeface="+mn-cs"/>
              </a:rPr>
              <a:t> </a:t>
            </a:r>
            <a:r>
              <a:rPr lang="en-US" sz="2000" b="1" dirty="0" err="1" smtClean="0">
                <a:solidFill>
                  <a:srgbClr val="FFFF00"/>
                </a:solidFill>
                <a:latin typeface="Garamond" pitchFamily="18" charset="0"/>
                <a:cs typeface="+mn-cs"/>
              </a:rPr>
              <a:t>Esa</a:t>
            </a:r>
            <a:endParaRPr lang="en-US" sz="1600" b="1" dirty="0" smtClean="0">
              <a:solidFill>
                <a:srgbClr val="FFFF00"/>
              </a:solidFill>
              <a:latin typeface="Garamond" pitchFamily="18" charset="0"/>
              <a:cs typeface="+mn-cs"/>
            </a:endParaRPr>
          </a:p>
        </p:txBody>
      </p:sp>
      <p:sp>
        <p:nvSpPr>
          <p:cNvPr id="36" name="Rectangle 35"/>
          <p:cNvSpPr/>
          <p:nvPr/>
        </p:nvSpPr>
        <p:spPr bwMode="auto">
          <a:xfrm>
            <a:off x="304800" y="6062658"/>
            <a:ext cx="3286148" cy="642942"/>
          </a:xfrm>
          <a:prstGeom prst="rect">
            <a:avLst/>
          </a:prstGeom>
          <a:solidFill>
            <a:schemeClr val="accent4">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err="1" smtClean="0">
                <a:solidFill>
                  <a:prstClr val="black"/>
                </a:solidFill>
                <a:latin typeface="Garamond" pitchFamily="18" charset="0"/>
                <a:cs typeface="+mn-cs"/>
              </a:rPr>
              <a:t>Dwi</a:t>
            </a:r>
            <a:r>
              <a:rPr lang="en-US" b="1" dirty="0" smtClean="0">
                <a:solidFill>
                  <a:prstClr val="black"/>
                </a:solidFill>
                <a:latin typeface="Garamond" pitchFamily="18" charset="0"/>
                <a:cs typeface="+mn-cs"/>
              </a:rPr>
              <a:t> </a:t>
            </a:r>
            <a:r>
              <a:rPr lang="en-US" b="1" dirty="0" err="1" smtClean="0">
                <a:solidFill>
                  <a:prstClr val="black"/>
                </a:solidFill>
                <a:latin typeface="Garamond" pitchFamily="18" charset="0"/>
                <a:cs typeface="+mn-cs"/>
              </a:rPr>
              <a:t>Darma</a:t>
            </a:r>
            <a:r>
              <a:rPr lang="en-US" b="1" dirty="0" smtClean="0">
                <a:solidFill>
                  <a:prstClr val="black"/>
                </a:solidFill>
                <a:latin typeface="Garamond" pitchFamily="18" charset="0"/>
                <a:cs typeface="+mn-cs"/>
              </a:rPr>
              <a:t>/</a:t>
            </a:r>
            <a:r>
              <a:rPr lang="en-US" b="1" dirty="0" err="1" smtClean="0">
                <a:solidFill>
                  <a:prstClr val="black"/>
                </a:solidFill>
                <a:latin typeface="Garamond" pitchFamily="18" charset="0"/>
                <a:cs typeface="+mn-cs"/>
              </a:rPr>
              <a:t>Dasa</a:t>
            </a:r>
            <a:r>
              <a:rPr lang="en-US" b="1" dirty="0" smtClean="0">
                <a:solidFill>
                  <a:prstClr val="black"/>
                </a:solidFill>
                <a:latin typeface="Garamond" pitchFamily="18" charset="0"/>
                <a:cs typeface="+mn-cs"/>
              </a:rPr>
              <a:t> </a:t>
            </a:r>
            <a:r>
              <a:rPr lang="en-US" b="1" dirty="0" err="1" smtClean="0">
                <a:solidFill>
                  <a:prstClr val="black"/>
                </a:solidFill>
                <a:latin typeface="Garamond" pitchFamily="18" charset="0"/>
                <a:cs typeface="+mn-cs"/>
              </a:rPr>
              <a:t>Darma</a:t>
            </a:r>
            <a:r>
              <a:rPr lang="en-US" b="1" dirty="0" smtClean="0">
                <a:solidFill>
                  <a:prstClr val="black"/>
                </a:solidFill>
                <a:latin typeface="Garamond" pitchFamily="18" charset="0"/>
                <a:cs typeface="+mn-cs"/>
              </a:rPr>
              <a:t> </a:t>
            </a:r>
          </a:p>
          <a:p>
            <a:pPr eaLnBrk="0" hangingPunct="0"/>
            <a:r>
              <a:rPr lang="en-US" b="1" dirty="0" err="1" smtClean="0">
                <a:solidFill>
                  <a:prstClr val="black"/>
                </a:solidFill>
                <a:latin typeface="Garamond" pitchFamily="18" charset="0"/>
                <a:cs typeface="+mn-cs"/>
              </a:rPr>
              <a:t>Gerakan</a:t>
            </a:r>
            <a:r>
              <a:rPr lang="en-US" b="1" dirty="0" smtClean="0">
                <a:solidFill>
                  <a:prstClr val="black"/>
                </a:solidFill>
                <a:latin typeface="Garamond" pitchFamily="18" charset="0"/>
                <a:cs typeface="+mn-cs"/>
              </a:rPr>
              <a:t> </a:t>
            </a:r>
            <a:r>
              <a:rPr lang="en-US" b="1" dirty="0" err="1" smtClean="0">
                <a:solidFill>
                  <a:prstClr val="black"/>
                </a:solidFill>
                <a:latin typeface="Garamond" pitchFamily="18" charset="0"/>
                <a:cs typeface="+mn-cs"/>
              </a:rPr>
              <a:t>Pramuka</a:t>
            </a:r>
            <a:endParaRPr lang="en-US" b="1" dirty="0" smtClean="0">
              <a:solidFill>
                <a:prstClr val="black"/>
              </a:solidFill>
              <a:latin typeface="Garamond" pitchFamily="18" charset="0"/>
              <a:cs typeface="+mn-cs"/>
            </a:endParaRPr>
          </a:p>
        </p:txBody>
      </p:sp>
      <p:cxnSp>
        <p:nvCxnSpPr>
          <p:cNvPr id="37" name="Straight Arrow Connector 36"/>
          <p:cNvCxnSpPr/>
          <p:nvPr/>
        </p:nvCxnSpPr>
        <p:spPr bwMode="auto">
          <a:xfrm flipV="1">
            <a:off x="3590948" y="6305552"/>
            <a:ext cx="290731" cy="54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8" name="Rectangle 37"/>
          <p:cNvSpPr/>
          <p:nvPr/>
        </p:nvSpPr>
        <p:spPr bwMode="auto">
          <a:xfrm>
            <a:off x="304800" y="152400"/>
            <a:ext cx="8482042" cy="60960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b="1" dirty="0" smtClean="0">
                <a:solidFill>
                  <a:srgbClr val="111111"/>
                </a:solidFill>
                <a:latin typeface="Garamond" pitchFamily="18" charset="0"/>
                <a:cs typeface="+mn-cs"/>
              </a:rPr>
              <a:t>TUJUAN NASIONAL RI, TUJUAN &amp; FUNGSI PENDIDIKAN, KURIKULUM 2013, </a:t>
            </a:r>
            <a:r>
              <a:rPr lang="en-US" b="1" dirty="0" err="1" smtClean="0">
                <a:solidFill>
                  <a:srgbClr val="111111"/>
                </a:solidFill>
                <a:latin typeface="Garamond" pitchFamily="18" charset="0"/>
                <a:cs typeface="+mn-cs"/>
              </a:rPr>
              <a:t>hubungannya</a:t>
            </a:r>
            <a:r>
              <a:rPr lang="en-US" b="1" dirty="0" smtClean="0">
                <a:solidFill>
                  <a:srgbClr val="111111"/>
                </a:solidFill>
                <a:latin typeface="Garamond" pitchFamily="18" charset="0"/>
                <a:cs typeface="+mn-cs"/>
              </a:rPr>
              <a:t> DENGAN KODE KEHORMATAN GERAKAN PRAMUKA</a:t>
            </a:r>
          </a:p>
        </p:txBody>
      </p:sp>
      <p:cxnSp>
        <p:nvCxnSpPr>
          <p:cNvPr id="13" name="Elbow Connector 12"/>
          <p:cNvCxnSpPr>
            <a:stCxn id="38" idx="1"/>
            <a:endCxn id="48" idx="1"/>
          </p:cNvCxnSpPr>
          <p:nvPr/>
        </p:nvCxnSpPr>
        <p:spPr>
          <a:xfrm rot="10800000" flipV="1">
            <a:off x="285720" y="457199"/>
            <a:ext cx="19080" cy="576371"/>
          </a:xfrm>
          <a:prstGeom prst="bentConnector3">
            <a:avLst>
              <a:gd name="adj1" fmla="val 119686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endCxn id="56" idx="1"/>
          </p:cNvCxnSpPr>
          <p:nvPr/>
        </p:nvCxnSpPr>
        <p:spPr>
          <a:xfrm rot="16200000" flipH="1">
            <a:off x="-614370" y="1724140"/>
            <a:ext cx="1590661" cy="20952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1" name="Elbow Connector 60"/>
          <p:cNvCxnSpPr>
            <a:endCxn id="51" idx="1"/>
          </p:cNvCxnSpPr>
          <p:nvPr/>
        </p:nvCxnSpPr>
        <p:spPr>
          <a:xfrm rot="16200000" flipH="1">
            <a:off x="-121464" y="1231234"/>
            <a:ext cx="604849" cy="20952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3" name="Elbow Connector 62"/>
          <p:cNvCxnSpPr>
            <a:endCxn id="57" idx="1"/>
          </p:cNvCxnSpPr>
          <p:nvPr/>
        </p:nvCxnSpPr>
        <p:spPr>
          <a:xfrm rot="16200000" flipH="1">
            <a:off x="-270243" y="2870551"/>
            <a:ext cx="902406" cy="20952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7" name="Elbow Connector 66"/>
          <p:cNvCxnSpPr>
            <a:endCxn id="58" idx="1"/>
          </p:cNvCxnSpPr>
          <p:nvPr/>
        </p:nvCxnSpPr>
        <p:spPr>
          <a:xfrm rot="16200000" flipH="1">
            <a:off x="-174443" y="3637965"/>
            <a:ext cx="710809" cy="20951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1" name="Elbow Connector 70"/>
          <p:cNvCxnSpPr>
            <a:endCxn id="21" idx="1"/>
          </p:cNvCxnSpPr>
          <p:nvPr/>
        </p:nvCxnSpPr>
        <p:spPr>
          <a:xfrm rot="16200000" flipH="1">
            <a:off x="-292002" y="4263327"/>
            <a:ext cx="965006" cy="22859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p:cNvCxnSpPr>
            <a:endCxn id="24" idx="1"/>
          </p:cNvCxnSpPr>
          <p:nvPr/>
        </p:nvCxnSpPr>
        <p:spPr>
          <a:xfrm rot="16200000" flipH="1">
            <a:off x="-673003" y="4644326"/>
            <a:ext cx="1727006" cy="228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3" name="Elbow Connector 72"/>
          <p:cNvCxnSpPr>
            <a:endCxn id="36" idx="1"/>
          </p:cNvCxnSpPr>
          <p:nvPr/>
        </p:nvCxnSpPr>
        <p:spPr>
          <a:xfrm rot="16200000" flipH="1">
            <a:off x="-1054002" y="5025326"/>
            <a:ext cx="2489005" cy="228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963436692"/>
      </p:ext>
    </p:extLst>
  </p:cSld>
  <p:clrMapOvr>
    <a:masterClrMapping/>
  </p:clrMapOvr>
  <p:transition spd="slow">
    <p:wedg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304800" y="1981200"/>
            <a:ext cx="8153400" cy="12192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b="1" dirty="0" smtClean="0">
                <a:solidFill>
                  <a:prstClr val="white"/>
                </a:solidFill>
                <a:latin typeface="Arial" charset="0"/>
              </a:rPr>
              <a:t>Pembukaan UUD 1945 :</a:t>
            </a:r>
          </a:p>
          <a:p>
            <a:r>
              <a:rPr lang="id-ID" b="1" i="1" u="sng" dirty="0" smtClean="0">
                <a:solidFill>
                  <a:prstClr val="white"/>
                </a:solidFill>
                <a:latin typeface="Arial" charset="0"/>
              </a:rPr>
              <a:t>Atas berkat Rahmat Allah</a:t>
            </a:r>
            <a:r>
              <a:rPr lang="id-ID" dirty="0" smtClean="0">
                <a:solidFill>
                  <a:prstClr val="white"/>
                </a:solidFill>
                <a:latin typeface="Arial" charset="0"/>
              </a:rPr>
              <a:t> dan dengan didorongkan oleh keinginan luhur </a:t>
            </a:r>
          </a:p>
          <a:p>
            <a:r>
              <a:rPr lang="id-ID" dirty="0" smtClean="0">
                <a:solidFill>
                  <a:prstClr val="white"/>
                </a:solidFill>
                <a:latin typeface="Arial" charset="0"/>
              </a:rPr>
              <a:t>supaya berkehidupan yang bebas maka rakyat Indoneisa dengan ini </a:t>
            </a:r>
          </a:p>
          <a:p>
            <a:r>
              <a:rPr lang="id-ID" dirty="0" smtClean="0">
                <a:solidFill>
                  <a:prstClr val="white"/>
                </a:solidFill>
                <a:latin typeface="Arial" charset="0"/>
              </a:rPr>
              <a:t>menyatakan Kemerdekaannya</a:t>
            </a:r>
            <a:endParaRPr lang="en-US" dirty="0">
              <a:solidFill>
                <a:prstClr val="white"/>
              </a:solidFill>
              <a:latin typeface="Arial" charset="0"/>
            </a:endParaRPr>
          </a:p>
        </p:txBody>
      </p:sp>
      <p:sp>
        <p:nvSpPr>
          <p:cNvPr id="34" name="Rectangle 32"/>
          <p:cNvSpPr>
            <a:spLocks noChangeArrowheads="1"/>
          </p:cNvSpPr>
          <p:nvPr/>
        </p:nvSpPr>
        <p:spPr bwMode="auto">
          <a:xfrm>
            <a:off x="2133600" y="3505200"/>
            <a:ext cx="4724400" cy="7620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b="1" dirty="0" smtClean="0">
                <a:solidFill>
                  <a:prstClr val="white"/>
                </a:solidFill>
                <a:latin typeface="Arial" charset="0"/>
              </a:rPr>
              <a:t>PANCASILA</a:t>
            </a:r>
            <a:r>
              <a:rPr lang="id-ID" dirty="0" smtClean="0">
                <a:solidFill>
                  <a:prstClr val="white"/>
                </a:solidFill>
                <a:latin typeface="Arial" charset="0"/>
              </a:rPr>
              <a:t>, Sila 1 : </a:t>
            </a:r>
          </a:p>
          <a:p>
            <a:r>
              <a:rPr lang="id-ID" b="1" i="1" u="sng" dirty="0" smtClean="0">
                <a:solidFill>
                  <a:prstClr val="white"/>
                </a:solidFill>
                <a:latin typeface="Arial" charset="0"/>
              </a:rPr>
              <a:t>Ketuhanan Yang Maha Esa</a:t>
            </a:r>
            <a:endParaRPr lang="en-US" b="1" i="1" u="sng" dirty="0">
              <a:solidFill>
                <a:prstClr val="white"/>
              </a:solidFill>
              <a:latin typeface="Arial" charset="0"/>
            </a:endParaRPr>
          </a:p>
        </p:txBody>
      </p:sp>
      <p:sp>
        <p:nvSpPr>
          <p:cNvPr id="35" name="Rectangle 32"/>
          <p:cNvSpPr>
            <a:spLocks noChangeArrowheads="1"/>
          </p:cNvSpPr>
          <p:nvPr/>
        </p:nvSpPr>
        <p:spPr bwMode="auto">
          <a:xfrm>
            <a:off x="304800" y="5562600"/>
            <a:ext cx="7962900" cy="11430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b="1" dirty="0" smtClean="0">
                <a:solidFill>
                  <a:prstClr val="white"/>
                </a:solidFill>
                <a:latin typeface="Arial" charset="0"/>
              </a:rPr>
              <a:t>TRISATYA</a:t>
            </a:r>
            <a:r>
              <a:rPr lang="id-ID" dirty="0" smtClean="0">
                <a:solidFill>
                  <a:prstClr val="white"/>
                </a:solidFill>
                <a:latin typeface="Arial" charset="0"/>
              </a:rPr>
              <a:t> : Menjalankan Kewajibanku Terhadap </a:t>
            </a:r>
            <a:r>
              <a:rPr lang="id-ID" b="1" i="1" u="sng" dirty="0" smtClean="0">
                <a:solidFill>
                  <a:prstClr val="white"/>
                </a:solidFill>
                <a:latin typeface="Arial" charset="0"/>
              </a:rPr>
              <a:t>Tuhan</a:t>
            </a:r>
            <a:r>
              <a:rPr lang="en-US" b="1" i="1" u="sng" dirty="0" smtClean="0">
                <a:solidFill>
                  <a:prstClr val="white"/>
                </a:solidFill>
                <a:latin typeface="Arial" charset="0"/>
              </a:rPr>
              <a:t> Yang </a:t>
            </a:r>
            <a:r>
              <a:rPr lang="en-US" b="1" i="1" u="sng" dirty="0" err="1" smtClean="0">
                <a:solidFill>
                  <a:prstClr val="white"/>
                </a:solidFill>
                <a:latin typeface="Arial" charset="0"/>
              </a:rPr>
              <a:t>Maha</a:t>
            </a:r>
            <a:r>
              <a:rPr lang="en-US" b="1" i="1" u="sng" dirty="0" smtClean="0">
                <a:solidFill>
                  <a:prstClr val="white"/>
                </a:solidFill>
                <a:latin typeface="Arial" charset="0"/>
              </a:rPr>
              <a:t> </a:t>
            </a:r>
            <a:r>
              <a:rPr lang="en-US" b="1" i="1" u="sng" dirty="0" err="1" smtClean="0">
                <a:solidFill>
                  <a:prstClr val="white"/>
                </a:solidFill>
                <a:latin typeface="Arial" charset="0"/>
              </a:rPr>
              <a:t>Esa</a:t>
            </a:r>
            <a:r>
              <a:rPr lang="id-ID" b="1" dirty="0" smtClean="0">
                <a:solidFill>
                  <a:prstClr val="white"/>
                </a:solidFill>
                <a:latin typeface="Arial" charset="0"/>
              </a:rPr>
              <a:t>.</a:t>
            </a:r>
          </a:p>
          <a:p>
            <a:r>
              <a:rPr lang="id-ID" b="1" dirty="0" smtClean="0">
                <a:solidFill>
                  <a:prstClr val="white"/>
                </a:solidFill>
                <a:latin typeface="Arial" charset="0"/>
              </a:rPr>
              <a:t>DASA DARMA </a:t>
            </a:r>
            <a:r>
              <a:rPr lang="id-ID" dirty="0" smtClean="0">
                <a:solidFill>
                  <a:prstClr val="white"/>
                </a:solidFill>
                <a:latin typeface="Arial" charset="0"/>
              </a:rPr>
              <a:t>PRAMUKA, 1 : </a:t>
            </a:r>
          </a:p>
          <a:p>
            <a:r>
              <a:rPr lang="id-ID" b="1" i="1" u="sng" dirty="0" smtClean="0">
                <a:solidFill>
                  <a:prstClr val="white"/>
                </a:solidFill>
                <a:latin typeface="Arial" charset="0"/>
              </a:rPr>
              <a:t>Takwa Kepada Tuhan Yang Maha Esa</a:t>
            </a:r>
            <a:endParaRPr lang="en-US" b="1" i="1" u="sng" dirty="0">
              <a:solidFill>
                <a:prstClr val="white"/>
              </a:solidFill>
              <a:latin typeface="Arial" charset="0"/>
            </a:endParaRPr>
          </a:p>
        </p:txBody>
      </p:sp>
      <p:sp>
        <p:nvSpPr>
          <p:cNvPr id="49" name="Rectangle 8"/>
          <p:cNvSpPr>
            <a:spLocks noChangeArrowheads="1"/>
          </p:cNvSpPr>
          <p:nvPr/>
        </p:nvSpPr>
        <p:spPr bwMode="auto">
          <a:xfrm>
            <a:off x="1524000" y="381000"/>
            <a:ext cx="6096000" cy="12192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sz="2800" b="1" dirty="0" smtClean="0">
                <a:solidFill>
                  <a:prstClr val="white"/>
                </a:solidFill>
                <a:latin typeface="Arial" charset="0"/>
              </a:rPr>
              <a:t>Tugas </a:t>
            </a:r>
            <a:r>
              <a:rPr lang="en-US" sz="2800" b="1" dirty="0" smtClean="0">
                <a:solidFill>
                  <a:prstClr val="white"/>
                </a:solidFill>
                <a:latin typeface="Arial" charset="0"/>
              </a:rPr>
              <a:t>Para </a:t>
            </a:r>
            <a:r>
              <a:rPr lang="en-US" sz="2800" b="1" dirty="0" err="1" smtClean="0">
                <a:solidFill>
                  <a:prstClr val="white"/>
                </a:solidFill>
                <a:latin typeface="Arial" charset="0"/>
              </a:rPr>
              <a:t>Nabi</a:t>
            </a:r>
            <a:r>
              <a:rPr lang="id-ID" sz="2800" b="1" dirty="0" smtClean="0">
                <a:solidFill>
                  <a:prstClr val="white"/>
                </a:solidFill>
                <a:latin typeface="Arial" charset="0"/>
              </a:rPr>
              <a:t> : </a:t>
            </a:r>
          </a:p>
          <a:p>
            <a:r>
              <a:rPr lang="id-ID" sz="2800" b="1" i="1" u="sng" dirty="0" smtClean="0">
                <a:solidFill>
                  <a:prstClr val="white"/>
                </a:solidFill>
                <a:latin typeface="Arial" charset="0"/>
              </a:rPr>
              <a:t>Menyempurnakan Akhlak Manusia</a:t>
            </a:r>
            <a:endParaRPr lang="en-US" b="1" i="1" u="sng" dirty="0">
              <a:solidFill>
                <a:prstClr val="white"/>
              </a:solidFill>
              <a:latin typeface="Arial" charset="0"/>
            </a:endParaRPr>
          </a:p>
        </p:txBody>
      </p:sp>
      <p:sp>
        <p:nvSpPr>
          <p:cNvPr id="6" name="Rectangle 32"/>
          <p:cNvSpPr>
            <a:spLocks noChangeArrowheads="1"/>
          </p:cNvSpPr>
          <p:nvPr/>
        </p:nvSpPr>
        <p:spPr bwMode="auto">
          <a:xfrm>
            <a:off x="304800" y="4523510"/>
            <a:ext cx="8458200" cy="7620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b="1" dirty="0" smtClean="0">
                <a:solidFill>
                  <a:prstClr val="white"/>
                </a:solidFill>
                <a:latin typeface="Arial" charset="0"/>
              </a:rPr>
              <a:t>UU. SISDIKNAS 20 tahun 2003, Tujuan Pendidikan Nasional : </a:t>
            </a:r>
            <a:r>
              <a:rPr lang="id-ID" dirty="0" smtClean="0">
                <a:solidFill>
                  <a:prstClr val="white"/>
                </a:solidFill>
                <a:latin typeface="Arial" charset="0"/>
              </a:rPr>
              <a:t> </a:t>
            </a:r>
          </a:p>
          <a:p>
            <a:r>
              <a:rPr lang="id-ID" dirty="0" smtClean="0">
                <a:solidFill>
                  <a:prstClr val="white"/>
                </a:solidFill>
                <a:latin typeface="Arial" charset="0"/>
              </a:rPr>
              <a:t>Mewujudkan siswa yg </a:t>
            </a:r>
            <a:r>
              <a:rPr lang="id-ID" b="1" i="1" u="sng" dirty="0" smtClean="0">
                <a:solidFill>
                  <a:prstClr val="white"/>
                </a:solidFill>
                <a:latin typeface="Arial" charset="0"/>
              </a:rPr>
              <a:t>beriman dan bertakwa  terhadap Tuhan Yang Maha Esa</a:t>
            </a:r>
            <a:endParaRPr lang="en-US" b="1" i="1" u="sng" dirty="0">
              <a:solidFill>
                <a:prstClr val="white"/>
              </a:solidFill>
              <a:latin typeface="Arial" charset="0"/>
            </a:endParaRPr>
          </a:p>
        </p:txBody>
      </p:sp>
      <p:cxnSp>
        <p:nvCxnSpPr>
          <p:cNvPr id="8" name="Elbow Connector 7"/>
          <p:cNvCxnSpPr>
            <a:stCxn id="49" idx="3"/>
            <a:endCxn id="33" idx="3"/>
          </p:cNvCxnSpPr>
          <p:nvPr/>
        </p:nvCxnSpPr>
        <p:spPr bwMode="auto">
          <a:xfrm>
            <a:off x="7620000" y="990600"/>
            <a:ext cx="838200" cy="1600200"/>
          </a:xfrm>
          <a:prstGeom prst="bentConnector3">
            <a:avLst>
              <a:gd name="adj1" fmla="val 163759"/>
            </a:avLst>
          </a:prstGeom>
          <a:solidFill>
            <a:schemeClr val="accent1"/>
          </a:solidFill>
          <a:ln w="28575" cap="flat" cmpd="sng" algn="ctr">
            <a:solidFill>
              <a:schemeClr val="bg1"/>
            </a:solidFill>
            <a:prstDash val="solid"/>
            <a:round/>
            <a:headEnd type="arrow"/>
            <a:tailEnd type="arrow"/>
          </a:ln>
          <a:effectLst/>
        </p:spPr>
      </p:cxnSp>
      <p:cxnSp>
        <p:nvCxnSpPr>
          <p:cNvPr id="9" name="Elbow Connector 8"/>
          <p:cNvCxnSpPr>
            <a:stCxn id="33" idx="3"/>
            <a:endCxn id="34" idx="3"/>
          </p:cNvCxnSpPr>
          <p:nvPr/>
        </p:nvCxnSpPr>
        <p:spPr bwMode="auto">
          <a:xfrm flipH="1">
            <a:off x="6858000" y="2590800"/>
            <a:ext cx="1600200" cy="1295400"/>
          </a:xfrm>
          <a:prstGeom prst="bentConnector3">
            <a:avLst>
              <a:gd name="adj1" fmla="val -33398"/>
            </a:avLst>
          </a:prstGeom>
          <a:solidFill>
            <a:schemeClr val="accent1"/>
          </a:solidFill>
          <a:ln w="28575" cap="flat" cmpd="sng" algn="ctr">
            <a:solidFill>
              <a:schemeClr val="bg1"/>
            </a:solidFill>
            <a:prstDash val="solid"/>
            <a:round/>
            <a:headEnd type="arrow"/>
            <a:tailEnd type="arrow"/>
          </a:ln>
          <a:effectLst/>
        </p:spPr>
      </p:cxnSp>
      <p:cxnSp>
        <p:nvCxnSpPr>
          <p:cNvPr id="12" name="Elbow Connector 11"/>
          <p:cNvCxnSpPr>
            <a:stCxn id="34" idx="3"/>
            <a:endCxn id="6" idx="3"/>
          </p:cNvCxnSpPr>
          <p:nvPr/>
        </p:nvCxnSpPr>
        <p:spPr bwMode="auto">
          <a:xfrm>
            <a:off x="6858000" y="3886200"/>
            <a:ext cx="1905000" cy="1018310"/>
          </a:xfrm>
          <a:prstGeom prst="bentConnector3">
            <a:avLst>
              <a:gd name="adj1" fmla="val 112000"/>
            </a:avLst>
          </a:prstGeom>
          <a:solidFill>
            <a:schemeClr val="accent1"/>
          </a:solidFill>
          <a:ln w="28575" cap="flat" cmpd="sng" algn="ctr">
            <a:solidFill>
              <a:schemeClr val="bg1"/>
            </a:solidFill>
            <a:prstDash val="solid"/>
            <a:round/>
            <a:headEnd type="arrow"/>
            <a:tailEnd type="arrow"/>
          </a:ln>
          <a:effectLst/>
        </p:spPr>
      </p:cxnSp>
      <p:cxnSp>
        <p:nvCxnSpPr>
          <p:cNvPr id="15" name="Elbow Connector 14"/>
          <p:cNvCxnSpPr>
            <a:stCxn id="6" idx="3"/>
            <a:endCxn id="35" idx="3"/>
          </p:cNvCxnSpPr>
          <p:nvPr/>
        </p:nvCxnSpPr>
        <p:spPr bwMode="auto">
          <a:xfrm flipH="1">
            <a:off x="8267700" y="4904510"/>
            <a:ext cx="495300" cy="1229590"/>
          </a:xfrm>
          <a:prstGeom prst="bentConnector3">
            <a:avLst>
              <a:gd name="adj1" fmla="val -46154"/>
            </a:avLst>
          </a:prstGeom>
          <a:solidFill>
            <a:schemeClr val="accent1"/>
          </a:solidFill>
          <a:ln w="28575" cap="flat" cmpd="sng" algn="ctr">
            <a:solidFill>
              <a:schemeClr val="bg1"/>
            </a:solidFill>
            <a:prstDash val="solid"/>
            <a:round/>
            <a:headEnd type="arrow"/>
            <a:tailEnd type="arrow"/>
          </a:ln>
          <a:effectLst/>
        </p:spPr>
      </p:cxnSp>
    </p:spTree>
    <p:extLst>
      <p:ext uri="{BB962C8B-B14F-4D97-AF65-F5344CB8AC3E}">
        <p14:creationId xmlns="" xmlns:p14="http://schemas.microsoft.com/office/powerpoint/2010/main" val="57929085"/>
      </p:ext>
    </p:extLst>
  </p:cSld>
  <p:clrMapOvr>
    <a:masterClrMapping/>
  </p:clrMapOvr>
  <p:transition spd="slow">
    <p:wedg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09600" y="1981200"/>
            <a:ext cx="7848600" cy="685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sz="1600" b="1" dirty="0" smtClean="0">
                <a:solidFill>
                  <a:prstClr val="white"/>
                </a:solidFill>
                <a:latin typeface="Arial" charset="0"/>
              </a:rPr>
              <a:t>UU. SISDIKNAS 20 tahun 2003, Tujuan Pendidikan Nasional : </a:t>
            </a:r>
            <a:r>
              <a:rPr lang="id-ID" sz="1600" dirty="0" smtClean="0">
                <a:solidFill>
                  <a:prstClr val="white"/>
                </a:solidFill>
                <a:latin typeface="Arial" charset="0"/>
              </a:rPr>
              <a:t> </a:t>
            </a:r>
          </a:p>
          <a:p>
            <a:r>
              <a:rPr lang="id-ID" sz="1600" dirty="0" smtClean="0">
                <a:solidFill>
                  <a:prstClr val="white"/>
                </a:solidFill>
                <a:latin typeface="Arial" charset="0"/>
              </a:rPr>
              <a:t>Mewujudkan siswa yg </a:t>
            </a:r>
            <a:r>
              <a:rPr lang="id-ID" sz="1600" b="1" i="1" u="sng" dirty="0" smtClean="0">
                <a:solidFill>
                  <a:prstClr val="white"/>
                </a:solidFill>
                <a:latin typeface="Arial" charset="0"/>
              </a:rPr>
              <a:t>beriman dan bertakwa  terhadap Tuhan Yang Maha Esa</a:t>
            </a:r>
            <a:endParaRPr lang="en-US" sz="1600" b="1" i="1" u="sng" dirty="0">
              <a:solidFill>
                <a:prstClr val="white"/>
              </a:solidFill>
              <a:latin typeface="Arial" charset="0"/>
            </a:endParaRPr>
          </a:p>
        </p:txBody>
      </p:sp>
      <p:sp>
        <p:nvSpPr>
          <p:cNvPr id="34" name="Rectangle 32"/>
          <p:cNvSpPr>
            <a:spLocks noChangeArrowheads="1"/>
          </p:cNvSpPr>
          <p:nvPr/>
        </p:nvSpPr>
        <p:spPr bwMode="auto">
          <a:xfrm>
            <a:off x="609600" y="2895600"/>
            <a:ext cx="7848600" cy="7620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u="sng" dirty="0" smtClean="0">
                <a:solidFill>
                  <a:prstClr val="white"/>
                </a:solidFill>
                <a:latin typeface="Arial" charset="0"/>
              </a:rPr>
              <a:t>PANCASILA</a:t>
            </a:r>
            <a:r>
              <a:rPr lang="en-US" sz="2400" b="1" i="1" dirty="0" smtClean="0">
                <a:solidFill>
                  <a:prstClr val="white"/>
                </a:solidFill>
                <a:latin typeface="Arial" charset="0"/>
              </a:rPr>
              <a:t>, </a:t>
            </a:r>
            <a:r>
              <a:rPr lang="en-US" sz="2400" b="1" i="1" dirty="0" err="1" smtClean="0">
                <a:solidFill>
                  <a:prstClr val="white"/>
                </a:solidFill>
                <a:latin typeface="Arial" charset="0"/>
              </a:rPr>
              <a:t>Ketuhanan</a:t>
            </a:r>
            <a:r>
              <a:rPr lang="en-US" sz="2400" b="1" i="1" dirty="0" smtClean="0">
                <a:solidFill>
                  <a:prstClr val="white"/>
                </a:solidFill>
                <a:latin typeface="Arial" charset="0"/>
              </a:rPr>
              <a:t> Yang </a:t>
            </a:r>
            <a:r>
              <a:rPr lang="en-US" sz="2400" b="1" i="1" dirty="0" err="1" smtClean="0">
                <a:solidFill>
                  <a:prstClr val="white"/>
                </a:solidFill>
                <a:latin typeface="Arial" charset="0"/>
              </a:rPr>
              <a:t>Maha</a:t>
            </a:r>
            <a:r>
              <a:rPr lang="en-US" sz="2400" b="1" i="1" dirty="0" smtClean="0">
                <a:solidFill>
                  <a:prstClr val="white"/>
                </a:solidFill>
                <a:latin typeface="Arial" charset="0"/>
              </a:rPr>
              <a:t> </a:t>
            </a:r>
            <a:r>
              <a:rPr lang="en-US" sz="2400" b="1" i="1" dirty="0" err="1" smtClean="0">
                <a:solidFill>
                  <a:prstClr val="white"/>
                </a:solidFill>
                <a:latin typeface="Arial" charset="0"/>
              </a:rPr>
              <a:t>Esa</a:t>
            </a:r>
            <a:endParaRPr lang="en-US" sz="2400" b="1" i="1" dirty="0">
              <a:solidFill>
                <a:prstClr val="white"/>
              </a:solidFill>
              <a:latin typeface="Arial" charset="0"/>
            </a:endParaRPr>
          </a:p>
        </p:txBody>
      </p:sp>
      <p:sp>
        <p:nvSpPr>
          <p:cNvPr id="35" name="Rectangle 32"/>
          <p:cNvSpPr>
            <a:spLocks noChangeArrowheads="1"/>
          </p:cNvSpPr>
          <p:nvPr/>
        </p:nvSpPr>
        <p:spPr bwMode="auto">
          <a:xfrm>
            <a:off x="609600" y="4876800"/>
            <a:ext cx="7848600" cy="8382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id-ID" sz="2400" b="1" dirty="0" smtClean="0">
                <a:solidFill>
                  <a:prstClr val="white"/>
                </a:solidFill>
                <a:latin typeface="Arial" charset="0"/>
              </a:rPr>
              <a:t>DASA DARMA PRAMUKA</a:t>
            </a:r>
            <a:r>
              <a:rPr lang="id-ID" sz="2400" dirty="0" smtClean="0">
                <a:solidFill>
                  <a:prstClr val="white"/>
                </a:solidFill>
                <a:latin typeface="Arial" charset="0"/>
              </a:rPr>
              <a:t>, 1 : </a:t>
            </a:r>
          </a:p>
          <a:p>
            <a:r>
              <a:rPr lang="id-ID" sz="2400" b="1" i="1" u="sng" dirty="0" smtClean="0">
                <a:solidFill>
                  <a:prstClr val="white"/>
                </a:solidFill>
                <a:latin typeface="Arial" charset="0"/>
              </a:rPr>
              <a:t>Takwa Kepada Tuhan Yang Maha Esa</a:t>
            </a:r>
            <a:endParaRPr lang="en-US" sz="2400" b="1" i="1" u="sng" dirty="0">
              <a:solidFill>
                <a:prstClr val="white"/>
              </a:solidFill>
              <a:latin typeface="Arial" charset="0"/>
            </a:endParaRPr>
          </a:p>
        </p:txBody>
      </p:sp>
      <p:sp>
        <p:nvSpPr>
          <p:cNvPr id="49" name="Rectangle 8"/>
          <p:cNvSpPr>
            <a:spLocks noChangeArrowheads="1"/>
          </p:cNvSpPr>
          <p:nvPr/>
        </p:nvSpPr>
        <p:spPr bwMode="auto">
          <a:xfrm>
            <a:off x="1524000" y="228600"/>
            <a:ext cx="6096000" cy="1447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3200" b="1" i="1" dirty="0" smtClean="0">
                <a:solidFill>
                  <a:prstClr val="white"/>
                </a:solidFill>
                <a:latin typeface="Arial" charset="0"/>
              </a:rPr>
              <a:t>KEBERAGAMAAN </a:t>
            </a:r>
          </a:p>
          <a:p>
            <a:r>
              <a:rPr lang="en-US" sz="3200" b="1" i="1" dirty="0" err="1" smtClean="0">
                <a:solidFill>
                  <a:prstClr val="white"/>
                </a:solidFill>
                <a:latin typeface="Arial" charset="0"/>
              </a:rPr>
              <a:t>dalam</a:t>
            </a:r>
            <a:r>
              <a:rPr lang="en-US" sz="3200" b="1" i="1" dirty="0" smtClean="0">
                <a:solidFill>
                  <a:prstClr val="white"/>
                </a:solidFill>
                <a:latin typeface="Arial" charset="0"/>
              </a:rPr>
              <a:t> </a:t>
            </a:r>
          </a:p>
          <a:p>
            <a:r>
              <a:rPr lang="en-US" sz="3200" b="1" i="1" dirty="0" smtClean="0">
                <a:solidFill>
                  <a:prstClr val="white"/>
                </a:solidFill>
                <a:latin typeface="Arial" charset="0"/>
              </a:rPr>
              <a:t>KEBERAGAMAN</a:t>
            </a:r>
            <a:endParaRPr lang="en-US" sz="2000" b="1" i="1" dirty="0">
              <a:solidFill>
                <a:prstClr val="white"/>
              </a:solidFill>
              <a:latin typeface="Arial" charset="0"/>
            </a:endParaRPr>
          </a:p>
        </p:txBody>
      </p:sp>
      <p:sp>
        <p:nvSpPr>
          <p:cNvPr id="6" name="Rectangle 32"/>
          <p:cNvSpPr>
            <a:spLocks noChangeArrowheads="1"/>
          </p:cNvSpPr>
          <p:nvPr/>
        </p:nvSpPr>
        <p:spPr bwMode="auto">
          <a:xfrm>
            <a:off x="609600" y="3886200"/>
            <a:ext cx="7848600" cy="7620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u="sng" dirty="0" smtClean="0">
                <a:solidFill>
                  <a:prstClr val="white"/>
                </a:solidFill>
                <a:latin typeface="Arial" charset="0"/>
              </a:rPr>
              <a:t>TRI SATYA</a:t>
            </a:r>
            <a:r>
              <a:rPr lang="en-US" b="1" i="1" dirty="0" smtClean="0">
                <a:solidFill>
                  <a:prstClr val="white"/>
                </a:solidFill>
                <a:latin typeface="Arial" charset="0"/>
              </a:rPr>
              <a:t>, </a:t>
            </a:r>
            <a:r>
              <a:rPr lang="en-US" b="1" i="1" dirty="0" err="1" smtClean="0">
                <a:solidFill>
                  <a:prstClr val="white"/>
                </a:solidFill>
                <a:latin typeface="Arial" charset="0"/>
              </a:rPr>
              <a:t>Menjalankan</a:t>
            </a:r>
            <a:r>
              <a:rPr lang="en-US" b="1" i="1" dirty="0" smtClean="0">
                <a:solidFill>
                  <a:prstClr val="white"/>
                </a:solidFill>
                <a:latin typeface="Arial" charset="0"/>
              </a:rPr>
              <a:t> </a:t>
            </a:r>
            <a:r>
              <a:rPr lang="en-US" b="1" i="1" dirty="0" err="1" smtClean="0">
                <a:solidFill>
                  <a:prstClr val="white"/>
                </a:solidFill>
                <a:latin typeface="Arial" charset="0"/>
              </a:rPr>
              <a:t>Kewajibanku</a:t>
            </a:r>
            <a:r>
              <a:rPr lang="en-US" b="1" i="1" dirty="0" smtClean="0">
                <a:solidFill>
                  <a:prstClr val="white"/>
                </a:solidFill>
                <a:latin typeface="Arial" charset="0"/>
              </a:rPr>
              <a:t> </a:t>
            </a:r>
            <a:r>
              <a:rPr lang="en-US" b="1" i="1" dirty="0" err="1" smtClean="0">
                <a:solidFill>
                  <a:prstClr val="white"/>
                </a:solidFill>
                <a:latin typeface="Arial" charset="0"/>
              </a:rPr>
              <a:t>thd</a:t>
            </a:r>
            <a:r>
              <a:rPr lang="en-US" b="1" i="1" dirty="0" smtClean="0">
                <a:solidFill>
                  <a:prstClr val="white"/>
                </a:solidFill>
                <a:latin typeface="Arial" charset="0"/>
              </a:rPr>
              <a:t> TUHAN Yang </a:t>
            </a:r>
            <a:r>
              <a:rPr lang="en-US" b="1" i="1" dirty="0" err="1" smtClean="0">
                <a:solidFill>
                  <a:prstClr val="white"/>
                </a:solidFill>
                <a:latin typeface="Arial" charset="0"/>
              </a:rPr>
              <a:t>Maha</a:t>
            </a:r>
            <a:r>
              <a:rPr lang="en-US" b="1" i="1" dirty="0" smtClean="0">
                <a:solidFill>
                  <a:prstClr val="white"/>
                </a:solidFill>
                <a:latin typeface="Arial" charset="0"/>
              </a:rPr>
              <a:t> </a:t>
            </a:r>
            <a:r>
              <a:rPr lang="en-US" b="1" i="1" dirty="0" err="1" smtClean="0">
                <a:solidFill>
                  <a:prstClr val="white"/>
                </a:solidFill>
                <a:latin typeface="Arial" charset="0"/>
              </a:rPr>
              <a:t>Esa</a:t>
            </a:r>
            <a:endParaRPr lang="en-US" b="1" i="1" dirty="0">
              <a:solidFill>
                <a:prstClr val="white"/>
              </a:solidFill>
              <a:latin typeface="Arial" charset="0"/>
            </a:endParaRPr>
          </a:p>
        </p:txBody>
      </p:sp>
      <p:cxnSp>
        <p:nvCxnSpPr>
          <p:cNvPr id="8" name="Elbow Connector 7"/>
          <p:cNvCxnSpPr>
            <a:stCxn id="49" idx="3"/>
            <a:endCxn id="33" idx="3"/>
          </p:cNvCxnSpPr>
          <p:nvPr/>
        </p:nvCxnSpPr>
        <p:spPr bwMode="auto">
          <a:xfrm>
            <a:off x="7620000" y="952500"/>
            <a:ext cx="838200" cy="1371600"/>
          </a:xfrm>
          <a:prstGeom prst="bentConnector3">
            <a:avLst>
              <a:gd name="adj1" fmla="val 161948"/>
            </a:avLst>
          </a:prstGeom>
          <a:solidFill>
            <a:schemeClr val="accent1"/>
          </a:solidFill>
          <a:ln w="38100" cap="flat" cmpd="sng" algn="ctr">
            <a:solidFill>
              <a:schemeClr val="bg1"/>
            </a:solidFill>
            <a:prstDash val="solid"/>
            <a:round/>
            <a:headEnd type="arrow"/>
            <a:tailEnd type="arrow"/>
          </a:ln>
          <a:effectLst/>
        </p:spPr>
      </p:cxnSp>
      <p:cxnSp>
        <p:nvCxnSpPr>
          <p:cNvPr id="9" name="Elbow Connector 8"/>
          <p:cNvCxnSpPr>
            <a:stCxn id="33" idx="3"/>
            <a:endCxn id="34" idx="3"/>
          </p:cNvCxnSpPr>
          <p:nvPr/>
        </p:nvCxnSpPr>
        <p:spPr bwMode="auto">
          <a:xfrm>
            <a:off x="8458200" y="2324100"/>
            <a:ext cx="1588" cy="952500"/>
          </a:xfrm>
          <a:prstGeom prst="bentConnector3">
            <a:avLst>
              <a:gd name="adj1" fmla="val 32579229"/>
            </a:avLst>
          </a:prstGeom>
          <a:solidFill>
            <a:schemeClr val="accent1"/>
          </a:solidFill>
          <a:ln w="38100" cap="flat" cmpd="sng" algn="ctr">
            <a:solidFill>
              <a:schemeClr val="bg1"/>
            </a:solidFill>
            <a:prstDash val="solid"/>
            <a:round/>
            <a:headEnd type="arrow"/>
            <a:tailEnd type="arrow"/>
          </a:ln>
          <a:effectLst/>
        </p:spPr>
      </p:cxnSp>
      <p:cxnSp>
        <p:nvCxnSpPr>
          <p:cNvPr id="12" name="Elbow Connector 11"/>
          <p:cNvCxnSpPr>
            <a:stCxn id="34" idx="3"/>
            <a:endCxn id="6" idx="3"/>
          </p:cNvCxnSpPr>
          <p:nvPr/>
        </p:nvCxnSpPr>
        <p:spPr bwMode="auto">
          <a:xfrm>
            <a:off x="8458200" y="3276600"/>
            <a:ext cx="1588" cy="990600"/>
          </a:xfrm>
          <a:prstGeom prst="bentConnector3">
            <a:avLst>
              <a:gd name="adj1" fmla="val 32579229"/>
            </a:avLst>
          </a:prstGeom>
          <a:solidFill>
            <a:schemeClr val="accent1"/>
          </a:solidFill>
          <a:ln w="38100" cap="flat" cmpd="sng" algn="ctr">
            <a:solidFill>
              <a:schemeClr val="bg1"/>
            </a:solidFill>
            <a:prstDash val="solid"/>
            <a:round/>
            <a:headEnd type="arrow"/>
            <a:tailEnd type="arrow"/>
          </a:ln>
          <a:effectLst/>
        </p:spPr>
      </p:cxnSp>
      <p:cxnSp>
        <p:nvCxnSpPr>
          <p:cNvPr id="15" name="Elbow Connector 14"/>
          <p:cNvCxnSpPr>
            <a:stCxn id="6" idx="3"/>
            <a:endCxn id="35" idx="3"/>
          </p:cNvCxnSpPr>
          <p:nvPr/>
        </p:nvCxnSpPr>
        <p:spPr bwMode="auto">
          <a:xfrm>
            <a:off x="8458200" y="4267200"/>
            <a:ext cx="1588" cy="1028700"/>
          </a:xfrm>
          <a:prstGeom prst="bentConnector3">
            <a:avLst>
              <a:gd name="adj1" fmla="val 32579229"/>
            </a:avLst>
          </a:prstGeom>
          <a:solidFill>
            <a:schemeClr val="accent1"/>
          </a:solidFill>
          <a:ln w="38100" cap="flat" cmpd="sng" algn="ctr">
            <a:solidFill>
              <a:schemeClr val="bg1"/>
            </a:solidFill>
            <a:prstDash val="solid"/>
            <a:round/>
            <a:headEnd type="arrow"/>
            <a:tailEnd type="arrow"/>
          </a:ln>
          <a:effectLst/>
        </p:spPr>
      </p:cxnSp>
      <p:sp>
        <p:nvSpPr>
          <p:cNvPr id="41" name="Rectangle 32"/>
          <p:cNvSpPr>
            <a:spLocks noChangeArrowheads="1"/>
          </p:cNvSpPr>
          <p:nvPr/>
        </p:nvSpPr>
        <p:spPr bwMode="auto">
          <a:xfrm>
            <a:off x="609600" y="5943600"/>
            <a:ext cx="7848600" cy="8382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000" b="1" dirty="0" err="1" smtClean="0">
                <a:solidFill>
                  <a:prstClr val="white"/>
                </a:solidFill>
                <a:latin typeface="Arial" charset="0"/>
              </a:rPr>
              <a:t>Syarat</a:t>
            </a:r>
            <a:r>
              <a:rPr lang="en-US" sz="2000" b="1" dirty="0" smtClean="0">
                <a:solidFill>
                  <a:prstClr val="white"/>
                </a:solidFill>
                <a:latin typeface="Arial" charset="0"/>
              </a:rPr>
              <a:t> </a:t>
            </a:r>
            <a:r>
              <a:rPr lang="en-US" sz="2000" b="1" dirty="0" err="1" smtClean="0">
                <a:solidFill>
                  <a:prstClr val="white"/>
                </a:solidFill>
                <a:latin typeface="Arial" charset="0"/>
              </a:rPr>
              <a:t>Kecakapan</a:t>
            </a:r>
            <a:r>
              <a:rPr lang="en-US" sz="2000" b="1" dirty="0" smtClean="0">
                <a:solidFill>
                  <a:prstClr val="white"/>
                </a:solidFill>
                <a:latin typeface="Arial" charset="0"/>
              </a:rPr>
              <a:t> </a:t>
            </a:r>
            <a:r>
              <a:rPr lang="en-US" sz="2000" b="1" dirty="0" err="1" smtClean="0">
                <a:solidFill>
                  <a:prstClr val="white"/>
                </a:solidFill>
                <a:latin typeface="Arial" charset="0"/>
              </a:rPr>
              <a:t>Umum</a:t>
            </a:r>
            <a:r>
              <a:rPr lang="en-US" sz="2000" b="1" dirty="0" smtClean="0">
                <a:solidFill>
                  <a:prstClr val="white"/>
                </a:solidFill>
                <a:latin typeface="Arial" charset="0"/>
              </a:rPr>
              <a:t> ( SKU ),          </a:t>
            </a:r>
            <a:r>
              <a:rPr lang="en-US" sz="2000" b="1" dirty="0" err="1" smtClean="0">
                <a:solidFill>
                  <a:prstClr val="white"/>
                </a:solidFill>
                <a:latin typeface="Arial" charset="0"/>
              </a:rPr>
              <a:t>Silabus</a:t>
            </a:r>
            <a:r>
              <a:rPr lang="en-US" sz="2000" b="1" dirty="0" smtClean="0">
                <a:solidFill>
                  <a:prstClr val="white"/>
                </a:solidFill>
                <a:latin typeface="Arial" charset="0"/>
              </a:rPr>
              <a:t> </a:t>
            </a:r>
            <a:r>
              <a:rPr lang="en-US" sz="2000" b="1" dirty="0" err="1" smtClean="0">
                <a:solidFill>
                  <a:prstClr val="white"/>
                </a:solidFill>
                <a:latin typeface="Arial" charset="0"/>
              </a:rPr>
              <a:t>Kurikulum</a:t>
            </a:r>
            <a:r>
              <a:rPr lang="en-US" sz="2000" b="1" dirty="0" smtClean="0">
                <a:solidFill>
                  <a:prstClr val="white"/>
                </a:solidFill>
                <a:latin typeface="Arial" charset="0"/>
              </a:rPr>
              <a:t> 2013</a:t>
            </a:r>
            <a:endParaRPr lang="en-US" sz="2000" b="1" i="1" u="sng" dirty="0">
              <a:solidFill>
                <a:prstClr val="white"/>
              </a:solidFill>
              <a:latin typeface="Arial" charset="0"/>
            </a:endParaRPr>
          </a:p>
        </p:txBody>
      </p:sp>
      <p:cxnSp>
        <p:nvCxnSpPr>
          <p:cNvPr id="43" name="Straight Arrow Connector 42"/>
          <p:cNvCxnSpPr/>
          <p:nvPr/>
        </p:nvCxnSpPr>
        <p:spPr bwMode="auto">
          <a:xfrm>
            <a:off x="4876800" y="6400800"/>
            <a:ext cx="457200" cy="1588"/>
          </a:xfrm>
          <a:prstGeom prst="straightConnector1">
            <a:avLst/>
          </a:prstGeom>
          <a:solidFill>
            <a:schemeClr val="accent1"/>
          </a:solidFill>
          <a:ln w="28575" cap="flat" cmpd="sng" algn="ctr">
            <a:solidFill>
              <a:schemeClr val="bg1"/>
            </a:solidFill>
            <a:prstDash val="solid"/>
            <a:round/>
            <a:headEnd type="none" w="med" len="med"/>
            <a:tailEnd type="arrow"/>
          </a:ln>
          <a:effectLst/>
        </p:spPr>
      </p:cxnSp>
      <p:cxnSp>
        <p:nvCxnSpPr>
          <p:cNvPr id="45" name="Elbow Connector 44"/>
          <p:cNvCxnSpPr/>
          <p:nvPr/>
        </p:nvCxnSpPr>
        <p:spPr bwMode="auto">
          <a:xfrm>
            <a:off x="8458200" y="5295900"/>
            <a:ext cx="1588" cy="1028700"/>
          </a:xfrm>
          <a:prstGeom prst="bentConnector3">
            <a:avLst>
              <a:gd name="adj1" fmla="val 32579229"/>
            </a:avLst>
          </a:prstGeom>
          <a:solidFill>
            <a:schemeClr val="accent1"/>
          </a:solidFill>
          <a:ln w="38100" cap="flat" cmpd="sng" algn="ctr">
            <a:solidFill>
              <a:schemeClr val="bg1"/>
            </a:solidFill>
            <a:prstDash val="solid"/>
            <a:round/>
            <a:headEnd type="arrow"/>
            <a:tailEnd type="arrow"/>
          </a:ln>
          <a:effectLst/>
        </p:spPr>
      </p:cxnSp>
    </p:spTree>
    <p:extLst>
      <p:ext uri="{BB962C8B-B14F-4D97-AF65-F5344CB8AC3E}">
        <p14:creationId xmlns="" xmlns:p14="http://schemas.microsoft.com/office/powerpoint/2010/main" val="183500546"/>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
                                            <p:bg/>
                                          </p:spTgt>
                                        </p:tgtEl>
                                        <p:attrNameLst>
                                          <p:attrName>style.visibility</p:attrName>
                                        </p:attrNameLst>
                                      </p:cBhvr>
                                      <p:to>
                                        <p:strVal val="visible"/>
                                      </p:to>
                                    </p:set>
                                    <p:animEffect transition="in" filter="fade">
                                      <p:cBhvr>
                                        <p:cTn id="12" dur="2000"/>
                                        <p:tgtEl>
                                          <p:spTgt spid="33">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3">
                                            <p:txEl>
                                              <p:pRg st="0" end="0"/>
                                            </p:txEl>
                                          </p:spTgt>
                                        </p:tgtEl>
                                        <p:attrNameLst>
                                          <p:attrName>style.visibility</p:attrName>
                                        </p:attrNameLst>
                                      </p:cBhvr>
                                      <p:to>
                                        <p:strVal val="visible"/>
                                      </p:to>
                                    </p:set>
                                    <p:animEffect transition="in" filter="fade">
                                      <p:cBhvr>
                                        <p:cTn id="15" dur="2000"/>
                                        <p:tgtEl>
                                          <p:spTgt spid="3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3">
                                            <p:txEl>
                                              <p:pRg st="1" end="1"/>
                                            </p:txEl>
                                          </p:spTgt>
                                        </p:tgtEl>
                                        <p:attrNameLst>
                                          <p:attrName>style.visibility</p:attrName>
                                        </p:attrNameLst>
                                      </p:cBhvr>
                                      <p:to>
                                        <p:strVal val="visible"/>
                                      </p:to>
                                    </p:set>
                                    <p:animEffect transition="in" filter="fade">
                                      <p:cBhvr>
                                        <p:cTn id="18" dur="2000"/>
                                        <p:tgtEl>
                                          <p:spTgt spid="3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4">
                                            <p:bg/>
                                          </p:spTgt>
                                        </p:tgtEl>
                                        <p:attrNameLst>
                                          <p:attrName>style.visibility</p:attrName>
                                        </p:attrNameLst>
                                      </p:cBhvr>
                                      <p:to>
                                        <p:strVal val="visible"/>
                                      </p:to>
                                    </p:set>
                                    <p:anim calcmode="lin" valueType="num">
                                      <p:cBhvr additive="base">
                                        <p:cTn id="28" dur="500" fill="hold"/>
                                        <p:tgtEl>
                                          <p:spTgt spid="34">
                                            <p:bg/>
                                          </p:spTgt>
                                        </p:tgtEl>
                                        <p:attrNameLst>
                                          <p:attrName>ppt_x</p:attrName>
                                        </p:attrNameLst>
                                      </p:cBhvr>
                                      <p:tavLst>
                                        <p:tav tm="0">
                                          <p:val>
                                            <p:strVal val="#ppt_x"/>
                                          </p:val>
                                        </p:tav>
                                        <p:tav tm="100000">
                                          <p:val>
                                            <p:strVal val="#ppt_x"/>
                                          </p:val>
                                        </p:tav>
                                      </p:tavLst>
                                    </p:anim>
                                    <p:anim calcmode="lin" valueType="num">
                                      <p:cBhvr additive="base">
                                        <p:cTn id="29" dur="500" fill="hold"/>
                                        <p:tgtEl>
                                          <p:spTgt spid="34">
                                            <p:bg/>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4">
                                            <p:txEl>
                                              <p:pRg st="0" end="0"/>
                                            </p:txEl>
                                          </p:spTgt>
                                        </p:tgtEl>
                                        <p:attrNameLst>
                                          <p:attrName>style.visibility</p:attrName>
                                        </p:attrNameLst>
                                      </p:cBhvr>
                                      <p:to>
                                        <p:strVal val="visible"/>
                                      </p:to>
                                    </p:set>
                                    <p:anim calcmode="lin" valueType="num">
                                      <p:cBhvr additive="base">
                                        <p:cTn id="32"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nodeType="click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down)">
                                      <p:cBhvr>
                                        <p:cTn id="38" dur="500"/>
                                        <p:tgtEl>
                                          <p:spTgt spid="12"/>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6">
                                            <p:bg/>
                                          </p:spTgt>
                                        </p:tgtEl>
                                        <p:attrNameLst>
                                          <p:attrName>style.visibility</p:attrName>
                                        </p:attrNameLst>
                                      </p:cBhvr>
                                      <p:to>
                                        <p:strVal val="visible"/>
                                      </p:to>
                                    </p:set>
                                    <p:animEffect transition="in" filter="fade">
                                      <p:cBhvr>
                                        <p:cTn id="43" dur="2000"/>
                                        <p:tgtEl>
                                          <p:spTgt spid="6">
                                            <p:bg/>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
                                            <p:txEl>
                                              <p:pRg st="0" end="0"/>
                                            </p:txEl>
                                          </p:spTgt>
                                        </p:tgtEl>
                                        <p:attrNameLst>
                                          <p:attrName>style.visibility</p:attrName>
                                        </p:attrNameLst>
                                      </p:cBhvr>
                                      <p:to>
                                        <p:strVal val="visible"/>
                                      </p:to>
                                    </p:set>
                                    <p:animEffect transition="in" filter="fade">
                                      <p:cBhvr>
                                        <p:cTn id="46" dur="2000"/>
                                        <p:tgtEl>
                                          <p:spTgt spid="6">
                                            <p:txEl>
                                              <p:pRg st="0" end="0"/>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2000"/>
                                        <p:tgtEl>
                                          <p:spTgt spid="1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35">
                                            <p:bg/>
                                          </p:spTgt>
                                        </p:tgtEl>
                                        <p:attrNameLst>
                                          <p:attrName>style.visibility</p:attrName>
                                        </p:attrNameLst>
                                      </p:cBhvr>
                                      <p:to>
                                        <p:strVal val="visible"/>
                                      </p:to>
                                    </p:set>
                                    <p:animEffect transition="in" filter="fade">
                                      <p:cBhvr>
                                        <p:cTn id="56" dur="2000"/>
                                        <p:tgtEl>
                                          <p:spTgt spid="35">
                                            <p:bg/>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5">
                                            <p:txEl>
                                              <p:pRg st="0" end="0"/>
                                            </p:txEl>
                                          </p:spTgt>
                                        </p:tgtEl>
                                        <p:attrNameLst>
                                          <p:attrName>style.visibility</p:attrName>
                                        </p:attrNameLst>
                                      </p:cBhvr>
                                      <p:to>
                                        <p:strVal val="visible"/>
                                      </p:to>
                                    </p:set>
                                    <p:animEffect transition="in" filter="fade">
                                      <p:cBhvr>
                                        <p:cTn id="59" dur="2000"/>
                                        <p:tgtEl>
                                          <p:spTgt spid="35">
                                            <p:txEl>
                                              <p:pRg st="0" end="0"/>
                                            </p:txEl>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35">
                                            <p:txEl>
                                              <p:pRg st="1" end="1"/>
                                            </p:txEl>
                                          </p:spTgt>
                                        </p:tgtEl>
                                        <p:attrNameLst>
                                          <p:attrName>style.visibility</p:attrName>
                                        </p:attrNameLst>
                                      </p:cBhvr>
                                      <p:to>
                                        <p:strVal val="visible"/>
                                      </p:to>
                                    </p:set>
                                    <p:animEffect transition="in" filter="fade">
                                      <p:cBhvr>
                                        <p:cTn id="62" dur="2000"/>
                                        <p:tgtEl>
                                          <p:spTgt spid="35">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45"/>
                                        </p:tgtEl>
                                        <p:attrNameLst>
                                          <p:attrName>style.visibility</p:attrName>
                                        </p:attrNameLst>
                                      </p:cBhvr>
                                      <p:to>
                                        <p:strVal val="visible"/>
                                      </p:to>
                                    </p:set>
                                    <p:animEffect transition="in" filter="fade">
                                      <p:cBhvr>
                                        <p:cTn id="67" dur="2000"/>
                                        <p:tgtEl>
                                          <p:spTgt spid="4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41">
                                            <p:bg/>
                                          </p:spTgt>
                                        </p:tgtEl>
                                        <p:attrNameLst>
                                          <p:attrName>style.visibility</p:attrName>
                                        </p:attrNameLst>
                                      </p:cBhvr>
                                      <p:to>
                                        <p:strVal val="visible"/>
                                      </p:to>
                                    </p:set>
                                    <p:animEffect transition="in" filter="fade">
                                      <p:cBhvr>
                                        <p:cTn id="72" dur="2000"/>
                                        <p:tgtEl>
                                          <p:spTgt spid="41">
                                            <p:bg/>
                                          </p:spTgt>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41">
                                            <p:txEl>
                                              <p:pRg st="0" end="0"/>
                                            </p:txEl>
                                          </p:spTgt>
                                        </p:tgtEl>
                                        <p:attrNameLst>
                                          <p:attrName>style.visibility</p:attrName>
                                        </p:attrNameLst>
                                      </p:cBhvr>
                                      <p:to>
                                        <p:strVal val="visible"/>
                                      </p:to>
                                    </p:set>
                                    <p:animEffect transition="in" filter="fade">
                                      <p:cBhvr>
                                        <p:cTn id="75" dur="2000"/>
                                        <p:tgtEl>
                                          <p:spTgt spid="41">
                                            <p:txEl>
                                              <p:pRg st="0" end="0"/>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nodeType="clickEffect">
                                  <p:stCondLst>
                                    <p:cond delay="0"/>
                                  </p:stCondLst>
                                  <p:childTnLst>
                                    <p:set>
                                      <p:cBhvr>
                                        <p:cTn id="79" dur="1" fill="hold">
                                          <p:stCondLst>
                                            <p:cond delay="0"/>
                                          </p:stCondLst>
                                        </p:cTn>
                                        <p:tgtEl>
                                          <p:spTgt spid="43"/>
                                        </p:tgtEl>
                                        <p:attrNameLst>
                                          <p:attrName>style.visibility</p:attrName>
                                        </p:attrNameLst>
                                      </p:cBhvr>
                                      <p:to>
                                        <p:strVal val="visible"/>
                                      </p:to>
                                    </p:set>
                                    <p:anim calcmode="lin" valueType="num">
                                      <p:cBhvr additive="base">
                                        <p:cTn id="80" dur="500" fill="hold"/>
                                        <p:tgtEl>
                                          <p:spTgt spid="43"/>
                                        </p:tgtEl>
                                        <p:attrNameLst>
                                          <p:attrName>ppt_x</p:attrName>
                                        </p:attrNameLst>
                                      </p:cBhvr>
                                      <p:tavLst>
                                        <p:tav tm="0">
                                          <p:val>
                                            <p:strVal val="#ppt_x"/>
                                          </p:val>
                                        </p:tav>
                                        <p:tav tm="100000">
                                          <p:val>
                                            <p:strVal val="#ppt_x"/>
                                          </p:val>
                                        </p:tav>
                                      </p:tavLst>
                                    </p:anim>
                                    <p:anim calcmode="lin" valueType="num">
                                      <p:cBhvr additive="base">
                                        <p:cTn id="81"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53" presetClass="entr" presetSubtype="16" fill="hold" grpId="0" nodeType="clickEffect">
                                  <p:stCondLst>
                                    <p:cond delay="0"/>
                                  </p:stCondLst>
                                  <p:childTnLst>
                                    <p:set>
                                      <p:cBhvr>
                                        <p:cTn id="85" dur="1" fill="hold">
                                          <p:stCondLst>
                                            <p:cond delay="0"/>
                                          </p:stCondLst>
                                        </p:cTn>
                                        <p:tgtEl>
                                          <p:spTgt spid="49"/>
                                        </p:tgtEl>
                                        <p:attrNameLst>
                                          <p:attrName>style.visibility</p:attrName>
                                        </p:attrNameLst>
                                      </p:cBhvr>
                                      <p:to>
                                        <p:strVal val="visible"/>
                                      </p:to>
                                    </p:set>
                                    <p:anim calcmode="lin" valueType="num">
                                      <p:cBhvr>
                                        <p:cTn id="86" dur="500" fill="hold"/>
                                        <p:tgtEl>
                                          <p:spTgt spid="49"/>
                                        </p:tgtEl>
                                        <p:attrNameLst>
                                          <p:attrName>ppt_w</p:attrName>
                                        </p:attrNameLst>
                                      </p:cBhvr>
                                      <p:tavLst>
                                        <p:tav tm="0">
                                          <p:val>
                                            <p:fltVal val="0"/>
                                          </p:val>
                                        </p:tav>
                                        <p:tav tm="100000">
                                          <p:val>
                                            <p:strVal val="#ppt_w"/>
                                          </p:val>
                                        </p:tav>
                                      </p:tavLst>
                                    </p:anim>
                                    <p:anim calcmode="lin" valueType="num">
                                      <p:cBhvr>
                                        <p:cTn id="87" dur="500" fill="hold"/>
                                        <p:tgtEl>
                                          <p:spTgt spid="49"/>
                                        </p:tgtEl>
                                        <p:attrNameLst>
                                          <p:attrName>ppt_h</p:attrName>
                                        </p:attrNameLst>
                                      </p:cBhvr>
                                      <p:tavLst>
                                        <p:tav tm="0">
                                          <p:val>
                                            <p:fltVal val="0"/>
                                          </p:val>
                                        </p:tav>
                                        <p:tav tm="100000">
                                          <p:val>
                                            <p:strVal val="#ppt_h"/>
                                          </p:val>
                                        </p:tav>
                                      </p:tavLst>
                                    </p:anim>
                                    <p:animEffect transition="in" filter="fade">
                                      <p:cBhvr>
                                        <p:cTn id="88"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4" grpId="0" build="allAtOnce" animBg="1"/>
      <p:bldP spid="35" grpId="0" build="allAtOnce" animBg="1"/>
      <p:bldP spid="49" grpId="0" animBg="1"/>
      <p:bldP spid="6" grpId="0" build="allAtOnce" animBg="1"/>
      <p:bldP spid="41" grpId="0" build="allAtOnce"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09600" y="1049058"/>
            <a:ext cx="7848600" cy="28194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1 : SPIRITUAL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a:solidFill>
                <a:schemeClr val="bg1"/>
              </a:solidFill>
            </a:endParaRPr>
          </a:p>
        </p:txBody>
      </p:sp>
      <p:sp>
        <p:nvSpPr>
          <p:cNvPr id="35" name="Rectangle 32"/>
          <p:cNvSpPr>
            <a:spLocks noChangeArrowheads="1"/>
          </p:cNvSpPr>
          <p:nvPr/>
        </p:nvSpPr>
        <p:spPr bwMode="auto">
          <a:xfrm>
            <a:off x="609600" y="4887306"/>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s-ES" sz="2400" dirty="0" err="1">
                <a:solidFill>
                  <a:schemeClr val="bg1"/>
                </a:solidFill>
              </a:rPr>
              <a:t>Siaga</a:t>
            </a:r>
            <a:r>
              <a:rPr lang="es-ES" sz="2400" dirty="0">
                <a:solidFill>
                  <a:schemeClr val="bg1"/>
                </a:solidFill>
              </a:rPr>
              <a:t> </a:t>
            </a:r>
            <a:r>
              <a:rPr lang="es-ES" sz="2400" dirty="0" err="1">
                <a:solidFill>
                  <a:schemeClr val="bg1"/>
                </a:solidFill>
              </a:rPr>
              <a:t>itu</a:t>
            </a:r>
            <a:r>
              <a:rPr lang="es-ES" sz="2400" dirty="0">
                <a:solidFill>
                  <a:schemeClr val="bg1"/>
                </a:solidFill>
              </a:rPr>
              <a:t> </a:t>
            </a:r>
            <a:r>
              <a:rPr lang="es-ES" sz="2400" dirty="0" err="1">
                <a:solidFill>
                  <a:schemeClr val="bg1"/>
                </a:solidFill>
              </a:rPr>
              <a:t>patuh</a:t>
            </a:r>
            <a:r>
              <a:rPr lang="es-ES" sz="2400" dirty="0">
                <a:solidFill>
                  <a:schemeClr val="bg1"/>
                </a:solidFill>
              </a:rPr>
              <a:t> pada </a:t>
            </a:r>
            <a:r>
              <a:rPr lang="es-ES" sz="2400" dirty="0" err="1">
                <a:solidFill>
                  <a:schemeClr val="bg1"/>
                </a:solidFill>
              </a:rPr>
              <a:t>ayah</a:t>
            </a:r>
            <a:r>
              <a:rPr lang="es-ES" sz="2400" dirty="0">
                <a:solidFill>
                  <a:schemeClr val="bg1"/>
                </a:solidFill>
              </a:rPr>
              <a:t> dan </a:t>
            </a:r>
            <a:r>
              <a:rPr lang="es-ES" sz="2400" dirty="0" err="1">
                <a:solidFill>
                  <a:schemeClr val="bg1"/>
                </a:solidFill>
              </a:rPr>
              <a:t>ibundanya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072268"/>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a:solidFill>
                  <a:prstClr val="white"/>
                </a:solidFill>
                <a:latin typeface="Arial" charset="0"/>
              </a:rPr>
              <a:t>Menjalankan</a:t>
            </a:r>
            <a:r>
              <a:rPr lang="en-US" b="1" i="1" dirty="0">
                <a:solidFill>
                  <a:prstClr val="white"/>
                </a:solidFill>
                <a:latin typeface="Arial" charset="0"/>
              </a:rPr>
              <a:t> </a:t>
            </a:r>
            <a:r>
              <a:rPr lang="en-US" b="1" i="1" dirty="0" err="1">
                <a:solidFill>
                  <a:prstClr val="white"/>
                </a:solidFill>
                <a:latin typeface="Arial" charset="0"/>
              </a:rPr>
              <a:t>kewajibanku</a:t>
            </a:r>
            <a:r>
              <a:rPr lang="en-US" b="1" i="1" dirty="0">
                <a:solidFill>
                  <a:prstClr val="white"/>
                </a:solidFill>
                <a:latin typeface="Arial" charset="0"/>
              </a:rPr>
              <a:t> </a:t>
            </a:r>
            <a:r>
              <a:rPr lang="en-US" b="1" i="1" dirty="0" err="1">
                <a:solidFill>
                  <a:prstClr val="white"/>
                </a:solidFill>
                <a:latin typeface="Arial" charset="0"/>
              </a:rPr>
              <a:t>terhadap</a:t>
            </a:r>
            <a:r>
              <a:rPr lang="en-US" b="1" i="1" dirty="0">
                <a:solidFill>
                  <a:prstClr val="white"/>
                </a:solidFill>
                <a:latin typeface="Arial" charset="0"/>
              </a:rPr>
              <a:t> </a:t>
            </a:r>
            <a:r>
              <a:rPr lang="en-US" b="1" i="1" dirty="0" err="1">
                <a:solidFill>
                  <a:prstClr val="white"/>
                </a:solidFill>
                <a:latin typeface="Arial" charset="0"/>
              </a:rPr>
              <a:t>Tuhan</a:t>
            </a:r>
            <a:r>
              <a:rPr lang="en-US" b="1" i="1" dirty="0">
                <a:solidFill>
                  <a:prstClr val="white"/>
                </a:solidFill>
                <a:latin typeface="Arial" charset="0"/>
              </a:rPr>
              <a:t> Yang </a:t>
            </a:r>
            <a:r>
              <a:rPr lang="en-US" b="1" i="1" dirty="0" err="1">
                <a:solidFill>
                  <a:prstClr val="white"/>
                </a:solidFill>
                <a:latin typeface="Arial" charset="0"/>
              </a:rPr>
              <a:t>Maha</a:t>
            </a:r>
            <a:r>
              <a:rPr lang="en-US" b="1" i="1" dirty="0">
                <a:solidFill>
                  <a:prstClr val="white"/>
                </a:solidFill>
                <a:latin typeface="Arial" charset="0"/>
              </a:rPr>
              <a:t> </a:t>
            </a:r>
            <a:r>
              <a:rPr lang="en-US" b="1" i="1" dirty="0" err="1">
                <a:solidFill>
                  <a:prstClr val="white"/>
                </a:solidFill>
                <a:latin typeface="Arial" charset="0"/>
              </a:rPr>
              <a:t>Esa</a:t>
            </a:r>
            <a:endParaRPr lang="en-US" b="1" i="1" dirty="0">
              <a:solidFill>
                <a:prstClr val="white"/>
              </a:solidFill>
              <a:latin typeface="Arial" charset="0"/>
            </a:endParaRPr>
          </a:p>
        </p:txBody>
      </p:sp>
      <p:sp>
        <p:nvSpPr>
          <p:cNvPr id="41" name="Rectangle 32"/>
          <p:cNvSpPr>
            <a:spLocks noChangeArrowheads="1"/>
          </p:cNvSpPr>
          <p:nvPr/>
        </p:nvSpPr>
        <p:spPr bwMode="auto">
          <a:xfrm>
            <a:off x="609600" y="5775434"/>
            <a:ext cx="7848600" cy="8382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prstClr val="white"/>
                </a:solidFill>
                <a:latin typeface="Arial" charset="0"/>
              </a:rPr>
              <a:t>GERAKAN PRAMUKA : </a:t>
            </a:r>
            <a:r>
              <a:rPr lang="en-US" sz="2400" b="1" i="1" dirty="0" err="1">
                <a:solidFill>
                  <a:prstClr val="white"/>
                </a:solidFill>
                <a:latin typeface="Arial" charset="0"/>
              </a:rPr>
              <a:t>Dasadarma</a:t>
            </a:r>
            <a:r>
              <a:rPr lang="en-US" sz="2400" b="1" i="1" dirty="0">
                <a:solidFill>
                  <a:prstClr val="white"/>
                </a:solidFill>
                <a:latin typeface="Arial" charset="0"/>
              </a:rPr>
              <a:t> 1</a:t>
            </a:r>
          </a:p>
          <a:p>
            <a:r>
              <a:rPr lang="en-US" sz="2400" b="1" i="1" u="sng" dirty="0">
                <a:solidFill>
                  <a:prstClr val="white"/>
                </a:solidFill>
                <a:latin typeface="Arial" charset="0"/>
              </a:rPr>
              <a:t>TAKWA KEPADA TUHAN YANG MAHA ESA</a:t>
            </a:r>
          </a:p>
        </p:txBody>
      </p:sp>
      <p:sp>
        <p:nvSpPr>
          <p:cNvPr id="27" name="Rectangle 26"/>
          <p:cNvSpPr/>
          <p:nvPr/>
        </p:nvSpPr>
        <p:spPr>
          <a:xfrm>
            <a:off x="631934" y="1530568"/>
            <a:ext cx="7820025" cy="4191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err="1">
                <a:solidFill>
                  <a:schemeClr val="bg1"/>
                </a:solidFill>
              </a:rPr>
              <a:t>Menerima</a:t>
            </a:r>
            <a:r>
              <a:rPr lang="en-US" sz="2000" b="1" dirty="0">
                <a:solidFill>
                  <a:schemeClr val="bg1"/>
                </a:solidFill>
              </a:rPr>
              <a:t> </a:t>
            </a:r>
            <a:r>
              <a:rPr lang="en-US" sz="2000" b="1" dirty="0" err="1">
                <a:solidFill>
                  <a:schemeClr val="bg1"/>
                </a:solidFill>
              </a:rPr>
              <a:t>dan</a:t>
            </a:r>
            <a:r>
              <a:rPr lang="en-US" sz="2000" b="1" dirty="0">
                <a:solidFill>
                  <a:schemeClr val="bg1"/>
                </a:solidFill>
              </a:rPr>
              <a:t> </a:t>
            </a:r>
            <a:r>
              <a:rPr lang="en-US" sz="2000" b="1" dirty="0" err="1">
                <a:solidFill>
                  <a:schemeClr val="bg1"/>
                </a:solidFill>
              </a:rPr>
              <a:t>menjalankan</a:t>
            </a:r>
            <a:r>
              <a:rPr lang="en-US" sz="2000" b="1" dirty="0">
                <a:solidFill>
                  <a:schemeClr val="bg1"/>
                </a:solidFill>
              </a:rPr>
              <a:t> </a:t>
            </a:r>
            <a:r>
              <a:rPr lang="en-US" sz="2000" b="1" dirty="0" err="1">
                <a:solidFill>
                  <a:schemeClr val="bg1"/>
                </a:solidFill>
              </a:rPr>
              <a:t>ajaran</a:t>
            </a:r>
            <a:r>
              <a:rPr lang="en-US" sz="2000" b="1" dirty="0">
                <a:solidFill>
                  <a:schemeClr val="bg1"/>
                </a:solidFill>
              </a:rPr>
              <a:t> agama yang </a:t>
            </a:r>
            <a:r>
              <a:rPr lang="en-US" sz="2000" b="1" dirty="0" err="1">
                <a:solidFill>
                  <a:schemeClr val="bg1"/>
                </a:solidFill>
              </a:rPr>
              <a:t>dianutnya</a:t>
            </a:r>
            <a:endParaRPr lang="en-US" sz="2000" b="1" dirty="0"/>
          </a:p>
        </p:txBody>
      </p:sp>
      <p:sp>
        <p:nvSpPr>
          <p:cNvPr id="38" name="Rectangle 37"/>
          <p:cNvSpPr/>
          <p:nvPr/>
        </p:nvSpPr>
        <p:spPr>
          <a:xfrm>
            <a:off x="631934" y="2119142"/>
            <a:ext cx="7813457" cy="6792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err="1" smtClean="0">
                <a:solidFill>
                  <a:schemeClr val="bg1"/>
                </a:solidFill>
              </a:rPr>
              <a:t>Menerima</a:t>
            </a:r>
            <a:r>
              <a:rPr lang="en-US" sz="2000" b="1" dirty="0" smtClean="0">
                <a:solidFill>
                  <a:schemeClr val="bg1"/>
                </a:solidFill>
              </a:rPr>
              <a:t>, </a:t>
            </a:r>
            <a:r>
              <a:rPr lang="en-US" sz="2000" b="1" dirty="0" err="1" smtClean="0">
                <a:solidFill>
                  <a:schemeClr val="bg1"/>
                </a:solidFill>
              </a:rPr>
              <a:t>menjalankan</a:t>
            </a:r>
            <a:r>
              <a:rPr lang="en-US" sz="2000" b="1" dirty="0" smtClean="0">
                <a:solidFill>
                  <a:schemeClr val="bg1"/>
                </a:solidFill>
              </a:rPr>
              <a:t> </a:t>
            </a:r>
            <a:r>
              <a:rPr lang="en-US" sz="2000" b="1" dirty="0" err="1" smtClean="0">
                <a:solidFill>
                  <a:schemeClr val="bg1"/>
                </a:solidFill>
              </a:rPr>
              <a:t>dan</a:t>
            </a:r>
            <a:r>
              <a:rPr lang="en-US" sz="2000" b="1" dirty="0" smtClean="0">
                <a:solidFill>
                  <a:schemeClr val="bg1"/>
                </a:solidFill>
              </a:rPr>
              <a:t> </a:t>
            </a:r>
            <a:r>
              <a:rPr lang="en-US" sz="2000" b="1" dirty="0" err="1" smtClean="0">
                <a:solidFill>
                  <a:schemeClr val="bg1"/>
                </a:solidFill>
              </a:rPr>
              <a:t>menghargai</a:t>
            </a:r>
            <a:r>
              <a:rPr lang="en-US" sz="2000" b="1" dirty="0" smtClean="0">
                <a:solidFill>
                  <a:schemeClr val="bg1"/>
                </a:solidFill>
              </a:rPr>
              <a:t> </a:t>
            </a:r>
          </a:p>
          <a:p>
            <a:r>
              <a:rPr lang="en-US" sz="2000" b="1" dirty="0" err="1" smtClean="0">
                <a:solidFill>
                  <a:schemeClr val="bg1"/>
                </a:solidFill>
              </a:rPr>
              <a:t>ajaran</a:t>
            </a:r>
            <a:r>
              <a:rPr lang="en-US" sz="2000" b="1" dirty="0" smtClean="0">
                <a:solidFill>
                  <a:schemeClr val="bg1"/>
                </a:solidFill>
              </a:rPr>
              <a:t> </a:t>
            </a:r>
            <a:r>
              <a:rPr lang="en-US" sz="2000" b="1" dirty="0">
                <a:solidFill>
                  <a:schemeClr val="bg1"/>
                </a:solidFill>
              </a:rPr>
              <a:t>agama yang </a:t>
            </a:r>
            <a:r>
              <a:rPr lang="en-US" sz="2000" b="1" dirty="0" err="1">
                <a:solidFill>
                  <a:schemeClr val="bg1"/>
                </a:solidFill>
              </a:rPr>
              <a:t>dianutnya</a:t>
            </a:r>
            <a:endParaRPr lang="en-US" sz="2000" b="1" dirty="0"/>
          </a:p>
        </p:txBody>
      </p:sp>
      <p:sp>
        <p:nvSpPr>
          <p:cNvPr id="39" name="Rectangle 38"/>
          <p:cNvSpPr/>
          <p:nvPr/>
        </p:nvSpPr>
        <p:spPr>
          <a:xfrm>
            <a:off x="631934" y="2971800"/>
            <a:ext cx="7813457" cy="4191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err="1" smtClean="0">
                <a:solidFill>
                  <a:schemeClr val="bg1"/>
                </a:solidFill>
              </a:rPr>
              <a:t>Menghargai</a:t>
            </a:r>
            <a:r>
              <a:rPr lang="en-US" sz="2000" b="1" dirty="0" smtClean="0">
                <a:solidFill>
                  <a:schemeClr val="bg1"/>
                </a:solidFill>
              </a:rPr>
              <a:t> </a:t>
            </a:r>
            <a:r>
              <a:rPr lang="en-US" sz="2000" b="1" dirty="0" err="1">
                <a:solidFill>
                  <a:schemeClr val="bg1"/>
                </a:solidFill>
              </a:rPr>
              <a:t>dan</a:t>
            </a:r>
            <a:r>
              <a:rPr lang="en-US" sz="2000" b="1" dirty="0">
                <a:solidFill>
                  <a:schemeClr val="bg1"/>
                </a:solidFill>
              </a:rPr>
              <a:t> </a:t>
            </a:r>
            <a:r>
              <a:rPr lang="en-US" sz="2000" b="1" dirty="0" err="1" smtClean="0">
                <a:solidFill>
                  <a:schemeClr val="bg1"/>
                </a:solidFill>
              </a:rPr>
              <a:t>menghayati</a:t>
            </a:r>
            <a:r>
              <a:rPr lang="en-US" sz="2000" b="1" dirty="0" smtClean="0">
                <a:solidFill>
                  <a:schemeClr val="bg1"/>
                </a:solidFill>
              </a:rPr>
              <a:t> </a:t>
            </a:r>
            <a:r>
              <a:rPr lang="en-US" sz="2000" b="1" dirty="0" err="1">
                <a:solidFill>
                  <a:schemeClr val="bg1"/>
                </a:solidFill>
              </a:rPr>
              <a:t>ajaran</a:t>
            </a:r>
            <a:r>
              <a:rPr lang="en-US" sz="2000" b="1" dirty="0">
                <a:solidFill>
                  <a:schemeClr val="bg1"/>
                </a:solidFill>
              </a:rPr>
              <a:t> agama yang </a:t>
            </a:r>
            <a:r>
              <a:rPr lang="en-US" sz="2000" b="1" dirty="0" err="1">
                <a:solidFill>
                  <a:schemeClr val="bg1"/>
                </a:solidFill>
              </a:rPr>
              <a:t>dianutnya</a:t>
            </a:r>
            <a:endParaRPr lang="en-US" sz="2000" b="1" dirty="0"/>
          </a:p>
        </p:txBody>
      </p:sp>
      <p:sp>
        <p:nvSpPr>
          <p:cNvPr id="40" name="Rectangle 39"/>
          <p:cNvSpPr/>
          <p:nvPr/>
        </p:nvSpPr>
        <p:spPr>
          <a:xfrm>
            <a:off x="631934" y="3543300"/>
            <a:ext cx="7810827" cy="4191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err="1" smtClean="0">
                <a:solidFill>
                  <a:schemeClr val="bg1"/>
                </a:solidFill>
              </a:rPr>
              <a:t>Menghayati</a:t>
            </a:r>
            <a:r>
              <a:rPr lang="en-US" sz="2000" b="1" dirty="0" smtClean="0">
                <a:solidFill>
                  <a:schemeClr val="bg1"/>
                </a:solidFill>
              </a:rPr>
              <a:t> </a:t>
            </a:r>
            <a:r>
              <a:rPr lang="en-US" sz="2000" b="1" dirty="0" err="1" smtClean="0">
                <a:solidFill>
                  <a:schemeClr val="bg1"/>
                </a:solidFill>
              </a:rPr>
              <a:t>dan</a:t>
            </a:r>
            <a:r>
              <a:rPr lang="en-US" sz="2000" b="1" dirty="0" smtClean="0">
                <a:solidFill>
                  <a:schemeClr val="bg1"/>
                </a:solidFill>
              </a:rPr>
              <a:t> </a:t>
            </a:r>
            <a:r>
              <a:rPr lang="en-US" sz="2000" b="1" dirty="0" err="1" smtClean="0">
                <a:solidFill>
                  <a:schemeClr val="bg1"/>
                </a:solidFill>
              </a:rPr>
              <a:t>mengamalkan</a:t>
            </a:r>
            <a:r>
              <a:rPr lang="en-US" sz="2000" b="1" dirty="0" smtClean="0">
                <a:solidFill>
                  <a:schemeClr val="bg1"/>
                </a:solidFill>
              </a:rPr>
              <a:t> </a:t>
            </a:r>
            <a:r>
              <a:rPr lang="en-US" sz="2000" b="1" dirty="0" err="1">
                <a:solidFill>
                  <a:schemeClr val="bg1"/>
                </a:solidFill>
              </a:rPr>
              <a:t>ajaran</a:t>
            </a:r>
            <a:r>
              <a:rPr lang="en-US" sz="2000" b="1" dirty="0">
                <a:solidFill>
                  <a:schemeClr val="bg1"/>
                </a:solidFill>
              </a:rPr>
              <a:t> agama yang </a:t>
            </a:r>
            <a:r>
              <a:rPr lang="en-US" sz="2000" b="1" dirty="0" err="1">
                <a:solidFill>
                  <a:schemeClr val="bg1"/>
                </a:solidFill>
              </a:rPr>
              <a:t>dianutnya</a:t>
            </a:r>
            <a:endParaRPr lang="en-US" sz="2000" b="1" dirty="0"/>
          </a:p>
        </p:txBody>
      </p:sp>
    </p:spTree>
    <p:extLst>
      <p:ext uri="{BB962C8B-B14F-4D97-AF65-F5344CB8AC3E}">
        <p14:creationId xmlns="" xmlns:p14="http://schemas.microsoft.com/office/powerpoint/2010/main" val="111743932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9"/>
                                        </p:tgtEl>
                                        <p:attrNameLst>
                                          <p:attrName>style.visibility</p:attrName>
                                        </p:attrNameLst>
                                      </p:cBhvr>
                                      <p:to>
                                        <p:strVal val="visible"/>
                                      </p:to>
                                    </p:set>
                                    <p:animEffect transition="in" filter="circle(in)">
                                      <p:cBhvr>
                                        <p:cTn id="32" dur="2000"/>
                                        <p:tgtEl>
                                          <p:spTgt spid="39"/>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0"/>
                                        </p:tgtEl>
                                        <p:attrNameLst>
                                          <p:attrName>style.visibility</p:attrName>
                                        </p:attrNameLst>
                                      </p:cBhvr>
                                      <p:to>
                                        <p:strVal val="visible"/>
                                      </p:to>
                                    </p:set>
                                    <p:animEffect transition="in" filter="circle(in)">
                                      <p:cBhvr>
                                        <p:cTn id="37" dur="2000"/>
                                        <p:tgtEl>
                                          <p:spTgt spid="4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bg/>
                                          </p:spTgt>
                                        </p:tgtEl>
                                        <p:attrNameLst>
                                          <p:attrName>style.visibility</p:attrName>
                                        </p:attrNameLst>
                                      </p:cBhvr>
                                      <p:to>
                                        <p:strVal val="visible"/>
                                      </p:to>
                                    </p:set>
                                    <p:animEffect transition="in" filter="fade">
                                      <p:cBhvr>
                                        <p:cTn id="42" dur="2000"/>
                                        <p:tgtEl>
                                          <p:spTgt spid="6">
                                            <p:bg/>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Effect transition="in" filter="fade">
                                      <p:cBhvr>
                                        <p:cTn id="45" dur="2000"/>
                                        <p:tgtEl>
                                          <p:spTgt spid="6">
                                            <p:txEl>
                                              <p:pRg st="0" end="0"/>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6">
                                            <p:txEl>
                                              <p:pRg st="1" end="1"/>
                                            </p:txEl>
                                          </p:spTgt>
                                        </p:tgtEl>
                                        <p:attrNameLst>
                                          <p:attrName>style.visibility</p:attrName>
                                        </p:attrNameLst>
                                      </p:cBhvr>
                                      <p:to>
                                        <p:strVal val="visible"/>
                                      </p:to>
                                    </p:set>
                                    <p:animEffect transition="in" filter="fade">
                                      <p:cBhvr>
                                        <p:cTn id="48" dur="2000"/>
                                        <p:tgtEl>
                                          <p:spTgt spid="6">
                                            <p:txEl>
                                              <p:pRg st="1" end="1"/>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5">
                                            <p:bg/>
                                          </p:spTgt>
                                        </p:tgtEl>
                                        <p:attrNameLst>
                                          <p:attrName>style.visibility</p:attrName>
                                        </p:attrNameLst>
                                      </p:cBhvr>
                                      <p:to>
                                        <p:strVal val="visible"/>
                                      </p:to>
                                    </p:set>
                                    <p:animEffect transition="in" filter="fade">
                                      <p:cBhvr>
                                        <p:cTn id="53" dur="2000"/>
                                        <p:tgtEl>
                                          <p:spTgt spid="35">
                                            <p:bg/>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35">
                                            <p:txEl>
                                              <p:pRg st="0" end="0"/>
                                            </p:txEl>
                                          </p:spTgt>
                                        </p:tgtEl>
                                        <p:attrNameLst>
                                          <p:attrName>style.visibility</p:attrName>
                                        </p:attrNameLst>
                                      </p:cBhvr>
                                      <p:to>
                                        <p:strVal val="visible"/>
                                      </p:to>
                                    </p:set>
                                    <p:animEffect transition="in" filter="fade">
                                      <p:cBhvr>
                                        <p:cTn id="56" dur="2000"/>
                                        <p:tgtEl>
                                          <p:spTgt spid="35">
                                            <p:txEl>
                                              <p:pRg st="0" end="0"/>
                                            </p:txEl>
                                          </p:spTgt>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35">
                                            <p:txEl>
                                              <p:pRg st="1" end="1"/>
                                            </p:txEl>
                                          </p:spTgt>
                                        </p:tgtEl>
                                        <p:attrNameLst>
                                          <p:attrName>style.visibility</p:attrName>
                                        </p:attrNameLst>
                                      </p:cBhvr>
                                      <p:to>
                                        <p:strVal val="visible"/>
                                      </p:to>
                                    </p:set>
                                    <p:animEffect transition="in" filter="fade">
                                      <p:cBhvr>
                                        <p:cTn id="59" dur="2000"/>
                                        <p:tgtEl>
                                          <p:spTgt spid="35">
                                            <p:txEl>
                                              <p:pRg st="1" end="1"/>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0" nodeType="clickEffect">
                                  <p:stCondLst>
                                    <p:cond delay="0"/>
                                  </p:stCondLst>
                                  <p:childTnLst>
                                    <p:set>
                                      <p:cBhvr>
                                        <p:cTn id="63" dur="1" fill="hold">
                                          <p:stCondLst>
                                            <p:cond delay="0"/>
                                          </p:stCondLst>
                                        </p:cTn>
                                        <p:tgtEl>
                                          <p:spTgt spid="41">
                                            <p:bg/>
                                          </p:spTgt>
                                        </p:tgtEl>
                                        <p:attrNameLst>
                                          <p:attrName>style.visibility</p:attrName>
                                        </p:attrNameLst>
                                      </p:cBhvr>
                                      <p:to>
                                        <p:strVal val="visible"/>
                                      </p:to>
                                    </p:set>
                                    <p:animEffect transition="in" filter="fade">
                                      <p:cBhvr>
                                        <p:cTn id="64" dur="2000"/>
                                        <p:tgtEl>
                                          <p:spTgt spid="41">
                                            <p:bg/>
                                          </p:spTgt>
                                        </p:tgtEl>
                                      </p:cBhvr>
                                    </p:animEffect>
                                  </p:childTnLst>
                                </p:cTn>
                              </p:par>
                              <p:par>
                                <p:cTn id="65" presetID="10" presetClass="entr" presetSubtype="0" fill="hold" grpId="0" nodeType="withEffect">
                                  <p:stCondLst>
                                    <p:cond delay="0"/>
                                  </p:stCondLst>
                                  <p:childTnLst>
                                    <p:set>
                                      <p:cBhvr>
                                        <p:cTn id="66" dur="1" fill="hold">
                                          <p:stCondLst>
                                            <p:cond delay="0"/>
                                          </p:stCondLst>
                                        </p:cTn>
                                        <p:tgtEl>
                                          <p:spTgt spid="41">
                                            <p:txEl>
                                              <p:pRg st="0" end="0"/>
                                            </p:txEl>
                                          </p:spTgt>
                                        </p:tgtEl>
                                        <p:attrNameLst>
                                          <p:attrName>style.visibility</p:attrName>
                                        </p:attrNameLst>
                                      </p:cBhvr>
                                      <p:to>
                                        <p:strVal val="visible"/>
                                      </p:to>
                                    </p:set>
                                    <p:animEffect transition="in" filter="fade">
                                      <p:cBhvr>
                                        <p:cTn id="67" dur="2000"/>
                                        <p:tgtEl>
                                          <p:spTgt spid="41">
                                            <p:txEl>
                                              <p:pRg st="0" end="0"/>
                                            </p:txEl>
                                          </p:spTgt>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41">
                                            <p:txEl>
                                              <p:pRg st="1" end="1"/>
                                            </p:txEl>
                                          </p:spTgt>
                                        </p:tgtEl>
                                        <p:attrNameLst>
                                          <p:attrName>style.visibility</p:attrName>
                                        </p:attrNameLst>
                                      </p:cBhvr>
                                      <p:to>
                                        <p:strVal val="visible"/>
                                      </p:to>
                                    </p:set>
                                    <p:animEffect transition="in" filter="fade">
                                      <p:cBhvr>
                                        <p:cTn id="70"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39" grpId="0" animBg="1"/>
      <p:bldP spid="4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4191001" y="2881110"/>
            <a:ext cx="3186113" cy="2595562"/>
          </a:xfrm>
          <a:prstGeom prst="ellipse">
            <a:avLst/>
          </a:prstGeom>
          <a:noFill/>
          <a:ln w="762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b="1" dirty="0">
                <a:solidFill>
                  <a:schemeClr val="tx1"/>
                </a:solidFill>
              </a:rPr>
              <a:t>PENDIDIKAN</a:t>
            </a:r>
          </a:p>
          <a:p>
            <a:pPr algn="ctr" fontAlgn="auto">
              <a:spcBef>
                <a:spcPts val="0"/>
              </a:spcBef>
              <a:spcAft>
                <a:spcPts val="0"/>
              </a:spcAft>
              <a:defRPr/>
            </a:pPr>
            <a:r>
              <a:rPr lang="id-ID" b="1" dirty="0">
                <a:solidFill>
                  <a:schemeClr val="tx1"/>
                </a:solidFill>
              </a:rPr>
              <a:t>KEPRAMUKAAN</a:t>
            </a:r>
          </a:p>
        </p:txBody>
      </p:sp>
      <p:sp>
        <p:nvSpPr>
          <p:cNvPr id="7" name="Oval 6"/>
          <p:cNvSpPr/>
          <p:nvPr/>
        </p:nvSpPr>
        <p:spPr>
          <a:xfrm>
            <a:off x="5105401" y="2924784"/>
            <a:ext cx="1698625" cy="827088"/>
          </a:xfrm>
          <a:prstGeom prst="ellipse">
            <a:avLst/>
          </a:prstGeom>
          <a:solidFill>
            <a:srgbClr val="FFFF00"/>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b="1" dirty="0">
                <a:solidFill>
                  <a:prstClr val="black"/>
                </a:solidFill>
              </a:rPr>
              <a:t>GERAKAN PRAMUKA</a:t>
            </a:r>
          </a:p>
        </p:txBody>
      </p:sp>
      <p:sp>
        <p:nvSpPr>
          <p:cNvPr id="9" name="Oval 8"/>
          <p:cNvSpPr/>
          <p:nvPr/>
        </p:nvSpPr>
        <p:spPr>
          <a:xfrm>
            <a:off x="3892551" y="1754188"/>
            <a:ext cx="4530725" cy="4189412"/>
          </a:xfrm>
          <a:prstGeom prst="ellipse">
            <a:avLst/>
          </a:prstGeom>
          <a:noFill/>
          <a:ln>
            <a:solidFill>
              <a:schemeClr val="tx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id-ID">
              <a:solidFill>
                <a:prstClr val="white"/>
              </a:solidFill>
            </a:endParaRPr>
          </a:p>
        </p:txBody>
      </p:sp>
      <p:sp>
        <p:nvSpPr>
          <p:cNvPr id="10" name="Oval 9"/>
          <p:cNvSpPr/>
          <p:nvPr/>
        </p:nvSpPr>
        <p:spPr>
          <a:xfrm>
            <a:off x="423864" y="1282702"/>
            <a:ext cx="5026025" cy="4424363"/>
          </a:xfrm>
          <a:prstGeom prst="ellipse">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endParaRPr lang="id-ID">
              <a:solidFill>
                <a:prstClr val="white"/>
              </a:solidFill>
            </a:endParaRPr>
          </a:p>
        </p:txBody>
      </p:sp>
      <p:sp>
        <p:nvSpPr>
          <p:cNvPr id="11" name="Oval 10"/>
          <p:cNvSpPr/>
          <p:nvPr/>
        </p:nvSpPr>
        <p:spPr>
          <a:xfrm>
            <a:off x="1201739" y="2344738"/>
            <a:ext cx="3894137" cy="2773362"/>
          </a:xfrm>
          <a:prstGeom prst="ellipse">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2800" b="1" dirty="0">
                <a:solidFill>
                  <a:prstClr val="black"/>
                </a:solidFill>
              </a:rPr>
              <a:t>KURIKULUM 2013</a:t>
            </a:r>
          </a:p>
        </p:txBody>
      </p:sp>
      <p:sp>
        <p:nvSpPr>
          <p:cNvPr id="7178" name="TextBox 17"/>
          <p:cNvSpPr txBox="1">
            <a:spLocks noChangeArrowheads="1"/>
          </p:cNvSpPr>
          <p:nvPr/>
        </p:nvSpPr>
        <p:spPr bwMode="auto">
          <a:xfrm>
            <a:off x="2122488" y="5235575"/>
            <a:ext cx="1729961" cy="369332"/>
          </a:xfrm>
          <a:prstGeom prst="rect">
            <a:avLst/>
          </a:prstGeom>
          <a:noFill/>
          <a:ln w="9525">
            <a:noFill/>
            <a:miter lim="800000"/>
            <a:headEnd/>
            <a:tailEnd/>
          </a:ln>
        </p:spPr>
        <p:txBody>
          <a:bodyPr wrap="none">
            <a:spAutoFit/>
          </a:bodyPr>
          <a:lstStyle/>
          <a:p>
            <a:pPr algn="l"/>
            <a:r>
              <a:rPr lang="id-ID" b="1" dirty="0">
                <a:solidFill>
                  <a:prstClr val="black"/>
                </a:solidFill>
                <a:latin typeface="Calibri" pitchFamily="34" charset="0"/>
              </a:rPr>
              <a:t>UU No. 20/2003</a:t>
            </a:r>
          </a:p>
        </p:txBody>
      </p:sp>
      <p:sp>
        <p:nvSpPr>
          <p:cNvPr id="7179" name="TextBox 18"/>
          <p:cNvSpPr txBox="1">
            <a:spLocks noChangeArrowheads="1"/>
          </p:cNvSpPr>
          <p:nvPr/>
        </p:nvSpPr>
        <p:spPr bwMode="auto">
          <a:xfrm>
            <a:off x="5449888" y="5472113"/>
            <a:ext cx="1729961" cy="369332"/>
          </a:xfrm>
          <a:prstGeom prst="rect">
            <a:avLst/>
          </a:prstGeom>
          <a:noFill/>
          <a:ln w="9525">
            <a:noFill/>
            <a:miter lim="800000"/>
            <a:headEnd/>
            <a:tailEnd/>
          </a:ln>
        </p:spPr>
        <p:txBody>
          <a:bodyPr wrap="none">
            <a:spAutoFit/>
          </a:bodyPr>
          <a:lstStyle/>
          <a:p>
            <a:pPr algn="l"/>
            <a:r>
              <a:rPr lang="id-ID" b="1" dirty="0">
                <a:solidFill>
                  <a:prstClr val="black"/>
                </a:solidFill>
                <a:latin typeface="Calibri" pitchFamily="34" charset="0"/>
              </a:rPr>
              <a:t>UU No. 12/2010</a:t>
            </a:r>
          </a:p>
        </p:txBody>
      </p:sp>
      <p:cxnSp>
        <p:nvCxnSpPr>
          <p:cNvPr id="14" name="Straight Arrow Connector 13"/>
          <p:cNvCxnSpPr/>
          <p:nvPr/>
        </p:nvCxnSpPr>
        <p:spPr>
          <a:xfrm>
            <a:off x="4600575" y="4173540"/>
            <a:ext cx="2776539" cy="100806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TextBox 22"/>
          <p:cNvSpPr txBox="1"/>
          <p:nvPr/>
        </p:nvSpPr>
        <p:spPr>
          <a:xfrm>
            <a:off x="7162801" y="5181600"/>
            <a:ext cx="1904999" cy="1077218"/>
          </a:xfrm>
          <a:prstGeom prst="rect">
            <a:avLst/>
          </a:prstGeom>
          <a:solidFill>
            <a:srgbClr val="FF0000"/>
          </a:solidFill>
          <a:ln>
            <a:solidFill>
              <a:schemeClr val="tx1"/>
            </a:solidFill>
          </a:ln>
        </p:spPr>
        <p:txBody>
          <a:bodyPr wrap="square">
            <a:spAutoFit/>
          </a:bodyPr>
          <a:lstStyle>
            <a:defPPr>
              <a:defRPr lang="id-ID"/>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ctr" fontAlgn="auto">
              <a:spcBef>
                <a:spcPts val="0"/>
              </a:spcBef>
              <a:spcAft>
                <a:spcPts val="0"/>
              </a:spcAft>
              <a:defRPr/>
            </a:pPr>
            <a:r>
              <a:rPr lang="en-US" sz="1600" b="1" dirty="0" err="1" smtClean="0">
                <a:solidFill>
                  <a:schemeClr val="bg1"/>
                </a:solidFill>
                <a:latin typeface="Calibri"/>
              </a:rPr>
              <a:t>Pendidikan</a:t>
            </a:r>
            <a:r>
              <a:rPr lang="en-US" sz="1600" b="1" dirty="0" smtClean="0">
                <a:solidFill>
                  <a:schemeClr val="bg1"/>
                </a:solidFill>
                <a:latin typeface="Calibri"/>
              </a:rPr>
              <a:t> </a:t>
            </a:r>
            <a:r>
              <a:rPr lang="id-ID" sz="1600" b="1" dirty="0" smtClean="0">
                <a:solidFill>
                  <a:schemeClr val="bg1"/>
                </a:solidFill>
                <a:latin typeface="Calibri"/>
              </a:rPr>
              <a:t>Kepramukaan </a:t>
            </a:r>
            <a:endParaRPr lang="id-ID" sz="1600" b="1" dirty="0">
              <a:solidFill>
                <a:schemeClr val="bg1"/>
              </a:solidFill>
              <a:latin typeface="Calibri"/>
            </a:endParaRPr>
          </a:p>
          <a:p>
            <a:pPr algn="ctr" fontAlgn="auto">
              <a:spcBef>
                <a:spcPts val="0"/>
              </a:spcBef>
              <a:spcAft>
                <a:spcPts val="0"/>
              </a:spcAft>
              <a:defRPr/>
            </a:pPr>
            <a:r>
              <a:rPr lang="id-ID" sz="1600" b="1" dirty="0">
                <a:solidFill>
                  <a:schemeClr val="bg1"/>
                </a:solidFill>
                <a:latin typeface="Calibri"/>
              </a:rPr>
              <a:t>sbg </a:t>
            </a:r>
            <a:r>
              <a:rPr lang="id-ID" sz="1600" b="1" dirty="0" smtClean="0">
                <a:solidFill>
                  <a:schemeClr val="bg1"/>
                </a:solidFill>
                <a:latin typeface="Calibri"/>
              </a:rPr>
              <a:t>ekstrakurikuler</a:t>
            </a:r>
            <a:r>
              <a:rPr lang="en-US" sz="1600" b="1" dirty="0" smtClean="0">
                <a:solidFill>
                  <a:schemeClr val="bg1"/>
                </a:solidFill>
                <a:latin typeface="Calibri"/>
              </a:rPr>
              <a:t> </a:t>
            </a:r>
            <a:r>
              <a:rPr lang="en-US" sz="1600" b="1" dirty="0" err="1" smtClean="0">
                <a:solidFill>
                  <a:schemeClr val="bg1"/>
                </a:solidFill>
                <a:latin typeface="Calibri"/>
              </a:rPr>
              <a:t>Wajib</a:t>
            </a:r>
            <a:endParaRPr lang="id-ID" sz="1600" b="1" dirty="0">
              <a:solidFill>
                <a:schemeClr val="bg1"/>
              </a:solidFill>
              <a:latin typeface="Calibri"/>
            </a:endParaRPr>
          </a:p>
        </p:txBody>
      </p:sp>
      <p:cxnSp>
        <p:nvCxnSpPr>
          <p:cNvPr id="16" name="Straight Arrow Connector 15"/>
          <p:cNvCxnSpPr/>
          <p:nvPr/>
        </p:nvCxnSpPr>
        <p:spPr>
          <a:xfrm flipV="1">
            <a:off x="6157914" y="2638427"/>
            <a:ext cx="1062037" cy="473075"/>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4200728" y="3572892"/>
            <a:ext cx="858837" cy="4127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7191" name="TextBox 25"/>
          <p:cNvSpPr txBox="1">
            <a:spLocks noChangeArrowheads="1"/>
          </p:cNvSpPr>
          <p:nvPr/>
        </p:nvSpPr>
        <p:spPr bwMode="auto">
          <a:xfrm>
            <a:off x="381000" y="115669"/>
            <a:ext cx="8281988" cy="646331"/>
          </a:xfrm>
          <a:prstGeom prst="rect">
            <a:avLst/>
          </a:prstGeom>
          <a:noFill/>
          <a:ln w="9525">
            <a:noFill/>
            <a:miter lim="800000"/>
            <a:headEnd/>
            <a:tailEnd/>
          </a:ln>
        </p:spPr>
        <p:txBody>
          <a:bodyPr>
            <a:spAutoFit/>
          </a:bodyPr>
          <a:lstStyle/>
          <a:p>
            <a:r>
              <a:rPr lang="id-ID" b="1" dirty="0">
                <a:solidFill>
                  <a:prstClr val="black"/>
                </a:solidFill>
              </a:rPr>
              <a:t>KONSEP </a:t>
            </a:r>
            <a:r>
              <a:rPr lang="en-US" b="1" dirty="0" smtClean="0">
                <a:solidFill>
                  <a:prstClr val="black"/>
                </a:solidFill>
              </a:rPr>
              <a:t>AKTUALISASI</a:t>
            </a:r>
            <a:r>
              <a:rPr lang="id-ID" b="1" dirty="0" smtClean="0">
                <a:solidFill>
                  <a:prstClr val="black"/>
                </a:solidFill>
              </a:rPr>
              <a:t>  </a:t>
            </a:r>
            <a:r>
              <a:rPr lang="en-US" b="1" dirty="0" smtClean="0">
                <a:solidFill>
                  <a:prstClr val="black"/>
                </a:solidFill>
              </a:rPr>
              <a:t>KURIKULUM 2013 DALAM EKSTRAKURIKULER WAJIB </a:t>
            </a:r>
            <a:r>
              <a:rPr lang="id-ID" b="1" dirty="0" smtClean="0">
                <a:solidFill>
                  <a:prstClr val="black"/>
                </a:solidFill>
              </a:rPr>
              <a:t>PENDIDIKAN </a:t>
            </a:r>
            <a:r>
              <a:rPr lang="id-ID" b="1" dirty="0">
                <a:solidFill>
                  <a:prstClr val="black"/>
                </a:solidFill>
              </a:rPr>
              <a:t>KEPRAMUKAAN  </a:t>
            </a:r>
          </a:p>
        </p:txBody>
      </p:sp>
      <p:cxnSp>
        <p:nvCxnSpPr>
          <p:cNvPr id="32" name="Straight Connector 31"/>
          <p:cNvCxnSpPr/>
          <p:nvPr/>
        </p:nvCxnSpPr>
        <p:spPr>
          <a:xfrm flipV="1">
            <a:off x="4209275" y="3702052"/>
            <a:ext cx="858837" cy="4127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4210456" y="3839184"/>
            <a:ext cx="858837" cy="4127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4210456" y="3434540"/>
            <a:ext cx="839381" cy="40464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219662" y="3962400"/>
            <a:ext cx="858837" cy="41274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4219662" y="4133547"/>
            <a:ext cx="821549" cy="36225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4275304" y="4321174"/>
            <a:ext cx="607847" cy="3117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4398520" y="3259914"/>
            <a:ext cx="607847" cy="31175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1"/>
          <p:cNvSpPr txBox="1">
            <a:spLocks noChangeArrowheads="1"/>
          </p:cNvSpPr>
          <p:nvPr/>
        </p:nvSpPr>
        <p:spPr bwMode="auto">
          <a:xfrm>
            <a:off x="7219891" y="2286000"/>
            <a:ext cx="1414524" cy="707886"/>
          </a:xfrm>
          <a:prstGeom prst="rect">
            <a:avLst/>
          </a:prstGeom>
          <a:solidFill>
            <a:srgbClr val="FFFF00"/>
          </a:solidFill>
          <a:ln w="12700">
            <a:solidFill>
              <a:schemeClr val="tx1"/>
            </a:solidFill>
            <a:miter lim="800000"/>
            <a:headEnd/>
            <a:tailEnd/>
          </a:ln>
        </p:spPr>
        <p:txBody>
          <a:bodyPr wrap="square">
            <a:spAutoFit/>
          </a:bodyPr>
          <a:lstStyle/>
          <a:p>
            <a:r>
              <a:rPr lang="id-ID" sz="1200" b="1" dirty="0" smtClean="0">
                <a:solidFill>
                  <a:prstClr val="black"/>
                </a:solidFill>
                <a:latin typeface="Arial" charset="0"/>
              </a:rPr>
              <a:t>GUGUS</a:t>
            </a:r>
            <a:r>
              <a:rPr lang="en-US" sz="1200" b="1" dirty="0" smtClean="0">
                <a:solidFill>
                  <a:prstClr val="black"/>
                </a:solidFill>
                <a:latin typeface="Arial" charset="0"/>
              </a:rPr>
              <a:t> </a:t>
            </a:r>
            <a:r>
              <a:rPr lang="id-ID" sz="1200" b="1" dirty="0" smtClean="0">
                <a:solidFill>
                  <a:prstClr val="black"/>
                </a:solidFill>
                <a:latin typeface="Arial" charset="0"/>
              </a:rPr>
              <a:t>DEPAN</a:t>
            </a:r>
            <a:endParaRPr lang="id-ID" sz="1400" b="1" dirty="0">
              <a:solidFill>
                <a:prstClr val="black"/>
              </a:solidFill>
              <a:latin typeface="Arial" charset="0"/>
            </a:endParaRPr>
          </a:p>
          <a:p>
            <a:r>
              <a:rPr lang="id-ID" sz="1400" b="1" dirty="0" smtClean="0">
                <a:solidFill>
                  <a:prstClr val="black"/>
                </a:solidFill>
                <a:latin typeface="Arial" charset="0"/>
              </a:rPr>
              <a:t>S</a:t>
            </a:r>
            <a:r>
              <a:rPr lang="en-US" sz="1400" b="1" dirty="0" err="1" smtClean="0">
                <a:solidFill>
                  <a:prstClr val="black"/>
                </a:solidFill>
                <a:latin typeface="Arial" charset="0"/>
              </a:rPr>
              <a:t>atuan</a:t>
            </a:r>
            <a:r>
              <a:rPr lang="en-US" sz="1400" b="1" dirty="0" smtClean="0">
                <a:solidFill>
                  <a:prstClr val="black"/>
                </a:solidFill>
                <a:latin typeface="Arial" charset="0"/>
              </a:rPr>
              <a:t> </a:t>
            </a:r>
            <a:r>
              <a:rPr lang="en-US" sz="1400" b="1" dirty="0" err="1" smtClean="0">
                <a:solidFill>
                  <a:prstClr val="black"/>
                </a:solidFill>
                <a:latin typeface="Arial" charset="0"/>
              </a:rPr>
              <a:t>Pendidikan</a:t>
            </a:r>
            <a:endParaRPr lang="id-ID" sz="1400" b="1" dirty="0">
              <a:solidFill>
                <a:prstClr val="black"/>
              </a:solidFill>
              <a:latin typeface="Arial" charset="0"/>
            </a:endParaRPr>
          </a:p>
        </p:txBody>
      </p:sp>
      <p:sp>
        <p:nvSpPr>
          <p:cNvPr id="25" name="Oval 24"/>
          <p:cNvSpPr/>
          <p:nvPr/>
        </p:nvSpPr>
        <p:spPr>
          <a:xfrm>
            <a:off x="5334000" y="1828800"/>
            <a:ext cx="1557338" cy="933450"/>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1200" b="1" dirty="0">
                <a:solidFill>
                  <a:prstClr val="black"/>
                </a:solidFill>
              </a:rPr>
              <a:t>TUJUAN</a:t>
            </a:r>
          </a:p>
          <a:p>
            <a:pPr algn="ctr" fontAlgn="auto">
              <a:spcBef>
                <a:spcPts val="0"/>
              </a:spcBef>
              <a:spcAft>
                <a:spcPts val="0"/>
              </a:spcAft>
              <a:defRPr/>
            </a:pPr>
            <a:r>
              <a:rPr lang="id-ID" sz="1200" b="1" dirty="0" smtClean="0">
                <a:solidFill>
                  <a:prstClr val="black"/>
                </a:solidFill>
              </a:rPr>
              <a:t>G</a:t>
            </a:r>
            <a:r>
              <a:rPr lang="en-US" sz="1200" b="1" dirty="0" smtClean="0">
                <a:solidFill>
                  <a:prstClr val="black"/>
                </a:solidFill>
              </a:rPr>
              <a:t>ERAKAN</a:t>
            </a:r>
            <a:r>
              <a:rPr lang="id-ID" sz="1200" b="1" dirty="0" smtClean="0">
                <a:solidFill>
                  <a:prstClr val="black"/>
                </a:solidFill>
              </a:rPr>
              <a:t> </a:t>
            </a:r>
            <a:r>
              <a:rPr lang="id-ID" sz="1200" b="1" dirty="0">
                <a:solidFill>
                  <a:prstClr val="black"/>
                </a:solidFill>
              </a:rPr>
              <a:t>PRAMUKA</a:t>
            </a:r>
          </a:p>
        </p:txBody>
      </p:sp>
      <p:sp>
        <p:nvSpPr>
          <p:cNvPr id="26" name="Oval 25"/>
          <p:cNvSpPr/>
          <p:nvPr/>
        </p:nvSpPr>
        <p:spPr>
          <a:xfrm>
            <a:off x="1981200" y="1324428"/>
            <a:ext cx="1795049" cy="98561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id-ID"/>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spcBef>
                <a:spcPts val="0"/>
              </a:spcBef>
              <a:spcAft>
                <a:spcPts val="0"/>
              </a:spcAft>
              <a:defRPr/>
            </a:pPr>
            <a:r>
              <a:rPr lang="id-ID" sz="1600" b="1" dirty="0">
                <a:solidFill>
                  <a:prstClr val="black"/>
                </a:solidFill>
              </a:rPr>
              <a:t>TUJUAN</a:t>
            </a:r>
          </a:p>
          <a:p>
            <a:pPr algn="ctr" fontAlgn="auto">
              <a:spcBef>
                <a:spcPts val="0"/>
              </a:spcBef>
              <a:spcAft>
                <a:spcPts val="0"/>
              </a:spcAft>
              <a:defRPr/>
            </a:pPr>
            <a:r>
              <a:rPr lang="en-US" sz="1600" b="1" dirty="0" smtClean="0">
                <a:solidFill>
                  <a:prstClr val="black"/>
                </a:solidFill>
              </a:rPr>
              <a:t>PENDI</a:t>
            </a:r>
            <a:r>
              <a:rPr lang="id-ID" sz="1600" b="1" dirty="0" smtClean="0">
                <a:solidFill>
                  <a:prstClr val="black"/>
                </a:solidFill>
              </a:rPr>
              <a:t>DIK</a:t>
            </a:r>
            <a:r>
              <a:rPr lang="en-US" sz="1600" b="1" dirty="0" smtClean="0">
                <a:solidFill>
                  <a:prstClr val="black"/>
                </a:solidFill>
              </a:rPr>
              <a:t>AN </a:t>
            </a:r>
            <a:r>
              <a:rPr lang="id-ID" sz="1600" b="1" dirty="0" smtClean="0">
                <a:solidFill>
                  <a:prstClr val="black"/>
                </a:solidFill>
              </a:rPr>
              <a:t>NAS</a:t>
            </a:r>
            <a:r>
              <a:rPr lang="en-US" sz="1600" b="1" dirty="0" smtClean="0">
                <a:solidFill>
                  <a:prstClr val="black"/>
                </a:solidFill>
              </a:rPr>
              <a:t>IONAL</a:t>
            </a:r>
            <a:endParaRPr lang="id-ID" sz="1600" b="1" dirty="0">
              <a:solidFill>
                <a:prstClr val="black"/>
              </a:solidFill>
            </a:endParaRPr>
          </a:p>
        </p:txBody>
      </p:sp>
    </p:spTree>
    <p:extLst>
      <p:ext uri="{BB962C8B-B14F-4D97-AF65-F5344CB8AC3E}">
        <p14:creationId xmlns="" xmlns:p14="http://schemas.microsoft.com/office/powerpoint/2010/main" val="341084040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191"/>
                                        </p:tgtEl>
                                        <p:attrNameLst>
                                          <p:attrName>style.visibility</p:attrName>
                                        </p:attrNameLst>
                                      </p:cBhvr>
                                      <p:to>
                                        <p:strVal val="visible"/>
                                      </p:to>
                                    </p:set>
                                    <p:animEffect transition="in" filter="circle(in)">
                                      <p:cBhvr>
                                        <p:cTn id="7" dur="2000"/>
                                        <p:tgtEl>
                                          <p:spTgt spid="719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178"/>
                                        </p:tgtEl>
                                        <p:attrNameLst>
                                          <p:attrName>style.visibility</p:attrName>
                                        </p:attrNameLst>
                                      </p:cBhvr>
                                      <p:to>
                                        <p:strVal val="visible"/>
                                      </p:to>
                                    </p:set>
                                    <p:animEffect transition="in" filter="circle(in)">
                                      <p:cBhvr>
                                        <p:cTn id="17" dur="2000"/>
                                        <p:tgtEl>
                                          <p:spTgt spid="717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barn(inVertical)">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arn(inVertic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7179"/>
                                        </p:tgtEl>
                                        <p:attrNameLst>
                                          <p:attrName>style.visibility</p:attrName>
                                        </p:attrNameLst>
                                      </p:cBhvr>
                                      <p:to>
                                        <p:strVal val="visible"/>
                                      </p:to>
                                    </p:set>
                                    <p:animEffect transition="in" filter="wipe(down)">
                                      <p:cBhvr>
                                        <p:cTn id="37" dur="500"/>
                                        <p:tgtEl>
                                          <p:spTgt spid="717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ipe(down)">
                                      <p:cBhvr>
                                        <p:cTn id="42" dur="500"/>
                                        <p:tgtEl>
                                          <p:spTgt spid="2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down)">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down)">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wipe(down)">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arn(inVertical)">
                                      <p:cBhvr>
                                        <p:cTn id="67" dur="500"/>
                                        <p:tgtEl>
                                          <p:spTgt spid="21"/>
                                        </p:tgtEl>
                                      </p:cBhvr>
                                    </p:animEffect>
                                  </p:childTnLst>
                                </p:cTn>
                              </p:par>
                              <p:par>
                                <p:cTn id="68" presetID="16" presetClass="entr" presetSubtype="21" fill="hold" nodeType="with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barn(inVertical)">
                                      <p:cBhvr>
                                        <p:cTn id="70" dur="500"/>
                                        <p:tgtEl>
                                          <p:spTgt spid="32"/>
                                        </p:tgtEl>
                                      </p:cBhvr>
                                    </p:animEffect>
                                  </p:childTnLst>
                                </p:cTn>
                              </p:par>
                              <p:par>
                                <p:cTn id="71" presetID="16" presetClass="entr" presetSubtype="21" fill="hold" nodeType="withEffect">
                                  <p:stCondLst>
                                    <p:cond delay="0"/>
                                  </p:stCondLst>
                                  <p:childTnLst>
                                    <p:set>
                                      <p:cBhvr>
                                        <p:cTn id="72" dur="1" fill="hold">
                                          <p:stCondLst>
                                            <p:cond delay="0"/>
                                          </p:stCondLst>
                                        </p:cTn>
                                        <p:tgtEl>
                                          <p:spTgt spid="33"/>
                                        </p:tgtEl>
                                        <p:attrNameLst>
                                          <p:attrName>style.visibility</p:attrName>
                                        </p:attrNameLst>
                                      </p:cBhvr>
                                      <p:to>
                                        <p:strVal val="visible"/>
                                      </p:to>
                                    </p:set>
                                    <p:animEffect transition="in" filter="barn(inVertical)">
                                      <p:cBhvr>
                                        <p:cTn id="73" dur="500"/>
                                        <p:tgtEl>
                                          <p:spTgt spid="33"/>
                                        </p:tgtEl>
                                      </p:cBhvr>
                                    </p:animEffect>
                                  </p:childTnLst>
                                </p:cTn>
                              </p:par>
                              <p:par>
                                <p:cTn id="74" presetID="16" presetClass="entr" presetSubtype="21" fill="hold" nodeType="withEffect">
                                  <p:stCondLst>
                                    <p:cond delay="0"/>
                                  </p:stCondLst>
                                  <p:childTnLst>
                                    <p:set>
                                      <p:cBhvr>
                                        <p:cTn id="75" dur="1" fill="hold">
                                          <p:stCondLst>
                                            <p:cond delay="0"/>
                                          </p:stCondLst>
                                        </p:cTn>
                                        <p:tgtEl>
                                          <p:spTgt spid="35"/>
                                        </p:tgtEl>
                                        <p:attrNameLst>
                                          <p:attrName>style.visibility</p:attrName>
                                        </p:attrNameLst>
                                      </p:cBhvr>
                                      <p:to>
                                        <p:strVal val="visible"/>
                                      </p:to>
                                    </p:set>
                                    <p:animEffect transition="in" filter="barn(inVertical)">
                                      <p:cBhvr>
                                        <p:cTn id="76" dur="500"/>
                                        <p:tgtEl>
                                          <p:spTgt spid="35"/>
                                        </p:tgtEl>
                                      </p:cBhvr>
                                    </p:animEffect>
                                  </p:childTnLst>
                                </p:cTn>
                              </p:par>
                              <p:par>
                                <p:cTn id="77" presetID="16" presetClass="entr" presetSubtype="21" fill="hold" nodeType="withEffect">
                                  <p:stCondLst>
                                    <p:cond delay="0"/>
                                  </p:stCondLst>
                                  <p:childTnLst>
                                    <p:set>
                                      <p:cBhvr>
                                        <p:cTn id="78" dur="1" fill="hold">
                                          <p:stCondLst>
                                            <p:cond delay="0"/>
                                          </p:stCondLst>
                                        </p:cTn>
                                        <p:tgtEl>
                                          <p:spTgt spid="37"/>
                                        </p:tgtEl>
                                        <p:attrNameLst>
                                          <p:attrName>style.visibility</p:attrName>
                                        </p:attrNameLst>
                                      </p:cBhvr>
                                      <p:to>
                                        <p:strVal val="visible"/>
                                      </p:to>
                                    </p:set>
                                    <p:animEffect transition="in" filter="barn(inVertical)">
                                      <p:cBhvr>
                                        <p:cTn id="79" dur="500"/>
                                        <p:tgtEl>
                                          <p:spTgt spid="37"/>
                                        </p:tgtEl>
                                      </p:cBhvr>
                                    </p:animEffect>
                                  </p:childTnLst>
                                </p:cTn>
                              </p:par>
                              <p:par>
                                <p:cTn id="80" presetID="16" presetClass="entr" presetSubtype="21" fill="hold" nodeType="withEffect">
                                  <p:stCondLst>
                                    <p:cond delay="0"/>
                                  </p:stCondLst>
                                  <p:childTnLst>
                                    <p:set>
                                      <p:cBhvr>
                                        <p:cTn id="81" dur="1" fill="hold">
                                          <p:stCondLst>
                                            <p:cond delay="0"/>
                                          </p:stCondLst>
                                        </p:cTn>
                                        <p:tgtEl>
                                          <p:spTgt spid="38"/>
                                        </p:tgtEl>
                                        <p:attrNameLst>
                                          <p:attrName>style.visibility</p:attrName>
                                        </p:attrNameLst>
                                      </p:cBhvr>
                                      <p:to>
                                        <p:strVal val="visible"/>
                                      </p:to>
                                    </p:set>
                                    <p:animEffect transition="in" filter="barn(inVertical)">
                                      <p:cBhvr>
                                        <p:cTn id="82" dur="500"/>
                                        <p:tgtEl>
                                          <p:spTgt spid="38"/>
                                        </p:tgtEl>
                                      </p:cBhvr>
                                    </p:animEffect>
                                  </p:childTnLst>
                                </p:cTn>
                              </p:par>
                              <p:par>
                                <p:cTn id="83" presetID="16" presetClass="entr" presetSubtype="21" fill="hold" nodeType="withEffect">
                                  <p:stCondLst>
                                    <p:cond delay="0"/>
                                  </p:stCondLst>
                                  <p:childTnLst>
                                    <p:set>
                                      <p:cBhvr>
                                        <p:cTn id="84" dur="1" fill="hold">
                                          <p:stCondLst>
                                            <p:cond delay="0"/>
                                          </p:stCondLst>
                                        </p:cTn>
                                        <p:tgtEl>
                                          <p:spTgt spid="39"/>
                                        </p:tgtEl>
                                        <p:attrNameLst>
                                          <p:attrName>style.visibility</p:attrName>
                                        </p:attrNameLst>
                                      </p:cBhvr>
                                      <p:to>
                                        <p:strVal val="visible"/>
                                      </p:to>
                                    </p:set>
                                    <p:animEffect transition="in" filter="barn(inVertical)">
                                      <p:cBhvr>
                                        <p:cTn id="85" dur="500"/>
                                        <p:tgtEl>
                                          <p:spTgt spid="39"/>
                                        </p:tgtEl>
                                      </p:cBhvr>
                                    </p:animEffect>
                                  </p:childTnLst>
                                </p:cTn>
                              </p:par>
                              <p:par>
                                <p:cTn id="86" presetID="16" presetClass="entr" presetSubtype="21" fill="hold" nodeType="withEffect">
                                  <p:stCondLst>
                                    <p:cond delay="0"/>
                                  </p:stCondLst>
                                  <p:childTnLst>
                                    <p:set>
                                      <p:cBhvr>
                                        <p:cTn id="87" dur="1" fill="hold">
                                          <p:stCondLst>
                                            <p:cond delay="0"/>
                                          </p:stCondLst>
                                        </p:cTn>
                                        <p:tgtEl>
                                          <p:spTgt spid="41"/>
                                        </p:tgtEl>
                                        <p:attrNameLst>
                                          <p:attrName>style.visibility</p:attrName>
                                        </p:attrNameLst>
                                      </p:cBhvr>
                                      <p:to>
                                        <p:strVal val="visible"/>
                                      </p:to>
                                    </p:set>
                                    <p:animEffect transition="in" filter="barn(inVertical)">
                                      <p:cBhvr>
                                        <p:cTn id="88" dur="500"/>
                                        <p:tgtEl>
                                          <p:spTgt spid="41"/>
                                        </p:tgtEl>
                                      </p:cBhvr>
                                    </p:animEffect>
                                  </p:childTnLst>
                                </p:cTn>
                              </p:par>
                            </p:childTnLst>
                          </p:cTn>
                        </p:par>
                      </p:childTnLst>
                    </p:cTn>
                  </p:par>
                  <p:par>
                    <p:cTn id="89" fill="hold">
                      <p:stCondLst>
                        <p:cond delay="indefinite"/>
                      </p:stCondLst>
                      <p:childTnLst>
                        <p:par>
                          <p:cTn id="90" fill="hold">
                            <p:stCondLst>
                              <p:cond delay="0"/>
                            </p:stCondLst>
                            <p:childTnLst>
                              <p:par>
                                <p:cTn id="91" presetID="6" presetClass="entr" presetSubtype="16" fill="hold" nodeType="clickEffect">
                                  <p:stCondLst>
                                    <p:cond delay="0"/>
                                  </p:stCondLst>
                                  <p:childTnLst>
                                    <p:set>
                                      <p:cBhvr>
                                        <p:cTn id="92" dur="1" fill="hold">
                                          <p:stCondLst>
                                            <p:cond delay="0"/>
                                          </p:stCondLst>
                                        </p:cTn>
                                        <p:tgtEl>
                                          <p:spTgt spid="14"/>
                                        </p:tgtEl>
                                        <p:attrNameLst>
                                          <p:attrName>style.visibility</p:attrName>
                                        </p:attrNameLst>
                                      </p:cBhvr>
                                      <p:to>
                                        <p:strVal val="visible"/>
                                      </p:to>
                                    </p:set>
                                    <p:animEffect transition="in" filter="circle(in)">
                                      <p:cBhvr>
                                        <p:cTn id="93" dur="2000"/>
                                        <p:tgtEl>
                                          <p:spTgt spid="14"/>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barn(inVertical)">
                                      <p:cBhvr>
                                        <p:cTn id="9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P spid="11" grpId="0" animBg="1"/>
      <p:bldP spid="7178" grpId="0"/>
      <p:bldP spid="7179" grpId="0"/>
      <p:bldP spid="15" grpId="0" animBg="1"/>
      <p:bldP spid="7191" grpId="0"/>
      <p:bldP spid="24" grpId="0" animBg="1"/>
      <p:bldP spid="25" grpId="0" animBg="1"/>
      <p:bldP spid="26"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2" name="Rectangle 1"/>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622810631"/>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2"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a:solidFill>
                  <a:prstClr val="white"/>
                </a:solidFill>
                <a:latin typeface="Arial" charset="0"/>
              </a:rPr>
              <a:t>Setiap</a:t>
            </a:r>
            <a:r>
              <a:rPr lang="en-US" b="1" i="1" dirty="0">
                <a:solidFill>
                  <a:prstClr val="white"/>
                </a:solidFill>
                <a:latin typeface="Arial" charset="0"/>
              </a:rPr>
              <a:t> </a:t>
            </a:r>
            <a:r>
              <a:rPr lang="en-US" b="1" i="1" dirty="0" err="1">
                <a:solidFill>
                  <a:prstClr val="white"/>
                </a:solidFill>
                <a:latin typeface="Arial" charset="0"/>
              </a:rPr>
              <a:t>hari</a:t>
            </a:r>
            <a:r>
              <a:rPr lang="en-US" b="1" i="1" dirty="0">
                <a:solidFill>
                  <a:prstClr val="white"/>
                </a:solidFill>
                <a:latin typeface="Arial" charset="0"/>
              </a:rPr>
              <a:t> </a:t>
            </a:r>
            <a:r>
              <a:rPr lang="en-US" b="1" i="1" dirty="0" err="1">
                <a:solidFill>
                  <a:prstClr val="white"/>
                </a:solidFill>
                <a:latin typeface="Arial" charset="0"/>
              </a:rPr>
              <a:t>berbuat</a:t>
            </a:r>
            <a:r>
              <a:rPr lang="en-US" b="1" i="1" dirty="0">
                <a:solidFill>
                  <a:prstClr val="white"/>
                </a:solidFill>
                <a:latin typeface="Arial" charset="0"/>
              </a:rPr>
              <a:t> </a:t>
            </a:r>
            <a:r>
              <a:rPr lang="en-US" b="1" i="1" dirty="0" err="1">
                <a:solidFill>
                  <a:prstClr val="white"/>
                </a:solidFill>
                <a:latin typeface="Arial" charset="0"/>
              </a:rPr>
              <a:t>kebaikan</a:t>
            </a:r>
            <a:r>
              <a:rPr lang="en-US" b="1" i="1" dirty="0">
                <a:solidFill>
                  <a:prstClr val="white"/>
                </a:solidFill>
                <a:latin typeface="Arial" charset="0"/>
              </a:rPr>
              <a:t>, </a:t>
            </a:r>
            <a:r>
              <a:rPr lang="en-US" b="1" i="1" dirty="0" err="1">
                <a:solidFill>
                  <a:prstClr val="white"/>
                </a:solidFill>
                <a:latin typeface="Arial" charset="0"/>
              </a:rPr>
              <a:t>Menolong</a:t>
            </a:r>
            <a:r>
              <a:rPr lang="en-US" b="1" i="1" dirty="0">
                <a:solidFill>
                  <a:prstClr val="white"/>
                </a:solidFill>
                <a:latin typeface="Arial" charset="0"/>
              </a:rPr>
              <a:t> </a:t>
            </a:r>
            <a:r>
              <a:rPr lang="en-US" b="1" i="1" dirty="0" err="1">
                <a:solidFill>
                  <a:prstClr val="white"/>
                </a:solidFill>
                <a:latin typeface="Arial" charset="0"/>
              </a:rPr>
              <a:t>Sesama</a:t>
            </a:r>
            <a:r>
              <a:rPr lang="en-US" b="1" i="1" dirty="0">
                <a:solidFill>
                  <a:prstClr val="white"/>
                </a:solidFill>
                <a:latin typeface="Arial" charset="0"/>
              </a:rPr>
              <a:t> </a:t>
            </a:r>
            <a:r>
              <a:rPr lang="en-US" b="1" i="1" dirty="0" err="1">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chemeClr val="bg1"/>
          </a:solidFill>
          <a:ln w="38100" cap="sq">
            <a:solidFill>
              <a:schemeClr val="bg1"/>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2</a:t>
            </a:r>
            <a:endParaRPr lang="en-US" sz="2400" b="1" i="1" dirty="0">
              <a:latin typeface="Arial" charset="0"/>
            </a:endParaRPr>
          </a:p>
          <a:p>
            <a:r>
              <a:rPr lang="en-US" sz="2400" b="1" i="1" dirty="0" err="1" smtClean="0">
                <a:latin typeface="Arial" charset="0"/>
              </a:rPr>
              <a:t>Cinta</a:t>
            </a:r>
            <a:r>
              <a:rPr lang="en-US" sz="2400" b="1" i="1" dirty="0" smtClean="0">
                <a:latin typeface="Arial" charset="0"/>
              </a:rPr>
              <a:t> </a:t>
            </a:r>
            <a:r>
              <a:rPr lang="en-US" sz="2400" b="1" i="1" dirty="0" err="1" smtClean="0">
                <a:latin typeface="Arial" charset="0"/>
              </a:rPr>
              <a:t>Alam</a:t>
            </a:r>
            <a:r>
              <a:rPr lang="en-US" sz="2400" b="1" i="1" dirty="0" smtClean="0">
                <a:latin typeface="Arial" charset="0"/>
              </a:rPr>
              <a:t> </a:t>
            </a:r>
            <a:r>
              <a:rPr lang="en-US" sz="2400" b="1" i="1" dirty="0" err="1" smtClean="0">
                <a:latin typeface="Arial" charset="0"/>
              </a:rPr>
              <a:t>dan</a:t>
            </a:r>
            <a:r>
              <a:rPr lang="en-US" sz="2400" b="1" i="1" dirty="0" smtClean="0">
                <a:latin typeface="Arial" charset="0"/>
              </a:rPr>
              <a:t> </a:t>
            </a:r>
            <a:r>
              <a:rPr lang="en-US" sz="2400" b="1" i="1" dirty="0" err="1" smtClean="0">
                <a:latin typeface="Arial" charset="0"/>
              </a:rPr>
              <a:t>Kasih</a:t>
            </a:r>
            <a:r>
              <a:rPr lang="en-US" sz="2400" b="1" i="1" dirty="0" smtClean="0">
                <a:latin typeface="Arial" charset="0"/>
              </a:rPr>
              <a:t> </a:t>
            </a:r>
            <a:r>
              <a:rPr lang="en-US" sz="2400" b="1" i="1" dirty="0" err="1" smtClean="0">
                <a:latin typeface="Arial" charset="0"/>
              </a:rPr>
              <a:t>sayang</a:t>
            </a:r>
            <a:r>
              <a:rPr lang="en-US" sz="2400" b="1" i="1" dirty="0" smtClean="0">
                <a:latin typeface="Arial" charset="0"/>
              </a:rPr>
              <a:t> </a:t>
            </a:r>
            <a:r>
              <a:rPr lang="en-US" sz="2400" b="1" i="1" dirty="0" err="1" smtClean="0">
                <a:latin typeface="Arial" charset="0"/>
              </a:rPr>
              <a:t>sesama</a:t>
            </a:r>
            <a:r>
              <a:rPr lang="en-US" sz="2400" b="1" i="1" dirty="0" smtClean="0">
                <a:latin typeface="Arial" charset="0"/>
              </a:rPr>
              <a:t> </a:t>
            </a:r>
            <a:r>
              <a:rPr lang="en-US" sz="2400" b="1" i="1" dirty="0" err="1" smtClean="0">
                <a:latin typeface="Arial" charset="0"/>
              </a:rPr>
              <a:t>manusia</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2159194515"/>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2" name="Rectangle 1"/>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233184686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2"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FFFF00"/>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3</a:t>
            </a:r>
          </a:p>
          <a:p>
            <a:r>
              <a:rPr lang="en-US" sz="2400" dirty="0"/>
              <a:t>Patriot yang </a:t>
            </a:r>
            <a:r>
              <a:rPr lang="en-US" sz="2400" dirty="0" err="1"/>
              <a:t>sopan</a:t>
            </a:r>
            <a:r>
              <a:rPr lang="en-US" sz="2400" dirty="0"/>
              <a:t> </a:t>
            </a:r>
            <a:r>
              <a:rPr lang="en-US" sz="2400" dirty="0" err="1"/>
              <a:t>dan</a:t>
            </a:r>
            <a:r>
              <a:rPr lang="en-US" sz="2400" dirty="0"/>
              <a:t> </a:t>
            </a:r>
            <a:r>
              <a:rPr lang="en-US" sz="2400" dirty="0" err="1"/>
              <a:t>kesatria</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630690130"/>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2394833517"/>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4DF1F9"/>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4</a:t>
            </a:r>
          </a:p>
          <a:p>
            <a:r>
              <a:rPr lang="en-US" sz="2400" dirty="0" err="1"/>
              <a:t>Patuh</a:t>
            </a:r>
            <a:r>
              <a:rPr lang="en-US" sz="2400" dirty="0"/>
              <a:t> </a:t>
            </a:r>
            <a:r>
              <a:rPr lang="en-US" sz="2400" dirty="0" err="1"/>
              <a:t>dan</a:t>
            </a:r>
            <a:r>
              <a:rPr lang="en-US" sz="2400" dirty="0"/>
              <a:t> </a:t>
            </a:r>
            <a:r>
              <a:rPr lang="en-US" sz="2400" dirty="0" err="1"/>
              <a:t>suka</a:t>
            </a:r>
            <a:r>
              <a:rPr lang="en-US" sz="2400" dirty="0"/>
              <a:t> </a:t>
            </a:r>
            <a:r>
              <a:rPr lang="en-US" sz="2400" dirty="0" err="1"/>
              <a:t>bermusyawarah</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706853251"/>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99FF99"/>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5</a:t>
            </a:r>
          </a:p>
          <a:p>
            <a:r>
              <a:rPr lang="en-US" sz="2400" dirty="0" err="1"/>
              <a:t>Rela</a:t>
            </a:r>
            <a:r>
              <a:rPr lang="en-US" sz="2400" dirty="0"/>
              <a:t> </a:t>
            </a:r>
            <a:r>
              <a:rPr lang="en-US" sz="2400" dirty="0" err="1"/>
              <a:t>menolong</a:t>
            </a:r>
            <a:r>
              <a:rPr lang="en-US" sz="2400" dirty="0"/>
              <a:t> </a:t>
            </a:r>
            <a:r>
              <a:rPr lang="en-US" sz="2400" dirty="0" err="1"/>
              <a:t>dan</a:t>
            </a:r>
            <a:r>
              <a:rPr lang="en-US" sz="2400" dirty="0"/>
              <a:t> </a:t>
            </a:r>
            <a:r>
              <a:rPr lang="en-US" sz="2400" dirty="0" err="1"/>
              <a:t>tabah</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1104391809"/>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FFCCCC"/>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6</a:t>
            </a:r>
          </a:p>
          <a:p>
            <a:r>
              <a:rPr lang="en-US" sz="2400" dirty="0" err="1"/>
              <a:t>Rajin</a:t>
            </a:r>
            <a:r>
              <a:rPr lang="en-US" sz="2400" dirty="0"/>
              <a:t> t</a:t>
            </a:r>
            <a:r>
              <a:rPr lang="id-ID" sz="2400" dirty="0"/>
              <a:t>e</a:t>
            </a:r>
            <a:r>
              <a:rPr lang="en-US" sz="2400" dirty="0" err="1"/>
              <a:t>rampil</a:t>
            </a:r>
            <a:r>
              <a:rPr lang="en-US" sz="2400" dirty="0"/>
              <a:t> </a:t>
            </a:r>
            <a:r>
              <a:rPr lang="en-US" sz="2400" dirty="0" err="1"/>
              <a:t>dan</a:t>
            </a:r>
            <a:r>
              <a:rPr lang="en-US" sz="2400" dirty="0"/>
              <a:t> </a:t>
            </a:r>
            <a:r>
              <a:rPr lang="en-US" sz="2400" dirty="0" err="1"/>
              <a:t>gembira</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72554" y="51137"/>
            <a:ext cx="7435094" cy="1015663"/>
          </a:xfrm>
          <a:prstGeom prst="rect">
            <a:avLst/>
          </a:prstGeom>
        </p:spPr>
        <p:txBody>
          <a:bodyPr wrap="square">
            <a:spAutoFit/>
          </a:bodyPr>
          <a:lstStyle/>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PARADIGMA</a:t>
            </a:r>
            <a:r>
              <a:rPr lang="en-US"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AKTUALISASI </a:t>
            </a:r>
            <a:r>
              <a:rPr lang="id-ID" sz="2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KURIKULUM 2013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EKSTRA KURIKULER </a:t>
            </a:r>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WAJIB </a:t>
            </a:r>
          </a:p>
          <a:p>
            <a:r>
              <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PENDIDIKAN </a:t>
            </a:r>
            <a:r>
              <a:rPr lang="id-ID"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2000" b="1" dirty="0" smtClean="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p:cNvSpPr/>
          <p:nvPr/>
        </p:nvSpPr>
        <p:spPr>
          <a:xfrm>
            <a:off x="2286000" y="1365326"/>
            <a:ext cx="6400800" cy="1073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prstClr val="black"/>
                </a:solidFill>
              </a:rPr>
              <a:t>Model BLOK</a:t>
            </a:r>
          </a:p>
          <a:p>
            <a:pPr marL="285750" indent="-285750">
              <a:buFont typeface="Wingdings"/>
              <a:buChar char="Ø"/>
            </a:pPr>
            <a:r>
              <a:rPr lang="en-US" sz="2400" b="1" dirty="0" smtClean="0">
                <a:solidFill>
                  <a:prstClr val="black"/>
                </a:solidFill>
              </a:rPr>
              <a:t>ORIENTASI PENDIDIKAN KEPRAMUKAAN, </a:t>
            </a:r>
          </a:p>
          <a:p>
            <a:pPr marL="285750" indent="-285750">
              <a:buFont typeface="Wingdings"/>
              <a:buChar char="Ø"/>
            </a:pPr>
            <a:r>
              <a:rPr lang="en-US" sz="2400" b="1" dirty="0" err="1" smtClean="0">
                <a:solidFill>
                  <a:prstClr val="black"/>
                </a:solidFill>
              </a:rPr>
              <a:t>bagi</a:t>
            </a:r>
            <a:r>
              <a:rPr lang="en-US" sz="2400" b="1" dirty="0" smtClean="0">
                <a:solidFill>
                  <a:prstClr val="black"/>
                </a:solidFill>
              </a:rPr>
              <a:t> </a:t>
            </a:r>
            <a:r>
              <a:rPr lang="en-US" sz="2400" b="1" dirty="0" err="1" smtClean="0">
                <a:solidFill>
                  <a:prstClr val="black"/>
                </a:solidFill>
              </a:rPr>
              <a:t>seluruh</a:t>
            </a:r>
            <a:r>
              <a:rPr lang="en-US" sz="2400" b="1" dirty="0" smtClean="0">
                <a:solidFill>
                  <a:prstClr val="black"/>
                </a:solidFill>
              </a:rPr>
              <a:t> </a:t>
            </a:r>
            <a:r>
              <a:rPr lang="en-US" sz="2400" b="1" dirty="0" err="1" smtClean="0">
                <a:solidFill>
                  <a:prstClr val="black"/>
                </a:solidFill>
              </a:rPr>
              <a:t>siswa</a:t>
            </a:r>
            <a:endParaRPr lang="en-US" sz="2400" b="1" dirty="0">
              <a:solidFill>
                <a:prstClr val="black"/>
              </a:solidFill>
            </a:endParaRPr>
          </a:p>
        </p:txBody>
      </p:sp>
      <p:sp>
        <p:nvSpPr>
          <p:cNvPr id="6" name="Rectangle 5"/>
          <p:cNvSpPr/>
          <p:nvPr/>
        </p:nvSpPr>
        <p:spPr>
          <a:xfrm>
            <a:off x="2286000" y="4267200"/>
            <a:ext cx="6400800" cy="13716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smtClean="0">
                <a:solidFill>
                  <a:prstClr val="black"/>
                </a:solidFill>
              </a:rPr>
              <a:t>Model REGULER</a:t>
            </a:r>
            <a:endParaRPr lang="en-US" sz="2800" b="1" dirty="0" smtClean="0">
              <a:solidFill>
                <a:prstClr val="black"/>
              </a:solidFill>
            </a:endParaRPr>
          </a:p>
          <a:p>
            <a:pPr marL="285750" indent="-285750">
              <a:buFont typeface="Wingdings"/>
              <a:buChar char="Ø"/>
            </a:pPr>
            <a:r>
              <a:rPr lang="en-US" sz="2800" b="1" dirty="0" smtClean="0">
                <a:solidFill>
                  <a:prstClr val="black"/>
                </a:solidFill>
              </a:rPr>
              <a:t>GERAKAN PRAMUKA-GUGUS DEPAN, </a:t>
            </a:r>
          </a:p>
          <a:p>
            <a:pPr marL="285750" indent="-285750">
              <a:buFont typeface="Wingdings"/>
              <a:buChar char="Ø"/>
            </a:pPr>
            <a:r>
              <a:rPr lang="en-US" sz="2800" b="1" dirty="0" err="1" smtClean="0">
                <a:solidFill>
                  <a:prstClr val="black"/>
                </a:solidFill>
              </a:rPr>
              <a:t>bagi</a:t>
            </a:r>
            <a:r>
              <a:rPr lang="en-US" sz="2800" b="1" dirty="0" smtClean="0">
                <a:solidFill>
                  <a:prstClr val="black"/>
                </a:solidFill>
              </a:rPr>
              <a:t> </a:t>
            </a:r>
            <a:r>
              <a:rPr lang="en-US" sz="2800" b="1" dirty="0" err="1" smtClean="0">
                <a:solidFill>
                  <a:prstClr val="black"/>
                </a:solidFill>
              </a:rPr>
              <a:t>siswa</a:t>
            </a:r>
            <a:r>
              <a:rPr lang="en-US" sz="2800" b="1" dirty="0" smtClean="0">
                <a:solidFill>
                  <a:prstClr val="black"/>
                </a:solidFill>
              </a:rPr>
              <a:t> yang BERMINAT</a:t>
            </a:r>
            <a:endParaRPr lang="en-US" sz="2800" b="1" dirty="0">
              <a:solidFill>
                <a:prstClr val="black"/>
              </a:solidFill>
            </a:endParaRPr>
          </a:p>
        </p:txBody>
      </p:sp>
      <p:cxnSp>
        <p:nvCxnSpPr>
          <p:cNvPr id="15" name="Elbow Connector 14"/>
          <p:cNvCxnSpPr>
            <a:stCxn id="2" idx="1"/>
            <a:endCxn id="6" idx="1"/>
          </p:cNvCxnSpPr>
          <p:nvPr/>
        </p:nvCxnSpPr>
        <p:spPr>
          <a:xfrm rot="10800000" flipV="1">
            <a:off x="2286000" y="1901862"/>
            <a:ext cx="12700" cy="3051137"/>
          </a:xfrm>
          <a:prstGeom prst="bentConnector3">
            <a:avLst>
              <a:gd name="adj1" fmla="val 11979315"/>
            </a:avLst>
          </a:prstGeom>
          <a:ln w="381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299648" y="2826774"/>
            <a:ext cx="6400800" cy="1073074"/>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prstClr val="black"/>
                </a:solidFill>
              </a:rPr>
              <a:t>Model AKTUALISASI</a:t>
            </a:r>
          </a:p>
          <a:p>
            <a:pPr marL="285750" indent="-285750">
              <a:buFont typeface="Wingdings"/>
              <a:buChar char="Ø"/>
            </a:pPr>
            <a:r>
              <a:rPr lang="en-US" sz="2400" b="1" dirty="0" smtClean="0">
                <a:solidFill>
                  <a:prstClr val="black"/>
                </a:solidFill>
              </a:rPr>
              <a:t>PENDIDIKAN KEPRAMUKAAN, </a:t>
            </a:r>
          </a:p>
          <a:p>
            <a:pPr marL="285750" indent="-285750">
              <a:buFont typeface="Wingdings"/>
              <a:buChar char="Ø"/>
            </a:pPr>
            <a:r>
              <a:rPr lang="en-US" sz="2400" b="1" dirty="0" err="1" smtClean="0">
                <a:solidFill>
                  <a:prstClr val="black"/>
                </a:solidFill>
              </a:rPr>
              <a:t>bagi</a:t>
            </a:r>
            <a:r>
              <a:rPr lang="en-US" sz="2400" b="1" dirty="0" smtClean="0">
                <a:solidFill>
                  <a:prstClr val="black"/>
                </a:solidFill>
              </a:rPr>
              <a:t> </a:t>
            </a:r>
            <a:r>
              <a:rPr lang="en-US" sz="2400" b="1" dirty="0" err="1" smtClean="0">
                <a:solidFill>
                  <a:prstClr val="black"/>
                </a:solidFill>
              </a:rPr>
              <a:t>seluruh</a:t>
            </a:r>
            <a:r>
              <a:rPr lang="en-US" sz="2400" b="1" dirty="0" smtClean="0">
                <a:solidFill>
                  <a:prstClr val="black"/>
                </a:solidFill>
              </a:rPr>
              <a:t> </a:t>
            </a:r>
            <a:r>
              <a:rPr lang="en-US" sz="2400" b="1" dirty="0" err="1" smtClean="0">
                <a:solidFill>
                  <a:prstClr val="black"/>
                </a:solidFill>
              </a:rPr>
              <a:t>siswa</a:t>
            </a:r>
            <a:r>
              <a:rPr lang="en-US" sz="2400" b="1" dirty="0" smtClean="0">
                <a:solidFill>
                  <a:prstClr val="black"/>
                </a:solidFill>
              </a:rPr>
              <a:t> (yang TIDAK BERMINAT)</a:t>
            </a:r>
            <a:endParaRPr lang="en-US" sz="2400" b="1" dirty="0">
              <a:solidFill>
                <a:prstClr val="black"/>
              </a:solidFill>
            </a:endParaRPr>
          </a:p>
        </p:txBody>
      </p:sp>
      <p:cxnSp>
        <p:nvCxnSpPr>
          <p:cNvPr id="5" name="Straight Arrow Connector 4"/>
          <p:cNvCxnSpPr/>
          <p:nvPr/>
        </p:nvCxnSpPr>
        <p:spPr>
          <a:xfrm>
            <a:off x="762000" y="3429000"/>
            <a:ext cx="1523999"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4291388848"/>
      </p:ext>
    </p:extLst>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barn(inVertical)">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barn(inVertical)">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animBg="1"/>
      <p:bldP spid="6" grpId="0" animBg="1"/>
      <p:bldP spid="7"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875036917"/>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CC9900"/>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a:solidFill>
                  <a:schemeClr val="bg1"/>
                </a:solidFill>
                <a:latin typeface="Arial" charset="0"/>
              </a:rPr>
              <a:t>Dasadarma</a:t>
            </a:r>
            <a:r>
              <a:rPr lang="en-US" sz="2400" b="1" i="1" dirty="0">
                <a:solidFill>
                  <a:schemeClr val="bg1"/>
                </a:solidFill>
                <a:latin typeface="Arial" charset="0"/>
              </a:rPr>
              <a:t> </a:t>
            </a:r>
            <a:r>
              <a:rPr lang="en-US" sz="2400" b="1" i="1" dirty="0" smtClean="0">
                <a:solidFill>
                  <a:schemeClr val="bg1"/>
                </a:solidFill>
                <a:latin typeface="Arial" charset="0"/>
              </a:rPr>
              <a:t>7</a:t>
            </a:r>
          </a:p>
          <a:p>
            <a:r>
              <a:rPr lang="en-US" sz="2400" dirty="0" err="1">
                <a:solidFill>
                  <a:schemeClr val="bg1"/>
                </a:solidFill>
              </a:rPr>
              <a:t>Hemat</a:t>
            </a:r>
            <a:r>
              <a:rPr lang="en-US" sz="2400" dirty="0">
                <a:solidFill>
                  <a:schemeClr val="bg1"/>
                </a:solidFill>
              </a:rPr>
              <a:t> </a:t>
            </a:r>
            <a:r>
              <a:rPr lang="en-US" sz="2400" dirty="0" err="1">
                <a:solidFill>
                  <a:schemeClr val="bg1"/>
                </a:solidFill>
              </a:rPr>
              <a:t>cermat</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bersahaja</a:t>
            </a:r>
            <a:endParaRPr lang="en-US" sz="2400" b="1" i="1" dirty="0">
              <a:solidFill>
                <a:schemeClr val="bg1"/>
              </a:solidFill>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58514910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CCCCFF"/>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8</a:t>
            </a:r>
          </a:p>
          <a:p>
            <a:r>
              <a:rPr lang="en-US" sz="2400" dirty="0" err="1"/>
              <a:t>Disiplin</a:t>
            </a:r>
            <a:r>
              <a:rPr lang="en-US" sz="2400" dirty="0"/>
              <a:t>, </a:t>
            </a:r>
            <a:r>
              <a:rPr lang="en-US" sz="2400" dirty="0" err="1"/>
              <a:t>berani</a:t>
            </a:r>
            <a:r>
              <a:rPr lang="en-US" sz="2400" dirty="0"/>
              <a:t> </a:t>
            </a:r>
            <a:r>
              <a:rPr lang="en-US" sz="2400" dirty="0" err="1"/>
              <a:t>dan</a:t>
            </a:r>
            <a:r>
              <a:rPr lang="en-US" sz="2400" dirty="0"/>
              <a:t> </a:t>
            </a:r>
            <a:r>
              <a:rPr lang="en-US" sz="2400" dirty="0" err="1"/>
              <a:t>setia</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425067206"/>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rgbClr val="FF0000"/>
          </a:solidFill>
          <a:ln w="57150" cap="sq">
            <a:solidFill>
              <a:schemeClr val="bg1"/>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a:solidFill>
                  <a:schemeClr val="bg1"/>
                </a:solidFill>
                <a:latin typeface="Arial" charset="0"/>
              </a:rPr>
              <a:t>Dasadarma</a:t>
            </a:r>
            <a:r>
              <a:rPr lang="en-US" sz="2400" b="1" i="1" dirty="0">
                <a:solidFill>
                  <a:schemeClr val="bg1"/>
                </a:solidFill>
                <a:latin typeface="Arial" charset="0"/>
              </a:rPr>
              <a:t> </a:t>
            </a:r>
            <a:r>
              <a:rPr lang="en-US" sz="2400" b="1" i="1" dirty="0" smtClean="0">
                <a:solidFill>
                  <a:schemeClr val="bg1"/>
                </a:solidFill>
                <a:latin typeface="Arial" charset="0"/>
              </a:rPr>
              <a:t>9</a:t>
            </a:r>
          </a:p>
          <a:p>
            <a:r>
              <a:rPr lang="en-US" sz="2400" dirty="0" err="1">
                <a:solidFill>
                  <a:schemeClr val="bg1"/>
                </a:solidFill>
              </a:rPr>
              <a:t>Bertanggungjawab</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dapat</a:t>
            </a:r>
            <a:r>
              <a:rPr lang="en-US" sz="2400" dirty="0">
                <a:solidFill>
                  <a:schemeClr val="bg1"/>
                </a:solidFill>
              </a:rPr>
              <a:t> </a:t>
            </a:r>
            <a:r>
              <a:rPr lang="en-US" sz="2400" dirty="0" err="1">
                <a:solidFill>
                  <a:schemeClr val="bg1"/>
                </a:solidFill>
              </a:rPr>
              <a:t>dipercaya</a:t>
            </a:r>
            <a:endParaRPr lang="en-US" sz="2400" b="1" i="1" dirty="0">
              <a:solidFill>
                <a:schemeClr val="bg1"/>
              </a:solidFill>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358514910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25366" y="1049058"/>
            <a:ext cx="7848600" cy="306574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smtClean="0">
                <a:solidFill>
                  <a:schemeClr val="bg1"/>
                </a:solidFill>
                <a:latin typeface="Arial" charset="0"/>
              </a:rPr>
              <a:t>KURIKULUM 2013, </a:t>
            </a:r>
            <a:r>
              <a:rPr lang="en-US" b="1" i="1" dirty="0" err="1" smtClean="0">
                <a:solidFill>
                  <a:schemeClr val="bg1"/>
                </a:solidFill>
                <a:latin typeface="Arial" charset="0"/>
              </a:rPr>
              <a:t>Kompetensi</a:t>
            </a:r>
            <a:r>
              <a:rPr lang="en-US" b="1" i="1" dirty="0" smtClean="0">
                <a:solidFill>
                  <a:schemeClr val="bg1"/>
                </a:solidFill>
                <a:latin typeface="Arial" charset="0"/>
              </a:rPr>
              <a:t> </a:t>
            </a:r>
            <a:r>
              <a:rPr lang="en-US" b="1" i="1" dirty="0" err="1" smtClean="0">
                <a:solidFill>
                  <a:schemeClr val="bg1"/>
                </a:solidFill>
                <a:latin typeface="Arial" charset="0"/>
              </a:rPr>
              <a:t>Inti</a:t>
            </a:r>
            <a:r>
              <a:rPr lang="en-US" b="1" i="1" dirty="0" smtClean="0">
                <a:solidFill>
                  <a:schemeClr val="bg1"/>
                </a:solidFill>
                <a:latin typeface="Arial" charset="0"/>
              </a:rPr>
              <a:t> 2 : SOSIAL</a:t>
            </a: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b="1" i="1" dirty="0" smtClean="0">
              <a:solidFill>
                <a:schemeClr val="bg1"/>
              </a:solidFill>
              <a:latin typeface="Arial" charset="0"/>
            </a:endParaRPr>
          </a:p>
          <a:p>
            <a:endParaRPr lang="en-US" b="1" i="1" dirty="0" smtClean="0">
              <a:solidFill>
                <a:schemeClr val="bg1"/>
              </a:solidFill>
              <a:latin typeface="Arial" charset="0"/>
            </a:endParaRPr>
          </a:p>
          <a:p>
            <a:endParaRPr lang="en-US" b="1" i="1" dirty="0">
              <a:solidFill>
                <a:schemeClr val="bg1"/>
              </a:solidFill>
              <a:latin typeface="Arial" charset="0"/>
            </a:endParaRPr>
          </a:p>
          <a:p>
            <a:endParaRPr lang="en-US" dirty="0" smtClean="0">
              <a:solidFill>
                <a:schemeClr val="bg1"/>
              </a:solidFill>
            </a:endParaRPr>
          </a:p>
          <a:p>
            <a:endParaRPr lang="en-US" dirty="0">
              <a:solidFill>
                <a:schemeClr val="bg1"/>
              </a:solidFill>
            </a:endParaRPr>
          </a:p>
        </p:txBody>
      </p:sp>
      <p:sp>
        <p:nvSpPr>
          <p:cNvPr id="35" name="Rectangle 32"/>
          <p:cNvSpPr>
            <a:spLocks noChangeArrowheads="1"/>
          </p:cNvSpPr>
          <p:nvPr/>
        </p:nvSpPr>
        <p:spPr bwMode="auto">
          <a:xfrm>
            <a:off x="609600" y="5055472"/>
            <a:ext cx="7848600" cy="735728"/>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solidFill>
                  <a:schemeClr val="bg1"/>
                </a:solidFill>
                <a:latin typeface="Arial" charset="0"/>
              </a:rPr>
              <a:t>GERAKAN PRAMUKA : </a:t>
            </a:r>
            <a:r>
              <a:rPr lang="en-US" sz="2400" b="1" i="1" dirty="0" err="1" smtClean="0">
                <a:solidFill>
                  <a:schemeClr val="bg1"/>
                </a:solidFill>
                <a:latin typeface="Arial" charset="0"/>
              </a:rPr>
              <a:t>Dwidarma</a:t>
            </a:r>
            <a:endParaRPr lang="en-US" sz="2400" b="1" i="1" dirty="0" smtClean="0">
              <a:solidFill>
                <a:schemeClr val="bg1"/>
              </a:solidFill>
              <a:latin typeface="Arial" charset="0"/>
            </a:endParaRPr>
          </a:p>
          <a:p>
            <a:r>
              <a:rPr lang="en-US" sz="2400" dirty="0" err="1">
                <a:solidFill>
                  <a:schemeClr val="bg1"/>
                </a:solidFill>
              </a:rPr>
              <a:t>Siaga</a:t>
            </a:r>
            <a:r>
              <a:rPr lang="en-US" sz="2400" dirty="0">
                <a:solidFill>
                  <a:schemeClr val="bg1"/>
                </a:solidFill>
              </a:rPr>
              <a:t> </a:t>
            </a:r>
            <a:r>
              <a:rPr lang="en-US" sz="2400" dirty="0" err="1">
                <a:solidFill>
                  <a:schemeClr val="bg1"/>
                </a:solidFill>
              </a:rPr>
              <a:t>itu</a:t>
            </a:r>
            <a:r>
              <a:rPr lang="en-US" sz="2400" dirty="0">
                <a:solidFill>
                  <a:schemeClr val="bg1"/>
                </a:solidFill>
              </a:rPr>
              <a:t> </a:t>
            </a:r>
            <a:r>
              <a:rPr lang="en-US" sz="2400" dirty="0" err="1">
                <a:solidFill>
                  <a:schemeClr val="bg1"/>
                </a:solidFill>
              </a:rPr>
              <a:t>berani</a:t>
            </a:r>
            <a:r>
              <a:rPr lang="en-US" sz="2400" dirty="0">
                <a:solidFill>
                  <a:schemeClr val="bg1"/>
                </a:solidFill>
              </a:rPr>
              <a:t> </a:t>
            </a:r>
            <a:r>
              <a:rPr lang="en-US" sz="2400" dirty="0" err="1">
                <a:solidFill>
                  <a:schemeClr val="bg1"/>
                </a:solidFill>
              </a:rPr>
              <a:t>dan</a:t>
            </a:r>
            <a:r>
              <a:rPr lang="en-US" sz="2400" dirty="0">
                <a:solidFill>
                  <a:schemeClr val="bg1"/>
                </a:solidFill>
              </a:rPr>
              <a:t> </a:t>
            </a:r>
            <a:r>
              <a:rPr lang="en-US" sz="2400" dirty="0" err="1">
                <a:solidFill>
                  <a:schemeClr val="bg1"/>
                </a:solidFill>
              </a:rPr>
              <a:t>tidak</a:t>
            </a:r>
            <a:r>
              <a:rPr lang="en-US" sz="2400" dirty="0">
                <a:solidFill>
                  <a:schemeClr val="bg1"/>
                </a:solidFill>
              </a:rPr>
              <a:t> </a:t>
            </a:r>
            <a:r>
              <a:rPr lang="en-US" sz="2400" dirty="0" err="1">
                <a:solidFill>
                  <a:schemeClr val="bg1"/>
                </a:solidFill>
              </a:rPr>
              <a:t>putus</a:t>
            </a:r>
            <a:r>
              <a:rPr lang="en-US" sz="2400" dirty="0">
                <a:solidFill>
                  <a:schemeClr val="bg1"/>
                </a:solidFill>
              </a:rPr>
              <a:t> </a:t>
            </a:r>
            <a:r>
              <a:rPr lang="en-US" sz="2400" dirty="0" err="1">
                <a:solidFill>
                  <a:schemeClr val="bg1"/>
                </a:solidFill>
              </a:rPr>
              <a:t>asa</a:t>
            </a:r>
            <a:endParaRPr lang="en-US" sz="2400" b="1" i="1" dirty="0">
              <a:solidFill>
                <a:schemeClr val="bg1"/>
              </a:solidFill>
              <a:latin typeface="Arial" charset="0"/>
            </a:endParaRPr>
          </a:p>
        </p:txBody>
      </p:sp>
      <p:sp>
        <p:nvSpPr>
          <p:cNvPr id="49" name="Rectangle 8"/>
          <p:cNvSpPr>
            <a:spLocks noChangeArrowheads="1"/>
          </p:cNvSpPr>
          <p:nvPr/>
        </p:nvSpPr>
        <p:spPr bwMode="auto">
          <a:xfrm>
            <a:off x="609600" y="304800"/>
            <a:ext cx="7848600" cy="685800"/>
          </a:xfrm>
          <a:prstGeom prst="rect">
            <a:avLst/>
          </a:prstGeom>
          <a:solidFill>
            <a:srgbClr val="FF0000"/>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800" b="1" i="1" dirty="0" smtClean="0">
                <a:solidFill>
                  <a:prstClr val="white"/>
                </a:solidFill>
                <a:latin typeface="Arial" charset="0"/>
              </a:rPr>
              <a:t>KEBERAGAMAAN </a:t>
            </a:r>
            <a:r>
              <a:rPr lang="en-US" sz="2800" b="1" i="1" dirty="0" err="1" smtClean="0">
                <a:solidFill>
                  <a:prstClr val="white"/>
                </a:solidFill>
                <a:latin typeface="Arial" charset="0"/>
              </a:rPr>
              <a:t>dalam</a:t>
            </a:r>
            <a:r>
              <a:rPr lang="en-US" sz="2800" b="1" i="1" dirty="0" smtClean="0">
                <a:solidFill>
                  <a:prstClr val="white"/>
                </a:solidFill>
                <a:latin typeface="Arial" charset="0"/>
              </a:rPr>
              <a:t> KEBERAGAMAN</a:t>
            </a:r>
            <a:endParaRPr lang="en-US" b="1" i="1" dirty="0">
              <a:solidFill>
                <a:prstClr val="white"/>
              </a:solidFill>
              <a:latin typeface="Arial" charset="0"/>
            </a:endParaRPr>
          </a:p>
        </p:txBody>
      </p:sp>
      <p:sp>
        <p:nvSpPr>
          <p:cNvPr id="6" name="Rectangle 32"/>
          <p:cNvSpPr>
            <a:spLocks noChangeArrowheads="1"/>
          </p:cNvSpPr>
          <p:nvPr/>
        </p:nvSpPr>
        <p:spPr bwMode="auto">
          <a:xfrm>
            <a:off x="609600" y="4267200"/>
            <a:ext cx="7848600" cy="652132"/>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b="1" i="1" dirty="0">
                <a:solidFill>
                  <a:prstClr val="white"/>
                </a:solidFill>
                <a:latin typeface="Arial" charset="0"/>
              </a:rPr>
              <a:t>GERAKAN PRAMUKA : </a:t>
            </a:r>
            <a:r>
              <a:rPr lang="en-US" b="1" i="1" dirty="0" err="1">
                <a:solidFill>
                  <a:prstClr val="white"/>
                </a:solidFill>
                <a:latin typeface="Arial" charset="0"/>
              </a:rPr>
              <a:t>Dwisatya</a:t>
            </a:r>
            <a:r>
              <a:rPr lang="en-US" b="1" i="1" dirty="0">
                <a:solidFill>
                  <a:prstClr val="white"/>
                </a:solidFill>
                <a:latin typeface="Arial" charset="0"/>
              </a:rPr>
              <a:t>/</a:t>
            </a:r>
            <a:r>
              <a:rPr lang="en-US" b="1" i="1" dirty="0" err="1">
                <a:solidFill>
                  <a:prstClr val="white"/>
                </a:solidFill>
                <a:latin typeface="Arial" charset="0"/>
              </a:rPr>
              <a:t>Trisatya</a:t>
            </a:r>
            <a:r>
              <a:rPr lang="en-US" b="1" i="1" dirty="0">
                <a:solidFill>
                  <a:prstClr val="white"/>
                </a:solidFill>
                <a:latin typeface="Arial" charset="0"/>
              </a:rPr>
              <a:t>, </a:t>
            </a:r>
          </a:p>
          <a:p>
            <a:r>
              <a:rPr lang="en-US" b="1" i="1" dirty="0" err="1" smtClean="0">
                <a:solidFill>
                  <a:prstClr val="white"/>
                </a:solidFill>
                <a:latin typeface="Arial" charset="0"/>
              </a:rPr>
              <a:t>Setiap</a:t>
            </a:r>
            <a:r>
              <a:rPr lang="en-US" b="1" i="1" dirty="0" smtClean="0">
                <a:solidFill>
                  <a:prstClr val="white"/>
                </a:solidFill>
                <a:latin typeface="Arial" charset="0"/>
              </a:rPr>
              <a:t> </a:t>
            </a:r>
            <a:r>
              <a:rPr lang="en-US" b="1" i="1" dirty="0" err="1" smtClean="0">
                <a:solidFill>
                  <a:prstClr val="white"/>
                </a:solidFill>
                <a:latin typeface="Arial" charset="0"/>
              </a:rPr>
              <a:t>hari</a:t>
            </a:r>
            <a:r>
              <a:rPr lang="en-US" b="1" i="1" dirty="0" smtClean="0">
                <a:solidFill>
                  <a:prstClr val="white"/>
                </a:solidFill>
                <a:latin typeface="Arial" charset="0"/>
              </a:rPr>
              <a:t> </a:t>
            </a:r>
            <a:r>
              <a:rPr lang="en-US" b="1" i="1" dirty="0" err="1" smtClean="0">
                <a:solidFill>
                  <a:prstClr val="white"/>
                </a:solidFill>
                <a:latin typeface="Arial" charset="0"/>
              </a:rPr>
              <a:t>berbuat</a:t>
            </a:r>
            <a:r>
              <a:rPr lang="en-US" b="1" i="1" dirty="0" smtClean="0">
                <a:solidFill>
                  <a:prstClr val="white"/>
                </a:solidFill>
                <a:latin typeface="Arial" charset="0"/>
              </a:rPr>
              <a:t> </a:t>
            </a:r>
            <a:r>
              <a:rPr lang="en-US" b="1" i="1" dirty="0" err="1" smtClean="0">
                <a:solidFill>
                  <a:prstClr val="white"/>
                </a:solidFill>
                <a:latin typeface="Arial" charset="0"/>
              </a:rPr>
              <a:t>kebaikan</a:t>
            </a:r>
            <a:r>
              <a:rPr lang="en-US" b="1" i="1" dirty="0" smtClean="0">
                <a:solidFill>
                  <a:prstClr val="white"/>
                </a:solidFill>
                <a:latin typeface="Arial" charset="0"/>
              </a:rPr>
              <a:t>, </a:t>
            </a:r>
            <a:r>
              <a:rPr lang="en-US" b="1" i="1" dirty="0" err="1" smtClean="0">
                <a:solidFill>
                  <a:prstClr val="white"/>
                </a:solidFill>
                <a:latin typeface="Arial" charset="0"/>
              </a:rPr>
              <a:t>Menolong</a:t>
            </a:r>
            <a:r>
              <a:rPr lang="en-US" b="1" i="1" dirty="0" smtClean="0">
                <a:solidFill>
                  <a:prstClr val="white"/>
                </a:solidFill>
                <a:latin typeface="Arial" charset="0"/>
              </a:rPr>
              <a:t> </a:t>
            </a:r>
            <a:r>
              <a:rPr lang="en-US" b="1" i="1" dirty="0" err="1" smtClean="0">
                <a:solidFill>
                  <a:prstClr val="white"/>
                </a:solidFill>
                <a:latin typeface="Arial" charset="0"/>
              </a:rPr>
              <a:t>Sesama</a:t>
            </a:r>
            <a:r>
              <a:rPr lang="en-US" b="1" i="1" dirty="0" smtClean="0">
                <a:solidFill>
                  <a:prstClr val="white"/>
                </a:solidFill>
                <a:latin typeface="Arial" charset="0"/>
              </a:rPr>
              <a:t> </a:t>
            </a:r>
            <a:r>
              <a:rPr lang="en-US" b="1" i="1" dirty="0" err="1" smtClean="0">
                <a:solidFill>
                  <a:prstClr val="white"/>
                </a:solidFill>
                <a:latin typeface="Arial" charset="0"/>
              </a:rPr>
              <a:t>hidup</a:t>
            </a:r>
            <a:endParaRPr lang="en-US" b="1" i="1" dirty="0">
              <a:solidFill>
                <a:prstClr val="white"/>
              </a:solidFill>
              <a:latin typeface="Arial" charset="0"/>
            </a:endParaRPr>
          </a:p>
        </p:txBody>
      </p:sp>
      <p:sp>
        <p:nvSpPr>
          <p:cNvPr id="41" name="Rectangle 32"/>
          <p:cNvSpPr>
            <a:spLocks noChangeArrowheads="1"/>
          </p:cNvSpPr>
          <p:nvPr/>
        </p:nvSpPr>
        <p:spPr bwMode="auto">
          <a:xfrm>
            <a:off x="609600" y="5943600"/>
            <a:ext cx="7848600" cy="838200"/>
          </a:xfrm>
          <a:prstGeom prst="rect">
            <a:avLst/>
          </a:prstGeom>
          <a:solidFill>
            <a:schemeClr val="bg1">
              <a:lumMod val="95000"/>
            </a:schemeClr>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dirty="0">
                <a:latin typeface="Arial" charset="0"/>
              </a:rPr>
              <a:t>GERAKAN PRAMUKA : </a:t>
            </a:r>
            <a:r>
              <a:rPr lang="en-US" sz="2400" b="1" i="1" dirty="0" err="1">
                <a:latin typeface="Arial" charset="0"/>
              </a:rPr>
              <a:t>Dasadarma</a:t>
            </a:r>
            <a:r>
              <a:rPr lang="en-US" sz="2400" b="1" i="1" dirty="0">
                <a:latin typeface="Arial" charset="0"/>
              </a:rPr>
              <a:t> </a:t>
            </a:r>
            <a:r>
              <a:rPr lang="en-US" sz="2400" b="1" i="1" dirty="0" smtClean="0">
                <a:latin typeface="Arial" charset="0"/>
              </a:rPr>
              <a:t>10</a:t>
            </a:r>
          </a:p>
          <a:p>
            <a:r>
              <a:rPr lang="en-US" sz="2400" dirty="0" err="1"/>
              <a:t>Suci</a:t>
            </a:r>
            <a:r>
              <a:rPr lang="en-US" sz="2400" dirty="0"/>
              <a:t> </a:t>
            </a:r>
            <a:r>
              <a:rPr lang="en-US" sz="2400" dirty="0" err="1"/>
              <a:t>dalam</a:t>
            </a:r>
            <a:r>
              <a:rPr lang="en-US" sz="2400" dirty="0"/>
              <a:t> </a:t>
            </a:r>
            <a:r>
              <a:rPr lang="en-US" sz="2400" dirty="0" err="1"/>
              <a:t>pikiran</a:t>
            </a:r>
            <a:r>
              <a:rPr lang="en-US" sz="2400" dirty="0"/>
              <a:t>, </a:t>
            </a:r>
            <a:r>
              <a:rPr lang="en-US" sz="2400" dirty="0" err="1"/>
              <a:t>perkataan</a:t>
            </a:r>
            <a:r>
              <a:rPr lang="en-US" sz="2400" dirty="0"/>
              <a:t> </a:t>
            </a:r>
            <a:r>
              <a:rPr lang="en-US" sz="2400" dirty="0" err="1"/>
              <a:t>dan</a:t>
            </a:r>
            <a:r>
              <a:rPr lang="en-US" sz="2400" dirty="0"/>
              <a:t> </a:t>
            </a:r>
            <a:r>
              <a:rPr lang="en-US" sz="2400" dirty="0" err="1"/>
              <a:t>perbuatan</a:t>
            </a:r>
            <a:endParaRPr lang="en-US" sz="2400" b="1" i="1" dirty="0">
              <a:latin typeface="Arial" charset="0"/>
            </a:endParaRPr>
          </a:p>
        </p:txBody>
      </p:sp>
      <p:sp>
        <p:nvSpPr>
          <p:cNvPr id="27" name="Rectangle 26"/>
          <p:cNvSpPr/>
          <p:nvPr/>
        </p:nvSpPr>
        <p:spPr>
          <a:xfrm>
            <a:off x="631934" y="1400502"/>
            <a:ext cx="7820025" cy="4953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Memiliki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a:t>
            </a:r>
            <a:r>
              <a:rPr lang="en-US" sz="1600" b="1" dirty="0"/>
              <a:t> </a:t>
            </a:r>
            <a:r>
              <a:rPr lang="en-US" sz="1600" b="1" dirty="0" err="1"/>
              <a:t>jawab</a:t>
            </a:r>
            <a:r>
              <a:rPr lang="en-US" sz="1600" b="1" dirty="0"/>
              <a:t>, </a:t>
            </a:r>
            <a:r>
              <a:rPr lang="en-US" sz="1600" b="1" dirty="0" err="1"/>
              <a:t>santun</a:t>
            </a:r>
            <a:r>
              <a:rPr lang="en-US" sz="1600" b="1" dirty="0"/>
              <a:t>, </a:t>
            </a:r>
            <a:r>
              <a:rPr lang="en-US" sz="1600" b="1" dirty="0" err="1"/>
              <a:t>peduli</a:t>
            </a:r>
            <a:r>
              <a:rPr lang="en-US" sz="1600" b="1" dirty="0"/>
              <a:t>, </a:t>
            </a:r>
            <a:r>
              <a:rPr lang="en-US" sz="1600" b="1" dirty="0" err="1"/>
              <a:t>dan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p>
          <a:p>
            <a:endParaRPr lang="en-US" sz="1600" b="1" dirty="0"/>
          </a:p>
        </p:txBody>
      </p:sp>
      <p:sp>
        <p:nvSpPr>
          <p:cNvPr id="38" name="Rectangle 37"/>
          <p:cNvSpPr/>
          <p:nvPr/>
        </p:nvSpPr>
        <p:spPr>
          <a:xfrm>
            <a:off x="631934" y="1895802"/>
            <a:ext cx="7813457" cy="97122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600" b="1" dirty="0"/>
          </a:p>
          <a:p>
            <a:r>
              <a:rPr lang="en-US" sz="1600" b="1" dirty="0" err="1"/>
              <a:t>Menghargai</a:t>
            </a:r>
            <a:r>
              <a:rPr lang="en-US" sz="1600" b="1" dirty="0"/>
              <a:t> </a:t>
            </a:r>
            <a:r>
              <a:rPr lang="en-US" sz="1600" b="1" dirty="0" err="1"/>
              <a:t>dan</a:t>
            </a:r>
            <a:r>
              <a:rPr lang="en-US" sz="1600" b="1" dirty="0"/>
              <a:t> </a:t>
            </a:r>
            <a:r>
              <a:rPr lang="en-US" sz="1600" b="1" dirty="0" err="1"/>
              <a:t>menghayati</a:t>
            </a:r>
            <a:r>
              <a:rPr lang="en-US" sz="1600" b="1" dirty="0"/>
              <a:t> </a:t>
            </a:r>
            <a:r>
              <a:rPr lang="en-US" sz="1600" b="1" dirty="0" err="1"/>
              <a:t>perilaku</a:t>
            </a:r>
            <a:r>
              <a:rPr lang="en-US" sz="1600" b="1" dirty="0"/>
              <a:t> </a:t>
            </a:r>
            <a:r>
              <a:rPr lang="en-US" sz="1600" b="1" dirty="0" err="1"/>
              <a:t>jujur</a:t>
            </a:r>
            <a:r>
              <a:rPr lang="en-US" sz="1600" b="1" dirty="0"/>
              <a:t>, </a:t>
            </a:r>
            <a:r>
              <a:rPr lang="en-US" sz="1600" b="1" dirty="0" err="1"/>
              <a:t>disiplin</a:t>
            </a:r>
            <a:r>
              <a:rPr lang="en-US" sz="1600" b="1" dirty="0"/>
              <a:t>, </a:t>
            </a:r>
            <a:r>
              <a:rPr lang="en-US" sz="1600" b="1" dirty="0" err="1"/>
              <a:t>tanggungjawab</a:t>
            </a:r>
            <a:r>
              <a:rPr lang="en-US" sz="1600" b="1" dirty="0"/>
              <a:t>, </a:t>
            </a:r>
            <a:r>
              <a:rPr lang="en-US" sz="1600" b="1" dirty="0" err="1"/>
              <a:t>peduli</a:t>
            </a:r>
            <a:r>
              <a:rPr lang="en-US" sz="1600" b="1" dirty="0"/>
              <a:t> (</a:t>
            </a:r>
            <a:r>
              <a:rPr lang="en-US" sz="1600" b="1" dirty="0" err="1"/>
              <a:t>toleransi</a:t>
            </a:r>
            <a:r>
              <a:rPr lang="en-US" sz="1600" b="1" dirty="0"/>
              <a:t>, </a:t>
            </a:r>
            <a:r>
              <a:rPr lang="en-US" sz="1600" b="1" dirty="0" err="1"/>
              <a:t>gotong</a:t>
            </a:r>
            <a:r>
              <a:rPr lang="en-US" sz="1600" b="1" dirty="0"/>
              <a:t> </a:t>
            </a:r>
            <a:r>
              <a:rPr lang="en-US" sz="1600" b="1" dirty="0" err="1"/>
              <a:t>royong</a:t>
            </a:r>
            <a:r>
              <a:rPr lang="en-US" sz="1600" b="1" dirty="0"/>
              <a:t>), </a:t>
            </a:r>
            <a:r>
              <a:rPr lang="en-US" sz="1600" b="1" dirty="0" err="1"/>
              <a:t>santun</a:t>
            </a:r>
            <a:r>
              <a:rPr lang="en-US" sz="1600" b="1" dirty="0"/>
              <a:t>, </a:t>
            </a:r>
            <a:r>
              <a:rPr lang="en-US" sz="1600" b="1" dirty="0" err="1"/>
              <a:t>percaya</a:t>
            </a:r>
            <a:r>
              <a:rPr lang="en-US" sz="1600" b="1" dirty="0"/>
              <a:t> </a:t>
            </a:r>
            <a:r>
              <a:rPr lang="en-US" sz="1600" b="1" dirty="0" err="1"/>
              <a:t>diri</a:t>
            </a:r>
            <a:r>
              <a:rPr lang="en-US" sz="1600" b="1" dirty="0"/>
              <a:t>, </a:t>
            </a:r>
            <a:r>
              <a:rPr lang="en-US" sz="1600" b="1" dirty="0" err="1"/>
              <a:t>dalam</a:t>
            </a:r>
            <a:r>
              <a:rPr lang="en-US" sz="1600" b="1" dirty="0"/>
              <a:t> </a:t>
            </a:r>
            <a:r>
              <a:rPr lang="en-US" sz="1600" b="1" dirty="0" err="1"/>
              <a:t>berinteraksi</a:t>
            </a:r>
            <a:r>
              <a:rPr lang="en-US" sz="1600" b="1" dirty="0"/>
              <a:t> </a:t>
            </a:r>
            <a:r>
              <a:rPr lang="en-US" sz="1600" b="1" dirty="0" err="1"/>
              <a:t>secara</a:t>
            </a:r>
            <a:r>
              <a:rPr lang="en-US" sz="1600" b="1" dirty="0"/>
              <a:t> </a:t>
            </a:r>
            <a:r>
              <a:rPr lang="en-US" sz="1600" b="1" dirty="0" err="1"/>
              <a:t>efektif</a:t>
            </a:r>
            <a:r>
              <a:rPr lang="en-US" sz="1600" b="1" dirty="0"/>
              <a:t> </a:t>
            </a:r>
            <a:r>
              <a:rPr lang="en-US" sz="1600" b="1" dirty="0" err="1"/>
              <a:t>dengan</a:t>
            </a:r>
            <a:r>
              <a:rPr lang="en-US" sz="1600" b="1" dirty="0"/>
              <a:t> </a:t>
            </a:r>
            <a:r>
              <a:rPr lang="en-US" sz="1600" b="1" dirty="0" err="1"/>
              <a:t>lingkungan</a:t>
            </a:r>
            <a:r>
              <a:rPr lang="en-US" sz="1600" b="1" dirty="0"/>
              <a:t> </a:t>
            </a:r>
            <a:r>
              <a:rPr lang="en-US" sz="1600" b="1" dirty="0" err="1"/>
              <a:t>sosial</a:t>
            </a:r>
            <a:r>
              <a:rPr lang="en-US" sz="1600" b="1" dirty="0"/>
              <a:t> </a:t>
            </a:r>
            <a:r>
              <a:rPr lang="en-US" sz="1600" b="1" dirty="0" err="1"/>
              <a:t>dan</a:t>
            </a:r>
            <a:r>
              <a:rPr lang="en-US" sz="1600" b="1" dirty="0"/>
              <a:t> </a:t>
            </a:r>
            <a:r>
              <a:rPr lang="en-US" sz="1600" b="1" dirty="0" err="1"/>
              <a:t>alam</a:t>
            </a:r>
            <a:r>
              <a:rPr lang="en-US" sz="1600" b="1" dirty="0"/>
              <a:t> </a:t>
            </a:r>
            <a:r>
              <a:rPr lang="en-US" sz="1600" b="1" dirty="0" err="1"/>
              <a:t>dalam</a:t>
            </a:r>
            <a:r>
              <a:rPr lang="en-US" sz="1600" b="1" dirty="0"/>
              <a:t> </a:t>
            </a:r>
            <a:r>
              <a:rPr lang="en-US" sz="1600" b="1" dirty="0" err="1"/>
              <a:t>jangkauan</a:t>
            </a:r>
            <a:r>
              <a:rPr lang="en-US" sz="1600" b="1" dirty="0"/>
              <a:t> </a:t>
            </a:r>
            <a:r>
              <a:rPr lang="en-US" sz="1600" b="1" dirty="0" err="1"/>
              <a:t>pergaulan</a:t>
            </a:r>
            <a:r>
              <a:rPr lang="en-US" sz="1600" b="1" dirty="0"/>
              <a:t> </a:t>
            </a:r>
            <a:r>
              <a:rPr lang="en-US" sz="1600" b="1" dirty="0" err="1"/>
              <a:t>dan</a:t>
            </a:r>
            <a:r>
              <a:rPr lang="en-US" sz="1600" b="1" dirty="0"/>
              <a:t> </a:t>
            </a:r>
            <a:r>
              <a:rPr lang="en-US" sz="1600" b="1" dirty="0" err="1"/>
              <a:t>keberadaannya</a:t>
            </a:r>
            <a:r>
              <a:rPr lang="en-US" sz="1600" b="1" dirty="0"/>
              <a:t> </a:t>
            </a:r>
          </a:p>
          <a:p>
            <a:endParaRPr lang="en-US" sz="1600" b="1" dirty="0"/>
          </a:p>
        </p:txBody>
      </p:sp>
      <p:sp>
        <p:nvSpPr>
          <p:cNvPr id="40" name="Rectangle 39"/>
          <p:cNvSpPr/>
          <p:nvPr/>
        </p:nvSpPr>
        <p:spPr>
          <a:xfrm>
            <a:off x="631934" y="2867025"/>
            <a:ext cx="7810827" cy="12858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b="1" dirty="0"/>
              <a:t>Mengembangkan perilaku (jujur, disiplin, tanggungjawab, peduli, santun, ramah lingkungan, gotong royong, kerjasama, cinta damai, responsif dan pro-aktif) dan menunjukan sikap sebagai bagian dari solusi atas berbagai permasalahan bangsa dalam berinteraksi secara efektif dengan lingkungan sosial dan alam serta dalam menempatkan diri sebagai cerminan bangsa dalam pergaulan dunia</a:t>
            </a:r>
            <a:endParaRPr lang="en-US" sz="1600" b="1" dirty="0"/>
          </a:p>
        </p:txBody>
      </p:sp>
    </p:spTree>
    <p:extLst>
      <p:ext uri="{BB962C8B-B14F-4D97-AF65-F5344CB8AC3E}">
        <p14:creationId xmlns="" xmlns:p14="http://schemas.microsoft.com/office/powerpoint/2010/main" val="192201753"/>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p:cTn id="7" dur="500" fill="hold"/>
                                        <p:tgtEl>
                                          <p:spTgt spid="49"/>
                                        </p:tgtEl>
                                        <p:attrNameLst>
                                          <p:attrName>ppt_w</p:attrName>
                                        </p:attrNameLst>
                                      </p:cBhvr>
                                      <p:tavLst>
                                        <p:tav tm="0">
                                          <p:val>
                                            <p:fltVal val="0"/>
                                          </p:val>
                                        </p:tav>
                                        <p:tav tm="100000">
                                          <p:val>
                                            <p:strVal val="#ppt_w"/>
                                          </p:val>
                                        </p:tav>
                                      </p:tavLst>
                                    </p:anim>
                                    <p:anim calcmode="lin" valueType="num">
                                      <p:cBhvr>
                                        <p:cTn id="8" dur="500" fill="hold"/>
                                        <p:tgtEl>
                                          <p:spTgt spid="49"/>
                                        </p:tgtEl>
                                        <p:attrNameLst>
                                          <p:attrName>ppt_h</p:attrName>
                                        </p:attrNameLst>
                                      </p:cBhvr>
                                      <p:tavLst>
                                        <p:tav tm="0">
                                          <p:val>
                                            <p:fltVal val="0"/>
                                          </p:val>
                                        </p:tav>
                                        <p:tav tm="100000">
                                          <p:val>
                                            <p:strVal val="#ppt_h"/>
                                          </p:val>
                                        </p:tav>
                                      </p:tavLst>
                                    </p:anim>
                                    <p:animEffect transition="in" filter="fade">
                                      <p:cBhvr>
                                        <p:cTn id="9" dur="500"/>
                                        <p:tgtEl>
                                          <p:spTgt spid="49"/>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3">
                                            <p:bg/>
                                          </p:spTgt>
                                        </p:tgtEl>
                                        <p:attrNameLst>
                                          <p:attrName>style.visibility</p:attrName>
                                        </p:attrNameLst>
                                      </p:cBhvr>
                                      <p:to>
                                        <p:strVal val="visible"/>
                                      </p:to>
                                    </p:set>
                                    <p:animEffect transition="in" filter="fade">
                                      <p:cBhvr>
                                        <p:cTn id="14" dur="2000"/>
                                        <p:tgtEl>
                                          <p:spTgt spid="33">
                                            <p:bg/>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3">
                                            <p:txEl>
                                              <p:pRg st="0" end="0"/>
                                            </p:txEl>
                                          </p:spTgt>
                                        </p:tgtEl>
                                        <p:attrNameLst>
                                          <p:attrName>style.visibility</p:attrName>
                                        </p:attrNameLst>
                                      </p:cBhvr>
                                      <p:to>
                                        <p:strVal val="visible"/>
                                      </p:to>
                                    </p:set>
                                    <p:animEffect transition="in" filter="fade">
                                      <p:cBhvr>
                                        <p:cTn id="17" dur="2000"/>
                                        <p:tgtEl>
                                          <p:spTgt spid="3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circle(in)">
                                      <p:cBhvr>
                                        <p:cTn id="22" dur="20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circle(in)">
                                      <p:cBhvr>
                                        <p:cTn id="27" dur="20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0"/>
                                        </p:tgtEl>
                                        <p:attrNameLst>
                                          <p:attrName>style.visibility</p:attrName>
                                        </p:attrNameLst>
                                      </p:cBhvr>
                                      <p:to>
                                        <p:strVal val="visible"/>
                                      </p:to>
                                    </p:set>
                                    <p:animEffect transition="in" filter="circle(in)">
                                      <p:cBhvr>
                                        <p:cTn id="32" dur="2000"/>
                                        <p:tgtEl>
                                          <p:spTgt spid="4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fade">
                                      <p:cBhvr>
                                        <p:cTn id="37" dur="2000"/>
                                        <p:tgtEl>
                                          <p:spTgt spid="6">
                                            <p:bg/>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
                                            <p:txEl>
                                              <p:pRg st="0" end="0"/>
                                            </p:txEl>
                                          </p:spTgt>
                                        </p:tgtEl>
                                        <p:attrNameLst>
                                          <p:attrName>style.visibility</p:attrName>
                                        </p:attrNameLst>
                                      </p:cBhvr>
                                      <p:to>
                                        <p:strVal val="visible"/>
                                      </p:to>
                                    </p:set>
                                    <p:animEffect transition="in" filter="fade">
                                      <p:cBhvr>
                                        <p:cTn id="40" dur="2000"/>
                                        <p:tgtEl>
                                          <p:spTgt spid="6">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
                                            <p:txEl>
                                              <p:pRg st="1" end="1"/>
                                            </p:txEl>
                                          </p:spTgt>
                                        </p:tgtEl>
                                        <p:attrNameLst>
                                          <p:attrName>style.visibility</p:attrName>
                                        </p:attrNameLst>
                                      </p:cBhvr>
                                      <p:to>
                                        <p:strVal val="visible"/>
                                      </p:to>
                                    </p:set>
                                    <p:animEffect transition="in" filter="fade">
                                      <p:cBhvr>
                                        <p:cTn id="43" dur="2000"/>
                                        <p:tgtEl>
                                          <p:spTgt spid="6">
                                            <p:txEl>
                                              <p:pRg st="1" end="1"/>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5">
                                            <p:bg/>
                                          </p:spTgt>
                                        </p:tgtEl>
                                        <p:attrNameLst>
                                          <p:attrName>style.visibility</p:attrName>
                                        </p:attrNameLst>
                                      </p:cBhvr>
                                      <p:to>
                                        <p:strVal val="visible"/>
                                      </p:to>
                                    </p:set>
                                    <p:animEffect transition="in" filter="fade">
                                      <p:cBhvr>
                                        <p:cTn id="48" dur="2000"/>
                                        <p:tgtEl>
                                          <p:spTgt spid="35">
                                            <p:bg/>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35">
                                            <p:txEl>
                                              <p:pRg st="0" end="0"/>
                                            </p:txEl>
                                          </p:spTgt>
                                        </p:tgtEl>
                                        <p:attrNameLst>
                                          <p:attrName>style.visibility</p:attrName>
                                        </p:attrNameLst>
                                      </p:cBhvr>
                                      <p:to>
                                        <p:strVal val="visible"/>
                                      </p:to>
                                    </p:set>
                                    <p:animEffect transition="in" filter="fade">
                                      <p:cBhvr>
                                        <p:cTn id="51" dur="2000"/>
                                        <p:tgtEl>
                                          <p:spTgt spid="35">
                                            <p:txEl>
                                              <p:pRg st="0" end="0"/>
                                            </p:txEl>
                                          </p:spTgt>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35">
                                            <p:txEl>
                                              <p:pRg st="1" end="1"/>
                                            </p:txEl>
                                          </p:spTgt>
                                        </p:tgtEl>
                                        <p:attrNameLst>
                                          <p:attrName>style.visibility</p:attrName>
                                        </p:attrNameLst>
                                      </p:cBhvr>
                                      <p:to>
                                        <p:strVal val="visible"/>
                                      </p:to>
                                    </p:set>
                                    <p:animEffect transition="in" filter="fade">
                                      <p:cBhvr>
                                        <p:cTn id="54" dur="2000"/>
                                        <p:tgtEl>
                                          <p:spTgt spid="35">
                                            <p:txEl>
                                              <p:pRg st="1" end="1"/>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41">
                                            <p:bg/>
                                          </p:spTgt>
                                        </p:tgtEl>
                                        <p:attrNameLst>
                                          <p:attrName>style.visibility</p:attrName>
                                        </p:attrNameLst>
                                      </p:cBhvr>
                                      <p:to>
                                        <p:strVal val="visible"/>
                                      </p:to>
                                    </p:set>
                                    <p:animEffect transition="in" filter="fade">
                                      <p:cBhvr>
                                        <p:cTn id="59" dur="2000"/>
                                        <p:tgtEl>
                                          <p:spTgt spid="41">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1">
                                            <p:txEl>
                                              <p:pRg st="0" end="0"/>
                                            </p:txEl>
                                          </p:spTgt>
                                        </p:tgtEl>
                                        <p:attrNameLst>
                                          <p:attrName>style.visibility</p:attrName>
                                        </p:attrNameLst>
                                      </p:cBhvr>
                                      <p:to>
                                        <p:strVal val="visible"/>
                                      </p:to>
                                    </p:set>
                                    <p:animEffect transition="in" filter="fade">
                                      <p:cBhvr>
                                        <p:cTn id="62" dur="2000"/>
                                        <p:tgtEl>
                                          <p:spTgt spid="41">
                                            <p:txEl>
                                              <p:pRg st="0" end="0"/>
                                            </p:txEl>
                                          </p:spTgt>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41">
                                            <p:txEl>
                                              <p:pRg st="1" end="1"/>
                                            </p:txEl>
                                          </p:spTgt>
                                        </p:tgtEl>
                                        <p:attrNameLst>
                                          <p:attrName>style.visibility</p:attrName>
                                        </p:attrNameLst>
                                      </p:cBhvr>
                                      <p:to>
                                        <p:strVal val="visible"/>
                                      </p:to>
                                    </p:set>
                                    <p:animEffect transition="in" filter="fade">
                                      <p:cBhvr>
                                        <p:cTn id="65" dur="2000"/>
                                        <p:tgtEl>
                                          <p:spTgt spid="4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build="allAtOnce" animBg="1"/>
      <p:bldP spid="35" grpId="0" build="allAtOnce" animBg="1"/>
      <p:bldP spid="49" grpId="0" animBg="1"/>
      <p:bldP spid="6" grpId="0" build="allAtOnce" animBg="1"/>
      <p:bldP spid="41" grpId="0" build="allAtOnce" animBg="1"/>
      <p:bldP spid="27" grpId="0" animBg="1"/>
      <p:bldP spid="38" grpId="0" animBg="1"/>
      <p:bldP spid="40"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2"/>
          <p:cNvSpPr>
            <a:spLocks noChangeArrowheads="1"/>
          </p:cNvSpPr>
          <p:nvPr/>
        </p:nvSpPr>
        <p:spPr bwMode="auto">
          <a:xfrm>
            <a:off x="609600" y="304800"/>
            <a:ext cx="7848600" cy="6400800"/>
          </a:xfrm>
          <a:prstGeom prst="rect">
            <a:avLst/>
          </a:prstGeom>
          <a:solidFill>
            <a:schemeClr val="tx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41300" b="1" i="1" dirty="0" smtClean="0">
                <a:solidFill>
                  <a:prstClr val="white"/>
                </a:solidFill>
                <a:latin typeface="Arial" charset="0"/>
              </a:rPr>
              <a:t>?</a:t>
            </a:r>
            <a:endParaRPr lang="en-US" sz="3600" b="1" i="1" dirty="0">
              <a:solidFill>
                <a:prstClr val="white"/>
              </a:solidFill>
              <a:latin typeface="Arial" charset="0"/>
            </a:endParaRPr>
          </a:p>
        </p:txBody>
      </p:sp>
      <p:sp>
        <p:nvSpPr>
          <p:cNvPr id="3" name="Rectangle 2"/>
          <p:cNvSpPr/>
          <p:nvPr/>
        </p:nvSpPr>
        <p:spPr>
          <a:xfrm>
            <a:off x="685800" y="381000"/>
            <a:ext cx="36195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t>Kompetensi</a:t>
            </a:r>
            <a:r>
              <a:rPr lang="en-US" sz="2800" b="1" dirty="0" smtClean="0"/>
              <a:t> </a:t>
            </a:r>
            <a:r>
              <a:rPr lang="en-US" sz="2800" b="1" dirty="0" err="1" smtClean="0"/>
              <a:t>Inti</a:t>
            </a:r>
            <a:r>
              <a:rPr lang="en-US" sz="2800" b="1" dirty="0" smtClean="0"/>
              <a:t> 4</a:t>
            </a:r>
            <a:endParaRPr lang="en-US" sz="2800" b="1" dirty="0"/>
          </a:p>
        </p:txBody>
      </p:sp>
    </p:spTree>
    <p:extLst>
      <p:ext uri="{BB962C8B-B14F-4D97-AF65-F5344CB8AC3E}">
        <p14:creationId xmlns="" xmlns:p14="http://schemas.microsoft.com/office/powerpoint/2010/main" val="405646613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bg/>
                                          </p:spTgt>
                                        </p:tgtEl>
                                        <p:attrNameLst>
                                          <p:attrName>style.visibility</p:attrName>
                                        </p:attrNameLst>
                                      </p:cBhvr>
                                      <p:to>
                                        <p:strVal val="visible"/>
                                      </p:to>
                                    </p:set>
                                    <p:animEffect transition="in" filter="fade">
                                      <p:cBhvr>
                                        <p:cTn id="7" dur="2000"/>
                                        <p:tgtEl>
                                          <p:spTgt spid="3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7">
                                            <p:txEl>
                                              <p:pRg st="0" end="0"/>
                                            </p:txEl>
                                          </p:spTgt>
                                        </p:tgtEl>
                                        <p:attrNameLst>
                                          <p:attrName>style.visibility</p:attrName>
                                        </p:attrNameLst>
                                      </p:cBhvr>
                                      <p:to>
                                        <p:strVal val="visible"/>
                                      </p:to>
                                    </p:set>
                                    <p:animEffect transition="in" filter="fade">
                                      <p:cBhvr>
                                        <p:cTn id="10" dur="2000"/>
                                        <p:tgtEl>
                                          <p:spTgt spid="3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allAtOnce" animBg="1"/>
      <p:bldP spid="3"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a:spLocks noChangeArrowheads="1"/>
          </p:cNvSpPr>
          <p:nvPr/>
        </p:nvSpPr>
        <p:spPr bwMode="auto">
          <a:xfrm>
            <a:off x="609600" y="1981200"/>
            <a:ext cx="7848600" cy="685800"/>
          </a:xfrm>
          <a:prstGeom prst="rect">
            <a:avLst/>
          </a:prstGeom>
          <a:solidFill>
            <a:schemeClr val="bg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pPr algn="ctr" eaLnBrk="1" hangingPunct="1"/>
            <a:r>
              <a:rPr lang="en-US" sz="4400" b="1" i="1" u="sng" dirty="0" smtClean="0">
                <a:solidFill>
                  <a:srgbClr val="000000"/>
                </a:solidFill>
                <a:latin typeface="Arial" charset="0"/>
                <a:cs typeface="Arial" charset="0"/>
              </a:rPr>
              <a:t>?</a:t>
            </a:r>
            <a:endParaRPr lang="en-US" sz="4400" b="1" i="1" u="sng" dirty="0">
              <a:solidFill>
                <a:srgbClr val="000000"/>
              </a:solidFill>
              <a:latin typeface="Arial" charset="0"/>
              <a:cs typeface="Arial" charset="0"/>
            </a:endParaRPr>
          </a:p>
        </p:txBody>
      </p:sp>
      <p:sp>
        <p:nvSpPr>
          <p:cNvPr id="34" name="Rectangle 32"/>
          <p:cNvSpPr>
            <a:spLocks noChangeArrowheads="1"/>
          </p:cNvSpPr>
          <p:nvPr/>
        </p:nvSpPr>
        <p:spPr bwMode="auto">
          <a:xfrm>
            <a:off x="609600" y="2895600"/>
            <a:ext cx="7848600" cy="762000"/>
          </a:xfrm>
          <a:prstGeom prst="rect">
            <a:avLst/>
          </a:prstGeom>
          <a:solidFill>
            <a:schemeClr val="bg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u="sng" dirty="0">
                <a:solidFill>
                  <a:srgbClr val="000000"/>
                </a:solidFill>
                <a:latin typeface="Arial" charset="0"/>
              </a:rPr>
              <a:t>?</a:t>
            </a:r>
          </a:p>
        </p:txBody>
      </p:sp>
      <p:sp>
        <p:nvSpPr>
          <p:cNvPr id="35" name="Rectangle 32"/>
          <p:cNvSpPr>
            <a:spLocks noChangeArrowheads="1"/>
          </p:cNvSpPr>
          <p:nvPr/>
        </p:nvSpPr>
        <p:spPr bwMode="auto">
          <a:xfrm>
            <a:off x="609600" y="4876800"/>
            <a:ext cx="7848600" cy="838200"/>
          </a:xfrm>
          <a:prstGeom prst="rect">
            <a:avLst/>
          </a:prstGeom>
          <a:solidFill>
            <a:schemeClr val="bg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u="sng" dirty="0">
                <a:solidFill>
                  <a:srgbClr val="000000"/>
                </a:solidFill>
                <a:latin typeface="Arial" charset="0"/>
              </a:rPr>
              <a:t>?</a:t>
            </a:r>
          </a:p>
        </p:txBody>
      </p:sp>
      <p:sp>
        <p:nvSpPr>
          <p:cNvPr id="49" name="Rectangle 8"/>
          <p:cNvSpPr>
            <a:spLocks noChangeArrowheads="1"/>
          </p:cNvSpPr>
          <p:nvPr/>
        </p:nvSpPr>
        <p:spPr bwMode="auto">
          <a:xfrm>
            <a:off x="1524000" y="228600"/>
            <a:ext cx="6096000" cy="1447800"/>
          </a:xfrm>
          <a:prstGeom prst="rect">
            <a:avLst/>
          </a:prstGeom>
          <a:solidFill>
            <a:schemeClr val="bg1"/>
          </a:solidFill>
          <a:ln w="57150" cap="sq">
            <a:solidFill>
              <a:srgbClr val="FFFFFF"/>
            </a:solidFill>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pPr algn="ctr" eaLnBrk="1" hangingPunct="1"/>
            <a:r>
              <a:rPr lang="en-US" sz="11500" b="1" i="1" dirty="0" smtClean="0">
                <a:latin typeface="Arial" charset="0"/>
                <a:cs typeface="Arial" charset="0"/>
              </a:rPr>
              <a:t>KKM ?</a:t>
            </a:r>
            <a:endParaRPr lang="en-US" sz="8000" b="1" i="1" dirty="0">
              <a:latin typeface="Arial" charset="0"/>
              <a:cs typeface="Arial" charset="0"/>
            </a:endParaRPr>
          </a:p>
        </p:txBody>
      </p:sp>
      <p:sp>
        <p:nvSpPr>
          <p:cNvPr id="6" name="Rectangle 32"/>
          <p:cNvSpPr>
            <a:spLocks noChangeArrowheads="1"/>
          </p:cNvSpPr>
          <p:nvPr/>
        </p:nvSpPr>
        <p:spPr bwMode="auto">
          <a:xfrm>
            <a:off x="609600" y="3886200"/>
            <a:ext cx="7848600" cy="762000"/>
          </a:xfrm>
          <a:prstGeom prst="rect">
            <a:avLst/>
          </a:prstGeom>
          <a:solidFill>
            <a:schemeClr val="bg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400" b="1" i="1" u="sng" dirty="0">
                <a:solidFill>
                  <a:srgbClr val="000000"/>
                </a:solidFill>
                <a:latin typeface="Arial" charset="0"/>
              </a:rPr>
              <a:t>?</a:t>
            </a:r>
          </a:p>
        </p:txBody>
      </p:sp>
      <p:cxnSp>
        <p:nvCxnSpPr>
          <p:cNvPr id="8" name="Elbow Connector 7"/>
          <p:cNvCxnSpPr>
            <a:stCxn id="49" idx="3"/>
            <a:endCxn id="33" idx="3"/>
          </p:cNvCxnSpPr>
          <p:nvPr/>
        </p:nvCxnSpPr>
        <p:spPr bwMode="auto">
          <a:xfrm>
            <a:off x="7620000" y="952500"/>
            <a:ext cx="838200" cy="1371600"/>
          </a:xfrm>
          <a:prstGeom prst="bentConnector3">
            <a:avLst>
              <a:gd name="adj1" fmla="val 161948"/>
            </a:avLst>
          </a:prstGeom>
          <a:solidFill>
            <a:schemeClr val="accent1"/>
          </a:solidFill>
          <a:ln w="28575" cap="flat" cmpd="sng" algn="ctr">
            <a:solidFill>
              <a:schemeClr val="bg1"/>
            </a:solidFill>
            <a:prstDash val="solid"/>
            <a:round/>
            <a:headEnd type="arrow"/>
            <a:tailEnd type="arrow"/>
          </a:ln>
          <a:effectLst/>
        </p:spPr>
      </p:cxnSp>
      <p:cxnSp>
        <p:nvCxnSpPr>
          <p:cNvPr id="9" name="Elbow Connector 8"/>
          <p:cNvCxnSpPr>
            <a:stCxn id="33" idx="3"/>
            <a:endCxn id="34" idx="3"/>
          </p:cNvCxnSpPr>
          <p:nvPr/>
        </p:nvCxnSpPr>
        <p:spPr bwMode="auto">
          <a:xfrm>
            <a:off x="8458200" y="2324100"/>
            <a:ext cx="1588" cy="952500"/>
          </a:xfrm>
          <a:prstGeom prst="bentConnector3">
            <a:avLst>
              <a:gd name="adj1" fmla="val 32579229"/>
            </a:avLst>
          </a:prstGeom>
          <a:solidFill>
            <a:schemeClr val="accent1"/>
          </a:solidFill>
          <a:ln w="28575" cap="flat" cmpd="sng" algn="ctr">
            <a:solidFill>
              <a:schemeClr val="bg1"/>
            </a:solidFill>
            <a:prstDash val="solid"/>
            <a:round/>
            <a:headEnd type="arrow"/>
            <a:tailEnd type="arrow"/>
          </a:ln>
          <a:effectLst/>
        </p:spPr>
      </p:cxnSp>
      <p:cxnSp>
        <p:nvCxnSpPr>
          <p:cNvPr id="12" name="Elbow Connector 11"/>
          <p:cNvCxnSpPr>
            <a:stCxn id="34" idx="3"/>
            <a:endCxn id="6" idx="3"/>
          </p:cNvCxnSpPr>
          <p:nvPr/>
        </p:nvCxnSpPr>
        <p:spPr bwMode="auto">
          <a:xfrm>
            <a:off x="8458200" y="3276600"/>
            <a:ext cx="1588" cy="990600"/>
          </a:xfrm>
          <a:prstGeom prst="bentConnector3">
            <a:avLst>
              <a:gd name="adj1" fmla="val 32579229"/>
            </a:avLst>
          </a:prstGeom>
          <a:solidFill>
            <a:schemeClr val="accent1"/>
          </a:solidFill>
          <a:ln w="28575" cap="flat" cmpd="sng" algn="ctr">
            <a:solidFill>
              <a:schemeClr val="bg1"/>
            </a:solidFill>
            <a:prstDash val="solid"/>
            <a:round/>
            <a:headEnd type="arrow"/>
            <a:tailEnd type="arrow"/>
          </a:ln>
          <a:effectLst/>
        </p:spPr>
      </p:cxnSp>
      <p:cxnSp>
        <p:nvCxnSpPr>
          <p:cNvPr id="15" name="Elbow Connector 14"/>
          <p:cNvCxnSpPr>
            <a:stCxn id="6" idx="3"/>
            <a:endCxn id="35" idx="3"/>
          </p:cNvCxnSpPr>
          <p:nvPr/>
        </p:nvCxnSpPr>
        <p:spPr bwMode="auto">
          <a:xfrm>
            <a:off x="8458200" y="4267200"/>
            <a:ext cx="1588" cy="1028700"/>
          </a:xfrm>
          <a:prstGeom prst="bentConnector3">
            <a:avLst>
              <a:gd name="adj1" fmla="val 32579229"/>
            </a:avLst>
          </a:prstGeom>
          <a:solidFill>
            <a:schemeClr val="accent1"/>
          </a:solidFill>
          <a:ln w="28575" cap="flat" cmpd="sng" algn="ctr">
            <a:solidFill>
              <a:schemeClr val="bg1"/>
            </a:solidFill>
            <a:prstDash val="solid"/>
            <a:round/>
            <a:headEnd type="arrow"/>
            <a:tailEnd type="arrow"/>
          </a:ln>
          <a:effectLst/>
        </p:spPr>
      </p:cxnSp>
      <p:sp>
        <p:nvSpPr>
          <p:cNvPr id="41" name="Rectangle 32"/>
          <p:cNvSpPr>
            <a:spLocks noChangeArrowheads="1"/>
          </p:cNvSpPr>
          <p:nvPr/>
        </p:nvSpPr>
        <p:spPr bwMode="auto">
          <a:xfrm>
            <a:off x="609600" y="5943600"/>
            <a:ext cx="7848600" cy="838200"/>
          </a:xfrm>
          <a:prstGeom prst="rect">
            <a:avLst/>
          </a:prstGeom>
          <a:solidFill>
            <a:schemeClr val="bg1"/>
          </a:solidFill>
          <a:ln w="12700" cap="sq">
            <a:miter lim="800000"/>
            <a:headEnd type="none" w="sm" len="sm"/>
            <a:tailEnd type="none" w="sm" len="sm"/>
          </a:ln>
          <a:effectLst/>
          <a:scene3d>
            <a:camera prst="legacyObliqueTopRight"/>
            <a:lightRig rig="legacyFlat3" dir="b"/>
          </a:scene3d>
          <a:sp3d extrusionH="430200" prstMaterial="legacyMatte">
            <a:bevelT w="13500" h="13500" prst="angle"/>
            <a:bevelB w="13500" h="13500" prst="angle"/>
            <a:extrusionClr>
              <a:srgbClr val="FF0000"/>
            </a:extrusionClr>
          </a:sp3d>
        </p:spPr>
        <p:txBody>
          <a:bodyPr wrap="none" anchor="ctr">
            <a:flatTx/>
          </a:bodyPr>
          <a:lstStyle/>
          <a:p>
            <a:r>
              <a:rPr lang="en-US" sz="2000" b="1" i="1" u="sng" dirty="0">
                <a:solidFill>
                  <a:srgbClr val="000000"/>
                </a:solidFill>
                <a:latin typeface="Arial" charset="0"/>
              </a:rPr>
              <a:t>?</a:t>
            </a:r>
          </a:p>
        </p:txBody>
      </p:sp>
      <p:cxnSp>
        <p:nvCxnSpPr>
          <p:cNvPr id="45" name="Elbow Connector 44"/>
          <p:cNvCxnSpPr/>
          <p:nvPr/>
        </p:nvCxnSpPr>
        <p:spPr bwMode="auto">
          <a:xfrm>
            <a:off x="8458200" y="5295900"/>
            <a:ext cx="1588" cy="1028700"/>
          </a:xfrm>
          <a:prstGeom prst="bentConnector3">
            <a:avLst>
              <a:gd name="adj1" fmla="val 32579229"/>
            </a:avLst>
          </a:prstGeom>
          <a:solidFill>
            <a:schemeClr val="accent1"/>
          </a:solidFill>
          <a:ln w="28575" cap="flat" cmpd="sng" algn="ctr">
            <a:solidFill>
              <a:schemeClr val="bg1"/>
            </a:solidFill>
            <a:prstDash val="solid"/>
            <a:round/>
            <a:headEnd type="arrow"/>
            <a:tailEnd type="arrow"/>
          </a:ln>
          <a:effectLst/>
        </p:spPr>
      </p:cxnSp>
    </p:spTree>
    <p:extLst>
      <p:ext uri="{BB962C8B-B14F-4D97-AF65-F5344CB8AC3E}">
        <p14:creationId xmlns="" xmlns:p14="http://schemas.microsoft.com/office/powerpoint/2010/main" val="3993215057"/>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anim calcmode="lin" valueType="num">
                                      <p:cBhvr>
                                        <p:cTn id="8" dur="2000" fill="hold"/>
                                        <p:tgtEl>
                                          <p:spTgt spid="49"/>
                                        </p:tgtEl>
                                        <p:attrNameLst>
                                          <p:attrName>ppt_w</p:attrName>
                                        </p:attrNameLst>
                                      </p:cBhvr>
                                      <p:tavLst>
                                        <p:tav tm="0" fmla="#ppt_w*sin(2.5*pi*$)">
                                          <p:val>
                                            <p:fltVal val="0"/>
                                          </p:val>
                                        </p:tav>
                                        <p:tav tm="100000">
                                          <p:val>
                                            <p:fltVal val="1"/>
                                          </p:val>
                                        </p:tav>
                                      </p:tavLst>
                                    </p:anim>
                                    <p:anim calcmode="lin" valueType="num">
                                      <p:cBhvr>
                                        <p:cTn id="9" dur="2000" fill="hold"/>
                                        <p:tgtEl>
                                          <p:spTgt spid="49"/>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additive="base">
                                        <p:cTn id="19" dur="500" fill="hold"/>
                                        <p:tgtEl>
                                          <p:spTgt spid="33"/>
                                        </p:tgtEl>
                                        <p:attrNameLst>
                                          <p:attrName>ppt_x</p:attrName>
                                        </p:attrNameLst>
                                      </p:cBhvr>
                                      <p:tavLst>
                                        <p:tav tm="0">
                                          <p:val>
                                            <p:strVal val="#ppt_x"/>
                                          </p:val>
                                        </p:tav>
                                        <p:tav tm="100000">
                                          <p:val>
                                            <p:strVal val="#ppt_x"/>
                                          </p:val>
                                        </p:tav>
                                      </p:tavLst>
                                    </p:anim>
                                    <p:anim calcmode="lin" valueType="num">
                                      <p:cBhvr additive="base">
                                        <p:cTn id="2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wipe(down)">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4">
                                            <p:bg/>
                                          </p:spTgt>
                                        </p:tgtEl>
                                        <p:attrNameLst>
                                          <p:attrName>style.visibility</p:attrName>
                                        </p:attrNameLst>
                                      </p:cBhvr>
                                      <p:to>
                                        <p:strVal val="visible"/>
                                      </p:to>
                                    </p:set>
                                    <p:anim calcmode="lin" valueType="num">
                                      <p:cBhvr additive="base">
                                        <p:cTn id="30" dur="500" fill="hold"/>
                                        <p:tgtEl>
                                          <p:spTgt spid="34">
                                            <p:bg/>
                                          </p:spTgt>
                                        </p:tgtEl>
                                        <p:attrNameLst>
                                          <p:attrName>ppt_x</p:attrName>
                                        </p:attrNameLst>
                                      </p:cBhvr>
                                      <p:tavLst>
                                        <p:tav tm="0">
                                          <p:val>
                                            <p:strVal val="#ppt_x"/>
                                          </p:val>
                                        </p:tav>
                                        <p:tav tm="100000">
                                          <p:val>
                                            <p:strVal val="#ppt_x"/>
                                          </p:val>
                                        </p:tav>
                                      </p:tavLst>
                                    </p:anim>
                                    <p:anim calcmode="lin" valueType="num">
                                      <p:cBhvr additive="base">
                                        <p:cTn id="31" dur="500" fill="hold"/>
                                        <p:tgtEl>
                                          <p:spTgt spid="34">
                                            <p:bg/>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34">
                                            <p:txEl>
                                              <p:pRg st="0" end="0"/>
                                            </p:txEl>
                                          </p:spTgt>
                                        </p:tgtEl>
                                        <p:attrNameLst>
                                          <p:attrName>style.visibility</p:attrName>
                                        </p:attrNameLst>
                                      </p:cBhvr>
                                      <p:to>
                                        <p:strVal val="visible"/>
                                      </p:to>
                                    </p:set>
                                    <p:anim calcmode="lin" valueType="num">
                                      <p:cBhvr additive="base">
                                        <p:cTn id="34"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6">
                                            <p:bg/>
                                          </p:spTgt>
                                        </p:tgtEl>
                                        <p:attrNameLst>
                                          <p:attrName>style.visibility</p:attrName>
                                        </p:attrNameLst>
                                      </p:cBhvr>
                                      <p:to>
                                        <p:strVal val="visible"/>
                                      </p:to>
                                    </p:set>
                                    <p:animEffect transition="in" filter="fade">
                                      <p:cBhvr>
                                        <p:cTn id="45" dur="2000"/>
                                        <p:tgtEl>
                                          <p:spTgt spid="6">
                                            <p:bg/>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6">
                                            <p:txEl>
                                              <p:pRg st="0" end="0"/>
                                            </p:txEl>
                                          </p:spTgt>
                                        </p:tgtEl>
                                        <p:attrNameLst>
                                          <p:attrName>style.visibility</p:attrName>
                                        </p:attrNameLst>
                                      </p:cBhvr>
                                      <p:to>
                                        <p:strVal val="visible"/>
                                      </p:to>
                                    </p:set>
                                    <p:animEffect transition="in" filter="fade">
                                      <p:cBhvr>
                                        <p:cTn id="48" dur="2000"/>
                                        <p:tgtEl>
                                          <p:spTgt spid="6">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fade">
                                      <p:cBhvr>
                                        <p:cTn id="53" dur="20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35">
                                            <p:bg/>
                                          </p:spTgt>
                                        </p:tgtEl>
                                        <p:attrNameLst>
                                          <p:attrName>style.visibility</p:attrName>
                                        </p:attrNameLst>
                                      </p:cBhvr>
                                      <p:to>
                                        <p:strVal val="visible"/>
                                      </p:to>
                                    </p:set>
                                    <p:animEffect transition="in" filter="fade">
                                      <p:cBhvr>
                                        <p:cTn id="58" dur="2000"/>
                                        <p:tgtEl>
                                          <p:spTgt spid="35">
                                            <p:bg/>
                                          </p:spTgt>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35">
                                            <p:txEl>
                                              <p:pRg st="0" end="0"/>
                                            </p:txEl>
                                          </p:spTgt>
                                        </p:tgtEl>
                                        <p:attrNameLst>
                                          <p:attrName>style.visibility</p:attrName>
                                        </p:attrNameLst>
                                      </p:cBhvr>
                                      <p:to>
                                        <p:strVal val="visible"/>
                                      </p:to>
                                    </p:set>
                                    <p:animEffect transition="in" filter="fade">
                                      <p:cBhvr>
                                        <p:cTn id="61" dur="2000"/>
                                        <p:tgtEl>
                                          <p:spTgt spid="35">
                                            <p:txEl>
                                              <p:pRg st="0" end="0"/>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45"/>
                                        </p:tgtEl>
                                        <p:attrNameLst>
                                          <p:attrName>style.visibility</p:attrName>
                                        </p:attrNameLst>
                                      </p:cBhvr>
                                      <p:to>
                                        <p:strVal val="visible"/>
                                      </p:to>
                                    </p:set>
                                    <p:animEffect transition="in" filter="fade">
                                      <p:cBhvr>
                                        <p:cTn id="66" dur="2000"/>
                                        <p:tgtEl>
                                          <p:spTgt spid="45"/>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41">
                                            <p:bg/>
                                          </p:spTgt>
                                        </p:tgtEl>
                                        <p:attrNameLst>
                                          <p:attrName>style.visibility</p:attrName>
                                        </p:attrNameLst>
                                      </p:cBhvr>
                                      <p:to>
                                        <p:strVal val="visible"/>
                                      </p:to>
                                    </p:set>
                                    <p:animEffect transition="in" filter="fade">
                                      <p:cBhvr>
                                        <p:cTn id="71" dur="2000"/>
                                        <p:tgtEl>
                                          <p:spTgt spid="41">
                                            <p:bg/>
                                          </p:spTgt>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41">
                                            <p:txEl>
                                              <p:pRg st="0" end="0"/>
                                            </p:txEl>
                                          </p:spTgt>
                                        </p:tgtEl>
                                        <p:attrNameLst>
                                          <p:attrName>style.visibility</p:attrName>
                                        </p:attrNameLst>
                                      </p:cBhvr>
                                      <p:to>
                                        <p:strVal val="visible"/>
                                      </p:to>
                                    </p:set>
                                    <p:animEffect transition="in" filter="fade">
                                      <p:cBhvr>
                                        <p:cTn id="74" dur="2000"/>
                                        <p:tgtEl>
                                          <p:spTgt spid="4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build="allAtOnce" animBg="1"/>
      <p:bldP spid="35" grpId="0" build="allAtOnce" animBg="1"/>
      <p:bldP spid="49" grpId="0" animBg="1"/>
      <p:bldP spid="6" grpId="0" build="allAtOnce" animBg="1"/>
      <p:bldP spid="41" grpId="0" build="allAtOnce"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angle 40"/>
          <p:cNvSpPr/>
          <p:nvPr/>
        </p:nvSpPr>
        <p:spPr>
          <a:xfrm>
            <a:off x="322868" y="825410"/>
            <a:ext cx="6237000" cy="1944104"/>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sp>
        <p:nvSpPr>
          <p:cNvPr id="9" name="Rectangle 8"/>
          <p:cNvSpPr/>
          <p:nvPr/>
        </p:nvSpPr>
        <p:spPr>
          <a:xfrm>
            <a:off x="322870" y="2876887"/>
            <a:ext cx="6236960" cy="2830341"/>
          </a:xfrm>
          <a:prstGeom prst="rect">
            <a:avLst/>
          </a:prstGeom>
          <a:solidFill>
            <a:schemeClr val="accent2">
              <a:lumMod val="20000"/>
              <a:lumOff val="8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sp>
        <p:nvSpPr>
          <p:cNvPr id="4" name="Rectangle 3"/>
          <p:cNvSpPr/>
          <p:nvPr/>
        </p:nvSpPr>
        <p:spPr>
          <a:xfrm>
            <a:off x="872554" y="-29849"/>
            <a:ext cx="7435094" cy="584775"/>
          </a:xfrm>
          <a:prstGeom prst="rect">
            <a:avLst/>
          </a:prstGeom>
        </p:spPr>
        <p:txBody>
          <a:bodyPr wrap="square">
            <a:spAutoFit/>
          </a:bodyPr>
          <a:lstStyle/>
          <a:p>
            <a:r>
              <a:rPr lang="id-ID" sz="1600" b="1" dirty="0" smtClean="0">
                <a:latin typeface="Calibri" panose="020F0502020204030204" pitchFamily="34" charset="0"/>
                <a:ea typeface="Calibri" panose="020F0502020204030204" pitchFamily="34" charset="0"/>
                <a:cs typeface="Times New Roman" panose="02020603050405020304" pitchFamily="18" charset="0"/>
              </a:rPr>
              <a:t>PARADIGMA</a:t>
            </a:r>
            <a:r>
              <a:rPr lang="en-US" sz="1600" b="1" dirty="0" smtClean="0">
                <a:latin typeface="Calibri" panose="020F0502020204030204" pitchFamily="34" charset="0"/>
                <a:ea typeface="Calibri" panose="020F0502020204030204" pitchFamily="34" charset="0"/>
                <a:cs typeface="Times New Roman" panose="02020603050405020304" pitchFamily="18" charset="0"/>
              </a:rPr>
              <a:t> </a:t>
            </a:r>
            <a:r>
              <a:rPr lang="en-US"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AKTUALISASI </a:t>
            </a:r>
            <a:r>
              <a:rPr lang="id-ID"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KURIKULUM </a:t>
            </a:r>
            <a:r>
              <a:rPr lang="id-ID" sz="1600" b="1" dirty="0">
                <a:solidFill>
                  <a:prstClr val="white"/>
                </a:solidFill>
                <a:latin typeface="Calibri" panose="020F0502020204030204" pitchFamily="34" charset="0"/>
                <a:ea typeface="Calibri" panose="020F0502020204030204" pitchFamily="34" charset="0"/>
                <a:cs typeface="Times New Roman" panose="02020603050405020304" pitchFamily="18" charset="0"/>
              </a:rPr>
              <a:t>2013 </a:t>
            </a:r>
            <a:r>
              <a:rPr lang="id-ID"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EKSTRA KURIKULER </a:t>
            </a:r>
            <a:r>
              <a:rPr lang="en-US"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WAJIB </a:t>
            </a:r>
          </a:p>
          <a:p>
            <a:r>
              <a:rPr lang="en-US"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PENDIDIKAN </a:t>
            </a:r>
            <a:r>
              <a:rPr lang="id-ID"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rPr>
              <a:t>KEPRAMUKAAN </a:t>
            </a:r>
            <a:endParaRPr lang="en-US" sz="1600" b="1" dirty="0" smtClean="0">
              <a:solidFill>
                <a:prstClr val="white"/>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8" name="Right Arrow 7"/>
          <p:cNvSpPr/>
          <p:nvPr/>
        </p:nvSpPr>
        <p:spPr>
          <a:xfrm>
            <a:off x="923926" y="3404004"/>
            <a:ext cx="1438274" cy="1604963"/>
          </a:xfrm>
          <a:prstGeom prst="rightArrow">
            <a:avLst>
              <a:gd name="adj1" fmla="val 50000"/>
              <a:gd name="adj2" fmla="val 33899"/>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900" dirty="0" smtClean="0">
                <a:solidFill>
                  <a:prstClr val="white"/>
                </a:solidFill>
              </a:rPr>
              <a:t>EKSTRAKURIKULER WAJIB</a:t>
            </a:r>
            <a:endParaRPr lang="id-ID" sz="900" dirty="0">
              <a:solidFill>
                <a:prstClr val="white"/>
              </a:solidFill>
            </a:endParaRPr>
          </a:p>
        </p:txBody>
      </p:sp>
      <p:sp>
        <p:nvSpPr>
          <p:cNvPr id="12" name="Right Arrow 11"/>
          <p:cNvSpPr/>
          <p:nvPr/>
        </p:nvSpPr>
        <p:spPr>
          <a:xfrm>
            <a:off x="2310854" y="2873954"/>
            <a:ext cx="1009133" cy="1152000"/>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200" dirty="0" smtClean="0">
                <a:solidFill>
                  <a:prstClr val="white"/>
                </a:solidFill>
              </a:rPr>
              <a:t>BLOK SD </a:t>
            </a:r>
            <a:endParaRPr lang="en-US" sz="1200" dirty="0" smtClean="0">
              <a:solidFill>
                <a:prstClr val="white"/>
              </a:solidFill>
            </a:endParaRPr>
          </a:p>
          <a:p>
            <a:r>
              <a:rPr lang="id-ID" sz="1200" dirty="0" smtClean="0">
                <a:solidFill>
                  <a:prstClr val="white"/>
                </a:solidFill>
              </a:rPr>
              <a:t>(6 KALI)</a:t>
            </a:r>
            <a:endParaRPr lang="id-ID" sz="1200" dirty="0">
              <a:solidFill>
                <a:prstClr val="white"/>
              </a:solidFill>
            </a:endParaRPr>
          </a:p>
        </p:txBody>
      </p:sp>
      <p:sp>
        <p:nvSpPr>
          <p:cNvPr id="14" name="Right Arrow 13"/>
          <p:cNvSpPr/>
          <p:nvPr/>
        </p:nvSpPr>
        <p:spPr>
          <a:xfrm>
            <a:off x="3484292" y="2873954"/>
            <a:ext cx="1085850" cy="1152000"/>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200" dirty="0" smtClean="0">
                <a:solidFill>
                  <a:prstClr val="white"/>
                </a:solidFill>
              </a:rPr>
              <a:t>BLOK SMP </a:t>
            </a:r>
            <a:endParaRPr lang="en-US" sz="1200" dirty="0" smtClean="0">
              <a:solidFill>
                <a:prstClr val="white"/>
              </a:solidFill>
            </a:endParaRPr>
          </a:p>
          <a:p>
            <a:r>
              <a:rPr lang="id-ID" sz="1200" dirty="0" smtClean="0">
                <a:solidFill>
                  <a:prstClr val="white"/>
                </a:solidFill>
              </a:rPr>
              <a:t>(3 KALI)</a:t>
            </a:r>
            <a:endParaRPr lang="id-ID" sz="1200" dirty="0">
              <a:solidFill>
                <a:prstClr val="white"/>
              </a:solidFill>
            </a:endParaRPr>
          </a:p>
        </p:txBody>
      </p:sp>
      <p:sp>
        <p:nvSpPr>
          <p:cNvPr id="15" name="Right Arrow 14"/>
          <p:cNvSpPr/>
          <p:nvPr/>
        </p:nvSpPr>
        <p:spPr>
          <a:xfrm>
            <a:off x="4705873" y="2873954"/>
            <a:ext cx="1721645" cy="1152000"/>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600" dirty="0" smtClean="0">
                <a:solidFill>
                  <a:prstClr val="white"/>
                </a:solidFill>
              </a:rPr>
              <a:t>BLOK SMA/K </a:t>
            </a:r>
            <a:endParaRPr lang="en-US" sz="1600" dirty="0" smtClean="0">
              <a:solidFill>
                <a:prstClr val="white"/>
              </a:solidFill>
            </a:endParaRPr>
          </a:p>
          <a:p>
            <a:r>
              <a:rPr lang="id-ID" sz="1600" dirty="0" smtClean="0">
                <a:solidFill>
                  <a:prstClr val="white"/>
                </a:solidFill>
              </a:rPr>
              <a:t>(3 KALI)</a:t>
            </a:r>
            <a:endParaRPr lang="id-ID" sz="1600" dirty="0">
              <a:solidFill>
                <a:prstClr val="white"/>
              </a:solidFill>
            </a:endParaRPr>
          </a:p>
        </p:txBody>
      </p:sp>
      <p:sp>
        <p:nvSpPr>
          <p:cNvPr id="16" name="Right Arrow 15"/>
          <p:cNvSpPr/>
          <p:nvPr/>
        </p:nvSpPr>
        <p:spPr>
          <a:xfrm>
            <a:off x="223631" y="5938312"/>
            <a:ext cx="8676861" cy="814387"/>
          </a:xfrm>
          <a:prstGeom prst="rightArrow">
            <a:avLst>
              <a:gd name="adj1" fmla="val 50000"/>
              <a:gd name="adj2" fmla="val 69527"/>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solidFill>
                  <a:prstClr val="white"/>
                </a:solidFill>
              </a:rPr>
              <a:t>KEPRAMUKAAN GUGUS DEPAN</a:t>
            </a:r>
            <a:r>
              <a:rPr lang="en-US" dirty="0" smtClean="0">
                <a:solidFill>
                  <a:prstClr val="white"/>
                </a:solidFill>
              </a:rPr>
              <a:t> (UU NO 12 TAHUN 2010)</a:t>
            </a:r>
            <a:endParaRPr lang="id-ID" dirty="0">
              <a:solidFill>
                <a:prstClr val="white"/>
              </a:solidFill>
            </a:endParaRPr>
          </a:p>
        </p:txBody>
      </p:sp>
      <p:sp>
        <p:nvSpPr>
          <p:cNvPr id="18" name="Right Arrow 17"/>
          <p:cNvSpPr/>
          <p:nvPr/>
        </p:nvSpPr>
        <p:spPr>
          <a:xfrm>
            <a:off x="432355" y="1877805"/>
            <a:ext cx="5995163" cy="818634"/>
          </a:xfrm>
          <a:prstGeom prst="rightArrow">
            <a:avLst>
              <a:gd name="adj1" fmla="val 50000"/>
              <a:gd name="adj2" fmla="val 69574"/>
            </a:avLst>
          </a:prstGeom>
          <a:solidFill>
            <a:srgbClr val="92D050"/>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b="1" dirty="0" smtClean="0">
                <a:solidFill>
                  <a:prstClr val="black"/>
                </a:solidFill>
              </a:rPr>
              <a:t>KO</a:t>
            </a:r>
            <a:r>
              <a:rPr lang="en-US" b="1" dirty="0" smtClean="0">
                <a:solidFill>
                  <a:prstClr val="black"/>
                </a:solidFill>
              </a:rPr>
              <a:t>-</a:t>
            </a:r>
            <a:r>
              <a:rPr lang="id-ID" b="1" dirty="0" smtClean="0">
                <a:solidFill>
                  <a:prstClr val="black"/>
                </a:solidFill>
              </a:rPr>
              <a:t>KURIKULER</a:t>
            </a:r>
            <a:r>
              <a:rPr lang="en-US" b="1" dirty="0" smtClean="0">
                <a:solidFill>
                  <a:prstClr val="black"/>
                </a:solidFill>
              </a:rPr>
              <a:t> (PENUGASAN MATAPELAJARAN)</a:t>
            </a:r>
            <a:endParaRPr lang="id-ID" b="1" dirty="0">
              <a:solidFill>
                <a:prstClr val="black"/>
              </a:solidFill>
            </a:endParaRPr>
          </a:p>
        </p:txBody>
      </p:sp>
      <p:sp>
        <p:nvSpPr>
          <p:cNvPr id="19" name="Right Arrow 18"/>
          <p:cNvSpPr/>
          <p:nvPr/>
        </p:nvSpPr>
        <p:spPr>
          <a:xfrm>
            <a:off x="432356" y="933738"/>
            <a:ext cx="5995162" cy="876012"/>
          </a:xfrm>
          <a:prstGeom prst="rightArrow">
            <a:avLst>
              <a:gd name="adj1" fmla="val 50000"/>
              <a:gd name="adj2" fmla="val 667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1400" b="1" dirty="0" smtClean="0">
                <a:solidFill>
                  <a:prstClr val="white"/>
                </a:solidFill>
              </a:rPr>
              <a:t>INTRAKURIKULER</a:t>
            </a:r>
            <a:r>
              <a:rPr lang="en-US" sz="1400" b="1" dirty="0" smtClean="0">
                <a:solidFill>
                  <a:prstClr val="white"/>
                </a:solidFill>
              </a:rPr>
              <a:t> (PELAKSANAAN MATAPELAJARAN TERJADWAL)</a:t>
            </a:r>
            <a:endParaRPr lang="id-ID" sz="1400" b="1" dirty="0">
              <a:solidFill>
                <a:prstClr val="white"/>
              </a:solidFill>
            </a:endParaRPr>
          </a:p>
        </p:txBody>
      </p:sp>
      <p:sp>
        <p:nvSpPr>
          <p:cNvPr id="20" name="Rectangle 19"/>
          <p:cNvSpPr/>
          <p:nvPr/>
        </p:nvSpPr>
        <p:spPr>
          <a:xfrm>
            <a:off x="65477" y="749212"/>
            <a:ext cx="8920369" cy="5130083"/>
          </a:xfrm>
          <a:prstGeom prst="rect">
            <a:avLst/>
          </a:prstGeom>
          <a:noFill/>
          <a:ln w="28575">
            <a:solidFill>
              <a:schemeClr val="bg1"/>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sp>
        <p:nvSpPr>
          <p:cNvPr id="23" name="Down Arrow 22"/>
          <p:cNvSpPr/>
          <p:nvPr/>
        </p:nvSpPr>
        <p:spPr>
          <a:xfrm>
            <a:off x="2499541" y="3821912"/>
            <a:ext cx="327212" cy="2270361"/>
          </a:xfrm>
          <a:prstGeom prst="downArrow">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sp>
        <p:nvSpPr>
          <p:cNvPr id="26" name="Oval 25"/>
          <p:cNvSpPr/>
          <p:nvPr/>
        </p:nvSpPr>
        <p:spPr>
          <a:xfrm>
            <a:off x="6642137" y="806363"/>
            <a:ext cx="2258355" cy="496049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l">
              <a:buFont typeface="+mj-lt"/>
              <a:buAutoNum type="arabicPeriod"/>
            </a:pPr>
            <a:endParaRPr lang="en-US" sz="1400" b="1" dirty="0" smtClean="0">
              <a:solidFill>
                <a:prstClr val="white"/>
              </a:solidFill>
            </a:endParaRPr>
          </a:p>
          <a:p>
            <a:pPr marL="342900" indent="-342900" algn="l">
              <a:buFont typeface="+mj-lt"/>
              <a:buAutoNum type="arabicPeriod"/>
            </a:pPr>
            <a:r>
              <a:rPr lang="id-ID" sz="1400" b="1" dirty="0" smtClean="0">
                <a:solidFill>
                  <a:prstClr val="white"/>
                </a:solidFill>
              </a:rPr>
              <a:t>Tujuan pendidikan Nasional</a:t>
            </a:r>
          </a:p>
          <a:p>
            <a:pPr marL="342900" indent="-342900" algn="l">
              <a:buFont typeface="+mj-lt"/>
              <a:buAutoNum type="arabicPeriod"/>
            </a:pPr>
            <a:r>
              <a:rPr lang="id-ID" sz="1400" b="1" dirty="0" smtClean="0">
                <a:solidFill>
                  <a:prstClr val="white"/>
                </a:solidFill>
              </a:rPr>
              <a:t>SKL (SD/MI, SMP/MTs, SMA/MA, SMK/MAK)</a:t>
            </a:r>
          </a:p>
          <a:p>
            <a:pPr marL="342900" indent="-342900" algn="l">
              <a:buFont typeface="+mj-lt"/>
              <a:buAutoNum type="arabicPeriod"/>
            </a:pPr>
            <a:r>
              <a:rPr lang="id-ID" sz="1400" b="1" dirty="0" smtClean="0">
                <a:solidFill>
                  <a:prstClr val="white"/>
                </a:solidFill>
              </a:rPr>
              <a:t>K</a:t>
            </a:r>
            <a:r>
              <a:rPr lang="en-US" sz="1400" b="1" dirty="0" err="1" smtClean="0">
                <a:solidFill>
                  <a:prstClr val="white"/>
                </a:solidFill>
              </a:rPr>
              <a:t>ompetensi</a:t>
            </a:r>
            <a:r>
              <a:rPr lang="en-US" sz="1400" b="1" dirty="0" smtClean="0">
                <a:solidFill>
                  <a:prstClr val="white"/>
                </a:solidFill>
              </a:rPr>
              <a:t> </a:t>
            </a:r>
            <a:r>
              <a:rPr lang="id-ID" sz="1400" b="1" dirty="0" smtClean="0">
                <a:solidFill>
                  <a:prstClr val="white"/>
                </a:solidFill>
              </a:rPr>
              <a:t>I</a:t>
            </a:r>
            <a:r>
              <a:rPr lang="en-US" sz="1400" b="1" dirty="0" err="1" smtClean="0">
                <a:solidFill>
                  <a:prstClr val="white"/>
                </a:solidFill>
              </a:rPr>
              <a:t>nti</a:t>
            </a:r>
            <a:r>
              <a:rPr lang="en-US" sz="1400" b="1" dirty="0" smtClean="0">
                <a:solidFill>
                  <a:prstClr val="white"/>
                </a:solidFill>
              </a:rPr>
              <a:t> 1, 2 </a:t>
            </a:r>
            <a:r>
              <a:rPr lang="en-US" sz="1400" b="1" dirty="0" err="1" smtClean="0">
                <a:solidFill>
                  <a:prstClr val="white"/>
                </a:solidFill>
              </a:rPr>
              <a:t>dan</a:t>
            </a:r>
            <a:r>
              <a:rPr lang="en-US" sz="1400" b="1" dirty="0" smtClean="0">
                <a:solidFill>
                  <a:prstClr val="white"/>
                </a:solidFill>
              </a:rPr>
              <a:t> 4</a:t>
            </a:r>
            <a:r>
              <a:rPr lang="id-ID" sz="1400" b="1" dirty="0" smtClean="0">
                <a:solidFill>
                  <a:prstClr val="white"/>
                </a:solidFill>
              </a:rPr>
              <a:t> Kelas I</a:t>
            </a:r>
            <a:r>
              <a:rPr lang="en-US" sz="1400" b="1" dirty="0" smtClean="0">
                <a:solidFill>
                  <a:prstClr val="white"/>
                </a:solidFill>
              </a:rPr>
              <a:t> </a:t>
            </a:r>
            <a:r>
              <a:rPr lang="id-ID" sz="1400" b="1" dirty="0" smtClean="0">
                <a:solidFill>
                  <a:prstClr val="white"/>
                </a:solidFill>
              </a:rPr>
              <a:t>-XI</a:t>
            </a:r>
            <a:r>
              <a:rPr lang="en-US" sz="1400" b="1" dirty="0">
                <a:solidFill>
                  <a:prstClr val="white"/>
                </a:solidFill>
              </a:rPr>
              <a:t>I</a:t>
            </a:r>
            <a:endParaRPr lang="id-ID" sz="1400" b="1" dirty="0" smtClean="0">
              <a:solidFill>
                <a:prstClr val="white"/>
              </a:solidFill>
            </a:endParaRPr>
          </a:p>
          <a:p>
            <a:pPr algn="l"/>
            <a:endParaRPr lang="id-ID" sz="1400" b="1" dirty="0">
              <a:solidFill>
                <a:prstClr val="white"/>
              </a:solidFill>
            </a:endParaRPr>
          </a:p>
        </p:txBody>
      </p:sp>
      <p:sp>
        <p:nvSpPr>
          <p:cNvPr id="27" name="Down Arrow 26"/>
          <p:cNvSpPr/>
          <p:nvPr/>
        </p:nvSpPr>
        <p:spPr>
          <a:xfrm>
            <a:off x="3671431" y="3821912"/>
            <a:ext cx="327212" cy="2270361"/>
          </a:xfrm>
          <a:prstGeom prst="downArrow">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sp>
        <p:nvSpPr>
          <p:cNvPr id="28" name="Down Arrow 27"/>
          <p:cNvSpPr/>
          <p:nvPr/>
        </p:nvSpPr>
        <p:spPr>
          <a:xfrm>
            <a:off x="5266972" y="3821912"/>
            <a:ext cx="327212" cy="2270361"/>
          </a:xfrm>
          <a:prstGeom prst="downArrow">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d-ID">
              <a:solidFill>
                <a:prstClr val="white"/>
              </a:solidFill>
            </a:endParaRPr>
          </a:p>
        </p:txBody>
      </p:sp>
      <p:grpSp>
        <p:nvGrpSpPr>
          <p:cNvPr id="42" name="Group 41"/>
          <p:cNvGrpSpPr/>
          <p:nvPr/>
        </p:nvGrpSpPr>
        <p:grpSpPr>
          <a:xfrm>
            <a:off x="2294548" y="4407501"/>
            <a:ext cx="4132970" cy="1152000"/>
            <a:chOff x="3059396" y="4015623"/>
            <a:chExt cx="5510626" cy="1152000"/>
          </a:xfrm>
        </p:grpSpPr>
        <p:sp>
          <p:nvSpPr>
            <p:cNvPr id="13" name="Right Arrow 12"/>
            <p:cNvSpPr/>
            <p:nvPr/>
          </p:nvSpPr>
          <p:spPr>
            <a:xfrm>
              <a:off x="3059396" y="4015623"/>
              <a:ext cx="5510626" cy="1152000"/>
            </a:xfrm>
            <a:prstGeom prst="right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prstClr val="white"/>
                  </a:solidFill>
                </a:rPr>
                <a:t>MODEL </a:t>
              </a:r>
              <a:r>
                <a:rPr lang="id-ID" dirty="0" smtClean="0">
                  <a:solidFill>
                    <a:prstClr val="white"/>
                  </a:solidFill>
                </a:rPr>
                <a:t>AKTUALISASI</a:t>
              </a:r>
              <a:endParaRPr lang="id-ID" dirty="0">
                <a:solidFill>
                  <a:prstClr val="white"/>
                </a:solidFill>
              </a:endParaRPr>
            </a:p>
          </p:txBody>
        </p:sp>
        <p:cxnSp>
          <p:nvCxnSpPr>
            <p:cNvPr id="30" name="Straight Connector 29"/>
            <p:cNvCxnSpPr/>
            <p:nvPr/>
          </p:nvCxnSpPr>
          <p:spPr>
            <a:xfrm>
              <a:off x="3442465"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660091"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006226"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5223852"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32682"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350308" y="4295912"/>
              <a:ext cx="0" cy="576000"/>
            </a:xfrm>
            <a:prstGeom prst="line">
              <a:avLst/>
            </a:prstGeom>
            <a:ln w="12700">
              <a:solidFill>
                <a:srgbClr val="0070C0"/>
              </a:solidFill>
              <a:prstDash val="sysDash"/>
            </a:ln>
          </p:spPr>
          <p:style>
            <a:lnRef idx="1">
              <a:schemeClr val="accent1"/>
            </a:lnRef>
            <a:fillRef idx="0">
              <a:schemeClr val="accent1"/>
            </a:fillRef>
            <a:effectRef idx="0">
              <a:schemeClr val="accent1"/>
            </a:effectRef>
            <a:fontRef idx="minor">
              <a:schemeClr val="tx1"/>
            </a:fontRef>
          </p:style>
        </p:cxnSp>
      </p:grpSp>
      <p:sp>
        <p:nvSpPr>
          <p:cNvPr id="25" name="Rectangle 24"/>
          <p:cNvSpPr/>
          <p:nvPr/>
        </p:nvSpPr>
        <p:spPr>
          <a:xfrm>
            <a:off x="361952" y="2997200"/>
            <a:ext cx="561975" cy="2603500"/>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id-ID" sz="1600" dirty="0" smtClean="0">
                <a:solidFill>
                  <a:srgbClr val="FFFF00"/>
                </a:solidFill>
              </a:rPr>
              <a:t>MATERI PENDIDIKAN KEPRAMUKAAN</a:t>
            </a:r>
            <a:endParaRPr lang="id-ID" sz="1600" dirty="0">
              <a:solidFill>
                <a:srgbClr val="FFFF00"/>
              </a:solidFill>
            </a:endParaRPr>
          </a:p>
        </p:txBody>
      </p:sp>
      <p:sp>
        <p:nvSpPr>
          <p:cNvPr id="29" name="Right Arrow 28"/>
          <p:cNvSpPr/>
          <p:nvPr/>
        </p:nvSpPr>
        <p:spPr>
          <a:xfrm rot="16200000">
            <a:off x="352425" y="5703890"/>
            <a:ext cx="476250" cy="295275"/>
          </a:xfrm>
          <a:prstGeom prst="rightArrow">
            <a:avLst/>
          </a:prstGeom>
          <a:solidFill>
            <a:schemeClr val="bg1"/>
          </a:solidFill>
          <a:ln w="3810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 xmlns:p14="http://schemas.microsoft.com/office/powerpoint/2010/main" val="3637352448"/>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circle(in)">
                                      <p:cBhvr>
                                        <p:cTn id="12" dur="20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barn(inVertical)">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arn(inVertical)">
                                      <p:cBhvr>
                                        <p:cTn id="22" dur="5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circle(in)">
                                      <p:cBhvr>
                                        <p:cTn id="27" dur="2000"/>
                                        <p:tgtEl>
                                          <p:spTgt spid="4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circle(in)">
                                      <p:cBhvr>
                                        <p:cTn id="32" dur="20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arn(inVertic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arn(inVertic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arn(inVertic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barn(inVertical)">
                                      <p:cBhvr>
                                        <p:cTn id="57" dur="500"/>
                                        <p:tgtEl>
                                          <p:spTgt spid="42"/>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9"/>
                                        </p:tgtEl>
                                        <p:attrNameLst>
                                          <p:attrName>style.visibility</p:attrName>
                                        </p:attrNameLst>
                                      </p:cBhvr>
                                      <p:to>
                                        <p:strVal val="visible"/>
                                      </p:to>
                                    </p:set>
                                    <p:animEffect transition="in" filter="circle(in)">
                                      <p:cBhvr>
                                        <p:cTn id="62" dur="2000"/>
                                        <p:tgtEl>
                                          <p:spTgt spid="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barn(inVertical)">
                                      <p:cBhvr>
                                        <p:cTn id="67" dur="50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barn(inVertical)">
                                      <p:cBhvr>
                                        <p:cTn id="72" dur="500"/>
                                        <p:tgtEl>
                                          <p:spTgt spid="27"/>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28"/>
                                        </p:tgtEl>
                                        <p:attrNameLst>
                                          <p:attrName>style.visibility</p:attrName>
                                        </p:attrNameLst>
                                      </p:cBhvr>
                                      <p:to>
                                        <p:strVal val="visible"/>
                                      </p:to>
                                    </p:set>
                                    <p:animEffect transition="in" filter="barn(inVertical)">
                                      <p:cBhvr>
                                        <p:cTn id="77" dur="500"/>
                                        <p:tgtEl>
                                          <p:spTgt spid="28"/>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barn(inVertical)">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6" presetClass="entr" presetSubtype="16" fill="hold" grpId="0" nodeType="clickEffect">
                                  <p:stCondLst>
                                    <p:cond delay="0"/>
                                  </p:stCondLst>
                                  <p:childTnLst>
                                    <p:set>
                                      <p:cBhvr>
                                        <p:cTn id="86" dur="1" fill="hold">
                                          <p:stCondLst>
                                            <p:cond delay="0"/>
                                          </p:stCondLst>
                                        </p:cTn>
                                        <p:tgtEl>
                                          <p:spTgt spid="29"/>
                                        </p:tgtEl>
                                        <p:attrNameLst>
                                          <p:attrName>style.visibility</p:attrName>
                                        </p:attrNameLst>
                                      </p:cBhvr>
                                      <p:to>
                                        <p:strVal val="visible"/>
                                      </p:to>
                                    </p:set>
                                    <p:animEffect transition="in" filter="circle(in)">
                                      <p:cBhvr>
                                        <p:cTn id="87" dur="2000"/>
                                        <p:tgtEl>
                                          <p:spTgt spid="29"/>
                                        </p:tgtEl>
                                      </p:cBhvr>
                                    </p:animEffect>
                                  </p:childTnLst>
                                </p:cTn>
                              </p:par>
                            </p:childTnLst>
                          </p:cTn>
                        </p:par>
                      </p:childTnLst>
                    </p:cTn>
                  </p:par>
                  <p:par>
                    <p:cTn id="88" fill="hold">
                      <p:stCondLst>
                        <p:cond delay="indefinite"/>
                      </p:stCondLst>
                      <p:childTnLst>
                        <p:par>
                          <p:cTn id="89" fill="hold">
                            <p:stCondLst>
                              <p:cond delay="0"/>
                            </p:stCondLst>
                            <p:childTnLst>
                              <p:par>
                                <p:cTn id="90" presetID="6" presetClass="entr" presetSubtype="16" fill="hold" grpId="0"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circle(in)">
                                      <p:cBhvr>
                                        <p:cTn id="92" dur="2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9" grpId="0" animBg="1"/>
      <p:bldP spid="4" grpId="0"/>
      <p:bldP spid="8" grpId="0" animBg="1"/>
      <p:bldP spid="12" grpId="0" animBg="1"/>
      <p:bldP spid="14" grpId="0" animBg="1"/>
      <p:bldP spid="15" grpId="0" animBg="1"/>
      <p:bldP spid="16" grpId="0" animBg="1"/>
      <p:bldP spid="18" grpId="0" animBg="1"/>
      <p:bldP spid="19" grpId="0" animBg="1"/>
      <p:bldP spid="20" grpId="0" animBg="1"/>
      <p:bldP spid="23" grpId="0" animBg="1"/>
      <p:bldP spid="26" grpId="0" animBg="1"/>
      <p:bldP spid="27" grpId="0" animBg="1"/>
      <p:bldP spid="28" grpId="0" animBg="1"/>
      <p:bldP spid="25" grpId="0" animBg="1"/>
      <p:bldP spid="29"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4237511477"/>
              </p:ext>
            </p:extLst>
          </p:nvPr>
        </p:nvGraphicFramePr>
        <p:xfrm>
          <a:off x="0" y="609601"/>
          <a:ext cx="6172199" cy="6151563"/>
        </p:xfrm>
        <a:graphic>
          <a:graphicData uri="http://schemas.openxmlformats.org/drawingml/2006/table">
            <a:tbl>
              <a:tblPr firstRow="1" firstCol="1">
                <a:tableStyleId>{5C22544A-7EE6-4342-B048-85BDC9FD1C3A}</a:tableStyleId>
              </a:tblPr>
              <a:tblGrid>
                <a:gridCol w="298600"/>
                <a:gridCol w="2060569"/>
                <a:gridCol w="951161"/>
                <a:gridCol w="634107"/>
                <a:gridCol w="317054"/>
                <a:gridCol w="396456"/>
                <a:gridCol w="317054"/>
                <a:gridCol w="634107"/>
                <a:gridCol w="563091"/>
              </a:tblGrid>
              <a:tr h="226747">
                <a:tc rowSpan="2">
                  <a:txBody>
                    <a:bodyPr/>
                    <a:lstStyle/>
                    <a:p>
                      <a:pPr marL="0" marR="0" algn="ctr">
                        <a:lnSpc>
                          <a:spcPct val="115000"/>
                        </a:lnSpc>
                        <a:spcBef>
                          <a:spcPts val="0"/>
                        </a:spcBef>
                        <a:spcAft>
                          <a:spcPts val="0"/>
                        </a:spcAft>
                      </a:pPr>
                      <a:r>
                        <a:rPr lang="en-US" sz="1200" dirty="0">
                          <a:effectLst/>
                        </a:rPr>
                        <a:t>NO</a:t>
                      </a:r>
                      <a:endParaRPr lang="en-US" sz="1200" dirty="0">
                        <a:effectLst/>
                        <a:latin typeface="Calibri"/>
                        <a:ea typeface="Times New Roman"/>
                        <a:cs typeface="Times New Roman"/>
                      </a:endParaRPr>
                    </a:p>
                  </a:txBody>
                  <a:tcPr marL="38836" marR="38836" marT="0" marB="0" anchor="ctr"/>
                </a:tc>
                <a:tc rowSpan="2">
                  <a:txBody>
                    <a:bodyPr/>
                    <a:lstStyle/>
                    <a:p>
                      <a:pPr marL="0" marR="0" algn="ctr">
                        <a:lnSpc>
                          <a:spcPct val="115000"/>
                        </a:lnSpc>
                        <a:spcBef>
                          <a:spcPts val="0"/>
                        </a:spcBef>
                        <a:spcAft>
                          <a:spcPts val="0"/>
                        </a:spcAft>
                      </a:pPr>
                      <a:r>
                        <a:rPr lang="id-ID" sz="1200">
                          <a:effectLst/>
                        </a:rPr>
                        <a:t>KEGIATAN</a:t>
                      </a:r>
                      <a:r>
                        <a:rPr lang="en-US" sz="1200">
                          <a:effectLst/>
                        </a:rPr>
                        <a:t>                 </a:t>
                      </a:r>
                      <a:endParaRPr lang="en-US" sz="1200">
                        <a:effectLst/>
                        <a:latin typeface="Calibri"/>
                        <a:ea typeface="Times New Roman"/>
                        <a:cs typeface="Times New Roman"/>
                      </a:endParaRPr>
                    </a:p>
                  </a:txBody>
                  <a:tcPr marL="38836" marR="38836" marT="0" marB="0" anchor="ctr"/>
                </a:tc>
                <a:tc rowSpan="2">
                  <a:txBody>
                    <a:bodyPr/>
                    <a:lstStyle/>
                    <a:p>
                      <a:pPr marL="0" marR="0" algn="ctr">
                        <a:lnSpc>
                          <a:spcPct val="115000"/>
                        </a:lnSpc>
                        <a:spcBef>
                          <a:spcPts val="1200"/>
                        </a:spcBef>
                        <a:spcAft>
                          <a:spcPts val="0"/>
                        </a:spcAft>
                      </a:pPr>
                      <a:r>
                        <a:rPr lang="en-US" sz="1200">
                          <a:effectLst/>
                        </a:rPr>
                        <a:t>TEMPAT</a:t>
                      </a:r>
                      <a:endParaRPr lang="en-US" sz="1200">
                        <a:effectLst/>
                        <a:latin typeface="Calibri"/>
                        <a:ea typeface="Times New Roman"/>
                        <a:cs typeface="Times New Roman"/>
                      </a:endParaRPr>
                    </a:p>
                  </a:txBody>
                  <a:tcPr marL="38836" marR="38836" marT="0" marB="0"/>
                </a:tc>
                <a:tc rowSpan="2">
                  <a:txBody>
                    <a:bodyPr/>
                    <a:lstStyle/>
                    <a:p>
                      <a:pPr marL="0" marR="0" algn="ctr">
                        <a:lnSpc>
                          <a:spcPct val="115000"/>
                        </a:lnSpc>
                        <a:spcBef>
                          <a:spcPts val="0"/>
                        </a:spcBef>
                        <a:spcAft>
                          <a:spcPts val="0"/>
                        </a:spcAft>
                      </a:pPr>
                      <a:r>
                        <a:rPr lang="id-ID" sz="1200">
                          <a:effectLst/>
                        </a:rPr>
                        <a:t>NILAI</a:t>
                      </a:r>
                      <a:endParaRPr lang="en-US" sz="1200">
                        <a:effectLst/>
                        <a:latin typeface="Calibri"/>
                        <a:ea typeface="Times New Roman"/>
                        <a:cs typeface="Times New Roman"/>
                      </a:endParaRPr>
                    </a:p>
                  </a:txBody>
                  <a:tcPr marL="38836" marR="38836" marT="0" marB="0" anchor="ctr"/>
                </a:tc>
                <a:tc gridSpan="3">
                  <a:txBody>
                    <a:bodyPr/>
                    <a:lstStyle/>
                    <a:p>
                      <a:pPr marL="0" marR="0" algn="ctr">
                        <a:lnSpc>
                          <a:spcPct val="115000"/>
                        </a:lnSpc>
                        <a:spcBef>
                          <a:spcPts val="0"/>
                        </a:spcBef>
                        <a:spcAft>
                          <a:spcPts val="0"/>
                        </a:spcAft>
                      </a:pPr>
                      <a:r>
                        <a:rPr lang="id-ID" sz="1200" dirty="0">
                          <a:effectLst/>
                        </a:rPr>
                        <a:t>KRITERIA</a:t>
                      </a:r>
                      <a:endParaRPr lang="en-US" sz="1200" dirty="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dirty="0">
                          <a:effectLst/>
                        </a:rPr>
                        <a:t>PARAF</a:t>
                      </a:r>
                      <a:endParaRPr lang="en-US" sz="1200" dirty="0">
                        <a:effectLst/>
                        <a:latin typeface="Calibri"/>
                        <a:ea typeface="Times New Roman"/>
                        <a:cs typeface="Times New Roman"/>
                      </a:endParaRPr>
                    </a:p>
                  </a:txBody>
                  <a:tcPr marL="38836" marR="38836" marT="0" marB="0"/>
                </a:tc>
                <a:tc hMerge="1">
                  <a:txBody>
                    <a:bodyPr/>
                    <a:lstStyle/>
                    <a:p>
                      <a:endParaRPr lang="en-US"/>
                    </a:p>
                  </a:txBody>
                  <a:tcPr/>
                </a:tc>
              </a:tr>
              <a:tr h="22674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marL="0" marR="0" algn="ctr">
                        <a:lnSpc>
                          <a:spcPct val="115000"/>
                        </a:lnSpc>
                        <a:spcBef>
                          <a:spcPts val="0"/>
                        </a:spcBef>
                        <a:spcAft>
                          <a:spcPts val="0"/>
                        </a:spcAft>
                      </a:pPr>
                      <a:r>
                        <a:rPr lang="id-ID" sz="1200" dirty="0">
                          <a:effectLst/>
                        </a:rPr>
                        <a:t>CHECKLIST</a:t>
                      </a:r>
                      <a:endParaRPr lang="en-US" sz="1200" dirty="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id-ID" sz="1200">
                          <a:effectLst/>
                        </a:rPr>
                        <a:t>PEMERIKSA</a:t>
                      </a:r>
                      <a:endParaRPr lang="en-US" sz="1200">
                        <a:effectLst/>
                        <a:latin typeface="Calibri"/>
                        <a:ea typeface="Times New Roman"/>
                        <a:cs typeface="Times New Roman"/>
                      </a:endParaRPr>
                    </a:p>
                  </a:txBody>
                  <a:tcPr marL="38836" marR="38836" marT="0" marB="0"/>
                </a:tc>
                <a:tc h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a:effectLst/>
                        </a:rPr>
                        <a:t>KEGIATAN AMALAN IBADAH ;</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dirty="0">
                          <a:effectLst/>
                        </a:rPr>
                        <a:t>D</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TD</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H</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1.</a:t>
                      </a:r>
                      <a:r>
                        <a:rPr lang="en-US" sz="1200">
                          <a:effectLst/>
                        </a:rPr>
                        <a:t> ortu</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2.</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1</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Subuh</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dirty="0" smtClean="0">
                          <a:effectLst/>
                        </a:rPr>
                        <a:t>V</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2</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Dzuhur</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4</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3</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Ashar</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4</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Maghrib</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6</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5</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Isya</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6</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Tahajud</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8</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7</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Shalat Dhuha</a:t>
                      </a:r>
                      <a:endParaRPr lang="en-US" sz="120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8</a:t>
                      </a:r>
                      <a:endParaRPr lang="en-US" sz="1200" dirty="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r>
                        <a:rPr lang="id-ID" sz="1200">
                          <a:effectLst/>
                        </a:rPr>
                        <a:t>Baca Quran/Hafalan Surat</a:t>
                      </a:r>
                      <a:endParaRPr lang="en-US" sz="1200">
                        <a:effectLst/>
                        <a:latin typeface="Calibri"/>
                        <a:ea typeface="Times New Roman"/>
                        <a:cs typeface="Times New Roman"/>
                      </a:endParaRPr>
                    </a:p>
                  </a:txBody>
                  <a:tcPr marL="38836" marR="38836" marT="0" marB="0" anchor="b"/>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a:effectLst/>
                        </a:rPr>
                        <a:t>SIKAP &amp; PENAMPILAN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B</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R</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W</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2.</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dirty="0">
                          <a:effectLst/>
                        </a:rPr>
                        <a:t>1</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Bersih Diri (Mandi)</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en-US" sz="1200" dirty="0">
                          <a:effectLst/>
                        </a:rPr>
                        <a:t>2</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Rambut/Jilbab</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4.</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dirty="0">
                          <a:effectLst/>
                        </a:rPr>
                        <a:t>3</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PSAS</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41444">
                <a:tc>
                  <a:txBody>
                    <a:bodyPr/>
                    <a:lstStyle/>
                    <a:p>
                      <a:pPr marL="0" marR="0" algn="ctr">
                        <a:lnSpc>
                          <a:spcPct val="115000"/>
                        </a:lnSpc>
                        <a:spcBef>
                          <a:spcPts val="0"/>
                        </a:spcBef>
                        <a:spcAft>
                          <a:spcPts val="0"/>
                        </a:spcAft>
                      </a:pPr>
                      <a:r>
                        <a:rPr lang="en-US" sz="1200" dirty="0">
                          <a:effectLst/>
                        </a:rPr>
                        <a:t>4</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Kaos kaki &amp; Sepatu</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r>
              <a:tr h="241444">
                <a:tc>
                  <a:txBody>
                    <a:bodyPr/>
                    <a:lstStyle/>
                    <a:p>
                      <a:pPr marL="0" marR="0" algn="ctr">
                        <a:lnSpc>
                          <a:spcPct val="115000"/>
                        </a:lnSpc>
                        <a:spcBef>
                          <a:spcPts val="0"/>
                        </a:spcBef>
                        <a:spcAft>
                          <a:spcPts val="0"/>
                        </a:spcAft>
                      </a:pPr>
                      <a:r>
                        <a:rPr lang="id-ID" sz="1200" dirty="0">
                          <a:effectLst/>
                          <a:highlight>
                            <a:srgbClr val="FFFF00"/>
                          </a:highligh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dirty="0">
                          <a:effectLst/>
                          <a:highlight>
                            <a:srgbClr val="FFFF00"/>
                          </a:highlight>
                        </a:rPr>
                        <a:t>KRITERIA SIKAP </a:t>
                      </a:r>
                      <a:endParaRPr lang="en-US" sz="1200" dirty="0">
                        <a:effectLst/>
                        <a:latin typeface="Calibri"/>
                        <a:ea typeface="Times New Roman"/>
                        <a:cs typeface="Times New Roman"/>
                      </a:endParaRPr>
                    </a:p>
                  </a:txBody>
                  <a:tcPr marL="38836" marR="38836" marT="0" marB="0" anchor="ctr">
                    <a:noFill/>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S</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B</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K</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dirty="0">
                          <a:effectLst/>
                        </a:rPr>
                        <a:t>5</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Menyimak &amp; Berbicara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a:effectLst/>
                        </a:rPr>
                        <a:t>HAL BAIK YG DILAKUKAN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2.</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1</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Kehadiran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2</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a:effectLst/>
                        </a:rPr>
                        <a:t>Piket </a:t>
                      </a:r>
                      <a:r>
                        <a:rPr lang="id-ID" sz="1200" dirty="0" smtClean="0">
                          <a:effectLst/>
                        </a:rPr>
                        <a:t>Ke</a:t>
                      </a:r>
                      <a:r>
                        <a:rPr lang="en-US" sz="1200" dirty="0" err="1" smtClean="0">
                          <a:effectLst/>
                        </a:rPr>
                        <a:t>ompok</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4.</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3</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Bhakti Keluarga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4</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Bhakti Ling/Masy</a:t>
                      </a:r>
                      <a:r>
                        <a:rPr lang="en-US" sz="1200">
                          <a:effectLst/>
                        </a:rPr>
                        <a:t>arakat</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6.</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5</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Ekstrakurikuler</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6</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Lainnya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dirty="0">
                          <a:effectLst/>
                        </a:rPr>
                        <a:t>7</a:t>
                      </a:r>
                      <a:endParaRPr lang="en-US" sz="1200" dirty="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Amalan Kebaikan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gridSpan="3">
                  <a:txBody>
                    <a:bodyPr/>
                    <a:lstStyle/>
                    <a:p>
                      <a:pPr marL="0" marR="0" algn="ctr">
                        <a:lnSpc>
                          <a:spcPct val="115000"/>
                        </a:lnSpc>
                        <a:spcBef>
                          <a:spcPts val="0"/>
                        </a:spcBef>
                        <a:spcAft>
                          <a:spcPts val="0"/>
                        </a:spcAft>
                      </a:pPr>
                      <a:r>
                        <a:rPr lang="id-ID" sz="1200" dirty="0">
                          <a:effectLst/>
                        </a:rPr>
                        <a:t>JUMLAH/RATA-RATA</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r>
            </a:tbl>
          </a:graphicData>
        </a:graphic>
      </p:graphicFrame>
      <p:sp>
        <p:nvSpPr>
          <p:cNvPr id="3" name="Rectangle 1"/>
          <p:cNvSpPr>
            <a:spLocks noChangeArrowheads="1"/>
          </p:cNvSpPr>
          <p:nvPr/>
        </p:nvSpPr>
        <p:spPr bwMode="auto">
          <a:xfrm>
            <a:off x="6553200" y="912452"/>
            <a:ext cx="1981200" cy="56169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60638" algn="l"/>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lvl="0" algn="l" eaLnBrk="0" hangingPunct="0">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D  = </a:t>
            </a:r>
            <a:r>
              <a:rPr lang="en-US" sz="1300" dirty="0" err="1">
                <a:latin typeface="Trebuchet MS" pitchFamily="34" charset="0"/>
                <a:ea typeface="Times New Roman" pitchFamily="18" charset="0"/>
                <a:cs typeface="Times New Roman" pitchFamily="18" charset="0"/>
              </a:rPr>
              <a:t>Dilakukan</a:t>
            </a:r>
            <a:r>
              <a:rPr kumimoji="0" lang="en-US" sz="1300" b="0" i="0" u="none" strike="noStrike" cap="none" normalizeH="0" dirty="0" smtClean="0">
                <a:ln>
                  <a:noFill/>
                </a:ln>
                <a:solidFill>
                  <a:schemeClr val="tx1"/>
                </a:solidFill>
                <a:effectLst/>
                <a:latin typeface="Trebuchet MS" pitchFamily="34" charset="0"/>
                <a:ea typeface="Times New Roman" pitchFamily="18"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TD=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Tidak</a:t>
            </a: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Dilakukan</a:t>
            </a: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H  =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Halangan</a:t>
            </a: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smtClean="0">
                <a:latin typeface="Trebuchet MS" pitchFamily="34" charset="0"/>
                <a:ea typeface="Times New Roman" pitchFamily="18" charset="0"/>
                <a:cs typeface="Times New Roman" pitchFamily="18" charset="0"/>
              </a:rPr>
              <a:t>B </a:t>
            </a:r>
            <a:r>
              <a:rPr lang="en-US" sz="1300" dirty="0">
                <a:latin typeface="Trebuchet MS" pitchFamily="34" charset="0"/>
                <a:ea typeface="Times New Roman" pitchFamily="18" charset="0"/>
                <a:cs typeface="Times New Roman" pitchFamily="18" charset="0"/>
              </a:rPr>
              <a:t>= </a:t>
            </a:r>
            <a:r>
              <a:rPr lang="en-US" sz="1300" dirty="0" err="1">
                <a:latin typeface="Trebuchet MS" pitchFamily="34" charset="0"/>
                <a:ea typeface="Times New Roman" pitchFamily="18" charset="0"/>
                <a:cs typeface="Times New Roman" pitchFamily="18" charset="0"/>
              </a:rPr>
              <a:t>Bersih</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R = </a:t>
            </a:r>
            <a:r>
              <a:rPr lang="en-US" sz="1300" dirty="0" err="1">
                <a:latin typeface="Trebuchet MS" pitchFamily="34" charset="0"/>
                <a:ea typeface="Times New Roman" pitchFamily="18" charset="0"/>
                <a:cs typeface="Times New Roman" pitchFamily="18" charset="0"/>
              </a:rPr>
              <a:t>Rapih</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W = Wangi</a:t>
            </a: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smtClean="0">
                <a:latin typeface="Trebuchet MS" pitchFamily="34" charset="0"/>
                <a:ea typeface="Times New Roman" pitchFamily="18" charset="0"/>
                <a:cs typeface="Times New Roman" pitchFamily="18" charset="0"/>
              </a:rPr>
              <a:t>S </a:t>
            </a:r>
            <a:r>
              <a:rPr lang="en-US" sz="1300" dirty="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Sopan</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B = </a:t>
            </a:r>
            <a:r>
              <a:rPr lang="en-US" sz="1300" dirty="0" err="1">
                <a:latin typeface="Trebuchet MS" pitchFamily="34" charset="0"/>
                <a:ea typeface="Times New Roman" pitchFamily="18" charset="0"/>
                <a:cs typeface="Times New Roman" pitchFamily="18" charset="0"/>
              </a:rPr>
              <a:t>Baik</a:t>
            </a:r>
            <a:r>
              <a:rPr lang="en-US" sz="1300" dirty="0" smtClean="0">
                <a:latin typeface="Trebuchet MS" pitchFamily="34" charset="0"/>
                <a:ea typeface="Times New Roman" pitchFamily="18" charset="0"/>
                <a:cs typeface="Times New Roman" pitchFamily="18" charset="0"/>
              </a:rPr>
              <a:t> </a:t>
            </a: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K = </a:t>
            </a:r>
            <a:r>
              <a:rPr lang="en-US" sz="1300" dirty="0" err="1">
                <a:latin typeface="Trebuchet MS" pitchFamily="34" charset="0"/>
                <a:ea typeface="Times New Roman" pitchFamily="18" charset="0"/>
                <a:cs typeface="Times New Roman" pitchFamily="18" charset="0"/>
              </a:rPr>
              <a:t>Kurang</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r>
              <a:rPr lang="en-US" sz="1300" b="1" u="sng" dirty="0" err="1">
                <a:latin typeface="Trebuchet MS" pitchFamily="34" charset="0"/>
                <a:ea typeface="Times New Roman" pitchFamily="18" charset="0"/>
                <a:cs typeface="Times New Roman" pitchFamily="18" charset="0"/>
              </a:rPr>
              <a:t>Catatan</a:t>
            </a:r>
            <a:r>
              <a:rPr lang="en-US" sz="1300" b="1" u="sng" dirty="0">
                <a:latin typeface="Trebuchet MS" pitchFamily="34" charset="0"/>
                <a:ea typeface="Times New Roman" pitchFamily="18" charset="0"/>
                <a:cs typeface="Times New Roman" pitchFamily="18" charset="0"/>
              </a:rPr>
              <a:t>: </a:t>
            </a:r>
            <a:endParaRPr lang="en-US" sz="1300" b="1" u="sng"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err="1">
                <a:latin typeface="Trebuchet MS" pitchFamily="34" charset="0"/>
                <a:ea typeface="Times New Roman" pitchFamily="18" charset="0"/>
                <a:cs typeface="Times New Roman" pitchFamily="18" charset="0"/>
              </a:rPr>
              <a:t>Lembar</a:t>
            </a:r>
            <a:r>
              <a:rPr lang="en-US" sz="1300" dirty="0">
                <a:latin typeface="Trebuchet MS" pitchFamily="34" charset="0"/>
                <a:ea typeface="Times New Roman" pitchFamily="18" charset="0"/>
                <a:cs typeface="Times New Roman" pitchFamily="18" charset="0"/>
              </a:rPr>
              <a:t> </a:t>
            </a:r>
            <a:r>
              <a:rPr lang="en-US" sz="1300" dirty="0" err="1">
                <a:latin typeface="Trebuchet MS" pitchFamily="34" charset="0"/>
                <a:ea typeface="Times New Roman" pitchFamily="18" charset="0"/>
                <a:cs typeface="Times New Roman" pitchFamily="18" charset="0"/>
              </a:rPr>
              <a:t>isian</a:t>
            </a:r>
            <a:r>
              <a:rPr lang="en-US" sz="1300" dirty="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untuk</a:t>
            </a:r>
            <a:r>
              <a:rPr lang="en-US" sz="1300" dirty="0" smtClean="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siswa</a:t>
            </a:r>
            <a:r>
              <a:rPr lang="en-US" sz="1300" dirty="0" smtClean="0">
                <a:latin typeface="Trebuchet MS" pitchFamily="34" charset="0"/>
                <a:ea typeface="Times New Roman" pitchFamily="18" charset="0"/>
                <a:cs typeface="Times New Roman" pitchFamily="18" charset="0"/>
              </a:rPr>
              <a:t> yang </a:t>
            </a:r>
          </a:p>
          <a:p>
            <a:pPr lvl="0" algn="l" eaLnBrk="0" hangingPunct="0">
              <a:tabLst>
                <a:tab pos="2560638" algn="l"/>
              </a:tabLst>
            </a:pPr>
            <a:r>
              <a:rPr lang="en-US" sz="1300" dirty="0" err="1" smtClean="0">
                <a:latin typeface="Trebuchet MS" pitchFamily="34" charset="0"/>
                <a:ea typeface="Times New Roman" pitchFamily="18" charset="0"/>
                <a:cs typeface="Times New Roman" pitchFamily="18" charset="0"/>
              </a:rPr>
              <a:t>beragama</a:t>
            </a:r>
            <a:r>
              <a:rPr lang="en-US" sz="1300" dirty="0" smtClean="0">
                <a:latin typeface="Trebuchet MS" pitchFamily="34" charset="0"/>
                <a:ea typeface="Times New Roman" pitchFamily="18" charset="0"/>
                <a:cs typeface="Times New Roman" pitchFamily="18" charset="0"/>
              </a:rPr>
              <a:t> </a:t>
            </a:r>
            <a:r>
              <a:rPr lang="en-US" sz="1300" dirty="0">
                <a:latin typeface="Trebuchet MS" pitchFamily="34" charset="0"/>
                <a:ea typeface="Times New Roman" pitchFamily="18" charset="0"/>
                <a:cs typeface="Times New Roman" pitchFamily="18" charset="0"/>
              </a:rPr>
              <a:t>Islam</a:t>
            </a:r>
            <a:r>
              <a:rPr lang="en-US" sz="1300" dirty="0" smtClean="0">
                <a:latin typeface="Trebuchet MS" pitchFamily="34"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0" y="0"/>
            <a:ext cx="8153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dirty="0" err="1" smtClean="0"/>
              <a:t>Contoh</a:t>
            </a:r>
            <a:r>
              <a:rPr lang="en-US" b="1" dirty="0" smtClean="0"/>
              <a:t> Format </a:t>
            </a:r>
            <a:r>
              <a:rPr lang="en-US" b="1" dirty="0" err="1" smtClean="0"/>
              <a:t>Penilaian</a:t>
            </a:r>
            <a:r>
              <a:rPr lang="en-US" b="1" dirty="0" smtClean="0"/>
              <a:t> KI 1 – KI 2</a:t>
            </a:r>
          </a:p>
          <a:p>
            <a:pPr algn="l"/>
            <a:r>
              <a:rPr lang="en-US" b="1" dirty="0" err="1" smtClean="0"/>
              <a:t>Hari</a:t>
            </a:r>
            <a:r>
              <a:rPr lang="en-US" b="1" dirty="0" smtClean="0"/>
              <a:t> :                            </a:t>
            </a:r>
            <a:r>
              <a:rPr lang="en-US" b="1" dirty="0" err="1" smtClean="0"/>
              <a:t>Tanggal</a:t>
            </a:r>
            <a:r>
              <a:rPr lang="en-US" b="1" dirty="0" smtClean="0"/>
              <a:t> :                                                 </a:t>
            </a:r>
            <a:endParaRPr lang="en-US" b="1" dirty="0"/>
          </a:p>
        </p:txBody>
      </p:sp>
    </p:spTree>
    <p:extLst>
      <p:ext uri="{BB962C8B-B14F-4D97-AF65-F5344CB8AC3E}">
        <p14:creationId xmlns="" xmlns:p14="http://schemas.microsoft.com/office/powerpoint/2010/main" val="368312042"/>
      </p:ext>
    </p:extLst>
  </p:cSld>
  <p:clrMapOvr>
    <a:masterClrMapping/>
  </p:clrMapOvr>
  <p:transition spd="slow">
    <p:wedg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2669640778"/>
              </p:ext>
            </p:extLst>
          </p:nvPr>
        </p:nvGraphicFramePr>
        <p:xfrm>
          <a:off x="0" y="609601"/>
          <a:ext cx="6172199" cy="6151563"/>
        </p:xfrm>
        <a:graphic>
          <a:graphicData uri="http://schemas.openxmlformats.org/drawingml/2006/table">
            <a:tbl>
              <a:tblPr firstRow="1" firstCol="1">
                <a:tableStyleId>{5C22544A-7EE6-4342-B048-85BDC9FD1C3A}</a:tableStyleId>
              </a:tblPr>
              <a:tblGrid>
                <a:gridCol w="298600"/>
                <a:gridCol w="2060569"/>
                <a:gridCol w="951161"/>
                <a:gridCol w="634107"/>
                <a:gridCol w="317054"/>
                <a:gridCol w="396456"/>
                <a:gridCol w="317054"/>
                <a:gridCol w="634107"/>
                <a:gridCol w="563091"/>
              </a:tblGrid>
              <a:tr h="226747">
                <a:tc rowSpan="2">
                  <a:txBody>
                    <a:bodyPr/>
                    <a:lstStyle/>
                    <a:p>
                      <a:pPr marL="0" marR="0" algn="ctr">
                        <a:lnSpc>
                          <a:spcPct val="115000"/>
                        </a:lnSpc>
                        <a:spcBef>
                          <a:spcPts val="0"/>
                        </a:spcBef>
                        <a:spcAft>
                          <a:spcPts val="0"/>
                        </a:spcAft>
                      </a:pPr>
                      <a:r>
                        <a:rPr lang="en-US" sz="1200" dirty="0">
                          <a:effectLst/>
                        </a:rPr>
                        <a:t>NO</a:t>
                      </a:r>
                      <a:endParaRPr lang="en-US" sz="1200" dirty="0">
                        <a:effectLst/>
                        <a:latin typeface="Calibri"/>
                        <a:ea typeface="Times New Roman"/>
                        <a:cs typeface="Times New Roman"/>
                      </a:endParaRPr>
                    </a:p>
                  </a:txBody>
                  <a:tcPr marL="38836" marR="38836" marT="0" marB="0" anchor="ctr"/>
                </a:tc>
                <a:tc rowSpan="2">
                  <a:txBody>
                    <a:bodyPr/>
                    <a:lstStyle/>
                    <a:p>
                      <a:pPr marL="0" marR="0" algn="ctr">
                        <a:lnSpc>
                          <a:spcPct val="115000"/>
                        </a:lnSpc>
                        <a:spcBef>
                          <a:spcPts val="0"/>
                        </a:spcBef>
                        <a:spcAft>
                          <a:spcPts val="0"/>
                        </a:spcAft>
                      </a:pPr>
                      <a:r>
                        <a:rPr lang="id-ID" sz="1200" dirty="0">
                          <a:effectLst/>
                        </a:rPr>
                        <a:t>KEGIATAN</a:t>
                      </a:r>
                      <a:r>
                        <a:rPr lang="en-US" sz="1200" dirty="0">
                          <a:effectLst/>
                        </a:rPr>
                        <a:t>                 </a:t>
                      </a:r>
                      <a:endParaRPr lang="en-US" sz="1200" dirty="0">
                        <a:effectLst/>
                        <a:latin typeface="Calibri"/>
                        <a:ea typeface="Times New Roman"/>
                        <a:cs typeface="Times New Roman"/>
                      </a:endParaRPr>
                    </a:p>
                  </a:txBody>
                  <a:tcPr marL="38836" marR="38836" marT="0" marB="0" anchor="ctr"/>
                </a:tc>
                <a:tc rowSpan="2">
                  <a:txBody>
                    <a:bodyPr/>
                    <a:lstStyle/>
                    <a:p>
                      <a:pPr marL="0" marR="0" algn="ctr">
                        <a:lnSpc>
                          <a:spcPct val="115000"/>
                        </a:lnSpc>
                        <a:spcBef>
                          <a:spcPts val="1200"/>
                        </a:spcBef>
                        <a:spcAft>
                          <a:spcPts val="0"/>
                        </a:spcAft>
                      </a:pPr>
                      <a:r>
                        <a:rPr lang="en-US" sz="1200" dirty="0" smtClean="0">
                          <a:effectLst/>
                        </a:rPr>
                        <a:t>TEMPAT</a:t>
                      </a:r>
                      <a:endParaRPr lang="en-US" sz="1200" dirty="0">
                        <a:effectLst/>
                        <a:latin typeface="Calibri"/>
                        <a:ea typeface="Times New Roman"/>
                        <a:cs typeface="Times New Roman"/>
                      </a:endParaRPr>
                    </a:p>
                  </a:txBody>
                  <a:tcPr marL="38836" marR="38836" marT="0" marB="0"/>
                </a:tc>
                <a:tc rowSpan="2">
                  <a:txBody>
                    <a:bodyPr/>
                    <a:lstStyle/>
                    <a:p>
                      <a:pPr marL="0" marR="0" algn="ctr">
                        <a:lnSpc>
                          <a:spcPct val="115000"/>
                        </a:lnSpc>
                        <a:spcBef>
                          <a:spcPts val="0"/>
                        </a:spcBef>
                        <a:spcAft>
                          <a:spcPts val="0"/>
                        </a:spcAft>
                      </a:pPr>
                      <a:r>
                        <a:rPr lang="id-ID" sz="1200" dirty="0">
                          <a:effectLst/>
                        </a:rPr>
                        <a:t>NILAI</a:t>
                      </a:r>
                      <a:endParaRPr lang="en-US" sz="1200" dirty="0">
                        <a:effectLst/>
                        <a:latin typeface="Calibri"/>
                        <a:ea typeface="Times New Roman"/>
                        <a:cs typeface="Times New Roman"/>
                      </a:endParaRPr>
                    </a:p>
                  </a:txBody>
                  <a:tcPr marL="38836" marR="38836" marT="0" marB="0" anchor="ctr"/>
                </a:tc>
                <a:tc gridSpan="3">
                  <a:txBody>
                    <a:bodyPr/>
                    <a:lstStyle/>
                    <a:p>
                      <a:pPr marL="0" marR="0" algn="ctr">
                        <a:lnSpc>
                          <a:spcPct val="115000"/>
                        </a:lnSpc>
                        <a:spcBef>
                          <a:spcPts val="0"/>
                        </a:spcBef>
                        <a:spcAft>
                          <a:spcPts val="0"/>
                        </a:spcAft>
                      </a:pPr>
                      <a:r>
                        <a:rPr lang="id-ID" sz="1200">
                          <a:effectLst/>
                        </a:rPr>
                        <a:t>KRITERIA</a:t>
                      </a:r>
                      <a:endParaRPr lang="en-US" sz="120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a:effectLst/>
                        </a:rPr>
                        <a:t>PARAF</a:t>
                      </a:r>
                      <a:endParaRPr lang="en-US" sz="1200">
                        <a:effectLst/>
                        <a:latin typeface="Calibri"/>
                        <a:ea typeface="Times New Roman"/>
                        <a:cs typeface="Times New Roman"/>
                      </a:endParaRPr>
                    </a:p>
                  </a:txBody>
                  <a:tcPr marL="38836" marR="38836" marT="0" marB="0"/>
                </a:tc>
                <a:tc hMerge="1">
                  <a:txBody>
                    <a:bodyPr/>
                    <a:lstStyle/>
                    <a:p>
                      <a:endParaRPr lang="en-US"/>
                    </a:p>
                  </a:txBody>
                  <a:tcPr/>
                </a:tc>
              </a:tr>
              <a:tr h="226747">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gridSpan="3">
                  <a:txBody>
                    <a:bodyPr/>
                    <a:lstStyle/>
                    <a:p>
                      <a:pPr marL="0" marR="0" algn="ctr">
                        <a:lnSpc>
                          <a:spcPct val="115000"/>
                        </a:lnSpc>
                        <a:spcBef>
                          <a:spcPts val="0"/>
                        </a:spcBef>
                        <a:spcAft>
                          <a:spcPts val="0"/>
                        </a:spcAft>
                      </a:pPr>
                      <a:r>
                        <a:rPr lang="id-ID" sz="1200">
                          <a:effectLst/>
                        </a:rPr>
                        <a:t>CHECKLIST</a:t>
                      </a:r>
                      <a:endParaRPr lang="en-US" sz="120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id-ID" sz="1200">
                          <a:effectLst/>
                        </a:rPr>
                        <a:t>PEMERIKSA</a:t>
                      </a:r>
                      <a:endParaRPr lang="en-US" sz="1200">
                        <a:effectLst/>
                        <a:latin typeface="Calibri"/>
                        <a:ea typeface="Times New Roman"/>
                        <a:cs typeface="Times New Roman"/>
                      </a:endParaRPr>
                    </a:p>
                  </a:txBody>
                  <a:tcPr marL="38836" marR="38836" marT="0" marB="0"/>
                </a:tc>
                <a:tc hMerge="1">
                  <a:txBody>
                    <a:bodyPr/>
                    <a:lstStyle/>
                    <a:p>
                      <a:endParaRPr lang="en-US"/>
                    </a:p>
                  </a:txBody>
                  <a:tcPr/>
                </a:tc>
              </a:tr>
              <a:tr h="226747">
                <a:tc>
                  <a:txBody>
                    <a:bodyPr/>
                    <a:lstStyle/>
                    <a:p>
                      <a:pPr marL="0" marR="0" algn="ctr">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dirty="0">
                          <a:effectLst/>
                        </a:rPr>
                        <a:t>KEGIATAN AMALAN IBADAH ;</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dirty="0">
                          <a:effectLst/>
                        </a:rPr>
                        <a:t>D</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dirty="0">
                          <a:effectLst/>
                        </a:rPr>
                        <a:t>TD</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dirty="0">
                          <a:effectLst/>
                        </a:rPr>
                        <a:t>H</a:t>
                      </a:r>
                      <a:endParaRPr lang="en-US" sz="1200" dirty="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1.</a:t>
                      </a:r>
                      <a:r>
                        <a:rPr lang="en-US" sz="1200" dirty="0">
                          <a:effectLst/>
                        </a:rPr>
                        <a:t> </a:t>
                      </a:r>
                      <a:endParaRPr lang="en-US" sz="1200" dirty="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2.</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2</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4</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4</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6</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6</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8</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ctr"/>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8</a:t>
                      </a:r>
                      <a:endParaRPr lang="en-US" sz="1200">
                        <a:effectLst/>
                        <a:latin typeface="Calibri"/>
                        <a:ea typeface="Times New Roman"/>
                        <a:cs typeface="Times New Roman"/>
                      </a:endParaRPr>
                    </a:p>
                  </a:txBody>
                  <a:tcPr marL="38836" marR="38836" marT="0" marB="0" anchor="ctr"/>
                </a:tc>
                <a:tc>
                  <a:txBody>
                    <a:bodyPr/>
                    <a:lstStyle/>
                    <a:p>
                      <a:pPr marL="0" marR="0" algn="l">
                        <a:lnSpc>
                          <a:spcPct val="115000"/>
                        </a:lnSpc>
                        <a:spcBef>
                          <a:spcPts val="0"/>
                        </a:spcBef>
                        <a:spcAft>
                          <a:spcPts val="0"/>
                        </a:spcAft>
                      </a:pPr>
                      <a:endParaRPr lang="en-US" sz="1200" dirty="0">
                        <a:effectLst/>
                        <a:latin typeface="Calibri"/>
                        <a:ea typeface="Times New Roman"/>
                        <a:cs typeface="Times New Roman"/>
                      </a:endParaRPr>
                    </a:p>
                  </a:txBody>
                  <a:tcPr marL="38836" marR="38836" marT="0" marB="0" anchor="b"/>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dirty="0">
                          <a:effectLst/>
                        </a:rPr>
                        <a:t>SIKAP &amp; PENAMPILAN</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B</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R</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W</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2.</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a:effectLst/>
                        </a:rPr>
                        <a:t>1</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a:effectLst/>
                        </a:rPr>
                        <a:t>Bersih Diri (Mandi)</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en-US" sz="1200">
                          <a:effectLst/>
                        </a:rPr>
                        <a:t>2</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smtClean="0">
                          <a:effectLst/>
                        </a:rPr>
                        <a:t>Rambu</a:t>
                      </a:r>
                      <a:r>
                        <a:rPr lang="en-US" sz="1200" dirty="0" smtClean="0">
                          <a:effectLst/>
                        </a:rPr>
                        <a:t>t</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4.</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a:effectLst/>
                        </a:rPr>
                        <a:t>3</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a:effectLst/>
                        </a:rPr>
                        <a:t>PSAS</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41444">
                <a:tc>
                  <a:txBody>
                    <a:bodyPr/>
                    <a:lstStyle/>
                    <a:p>
                      <a:pPr marL="0" marR="0" algn="ctr">
                        <a:lnSpc>
                          <a:spcPct val="115000"/>
                        </a:lnSpc>
                        <a:spcBef>
                          <a:spcPts val="0"/>
                        </a:spcBef>
                        <a:spcAft>
                          <a:spcPts val="0"/>
                        </a:spcAft>
                      </a:pPr>
                      <a:r>
                        <a:rPr lang="en-US" sz="1200">
                          <a:effectLst/>
                        </a:rPr>
                        <a:t>4</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a:effectLst/>
                        </a:rPr>
                        <a:t>Kaos kaki &amp; Sepatu</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r>
              <a:tr h="241444">
                <a:tc>
                  <a:txBody>
                    <a:bodyPr/>
                    <a:lstStyle/>
                    <a:p>
                      <a:pPr marL="0" marR="0" algn="ctr">
                        <a:lnSpc>
                          <a:spcPct val="115000"/>
                        </a:lnSpc>
                        <a:spcBef>
                          <a:spcPts val="0"/>
                        </a:spcBef>
                        <a:spcAft>
                          <a:spcPts val="0"/>
                        </a:spcAft>
                      </a:pPr>
                      <a:r>
                        <a:rPr lang="id-ID" sz="1200">
                          <a:effectLst/>
                          <a:highlight>
                            <a:srgbClr val="FFFF00"/>
                          </a:highlight>
                        </a:rPr>
                        <a:t> </a:t>
                      </a:r>
                      <a:endParaRPr lang="en-US" sz="120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dirty="0">
                          <a:effectLst/>
                          <a:highlight>
                            <a:srgbClr val="FFFF00"/>
                          </a:highlight>
                        </a:rPr>
                        <a:t>KRITERIA SIKAP </a:t>
                      </a:r>
                      <a:endParaRPr lang="en-US" sz="1200" dirty="0">
                        <a:effectLst/>
                        <a:latin typeface="Calibri"/>
                        <a:ea typeface="Times New Roman"/>
                        <a:cs typeface="Times New Roman"/>
                      </a:endParaRPr>
                    </a:p>
                  </a:txBody>
                  <a:tcPr marL="38836" marR="38836" marT="0" marB="0" anchor="ctr">
                    <a:noFill/>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S</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B</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K</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en-US" sz="1200">
                          <a:effectLst/>
                        </a:rPr>
                        <a:t>5</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Menyimak &amp; Berbicara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id-ID" sz="1200">
                          <a:effectLst/>
                        </a:rPr>
                        <a:t>HAL BAIK YG DILAKUKAN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2.</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1</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Kehadiran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2</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dirty="0">
                          <a:effectLst/>
                        </a:rPr>
                        <a:t>Piket </a:t>
                      </a:r>
                      <a:r>
                        <a:rPr lang="id-ID" sz="1200" dirty="0" smtClean="0">
                          <a:effectLst/>
                        </a:rPr>
                        <a:t>Kel</a:t>
                      </a:r>
                      <a:r>
                        <a:rPr lang="en-US" sz="1200" dirty="0" err="1" smtClean="0">
                          <a:effectLst/>
                        </a:rPr>
                        <a:t>ompok</a:t>
                      </a:r>
                      <a:endParaRPr lang="en-US" sz="1200" dirty="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4.</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3</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Bhakti Keluarga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4</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Bhakti Ling/Masy</a:t>
                      </a:r>
                      <a:r>
                        <a:rPr lang="en-US" sz="1200">
                          <a:effectLst/>
                        </a:rPr>
                        <a:t>arakat</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6.</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5</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Ekstrakurikuler</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a:txBody>
                    <a:bodyPr/>
                    <a:lstStyle/>
                    <a:p>
                      <a:pPr marL="0" marR="0" algn="ctr">
                        <a:lnSpc>
                          <a:spcPct val="115000"/>
                        </a:lnSpc>
                        <a:spcBef>
                          <a:spcPts val="0"/>
                        </a:spcBef>
                        <a:spcAft>
                          <a:spcPts val="0"/>
                        </a:spcAft>
                      </a:pPr>
                      <a:r>
                        <a:rPr lang="id-ID" sz="1200">
                          <a:effectLst/>
                        </a:rPr>
                        <a:t>6</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Keg. Lainnya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a:txBody>
                    <a:bodyPr/>
                    <a:lstStyle/>
                    <a:p>
                      <a:pPr marL="0" marR="0" algn="l">
                        <a:lnSpc>
                          <a:spcPct val="115000"/>
                        </a:lnSpc>
                        <a:spcBef>
                          <a:spcPts val="0"/>
                        </a:spcBef>
                        <a:spcAft>
                          <a:spcPts val="0"/>
                        </a:spcAft>
                      </a:pPr>
                      <a:r>
                        <a:rPr lang="id-ID" sz="1200">
                          <a:effectLst/>
                        </a:rPr>
                        <a:t> </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tc>
                <a:tc rowSpan="2">
                  <a:txBody>
                    <a:bodyPr/>
                    <a:lstStyle/>
                    <a:p>
                      <a:pPr marL="0" marR="0" algn="l">
                        <a:lnSpc>
                          <a:spcPct val="115000"/>
                        </a:lnSpc>
                        <a:spcBef>
                          <a:spcPts val="0"/>
                        </a:spcBef>
                        <a:spcAft>
                          <a:spcPts val="0"/>
                        </a:spcAft>
                      </a:pPr>
                      <a:r>
                        <a:rPr lang="id-ID" sz="1200" dirty="0">
                          <a:effectLst/>
                        </a:rPr>
                        <a:t> </a:t>
                      </a:r>
                      <a:endParaRPr lang="en-US" sz="1200" dirty="0">
                        <a:effectLst/>
                        <a:latin typeface="Calibri"/>
                        <a:ea typeface="Times New Roman"/>
                        <a:cs typeface="Times New Roman"/>
                      </a:endParaRPr>
                    </a:p>
                  </a:txBody>
                  <a:tcPr marL="38836" marR="38836" marT="0" marB="0"/>
                </a:tc>
              </a:tr>
              <a:tr h="226747">
                <a:tc>
                  <a:txBody>
                    <a:bodyPr/>
                    <a:lstStyle/>
                    <a:p>
                      <a:pPr marL="0" marR="0" algn="ctr">
                        <a:lnSpc>
                          <a:spcPct val="115000"/>
                        </a:lnSpc>
                        <a:spcBef>
                          <a:spcPts val="0"/>
                        </a:spcBef>
                        <a:spcAft>
                          <a:spcPts val="0"/>
                        </a:spcAft>
                      </a:pPr>
                      <a:r>
                        <a:rPr lang="id-ID" sz="1200">
                          <a:effectLst/>
                        </a:rPr>
                        <a:t>7</a:t>
                      </a:r>
                      <a:endParaRPr lang="en-US" sz="1200">
                        <a:effectLst/>
                        <a:latin typeface="Calibri"/>
                        <a:ea typeface="Times New Roman"/>
                        <a:cs typeface="Times New Roman"/>
                      </a:endParaRPr>
                    </a:p>
                  </a:txBody>
                  <a:tcPr marL="38836" marR="38836" marT="0" marB="0" anchor="ctr"/>
                </a:tc>
                <a:tc gridSpan="2">
                  <a:txBody>
                    <a:bodyPr/>
                    <a:lstStyle/>
                    <a:p>
                      <a:pPr marL="0" marR="0" algn="l">
                        <a:lnSpc>
                          <a:spcPct val="115000"/>
                        </a:lnSpc>
                        <a:spcBef>
                          <a:spcPts val="0"/>
                        </a:spcBef>
                        <a:spcAft>
                          <a:spcPts val="0"/>
                        </a:spcAft>
                      </a:pPr>
                      <a:r>
                        <a:rPr lang="id-ID" sz="1200">
                          <a:effectLst/>
                        </a:rPr>
                        <a:t>Amalan Kebaikan</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vMerge="1">
                  <a:txBody>
                    <a:bodyPr/>
                    <a:lstStyle/>
                    <a:p>
                      <a:endParaRPr lang="en-US"/>
                    </a:p>
                  </a:txBody>
                  <a:tcPr/>
                </a:tc>
                <a:tc vMerge="1">
                  <a:txBody>
                    <a:bodyPr/>
                    <a:lstStyle/>
                    <a:p>
                      <a:endParaRPr lang="en-US"/>
                    </a:p>
                  </a:txBody>
                  <a:tcPr/>
                </a:tc>
              </a:tr>
              <a:tr h="226747">
                <a:tc gridSpan="3">
                  <a:txBody>
                    <a:bodyPr/>
                    <a:lstStyle/>
                    <a:p>
                      <a:pPr marL="0" marR="0" algn="ctr">
                        <a:lnSpc>
                          <a:spcPct val="115000"/>
                        </a:lnSpc>
                        <a:spcBef>
                          <a:spcPts val="0"/>
                        </a:spcBef>
                        <a:spcAft>
                          <a:spcPts val="0"/>
                        </a:spcAft>
                      </a:pPr>
                      <a:r>
                        <a:rPr lang="id-ID" sz="1200">
                          <a:effectLst/>
                        </a:rPr>
                        <a:t>JUMLAH/RATA-RATA</a:t>
                      </a:r>
                      <a:endParaRPr lang="en-US" sz="1200">
                        <a:effectLst/>
                        <a:latin typeface="Calibri"/>
                        <a:ea typeface="Times New Roman"/>
                        <a:cs typeface="Times New Roman"/>
                      </a:endParaRPr>
                    </a:p>
                  </a:txBody>
                  <a:tcPr marL="38836" marR="38836" marT="0" marB="0" anchor="ct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gridSpan="3">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200">
                          <a:effectLst/>
                        </a:rPr>
                        <a:t> </a:t>
                      </a:r>
                      <a:endParaRPr lang="en-US" sz="1200">
                        <a:effectLst/>
                        <a:latin typeface="Calibri"/>
                        <a:ea typeface="Times New Roman"/>
                        <a:cs typeface="Times New Roman"/>
                      </a:endParaRPr>
                    </a:p>
                  </a:txBody>
                  <a:tcPr marL="38836" marR="38836" marT="0" marB="0"/>
                </a:tc>
                <a:tc>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Times New Roman"/>
                        <a:cs typeface="Times New Roman"/>
                      </a:endParaRPr>
                    </a:p>
                  </a:txBody>
                  <a:tcPr marL="38836" marR="38836" marT="0" marB="0"/>
                </a:tc>
              </a:tr>
            </a:tbl>
          </a:graphicData>
        </a:graphic>
      </p:graphicFrame>
      <p:sp>
        <p:nvSpPr>
          <p:cNvPr id="3" name="Rectangle 1"/>
          <p:cNvSpPr>
            <a:spLocks noChangeArrowheads="1"/>
          </p:cNvSpPr>
          <p:nvPr/>
        </p:nvSpPr>
        <p:spPr bwMode="auto">
          <a:xfrm>
            <a:off x="6553200" y="912452"/>
            <a:ext cx="1981200" cy="561692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60638" algn="l"/>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lvl="0" algn="l" eaLnBrk="0" hangingPunct="0">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D  = </a:t>
            </a:r>
            <a:r>
              <a:rPr lang="en-US" sz="1300" dirty="0" err="1">
                <a:latin typeface="Trebuchet MS" pitchFamily="34" charset="0"/>
                <a:ea typeface="Times New Roman" pitchFamily="18" charset="0"/>
                <a:cs typeface="Times New Roman" pitchFamily="18" charset="0"/>
              </a:rPr>
              <a:t>Dilakukan</a:t>
            </a:r>
            <a:r>
              <a:rPr kumimoji="0" lang="en-US" sz="1300" b="0" i="0" u="none" strike="noStrike" cap="none" normalizeH="0" dirty="0" smtClean="0">
                <a:ln>
                  <a:noFill/>
                </a:ln>
                <a:solidFill>
                  <a:schemeClr val="tx1"/>
                </a:solidFill>
                <a:effectLst/>
                <a:latin typeface="Trebuchet MS" pitchFamily="34" charset="0"/>
                <a:ea typeface="Times New Roman" pitchFamily="18"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TD=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Tidak</a:t>
            </a: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Dilakukan</a:t>
            </a: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H  = </a:t>
            </a:r>
            <a:r>
              <a:rPr kumimoji="0" lang="en-US" sz="1300" b="0" i="0" u="none" strike="noStrike" cap="none" normalizeH="0" baseline="0" dirty="0" err="1" smtClean="0">
                <a:ln>
                  <a:noFill/>
                </a:ln>
                <a:solidFill>
                  <a:schemeClr val="tx1"/>
                </a:solidFill>
                <a:effectLst/>
                <a:latin typeface="Trebuchet MS" pitchFamily="34" charset="0"/>
                <a:ea typeface="Times New Roman" pitchFamily="18" charset="0"/>
                <a:cs typeface="Times New Roman" pitchFamily="18" charset="0"/>
              </a:rPr>
              <a:t>Halangan</a:t>
            </a: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smtClean="0">
                <a:latin typeface="Trebuchet MS" pitchFamily="34" charset="0"/>
                <a:ea typeface="Times New Roman" pitchFamily="18" charset="0"/>
                <a:cs typeface="Times New Roman" pitchFamily="18" charset="0"/>
              </a:rPr>
              <a:t>B </a:t>
            </a:r>
            <a:r>
              <a:rPr lang="en-US" sz="1300" dirty="0">
                <a:latin typeface="Trebuchet MS" pitchFamily="34" charset="0"/>
                <a:ea typeface="Times New Roman" pitchFamily="18" charset="0"/>
                <a:cs typeface="Times New Roman" pitchFamily="18" charset="0"/>
              </a:rPr>
              <a:t>= </a:t>
            </a:r>
            <a:r>
              <a:rPr lang="en-US" sz="1300" dirty="0" err="1">
                <a:latin typeface="Trebuchet MS" pitchFamily="34" charset="0"/>
                <a:ea typeface="Times New Roman" pitchFamily="18" charset="0"/>
                <a:cs typeface="Times New Roman" pitchFamily="18" charset="0"/>
              </a:rPr>
              <a:t>Bersih</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R = </a:t>
            </a:r>
            <a:r>
              <a:rPr lang="en-US" sz="1300" dirty="0" err="1">
                <a:latin typeface="Trebuchet MS" pitchFamily="34" charset="0"/>
                <a:ea typeface="Times New Roman" pitchFamily="18" charset="0"/>
                <a:cs typeface="Times New Roman" pitchFamily="18" charset="0"/>
              </a:rPr>
              <a:t>Rapih</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rPr>
              <a:t>W = Wangi</a:t>
            </a:r>
          </a:p>
          <a:p>
            <a:pPr lvl="0" algn="l" eaLnBrk="0" hangingPunct="0">
              <a:tabLst>
                <a:tab pos="2560638" algn="l"/>
              </a:tabLst>
            </a:pP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smtClean="0">
                <a:latin typeface="Trebuchet MS" pitchFamily="34" charset="0"/>
                <a:ea typeface="Times New Roman" pitchFamily="18" charset="0"/>
                <a:cs typeface="Times New Roman" pitchFamily="18" charset="0"/>
              </a:rPr>
              <a:t>S </a:t>
            </a:r>
            <a:r>
              <a:rPr lang="en-US" sz="1300" dirty="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Sopan</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B = </a:t>
            </a:r>
            <a:r>
              <a:rPr lang="en-US" sz="1300" dirty="0" err="1">
                <a:latin typeface="Trebuchet MS" pitchFamily="34" charset="0"/>
                <a:ea typeface="Times New Roman" pitchFamily="18" charset="0"/>
                <a:cs typeface="Times New Roman" pitchFamily="18" charset="0"/>
              </a:rPr>
              <a:t>Baik</a:t>
            </a:r>
            <a:r>
              <a:rPr lang="en-US" sz="1300" dirty="0" smtClean="0">
                <a:latin typeface="Trebuchet MS" pitchFamily="34" charset="0"/>
                <a:ea typeface="Times New Roman" pitchFamily="18" charset="0"/>
                <a:cs typeface="Times New Roman" pitchFamily="18" charset="0"/>
              </a:rPr>
              <a:t> </a:t>
            </a:r>
          </a:p>
          <a:p>
            <a:pPr lvl="0" algn="l" eaLnBrk="0" hangingPunct="0">
              <a:tabLst>
                <a:tab pos="2560638" algn="l"/>
              </a:tabLst>
            </a:pPr>
            <a:r>
              <a:rPr lang="en-US" sz="1300" dirty="0">
                <a:latin typeface="Trebuchet MS" pitchFamily="34" charset="0"/>
                <a:ea typeface="Times New Roman" pitchFamily="18" charset="0"/>
                <a:cs typeface="Times New Roman" pitchFamily="18" charset="0"/>
              </a:rPr>
              <a:t>K = </a:t>
            </a:r>
            <a:r>
              <a:rPr lang="en-US" sz="1300" dirty="0" err="1">
                <a:latin typeface="Trebuchet MS" pitchFamily="34" charset="0"/>
                <a:ea typeface="Times New Roman" pitchFamily="18" charset="0"/>
                <a:cs typeface="Times New Roman" pitchFamily="18" charset="0"/>
              </a:rPr>
              <a:t>Kurang</a:t>
            </a:r>
            <a:r>
              <a:rPr lang="en-US" sz="1300" dirty="0">
                <a:latin typeface="Trebuchet MS" pitchFamily="34" charset="0"/>
                <a:ea typeface="Times New Roman" pitchFamily="18" charset="0"/>
                <a:cs typeface="Times New Roman" pitchFamily="18" charset="0"/>
              </a:rPr>
              <a:t> </a:t>
            </a:r>
            <a:endParaRPr lang="en-US" sz="1300" dirty="0" smtClean="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lang="en-US" sz="1300" dirty="0">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smtClean="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endParaRPr kumimoji="0" lang="en-US" sz="1300" b="0" i="0" u="none" strike="noStrike" cap="none" normalizeH="0" baseline="0" dirty="0">
              <a:ln>
                <a:noFill/>
              </a:ln>
              <a:solidFill>
                <a:schemeClr val="tx1"/>
              </a:solidFill>
              <a:effectLst/>
              <a:latin typeface="Trebuchet MS" pitchFamily="34" charset="0"/>
              <a:ea typeface="Times New Roman" pitchFamily="18" charset="0"/>
              <a:cs typeface="Times New Roman" pitchFamily="18" charset="0"/>
            </a:endParaRPr>
          </a:p>
          <a:p>
            <a:pPr lvl="0" algn="l" eaLnBrk="0" hangingPunct="0">
              <a:tabLst>
                <a:tab pos="2560638" algn="l"/>
              </a:tabLst>
            </a:pPr>
            <a:r>
              <a:rPr lang="en-US" sz="1300" b="1" u="sng" dirty="0" err="1">
                <a:latin typeface="Trebuchet MS" pitchFamily="34" charset="0"/>
                <a:ea typeface="Times New Roman" pitchFamily="18" charset="0"/>
                <a:cs typeface="Times New Roman" pitchFamily="18" charset="0"/>
              </a:rPr>
              <a:t>Catatan</a:t>
            </a:r>
            <a:r>
              <a:rPr lang="en-US" sz="1300" b="1" u="sng" dirty="0">
                <a:latin typeface="Trebuchet MS" pitchFamily="34" charset="0"/>
                <a:ea typeface="Times New Roman" pitchFamily="18" charset="0"/>
                <a:cs typeface="Times New Roman" pitchFamily="18" charset="0"/>
              </a:rPr>
              <a:t>: </a:t>
            </a:r>
            <a:endParaRPr lang="en-US" sz="1300" b="1" u="sng" dirty="0" smtClean="0">
              <a:latin typeface="Trebuchet MS" pitchFamily="34" charset="0"/>
              <a:ea typeface="Times New Roman" pitchFamily="18" charset="0"/>
              <a:cs typeface="Times New Roman" pitchFamily="18" charset="0"/>
            </a:endParaRPr>
          </a:p>
          <a:p>
            <a:pPr lvl="0" algn="l" eaLnBrk="0" hangingPunct="0">
              <a:tabLst>
                <a:tab pos="2560638" algn="l"/>
              </a:tabLst>
            </a:pPr>
            <a:r>
              <a:rPr lang="en-US" sz="1300" dirty="0" err="1">
                <a:latin typeface="Trebuchet MS" pitchFamily="34" charset="0"/>
                <a:ea typeface="Times New Roman" pitchFamily="18" charset="0"/>
                <a:cs typeface="Times New Roman" pitchFamily="18" charset="0"/>
              </a:rPr>
              <a:t>Lembar</a:t>
            </a:r>
            <a:r>
              <a:rPr lang="en-US" sz="1300" dirty="0">
                <a:latin typeface="Trebuchet MS" pitchFamily="34" charset="0"/>
                <a:ea typeface="Times New Roman" pitchFamily="18" charset="0"/>
                <a:cs typeface="Times New Roman" pitchFamily="18" charset="0"/>
              </a:rPr>
              <a:t> </a:t>
            </a:r>
            <a:r>
              <a:rPr lang="en-US" sz="1300" dirty="0" err="1">
                <a:latin typeface="Trebuchet MS" pitchFamily="34" charset="0"/>
                <a:ea typeface="Times New Roman" pitchFamily="18" charset="0"/>
                <a:cs typeface="Times New Roman" pitchFamily="18" charset="0"/>
              </a:rPr>
              <a:t>isian</a:t>
            </a:r>
            <a:r>
              <a:rPr lang="en-US" sz="1300" dirty="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untuk</a:t>
            </a:r>
            <a:r>
              <a:rPr lang="en-US" sz="1300" dirty="0" smtClean="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siswa</a:t>
            </a:r>
            <a:r>
              <a:rPr lang="en-US" sz="1300" dirty="0">
                <a:latin typeface="Trebuchet MS" pitchFamily="34" charset="0"/>
                <a:ea typeface="Times New Roman" pitchFamily="18" charset="0"/>
                <a:cs typeface="Times New Roman" pitchFamily="18" charset="0"/>
              </a:rPr>
              <a:t> </a:t>
            </a:r>
            <a:r>
              <a:rPr lang="en-US" sz="1300" dirty="0" smtClean="0">
                <a:latin typeface="Trebuchet MS" pitchFamily="34" charset="0"/>
                <a:ea typeface="Times New Roman" pitchFamily="18" charset="0"/>
                <a:cs typeface="Times New Roman" pitchFamily="18" charset="0"/>
              </a:rPr>
              <a:t>yang </a:t>
            </a:r>
            <a:r>
              <a:rPr lang="en-US" sz="1300" dirty="0" err="1">
                <a:latin typeface="Trebuchet MS" pitchFamily="34" charset="0"/>
                <a:ea typeface="Times New Roman" pitchFamily="18" charset="0"/>
                <a:cs typeface="Times New Roman" pitchFamily="18" charset="0"/>
              </a:rPr>
              <a:t>b</a:t>
            </a:r>
            <a:r>
              <a:rPr lang="en-US" sz="1300" dirty="0" err="1" smtClean="0">
                <a:latin typeface="Trebuchet MS" pitchFamily="34" charset="0"/>
                <a:ea typeface="Times New Roman" pitchFamily="18" charset="0"/>
                <a:cs typeface="Times New Roman" pitchFamily="18" charset="0"/>
              </a:rPr>
              <a:t>ukan</a:t>
            </a:r>
            <a:r>
              <a:rPr lang="en-US" sz="1300" dirty="0" smtClean="0">
                <a:latin typeface="Trebuchet MS" pitchFamily="34" charset="0"/>
                <a:ea typeface="Times New Roman" pitchFamily="18" charset="0"/>
                <a:cs typeface="Times New Roman" pitchFamily="18" charset="0"/>
              </a:rPr>
              <a:t> </a:t>
            </a:r>
            <a:r>
              <a:rPr lang="en-US" sz="1300" dirty="0" err="1" smtClean="0">
                <a:latin typeface="Trebuchet MS" pitchFamily="34" charset="0"/>
                <a:ea typeface="Times New Roman" pitchFamily="18" charset="0"/>
                <a:cs typeface="Times New Roman" pitchFamily="18" charset="0"/>
              </a:rPr>
              <a:t>beragama</a:t>
            </a:r>
            <a:r>
              <a:rPr lang="en-US" sz="1300" dirty="0" smtClean="0">
                <a:latin typeface="Trebuchet MS" pitchFamily="34" charset="0"/>
                <a:ea typeface="Times New Roman" pitchFamily="18" charset="0"/>
                <a:cs typeface="Times New Roman" pitchFamily="18" charset="0"/>
              </a:rPr>
              <a:t> </a:t>
            </a:r>
            <a:r>
              <a:rPr lang="en-US" sz="1300" dirty="0">
                <a:latin typeface="Trebuchet MS" pitchFamily="34" charset="0"/>
                <a:ea typeface="Times New Roman" pitchFamily="18" charset="0"/>
                <a:cs typeface="Times New Roman" pitchFamily="18" charset="0"/>
              </a:rPr>
              <a:t>Islam</a:t>
            </a:r>
            <a:r>
              <a:rPr lang="en-US" sz="1300" dirty="0" smtClean="0">
                <a:latin typeface="Trebuchet MS" pitchFamily="34" charset="0"/>
                <a:ea typeface="Times New Roman" pitchFamily="18"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Rectangle 3"/>
          <p:cNvSpPr/>
          <p:nvPr/>
        </p:nvSpPr>
        <p:spPr>
          <a:xfrm>
            <a:off x="0" y="0"/>
            <a:ext cx="6172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dirty="0" err="1" smtClean="0"/>
              <a:t>Hari</a:t>
            </a:r>
            <a:r>
              <a:rPr lang="en-US" b="1" dirty="0" smtClean="0"/>
              <a:t> :                            </a:t>
            </a:r>
            <a:r>
              <a:rPr lang="en-US" b="1" dirty="0" err="1" smtClean="0"/>
              <a:t>Tanggal</a:t>
            </a:r>
            <a:r>
              <a:rPr lang="en-US" b="1" dirty="0" smtClean="0"/>
              <a:t> :                                                 </a:t>
            </a:r>
            <a:endParaRPr lang="en-US" b="1" dirty="0"/>
          </a:p>
        </p:txBody>
      </p:sp>
      <p:sp>
        <p:nvSpPr>
          <p:cNvPr id="5" name="Rectangle 4"/>
          <p:cNvSpPr/>
          <p:nvPr/>
        </p:nvSpPr>
        <p:spPr>
          <a:xfrm>
            <a:off x="0" y="0"/>
            <a:ext cx="8153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dirty="0" err="1" smtClean="0"/>
              <a:t>Contoh</a:t>
            </a:r>
            <a:r>
              <a:rPr lang="en-US" b="1" dirty="0" smtClean="0"/>
              <a:t> Format </a:t>
            </a:r>
            <a:r>
              <a:rPr lang="en-US" b="1" dirty="0" err="1" smtClean="0"/>
              <a:t>Penilaian</a:t>
            </a:r>
            <a:r>
              <a:rPr lang="en-US" b="1" dirty="0" smtClean="0"/>
              <a:t> KI 1 – KI 2</a:t>
            </a:r>
          </a:p>
          <a:p>
            <a:pPr algn="l"/>
            <a:r>
              <a:rPr lang="en-US" b="1" dirty="0" err="1" smtClean="0"/>
              <a:t>Hari</a:t>
            </a:r>
            <a:r>
              <a:rPr lang="en-US" b="1" dirty="0" smtClean="0"/>
              <a:t> :                            </a:t>
            </a:r>
            <a:r>
              <a:rPr lang="en-US" b="1" dirty="0" err="1" smtClean="0"/>
              <a:t>Tanggal</a:t>
            </a:r>
            <a:r>
              <a:rPr lang="en-US" b="1" dirty="0" smtClean="0"/>
              <a:t> :                                                 </a:t>
            </a:r>
            <a:endParaRPr lang="en-US" b="1" dirty="0"/>
          </a:p>
        </p:txBody>
      </p:sp>
    </p:spTree>
    <p:extLst>
      <p:ext uri="{BB962C8B-B14F-4D97-AF65-F5344CB8AC3E}">
        <p14:creationId xmlns="" xmlns:p14="http://schemas.microsoft.com/office/powerpoint/2010/main" val="989968637"/>
      </p:ext>
    </p:extLst>
  </p:cSld>
  <p:clrMapOvr>
    <a:masterClrMapping/>
  </p:clrMapOvr>
  <p:transition spd="slow">
    <p:wedg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35089"/>
            <a:ext cx="8686800" cy="4524315"/>
          </a:xfrm>
          <a:prstGeom prst="rect">
            <a:avLst/>
          </a:prstGeom>
        </p:spPr>
        <p:txBody>
          <a:bodyPr wrap="square">
            <a:spAutoFit/>
          </a:bodyPr>
          <a:lstStyle/>
          <a:p>
            <a:r>
              <a:rPr lang="id-ID" dirty="0"/>
              <a:t> </a:t>
            </a:r>
            <a:r>
              <a:rPr lang="id-ID" b="1" dirty="0" smtClean="0"/>
              <a:t>PESAN </a:t>
            </a:r>
            <a:r>
              <a:rPr lang="id-ID" b="1" dirty="0"/>
              <a:t>&amp; KESAN HARI INI ;</a:t>
            </a:r>
            <a:endParaRPr lang="en-US" dirty="0"/>
          </a:p>
          <a:p>
            <a:r>
              <a:rPr lang="en-US" b="1" dirty="0"/>
              <a:t>(</a:t>
            </a:r>
            <a:r>
              <a:rPr lang="en-US" b="1" dirty="0" err="1"/>
              <a:t>Perbuatan</a:t>
            </a:r>
            <a:r>
              <a:rPr lang="en-US" b="1" dirty="0"/>
              <a:t> </a:t>
            </a:r>
            <a:r>
              <a:rPr lang="en-US" b="1" dirty="0" err="1"/>
              <a:t>baik</a:t>
            </a:r>
            <a:r>
              <a:rPr lang="en-US" b="1" dirty="0"/>
              <a:t> yang </a:t>
            </a:r>
            <a:r>
              <a:rPr lang="en-US" b="1" dirty="0" err="1"/>
              <a:t>saya</a:t>
            </a:r>
            <a:r>
              <a:rPr lang="en-US" b="1" dirty="0"/>
              <a:t> </a:t>
            </a:r>
            <a:r>
              <a:rPr lang="en-US" b="1" dirty="0" err="1"/>
              <a:t>lakukan</a:t>
            </a:r>
            <a:r>
              <a:rPr lang="en-US" b="1" dirty="0"/>
              <a:t> </a:t>
            </a:r>
            <a:r>
              <a:rPr lang="en-US" b="1" dirty="0" err="1"/>
              <a:t>hari</a:t>
            </a:r>
            <a:r>
              <a:rPr lang="en-US" b="1" dirty="0"/>
              <a:t> </a:t>
            </a:r>
            <a:r>
              <a:rPr lang="en-US" b="1" dirty="0" err="1" smtClean="0"/>
              <a:t>ini</a:t>
            </a:r>
            <a:r>
              <a:rPr lang="en-US" b="1" dirty="0" smtClean="0"/>
              <a:t>)</a:t>
            </a:r>
          </a:p>
          <a:p>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endParaRPr lang="en-US" dirty="0"/>
          </a:p>
          <a:p>
            <a:r>
              <a:rPr lang="en-US" dirty="0" smtClean="0"/>
              <a:t>…………………………………………………………………………………………………</a:t>
            </a:r>
          </a:p>
        </p:txBody>
      </p:sp>
      <p:sp>
        <p:nvSpPr>
          <p:cNvPr id="15" name="Rectangle 14"/>
          <p:cNvSpPr/>
          <p:nvPr/>
        </p:nvSpPr>
        <p:spPr>
          <a:xfrm>
            <a:off x="6400800" y="4953000"/>
            <a:ext cx="2514600" cy="1323439"/>
          </a:xfrm>
          <a:prstGeom prst="rect">
            <a:avLst/>
          </a:prstGeom>
          <a:ln w="9525">
            <a:noFill/>
          </a:ln>
        </p:spPr>
        <p:txBody>
          <a:bodyPr wrap="square">
            <a:spAutoFit/>
          </a:bodyPr>
          <a:lstStyle/>
          <a:p>
            <a:r>
              <a:rPr lang="en-US" sz="1600" b="1" dirty="0" smtClean="0"/>
              <a:t>Bandung,……..2014</a:t>
            </a:r>
          </a:p>
          <a:p>
            <a:endParaRPr lang="en-US" sz="1600" b="1" dirty="0"/>
          </a:p>
          <a:p>
            <a:endParaRPr lang="en-US" sz="1600" b="1" dirty="0" smtClean="0"/>
          </a:p>
          <a:p>
            <a:endParaRPr lang="en-US" sz="1600" b="1" dirty="0"/>
          </a:p>
          <a:p>
            <a:r>
              <a:rPr lang="en-US" sz="1600" b="1" dirty="0" smtClean="0"/>
              <a:t>Orang </a:t>
            </a:r>
            <a:r>
              <a:rPr lang="en-US" sz="1600" b="1" dirty="0" err="1" smtClean="0"/>
              <a:t>Tua</a:t>
            </a:r>
            <a:endParaRPr lang="en-US" sz="1600" b="1" dirty="0"/>
          </a:p>
        </p:txBody>
      </p:sp>
    </p:spTree>
    <p:extLst>
      <p:ext uri="{BB962C8B-B14F-4D97-AF65-F5344CB8AC3E}">
        <p14:creationId xmlns="" xmlns:p14="http://schemas.microsoft.com/office/powerpoint/2010/main" val="998899520"/>
      </p:ext>
    </p:extLst>
  </p:cSld>
  <p:clrMapOvr>
    <a:masterClrMapping/>
  </p:clrMapOvr>
  <p:transition spd="slow">
    <p:wedg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81000" y="5470634"/>
            <a:ext cx="4724400" cy="307777"/>
          </a:xfrm>
          <a:prstGeom prst="rect">
            <a:avLst/>
          </a:prstGeom>
        </p:spPr>
        <p:txBody>
          <a:bodyPr wrap="square">
            <a:spAutoFit/>
          </a:bodyPr>
          <a:lstStyle/>
          <a:p>
            <a:pPr algn="l"/>
            <a:r>
              <a:rPr lang="en-US" sz="1400" b="1" dirty="0" smtClean="0"/>
              <a:t>4. </a:t>
            </a:r>
            <a:r>
              <a:rPr lang="en-US" sz="1400" b="1" dirty="0" err="1" smtClean="0"/>
              <a:t>Baik</a:t>
            </a:r>
            <a:r>
              <a:rPr lang="en-US" sz="1400" b="1" dirty="0" smtClean="0"/>
              <a:t> </a:t>
            </a:r>
            <a:r>
              <a:rPr lang="en-US" sz="1400" b="1" dirty="0" err="1"/>
              <a:t>S</a:t>
            </a:r>
            <a:r>
              <a:rPr lang="en-US" sz="1400" b="1" dirty="0" err="1" smtClean="0"/>
              <a:t>ekali</a:t>
            </a:r>
            <a:r>
              <a:rPr lang="en-US" sz="1400" b="1" dirty="0" smtClean="0"/>
              <a:t> (BS)  	</a:t>
            </a:r>
            <a:endParaRPr lang="en-US" sz="1400" b="1" dirty="0"/>
          </a:p>
        </p:txBody>
      </p:sp>
      <p:sp>
        <p:nvSpPr>
          <p:cNvPr id="8" name="Rectangle 7"/>
          <p:cNvSpPr/>
          <p:nvPr/>
        </p:nvSpPr>
        <p:spPr>
          <a:xfrm>
            <a:off x="381000" y="5778411"/>
            <a:ext cx="4724400" cy="307777"/>
          </a:xfrm>
          <a:prstGeom prst="rect">
            <a:avLst/>
          </a:prstGeom>
        </p:spPr>
        <p:txBody>
          <a:bodyPr wrap="square">
            <a:spAutoFit/>
          </a:bodyPr>
          <a:lstStyle/>
          <a:p>
            <a:pPr algn="l"/>
            <a:r>
              <a:rPr lang="en-US" sz="1400" b="1" dirty="0" smtClean="0"/>
              <a:t>3. </a:t>
            </a:r>
            <a:r>
              <a:rPr lang="en-US" sz="1400" b="1" dirty="0" err="1" smtClean="0"/>
              <a:t>Baik</a:t>
            </a:r>
            <a:r>
              <a:rPr lang="en-US" sz="1400" b="1" dirty="0" smtClean="0"/>
              <a:t> (</a:t>
            </a:r>
            <a:r>
              <a:rPr lang="en-US" sz="1400" b="1" dirty="0"/>
              <a:t>B</a:t>
            </a:r>
            <a:r>
              <a:rPr lang="en-US" sz="1400" b="1" dirty="0" smtClean="0"/>
              <a:t>)  	</a:t>
            </a:r>
            <a:endParaRPr lang="en-US" sz="1400" b="1" dirty="0"/>
          </a:p>
        </p:txBody>
      </p:sp>
      <p:sp>
        <p:nvSpPr>
          <p:cNvPr id="9" name="Rectangle 8"/>
          <p:cNvSpPr/>
          <p:nvPr/>
        </p:nvSpPr>
        <p:spPr>
          <a:xfrm>
            <a:off x="381000" y="6080234"/>
            <a:ext cx="4191000" cy="307777"/>
          </a:xfrm>
          <a:prstGeom prst="rect">
            <a:avLst/>
          </a:prstGeom>
        </p:spPr>
        <p:txBody>
          <a:bodyPr wrap="square">
            <a:spAutoFit/>
          </a:bodyPr>
          <a:lstStyle/>
          <a:p>
            <a:pPr algn="l"/>
            <a:r>
              <a:rPr lang="en-US" sz="1400" b="1" dirty="0" smtClean="0"/>
              <a:t>2. </a:t>
            </a:r>
            <a:r>
              <a:rPr lang="en-US" sz="1400" b="1" dirty="0" err="1" smtClean="0"/>
              <a:t>Cukup</a:t>
            </a:r>
            <a:r>
              <a:rPr lang="en-US" sz="1400" b="1" dirty="0" smtClean="0"/>
              <a:t> (C)	</a:t>
            </a:r>
            <a:endParaRPr lang="en-US" sz="1400" b="1" dirty="0"/>
          </a:p>
        </p:txBody>
      </p:sp>
      <p:sp>
        <p:nvSpPr>
          <p:cNvPr id="10" name="Rectangle 9"/>
          <p:cNvSpPr/>
          <p:nvPr/>
        </p:nvSpPr>
        <p:spPr>
          <a:xfrm>
            <a:off x="381000" y="6382057"/>
            <a:ext cx="4191000" cy="307777"/>
          </a:xfrm>
          <a:prstGeom prst="rect">
            <a:avLst/>
          </a:prstGeom>
        </p:spPr>
        <p:txBody>
          <a:bodyPr wrap="square">
            <a:spAutoFit/>
          </a:bodyPr>
          <a:lstStyle/>
          <a:p>
            <a:pPr algn="l"/>
            <a:r>
              <a:rPr lang="en-US" sz="1400" b="1" dirty="0" smtClean="0"/>
              <a:t>1. </a:t>
            </a:r>
            <a:r>
              <a:rPr lang="en-US" sz="1400" b="1" dirty="0" err="1" smtClean="0"/>
              <a:t>Kurang</a:t>
            </a:r>
            <a:r>
              <a:rPr lang="en-US" sz="1400" b="1" dirty="0" smtClean="0"/>
              <a:t> (K) 	</a:t>
            </a:r>
            <a:endParaRPr lang="en-US" sz="1400" b="1" dirty="0"/>
          </a:p>
        </p:txBody>
      </p:sp>
      <p:sp>
        <p:nvSpPr>
          <p:cNvPr id="15" name="Rectangle 14"/>
          <p:cNvSpPr/>
          <p:nvPr/>
        </p:nvSpPr>
        <p:spPr>
          <a:xfrm>
            <a:off x="6400800" y="5470634"/>
            <a:ext cx="2514600" cy="1323439"/>
          </a:xfrm>
          <a:prstGeom prst="rect">
            <a:avLst/>
          </a:prstGeom>
          <a:ln w="9525">
            <a:noFill/>
          </a:ln>
        </p:spPr>
        <p:txBody>
          <a:bodyPr wrap="square">
            <a:spAutoFit/>
          </a:bodyPr>
          <a:lstStyle/>
          <a:p>
            <a:r>
              <a:rPr lang="en-US" sz="1600" b="1" dirty="0" smtClean="0"/>
              <a:t>Bandung,……..2014</a:t>
            </a:r>
          </a:p>
          <a:p>
            <a:endParaRPr lang="en-US" sz="1600" b="1" dirty="0"/>
          </a:p>
          <a:p>
            <a:endParaRPr lang="en-US" sz="1600" b="1" dirty="0" smtClean="0"/>
          </a:p>
          <a:p>
            <a:endParaRPr lang="en-US" sz="1600" b="1" dirty="0"/>
          </a:p>
          <a:p>
            <a:r>
              <a:rPr lang="en-US" sz="1600" b="1" dirty="0" smtClean="0"/>
              <a:t>Pembina </a:t>
            </a:r>
            <a:r>
              <a:rPr lang="en-US" sz="1600" b="1" dirty="0" err="1" smtClean="0"/>
              <a:t>Pramuka</a:t>
            </a:r>
            <a:endParaRPr lang="en-US" sz="1600" b="1" dirty="0"/>
          </a:p>
        </p:txBody>
      </p:sp>
      <p:sp>
        <p:nvSpPr>
          <p:cNvPr id="2" name="Rectangle 1"/>
          <p:cNvSpPr/>
          <p:nvPr/>
        </p:nvSpPr>
        <p:spPr>
          <a:xfrm>
            <a:off x="0" y="27087"/>
            <a:ext cx="9144000" cy="5355312"/>
          </a:xfrm>
          <a:prstGeom prst="rect">
            <a:avLst/>
          </a:prstGeom>
        </p:spPr>
        <p:txBody>
          <a:bodyPr wrap="square">
            <a:spAutoFit/>
          </a:bodyPr>
          <a:lstStyle/>
          <a:p>
            <a:r>
              <a:rPr lang="en-US" b="1" dirty="0"/>
              <a:t>DATA KEHADIRAN </a:t>
            </a:r>
            <a:r>
              <a:rPr lang="en-US" b="1" dirty="0" smtClean="0"/>
              <a:t>KEGIATAN</a:t>
            </a:r>
            <a:endParaRPr lang="en-US" dirty="0"/>
          </a:p>
          <a:p>
            <a:endParaRPr lang="en-US" dirty="0"/>
          </a:p>
          <a:p>
            <a:pPr algn="l"/>
            <a:r>
              <a:rPr lang="en-US" b="1" dirty="0" err="1" smtClean="0"/>
              <a:t>Nama</a:t>
            </a:r>
            <a:r>
              <a:rPr lang="en-US" b="1" dirty="0" smtClean="0"/>
              <a:t>	:………………………………………… </a:t>
            </a:r>
            <a:r>
              <a:rPr lang="en-US" b="1" dirty="0" err="1" smtClean="0"/>
              <a:t>Kelompok</a:t>
            </a:r>
            <a:r>
              <a:rPr lang="en-US" b="1" dirty="0" smtClean="0"/>
              <a:t> :…………………….</a:t>
            </a:r>
          </a:p>
          <a:p>
            <a:pPr algn="l"/>
            <a:endParaRPr lang="en-US" b="1" dirty="0" smtClean="0"/>
          </a:p>
          <a:p>
            <a:pPr algn="l"/>
            <a:r>
              <a:rPr lang="id-ID" b="1" dirty="0" smtClean="0"/>
              <a:t>HARI</a:t>
            </a:r>
            <a:r>
              <a:rPr lang="id-ID" b="1" dirty="0"/>
              <a:t>	</a:t>
            </a:r>
            <a:r>
              <a:rPr lang="en-US" b="1" dirty="0" smtClean="0"/>
              <a:t>	</a:t>
            </a:r>
            <a:r>
              <a:rPr lang="id-ID" b="1" dirty="0" smtClean="0"/>
              <a:t>: </a:t>
            </a:r>
            <a:r>
              <a:rPr lang="id-ID" b="1" dirty="0"/>
              <a:t>..................................................................</a:t>
            </a:r>
            <a:endParaRPr lang="en-US" dirty="0"/>
          </a:p>
          <a:p>
            <a:pPr algn="l"/>
            <a:r>
              <a:rPr lang="id-ID" b="1" dirty="0"/>
              <a:t>TANGGAL 	: ..................................................................</a:t>
            </a:r>
            <a:endParaRPr lang="en-US" dirty="0"/>
          </a:p>
          <a:p>
            <a:pPr algn="l"/>
            <a:r>
              <a:rPr lang="id-ID" b="1" dirty="0"/>
              <a:t>TEMPAT	: ................................................................................</a:t>
            </a:r>
            <a:endParaRPr lang="en-US" dirty="0"/>
          </a:p>
          <a:p>
            <a:pPr algn="l"/>
            <a:r>
              <a:rPr lang="id-ID" b="1" dirty="0"/>
              <a:t>	  </a:t>
            </a:r>
            <a:r>
              <a:rPr lang="en-US" b="1" dirty="0" smtClean="0"/>
              <a:t>	  </a:t>
            </a:r>
            <a:r>
              <a:rPr lang="id-ID" b="1" dirty="0" smtClean="0"/>
              <a:t>..........................................................................</a:t>
            </a:r>
            <a:r>
              <a:rPr lang="en-US" b="1" dirty="0" smtClean="0"/>
              <a:t>.......</a:t>
            </a:r>
            <a:endParaRPr lang="en-US" dirty="0"/>
          </a:p>
          <a:p>
            <a:pPr algn="l"/>
            <a:r>
              <a:rPr lang="id-ID" b="1" dirty="0"/>
              <a:t>	  </a:t>
            </a:r>
            <a:r>
              <a:rPr lang="en-US" b="1" dirty="0" smtClean="0"/>
              <a:t>	  </a:t>
            </a:r>
            <a:r>
              <a:rPr lang="id-ID" b="1" dirty="0"/>
              <a:t>  </a:t>
            </a:r>
            <a:endParaRPr lang="en-US" dirty="0"/>
          </a:p>
          <a:p>
            <a:pPr algn="l"/>
            <a:r>
              <a:rPr lang="id-ID" b="1" dirty="0"/>
              <a:t>URAIAN	: ...............................................................................</a:t>
            </a:r>
            <a:endParaRPr lang="en-US" dirty="0"/>
          </a:p>
          <a:p>
            <a:pPr algn="l"/>
            <a:r>
              <a:rPr lang="id-ID" b="1" dirty="0"/>
              <a:t>KEGIATAN	  </a:t>
            </a:r>
            <a:r>
              <a:rPr lang="id-ID" b="1" dirty="0" smtClean="0"/>
              <a:t>..............................................................................</a:t>
            </a:r>
            <a:r>
              <a:rPr lang="en-US" b="1" dirty="0" smtClean="0"/>
              <a:t>.</a:t>
            </a:r>
            <a:endParaRPr lang="en-US" dirty="0"/>
          </a:p>
          <a:p>
            <a:pPr algn="l"/>
            <a:r>
              <a:rPr lang="id-ID" b="1" dirty="0" smtClean="0"/>
              <a:t>......................................................................................................</a:t>
            </a:r>
            <a:r>
              <a:rPr lang="en-US" b="1" dirty="0" smtClean="0"/>
              <a:t>...</a:t>
            </a:r>
            <a:endParaRPr lang="en-US" dirty="0"/>
          </a:p>
          <a:p>
            <a:pPr algn="l"/>
            <a:r>
              <a:rPr lang="id-ID" b="1" dirty="0" smtClean="0"/>
              <a:t>......................................................................................................</a:t>
            </a:r>
            <a:r>
              <a:rPr lang="en-US" b="1" dirty="0" smtClean="0"/>
              <a:t>...</a:t>
            </a:r>
            <a:endParaRPr lang="en-US" dirty="0"/>
          </a:p>
          <a:p>
            <a:pPr algn="l"/>
            <a:r>
              <a:rPr lang="id-ID" b="1" dirty="0" smtClean="0"/>
              <a:t>......................................................................................................</a:t>
            </a:r>
            <a:r>
              <a:rPr lang="en-US" b="1" dirty="0" smtClean="0"/>
              <a:t>...</a:t>
            </a:r>
            <a:endParaRPr lang="en-US" dirty="0"/>
          </a:p>
          <a:p>
            <a:pPr algn="l"/>
            <a:r>
              <a:rPr lang="id-ID" b="1" dirty="0" smtClean="0"/>
              <a:t>......................................................................................................</a:t>
            </a:r>
            <a:r>
              <a:rPr lang="en-US" b="1" dirty="0" smtClean="0"/>
              <a:t>...</a:t>
            </a:r>
            <a:endParaRPr lang="en-US" dirty="0"/>
          </a:p>
          <a:p>
            <a:pPr algn="l"/>
            <a:r>
              <a:rPr lang="id-ID" b="1" dirty="0" smtClean="0"/>
              <a:t>......................................................................................................</a:t>
            </a:r>
            <a:r>
              <a:rPr lang="en-US" b="1" dirty="0" smtClean="0"/>
              <a:t>...</a:t>
            </a:r>
            <a:endParaRPr lang="en-US" dirty="0"/>
          </a:p>
          <a:p>
            <a:pPr algn="l"/>
            <a:r>
              <a:rPr lang="id-ID" b="1" dirty="0" smtClean="0"/>
              <a:t>......................................................................................................</a:t>
            </a:r>
            <a:r>
              <a:rPr lang="en-US" b="1" dirty="0" smtClean="0"/>
              <a:t>...</a:t>
            </a:r>
            <a:endParaRPr lang="en-US" dirty="0"/>
          </a:p>
          <a:p>
            <a:r>
              <a:rPr lang="id-ID" b="1" dirty="0"/>
              <a:t>Dengan ini saya telah melaksanakan kegiatan </a:t>
            </a:r>
            <a:r>
              <a:rPr lang="en-US" b="1" dirty="0" err="1" smtClean="0"/>
              <a:t>dan</a:t>
            </a:r>
            <a:r>
              <a:rPr lang="en-US" b="1" dirty="0" smtClean="0"/>
              <a:t> </a:t>
            </a:r>
            <a:r>
              <a:rPr lang="en-US" b="1" dirty="0" err="1" smtClean="0"/>
              <a:t>berhak</a:t>
            </a:r>
            <a:r>
              <a:rPr lang="en-US" b="1" dirty="0" smtClean="0"/>
              <a:t> </a:t>
            </a:r>
            <a:r>
              <a:rPr lang="en-US" b="1" dirty="0" err="1" smtClean="0"/>
              <a:t>mendapatkan</a:t>
            </a:r>
            <a:r>
              <a:rPr lang="en-US" b="1" dirty="0" smtClean="0"/>
              <a:t> </a:t>
            </a:r>
            <a:r>
              <a:rPr lang="en-US" b="1" dirty="0" err="1" smtClean="0"/>
              <a:t>tanda</a:t>
            </a:r>
            <a:r>
              <a:rPr lang="en-US" b="1" dirty="0" smtClean="0"/>
              <a:t> </a:t>
            </a:r>
            <a:r>
              <a:rPr lang="en-US" b="1" dirty="0" err="1" smtClean="0"/>
              <a:t>kecakapan</a:t>
            </a:r>
            <a:endParaRPr lang="en-US" dirty="0"/>
          </a:p>
        </p:txBody>
      </p:sp>
    </p:spTree>
    <p:extLst>
      <p:ext uri="{BB962C8B-B14F-4D97-AF65-F5344CB8AC3E}">
        <p14:creationId xmlns="" xmlns:p14="http://schemas.microsoft.com/office/powerpoint/2010/main" val="409729981"/>
      </p:ext>
    </p:extLst>
  </p:cSld>
  <p:clrMapOvr>
    <a:masterClrMapping/>
  </p:clrMapOvr>
  <p:transition spd="slow">
    <p:wedg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3282612325"/>
              </p:ext>
            </p:extLst>
          </p:nvPr>
        </p:nvGraphicFramePr>
        <p:xfrm>
          <a:off x="20218" y="567559"/>
          <a:ext cx="9105899" cy="5878961"/>
        </p:xfrm>
        <a:graphic>
          <a:graphicData uri="http://schemas.openxmlformats.org/drawingml/2006/table">
            <a:tbl>
              <a:tblPr>
                <a:tableStyleId>{5C22544A-7EE6-4342-B048-85BDC9FD1C3A}</a:tableStyleId>
              </a:tblPr>
              <a:tblGrid>
                <a:gridCol w="647698"/>
                <a:gridCol w="838200"/>
                <a:gridCol w="914400"/>
                <a:gridCol w="990600"/>
                <a:gridCol w="914400"/>
                <a:gridCol w="1555532"/>
                <a:gridCol w="1066800"/>
                <a:gridCol w="1066800"/>
                <a:gridCol w="1111469"/>
              </a:tblGrid>
              <a:tr h="201590">
                <a:tc gridSpan="9">
                  <a:txBody>
                    <a:bodyPr/>
                    <a:lstStyle/>
                    <a:p>
                      <a:pPr algn="ctr" fontAlgn="b"/>
                      <a:r>
                        <a:rPr lang="en-US" sz="1600" b="1" u="none" strike="noStrike" dirty="0" smtClean="0">
                          <a:effectLst/>
                        </a:rPr>
                        <a:t>HASIL IDENTIFIKASI MUATAN-MUATAN </a:t>
                      </a:r>
                      <a:r>
                        <a:rPr lang="en-US" sz="1600" b="1" u="none" strike="noStrike" dirty="0">
                          <a:effectLst/>
                        </a:rPr>
                        <a:t>PEMBELAJARAN</a:t>
                      </a:r>
                      <a:r>
                        <a:rPr lang="en-US" sz="1600" u="none" strike="noStrike" dirty="0">
                          <a:effectLst/>
                        </a:rPr>
                        <a:t> </a:t>
                      </a:r>
                      <a:endParaRPr lang="en-US" sz="1600" u="none" strike="noStrike" dirty="0" smtClean="0">
                        <a:effectLst/>
                      </a:endParaRPr>
                    </a:p>
                    <a:p>
                      <a:pPr algn="ctr" fontAlgn="b"/>
                      <a:endParaRPr lang="en-US" sz="1600" u="none" strike="noStrike" dirty="0" smtClean="0">
                        <a:effectLst/>
                      </a:endParaRPr>
                    </a:p>
                    <a:p>
                      <a:pPr algn="l" fontAlgn="b"/>
                      <a:r>
                        <a:rPr lang="en-US" sz="1600" u="none" strike="noStrike" dirty="0" smtClean="0">
                          <a:effectLst/>
                        </a:rPr>
                        <a:t>Mata </a:t>
                      </a:r>
                      <a:r>
                        <a:rPr lang="en-US" sz="1600" u="none" strike="noStrike" dirty="0" err="1">
                          <a:effectLst/>
                        </a:rPr>
                        <a:t>Pelajaran</a:t>
                      </a:r>
                      <a:r>
                        <a:rPr lang="en-US" sz="1600" u="none" strike="noStrike" dirty="0">
                          <a:effectLst/>
                        </a:rPr>
                        <a:t> </a:t>
                      </a:r>
                      <a:r>
                        <a:rPr lang="en-US" sz="1600" u="none" strike="noStrike" dirty="0" smtClean="0">
                          <a:effectLst/>
                        </a:rPr>
                        <a:t>:………………………………………..</a:t>
                      </a:r>
                      <a:r>
                        <a:rPr lang="en-US" sz="1600" u="none" strike="noStrike" dirty="0" err="1" smtClean="0">
                          <a:effectLst/>
                        </a:rPr>
                        <a:t>dengan</a:t>
                      </a:r>
                      <a:r>
                        <a:rPr lang="en-US" sz="1600" u="none" strike="noStrike" dirty="0" smtClean="0">
                          <a:effectLst/>
                        </a:rPr>
                        <a:t> </a:t>
                      </a:r>
                      <a:r>
                        <a:rPr lang="en-US" sz="1600" u="none" strike="noStrike" dirty="0">
                          <a:effectLst/>
                        </a:rPr>
                        <a:t>SKU/</a:t>
                      </a:r>
                      <a:r>
                        <a:rPr lang="en-US" sz="1600" u="none" strike="noStrike" dirty="0" err="1">
                          <a:effectLst/>
                        </a:rPr>
                        <a:t>Kegiatan</a:t>
                      </a:r>
                      <a:r>
                        <a:rPr lang="en-US" sz="1600" u="none" strike="noStrike" dirty="0">
                          <a:effectLst/>
                        </a:rPr>
                        <a:t> </a:t>
                      </a:r>
                      <a:r>
                        <a:rPr lang="en-US" sz="1600" u="none" strike="noStrike" dirty="0" err="1">
                          <a:effectLst/>
                        </a:rPr>
                        <a:t>Pramuka</a:t>
                      </a:r>
                      <a:r>
                        <a:rPr lang="en-US" sz="1600" u="none" strike="noStrike" dirty="0">
                          <a:effectLst/>
                        </a:rPr>
                        <a:t> </a:t>
                      </a:r>
                      <a:r>
                        <a:rPr lang="en-US" sz="1600" u="none" strike="noStrike" dirty="0" smtClean="0">
                          <a:effectLst/>
                        </a:rPr>
                        <a:t>……………………………………….</a:t>
                      </a:r>
                    </a:p>
                    <a:p>
                      <a:pPr algn="l" fontAlgn="b"/>
                      <a:endParaRPr lang="en-US" sz="1600" b="0" i="0" u="none" strike="noStrike" dirty="0">
                        <a:solidFill>
                          <a:srgbClr val="000000"/>
                        </a:solidFill>
                        <a:effectLst/>
                        <a:latin typeface="Cambria"/>
                      </a:endParaRPr>
                    </a:p>
                  </a:txBody>
                  <a:tcPr marL="5819" marR="5819" marT="581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1590">
                <a:tc gridSpan="6">
                  <a:txBody>
                    <a:bodyPr/>
                    <a:lstStyle/>
                    <a:p>
                      <a:pPr algn="ctr" fontAlgn="ctr"/>
                      <a:r>
                        <a:rPr lang="en-US" sz="1600" u="none" strike="noStrike" dirty="0" err="1">
                          <a:effectLst/>
                        </a:rPr>
                        <a:t>Kompetensi</a:t>
                      </a:r>
                      <a:r>
                        <a:rPr lang="en-US" sz="1600" u="none" strike="noStrike" dirty="0">
                          <a:effectLst/>
                        </a:rPr>
                        <a:t> </a:t>
                      </a:r>
                      <a:r>
                        <a:rPr lang="en-US" sz="1600" u="none" strike="noStrike" dirty="0" err="1">
                          <a:effectLst/>
                        </a:rPr>
                        <a:t>Inti</a:t>
                      </a:r>
                      <a:r>
                        <a:rPr lang="en-US" sz="1600" u="none" strike="noStrike" dirty="0">
                          <a:effectLst/>
                        </a:rPr>
                        <a:t>/</a:t>
                      </a:r>
                      <a:r>
                        <a:rPr lang="en-US" sz="1600" u="none" strike="noStrike" dirty="0" err="1">
                          <a:effectLst/>
                        </a:rPr>
                        <a:t>Kompetensi</a:t>
                      </a:r>
                      <a:r>
                        <a:rPr lang="en-US" sz="1600" u="none" strike="noStrike" dirty="0">
                          <a:effectLst/>
                        </a:rPr>
                        <a:t> </a:t>
                      </a:r>
                      <a:r>
                        <a:rPr lang="en-US" sz="1600" u="none" strike="noStrike" dirty="0" err="1">
                          <a:effectLst/>
                        </a:rPr>
                        <a:t>Dasar</a:t>
                      </a:r>
                      <a:endParaRPr lang="en-US" sz="1600" b="0" i="0" u="none" strike="noStrike" dirty="0">
                        <a:solidFill>
                          <a:srgbClr val="000000"/>
                        </a:solidFill>
                        <a:effectLst/>
                        <a:latin typeface="Cambria"/>
                      </a:endParaRPr>
                    </a:p>
                  </a:txBody>
                  <a:tcPr marL="5819" marR="5819" marT="5819"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3">
                  <a:txBody>
                    <a:bodyPr/>
                    <a:lstStyle/>
                    <a:p>
                      <a:pPr algn="ctr" fontAlgn="ctr"/>
                      <a:r>
                        <a:rPr lang="en-US" sz="1600" u="none" strike="noStrike" dirty="0">
                          <a:effectLst/>
                        </a:rPr>
                        <a:t>No. </a:t>
                      </a:r>
                      <a:endParaRPr lang="en-US" sz="1600" u="none" strike="noStrike" dirty="0" smtClean="0">
                        <a:effectLst/>
                      </a:endParaRPr>
                    </a:p>
                    <a:p>
                      <a:pPr algn="ctr" fontAlgn="ctr"/>
                      <a:r>
                        <a:rPr lang="en-US" sz="1600" u="none" strike="noStrike" dirty="0" smtClean="0">
                          <a:effectLst/>
                        </a:rPr>
                        <a:t>SKU</a:t>
                      </a:r>
                      <a:endParaRPr lang="en-US" sz="1600" b="0" i="0" u="none" strike="noStrike" dirty="0">
                        <a:solidFill>
                          <a:srgbClr val="000000"/>
                        </a:solidFill>
                        <a:effectLst/>
                        <a:latin typeface="Cambria"/>
                      </a:endParaRPr>
                    </a:p>
                  </a:txBody>
                  <a:tcPr marL="5819" marR="5819" marT="5819" marB="0" anchor="ctr"/>
                </a:tc>
                <a:tc rowSpan="3">
                  <a:txBody>
                    <a:bodyPr/>
                    <a:lstStyle/>
                    <a:p>
                      <a:pPr algn="ctr" fontAlgn="ctr"/>
                      <a:r>
                        <a:rPr lang="en-US" sz="1200" u="none" strike="noStrike" dirty="0" err="1">
                          <a:effectLst/>
                        </a:rPr>
                        <a:t>Tema</a:t>
                      </a:r>
                      <a:r>
                        <a:rPr lang="en-US" sz="1200" u="none" strike="noStrike" dirty="0">
                          <a:effectLst/>
                        </a:rPr>
                        <a:t> </a:t>
                      </a:r>
                      <a:r>
                        <a:rPr lang="en-US" sz="1200" u="none" strike="noStrike" dirty="0" err="1">
                          <a:effectLst/>
                        </a:rPr>
                        <a:t>Pokok</a:t>
                      </a:r>
                      <a:r>
                        <a:rPr lang="en-US" sz="1200" u="none" strike="noStrike" dirty="0">
                          <a:effectLst/>
                        </a:rPr>
                        <a:t> </a:t>
                      </a:r>
                      <a:endParaRPr lang="en-US" sz="1200" u="none" strike="noStrike" dirty="0" smtClean="0">
                        <a:effectLst/>
                      </a:endParaRPr>
                    </a:p>
                    <a:p>
                      <a:pPr algn="ctr" fontAlgn="ctr"/>
                      <a:r>
                        <a:rPr lang="en-US" sz="1200" u="none" strike="noStrike" dirty="0" err="1" smtClean="0">
                          <a:effectLst/>
                        </a:rPr>
                        <a:t>dan</a:t>
                      </a:r>
                      <a:r>
                        <a:rPr lang="en-US" sz="1200" u="none" strike="noStrike" dirty="0" smtClean="0">
                          <a:effectLst/>
                        </a:rPr>
                        <a:t> </a:t>
                      </a:r>
                      <a:r>
                        <a:rPr lang="en-US" sz="1200" u="none" strike="noStrike" dirty="0" err="1">
                          <a:effectLst/>
                        </a:rPr>
                        <a:t>Kegiatan</a:t>
                      </a:r>
                      <a:r>
                        <a:rPr lang="en-US" sz="1200" u="none" strike="noStrike" dirty="0">
                          <a:effectLst/>
                        </a:rPr>
                        <a:t> </a:t>
                      </a:r>
                      <a:r>
                        <a:rPr lang="en-US" sz="1200" u="none" strike="noStrike" dirty="0" err="1">
                          <a:effectLst/>
                        </a:rPr>
                        <a:t>Pendidikan</a:t>
                      </a:r>
                      <a:r>
                        <a:rPr lang="en-US" sz="1200" u="none" strike="noStrike" dirty="0">
                          <a:effectLst/>
                        </a:rPr>
                        <a:t> </a:t>
                      </a:r>
                      <a:r>
                        <a:rPr lang="en-US" sz="1200" u="none" strike="noStrike" dirty="0" err="1">
                          <a:effectLst/>
                        </a:rPr>
                        <a:t>Kepramukaan</a:t>
                      </a:r>
                      <a:endParaRPr lang="en-US" sz="1200" b="0" i="0" u="none" strike="noStrike" dirty="0">
                        <a:solidFill>
                          <a:srgbClr val="000000"/>
                        </a:solidFill>
                        <a:effectLst/>
                        <a:latin typeface="Cambria"/>
                      </a:endParaRPr>
                    </a:p>
                  </a:txBody>
                  <a:tcPr marL="5819" marR="5819" marT="5819" marB="0" anchor="ctr"/>
                </a:tc>
                <a:tc rowSpan="3">
                  <a:txBody>
                    <a:bodyPr/>
                    <a:lstStyle/>
                    <a:p>
                      <a:pPr algn="ctr" fontAlgn="ctr"/>
                      <a:r>
                        <a:rPr lang="sv-SE" sz="1200" u="none" strike="noStrike" dirty="0">
                          <a:effectLst/>
                        </a:rPr>
                        <a:t>Aktualisasi </a:t>
                      </a:r>
                      <a:endParaRPr lang="sv-SE" sz="1200" u="none" strike="noStrike" dirty="0" smtClean="0">
                        <a:effectLst/>
                      </a:endParaRPr>
                    </a:p>
                    <a:p>
                      <a:pPr algn="ctr" fontAlgn="ctr"/>
                      <a:r>
                        <a:rPr lang="sv-SE" sz="1200" u="none" strike="noStrike" dirty="0" smtClean="0">
                          <a:effectLst/>
                        </a:rPr>
                        <a:t>dan </a:t>
                      </a:r>
                      <a:r>
                        <a:rPr lang="sv-SE" sz="1200" u="none" strike="noStrike" dirty="0">
                          <a:effectLst/>
                        </a:rPr>
                        <a:t>sifat Keterkaitan berdasarkan tema pokok</a:t>
                      </a:r>
                      <a:endParaRPr lang="sv-SE" sz="1200" b="0" i="0" u="none" strike="noStrike" dirty="0">
                        <a:solidFill>
                          <a:srgbClr val="000000"/>
                        </a:solidFill>
                        <a:effectLst/>
                        <a:latin typeface="Cambria"/>
                      </a:endParaRPr>
                    </a:p>
                  </a:txBody>
                  <a:tcPr marL="5819" marR="5819" marT="5819" marB="0" anchor="ctr"/>
                </a:tc>
              </a:tr>
              <a:tr h="201590">
                <a:tc rowSpan="2">
                  <a:txBody>
                    <a:bodyPr/>
                    <a:lstStyle/>
                    <a:p>
                      <a:pPr algn="ctr" fontAlgn="ctr"/>
                      <a:r>
                        <a:rPr lang="en-US" sz="1600" u="none" strike="noStrike" dirty="0" err="1">
                          <a:effectLst/>
                        </a:rPr>
                        <a:t>Kelas</a:t>
                      </a:r>
                      <a:endParaRPr lang="en-US" sz="1600" b="0" i="0" u="none" strike="noStrike" dirty="0">
                        <a:solidFill>
                          <a:srgbClr val="000000"/>
                        </a:solidFill>
                        <a:effectLst/>
                        <a:latin typeface="Cambria"/>
                      </a:endParaRPr>
                    </a:p>
                  </a:txBody>
                  <a:tcPr marL="5819" marR="5819" marT="5819" marB="0" anchor="ctr"/>
                </a:tc>
                <a:tc gridSpan="4">
                  <a:txBody>
                    <a:bodyPr/>
                    <a:lstStyle/>
                    <a:p>
                      <a:pPr algn="ctr" fontAlgn="ctr"/>
                      <a:r>
                        <a:rPr lang="en-US" sz="1600" u="none" strike="noStrike" dirty="0" err="1">
                          <a:effectLst/>
                        </a:rPr>
                        <a:t>Nomor</a:t>
                      </a:r>
                      <a:endParaRPr lang="en-US" sz="1600" b="0" i="0" u="none" strike="noStrike" dirty="0">
                        <a:solidFill>
                          <a:srgbClr val="000000"/>
                        </a:solidFill>
                        <a:effectLst/>
                        <a:latin typeface="Cambria"/>
                      </a:endParaRPr>
                    </a:p>
                  </a:txBody>
                  <a:tcPr marL="5819" marR="5819" marT="5819" marB="0" anchor="ct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600" u="none" strike="noStrike">
                          <a:effectLst/>
                        </a:rPr>
                        <a:t>Tema Pokok</a:t>
                      </a:r>
                      <a:endParaRPr lang="en-US" sz="1600" b="0" i="0" u="none" strike="noStrike">
                        <a:solidFill>
                          <a:srgbClr val="000000"/>
                        </a:solidFill>
                        <a:effectLst/>
                        <a:latin typeface="Cambria"/>
                      </a:endParaRPr>
                    </a:p>
                  </a:txBody>
                  <a:tcPr marL="5819" marR="5819" marT="5819" marB="0" anchor="ctr"/>
                </a:tc>
                <a:tc vMerge="1">
                  <a:txBody>
                    <a:bodyPr/>
                    <a:lstStyle/>
                    <a:p>
                      <a:endParaRPr lang="en-US"/>
                    </a:p>
                  </a:txBody>
                  <a:tcPr/>
                </a:tc>
                <a:tc vMerge="1">
                  <a:txBody>
                    <a:bodyPr/>
                    <a:lstStyle/>
                    <a:p>
                      <a:endParaRPr lang="en-US"/>
                    </a:p>
                  </a:txBody>
                  <a:tcPr/>
                </a:tc>
                <a:tc vMerge="1">
                  <a:txBody>
                    <a:bodyPr/>
                    <a:lstStyle/>
                    <a:p>
                      <a:endParaRPr lang="en-US"/>
                    </a:p>
                  </a:txBody>
                  <a:tcPr/>
                </a:tc>
              </a:tr>
              <a:tr h="378220">
                <a:tc vMerge="1">
                  <a:txBody>
                    <a:bodyPr/>
                    <a:lstStyle/>
                    <a:p>
                      <a:endParaRPr lang="en-US"/>
                    </a:p>
                  </a:txBody>
                  <a:tcP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- 1</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- 2</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smtClean="0">
                          <a:effectLst/>
                        </a:rPr>
                        <a:t>dari</a:t>
                      </a:r>
                      <a:endParaRPr lang="en-US" sz="1600" u="none" strike="noStrike" dirty="0" smtClean="0">
                        <a:effectLst/>
                      </a:endParaRPr>
                    </a:p>
                    <a:p>
                      <a:pPr algn="ctr" fontAlgn="ctr"/>
                      <a:r>
                        <a:rPr lang="en-US" sz="1600" u="none" strike="noStrike" dirty="0" smtClean="0">
                          <a:effectLst/>
                        </a:rPr>
                        <a:t>KI - 3</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4</a:t>
                      </a:r>
                      <a:endParaRPr lang="en-US" sz="1600" b="0" i="0" u="none" strike="noStrike" dirty="0">
                        <a:solidFill>
                          <a:srgbClr val="000000"/>
                        </a:solidFill>
                        <a:effectLst/>
                        <a:latin typeface="Cambria"/>
                      </a:endParaRPr>
                    </a:p>
                  </a:txBody>
                  <a:tcPr marL="5819" marR="5819" marT="5819" marB="0"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01590">
                <a:tc rowSpan="19">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l"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l" fontAlgn="ctr"/>
                      <a:r>
                        <a:rPr lang="en-US" sz="1200" u="none" strike="noStrike" dirty="0">
                          <a:effectLst/>
                        </a:rPr>
                        <a:t> </a:t>
                      </a:r>
                      <a:endParaRPr lang="en-US" sz="1200" b="0" i="0" u="none" strike="noStrike" dirty="0">
                        <a:solidFill>
                          <a:srgbClr val="000000"/>
                        </a:solidFill>
                        <a:effectLst/>
                        <a:latin typeface="Cambria"/>
                      </a:endParaRPr>
                    </a:p>
                  </a:txBody>
                  <a:tcPr marL="5819" marR="5819" marT="5819" marB="0" anchor="ctr"/>
                </a:tc>
                <a:tc>
                  <a:txBody>
                    <a:bodyPr/>
                    <a:lstStyle/>
                    <a:p>
                      <a:pPr algn="l" fontAlgn="ctr"/>
                      <a:r>
                        <a:rPr lang="en-US" sz="1200" u="none" strike="noStrike" dirty="0">
                          <a:effectLst/>
                        </a:rPr>
                        <a:t> </a:t>
                      </a:r>
                      <a:endParaRPr lang="en-US" sz="12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ctr"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ctr"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l"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ctr"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l"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l"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180207">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bl>
          </a:graphicData>
        </a:graphic>
      </p:graphicFrame>
    </p:spTree>
    <p:extLst>
      <p:ext uri="{BB962C8B-B14F-4D97-AF65-F5344CB8AC3E}">
        <p14:creationId xmlns="" xmlns:p14="http://schemas.microsoft.com/office/powerpoint/2010/main" val="3286179528"/>
      </p:ext>
    </p:extLst>
  </p:cSld>
  <p:clrMapOvr>
    <a:masterClrMapping/>
  </p:clrMapOvr>
  <p:transition spd="slow">
    <p:wedg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4236516460"/>
              </p:ext>
            </p:extLst>
          </p:nvPr>
        </p:nvGraphicFramePr>
        <p:xfrm>
          <a:off x="38101" y="7960"/>
          <a:ext cx="9105899" cy="6928383"/>
        </p:xfrm>
        <a:graphic>
          <a:graphicData uri="http://schemas.openxmlformats.org/drawingml/2006/table">
            <a:tbl>
              <a:tblPr>
                <a:tableStyleId>{5C22544A-7EE6-4342-B048-85BDC9FD1C3A}</a:tableStyleId>
              </a:tblPr>
              <a:tblGrid>
                <a:gridCol w="647698"/>
                <a:gridCol w="838200"/>
                <a:gridCol w="914400"/>
                <a:gridCol w="990600"/>
                <a:gridCol w="914400"/>
                <a:gridCol w="1555532"/>
                <a:gridCol w="1066800"/>
                <a:gridCol w="1066800"/>
                <a:gridCol w="1111469"/>
              </a:tblGrid>
              <a:tr h="201590">
                <a:tc gridSpan="9">
                  <a:txBody>
                    <a:bodyPr/>
                    <a:lstStyle/>
                    <a:p>
                      <a:pPr algn="ctr" fontAlgn="b"/>
                      <a:r>
                        <a:rPr lang="en-US" sz="1600" b="1" u="none" strike="noStrike" dirty="0" smtClean="0">
                          <a:effectLst/>
                        </a:rPr>
                        <a:t>HASIL IDENTIFIKASI MUATAN-MUATAN </a:t>
                      </a:r>
                      <a:r>
                        <a:rPr lang="en-US" sz="1600" b="1" u="none" strike="noStrike" dirty="0">
                          <a:effectLst/>
                        </a:rPr>
                        <a:t>PEMBELAJARAN</a:t>
                      </a:r>
                      <a:r>
                        <a:rPr lang="en-US" sz="1600" u="none" strike="noStrike" dirty="0">
                          <a:effectLst/>
                        </a:rPr>
                        <a:t> </a:t>
                      </a:r>
                      <a:endParaRPr lang="en-US" sz="1600" u="none" strike="noStrike" dirty="0" smtClean="0">
                        <a:effectLst/>
                      </a:endParaRPr>
                    </a:p>
                    <a:p>
                      <a:pPr algn="ctr" fontAlgn="b"/>
                      <a:endParaRPr lang="en-US" sz="1600" u="none" strike="noStrike" dirty="0" smtClean="0">
                        <a:effectLst/>
                      </a:endParaRPr>
                    </a:p>
                    <a:p>
                      <a:pPr algn="l" fontAlgn="b"/>
                      <a:r>
                        <a:rPr lang="en-US" sz="1600" u="none" strike="noStrike" dirty="0" smtClean="0">
                          <a:effectLst/>
                        </a:rPr>
                        <a:t>Mata </a:t>
                      </a:r>
                      <a:r>
                        <a:rPr lang="en-US" sz="1600" u="none" strike="noStrike" dirty="0" err="1">
                          <a:effectLst/>
                        </a:rPr>
                        <a:t>Pelajaran</a:t>
                      </a:r>
                      <a:r>
                        <a:rPr lang="en-US" sz="1600" u="none" strike="noStrike" dirty="0">
                          <a:effectLst/>
                        </a:rPr>
                        <a:t> </a:t>
                      </a:r>
                      <a:r>
                        <a:rPr lang="en-US" sz="1600" u="none" strike="noStrike" dirty="0" smtClean="0">
                          <a:effectLst/>
                        </a:rPr>
                        <a:t>:Pend. Agama </a:t>
                      </a:r>
                      <a:r>
                        <a:rPr lang="en-US" sz="1600" u="none" strike="noStrike" dirty="0" err="1" smtClean="0">
                          <a:effectLst/>
                        </a:rPr>
                        <a:t>dan</a:t>
                      </a:r>
                      <a:r>
                        <a:rPr lang="en-US" sz="1600" u="none" strike="noStrike" dirty="0" smtClean="0">
                          <a:effectLst/>
                        </a:rPr>
                        <a:t> Budi </a:t>
                      </a:r>
                      <a:r>
                        <a:rPr lang="en-US" sz="1600" u="none" strike="noStrike" dirty="0" err="1" smtClean="0">
                          <a:effectLst/>
                        </a:rPr>
                        <a:t>Pekerti</a:t>
                      </a:r>
                      <a:r>
                        <a:rPr lang="en-US" sz="1600" u="none" strike="noStrike" dirty="0" smtClean="0">
                          <a:effectLst/>
                        </a:rPr>
                        <a:t> </a:t>
                      </a:r>
                      <a:r>
                        <a:rPr lang="en-US" sz="1600" u="none" strike="noStrike" dirty="0" err="1" smtClean="0">
                          <a:effectLst/>
                        </a:rPr>
                        <a:t>dengan</a:t>
                      </a:r>
                      <a:r>
                        <a:rPr lang="en-US" sz="1600" u="none" strike="noStrike" dirty="0" smtClean="0">
                          <a:effectLst/>
                        </a:rPr>
                        <a:t> </a:t>
                      </a:r>
                      <a:r>
                        <a:rPr lang="en-US" sz="1600" u="none" strike="noStrike" dirty="0">
                          <a:effectLst/>
                        </a:rPr>
                        <a:t>SKU/</a:t>
                      </a:r>
                      <a:r>
                        <a:rPr lang="en-US" sz="1600" u="none" strike="noStrike" dirty="0" err="1">
                          <a:effectLst/>
                        </a:rPr>
                        <a:t>Kegiatan</a:t>
                      </a:r>
                      <a:r>
                        <a:rPr lang="en-US" sz="1600" u="none" strike="noStrike" dirty="0">
                          <a:effectLst/>
                        </a:rPr>
                        <a:t> </a:t>
                      </a:r>
                      <a:r>
                        <a:rPr lang="en-US" sz="1600" u="none" strike="noStrike" dirty="0" err="1" smtClean="0">
                          <a:effectLst/>
                        </a:rPr>
                        <a:t>Pramuka</a:t>
                      </a:r>
                      <a:r>
                        <a:rPr lang="en-US" sz="1600" u="none" strike="noStrike" baseline="0" dirty="0">
                          <a:effectLst/>
                        </a:rPr>
                        <a:t> </a:t>
                      </a:r>
                      <a:r>
                        <a:rPr lang="en-US" sz="1600" u="none" strike="noStrike" baseline="0" dirty="0" smtClean="0">
                          <a:effectLst/>
                        </a:rPr>
                        <a:t>: Spiritual, No.1</a:t>
                      </a:r>
                      <a:endParaRPr lang="en-US" sz="1600" u="none" strike="noStrike" dirty="0" smtClean="0">
                        <a:effectLst/>
                      </a:endParaRPr>
                    </a:p>
                    <a:p>
                      <a:pPr algn="l" fontAlgn="b"/>
                      <a:endParaRPr lang="en-US" sz="1600" b="0" i="0" u="none" strike="noStrike" dirty="0">
                        <a:solidFill>
                          <a:srgbClr val="000000"/>
                        </a:solidFill>
                        <a:effectLst/>
                        <a:latin typeface="Cambria"/>
                      </a:endParaRPr>
                    </a:p>
                  </a:txBody>
                  <a:tcPr marL="5819" marR="5819" marT="5819"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1590">
                <a:tc gridSpan="6">
                  <a:txBody>
                    <a:bodyPr/>
                    <a:lstStyle/>
                    <a:p>
                      <a:pPr algn="ctr" fontAlgn="ctr"/>
                      <a:r>
                        <a:rPr lang="en-US" sz="1600" u="none" strike="noStrike" dirty="0" err="1">
                          <a:effectLst/>
                        </a:rPr>
                        <a:t>Kompetensi</a:t>
                      </a:r>
                      <a:r>
                        <a:rPr lang="en-US" sz="1600" u="none" strike="noStrike" dirty="0">
                          <a:effectLst/>
                        </a:rPr>
                        <a:t> </a:t>
                      </a:r>
                      <a:r>
                        <a:rPr lang="en-US" sz="1600" u="none" strike="noStrike" dirty="0" err="1">
                          <a:effectLst/>
                        </a:rPr>
                        <a:t>Inti</a:t>
                      </a:r>
                      <a:r>
                        <a:rPr lang="en-US" sz="1600" u="none" strike="noStrike" dirty="0">
                          <a:effectLst/>
                        </a:rPr>
                        <a:t>/</a:t>
                      </a:r>
                      <a:r>
                        <a:rPr lang="en-US" sz="1600" u="none" strike="noStrike" dirty="0" err="1">
                          <a:effectLst/>
                        </a:rPr>
                        <a:t>Kompetensi</a:t>
                      </a:r>
                      <a:r>
                        <a:rPr lang="en-US" sz="1600" u="none" strike="noStrike" dirty="0">
                          <a:effectLst/>
                        </a:rPr>
                        <a:t> </a:t>
                      </a:r>
                      <a:r>
                        <a:rPr lang="en-US" sz="1600" u="none" strike="noStrike" dirty="0" err="1">
                          <a:effectLst/>
                        </a:rPr>
                        <a:t>Dasar</a:t>
                      </a:r>
                      <a:endParaRPr lang="en-US" sz="1600" b="0" i="0" u="none" strike="noStrike" dirty="0">
                        <a:solidFill>
                          <a:srgbClr val="000000"/>
                        </a:solidFill>
                        <a:effectLst/>
                        <a:latin typeface="Cambria"/>
                      </a:endParaRPr>
                    </a:p>
                  </a:txBody>
                  <a:tcPr marL="5819" marR="5819" marT="5819"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3">
                  <a:txBody>
                    <a:bodyPr/>
                    <a:lstStyle/>
                    <a:p>
                      <a:pPr algn="ctr" fontAlgn="ctr"/>
                      <a:r>
                        <a:rPr lang="en-US" sz="1600" u="none" strike="noStrike" dirty="0">
                          <a:effectLst/>
                        </a:rPr>
                        <a:t>No. </a:t>
                      </a:r>
                      <a:endParaRPr lang="en-US" sz="1600" u="none" strike="noStrike" dirty="0" smtClean="0">
                        <a:effectLst/>
                      </a:endParaRPr>
                    </a:p>
                    <a:p>
                      <a:pPr algn="ctr" fontAlgn="ctr"/>
                      <a:r>
                        <a:rPr lang="en-US" sz="1600" u="none" strike="noStrike" dirty="0" smtClean="0">
                          <a:effectLst/>
                        </a:rPr>
                        <a:t>SKU</a:t>
                      </a:r>
                      <a:endParaRPr lang="en-US" sz="1600" b="0" i="0" u="none" strike="noStrike" dirty="0">
                        <a:solidFill>
                          <a:srgbClr val="000000"/>
                        </a:solidFill>
                        <a:effectLst/>
                        <a:latin typeface="Cambria"/>
                      </a:endParaRPr>
                    </a:p>
                  </a:txBody>
                  <a:tcPr marL="5819" marR="5819" marT="5819" marB="0" anchor="ctr"/>
                </a:tc>
                <a:tc rowSpan="3">
                  <a:txBody>
                    <a:bodyPr/>
                    <a:lstStyle/>
                    <a:p>
                      <a:pPr algn="ctr" fontAlgn="ctr"/>
                      <a:r>
                        <a:rPr lang="en-US" sz="1200" u="none" strike="noStrike" dirty="0" err="1">
                          <a:effectLst/>
                        </a:rPr>
                        <a:t>Tema</a:t>
                      </a:r>
                      <a:r>
                        <a:rPr lang="en-US" sz="1200" u="none" strike="noStrike" dirty="0">
                          <a:effectLst/>
                        </a:rPr>
                        <a:t> </a:t>
                      </a:r>
                      <a:r>
                        <a:rPr lang="en-US" sz="1200" u="none" strike="noStrike" dirty="0" err="1">
                          <a:effectLst/>
                        </a:rPr>
                        <a:t>Pokok</a:t>
                      </a:r>
                      <a:r>
                        <a:rPr lang="en-US" sz="1200" u="none" strike="noStrike" dirty="0">
                          <a:effectLst/>
                        </a:rPr>
                        <a:t> </a:t>
                      </a:r>
                      <a:endParaRPr lang="en-US" sz="1200" u="none" strike="noStrike" dirty="0" smtClean="0">
                        <a:effectLst/>
                      </a:endParaRPr>
                    </a:p>
                    <a:p>
                      <a:pPr algn="ctr" fontAlgn="ctr"/>
                      <a:r>
                        <a:rPr lang="en-US" sz="1200" u="none" strike="noStrike" dirty="0" err="1" smtClean="0">
                          <a:effectLst/>
                        </a:rPr>
                        <a:t>dan</a:t>
                      </a:r>
                      <a:r>
                        <a:rPr lang="en-US" sz="1200" u="none" strike="noStrike" dirty="0" smtClean="0">
                          <a:effectLst/>
                        </a:rPr>
                        <a:t> </a:t>
                      </a:r>
                      <a:r>
                        <a:rPr lang="en-US" sz="1200" u="none" strike="noStrike" dirty="0" err="1">
                          <a:effectLst/>
                        </a:rPr>
                        <a:t>Kegiatan</a:t>
                      </a:r>
                      <a:r>
                        <a:rPr lang="en-US" sz="1200" u="none" strike="noStrike" dirty="0">
                          <a:effectLst/>
                        </a:rPr>
                        <a:t> </a:t>
                      </a:r>
                      <a:r>
                        <a:rPr lang="en-US" sz="1200" u="none" strike="noStrike" dirty="0" err="1">
                          <a:effectLst/>
                        </a:rPr>
                        <a:t>Pendidikan</a:t>
                      </a:r>
                      <a:r>
                        <a:rPr lang="en-US" sz="1200" u="none" strike="noStrike" dirty="0">
                          <a:effectLst/>
                        </a:rPr>
                        <a:t> </a:t>
                      </a:r>
                      <a:r>
                        <a:rPr lang="en-US" sz="1200" u="none" strike="noStrike" dirty="0" err="1">
                          <a:effectLst/>
                        </a:rPr>
                        <a:t>Kepramukaan</a:t>
                      </a:r>
                      <a:endParaRPr lang="en-US" sz="1200" b="0" i="0" u="none" strike="noStrike" dirty="0">
                        <a:solidFill>
                          <a:srgbClr val="000000"/>
                        </a:solidFill>
                        <a:effectLst/>
                        <a:latin typeface="Cambria"/>
                      </a:endParaRPr>
                    </a:p>
                  </a:txBody>
                  <a:tcPr marL="5819" marR="5819" marT="5819" marB="0" anchor="ctr"/>
                </a:tc>
                <a:tc rowSpan="3">
                  <a:txBody>
                    <a:bodyPr/>
                    <a:lstStyle/>
                    <a:p>
                      <a:pPr algn="ctr" fontAlgn="ctr"/>
                      <a:r>
                        <a:rPr lang="sv-SE" sz="1200" u="none" strike="noStrike" dirty="0">
                          <a:effectLst/>
                        </a:rPr>
                        <a:t>Aktualisasi </a:t>
                      </a:r>
                      <a:endParaRPr lang="sv-SE" sz="1200" u="none" strike="noStrike" dirty="0" smtClean="0">
                        <a:effectLst/>
                      </a:endParaRPr>
                    </a:p>
                    <a:p>
                      <a:pPr algn="ctr" fontAlgn="ctr"/>
                      <a:r>
                        <a:rPr lang="sv-SE" sz="1200" u="none" strike="noStrike" dirty="0" smtClean="0">
                          <a:effectLst/>
                        </a:rPr>
                        <a:t>dan </a:t>
                      </a:r>
                      <a:r>
                        <a:rPr lang="sv-SE" sz="1200" u="none" strike="noStrike" dirty="0">
                          <a:effectLst/>
                        </a:rPr>
                        <a:t>sifat Keterkaitan berdasarkan tema pokok</a:t>
                      </a:r>
                      <a:endParaRPr lang="sv-SE" sz="1200" b="0" i="0" u="none" strike="noStrike" dirty="0">
                        <a:solidFill>
                          <a:srgbClr val="000000"/>
                        </a:solidFill>
                        <a:effectLst/>
                        <a:latin typeface="Cambria"/>
                      </a:endParaRPr>
                    </a:p>
                  </a:txBody>
                  <a:tcPr marL="5819" marR="5819" marT="5819" marB="0" anchor="ctr"/>
                </a:tc>
              </a:tr>
              <a:tr h="201590">
                <a:tc rowSpan="2">
                  <a:txBody>
                    <a:bodyPr/>
                    <a:lstStyle/>
                    <a:p>
                      <a:pPr algn="ctr" fontAlgn="ctr"/>
                      <a:r>
                        <a:rPr lang="en-US" sz="1600" u="none" strike="noStrike" dirty="0" err="1">
                          <a:effectLst/>
                        </a:rPr>
                        <a:t>Kelas</a:t>
                      </a:r>
                      <a:endParaRPr lang="en-US" sz="1600" b="0" i="0" u="none" strike="noStrike" dirty="0">
                        <a:solidFill>
                          <a:srgbClr val="000000"/>
                        </a:solidFill>
                        <a:effectLst/>
                        <a:latin typeface="Cambria"/>
                      </a:endParaRPr>
                    </a:p>
                  </a:txBody>
                  <a:tcPr marL="5819" marR="5819" marT="5819" marB="0" anchor="ctr"/>
                </a:tc>
                <a:tc gridSpan="4">
                  <a:txBody>
                    <a:bodyPr/>
                    <a:lstStyle/>
                    <a:p>
                      <a:pPr algn="ctr" fontAlgn="ctr"/>
                      <a:r>
                        <a:rPr lang="en-US" sz="1600" u="none" strike="noStrike" dirty="0" err="1">
                          <a:effectLst/>
                        </a:rPr>
                        <a:t>Nomor</a:t>
                      </a:r>
                      <a:endParaRPr lang="en-US" sz="1600" b="0" i="0" u="none" strike="noStrike" dirty="0">
                        <a:solidFill>
                          <a:srgbClr val="000000"/>
                        </a:solidFill>
                        <a:effectLst/>
                        <a:latin typeface="Cambria"/>
                      </a:endParaRPr>
                    </a:p>
                  </a:txBody>
                  <a:tcPr marL="5819" marR="5819" marT="5819" marB="0" anchor="ct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algn="ctr" fontAlgn="ctr"/>
                      <a:r>
                        <a:rPr lang="en-US" sz="1600" u="none" strike="noStrike">
                          <a:effectLst/>
                        </a:rPr>
                        <a:t>Tema Pokok</a:t>
                      </a:r>
                      <a:endParaRPr lang="en-US" sz="1600" b="0" i="0" u="none" strike="noStrike">
                        <a:solidFill>
                          <a:srgbClr val="000000"/>
                        </a:solidFill>
                        <a:effectLst/>
                        <a:latin typeface="Cambria"/>
                      </a:endParaRPr>
                    </a:p>
                  </a:txBody>
                  <a:tcPr marL="5819" marR="5819" marT="5819" marB="0" anchor="ctr"/>
                </a:tc>
                <a:tc vMerge="1">
                  <a:txBody>
                    <a:bodyPr/>
                    <a:lstStyle/>
                    <a:p>
                      <a:endParaRPr lang="en-US"/>
                    </a:p>
                  </a:txBody>
                  <a:tcPr/>
                </a:tc>
                <a:tc vMerge="1">
                  <a:txBody>
                    <a:bodyPr/>
                    <a:lstStyle/>
                    <a:p>
                      <a:endParaRPr lang="en-US"/>
                    </a:p>
                  </a:txBody>
                  <a:tcPr/>
                </a:tc>
                <a:tc vMerge="1">
                  <a:txBody>
                    <a:bodyPr/>
                    <a:lstStyle/>
                    <a:p>
                      <a:endParaRPr lang="en-US"/>
                    </a:p>
                  </a:txBody>
                  <a:tcPr/>
                </a:tc>
              </a:tr>
              <a:tr h="378220">
                <a:tc vMerge="1">
                  <a:txBody>
                    <a:bodyPr/>
                    <a:lstStyle/>
                    <a:p>
                      <a:endParaRPr lang="en-US"/>
                    </a:p>
                  </a:txBody>
                  <a:tcP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1</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2</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smtClean="0">
                          <a:effectLst/>
                        </a:rPr>
                        <a:t>dari</a:t>
                      </a:r>
                      <a:endParaRPr lang="en-US" sz="1600" u="none" strike="noStrike" dirty="0" smtClean="0">
                        <a:effectLst/>
                      </a:endParaRPr>
                    </a:p>
                    <a:p>
                      <a:pPr algn="ctr" fontAlgn="ctr"/>
                      <a:r>
                        <a:rPr lang="en-US" sz="1600" u="none" strike="noStrike" dirty="0" smtClean="0">
                          <a:effectLst/>
                        </a:rPr>
                        <a:t>KI - 3</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KD </a:t>
                      </a:r>
                      <a:r>
                        <a:rPr lang="en-US" sz="1600" u="none" strike="noStrike" dirty="0" err="1">
                          <a:effectLst/>
                        </a:rPr>
                        <a:t>dari</a:t>
                      </a:r>
                      <a:r>
                        <a:rPr lang="en-US" sz="1600" u="none" strike="noStrike" dirty="0">
                          <a:effectLst/>
                        </a:rPr>
                        <a:t> </a:t>
                      </a:r>
                      <a:endParaRPr lang="en-US" sz="1600" u="none" strike="noStrike" dirty="0" smtClean="0">
                        <a:effectLst/>
                      </a:endParaRPr>
                    </a:p>
                    <a:p>
                      <a:pPr algn="ctr" fontAlgn="ctr"/>
                      <a:r>
                        <a:rPr lang="en-US" sz="1600" u="none" strike="noStrike" dirty="0" smtClean="0">
                          <a:effectLst/>
                        </a:rPr>
                        <a:t>KI – 4</a:t>
                      </a:r>
                      <a:endParaRPr lang="en-US" sz="1600" b="0" i="0" u="none" strike="noStrike" dirty="0">
                        <a:solidFill>
                          <a:srgbClr val="000000"/>
                        </a:solidFill>
                        <a:effectLst/>
                        <a:latin typeface="Cambria"/>
                      </a:endParaRPr>
                    </a:p>
                  </a:txBody>
                  <a:tcPr marL="5819" marR="5819" marT="5819" marB="0"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01590">
                <a:tc rowSpan="19">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r>
                        <a:rPr lang="en-US" sz="1600" u="none" strike="noStrike" dirty="0" smtClean="0">
                          <a:effectLst/>
                        </a:rPr>
                        <a:t>1.1</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r>
                        <a:rPr lang="en-US" sz="1600" u="none" strike="noStrike" dirty="0" smtClean="0">
                          <a:effectLst/>
                        </a:rPr>
                        <a:t>3.6</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r>
                        <a:rPr lang="en-US" sz="1600" u="none" strike="noStrike" dirty="0" smtClean="0">
                          <a:effectLst/>
                        </a:rPr>
                        <a:t>4.4</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200" u="none" strike="noStrike" dirty="0" err="1" smtClean="0">
                          <a:effectLst/>
                        </a:rPr>
                        <a:t>Iman</a:t>
                      </a:r>
                      <a:r>
                        <a:rPr lang="en-US" sz="1200" u="none" strike="noStrike" dirty="0" smtClean="0">
                          <a:effectLst/>
                        </a:rPr>
                        <a:t> </a:t>
                      </a:r>
                      <a:r>
                        <a:rPr lang="en-US" sz="1200" u="none" strike="noStrike" dirty="0" err="1" smtClean="0">
                          <a:effectLst/>
                        </a:rPr>
                        <a:t>kpd</a:t>
                      </a:r>
                      <a:r>
                        <a:rPr lang="en-US" sz="1200" u="none" strike="noStrike" dirty="0" smtClean="0">
                          <a:effectLst/>
                        </a:rPr>
                        <a:t> </a:t>
                      </a:r>
                      <a:r>
                        <a:rPr lang="en-US" sz="1200" u="none" strike="noStrike" dirty="0" err="1" smtClean="0">
                          <a:effectLst/>
                        </a:rPr>
                        <a:t>Malaikat</a:t>
                      </a:r>
                      <a:r>
                        <a:rPr lang="en-US" sz="1200" u="none" strike="noStrike" dirty="0">
                          <a:effectLst/>
                        </a:rPr>
                        <a:t> </a:t>
                      </a:r>
                      <a:endParaRPr lang="en-US" sz="1200" b="0" i="0" u="none" strike="noStrike" dirty="0">
                        <a:solidFill>
                          <a:srgbClr val="000000"/>
                        </a:solidFill>
                        <a:effectLst/>
                        <a:latin typeface="Cambria"/>
                      </a:endParaRPr>
                    </a:p>
                  </a:txBody>
                  <a:tcPr marL="5819" marR="5819" marT="5819" marB="0" anchor="ctr"/>
                </a:tc>
                <a:tc>
                  <a:txBody>
                    <a:bodyPr/>
                    <a:lstStyle/>
                    <a:p>
                      <a:pPr algn="ctr" fontAlgn="ctr"/>
                      <a:r>
                        <a:rPr lang="en-US" sz="1400" u="none" strike="noStrike" dirty="0" smtClean="0">
                          <a:effectLst/>
                        </a:rPr>
                        <a:t>1</a:t>
                      </a: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1200" u="none" strike="noStrike" dirty="0">
                          <a:effectLst/>
                        </a:rPr>
                        <a:t> </a:t>
                      </a:r>
                      <a:r>
                        <a:rPr lang="en-US" sz="1200" u="none" strike="noStrike" dirty="0" err="1" smtClean="0">
                          <a:effectLst/>
                        </a:rPr>
                        <a:t>Rukun</a:t>
                      </a:r>
                      <a:r>
                        <a:rPr lang="en-US" sz="1200" u="none" strike="noStrike" dirty="0" smtClean="0">
                          <a:effectLst/>
                        </a:rPr>
                        <a:t> </a:t>
                      </a:r>
                      <a:r>
                        <a:rPr lang="en-US" sz="1200" u="none" strike="noStrike" dirty="0" err="1" smtClean="0">
                          <a:effectLst/>
                        </a:rPr>
                        <a:t>Iman</a:t>
                      </a:r>
                      <a:endParaRPr lang="en-US" sz="1200" b="0" i="0" u="none" strike="noStrike" dirty="0">
                        <a:solidFill>
                          <a:srgbClr val="000000"/>
                        </a:solidFill>
                        <a:effectLst/>
                        <a:latin typeface="Cambria"/>
                      </a:endParaRPr>
                    </a:p>
                  </a:txBody>
                  <a:tcPr marL="5819" marR="5819" marT="5819" marB="0" anchor="ctr"/>
                </a:tc>
                <a:tc>
                  <a:txBody>
                    <a:bodyPr/>
                    <a:lstStyle/>
                    <a:p>
                      <a:pPr algn="ctr" fontAlgn="ctr"/>
                      <a:r>
                        <a:rPr lang="en-US" sz="1200" u="none" strike="noStrike" dirty="0" smtClean="0">
                          <a:effectLst/>
                        </a:rPr>
                        <a:t>  </a:t>
                      </a:r>
                      <a:r>
                        <a:rPr lang="en-US" sz="1200" u="none" strike="noStrike" dirty="0" err="1" smtClean="0">
                          <a:effectLst/>
                        </a:rPr>
                        <a:t>Langsung</a:t>
                      </a:r>
                      <a:r>
                        <a:rPr lang="en-US" sz="1200" u="none" strike="noStrike" dirty="0">
                          <a:effectLst/>
                        </a:rPr>
                        <a:t> </a:t>
                      </a:r>
                      <a:endParaRPr lang="en-US" sz="12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a:effectLst/>
                        </a:rPr>
                        <a:t> </a:t>
                      </a:r>
                      <a:endParaRPr lang="en-US" sz="1600" b="0" i="0" u="none" strike="noStrike">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l" fontAlgn="ct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1600" u="none" strike="noStrike" dirty="0">
                          <a:effectLst/>
                        </a:rPr>
                        <a:t> </a:t>
                      </a:r>
                      <a:r>
                        <a:rPr lang="en-US" sz="1600" u="none" strike="noStrike" dirty="0" smtClean="0">
                          <a:effectLst/>
                        </a:rPr>
                        <a:t>1.3</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1400" u="none" strike="noStrike" dirty="0" err="1" smtClean="0">
                          <a:effectLst/>
                        </a:rPr>
                        <a:t>Kebenaran</a:t>
                      </a:r>
                      <a:r>
                        <a:rPr lang="en-US" sz="1400" u="none" strike="noStrike" baseline="0" dirty="0" smtClean="0">
                          <a:effectLst/>
                        </a:rPr>
                        <a:t> </a:t>
                      </a:r>
                      <a:r>
                        <a:rPr lang="en-US" sz="1400" u="none" strike="noStrike" baseline="0" dirty="0" err="1" smtClean="0">
                          <a:effectLst/>
                        </a:rPr>
                        <a:t>Hukum</a:t>
                      </a:r>
                      <a:r>
                        <a:rPr lang="en-US" sz="1400" u="none" strike="noStrike" baseline="0" dirty="0" smtClean="0">
                          <a:effectLst/>
                        </a:rPr>
                        <a:t> ISLAM</a:t>
                      </a: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u="none" strike="noStrike" dirty="0">
                          <a:effectLst/>
                        </a:rPr>
                        <a:t> </a:t>
                      </a:r>
                      <a:r>
                        <a:rPr lang="en-US" sz="1400" u="none" strike="noStrike" dirty="0" smtClean="0">
                          <a:effectLst/>
                        </a:rPr>
                        <a:t>1 </a:t>
                      </a:r>
                      <a:endParaRPr lang="en-US" sz="1400" b="0" i="0" u="none" strike="noStrike" dirty="0" smtClean="0">
                        <a:solidFill>
                          <a:srgbClr val="000000"/>
                        </a:solidFill>
                        <a:effectLst/>
                        <a:latin typeface="Cambria"/>
                      </a:endParaRPr>
                    </a:p>
                    <a:p>
                      <a:pPr algn="ctr" fontAlgn="ct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1200" b="0" i="0" u="none" strike="noStrike" dirty="0" err="1">
                          <a:solidFill>
                            <a:srgbClr val="000000"/>
                          </a:solidFill>
                          <a:effectLst/>
                          <a:latin typeface="Cambria"/>
                        </a:rPr>
                        <a:t>Shalat</a:t>
                      </a:r>
                      <a:r>
                        <a:rPr lang="en-US" sz="1200" b="0" i="0" u="none" strike="noStrike" dirty="0">
                          <a:solidFill>
                            <a:srgbClr val="000000"/>
                          </a:solidFill>
                          <a:effectLst/>
                          <a:latin typeface="Cambria"/>
                        </a:rPr>
                        <a:t> </a:t>
                      </a:r>
                      <a:r>
                        <a:rPr lang="en-US" sz="1200" b="0" i="0" u="none" strike="noStrike" dirty="0" err="1">
                          <a:solidFill>
                            <a:srgbClr val="000000"/>
                          </a:solidFill>
                          <a:effectLst/>
                          <a:latin typeface="Cambria"/>
                        </a:rPr>
                        <a:t>berjama'ah</a:t>
                      </a:r>
                      <a:r>
                        <a:rPr lang="en-US" sz="1200" b="0" i="0" u="none" strike="noStrike" dirty="0">
                          <a:solidFill>
                            <a:srgbClr val="000000"/>
                          </a:solidFill>
                          <a:effectLst/>
                          <a:latin typeface="Cambria"/>
                        </a:rPr>
                        <a:t> </a:t>
                      </a:r>
                      <a:r>
                        <a:rPr lang="en-US" sz="1200" b="0" i="0" u="none" strike="noStrike" dirty="0" err="1">
                          <a:solidFill>
                            <a:srgbClr val="000000"/>
                          </a:solidFill>
                          <a:effectLst/>
                          <a:latin typeface="Cambria"/>
                        </a:rPr>
                        <a:t>dan</a:t>
                      </a:r>
                      <a:r>
                        <a:rPr lang="en-US" sz="1200" b="0" i="0" u="none" strike="noStrike" dirty="0">
                          <a:solidFill>
                            <a:srgbClr val="000000"/>
                          </a:solidFill>
                          <a:effectLst/>
                          <a:latin typeface="Cambria"/>
                        </a:rPr>
                        <a:t> </a:t>
                      </a:r>
                      <a:r>
                        <a:rPr lang="en-US" sz="1200" b="0" i="0" u="none" strike="noStrike" dirty="0" err="1">
                          <a:solidFill>
                            <a:srgbClr val="000000"/>
                          </a:solidFill>
                          <a:effectLst/>
                          <a:latin typeface="Cambria"/>
                        </a:rPr>
                        <a:t>shalat</a:t>
                      </a:r>
                      <a:r>
                        <a:rPr lang="en-US" sz="1200" b="0" i="0" u="none" strike="noStrike" dirty="0">
                          <a:solidFill>
                            <a:srgbClr val="000000"/>
                          </a:solidFill>
                          <a:effectLst/>
                          <a:latin typeface="Cambria"/>
                        </a:rPr>
                        <a:t> </a:t>
                      </a:r>
                      <a:r>
                        <a:rPr lang="en-US" sz="1200" b="0" i="0" u="none" strike="noStrike" dirty="0" err="1">
                          <a:solidFill>
                            <a:srgbClr val="000000"/>
                          </a:solidFill>
                          <a:effectLst/>
                          <a:latin typeface="Cambria"/>
                        </a:rPr>
                        <a:t>sunat</a:t>
                      </a:r>
                      <a:r>
                        <a:rPr lang="en-US" sz="1200" b="0" i="0" u="none" strike="noStrike" dirty="0">
                          <a:solidFill>
                            <a:srgbClr val="000000"/>
                          </a:solidFill>
                          <a:effectLst/>
                          <a:latin typeface="Cambria"/>
                        </a:rPr>
                        <a:t> </a:t>
                      </a:r>
                      <a:r>
                        <a:rPr lang="en-US" sz="1200" b="0" i="0" u="none" strike="noStrike" dirty="0" err="1">
                          <a:solidFill>
                            <a:srgbClr val="000000"/>
                          </a:solidFill>
                          <a:effectLst/>
                          <a:latin typeface="Cambria"/>
                        </a:rPr>
                        <a:t>individu</a:t>
                      </a:r>
                      <a:endParaRPr lang="en-US" sz="1200" b="0" i="0" u="none" strike="noStrike" dirty="0">
                        <a:solidFill>
                          <a:srgbClr val="000000"/>
                        </a:solidFill>
                        <a:effectLst/>
                        <a:latin typeface="Cambria"/>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200" b="0" u="none" strike="noStrike" dirty="0">
                          <a:effectLst/>
                        </a:rPr>
                        <a:t> </a:t>
                      </a:r>
                      <a:r>
                        <a:rPr lang="en-US" sz="1200" b="0" u="none" strike="noStrike" dirty="0" err="1" smtClean="0">
                          <a:effectLst/>
                        </a:rPr>
                        <a:t>Tidak</a:t>
                      </a:r>
                      <a:r>
                        <a:rPr lang="en-US" sz="1200" b="0" u="none" strike="noStrike" dirty="0" smtClean="0">
                          <a:effectLst/>
                        </a:rPr>
                        <a:t> </a:t>
                      </a:r>
                      <a:r>
                        <a:rPr lang="en-US" sz="1200" b="0" u="none" strike="noStrike" dirty="0" err="1" smtClean="0">
                          <a:effectLst/>
                        </a:rPr>
                        <a:t>Langsung</a:t>
                      </a:r>
                      <a:r>
                        <a:rPr lang="en-US" sz="1200" b="0" u="none" strike="noStrike" dirty="0" smtClean="0">
                          <a:effectLst/>
                        </a:rPr>
                        <a:t> </a:t>
                      </a:r>
                      <a:endParaRPr lang="en-US" sz="1200" b="0" i="0" u="none" strike="noStrike" dirty="0" smtClean="0">
                        <a:solidFill>
                          <a:srgbClr val="000000"/>
                        </a:solidFill>
                        <a:effectLst/>
                        <a:latin typeface="Cambria"/>
                      </a:endParaRPr>
                    </a:p>
                    <a:p>
                      <a:pPr algn="ctr" fontAlgn="ctr"/>
                      <a:endParaRPr lang="en-US" sz="12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1600" u="none" strike="noStrike" dirty="0">
                          <a:effectLst/>
                        </a:rPr>
                        <a:t> </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1200" b="0" u="none" strike="noStrike" dirty="0">
                          <a:effectLst/>
                        </a:rPr>
                        <a:t> </a:t>
                      </a:r>
                      <a:endParaRPr lang="en-US" sz="12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1600" u="none" strike="noStrike" dirty="0">
                          <a:effectLst/>
                        </a:rPr>
                        <a:t> </a:t>
                      </a:r>
                      <a:r>
                        <a:rPr lang="en-US" sz="1600" u="none" strike="noStrike" dirty="0" smtClean="0">
                          <a:effectLst/>
                        </a:rPr>
                        <a:t>1.4</a:t>
                      </a:r>
                      <a:endParaRPr lang="en-US" sz="16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1400" u="none" strike="noStrike" dirty="0" err="1" smtClean="0">
                          <a:effectLst/>
                        </a:rPr>
                        <a:t>Berpakaian</a:t>
                      </a:r>
                      <a:r>
                        <a:rPr lang="en-US" sz="1400" u="none" strike="noStrike" dirty="0" smtClean="0">
                          <a:effectLst/>
                        </a:rPr>
                        <a:t> </a:t>
                      </a:r>
                      <a:r>
                        <a:rPr lang="en-US" sz="1400" u="none" strike="noStrike" dirty="0" err="1" smtClean="0">
                          <a:effectLst/>
                        </a:rPr>
                        <a:t>sesuai</a:t>
                      </a:r>
                      <a:r>
                        <a:rPr lang="en-US" sz="1400" u="none" strike="noStrike" dirty="0" smtClean="0">
                          <a:effectLst/>
                        </a:rPr>
                        <a:t> </a:t>
                      </a:r>
                      <a:r>
                        <a:rPr lang="en-US" sz="1400" u="none" strike="noStrike" dirty="0" err="1" smtClean="0">
                          <a:effectLst/>
                        </a:rPr>
                        <a:t>ketentuan</a:t>
                      </a:r>
                      <a:r>
                        <a:rPr lang="en-US" sz="1400" u="none" strike="noStrike" baseline="0" dirty="0" smtClean="0">
                          <a:effectLst/>
                        </a:rPr>
                        <a:t> </a:t>
                      </a:r>
                      <a:r>
                        <a:rPr lang="en-US" sz="1400" u="none" strike="noStrike" baseline="0" dirty="0" err="1" smtClean="0">
                          <a:effectLst/>
                        </a:rPr>
                        <a:t>syariat</a:t>
                      </a:r>
                      <a:r>
                        <a:rPr lang="en-US" sz="1400" u="none" strike="noStrike" baseline="0" dirty="0" smtClean="0">
                          <a:effectLst/>
                        </a:rPr>
                        <a:t> ISLAM</a:t>
                      </a:r>
                      <a:endParaRPr lang="en-US" sz="1400" b="0" i="0" u="none" strike="noStrike" dirty="0">
                        <a:solidFill>
                          <a:srgbClr val="000000"/>
                        </a:solidFill>
                        <a:effectLst/>
                        <a:latin typeface="Cambria"/>
                      </a:endParaRPr>
                    </a:p>
                  </a:txBody>
                  <a:tcPr marL="5819" marR="5819" marT="5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u="none" strike="noStrike" dirty="0" smtClean="0">
                          <a:effectLst/>
                        </a:rPr>
                        <a:t>1 </a:t>
                      </a:r>
                    </a:p>
                    <a:p>
                      <a:pPr marL="0" marR="0" indent="0" algn="ctr" defTabSz="914400" rtl="0" eaLnBrk="1" fontAlgn="ctr"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mbria"/>
                        </a:rPr>
                        <a:t>DD 8</a:t>
                      </a:r>
                    </a:p>
                    <a:p>
                      <a:pPr algn="ctr" fontAlgn="ct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1200" u="none" strike="noStrike" dirty="0">
                          <a:effectLst/>
                        </a:rPr>
                        <a:t> </a:t>
                      </a:r>
                      <a:r>
                        <a:rPr lang="en-US" sz="1200" u="none" strike="noStrike" dirty="0" smtClean="0">
                          <a:effectLst/>
                        </a:rPr>
                        <a:t>DISIPLIN, BERANI </a:t>
                      </a:r>
                      <a:r>
                        <a:rPr lang="en-US" sz="1200" u="none" strike="noStrike" dirty="0" err="1" smtClean="0">
                          <a:effectLst/>
                        </a:rPr>
                        <a:t>dan</a:t>
                      </a:r>
                      <a:r>
                        <a:rPr lang="en-US" sz="1200" u="none" strike="noStrike" dirty="0" smtClean="0">
                          <a:effectLst/>
                        </a:rPr>
                        <a:t> SETIA</a:t>
                      </a:r>
                      <a:endParaRPr lang="en-US" sz="1200" b="0" i="0" u="none" strike="noStrike" dirty="0">
                        <a:solidFill>
                          <a:srgbClr val="000000"/>
                        </a:solidFill>
                        <a:effectLst/>
                        <a:latin typeface="Cambria"/>
                      </a:endParaRPr>
                    </a:p>
                  </a:txBody>
                  <a:tcPr marL="5819" marR="5819" marT="581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200" b="0" u="none" strike="noStrike" dirty="0" err="1" smtClean="0">
                          <a:effectLst/>
                        </a:rPr>
                        <a:t>Tidak</a:t>
                      </a:r>
                      <a:r>
                        <a:rPr lang="en-US" sz="1200" b="0" u="none" strike="noStrike" dirty="0" smtClean="0">
                          <a:effectLst/>
                        </a:rPr>
                        <a:t> </a:t>
                      </a:r>
                    </a:p>
                    <a:p>
                      <a:pPr marL="0" marR="0" indent="0" algn="ctr" defTabSz="914400" rtl="0" eaLnBrk="1" fontAlgn="ctr" latinLnBrk="0" hangingPunct="1">
                        <a:lnSpc>
                          <a:spcPct val="100000"/>
                        </a:lnSpc>
                        <a:spcBef>
                          <a:spcPts val="0"/>
                        </a:spcBef>
                        <a:spcAft>
                          <a:spcPts val="0"/>
                        </a:spcAft>
                        <a:buClrTx/>
                        <a:buSzTx/>
                        <a:buFontTx/>
                        <a:buNone/>
                        <a:tabLst/>
                        <a:defRPr/>
                      </a:pPr>
                      <a:r>
                        <a:rPr lang="en-US" sz="1200" b="0" u="none" strike="noStrike" dirty="0" err="1" smtClean="0">
                          <a:effectLst/>
                        </a:rPr>
                        <a:t>Langsung</a:t>
                      </a:r>
                      <a:r>
                        <a:rPr lang="en-US" sz="1200" b="0" u="none" strike="noStrike" dirty="0" smtClean="0">
                          <a:effectLst/>
                        </a:rPr>
                        <a:t> </a:t>
                      </a:r>
                      <a:endParaRPr lang="en-US" sz="1200" b="0" i="0" u="none" strike="noStrike" dirty="0" smtClean="0">
                        <a:solidFill>
                          <a:srgbClr val="000000"/>
                        </a:solidFill>
                        <a:effectLst/>
                        <a:latin typeface="Cambria"/>
                      </a:endParaRPr>
                    </a:p>
                    <a:p>
                      <a:pPr algn="ctr" fontAlgn="ctr"/>
                      <a:r>
                        <a:rPr lang="en-US" sz="1200" b="0" u="none" strike="noStrike" dirty="0">
                          <a:effectLst/>
                        </a:rPr>
                        <a:t> </a:t>
                      </a:r>
                      <a:endParaRPr lang="en-US" sz="12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1400" u="none" strike="noStrike" dirty="0">
                          <a:effectLst/>
                        </a:rPr>
                        <a:t> </a:t>
                      </a:r>
                      <a:endParaRPr lang="en-US" sz="14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1200" u="none" strike="noStrike" dirty="0">
                          <a:effectLst/>
                        </a:rPr>
                        <a:t> </a:t>
                      </a:r>
                      <a:endParaRPr lang="en-US" sz="1200" b="0" i="0" u="none" strike="noStrike" dirty="0">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201590">
                <a:tc vMerge="1">
                  <a:txBody>
                    <a:bodyPr/>
                    <a:lstStyle/>
                    <a:p>
                      <a:endParaRPr lang="en-US"/>
                    </a:p>
                  </a:txBody>
                  <a:tcP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r h="180207">
                <a:tc vMerge="1">
                  <a:txBody>
                    <a:bodyPr/>
                    <a:lstStyle/>
                    <a:p>
                      <a:endParaRPr lang="en-US"/>
                    </a:p>
                  </a:txBody>
                  <a:tcP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c>
                  <a:txBody>
                    <a:bodyPr/>
                    <a:lstStyle/>
                    <a:p>
                      <a:pPr algn="ctr"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a:effectLst/>
                        </a:rPr>
                        <a:t> </a:t>
                      </a:r>
                      <a:endParaRPr lang="en-US" sz="700" b="0" i="0" u="none" strike="noStrike">
                        <a:solidFill>
                          <a:srgbClr val="000000"/>
                        </a:solidFill>
                        <a:effectLst/>
                        <a:latin typeface="Cambria"/>
                      </a:endParaRPr>
                    </a:p>
                  </a:txBody>
                  <a:tcPr marL="5819" marR="5819" marT="5819" marB="0" anchor="ctr"/>
                </a:tc>
                <a:tc>
                  <a:txBody>
                    <a:bodyPr/>
                    <a:lstStyle/>
                    <a:p>
                      <a:pPr algn="l" fontAlgn="ctr"/>
                      <a:r>
                        <a:rPr lang="en-US" sz="700" u="none" strike="noStrike" dirty="0">
                          <a:effectLst/>
                        </a:rPr>
                        <a:t> </a:t>
                      </a:r>
                      <a:endParaRPr lang="en-US" sz="700" b="0" i="0" u="none" strike="noStrike" dirty="0">
                        <a:solidFill>
                          <a:srgbClr val="000000"/>
                        </a:solidFill>
                        <a:effectLst/>
                        <a:latin typeface="Cambria"/>
                      </a:endParaRPr>
                    </a:p>
                  </a:txBody>
                  <a:tcPr marL="5819" marR="5819" marT="5819" marB="0" anchor="ctr"/>
                </a:tc>
              </a:tr>
            </a:tbl>
          </a:graphicData>
        </a:graphic>
      </p:graphicFrame>
    </p:spTree>
    <p:extLst>
      <p:ext uri="{BB962C8B-B14F-4D97-AF65-F5344CB8AC3E}">
        <p14:creationId xmlns="" xmlns:p14="http://schemas.microsoft.com/office/powerpoint/2010/main" val="1812721752"/>
      </p:ext>
    </p:extLst>
  </p:cSld>
  <p:clrMapOvr>
    <a:masterClrMapping/>
  </p:clrMapOvr>
  <p:transition spd="slow">
    <p:wedg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8153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b="1" dirty="0" err="1" smtClean="0"/>
              <a:t>Contoh</a:t>
            </a:r>
            <a:r>
              <a:rPr lang="en-US" b="1" dirty="0" smtClean="0"/>
              <a:t> Format </a:t>
            </a:r>
            <a:r>
              <a:rPr lang="en-US" b="1" dirty="0" err="1" smtClean="0"/>
              <a:t>Penilaian</a:t>
            </a:r>
            <a:r>
              <a:rPr lang="en-US" b="1" dirty="0" smtClean="0"/>
              <a:t> KI 3 – KI 4                                             </a:t>
            </a:r>
            <a:endParaRPr lang="en-US" b="1" dirty="0"/>
          </a:p>
        </p:txBody>
      </p:sp>
      <p:graphicFrame>
        <p:nvGraphicFramePr>
          <p:cNvPr id="3" name="Table 2"/>
          <p:cNvGraphicFramePr>
            <a:graphicFrameLocks noGrp="1"/>
          </p:cNvGraphicFramePr>
          <p:nvPr>
            <p:extLst>
              <p:ext uri="{D42A27DB-BD31-4B8C-83A1-F6EECF244321}">
                <p14:modId xmlns="" xmlns:p14="http://schemas.microsoft.com/office/powerpoint/2010/main" val="2807547373"/>
              </p:ext>
            </p:extLst>
          </p:nvPr>
        </p:nvGraphicFramePr>
        <p:xfrm>
          <a:off x="0" y="709863"/>
          <a:ext cx="9144001" cy="5679229"/>
        </p:xfrm>
        <a:graphic>
          <a:graphicData uri="http://schemas.openxmlformats.org/drawingml/2006/table">
            <a:tbl>
              <a:tblPr firstRow="1" firstCol="1" bandRow="1">
                <a:tableStyleId>{5C22544A-7EE6-4342-B048-85BDC9FD1C3A}</a:tableStyleId>
              </a:tblPr>
              <a:tblGrid>
                <a:gridCol w="2209800"/>
                <a:gridCol w="436138"/>
                <a:gridCol w="309354"/>
                <a:gridCol w="702308"/>
                <a:gridCol w="535108"/>
                <a:gridCol w="1065092"/>
                <a:gridCol w="1981200"/>
                <a:gridCol w="1905001"/>
              </a:tblGrid>
              <a:tr h="356937">
                <a:tc>
                  <a:txBody>
                    <a:bodyPr/>
                    <a:lstStyle/>
                    <a:p>
                      <a:pPr marL="0" marR="201930">
                        <a:lnSpc>
                          <a:spcPct val="115000"/>
                        </a:lnSpc>
                        <a:spcBef>
                          <a:spcPts val="0"/>
                        </a:spcBef>
                        <a:spcAft>
                          <a:spcPts val="0"/>
                        </a:spcAft>
                      </a:pPr>
                      <a:r>
                        <a:rPr lang="en-US" sz="1400" dirty="0" err="1">
                          <a:effectLst/>
                        </a:rPr>
                        <a:t>Hari</a:t>
                      </a:r>
                      <a:r>
                        <a:rPr lang="en-US" sz="1400" dirty="0">
                          <a:effectLst/>
                        </a:rPr>
                        <a:t> :</a:t>
                      </a:r>
                      <a:endParaRPr lang="en-US" sz="1400" dirty="0">
                        <a:effectLst/>
                        <a:latin typeface="Calibri"/>
                        <a:ea typeface="Times New Roman"/>
                        <a:cs typeface="Times New Roman"/>
                      </a:endParaRPr>
                    </a:p>
                  </a:txBody>
                  <a:tcPr marL="26051" marR="26051" marT="0" marB="0"/>
                </a:tc>
                <a:tc gridSpan="4">
                  <a:txBody>
                    <a:bodyPr/>
                    <a:lstStyle/>
                    <a:p>
                      <a:pPr marL="0" marR="201930">
                        <a:lnSpc>
                          <a:spcPct val="115000"/>
                        </a:lnSpc>
                        <a:spcBef>
                          <a:spcPts val="0"/>
                        </a:spcBef>
                        <a:spcAft>
                          <a:spcPts val="0"/>
                        </a:spcAft>
                      </a:pPr>
                      <a:r>
                        <a:rPr lang="en-US" sz="1400" dirty="0" err="1" smtClean="0">
                          <a:effectLst/>
                        </a:rPr>
                        <a:t>Tanggal</a:t>
                      </a:r>
                      <a:r>
                        <a:rPr lang="en-US" sz="1400" dirty="0" smtClean="0">
                          <a:effectLst/>
                        </a:rPr>
                        <a:t> </a:t>
                      </a:r>
                      <a:r>
                        <a:rPr lang="en-US" sz="1400" dirty="0">
                          <a:effectLst/>
                        </a:rPr>
                        <a:t>:</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201930">
                        <a:lnSpc>
                          <a:spcPct val="115000"/>
                        </a:lnSpc>
                        <a:spcBef>
                          <a:spcPts val="0"/>
                        </a:spcBef>
                        <a:spcAft>
                          <a:spcPts val="0"/>
                        </a:spcAft>
                      </a:pPr>
                      <a:r>
                        <a:rPr lang="en-US" sz="1400">
                          <a:effectLst/>
                        </a:rPr>
                        <a:t>Tempat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r>
              <a:tr h="279614">
                <a:tc>
                  <a:txBody>
                    <a:bodyPr/>
                    <a:lstStyle/>
                    <a:p>
                      <a:pPr marL="0" marR="201930">
                        <a:lnSpc>
                          <a:spcPct val="115000"/>
                        </a:lnSpc>
                        <a:spcBef>
                          <a:spcPts val="0"/>
                        </a:spcBef>
                        <a:spcAft>
                          <a:spcPts val="0"/>
                        </a:spcAft>
                      </a:pPr>
                      <a:r>
                        <a:rPr lang="en-US" sz="1400" dirty="0" err="1">
                          <a:effectLst/>
                        </a:rPr>
                        <a:t>Nama</a:t>
                      </a:r>
                      <a:r>
                        <a:rPr lang="en-US" sz="1400" dirty="0">
                          <a:effectLst/>
                        </a:rPr>
                        <a:t> :</a:t>
                      </a:r>
                      <a:endParaRPr lang="en-US" sz="1400" dirty="0">
                        <a:effectLst/>
                        <a:latin typeface="Calibri"/>
                        <a:ea typeface="Times New Roman"/>
                        <a:cs typeface="Times New Roman"/>
                      </a:endParaRPr>
                    </a:p>
                  </a:txBody>
                  <a:tcPr marL="26051" marR="26051" marT="0" marB="0"/>
                </a:tc>
                <a:tc gridSpan="4">
                  <a:txBody>
                    <a:bodyPr/>
                    <a:lstStyle/>
                    <a:p>
                      <a:pPr marL="0" marR="201930">
                        <a:lnSpc>
                          <a:spcPct val="115000"/>
                        </a:lnSpc>
                        <a:spcBef>
                          <a:spcPts val="0"/>
                        </a:spcBef>
                        <a:spcAft>
                          <a:spcPts val="0"/>
                        </a:spcAft>
                      </a:pPr>
                      <a:r>
                        <a:rPr lang="en-US" sz="1400">
                          <a:effectLst/>
                        </a:rPr>
                        <a:t>Kelas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201930">
                        <a:lnSpc>
                          <a:spcPct val="115000"/>
                        </a:lnSpc>
                        <a:spcBef>
                          <a:spcPts val="0"/>
                        </a:spcBef>
                        <a:spcAft>
                          <a:spcPts val="0"/>
                        </a:spcAft>
                      </a:pPr>
                      <a:r>
                        <a:rPr lang="en-US" sz="1400">
                          <a:effectLst/>
                        </a:rPr>
                        <a:t>Kelompok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r>
              <a:tr h="93205">
                <a:tc gridSpan="8">
                  <a:txBody>
                    <a:bodyPr/>
                    <a:lstStyle/>
                    <a:p>
                      <a:pPr marL="0" marR="201930">
                        <a:lnSpc>
                          <a:spcPct val="115000"/>
                        </a:lnSpc>
                        <a:spcBef>
                          <a:spcPts val="0"/>
                        </a:spcBef>
                        <a:spcAft>
                          <a:spcPts val="0"/>
                        </a:spcAft>
                      </a:pPr>
                      <a:r>
                        <a:rPr lang="en-US" sz="1400" dirty="0">
                          <a:effectLst/>
                        </a:rPr>
                        <a:t>Mata </a:t>
                      </a:r>
                      <a:r>
                        <a:rPr lang="en-US" sz="1400" dirty="0" err="1">
                          <a:effectLst/>
                        </a:rPr>
                        <a:t>Pelajaran</a:t>
                      </a:r>
                      <a:r>
                        <a:rPr lang="en-US" sz="1400" dirty="0">
                          <a:effectLst/>
                        </a:rPr>
                        <a:t>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3205">
                <a:tc gridSpan="8">
                  <a:txBody>
                    <a:bodyPr/>
                    <a:lstStyle/>
                    <a:p>
                      <a:pPr marL="0" marR="201930">
                        <a:lnSpc>
                          <a:spcPct val="115000"/>
                        </a:lnSpc>
                        <a:spcBef>
                          <a:spcPts val="0"/>
                        </a:spcBef>
                        <a:spcAft>
                          <a:spcPts val="0"/>
                        </a:spcAft>
                      </a:pPr>
                      <a:r>
                        <a:rPr lang="en-US" sz="1400" dirty="0" err="1">
                          <a:effectLst/>
                        </a:rPr>
                        <a:t>Kompetensi</a:t>
                      </a:r>
                      <a:r>
                        <a:rPr lang="en-US" sz="1400" dirty="0">
                          <a:effectLst/>
                        </a:rPr>
                        <a:t> </a:t>
                      </a:r>
                      <a:r>
                        <a:rPr lang="en-US" sz="1400" dirty="0" err="1">
                          <a:effectLst/>
                        </a:rPr>
                        <a:t>Inti</a:t>
                      </a:r>
                      <a:r>
                        <a:rPr lang="en-US" sz="1400" dirty="0">
                          <a:effectLst/>
                        </a:rPr>
                        <a:t> 3 </a:t>
                      </a:r>
                      <a:r>
                        <a:rPr lang="en-US" sz="1400" dirty="0" err="1">
                          <a:effectLst/>
                        </a:rPr>
                        <a:t>dan</a:t>
                      </a:r>
                      <a:r>
                        <a:rPr lang="en-US" sz="1400" dirty="0">
                          <a:effectLst/>
                        </a:rPr>
                        <a:t> 4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3205">
                <a:tc rowSpan="2" gridSpan="3">
                  <a:txBody>
                    <a:bodyPr/>
                    <a:lstStyle/>
                    <a:p>
                      <a:pPr marL="0" marR="201930">
                        <a:lnSpc>
                          <a:spcPct val="115000"/>
                        </a:lnSpc>
                        <a:spcBef>
                          <a:spcPts val="0"/>
                        </a:spcBef>
                        <a:spcAft>
                          <a:spcPts val="0"/>
                        </a:spcAft>
                      </a:pPr>
                      <a:r>
                        <a:rPr lang="en-US" sz="1400" dirty="0" err="1">
                          <a:effectLst/>
                        </a:rPr>
                        <a:t>Kompetensi</a:t>
                      </a:r>
                      <a:r>
                        <a:rPr lang="en-US" sz="1400" dirty="0">
                          <a:effectLst/>
                        </a:rPr>
                        <a:t> </a:t>
                      </a:r>
                      <a:r>
                        <a:rPr lang="en-US" sz="1400" dirty="0" err="1">
                          <a:effectLst/>
                        </a:rPr>
                        <a:t>Dasar</a:t>
                      </a:r>
                      <a:r>
                        <a:rPr lang="en-US" sz="1400" dirty="0">
                          <a:effectLst/>
                        </a:rPr>
                        <a:t> :</a:t>
                      </a:r>
                      <a:endParaRPr lang="en-US" sz="1400" dirty="0">
                        <a:effectLst/>
                        <a:latin typeface="Calibri"/>
                        <a:ea typeface="Times New Roman"/>
                        <a:cs typeface="Times New Roman"/>
                      </a:endParaRPr>
                    </a:p>
                  </a:txBody>
                  <a:tcPr marL="26051" marR="26051" marT="0" marB="0"/>
                </a:tc>
                <a:tc rowSpan="2" hMerge="1">
                  <a:txBody>
                    <a:bodyPr/>
                    <a:lstStyle/>
                    <a:p>
                      <a:endParaRPr lang="en-US"/>
                    </a:p>
                  </a:txBody>
                  <a:tcPr/>
                </a:tc>
                <a:tc rowSpan="2" hMerge="1">
                  <a:txBody>
                    <a:bodyPr/>
                    <a:lstStyle/>
                    <a:p>
                      <a:endParaRPr lang="en-US"/>
                    </a:p>
                  </a:txBody>
                  <a:tcPr/>
                </a:tc>
                <a:tc>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r>
              <a:tr h="93205">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r>
              <a:tr h="93205">
                <a:tc rowSpan="2" gridSpan="4">
                  <a:txBody>
                    <a:bodyPr/>
                    <a:lstStyle/>
                    <a:p>
                      <a:pPr marL="0" marR="201930">
                        <a:lnSpc>
                          <a:spcPct val="115000"/>
                        </a:lnSpc>
                        <a:spcBef>
                          <a:spcPts val="0"/>
                        </a:spcBef>
                        <a:spcAft>
                          <a:spcPts val="0"/>
                        </a:spcAft>
                      </a:pPr>
                      <a:r>
                        <a:rPr lang="en-US" sz="1400" dirty="0" err="1">
                          <a:effectLst/>
                        </a:rPr>
                        <a:t>Hasil</a:t>
                      </a:r>
                      <a:r>
                        <a:rPr lang="en-US" sz="1400" dirty="0">
                          <a:effectLst/>
                        </a:rPr>
                        <a:t> </a:t>
                      </a:r>
                      <a:r>
                        <a:rPr lang="en-US" sz="1400" dirty="0" err="1">
                          <a:effectLst/>
                        </a:rPr>
                        <a:t>Identifikasi</a:t>
                      </a:r>
                      <a:r>
                        <a:rPr lang="en-US" sz="1400" dirty="0">
                          <a:effectLst/>
                        </a:rPr>
                        <a:t> </a:t>
                      </a:r>
                      <a:r>
                        <a:rPr lang="en-US" sz="1400" dirty="0" err="1">
                          <a:effectLst/>
                        </a:rPr>
                        <a:t>Muatan</a:t>
                      </a:r>
                      <a:r>
                        <a:rPr lang="en-US" sz="1400" dirty="0">
                          <a:effectLst/>
                        </a:rPr>
                        <a:t> </a:t>
                      </a:r>
                      <a:r>
                        <a:rPr lang="en-US" sz="1400" dirty="0" err="1">
                          <a:effectLst/>
                        </a:rPr>
                        <a:t>Pembelajaran</a:t>
                      </a:r>
                      <a:r>
                        <a:rPr lang="en-US" sz="1400" dirty="0">
                          <a:effectLst/>
                        </a:rPr>
                        <a:t> :</a:t>
                      </a:r>
                      <a:endParaRPr lang="en-US" sz="1400" dirty="0">
                        <a:effectLst/>
                        <a:latin typeface="Calibri"/>
                        <a:ea typeface="Times New Roman"/>
                        <a:cs typeface="Times New Roman"/>
                      </a:endParaRPr>
                    </a:p>
                  </a:txBody>
                  <a:tcPr marL="26051" marR="26051" marT="0" marB="0"/>
                </a:tc>
                <a:tc rowSpan="2" hMerge="1">
                  <a:txBody>
                    <a:bodyPr/>
                    <a:lstStyle/>
                    <a:p>
                      <a:endParaRPr lang="en-US"/>
                    </a:p>
                  </a:txBody>
                  <a:tcPr/>
                </a:tc>
                <a:tc rowSpan="2" hMerge="1">
                  <a:txBody>
                    <a:bodyPr/>
                    <a:lstStyle/>
                    <a:p>
                      <a:endParaRPr lang="en-US"/>
                    </a:p>
                  </a:txBody>
                  <a:tcPr/>
                </a:tc>
                <a:tc rowSpan="2" hMerge="1">
                  <a:txBody>
                    <a:bodyPr/>
                    <a:lstStyle/>
                    <a:p>
                      <a:endParaRPr lang="en-US"/>
                    </a:p>
                  </a:txBody>
                  <a:tcPr/>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r>
              <a:tr h="186409">
                <a:tc gridSpan="4"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r>
              <a:tr h="559227">
                <a:tc gridSpan="8">
                  <a:txBody>
                    <a:bodyPr/>
                    <a:lstStyle/>
                    <a:p>
                      <a:pPr marL="0" marR="201930">
                        <a:lnSpc>
                          <a:spcPct val="115000"/>
                        </a:lnSpc>
                        <a:spcBef>
                          <a:spcPts val="0"/>
                        </a:spcBef>
                        <a:spcAft>
                          <a:spcPts val="0"/>
                        </a:spcAft>
                      </a:pPr>
                      <a:r>
                        <a:rPr lang="en-US" sz="1400" dirty="0" err="1">
                          <a:effectLst/>
                        </a:rPr>
                        <a:t>Kegiatan</a:t>
                      </a:r>
                      <a:r>
                        <a:rPr lang="en-US" sz="1400" dirty="0">
                          <a:effectLst/>
                        </a:rPr>
                        <a:t> </a:t>
                      </a:r>
                      <a:r>
                        <a:rPr lang="en-US" sz="1400" dirty="0" err="1">
                          <a:effectLst/>
                        </a:rPr>
                        <a:t>Kepramukaan</a:t>
                      </a:r>
                      <a:r>
                        <a:rPr lang="en-US" sz="1400" dirty="0">
                          <a:effectLst/>
                        </a:rPr>
                        <a:t> </a:t>
                      </a:r>
                      <a:r>
                        <a:rPr lang="en-US" sz="1400">
                          <a:effectLst/>
                        </a:rPr>
                        <a:t>: </a:t>
                      </a:r>
                      <a:r>
                        <a:rPr lang="en-US" sz="1400" smtClean="0">
                          <a:effectLst/>
                        </a:rPr>
                        <a:t>SKU </a:t>
                      </a:r>
                      <a:endParaRPr lang="en-US" sz="1400" dirty="0">
                        <a:effectLst/>
                      </a:endParaRPr>
                    </a:p>
                    <a:p>
                      <a:pPr marL="0" marR="201930">
                        <a:lnSpc>
                          <a:spcPct val="115000"/>
                        </a:lnSpc>
                        <a:spcBef>
                          <a:spcPts val="0"/>
                        </a:spcBef>
                        <a:spcAft>
                          <a:spcPts val="0"/>
                        </a:spcAft>
                      </a:pPr>
                      <a:r>
                        <a:rPr lang="en-US" sz="1400" dirty="0">
                          <a:effectLst/>
                        </a:rPr>
                        <a:t> </a:t>
                      </a:r>
                    </a:p>
                    <a:p>
                      <a:pPr marL="0" marR="201930">
                        <a:lnSpc>
                          <a:spcPct val="115000"/>
                        </a:lnSpc>
                        <a:spcBef>
                          <a:spcPts val="0"/>
                        </a:spcBef>
                        <a:spcAft>
                          <a:spcPts val="0"/>
                        </a:spcAft>
                      </a:pPr>
                      <a:r>
                        <a:rPr lang="en-US" sz="1400" dirty="0">
                          <a:effectLst/>
                        </a:rPr>
                        <a:t> </a:t>
                      </a:r>
                      <a:endParaRPr lang="en-US" sz="1400" dirty="0" smtClean="0">
                        <a:effectLst/>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45637">
                <a:tc gridSpan="8">
                  <a:txBody>
                    <a:bodyPr/>
                    <a:lstStyle/>
                    <a:p>
                      <a:pPr marL="0" marR="201930" algn="just">
                        <a:lnSpc>
                          <a:spcPct val="115000"/>
                        </a:lnSpc>
                        <a:spcBef>
                          <a:spcPts val="0"/>
                        </a:spcBef>
                        <a:spcAft>
                          <a:spcPts val="0"/>
                        </a:spcAft>
                      </a:pPr>
                      <a:r>
                        <a:rPr lang="en-US" sz="1400" dirty="0" err="1">
                          <a:effectLst/>
                        </a:rPr>
                        <a:t>Evaluasi</a:t>
                      </a:r>
                      <a:r>
                        <a:rPr lang="en-US" sz="1400" dirty="0">
                          <a:effectLst/>
                        </a:rPr>
                        <a:t> Pembina </a:t>
                      </a:r>
                      <a:r>
                        <a:rPr lang="en-US" sz="1400" dirty="0" err="1">
                          <a:effectLst/>
                        </a:rPr>
                        <a:t>Pramuka</a:t>
                      </a:r>
                      <a:r>
                        <a:rPr lang="en-US" sz="1400" dirty="0">
                          <a:effectLst/>
                        </a:rPr>
                        <a:t> </a:t>
                      </a:r>
                      <a:r>
                        <a:rPr lang="en-US" sz="1400" dirty="0" err="1">
                          <a:effectLst/>
                        </a:rPr>
                        <a:t>berkaitan</a:t>
                      </a:r>
                      <a:r>
                        <a:rPr lang="en-US" sz="1400" dirty="0">
                          <a:effectLst/>
                        </a:rPr>
                        <a:t> </a:t>
                      </a:r>
                      <a:r>
                        <a:rPr lang="en-US" sz="1400" dirty="0" err="1">
                          <a:effectLst/>
                        </a:rPr>
                        <a:t>aktifitas</a:t>
                      </a:r>
                      <a:r>
                        <a:rPr lang="en-US" sz="1400" dirty="0">
                          <a:effectLst/>
                        </a:rPr>
                        <a:t> </a:t>
                      </a:r>
                      <a:r>
                        <a:rPr lang="en-US" sz="1400" dirty="0" err="1">
                          <a:effectLst/>
                        </a:rPr>
                        <a:t>latihan</a:t>
                      </a:r>
                      <a:r>
                        <a:rPr lang="en-US" sz="1400" dirty="0">
                          <a:effectLst/>
                        </a:rPr>
                        <a:t> yang </a:t>
                      </a:r>
                      <a:r>
                        <a:rPr lang="en-US" sz="1400" dirty="0" err="1">
                          <a:effectLst/>
                        </a:rPr>
                        <a:t>mencakup</a:t>
                      </a:r>
                      <a:r>
                        <a:rPr lang="en-US" sz="1400" dirty="0">
                          <a:effectLst/>
                        </a:rPr>
                        <a:t> ; MENGAMATI, MENANYA, MENGUMPULKAN DATA, MENGASOSIASIKAN </a:t>
                      </a:r>
                      <a:r>
                        <a:rPr lang="en-US" sz="1400" dirty="0" err="1">
                          <a:effectLst/>
                        </a:rPr>
                        <a:t>dan</a:t>
                      </a:r>
                      <a:r>
                        <a:rPr lang="en-US" sz="1400" dirty="0">
                          <a:effectLst/>
                        </a:rPr>
                        <a:t> MENGKOMUNIKASIKAN :</a:t>
                      </a:r>
                    </a:p>
                    <a:p>
                      <a:pPr marL="0" marR="201930" algn="just">
                        <a:lnSpc>
                          <a:spcPct val="115000"/>
                        </a:lnSpc>
                        <a:spcBef>
                          <a:spcPts val="0"/>
                        </a:spcBef>
                        <a:spcAft>
                          <a:spcPts val="0"/>
                        </a:spcAft>
                      </a:pPr>
                      <a:r>
                        <a:rPr lang="en-US" sz="1400" dirty="0">
                          <a:effectLst/>
                        </a:rPr>
                        <a:t> </a:t>
                      </a:r>
                    </a:p>
                    <a:p>
                      <a:pPr marL="0" marR="201930" algn="just">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3205">
                <a:tc gridSpan="8">
                  <a:txBody>
                    <a:bodyPr/>
                    <a:lstStyle/>
                    <a:p>
                      <a:pPr marL="0" marR="201930">
                        <a:lnSpc>
                          <a:spcPct val="115000"/>
                        </a:lnSpc>
                        <a:spcBef>
                          <a:spcPts val="0"/>
                        </a:spcBef>
                        <a:spcAft>
                          <a:spcPts val="0"/>
                        </a:spcAft>
                      </a:pPr>
                      <a:r>
                        <a:rPr lang="en-US" sz="1400" dirty="0" err="1">
                          <a:effectLst/>
                        </a:rPr>
                        <a:t>Penilaian</a:t>
                      </a:r>
                      <a:r>
                        <a:rPr lang="en-US" sz="1400" dirty="0">
                          <a:effectLst/>
                        </a:rPr>
                        <a:t>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8090">
                <a:tc gridSpan="2">
                  <a:txBody>
                    <a:bodyPr/>
                    <a:lstStyle/>
                    <a:p>
                      <a:pPr marL="0" marR="201930" lvl="0" indent="0">
                        <a:lnSpc>
                          <a:spcPct val="115000"/>
                        </a:lnSpc>
                        <a:spcBef>
                          <a:spcPts val="0"/>
                        </a:spcBef>
                        <a:spcAft>
                          <a:spcPts val="0"/>
                        </a:spcAft>
                        <a:buFont typeface="+mj-lt"/>
                        <a:buNone/>
                      </a:pPr>
                      <a:r>
                        <a:rPr lang="en-US" sz="1400" dirty="0" smtClean="0">
                          <a:effectLst/>
                        </a:rPr>
                        <a:t>1. </a:t>
                      </a:r>
                      <a:r>
                        <a:rPr lang="en-US" sz="1400" dirty="0" err="1" smtClean="0">
                          <a:effectLst/>
                        </a:rPr>
                        <a:t>Kerjasama</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gridSpan="4">
                  <a:txBody>
                    <a:bodyPr/>
                    <a:lstStyle/>
                    <a:p>
                      <a:pPr marL="0" marR="201930" lvl="0" indent="0">
                        <a:lnSpc>
                          <a:spcPct val="115000"/>
                        </a:lnSpc>
                        <a:spcBef>
                          <a:spcPts val="0"/>
                        </a:spcBef>
                        <a:spcAft>
                          <a:spcPts val="0"/>
                        </a:spcAft>
                        <a:buFont typeface="+mj-lt"/>
                        <a:buNone/>
                      </a:pPr>
                      <a:r>
                        <a:rPr lang="en-US" sz="1400" dirty="0" smtClean="0">
                          <a:effectLst/>
                        </a:rPr>
                        <a:t>2. </a:t>
                      </a:r>
                      <a:r>
                        <a:rPr lang="en-US" sz="1400" dirty="0" err="1" smtClean="0">
                          <a:effectLst/>
                        </a:rPr>
                        <a:t>Disiplin</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201930" lvl="0" indent="0">
                        <a:lnSpc>
                          <a:spcPct val="115000"/>
                        </a:lnSpc>
                        <a:spcBef>
                          <a:spcPts val="0"/>
                        </a:spcBef>
                        <a:spcAft>
                          <a:spcPts val="0"/>
                        </a:spcAft>
                        <a:buFont typeface="+mj-lt"/>
                        <a:buNone/>
                      </a:pPr>
                      <a:r>
                        <a:rPr lang="en-US" sz="1400" dirty="0" smtClean="0">
                          <a:effectLst/>
                        </a:rPr>
                        <a:t>3. </a:t>
                      </a:r>
                      <a:r>
                        <a:rPr lang="en-US" sz="1400" dirty="0" err="1" smtClean="0">
                          <a:effectLst/>
                        </a:rPr>
                        <a:t>Kejujuran</a:t>
                      </a:r>
                      <a:endParaRPr lang="en-US" sz="1400" dirty="0">
                        <a:effectLst/>
                        <a:latin typeface="Calibri"/>
                        <a:ea typeface="Times New Roman"/>
                        <a:cs typeface="Times New Roman"/>
                      </a:endParaRPr>
                    </a:p>
                  </a:txBody>
                  <a:tcPr marL="26051" marR="26051" marT="0" marB="0"/>
                </a:tc>
                <a:tc>
                  <a:txBody>
                    <a:bodyPr/>
                    <a:lstStyle/>
                    <a:p>
                      <a:pPr marL="0" marR="201930" lvl="0" indent="0">
                        <a:lnSpc>
                          <a:spcPct val="115000"/>
                        </a:lnSpc>
                        <a:spcBef>
                          <a:spcPts val="0"/>
                        </a:spcBef>
                        <a:spcAft>
                          <a:spcPts val="0"/>
                        </a:spcAft>
                        <a:buFont typeface="+mj-lt"/>
                        <a:buNone/>
                      </a:pPr>
                      <a:r>
                        <a:rPr lang="en-US" sz="1400" dirty="0" smtClean="0">
                          <a:effectLst/>
                        </a:rPr>
                        <a:t>4. </a:t>
                      </a:r>
                      <a:r>
                        <a:rPr lang="en-US" sz="1400" dirty="0" err="1" smtClean="0">
                          <a:effectLst/>
                        </a:rPr>
                        <a:t>Aktifitas</a:t>
                      </a:r>
                      <a:endParaRPr lang="en-US" sz="1400" dirty="0">
                        <a:effectLst/>
                        <a:latin typeface="Calibri"/>
                        <a:ea typeface="Times New Roman"/>
                        <a:cs typeface="Times New Roman"/>
                      </a:endParaRPr>
                    </a:p>
                  </a:txBody>
                  <a:tcPr marL="26051" marR="26051" marT="0" marB="0"/>
                </a:tc>
              </a:tr>
              <a:tr h="93205">
                <a:tc gridSpan="2">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r>
              <a:tr h="288036">
                <a:tc gridSpan="2">
                  <a:txBody>
                    <a:bodyPr/>
                    <a:lstStyle/>
                    <a:p>
                      <a:pPr marL="0" marR="201930" lvl="0" indent="0">
                        <a:lnSpc>
                          <a:spcPct val="115000"/>
                        </a:lnSpc>
                        <a:spcBef>
                          <a:spcPts val="0"/>
                        </a:spcBef>
                        <a:spcAft>
                          <a:spcPts val="0"/>
                        </a:spcAft>
                        <a:buFont typeface="+mj-lt"/>
                        <a:buNone/>
                      </a:pPr>
                      <a:r>
                        <a:rPr lang="en-US" sz="1400" dirty="0" smtClean="0">
                          <a:effectLst/>
                        </a:rPr>
                        <a:t>5. </a:t>
                      </a:r>
                      <a:r>
                        <a:rPr lang="en-US" sz="1400" dirty="0" err="1" smtClean="0">
                          <a:effectLst/>
                        </a:rPr>
                        <a:t>Pemahaman</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gridSpan="4">
                  <a:txBody>
                    <a:bodyPr/>
                    <a:lstStyle/>
                    <a:p>
                      <a:pPr marL="0" marR="201930" lvl="0" indent="0">
                        <a:lnSpc>
                          <a:spcPct val="115000"/>
                        </a:lnSpc>
                        <a:spcBef>
                          <a:spcPts val="0"/>
                        </a:spcBef>
                        <a:spcAft>
                          <a:spcPts val="0"/>
                        </a:spcAft>
                        <a:buFont typeface="+mj-lt"/>
                        <a:buNone/>
                      </a:pPr>
                      <a:r>
                        <a:rPr lang="en-US" sz="1400" dirty="0" smtClean="0">
                          <a:effectLst/>
                        </a:rPr>
                        <a:t>6. </a:t>
                      </a:r>
                      <a:r>
                        <a:rPr lang="en-US" sz="1400" dirty="0" err="1" smtClean="0">
                          <a:effectLst/>
                        </a:rPr>
                        <a:t>Penghayatan</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201930" lvl="0" indent="0">
                        <a:lnSpc>
                          <a:spcPct val="115000"/>
                        </a:lnSpc>
                        <a:spcBef>
                          <a:spcPts val="0"/>
                        </a:spcBef>
                        <a:spcAft>
                          <a:spcPts val="0"/>
                        </a:spcAft>
                        <a:buFont typeface="+mj-lt"/>
                        <a:buNone/>
                      </a:pPr>
                      <a:r>
                        <a:rPr lang="en-US" sz="1400" dirty="0" smtClean="0">
                          <a:effectLst/>
                        </a:rPr>
                        <a:t>7. </a:t>
                      </a:r>
                      <a:r>
                        <a:rPr lang="en-US" sz="1400" dirty="0" err="1" smtClean="0">
                          <a:effectLst/>
                        </a:rPr>
                        <a:t>Penerapan</a:t>
                      </a:r>
                      <a:endParaRPr lang="en-US" sz="1400" dirty="0">
                        <a:effectLst/>
                        <a:latin typeface="Calibri"/>
                        <a:ea typeface="Times New Roman"/>
                        <a:cs typeface="Times New Roman"/>
                      </a:endParaRPr>
                    </a:p>
                  </a:txBody>
                  <a:tcPr marL="26051" marR="26051" marT="0" marB="0"/>
                </a:tc>
                <a:tc>
                  <a:txBody>
                    <a:bodyPr/>
                    <a:lstStyle/>
                    <a:p>
                      <a:pPr marL="0" marR="201930">
                        <a:lnSpc>
                          <a:spcPct val="115000"/>
                        </a:lnSpc>
                        <a:spcBef>
                          <a:spcPts val="0"/>
                        </a:spcBef>
                        <a:spcAft>
                          <a:spcPts val="0"/>
                        </a:spcAft>
                        <a:tabLst>
                          <a:tab pos="1247775" algn="l"/>
                        </a:tabLst>
                      </a:pPr>
                      <a:r>
                        <a:rPr lang="en-US" sz="1400" dirty="0">
                          <a:effectLst/>
                        </a:rPr>
                        <a:t>8. </a:t>
                      </a:r>
                      <a:r>
                        <a:rPr lang="en-US" sz="1400" dirty="0" err="1">
                          <a:effectLst/>
                        </a:rPr>
                        <a:t>Demonstrasi</a:t>
                      </a:r>
                      <a:endParaRPr lang="en-US" sz="1400" dirty="0">
                        <a:effectLst/>
                        <a:latin typeface="Calibri"/>
                        <a:ea typeface="Times New Roman"/>
                        <a:cs typeface="Times New Roman"/>
                      </a:endParaRPr>
                    </a:p>
                  </a:txBody>
                  <a:tcPr marL="26051" marR="26051" marT="0" marB="0"/>
                </a:tc>
              </a:tr>
              <a:tr h="93205">
                <a:tc gridSpan="2">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gridSpan="4">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201930">
                        <a:lnSpc>
                          <a:spcPct val="115000"/>
                        </a:lnSpc>
                        <a:spcBef>
                          <a:spcPts val="0"/>
                        </a:spcBef>
                        <a:spcAft>
                          <a:spcPts val="0"/>
                        </a:spcAft>
                      </a:pPr>
                      <a:r>
                        <a:rPr lang="en-US" sz="1400">
                          <a:effectLst/>
                        </a:rPr>
                        <a:t> </a:t>
                      </a:r>
                      <a:endParaRPr lang="en-US" sz="1400">
                        <a:effectLst/>
                        <a:latin typeface="Calibri"/>
                        <a:ea typeface="Times New Roman"/>
                        <a:cs typeface="Times New Roman"/>
                      </a:endParaRPr>
                    </a:p>
                  </a:txBody>
                  <a:tcPr marL="26051" marR="26051" marT="0" marB="0"/>
                </a:tc>
                <a:tc>
                  <a:txBody>
                    <a:bodyPr/>
                    <a:lstStyle/>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r>
              <a:tr h="279614">
                <a:tc gridSpan="8">
                  <a:txBody>
                    <a:bodyPr/>
                    <a:lstStyle/>
                    <a:p>
                      <a:pPr marL="0" marR="201930">
                        <a:lnSpc>
                          <a:spcPct val="115000"/>
                        </a:lnSpc>
                        <a:spcBef>
                          <a:spcPts val="0"/>
                        </a:spcBef>
                        <a:spcAft>
                          <a:spcPts val="0"/>
                        </a:spcAft>
                      </a:pPr>
                      <a:r>
                        <a:rPr lang="en-US" sz="1400" dirty="0" err="1">
                          <a:effectLst/>
                        </a:rPr>
                        <a:t>Kesimpulan</a:t>
                      </a:r>
                      <a:r>
                        <a:rPr lang="en-US" sz="1400" dirty="0">
                          <a:effectLst/>
                        </a:rPr>
                        <a:t> : </a:t>
                      </a:r>
                    </a:p>
                    <a:p>
                      <a:pPr marL="0" marR="201930">
                        <a:lnSpc>
                          <a:spcPct val="115000"/>
                        </a:lnSpc>
                        <a:spcBef>
                          <a:spcPts val="0"/>
                        </a:spcBef>
                        <a:spcAft>
                          <a:spcPts val="0"/>
                        </a:spcAft>
                      </a:pPr>
                      <a:r>
                        <a:rPr lang="en-US" sz="1400" dirty="0">
                          <a:effectLst/>
                        </a:rPr>
                        <a:t>  </a:t>
                      </a:r>
                      <a:endParaRPr lang="en-US" sz="1400" dirty="0">
                        <a:effectLst/>
                        <a:latin typeface="Calibri"/>
                        <a:ea typeface="Times New Roman"/>
                        <a:cs typeface="Times New Roman"/>
                      </a:endParaRPr>
                    </a:p>
                  </a:txBody>
                  <a:tcPr marL="26051" marR="26051"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10" name="Rectangle 9"/>
          <p:cNvSpPr/>
          <p:nvPr/>
        </p:nvSpPr>
        <p:spPr>
          <a:xfrm>
            <a:off x="6265862" y="5924550"/>
            <a:ext cx="2878138" cy="914400"/>
          </a:xfrm>
          <a:prstGeom prst="rect">
            <a:avLst/>
          </a:prstGeom>
          <a:solidFill>
            <a:schemeClr val="bg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dirty="0">
                <a:solidFill>
                  <a:srgbClr val="000000"/>
                </a:solidFill>
                <a:effectLst/>
                <a:ea typeface="Times New Roman"/>
                <a:cs typeface="Times New Roman"/>
              </a:rPr>
              <a:t> </a:t>
            </a:r>
            <a:endParaRPr lang="en-US" sz="1400" dirty="0">
              <a:effectLst/>
              <a:ea typeface="Times New Roman"/>
              <a:cs typeface="Times New Roman"/>
            </a:endParaRPr>
          </a:p>
          <a:p>
            <a:pPr marL="0" marR="0" algn="ctr">
              <a:lnSpc>
                <a:spcPct val="115000"/>
              </a:lnSpc>
              <a:spcBef>
                <a:spcPts val="0"/>
              </a:spcBef>
              <a:spcAft>
                <a:spcPts val="1000"/>
              </a:spcAft>
            </a:pPr>
            <a:r>
              <a:rPr lang="en-US" dirty="0" smtClean="0">
                <a:solidFill>
                  <a:srgbClr val="000000"/>
                </a:solidFill>
                <a:effectLst/>
                <a:ea typeface="Times New Roman"/>
                <a:cs typeface="Times New Roman"/>
              </a:rPr>
              <a:t>Pembina </a:t>
            </a:r>
            <a:r>
              <a:rPr lang="en-US" dirty="0" err="1">
                <a:solidFill>
                  <a:srgbClr val="000000"/>
                </a:solidFill>
                <a:effectLst/>
                <a:ea typeface="Times New Roman"/>
                <a:cs typeface="Times New Roman"/>
              </a:rPr>
              <a:t>Pramuka</a:t>
            </a:r>
            <a:endParaRPr lang="en-US" sz="1400" dirty="0">
              <a:effectLst/>
              <a:ea typeface="Times New Roman"/>
              <a:cs typeface="Times New Roman"/>
            </a:endParaRPr>
          </a:p>
        </p:txBody>
      </p:sp>
      <p:sp>
        <p:nvSpPr>
          <p:cNvPr id="11" name="Rectangle 4"/>
          <p:cNvSpPr>
            <a:spLocks noChangeArrowheads="1"/>
          </p:cNvSpPr>
          <p:nvPr/>
        </p:nvSpPr>
        <p:spPr bwMode="auto">
          <a:xfrm>
            <a:off x="72189" y="6482698"/>
            <a:ext cx="5724644" cy="3385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4 = </a:t>
            </a:r>
            <a:r>
              <a:rPr kumimoji="0" lang="en-US" sz="16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Baik</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en-US" sz="16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Sekali</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r>
              <a:rPr kumimoji="0" lang="en-US" sz="16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3 = </a:t>
            </a:r>
            <a:r>
              <a:rPr kumimoji="0" lang="en-US" sz="16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Baik</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2 = </a:t>
            </a:r>
            <a:r>
              <a:rPr kumimoji="0" lang="en-US" sz="16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Cukup</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1 = </a:t>
            </a:r>
            <a:r>
              <a:rPr kumimoji="0" lang="en-US" sz="16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Kurang</a:t>
            </a:r>
            <a:r>
              <a:rPr kumimoji="0" lang="en-US" sz="16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681425546"/>
      </p:ext>
    </p:extLst>
  </p:cSld>
  <p:clrMapOvr>
    <a:masterClrMapping/>
  </p:clrMapOvr>
  <p:transition spd="slow">
    <p:wedg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684214" y="1427163"/>
          <a:ext cx="7739807" cy="5187272"/>
        </p:xfrm>
        <a:graphic>
          <a:graphicData uri="http://schemas.openxmlformats.org/drawingml/2006/table">
            <a:tbl>
              <a:tblPr firstRow="1" bandRow="1">
                <a:tableStyleId>{5C22544A-7EE6-4342-B048-85BDC9FD1C3A}</a:tableStyleId>
              </a:tblPr>
              <a:tblGrid>
                <a:gridCol w="494030"/>
                <a:gridCol w="3322319"/>
                <a:gridCol w="1714512"/>
                <a:gridCol w="500066"/>
                <a:gridCol w="571504"/>
                <a:gridCol w="571504"/>
                <a:gridCol w="565872"/>
              </a:tblGrid>
              <a:tr h="348197">
                <a:tc>
                  <a:txBody>
                    <a:bodyPr/>
                    <a:lstStyle/>
                    <a:p>
                      <a:pPr algn="ctr"/>
                      <a:r>
                        <a:rPr lang="en-US" sz="1800" dirty="0" smtClean="0"/>
                        <a:t>No</a:t>
                      </a:r>
                      <a:endParaRPr lang="id-ID" sz="1800" dirty="0"/>
                    </a:p>
                  </a:txBody>
                  <a:tcPr marL="91438" marR="91438" marT="45716" marB="45716"/>
                </a:tc>
                <a:tc>
                  <a:txBody>
                    <a:bodyPr/>
                    <a:lstStyle/>
                    <a:p>
                      <a:pPr algn="ctr"/>
                      <a:r>
                        <a:rPr lang="en-US" sz="1800" dirty="0" err="1" smtClean="0"/>
                        <a:t>Aspek</a:t>
                      </a:r>
                      <a:endParaRPr lang="id-ID" sz="1800" dirty="0"/>
                    </a:p>
                  </a:txBody>
                  <a:tcPr marL="91438" marR="91438" marT="45716" marB="45716"/>
                </a:tc>
                <a:tc>
                  <a:txBody>
                    <a:bodyPr/>
                    <a:lstStyle/>
                    <a:p>
                      <a:pPr algn="ctr"/>
                      <a:r>
                        <a:rPr lang="id-ID" sz="1800" dirty="0" smtClean="0"/>
                        <a:t>Indikator</a:t>
                      </a:r>
                    </a:p>
                  </a:txBody>
                  <a:tcPr marL="91438" marR="91438" marT="45716" marB="45716"/>
                </a:tc>
                <a:tc>
                  <a:txBody>
                    <a:bodyPr/>
                    <a:lstStyle/>
                    <a:p>
                      <a:pPr algn="ctr"/>
                      <a:r>
                        <a:rPr lang="en-US" sz="1800" dirty="0" smtClean="0"/>
                        <a:t>1</a:t>
                      </a:r>
                      <a:endParaRPr lang="id-ID" sz="1800" dirty="0"/>
                    </a:p>
                  </a:txBody>
                  <a:tcPr marL="91438" marR="91438" marT="45716" marB="45716"/>
                </a:tc>
                <a:tc>
                  <a:txBody>
                    <a:bodyPr/>
                    <a:lstStyle/>
                    <a:p>
                      <a:pPr algn="ctr"/>
                      <a:r>
                        <a:rPr lang="en-US" sz="1800" dirty="0" smtClean="0"/>
                        <a:t>2</a:t>
                      </a:r>
                      <a:endParaRPr lang="id-ID" sz="1800" dirty="0"/>
                    </a:p>
                  </a:txBody>
                  <a:tcPr marL="91438" marR="91438" marT="45716" marB="45716"/>
                </a:tc>
                <a:tc>
                  <a:txBody>
                    <a:bodyPr/>
                    <a:lstStyle/>
                    <a:p>
                      <a:pPr algn="ctr"/>
                      <a:r>
                        <a:rPr lang="en-US" sz="1800" dirty="0" smtClean="0"/>
                        <a:t>3</a:t>
                      </a:r>
                      <a:endParaRPr lang="id-ID" sz="1800" dirty="0"/>
                    </a:p>
                  </a:txBody>
                  <a:tcPr marL="91438" marR="91438" marT="45716" marB="45716"/>
                </a:tc>
                <a:tc>
                  <a:txBody>
                    <a:bodyPr/>
                    <a:lstStyle/>
                    <a:p>
                      <a:pPr algn="ctr"/>
                      <a:r>
                        <a:rPr lang="en-US" sz="1800" dirty="0" smtClean="0"/>
                        <a:t>4</a:t>
                      </a:r>
                      <a:endParaRPr lang="id-ID" sz="1800" dirty="0"/>
                    </a:p>
                  </a:txBody>
                  <a:tcPr marL="91438" marR="91438" marT="45716" marB="45716"/>
                </a:tc>
              </a:tr>
              <a:tr h="4821520">
                <a:tc>
                  <a:txBody>
                    <a:bodyPr/>
                    <a:lstStyle/>
                    <a:p>
                      <a:pPr algn="ctr"/>
                      <a:r>
                        <a:rPr lang="en-US" sz="1800" dirty="0" smtClean="0"/>
                        <a:t>1</a:t>
                      </a:r>
                    </a:p>
                    <a:p>
                      <a:pPr algn="ctr"/>
                      <a:endParaRPr lang="en-US" sz="1800" dirty="0" smtClean="0"/>
                    </a:p>
                    <a:p>
                      <a:pPr algn="ctr"/>
                      <a:endParaRPr lang="en-US" sz="1800" dirty="0" smtClean="0"/>
                    </a:p>
                    <a:p>
                      <a:pPr algn="ctr"/>
                      <a:endParaRPr lang="en-US" sz="1800" dirty="0" smtClean="0"/>
                    </a:p>
                    <a:p>
                      <a:pPr algn="ctr"/>
                      <a:endParaRPr lang="en-US" sz="1800" dirty="0" smtClean="0"/>
                    </a:p>
                    <a:p>
                      <a:pPr algn="ctr"/>
                      <a:endParaRPr lang="en-US" sz="1800" dirty="0" smtClean="0"/>
                    </a:p>
                    <a:p>
                      <a:pPr algn="ctr"/>
                      <a:r>
                        <a:rPr lang="en-US" sz="1800" dirty="0" smtClean="0"/>
                        <a:t>2</a:t>
                      </a:r>
                    </a:p>
                    <a:p>
                      <a:pPr algn="ctr"/>
                      <a:endParaRPr lang="en-US" sz="1800" dirty="0" smtClean="0"/>
                    </a:p>
                    <a:p>
                      <a:pPr algn="ctr"/>
                      <a:endParaRPr lang="en-US" sz="1800" dirty="0" smtClean="0"/>
                    </a:p>
                    <a:p>
                      <a:pPr algn="ctr"/>
                      <a:endParaRPr lang="en-US" sz="1800" dirty="0" smtClean="0"/>
                    </a:p>
                    <a:p>
                      <a:pPr algn="ctr"/>
                      <a:endParaRPr lang="en-US" sz="1800" dirty="0" smtClean="0"/>
                    </a:p>
                    <a:p>
                      <a:pPr algn="ctr"/>
                      <a:endParaRPr lang="en-US" sz="1800" dirty="0" smtClean="0"/>
                    </a:p>
                    <a:p>
                      <a:pPr algn="ctr"/>
                      <a:endParaRPr lang="en-US" sz="1800" dirty="0" smtClean="0"/>
                    </a:p>
                    <a:p>
                      <a:pPr algn="ctr"/>
                      <a:r>
                        <a:rPr lang="en-US" sz="1800" dirty="0" smtClean="0"/>
                        <a:t>3</a:t>
                      </a:r>
                    </a:p>
                    <a:p>
                      <a:pPr algn="ctr"/>
                      <a:endParaRPr lang="en-US" sz="1800" dirty="0" smtClean="0"/>
                    </a:p>
                    <a:p>
                      <a:pPr algn="ctr"/>
                      <a:endParaRPr lang="en-US" sz="1800" dirty="0" smtClean="0"/>
                    </a:p>
                    <a:p>
                      <a:pPr algn="ctr"/>
                      <a:r>
                        <a:rPr lang="en-US" sz="1800" dirty="0" smtClean="0"/>
                        <a:t>4</a:t>
                      </a:r>
                    </a:p>
                  </a:txBody>
                  <a:tcPr marL="91438" marR="91438" marT="45716" marB="45716"/>
                </a:tc>
                <a:tc>
                  <a:txBody>
                    <a:bodyPr/>
                    <a:lstStyle/>
                    <a:p>
                      <a:r>
                        <a:rPr lang="en-US" sz="1600" b="1" dirty="0" smtClean="0"/>
                        <a:t>SPIRITUAL</a:t>
                      </a:r>
                    </a:p>
                    <a:p>
                      <a:r>
                        <a:rPr lang="en-US" sz="1600" dirty="0" smtClean="0"/>
                        <a:t>(</a:t>
                      </a:r>
                      <a:r>
                        <a:rPr lang="en-US" sz="1600" dirty="0" err="1" smtClean="0"/>
                        <a:t>Keimanan</a:t>
                      </a:r>
                      <a:r>
                        <a:rPr lang="en-US" sz="1600" dirty="0" smtClean="0"/>
                        <a:t>, </a:t>
                      </a:r>
                      <a:r>
                        <a:rPr lang="en-US" sz="1600" dirty="0" err="1" smtClean="0"/>
                        <a:t>Ketakwaan</a:t>
                      </a:r>
                      <a:r>
                        <a:rPr lang="en-US" sz="1600" dirty="0" smtClean="0"/>
                        <a:t> </a:t>
                      </a:r>
                      <a:r>
                        <a:rPr lang="en-US" sz="1600" dirty="0" err="1" smtClean="0"/>
                        <a:t>kepada</a:t>
                      </a:r>
                      <a:r>
                        <a:rPr lang="en-US" sz="1600" dirty="0" smtClean="0"/>
                        <a:t> </a:t>
                      </a:r>
                      <a:r>
                        <a:rPr lang="en-US" sz="1600" dirty="0" err="1" smtClean="0"/>
                        <a:t>Tuhan</a:t>
                      </a:r>
                      <a:r>
                        <a:rPr lang="en-US" sz="1600" dirty="0" smtClean="0"/>
                        <a:t> YME,</a:t>
                      </a:r>
                      <a:r>
                        <a:rPr lang="en-US" sz="1600" baseline="0" dirty="0" smtClean="0"/>
                        <a:t> </a:t>
                      </a:r>
                      <a:r>
                        <a:rPr lang="en-US" sz="1600" dirty="0" err="1" smtClean="0"/>
                        <a:t>Kecintaan</a:t>
                      </a:r>
                      <a:r>
                        <a:rPr lang="en-US" sz="1600" dirty="0" smtClean="0"/>
                        <a:t> </a:t>
                      </a:r>
                      <a:r>
                        <a:rPr lang="en-US" sz="1600" dirty="0" err="1" smtClean="0"/>
                        <a:t>pada</a:t>
                      </a:r>
                      <a:r>
                        <a:rPr lang="en-US" sz="1600" dirty="0" smtClean="0"/>
                        <a:t> </a:t>
                      </a:r>
                      <a:r>
                        <a:rPr lang="en-US" sz="1600" dirty="0" err="1" smtClean="0"/>
                        <a:t>alam</a:t>
                      </a:r>
                      <a:r>
                        <a:rPr lang="en-US" sz="1600" dirty="0" smtClean="0"/>
                        <a:t>, </a:t>
                      </a:r>
                      <a:r>
                        <a:rPr lang="en-US" sz="1600" dirty="0" err="1" smtClean="0"/>
                        <a:t>kepada</a:t>
                      </a:r>
                      <a:r>
                        <a:rPr lang="en-US" sz="1600" dirty="0" smtClean="0"/>
                        <a:t> </a:t>
                      </a:r>
                      <a:r>
                        <a:rPr lang="en-US" sz="1600" dirty="0" err="1" smtClean="0"/>
                        <a:t>sesama</a:t>
                      </a:r>
                      <a:r>
                        <a:rPr lang="en-US" sz="1600" dirty="0" smtClean="0"/>
                        <a:t> </a:t>
                      </a:r>
                      <a:r>
                        <a:rPr lang="en-US" sz="1600" dirty="0" err="1" smtClean="0"/>
                        <a:t>manusia</a:t>
                      </a:r>
                      <a:r>
                        <a:rPr lang="en-US" sz="1600" dirty="0" smtClean="0"/>
                        <a:t>,</a:t>
                      </a:r>
                      <a:r>
                        <a:rPr lang="en-US" sz="1600" baseline="0" dirty="0" smtClean="0"/>
                        <a:t> </a:t>
                      </a:r>
                      <a:r>
                        <a:rPr lang="en-US" sz="1600" dirty="0" err="1" smtClean="0"/>
                        <a:t>kepada</a:t>
                      </a:r>
                      <a:r>
                        <a:rPr lang="en-US" sz="1600" dirty="0" smtClean="0"/>
                        <a:t> </a:t>
                      </a:r>
                      <a:r>
                        <a:rPr lang="en-US" sz="1600" dirty="0" err="1" smtClean="0"/>
                        <a:t>tanah</a:t>
                      </a:r>
                      <a:r>
                        <a:rPr lang="en-US" sz="1600" dirty="0" smtClean="0"/>
                        <a:t> air Indonesia,</a:t>
                      </a:r>
                    </a:p>
                    <a:p>
                      <a:r>
                        <a:rPr lang="en-US" sz="1600" dirty="0" err="1" smtClean="0"/>
                        <a:t>kepada</a:t>
                      </a:r>
                      <a:r>
                        <a:rPr lang="en-US" sz="1600" dirty="0" smtClean="0"/>
                        <a:t> </a:t>
                      </a:r>
                      <a:r>
                        <a:rPr lang="en-US" sz="1600" dirty="0" err="1" smtClean="0"/>
                        <a:t>bangsa</a:t>
                      </a:r>
                      <a:r>
                        <a:rPr lang="en-US" sz="1600" dirty="0" smtClean="0"/>
                        <a:t> Indonesia)</a:t>
                      </a:r>
                    </a:p>
                    <a:p>
                      <a:endParaRPr lang="id-ID" sz="1600" b="1" dirty="0" smtClean="0"/>
                    </a:p>
                    <a:p>
                      <a:r>
                        <a:rPr lang="en-US" sz="1600" b="1" dirty="0" smtClean="0"/>
                        <a:t>SOSIAL</a:t>
                      </a:r>
                    </a:p>
                    <a:p>
                      <a:r>
                        <a:rPr lang="en-US" sz="1600" dirty="0" smtClean="0"/>
                        <a:t>(</a:t>
                      </a:r>
                      <a:r>
                        <a:rPr lang="en-US" sz="1600" dirty="0" err="1" smtClean="0"/>
                        <a:t>Kedisiplinan</a:t>
                      </a:r>
                      <a:r>
                        <a:rPr lang="en-US" sz="1600" dirty="0" smtClean="0"/>
                        <a:t>,</a:t>
                      </a:r>
                      <a:r>
                        <a:rPr lang="en-US" sz="1600" baseline="0" dirty="0" smtClean="0"/>
                        <a:t> </a:t>
                      </a:r>
                      <a:r>
                        <a:rPr lang="en-US" sz="1600" dirty="0" err="1" smtClean="0"/>
                        <a:t>Keberanian</a:t>
                      </a:r>
                      <a:r>
                        <a:rPr lang="en-US" sz="1600" dirty="0" smtClean="0"/>
                        <a:t>,</a:t>
                      </a:r>
                      <a:r>
                        <a:rPr lang="en-US" sz="1600" baseline="0" dirty="0" smtClean="0"/>
                        <a:t> </a:t>
                      </a:r>
                      <a:r>
                        <a:rPr lang="en-US" sz="1600" dirty="0" err="1" smtClean="0"/>
                        <a:t>Kesetiaan</a:t>
                      </a:r>
                      <a:r>
                        <a:rPr lang="en-US" sz="1600" dirty="0" smtClean="0"/>
                        <a:t>,</a:t>
                      </a:r>
                      <a:r>
                        <a:rPr lang="en-US" sz="1600" baseline="0" dirty="0" smtClean="0"/>
                        <a:t> </a:t>
                      </a:r>
                      <a:r>
                        <a:rPr lang="en-US" sz="1600" dirty="0" err="1" smtClean="0"/>
                        <a:t>Tolong</a:t>
                      </a:r>
                      <a:r>
                        <a:rPr lang="en-US" sz="1600" dirty="0" smtClean="0"/>
                        <a:t> </a:t>
                      </a:r>
                      <a:r>
                        <a:rPr lang="en-US" sz="1600" dirty="0" err="1" smtClean="0"/>
                        <a:t>menolong</a:t>
                      </a:r>
                      <a:r>
                        <a:rPr lang="en-US" sz="1600" dirty="0" smtClean="0"/>
                        <a:t>,</a:t>
                      </a:r>
                      <a:r>
                        <a:rPr lang="en-US" sz="1600" baseline="0" dirty="0" smtClean="0"/>
                        <a:t> </a:t>
                      </a:r>
                      <a:r>
                        <a:rPr lang="en-US" sz="1600" dirty="0" err="1" smtClean="0"/>
                        <a:t>Bertanggungjawab</a:t>
                      </a:r>
                      <a:r>
                        <a:rPr lang="en-US" sz="1600" dirty="0" smtClean="0"/>
                        <a:t>, </a:t>
                      </a:r>
                      <a:r>
                        <a:rPr lang="en-US" sz="1600" dirty="0" err="1" smtClean="0"/>
                        <a:t>Dapat</a:t>
                      </a:r>
                      <a:r>
                        <a:rPr lang="en-US" sz="1600" dirty="0" smtClean="0"/>
                        <a:t> </a:t>
                      </a:r>
                      <a:r>
                        <a:rPr lang="en-US" sz="1600" dirty="0" err="1" smtClean="0"/>
                        <a:t>dipercaya</a:t>
                      </a:r>
                      <a:r>
                        <a:rPr lang="en-US" sz="1600" dirty="0" smtClean="0"/>
                        <a:t>,</a:t>
                      </a:r>
                      <a:r>
                        <a:rPr lang="en-US" sz="1600" baseline="0" dirty="0" smtClean="0"/>
                        <a:t> </a:t>
                      </a:r>
                      <a:r>
                        <a:rPr lang="en-US" sz="1600" dirty="0" err="1" smtClean="0"/>
                        <a:t>Jernih</a:t>
                      </a:r>
                      <a:r>
                        <a:rPr lang="en-US" sz="1600" dirty="0" smtClean="0"/>
                        <a:t> </a:t>
                      </a:r>
                      <a:r>
                        <a:rPr lang="en-US" sz="1600" dirty="0" err="1" smtClean="0"/>
                        <a:t>dalam</a:t>
                      </a:r>
                      <a:r>
                        <a:rPr lang="en-US" sz="1600" dirty="0" smtClean="0"/>
                        <a:t> </a:t>
                      </a:r>
                      <a:r>
                        <a:rPr lang="en-US" sz="1600" dirty="0" err="1" smtClean="0"/>
                        <a:t>berpikir</a:t>
                      </a:r>
                      <a:r>
                        <a:rPr lang="en-US" sz="1600" dirty="0" smtClean="0"/>
                        <a:t>,</a:t>
                      </a:r>
                      <a:r>
                        <a:rPr lang="en-US" sz="1600" baseline="0" dirty="0" smtClean="0"/>
                        <a:t> </a:t>
                      </a:r>
                      <a:r>
                        <a:rPr lang="en-US" sz="1600" dirty="0" err="1" smtClean="0"/>
                        <a:t>berkata</a:t>
                      </a:r>
                      <a:r>
                        <a:rPr lang="en-US" sz="1600" dirty="0" smtClean="0"/>
                        <a:t>, </a:t>
                      </a:r>
                      <a:r>
                        <a:rPr lang="en-US" sz="1600" dirty="0" err="1" smtClean="0"/>
                        <a:t>berbuat</a:t>
                      </a:r>
                      <a:r>
                        <a:rPr lang="en-US" sz="1600" dirty="0" smtClean="0"/>
                        <a:t>, </a:t>
                      </a:r>
                      <a:r>
                        <a:rPr lang="en-US" sz="1600" dirty="0" err="1" smtClean="0"/>
                        <a:t>Hemat</a:t>
                      </a:r>
                      <a:r>
                        <a:rPr lang="en-US" sz="1600" dirty="0" smtClean="0"/>
                        <a:t>, </a:t>
                      </a:r>
                      <a:r>
                        <a:rPr lang="en-US" sz="1600" dirty="0" err="1" smtClean="0"/>
                        <a:t>Cermat</a:t>
                      </a:r>
                      <a:r>
                        <a:rPr lang="en-US" sz="1600" dirty="0" smtClean="0"/>
                        <a:t>,</a:t>
                      </a:r>
                      <a:r>
                        <a:rPr lang="en-US" sz="1600" baseline="0" dirty="0" smtClean="0"/>
                        <a:t> </a:t>
                      </a:r>
                      <a:r>
                        <a:rPr lang="en-US" sz="1600" dirty="0" err="1" smtClean="0"/>
                        <a:t>Bersahaja</a:t>
                      </a:r>
                      <a:r>
                        <a:rPr lang="en-US" sz="1600" dirty="0" smtClean="0"/>
                        <a:t>,</a:t>
                      </a:r>
                      <a:r>
                        <a:rPr lang="en-US" sz="1600" baseline="0" dirty="0" smtClean="0"/>
                        <a:t> </a:t>
                      </a:r>
                      <a:r>
                        <a:rPr lang="en-US" sz="1600" dirty="0" err="1" smtClean="0"/>
                        <a:t>Rajin</a:t>
                      </a:r>
                      <a:r>
                        <a:rPr lang="en-US" sz="1600" dirty="0" smtClean="0"/>
                        <a:t>, </a:t>
                      </a:r>
                      <a:r>
                        <a:rPr lang="en-US" sz="1600" dirty="0" err="1" smtClean="0"/>
                        <a:t>Berpendapat</a:t>
                      </a:r>
                      <a:r>
                        <a:rPr lang="en-US" sz="1600" dirty="0" smtClean="0"/>
                        <a:t>)</a:t>
                      </a:r>
                    </a:p>
                    <a:p>
                      <a:endParaRPr lang="id-ID" sz="1600" b="1" dirty="0" smtClean="0"/>
                    </a:p>
                    <a:p>
                      <a:r>
                        <a:rPr lang="en-US" sz="1600" b="1" dirty="0" smtClean="0"/>
                        <a:t>KETERAMPILAN</a:t>
                      </a:r>
                    </a:p>
                    <a:p>
                      <a:r>
                        <a:rPr lang="en-US" sz="1600" dirty="0" err="1" smtClean="0"/>
                        <a:t>Bertanya</a:t>
                      </a:r>
                      <a:r>
                        <a:rPr lang="en-US" sz="1600" dirty="0" smtClean="0"/>
                        <a:t>, </a:t>
                      </a:r>
                      <a:r>
                        <a:rPr lang="en-US" sz="1600" dirty="0" err="1" smtClean="0"/>
                        <a:t>Terampil</a:t>
                      </a:r>
                      <a:r>
                        <a:rPr lang="en-US" sz="1600" dirty="0" smtClean="0"/>
                        <a:t>, </a:t>
                      </a:r>
                      <a:r>
                        <a:rPr lang="en-US" sz="1600" dirty="0" err="1" smtClean="0"/>
                        <a:t>Keterlibatan</a:t>
                      </a:r>
                      <a:r>
                        <a:rPr lang="en-US" sz="1600" dirty="0" smtClean="0"/>
                        <a:t> </a:t>
                      </a:r>
                      <a:r>
                        <a:rPr lang="en-US" sz="1600" dirty="0" err="1" smtClean="0"/>
                        <a:t>diri</a:t>
                      </a:r>
                      <a:endParaRPr lang="en-US" sz="1600" dirty="0" smtClean="0"/>
                    </a:p>
                    <a:p>
                      <a:endParaRPr lang="en-US" sz="1600" dirty="0" smtClean="0"/>
                    </a:p>
                    <a:p>
                      <a:r>
                        <a:rPr lang="id-ID" sz="1600" b="1" dirty="0" smtClean="0"/>
                        <a:t>PARTISIPASI</a:t>
                      </a:r>
                      <a:r>
                        <a:rPr lang="id-ID" sz="1600" b="1" baseline="0" dirty="0" smtClean="0"/>
                        <a:t> DALAM</a:t>
                      </a:r>
                      <a:r>
                        <a:rPr lang="en-US" sz="1600" b="1" dirty="0" smtClean="0"/>
                        <a:t> LATIHAN</a:t>
                      </a:r>
                    </a:p>
                  </a:txBody>
                  <a:tcPr marL="91438" marR="91438" marT="45716" marB="45716"/>
                </a:tc>
                <a:tc>
                  <a:txBody>
                    <a:bodyPr/>
                    <a:lstStyle/>
                    <a:p>
                      <a:endParaRPr lang="id-ID" sz="1800" dirty="0"/>
                    </a:p>
                  </a:txBody>
                  <a:tcPr marL="91438" marR="91438" marT="45716" marB="45716"/>
                </a:tc>
                <a:tc>
                  <a:txBody>
                    <a:bodyPr/>
                    <a:lstStyle/>
                    <a:p>
                      <a:endParaRPr lang="id-ID" sz="1800" dirty="0"/>
                    </a:p>
                  </a:txBody>
                  <a:tcPr marL="91438" marR="91438" marT="45716" marB="45716"/>
                </a:tc>
                <a:tc>
                  <a:txBody>
                    <a:bodyPr/>
                    <a:lstStyle/>
                    <a:p>
                      <a:pPr algn="ctr"/>
                      <a:endParaRPr lang="id-ID" sz="1800" dirty="0"/>
                    </a:p>
                  </a:txBody>
                  <a:tcPr marL="91438" marR="91438" marT="45716" marB="45716"/>
                </a:tc>
                <a:tc>
                  <a:txBody>
                    <a:bodyPr/>
                    <a:lstStyle/>
                    <a:p>
                      <a:pPr algn="ctr"/>
                      <a:endParaRPr lang="id-ID" sz="1800" dirty="0"/>
                    </a:p>
                  </a:txBody>
                  <a:tcPr marL="91438" marR="91438" marT="45716" marB="45716"/>
                </a:tc>
                <a:tc>
                  <a:txBody>
                    <a:bodyPr/>
                    <a:lstStyle/>
                    <a:p>
                      <a:pPr algn="ctr"/>
                      <a:endParaRPr lang="id-ID" sz="1800" dirty="0"/>
                    </a:p>
                  </a:txBody>
                  <a:tcPr marL="91438" marR="91438" marT="45716" marB="45716"/>
                </a:tc>
              </a:tr>
            </a:tbl>
          </a:graphicData>
        </a:graphic>
      </p:graphicFrame>
      <p:sp>
        <p:nvSpPr>
          <p:cNvPr id="44057" name="Title 1"/>
          <p:cNvSpPr>
            <a:spLocks noGrp="1"/>
          </p:cNvSpPr>
          <p:nvPr>
            <p:ph type="title"/>
          </p:nvPr>
        </p:nvSpPr>
        <p:spPr>
          <a:xfrm>
            <a:off x="0" y="2"/>
            <a:ext cx="9144000" cy="765175"/>
          </a:xfrm>
          <a:solidFill>
            <a:srgbClr val="FF0000"/>
          </a:solidFill>
        </p:spPr>
        <p:txBody>
          <a:bodyPr/>
          <a:lstStyle/>
          <a:p>
            <a:pPr eaLnBrk="1" hangingPunct="1"/>
            <a:r>
              <a:rPr lang="en-US" smtClean="0">
                <a:solidFill>
                  <a:srgbClr val="FFFF00"/>
                </a:solidFill>
              </a:rPr>
              <a:t>REKAPITULASI  PENILAIAN</a:t>
            </a:r>
            <a:endParaRPr lang="id-ID" smtClean="0">
              <a:solidFill>
                <a:srgbClr val="FFFF00"/>
              </a:solidFill>
            </a:endParaRPr>
          </a:p>
        </p:txBody>
      </p:sp>
      <p:sp>
        <p:nvSpPr>
          <p:cNvPr id="4" name="TextBox 3"/>
          <p:cNvSpPr txBox="1"/>
          <p:nvPr/>
        </p:nvSpPr>
        <p:spPr>
          <a:xfrm>
            <a:off x="704851" y="909640"/>
            <a:ext cx="4875213" cy="369887"/>
          </a:xfrm>
          <a:prstGeom prst="rect">
            <a:avLst/>
          </a:prstGeom>
          <a:solidFill>
            <a:schemeClr val="accent1">
              <a:lumMod val="60000"/>
              <a:lumOff val="40000"/>
            </a:schemeClr>
          </a:solidFill>
        </p:spPr>
        <p:txBody>
          <a:bodyPr>
            <a:spAutoFit/>
          </a:bodyPr>
          <a:lstStyle/>
          <a:p>
            <a:pPr algn="l">
              <a:defRPr/>
            </a:pPr>
            <a:r>
              <a:rPr lang="en-US" dirty="0" err="1">
                <a:solidFill>
                  <a:prstClr val="black"/>
                </a:solidFill>
              </a:rPr>
              <a:t>Nama</a:t>
            </a:r>
            <a:r>
              <a:rPr lang="en-US" dirty="0">
                <a:solidFill>
                  <a:prstClr val="black"/>
                </a:solidFill>
              </a:rPr>
              <a:t> </a:t>
            </a:r>
            <a:r>
              <a:rPr lang="en-US" dirty="0" smtClean="0">
                <a:solidFill>
                  <a:prstClr val="black"/>
                </a:solidFill>
              </a:rPr>
              <a:t>:              </a:t>
            </a:r>
            <a:endParaRPr lang="en-US" dirty="0">
              <a:solidFill>
                <a:prstClr val="black"/>
              </a:solidFill>
            </a:endParaRPr>
          </a:p>
        </p:txBody>
      </p:sp>
      <p:sp>
        <p:nvSpPr>
          <p:cNvPr id="5" name="TextBox 4"/>
          <p:cNvSpPr txBox="1"/>
          <p:nvPr/>
        </p:nvSpPr>
        <p:spPr>
          <a:xfrm>
            <a:off x="5867401" y="909640"/>
            <a:ext cx="2543176" cy="369887"/>
          </a:xfrm>
          <a:prstGeom prst="rect">
            <a:avLst/>
          </a:prstGeom>
          <a:solidFill>
            <a:schemeClr val="tx2">
              <a:lumMod val="40000"/>
              <a:lumOff val="60000"/>
            </a:schemeClr>
          </a:solidFill>
        </p:spPr>
        <p:txBody>
          <a:bodyPr wrap="square">
            <a:spAutoFit/>
          </a:bodyPr>
          <a:lstStyle/>
          <a:p>
            <a:pPr algn="l">
              <a:defRPr/>
            </a:pPr>
            <a:r>
              <a:rPr lang="en-US" dirty="0" err="1">
                <a:solidFill>
                  <a:prstClr val="black"/>
                </a:solidFill>
              </a:rPr>
              <a:t>Kelas</a:t>
            </a:r>
            <a:r>
              <a:rPr lang="en-US" dirty="0">
                <a:solidFill>
                  <a:prstClr val="black"/>
                </a:solidFill>
              </a:rPr>
              <a:t>  :</a:t>
            </a:r>
          </a:p>
        </p:txBody>
      </p:sp>
    </p:spTree>
    <p:extLst>
      <p:ext uri="{BB962C8B-B14F-4D97-AF65-F5344CB8AC3E}">
        <p14:creationId xmlns="" xmlns:p14="http://schemas.microsoft.com/office/powerpoint/2010/main" val="4100107106"/>
      </p:ext>
    </p:extLst>
  </p:cSld>
  <p:clrMapOvr>
    <a:masterClrMapping/>
  </p:clrMapOvr>
  <p:transition>
    <p:wip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57" name="Title 1"/>
          <p:cNvSpPr>
            <a:spLocks noGrp="1"/>
          </p:cNvSpPr>
          <p:nvPr>
            <p:ph type="title"/>
          </p:nvPr>
        </p:nvSpPr>
        <p:spPr>
          <a:xfrm>
            <a:off x="0" y="2"/>
            <a:ext cx="9144000" cy="765175"/>
          </a:xfrm>
          <a:solidFill>
            <a:srgbClr val="FF0000"/>
          </a:solidFill>
        </p:spPr>
        <p:txBody>
          <a:bodyPr/>
          <a:lstStyle/>
          <a:p>
            <a:pPr eaLnBrk="1" hangingPunct="1"/>
            <a:r>
              <a:rPr lang="en-US" smtClean="0">
                <a:solidFill>
                  <a:srgbClr val="FFFF00"/>
                </a:solidFill>
              </a:rPr>
              <a:t>REKAPITULASI  PENILAIAN</a:t>
            </a:r>
            <a:endParaRPr lang="id-ID" smtClean="0">
              <a:solidFill>
                <a:srgbClr val="FFFF00"/>
              </a:solidFill>
            </a:endParaRPr>
          </a:p>
        </p:txBody>
      </p:sp>
      <p:graphicFrame>
        <p:nvGraphicFramePr>
          <p:cNvPr id="2" name="Table 1"/>
          <p:cNvGraphicFramePr>
            <a:graphicFrameLocks noGrp="1"/>
          </p:cNvGraphicFramePr>
          <p:nvPr/>
        </p:nvGraphicFramePr>
        <p:xfrm>
          <a:off x="1427480" y="3740499"/>
          <a:ext cx="6289040" cy="245364"/>
        </p:xfrm>
        <a:graphic>
          <a:graphicData uri="http://schemas.openxmlformats.org/drawingml/2006/table">
            <a:tbl>
              <a:tblPr firstRow="1" firstCol="1" bandRow="1">
                <a:tableStyleId>{5C22544A-7EE6-4342-B048-85BDC9FD1C3A}</a:tableStyleId>
              </a:tblPr>
              <a:tblGrid>
                <a:gridCol w="4192270"/>
                <a:gridCol w="2096770"/>
              </a:tblGrid>
              <a:tr h="0">
                <a:tc>
                  <a:txBody>
                    <a:bodyPr/>
                    <a:lstStyle/>
                    <a:p>
                      <a:pPr marL="0" marR="0">
                        <a:lnSpc>
                          <a:spcPct val="115000"/>
                        </a:lnSpc>
                        <a:spcBef>
                          <a:spcPts val="0"/>
                        </a:spcBef>
                        <a:spcAft>
                          <a:spcPts val="0"/>
                        </a:spcAft>
                      </a:pPr>
                      <a:r>
                        <a:rPr lang="en-US" sz="1400">
                          <a:effectLst/>
                        </a:rPr>
                        <a:t>Mata Pelajaran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Semester :</a:t>
                      </a:r>
                      <a:endParaRPr lang="en-US" sz="1100">
                        <a:effectLst/>
                        <a:latin typeface="Calibri"/>
                        <a:ea typeface="Times New Roman"/>
                        <a:cs typeface="Times New Roman"/>
                      </a:endParaRPr>
                    </a:p>
                  </a:txBody>
                  <a:tcPr marL="68580" marR="68580" marT="0" marB="0"/>
                </a:tc>
              </a:tr>
            </a:tbl>
          </a:graphicData>
        </a:graphic>
      </p:graphicFrame>
      <p:graphicFrame>
        <p:nvGraphicFramePr>
          <p:cNvPr id="3" name="Table 2"/>
          <p:cNvGraphicFramePr>
            <a:graphicFrameLocks noGrp="1"/>
          </p:cNvGraphicFramePr>
          <p:nvPr>
            <p:extLst>
              <p:ext uri="{D42A27DB-BD31-4B8C-83A1-F6EECF244321}">
                <p14:modId xmlns="" xmlns:p14="http://schemas.microsoft.com/office/powerpoint/2010/main" val="176201769"/>
              </p:ext>
            </p:extLst>
          </p:nvPr>
        </p:nvGraphicFramePr>
        <p:xfrm>
          <a:off x="244366" y="1447797"/>
          <a:ext cx="8671034" cy="3389796"/>
        </p:xfrm>
        <a:graphic>
          <a:graphicData uri="http://schemas.openxmlformats.org/drawingml/2006/table">
            <a:tbl>
              <a:tblPr firstRow="1" firstCol="1" bandRow="1">
                <a:tableStyleId>{5C22544A-7EE6-4342-B048-85BDC9FD1C3A}</a:tableStyleId>
              </a:tblPr>
              <a:tblGrid>
                <a:gridCol w="489409"/>
                <a:gridCol w="3762025"/>
                <a:gridCol w="1143000"/>
                <a:gridCol w="990600"/>
                <a:gridCol w="1219200"/>
                <a:gridCol w="1066800"/>
              </a:tblGrid>
              <a:tr h="376644">
                <a:tc>
                  <a:txBody>
                    <a:bodyPr/>
                    <a:lstStyle/>
                    <a:p>
                      <a:pPr marL="0" marR="0" algn="ctr">
                        <a:lnSpc>
                          <a:spcPct val="115000"/>
                        </a:lnSpc>
                        <a:spcBef>
                          <a:spcPts val="0"/>
                        </a:spcBef>
                        <a:spcAft>
                          <a:spcPts val="0"/>
                        </a:spcAft>
                      </a:pPr>
                      <a:r>
                        <a:rPr lang="en-US" sz="1400" dirty="0">
                          <a:effectLst/>
                        </a:rPr>
                        <a:t>No</a:t>
                      </a:r>
                      <a:endParaRPr lang="en-US" sz="11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Nama</a:t>
                      </a:r>
                      <a:endParaRPr lang="en-US" sz="110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Spiritual</a:t>
                      </a:r>
                      <a:endParaRPr lang="en-US" sz="110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Sosial</a:t>
                      </a:r>
                      <a:endParaRPr lang="en-US" sz="110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Keterampilan</a:t>
                      </a:r>
                      <a:endParaRPr lang="en-US" sz="110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1400">
                          <a:effectLst/>
                        </a:rPr>
                        <a:t>Partisipasi</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1</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2</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a:t>
                      </a:r>
                      <a:endParaRPr lang="en-US" sz="11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3</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4</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5</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6</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7</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r>
              <a:tr h="376644">
                <a:tc>
                  <a:txBody>
                    <a:bodyPr/>
                    <a:lstStyle/>
                    <a:p>
                      <a:pPr marL="0" marR="0" algn="ctr">
                        <a:lnSpc>
                          <a:spcPct val="115000"/>
                        </a:lnSpc>
                        <a:spcBef>
                          <a:spcPts val="0"/>
                        </a:spcBef>
                        <a:spcAft>
                          <a:spcPts val="0"/>
                        </a:spcAft>
                      </a:pPr>
                      <a:r>
                        <a:rPr lang="en-US" sz="1400">
                          <a:effectLst/>
                        </a:rPr>
                        <a:t>8</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a:effectLst/>
                        </a:rPr>
                        <a:t> </a:t>
                      </a:r>
                      <a:endParaRPr lang="en-US" sz="110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400" dirty="0">
                          <a:effectLst/>
                        </a:rPr>
                        <a:t> </a:t>
                      </a:r>
                      <a:endParaRPr lang="en-US" sz="1100" dirty="0">
                        <a:effectLst/>
                        <a:latin typeface="Calibri"/>
                        <a:ea typeface="Times New Roman"/>
                        <a:cs typeface="Times New Roman"/>
                      </a:endParaRPr>
                    </a:p>
                  </a:txBody>
                  <a:tcPr marL="68580" marR="68580" marT="0" marB="0"/>
                </a:tc>
              </a:tr>
            </a:tbl>
          </a:graphicData>
        </a:graphic>
      </p:graphicFrame>
      <p:sp>
        <p:nvSpPr>
          <p:cNvPr id="9" name="Rectangle 8"/>
          <p:cNvSpPr/>
          <p:nvPr/>
        </p:nvSpPr>
        <p:spPr>
          <a:xfrm>
            <a:off x="6111875" y="4984750"/>
            <a:ext cx="2879725" cy="111125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1400">
                <a:solidFill>
                  <a:srgbClr val="000000"/>
                </a:solidFill>
                <a:effectLst/>
                <a:ea typeface="Times New Roman"/>
                <a:cs typeface="Times New Roman"/>
              </a:rPr>
              <a:t> </a:t>
            </a:r>
            <a:endParaRPr lang="en-US" sz="1100">
              <a:effectLst/>
              <a:ea typeface="Times New Roman"/>
              <a:cs typeface="Times New Roman"/>
            </a:endParaRPr>
          </a:p>
          <a:p>
            <a:pPr marL="0" marR="0">
              <a:lnSpc>
                <a:spcPct val="115000"/>
              </a:lnSpc>
              <a:spcBef>
                <a:spcPts val="0"/>
              </a:spcBef>
              <a:spcAft>
                <a:spcPts val="1000"/>
              </a:spcAft>
            </a:pPr>
            <a:r>
              <a:rPr lang="en-US" sz="1400">
                <a:solidFill>
                  <a:srgbClr val="000000"/>
                </a:solidFill>
                <a:effectLst/>
                <a:ea typeface="Times New Roman"/>
                <a:cs typeface="Times New Roman"/>
              </a:rPr>
              <a:t> </a:t>
            </a:r>
            <a:endParaRPr lang="en-US" sz="1100">
              <a:effectLst/>
              <a:ea typeface="Times New Roman"/>
              <a:cs typeface="Times New Roman"/>
            </a:endParaRPr>
          </a:p>
          <a:p>
            <a:pPr marL="0" marR="0" algn="ctr">
              <a:lnSpc>
                <a:spcPct val="115000"/>
              </a:lnSpc>
              <a:spcBef>
                <a:spcPts val="0"/>
              </a:spcBef>
              <a:spcAft>
                <a:spcPts val="1000"/>
              </a:spcAft>
            </a:pPr>
            <a:r>
              <a:rPr lang="en-US" sz="1400">
                <a:solidFill>
                  <a:srgbClr val="000000"/>
                </a:solidFill>
                <a:effectLst/>
                <a:ea typeface="Times New Roman"/>
                <a:cs typeface="Times New Roman"/>
              </a:rPr>
              <a:t>Guru Mata Pelajaran</a:t>
            </a:r>
            <a:endParaRPr lang="en-US" sz="1100">
              <a:effectLst/>
              <a:ea typeface="Times New Roman"/>
              <a:cs typeface="Times New Roman"/>
            </a:endParaRPr>
          </a:p>
        </p:txBody>
      </p:sp>
      <p:sp>
        <p:nvSpPr>
          <p:cNvPr id="8" name="Rectangle 4"/>
          <p:cNvSpPr>
            <a:spLocks noChangeArrowheads="1"/>
          </p:cNvSpPr>
          <p:nvPr/>
        </p:nvSpPr>
        <p:spPr bwMode="auto">
          <a:xfrm>
            <a:off x="4953000" y="6477000"/>
            <a:ext cx="4038600" cy="30777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4 = </a:t>
            </a:r>
            <a:r>
              <a:rPr kumimoji="0" lang="en-US" sz="14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Baik</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en-US" sz="14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Sekali</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r>
              <a:rPr kumimoji="0" lang="en-US" sz="1400" b="1"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3 = </a:t>
            </a:r>
            <a:r>
              <a:rPr kumimoji="0" lang="en-US" sz="14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baik</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2 = </a:t>
            </a:r>
            <a:r>
              <a:rPr kumimoji="0" lang="en-US" sz="14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cukup</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1 = </a:t>
            </a:r>
            <a:r>
              <a:rPr kumimoji="0" lang="en-US" sz="14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kurang</a:t>
            </a:r>
            <a:r>
              <a:rPr kumimoji="0" lang="en-US" sz="14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10" name="Table 9"/>
          <p:cNvGraphicFramePr>
            <a:graphicFrameLocks noGrp="1"/>
          </p:cNvGraphicFramePr>
          <p:nvPr>
            <p:extLst>
              <p:ext uri="{D42A27DB-BD31-4B8C-83A1-F6EECF244321}">
                <p14:modId xmlns="" xmlns:p14="http://schemas.microsoft.com/office/powerpoint/2010/main" val="2891464338"/>
              </p:ext>
            </p:extLst>
          </p:nvPr>
        </p:nvGraphicFramePr>
        <p:xfrm>
          <a:off x="228600" y="990600"/>
          <a:ext cx="8686800" cy="315468"/>
        </p:xfrm>
        <a:graphic>
          <a:graphicData uri="http://schemas.openxmlformats.org/drawingml/2006/table">
            <a:tbl>
              <a:tblPr firstRow="1" firstCol="1" bandRow="1">
                <a:tableStyleId>{5C22544A-7EE6-4342-B048-85BDC9FD1C3A}</a:tableStyleId>
              </a:tblPr>
              <a:tblGrid>
                <a:gridCol w="5790616"/>
                <a:gridCol w="2896184"/>
              </a:tblGrid>
              <a:tr h="0">
                <a:tc>
                  <a:txBody>
                    <a:bodyPr/>
                    <a:lstStyle/>
                    <a:p>
                      <a:pPr marL="0" marR="0">
                        <a:lnSpc>
                          <a:spcPct val="115000"/>
                        </a:lnSpc>
                        <a:spcBef>
                          <a:spcPts val="0"/>
                        </a:spcBef>
                        <a:spcAft>
                          <a:spcPts val="0"/>
                        </a:spcAft>
                      </a:pPr>
                      <a:r>
                        <a:rPr lang="en-US" sz="1800" dirty="0">
                          <a:effectLst/>
                        </a:rPr>
                        <a:t>Mata </a:t>
                      </a:r>
                      <a:r>
                        <a:rPr lang="en-US" sz="1800" dirty="0" err="1">
                          <a:effectLst/>
                        </a:rPr>
                        <a:t>Pelajaran</a:t>
                      </a:r>
                      <a:r>
                        <a:rPr lang="en-US" sz="1800" dirty="0">
                          <a:effectLst/>
                        </a:rPr>
                        <a:t> </a:t>
                      </a:r>
                      <a:r>
                        <a:rPr lang="en-US" sz="1800" dirty="0" smtClean="0">
                          <a:effectLst/>
                        </a:rPr>
                        <a:t>/</a:t>
                      </a:r>
                      <a:r>
                        <a:rPr lang="en-US" sz="1800" dirty="0" err="1" smtClean="0">
                          <a:effectLst/>
                        </a:rPr>
                        <a:t>Tema</a:t>
                      </a:r>
                      <a:r>
                        <a:rPr lang="en-US" sz="1800" dirty="0" smtClean="0">
                          <a:effectLst/>
                        </a:rPr>
                        <a:t> :</a:t>
                      </a:r>
                      <a:endParaRPr lang="en-US" sz="1400" dirty="0">
                        <a:effectLst/>
                        <a:latin typeface="Calibri"/>
                        <a:ea typeface="Times New Roman"/>
                        <a:cs typeface="Times New Roman"/>
                      </a:endParaRPr>
                    </a:p>
                  </a:txBody>
                  <a:tcPr marL="68580" marR="68580" marT="0" marB="0"/>
                </a:tc>
                <a:tc>
                  <a:txBody>
                    <a:bodyPr/>
                    <a:lstStyle/>
                    <a:p>
                      <a:pPr marL="0" marR="0">
                        <a:lnSpc>
                          <a:spcPct val="115000"/>
                        </a:lnSpc>
                        <a:spcBef>
                          <a:spcPts val="0"/>
                        </a:spcBef>
                        <a:spcAft>
                          <a:spcPts val="0"/>
                        </a:spcAft>
                      </a:pPr>
                      <a:r>
                        <a:rPr lang="en-US" sz="1800" dirty="0">
                          <a:effectLst/>
                        </a:rPr>
                        <a:t>Semester :</a:t>
                      </a:r>
                      <a:endParaRPr lang="en-US" sz="1400" dirty="0">
                        <a:effectLst/>
                        <a:latin typeface="Calibri"/>
                        <a:ea typeface="Times New Roman"/>
                        <a:cs typeface="Times New Roman"/>
                      </a:endParaRPr>
                    </a:p>
                  </a:txBody>
                  <a:tcPr marL="68580" marR="68580" marT="0" marB="0"/>
                </a:tc>
              </a:tr>
            </a:tbl>
          </a:graphicData>
        </a:graphic>
      </p:graphicFrame>
      <p:sp>
        <p:nvSpPr>
          <p:cNvPr id="4" name="Rectangle 3"/>
          <p:cNvSpPr/>
          <p:nvPr/>
        </p:nvSpPr>
        <p:spPr>
          <a:xfrm>
            <a:off x="228600" y="4848225"/>
            <a:ext cx="35814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b="1" dirty="0" smtClean="0">
                <a:solidFill>
                  <a:schemeClr val="tx1"/>
                </a:solidFill>
              </a:rPr>
              <a:t>SPIRITUAL </a:t>
            </a:r>
            <a:r>
              <a:rPr lang="en-US" sz="1200" dirty="0" smtClean="0">
                <a:solidFill>
                  <a:schemeClr val="tx1"/>
                </a:solidFill>
              </a:rPr>
              <a:t>(</a:t>
            </a:r>
            <a:r>
              <a:rPr lang="en-US" sz="1200" dirty="0" err="1" smtClean="0">
                <a:solidFill>
                  <a:schemeClr val="tx1"/>
                </a:solidFill>
              </a:rPr>
              <a:t>Keimanan</a:t>
            </a:r>
            <a:r>
              <a:rPr lang="en-US" sz="1200" dirty="0">
                <a:solidFill>
                  <a:schemeClr val="tx1"/>
                </a:solidFill>
              </a:rPr>
              <a:t>, </a:t>
            </a:r>
            <a:r>
              <a:rPr lang="en-US" sz="1200" dirty="0" err="1">
                <a:solidFill>
                  <a:schemeClr val="tx1"/>
                </a:solidFill>
              </a:rPr>
              <a:t>Ketakwaan</a:t>
            </a:r>
            <a:r>
              <a:rPr lang="en-US" sz="1200" dirty="0">
                <a:solidFill>
                  <a:schemeClr val="tx1"/>
                </a:solidFill>
              </a:rPr>
              <a:t> </a:t>
            </a:r>
            <a:r>
              <a:rPr lang="en-US" sz="1200" dirty="0" err="1">
                <a:solidFill>
                  <a:schemeClr val="tx1"/>
                </a:solidFill>
              </a:rPr>
              <a:t>kepada</a:t>
            </a:r>
            <a:r>
              <a:rPr lang="en-US" sz="1200" dirty="0">
                <a:solidFill>
                  <a:schemeClr val="tx1"/>
                </a:solidFill>
              </a:rPr>
              <a:t> </a:t>
            </a:r>
            <a:r>
              <a:rPr lang="en-US" sz="1200" dirty="0" err="1">
                <a:solidFill>
                  <a:schemeClr val="tx1"/>
                </a:solidFill>
              </a:rPr>
              <a:t>Tuhan</a:t>
            </a:r>
            <a:r>
              <a:rPr lang="en-US" sz="1200" dirty="0">
                <a:solidFill>
                  <a:schemeClr val="tx1"/>
                </a:solidFill>
              </a:rPr>
              <a:t> YME, </a:t>
            </a:r>
            <a:r>
              <a:rPr lang="en-US" sz="1200" dirty="0" err="1">
                <a:solidFill>
                  <a:schemeClr val="tx1"/>
                </a:solidFill>
              </a:rPr>
              <a:t>Kecintaan</a:t>
            </a:r>
            <a:r>
              <a:rPr lang="en-US" sz="1200" dirty="0">
                <a:solidFill>
                  <a:schemeClr val="tx1"/>
                </a:solidFill>
              </a:rPr>
              <a:t> </a:t>
            </a:r>
            <a:r>
              <a:rPr lang="en-US" sz="1200" dirty="0" err="1">
                <a:solidFill>
                  <a:schemeClr val="tx1"/>
                </a:solidFill>
              </a:rPr>
              <a:t>pada</a:t>
            </a:r>
            <a:r>
              <a:rPr lang="en-US" sz="1200" dirty="0">
                <a:solidFill>
                  <a:schemeClr val="tx1"/>
                </a:solidFill>
              </a:rPr>
              <a:t> </a:t>
            </a:r>
            <a:r>
              <a:rPr lang="en-US" sz="1200" dirty="0" err="1">
                <a:solidFill>
                  <a:schemeClr val="tx1"/>
                </a:solidFill>
              </a:rPr>
              <a:t>alam</a:t>
            </a:r>
            <a:r>
              <a:rPr lang="en-US" sz="1200" dirty="0">
                <a:solidFill>
                  <a:schemeClr val="tx1"/>
                </a:solidFill>
              </a:rPr>
              <a:t>, </a:t>
            </a:r>
            <a:r>
              <a:rPr lang="en-US" sz="1200" dirty="0" err="1">
                <a:solidFill>
                  <a:schemeClr val="tx1"/>
                </a:solidFill>
              </a:rPr>
              <a:t>kepada</a:t>
            </a:r>
            <a:r>
              <a:rPr lang="en-US" sz="1200" dirty="0">
                <a:solidFill>
                  <a:schemeClr val="tx1"/>
                </a:solidFill>
              </a:rPr>
              <a:t> </a:t>
            </a:r>
            <a:r>
              <a:rPr lang="en-US" sz="1200" dirty="0" err="1">
                <a:solidFill>
                  <a:schemeClr val="tx1"/>
                </a:solidFill>
              </a:rPr>
              <a:t>sesama</a:t>
            </a:r>
            <a:r>
              <a:rPr lang="en-US" sz="1200" dirty="0">
                <a:solidFill>
                  <a:schemeClr val="tx1"/>
                </a:solidFill>
              </a:rPr>
              <a:t> </a:t>
            </a:r>
            <a:r>
              <a:rPr lang="en-US" sz="1200" dirty="0" err="1">
                <a:solidFill>
                  <a:schemeClr val="tx1"/>
                </a:solidFill>
              </a:rPr>
              <a:t>manusia</a:t>
            </a:r>
            <a:r>
              <a:rPr lang="en-US" sz="1200" dirty="0">
                <a:solidFill>
                  <a:schemeClr val="tx1"/>
                </a:solidFill>
              </a:rPr>
              <a:t>, </a:t>
            </a:r>
            <a:r>
              <a:rPr lang="en-US" sz="1200" dirty="0" err="1">
                <a:solidFill>
                  <a:schemeClr val="tx1"/>
                </a:solidFill>
              </a:rPr>
              <a:t>kepada</a:t>
            </a:r>
            <a:r>
              <a:rPr lang="en-US" sz="1200" dirty="0">
                <a:solidFill>
                  <a:schemeClr val="tx1"/>
                </a:solidFill>
              </a:rPr>
              <a:t> </a:t>
            </a:r>
            <a:r>
              <a:rPr lang="en-US" sz="1200" dirty="0" err="1">
                <a:solidFill>
                  <a:schemeClr val="tx1"/>
                </a:solidFill>
              </a:rPr>
              <a:t>tanah</a:t>
            </a:r>
            <a:r>
              <a:rPr lang="en-US" sz="1200" dirty="0">
                <a:solidFill>
                  <a:schemeClr val="tx1"/>
                </a:solidFill>
              </a:rPr>
              <a:t> air </a:t>
            </a:r>
            <a:r>
              <a:rPr lang="en-US" sz="1200" dirty="0" smtClean="0">
                <a:solidFill>
                  <a:schemeClr val="tx1"/>
                </a:solidFill>
              </a:rPr>
              <a:t>Indonesia, </a:t>
            </a:r>
            <a:r>
              <a:rPr lang="en-US" sz="1200" dirty="0" err="1" smtClean="0">
                <a:solidFill>
                  <a:schemeClr val="tx1"/>
                </a:solidFill>
              </a:rPr>
              <a:t>kpd</a:t>
            </a:r>
            <a:r>
              <a:rPr lang="en-US" sz="1200" dirty="0" smtClean="0">
                <a:solidFill>
                  <a:schemeClr val="tx1"/>
                </a:solidFill>
              </a:rPr>
              <a:t> </a:t>
            </a:r>
            <a:r>
              <a:rPr lang="en-US" sz="1200" dirty="0" err="1">
                <a:solidFill>
                  <a:schemeClr val="tx1"/>
                </a:solidFill>
              </a:rPr>
              <a:t>bangsa</a:t>
            </a:r>
            <a:r>
              <a:rPr lang="en-US" sz="1200" dirty="0">
                <a:solidFill>
                  <a:schemeClr val="tx1"/>
                </a:solidFill>
              </a:rPr>
              <a:t> Indonesia)</a:t>
            </a:r>
          </a:p>
        </p:txBody>
      </p:sp>
      <p:sp>
        <p:nvSpPr>
          <p:cNvPr id="11" name="Rectangle 10"/>
          <p:cNvSpPr/>
          <p:nvPr/>
        </p:nvSpPr>
        <p:spPr>
          <a:xfrm>
            <a:off x="228600" y="5562725"/>
            <a:ext cx="3581400" cy="733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b="1" dirty="0" smtClean="0">
                <a:solidFill>
                  <a:schemeClr val="tx1"/>
                </a:solidFill>
              </a:rPr>
              <a:t>SOSIAL </a:t>
            </a:r>
            <a:r>
              <a:rPr lang="en-US" sz="1200" dirty="0" smtClean="0">
                <a:solidFill>
                  <a:schemeClr val="tx1"/>
                </a:solidFill>
              </a:rPr>
              <a:t>(</a:t>
            </a:r>
            <a:r>
              <a:rPr lang="en-US" sz="1200" dirty="0" err="1" smtClean="0">
                <a:solidFill>
                  <a:schemeClr val="tx1"/>
                </a:solidFill>
              </a:rPr>
              <a:t>Kedisiplinan</a:t>
            </a:r>
            <a:r>
              <a:rPr lang="en-US" sz="1200" dirty="0">
                <a:solidFill>
                  <a:schemeClr val="tx1"/>
                </a:solidFill>
              </a:rPr>
              <a:t>, </a:t>
            </a:r>
            <a:r>
              <a:rPr lang="en-US" sz="1200" dirty="0" err="1">
                <a:solidFill>
                  <a:schemeClr val="tx1"/>
                </a:solidFill>
              </a:rPr>
              <a:t>Keberanian</a:t>
            </a:r>
            <a:r>
              <a:rPr lang="en-US" sz="1200" dirty="0">
                <a:solidFill>
                  <a:schemeClr val="tx1"/>
                </a:solidFill>
              </a:rPr>
              <a:t>, </a:t>
            </a:r>
            <a:r>
              <a:rPr lang="en-US" sz="1200" dirty="0" err="1">
                <a:solidFill>
                  <a:schemeClr val="tx1"/>
                </a:solidFill>
              </a:rPr>
              <a:t>Kesetiaan</a:t>
            </a:r>
            <a:r>
              <a:rPr lang="en-US" sz="1200" dirty="0">
                <a:solidFill>
                  <a:schemeClr val="tx1"/>
                </a:solidFill>
              </a:rPr>
              <a:t>, </a:t>
            </a:r>
            <a:r>
              <a:rPr lang="en-US" sz="1200" dirty="0" err="1">
                <a:solidFill>
                  <a:schemeClr val="tx1"/>
                </a:solidFill>
              </a:rPr>
              <a:t>Tolong</a:t>
            </a:r>
            <a:r>
              <a:rPr lang="en-US" sz="1200" dirty="0">
                <a:solidFill>
                  <a:schemeClr val="tx1"/>
                </a:solidFill>
              </a:rPr>
              <a:t> </a:t>
            </a:r>
            <a:r>
              <a:rPr lang="en-US" sz="1200" dirty="0" err="1">
                <a:solidFill>
                  <a:schemeClr val="tx1"/>
                </a:solidFill>
              </a:rPr>
              <a:t>menolong</a:t>
            </a:r>
            <a:r>
              <a:rPr lang="en-US" sz="1200" dirty="0">
                <a:solidFill>
                  <a:schemeClr val="tx1"/>
                </a:solidFill>
              </a:rPr>
              <a:t>, </a:t>
            </a:r>
            <a:r>
              <a:rPr lang="en-US" sz="1200" dirty="0" err="1">
                <a:solidFill>
                  <a:schemeClr val="tx1"/>
                </a:solidFill>
              </a:rPr>
              <a:t>Bertanggungjawab</a:t>
            </a:r>
            <a:r>
              <a:rPr lang="en-US" sz="1200" dirty="0">
                <a:solidFill>
                  <a:schemeClr val="tx1"/>
                </a:solidFill>
              </a:rPr>
              <a:t>, </a:t>
            </a:r>
            <a:r>
              <a:rPr lang="en-US" sz="1200" dirty="0" err="1">
                <a:solidFill>
                  <a:schemeClr val="tx1"/>
                </a:solidFill>
              </a:rPr>
              <a:t>Dapat</a:t>
            </a:r>
            <a:r>
              <a:rPr lang="en-US" sz="1200" dirty="0">
                <a:solidFill>
                  <a:schemeClr val="tx1"/>
                </a:solidFill>
              </a:rPr>
              <a:t> </a:t>
            </a:r>
            <a:r>
              <a:rPr lang="en-US" sz="1200" dirty="0" err="1">
                <a:solidFill>
                  <a:schemeClr val="tx1"/>
                </a:solidFill>
              </a:rPr>
              <a:t>dipercaya</a:t>
            </a:r>
            <a:r>
              <a:rPr lang="en-US" sz="1200" dirty="0">
                <a:solidFill>
                  <a:schemeClr val="tx1"/>
                </a:solidFill>
              </a:rPr>
              <a:t>, </a:t>
            </a:r>
            <a:r>
              <a:rPr lang="en-US" sz="1200" dirty="0" err="1">
                <a:solidFill>
                  <a:schemeClr val="tx1"/>
                </a:solidFill>
              </a:rPr>
              <a:t>Jernih</a:t>
            </a:r>
            <a:r>
              <a:rPr lang="en-US" sz="1200" dirty="0">
                <a:solidFill>
                  <a:schemeClr val="tx1"/>
                </a:solidFill>
              </a:rPr>
              <a:t> </a:t>
            </a:r>
            <a:r>
              <a:rPr lang="en-US" sz="1200" dirty="0" err="1">
                <a:solidFill>
                  <a:schemeClr val="tx1"/>
                </a:solidFill>
              </a:rPr>
              <a:t>dalam</a:t>
            </a:r>
            <a:r>
              <a:rPr lang="en-US" sz="1200" dirty="0">
                <a:solidFill>
                  <a:schemeClr val="tx1"/>
                </a:solidFill>
              </a:rPr>
              <a:t> </a:t>
            </a:r>
            <a:r>
              <a:rPr lang="en-US" sz="1200" dirty="0" err="1">
                <a:solidFill>
                  <a:schemeClr val="tx1"/>
                </a:solidFill>
              </a:rPr>
              <a:t>berpikir</a:t>
            </a:r>
            <a:r>
              <a:rPr lang="en-US" sz="1200" dirty="0">
                <a:solidFill>
                  <a:schemeClr val="tx1"/>
                </a:solidFill>
              </a:rPr>
              <a:t>, </a:t>
            </a:r>
            <a:r>
              <a:rPr lang="en-US" sz="1200" dirty="0" err="1">
                <a:solidFill>
                  <a:schemeClr val="tx1"/>
                </a:solidFill>
              </a:rPr>
              <a:t>berkata</a:t>
            </a:r>
            <a:r>
              <a:rPr lang="en-US" sz="1200" dirty="0">
                <a:solidFill>
                  <a:schemeClr val="tx1"/>
                </a:solidFill>
              </a:rPr>
              <a:t>, </a:t>
            </a:r>
            <a:r>
              <a:rPr lang="en-US" sz="1200" dirty="0" err="1">
                <a:solidFill>
                  <a:schemeClr val="tx1"/>
                </a:solidFill>
              </a:rPr>
              <a:t>berbuat</a:t>
            </a:r>
            <a:r>
              <a:rPr lang="en-US" sz="1200" dirty="0">
                <a:solidFill>
                  <a:schemeClr val="tx1"/>
                </a:solidFill>
              </a:rPr>
              <a:t>, </a:t>
            </a:r>
            <a:r>
              <a:rPr lang="en-US" sz="1200" dirty="0" err="1">
                <a:solidFill>
                  <a:schemeClr val="tx1"/>
                </a:solidFill>
              </a:rPr>
              <a:t>Hemat</a:t>
            </a:r>
            <a:r>
              <a:rPr lang="en-US" sz="1200" dirty="0">
                <a:solidFill>
                  <a:schemeClr val="tx1"/>
                </a:solidFill>
              </a:rPr>
              <a:t>, </a:t>
            </a:r>
            <a:r>
              <a:rPr lang="en-US" sz="1200" dirty="0" err="1">
                <a:solidFill>
                  <a:schemeClr val="tx1"/>
                </a:solidFill>
              </a:rPr>
              <a:t>Cermat</a:t>
            </a:r>
            <a:r>
              <a:rPr lang="en-US" sz="1200" dirty="0">
                <a:solidFill>
                  <a:schemeClr val="tx1"/>
                </a:solidFill>
              </a:rPr>
              <a:t>, </a:t>
            </a:r>
            <a:r>
              <a:rPr lang="en-US" sz="1200" dirty="0" err="1">
                <a:solidFill>
                  <a:schemeClr val="tx1"/>
                </a:solidFill>
              </a:rPr>
              <a:t>Bersahaja</a:t>
            </a:r>
            <a:r>
              <a:rPr lang="en-US" sz="1200" dirty="0">
                <a:solidFill>
                  <a:schemeClr val="tx1"/>
                </a:solidFill>
              </a:rPr>
              <a:t>, </a:t>
            </a:r>
            <a:r>
              <a:rPr lang="en-US" sz="1200" dirty="0" err="1">
                <a:solidFill>
                  <a:schemeClr val="tx1"/>
                </a:solidFill>
              </a:rPr>
              <a:t>Rajin</a:t>
            </a:r>
            <a:r>
              <a:rPr lang="en-US" sz="1200" dirty="0">
                <a:solidFill>
                  <a:schemeClr val="tx1"/>
                </a:solidFill>
              </a:rPr>
              <a:t>, </a:t>
            </a:r>
            <a:r>
              <a:rPr lang="en-US" sz="1200" dirty="0" err="1">
                <a:solidFill>
                  <a:schemeClr val="tx1"/>
                </a:solidFill>
              </a:rPr>
              <a:t>Berpendapat</a:t>
            </a:r>
            <a:r>
              <a:rPr lang="en-US" sz="1200" dirty="0">
                <a:solidFill>
                  <a:schemeClr val="tx1"/>
                </a:solidFill>
              </a:rPr>
              <a:t>)</a:t>
            </a:r>
          </a:p>
        </p:txBody>
      </p:sp>
      <p:sp>
        <p:nvSpPr>
          <p:cNvPr id="12" name="Rectangle 11"/>
          <p:cNvSpPr/>
          <p:nvPr/>
        </p:nvSpPr>
        <p:spPr>
          <a:xfrm>
            <a:off x="228600" y="6324725"/>
            <a:ext cx="35814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100" b="1" dirty="0" smtClean="0">
                <a:solidFill>
                  <a:schemeClr val="tx1"/>
                </a:solidFill>
              </a:rPr>
              <a:t>KETERAMPILAN (</a:t>
            </a:r>
            <a:r>
              <a:rPr lang="en-US" sz="1100" dirty="0" err="1" smtClean="0">
                <a:solidFill>
                  <a:schemeClr val="tx1"/>
                </a:solidFill>
              </a:rPr>
              <a:t>Bertanya</a:t>
            </a:r>
            <a:r>
              <a:rPr lang="en-US" sz="1100" dirty="0">
                <a:solidFill>
                  <a:schemeClr val="tx1"/>
                </a:solidFill>
              </a:rPr>
              <a:t>, </a:t>
            </a:r>
            <a:r>
              <a:rPr lang="en-US" sz="1100" dirty="0" err="1">
                <a:solidFill>
                  <a:schemeClr val="tx1"/>
                </a:solidFill>
              </a:rPr>
              <a:t>Terampil</a:t>
            </a:r>
            <a:r>
              <a:rPr lang="en-US" sz="1100" dirty="0">
                <a:solidFill>
                  <a:schemeClr val="tx1"/>
                </a:solidFill>
              </a:rPr>
              <a:t>, </a:t>
            </a:r>
            <a:r>
              <a:rPr lang="en-US" sz="1100" dirty="0" err="1">
                <a:solidFill>
                  <a:schemeClr val="tx1"/>
                </a:solidFill>
              </a:rPr>
              <a:t>Keterlibatan</a:t>
            </a:r>
            <a:r>
              <a:rPr lang="en-US" sz="1100" dirty="0">
                <a:solidFill>
                  <a:schemeClr val="tx1"/>
                </a:solidFill>
              </a:rPr>
              <a:t> </a:t>
            </a:r>
            <a:r>
              <a:rPr lang="en-US" sz="1100" dirty="0" err="1" smtClean="0">
                <a:solidFill>
                  <a:schemeClr val="tx1"/>
                </a:solidFill>
              </a:rPr>
              <a:t>diri</a:t>
            </a:r>
            <a:r>
              <a:rPr lang="en-US" sz="1100" dirty="0" smtClean="0">
                <a:solidFill>
                  <a:schemeClr val="tx1"/>
                </a:solidFill>
              </a:rPr>
              <a:t>)</a:t>
            </a:r>
            <a:endParaRPr lang="en-US" sz="1100" dirty="0">
              <a:solidFill>
                <a:schemeClr val="tx1"/>
              </a:solidFill>
            </a:endParaRPr>
          </a:p>
        </p:txBody>
      </p:sp>
      <p:sp>
        <p:nvSpPr>
          <p:cNvPr id="13" name="Rectangle 12"/>
          <p:cNvSpPr/>
          <p:nvPr/>
        </p:nvSpPr>
        <p:spPr>
          <a:xfrm>
            <a:off x="228600" y="6581120"/>
            <a:ext cx="35814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100" b="1" dirty="0" smtClean="0">
                <a:solidFill>
                  <a:schemeClr val="tx1"/>
                </a:solidFill>
              </a:rPr>
              <a:t>PARTISIPASI DALAM LATIHAN</a:t>
            </a:r>
            <a:endParaRPr lang="en-US" sz="1100" dirty="0">
              <a:solidFill>
                <a:schemeClr val="tx1"/>
              </a:solidFill>
            </a:endParaRPr>
          </a:p>
        </p:txBody>
      </p:sp>
    </p:spTree>
    <p:extLst>
      <p:ext uri="{BB962C8B-B14F-4D97-AF65-F5344CB8AC3E}">
        <p14:creationId xmlns="" xmlns:p14="http://schemas.microsoft.com/office/powerpoint/2010/main" val="1522651804"/>
      </p:ext>
    </p:extLst>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005408" y="228600"/>
            <a:ext cx="7239000" cy="1234440"/>
          </a:xfrm>
        </p:spPr>
        <p:txBody>
          <a:bodyPr>
            <a:normAutofit fontScale="90000"/>
          </a:bodyPr>
          <a:lstStyle/>
          <a:p>
            <a:pPr algn="ctr"/>
            <a:r>
              <a:rPr lang="en-US" sz="2200" b="1" dirty="0" smtClean="0">
                <a:solidFill>
                  <a:schemeClr val="tx1"/>
                </a:solidFill>
              </a:rPr>
              <a:t>AKTUALISASI</a:t>
            </a:r>
            <a:r>
              <a:rPr lang="id-ID" sz="2200" dirty="0">
                <a:solidFill>
                  <a:schemeClr val="tx1"/>
                </a:solidFill>
              </a:rPr>
              <a:t> kurikulum 2013 </a:t>
            </a:r>
            <a:r>
              <a:rPr lang="en-US" sz="2200" dirty="0" smtClean="0">
                <a:solidFill>
                  <a:schemeClr val="tx1"/>
                </a:solidFill>
              </a:rPr>
              <a:t>EKSTRAKURIKULER WAJIB </a:t>
            </a:r>
            <a:r>
              <a:rPr lang="id-ID" sz="2200" dirty="0" smtClean="0">
                <a:solidFill>
                  <a:schemeClr val="tx1"/>
                </a:solidFill>
              </a:rPr>
              <a:t>Pendidikan </a:t>
            </a:r>
            <a:r>
              <a:rPr lang="id-ID" sz="2200" b="1" dirty="0" smtClean="0">
                <a:solidFill>
                  <a:schemeClr val="tx1"/>
                </a:solidFill>
              </a:rPr>
              <a:t>kepramukaan </a:t>
            </a:r>
            <a:r>
              <a:rPr lang="id-ID" sz="2400" b="1" dirty="0" smtClean="0">
                <a:solidFill>
                  <a:schemeClr val="tx1"/>
                </a:solidFill>
              </a:rPr>
              <a:t/>
            </a:r>
            <a:br>
              <a:rPr lang="id-ID" sz="2400" b="1" dirty="0" smtClean="0">
                <a:solidFill>
                  <a:schemeClr val="tx1"/>
                </a:solidFill>
              </a:rPr>
            </a:br>
            <a:r>
              <a:rPr lang="en-US" sz="4000" dirty="0" smtClean="0">
                <a:solidFill>
                  <a:schemeClr val="tx1"/>
                </a:solidFill>
              </a:rPr>
              <a:t>Model </a:t>
            </a:r>
            <a:r>
              <a:rPr lang="en-US" sz="4000" dirty="0" err="1" smtClean="0">
                <a:solidFill>
                  <a:schemeClr val="tx1"/>
                </a:solidFill>
              </a:rPr>
              <a:t>blok</a:t>
            </a:r>
            <a:endParaRPr lang="en-US" sz="2400" b="1" dirty="0" smtClean="0">
              <a:solidFill>
                <a:schemeClr val="tx1"/>
              </a:solidFill>
            </a:endParaRPr>
          </a:p>
        </p:txBody>
      </p:sp>
      <p:graphicFrame>
        <p:nvGraphicFramePr>
          <p:cNvPr id="5" name="Content Placeholder 4"/>
          <p:cNvGraphicFramePr>
            <a:graphicFrameLocks noGrp="1"/>
          </p:cNvGraphicFramePr>
          <p:nvPr>
            <p:ph idx="1"/>
          </p:nvPr>
        </p:nvGraphicFramePr>
        <p:xfrm>
          <a:off x="457200" y="1609725"/>
          <a:ext cx="8291264"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857250" y="1557338"/>
            <a:ext cx="7962900" cy="43926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3200" b="1" dirty="0" err="1">
                <a:solidFill>
                  <a:schemeClr val="tx1"/>
                </a:solidFill>
              </a:rPr>
              <a:t>Seluruh</a:t>
            </a:r>
            <a:r>
              <a:rPr lang="en-US" sz="3200" b="1" dirty="0">
                <a:solidFill>
                  <a:schemeClr val="tx1"/>
                </a:solidFill>
              </a:rPr>
              <a:t> </a:t>
            </a:r>
            <a:r>
              <a:rPr lang="en-US" sz="3200" b="1" dirty="0" err="1">
                <a:solidFill>
                  <a:schemeClr val="tx1"/>
                </a:solidFill>
              </a:rPr>
              <a:t>siswa</a:t>
            </a:r>
            <a:r>
              <a:rPr lang="en-US" sz="3200" b="1" dirty="0">
                <a:solidFill>
                  <a:schemeClr val="tx1"/>
                </a:solidFill>
              </a:rPr>
              <a:t> </a:t>
            </a:r>
            <a:r>
              <a:rPr lang="en-US" sz="3200" b="1" dirty="0" err="1" smtClean="0">
                <a:solidFill>
                  <a:schemeClr val="tx1"/>
                </a:solidFill>
              </a:rPr>
              <a:t>mengikuti</a:t>
            </a:r>
            <a:r>
              <a:rPr lang="en-US" sz="3200" b="1" dirty="0" smtClean="0">
                <a:solidFill>
                  <a:schemeClr val="tx1"/>
                </a:solidFill>
              </a:rPr>
              <a:t> </a:t>
            </a:r>
            <a:r>
              <a:rPr lang="en-US" sz="3200" b="1" dirty="0" err="1">
                <a:solidFill>
                  <a:schemeClr val="tx1"/>
                </a:solidFill>
              </a:rPr>
              <a:t>kegiatan</a:t>
            </a:r>
            <a:r>
              <a:rPr lang="en-US" sz="3200" b="1" dirty="0">
                <a:solidFill>
                  <a:schemeClr val="tx1"/>
                </a:solidFill>
              </a:rPr>
              <a:t> </a:t>
            </a:r>
          </a:p>
          <a:p>
            <a:pPr algn="ctr" eaLnBrk="1" hangingPunct="1">
              <a:defRPr/>
            </a:pPr>
            <a:r>
              <a:rPr lang="en-US" sz="3200" b="1" dirty="0" err="1">
                <a:solidFill>
                  <a:schemeClr val="tx1"/>
                </a:solidFill>
              </a:rPr>
              <a:t>Orientasi</a:t>
            </a:r>
            <a:r>
              <a:rPr lang="en-US" sz="3200" b="1" dirty="0">
                <a:solidFill>
                  <a:schemeClr val="tx1"/>
                </a:solidFill>
              </a:rPr>
              <a:t> </a:t>
            </a:r>
            <a:r>
              <a:rPr lang="en-US" sz="3200" b="1" dirty="0" err="1">
                <a:solidFill>
                  <a:schemeClr val="tx1"/>
                </a:solidFill>
              </a:rPr>
              <a:t>Pendidikan</a:t>
            </a:r>
            <a:r>
              <a:rPr lang="en-US" sz="3200" b="1" dirty="0">
                <a:solidFill>
                  <a:schemeClr val="tx1"/>
                </a:solidFill>
              </a:rPr>
              <a:t> </a:t>
            </a:r>
            <a:r>
              <a:rPr lang="en-US" sz="3200" b="1" dirty="0" err="1">
                <a:solidFill>
                  <a:schemeClr val="tx1"/>
                </a:solidFill>
              </a:rPr>
              <a:t>Kepramukan</a:t>
            </a:r>
            <a:r>
              <a:rPr lang="en-US" sz="3200" b="1" dirty="0">
                <a:solidFill>
                  <a:schemeClr val="tx1"/>
                </a:solidFill>
              </a:rPr>
              <a:t> (OPK) </a:t>
            </a:r>
            <a:r>
              <a:rPr lang="en-US" sz="3200" b="1" dirty="0" err="1">
                <a:solidFill>
                  <a:schemeClr val="tx1"/>
                </a:solidFill>
              </a:rPr>
              <a:t>dengan</a:t>
            </a:r>
            <a:r>
              <a:rPr lang="en-US" sz="3200" b="1" dirty="0">
                <a:solidFill>
                  <a:schemeClr val="tx1"/>
                </a:solidFill>
              </a:rPr>
              <a:t> </a:t>
            </a:r>
            <a:r>
              <a:rPr lang="en-US" sz="3200" b="1" dirty="0" smtClean="0">
                <a:solidFill>
                  <a:schemeClr val="tx1"/>
                </a:solidFill>
              </a:rPr>
              <a:t>model </a:t>
            </a:r>
            <a:r>
              <a:rPr lang="en-US" sz="3200" b="1" dirty="0">
                <a:solidFill>
                  <a:schemeClr val="tx1"/>
                </a:solidFill>
              </a:rPr>
              <a:t>BLOK </a:t>
            </a:r>
          </a:p>
          <a:p>
            <a:pPr>
              <a:defRPr/>
            </a:pPr>
            <a:r>
              <a:rPr lang="en-US" sz="3200" b="1" dirty="0" err="1">
                <a:solidFill>
                  <a:schemeClr val="tx1"/>
                </a:solidFill>
              </a:rPr>
              <a:t>pada</a:t>
            </a:r>
            <a:r>
              <a:rPr lang="en-US" sz="3200" b="1" dirty="0">
                <a:solidFill>
                  <a:schemeClr val="tx1"/>
                </a:solidFill>
              </a:rPr>
              <a:t> </a:t>
            </a:r>
            <a:r>
              <a:rPr lang="en-US" sz="3200" b="1" dirty="0" err="1">
                <a:solidFill>
                  <a:schemeClr val="tx1"/>
                </a:solidFill>
              </a:rPr>
              <a:t>saat</a:t>
            </a:r>
            <a:r>
              <a:rPr lang="en-US" sz="3200" b="1" dirty="0">
                <a:solidFill>
                  <a:schemeClr val="tx1"/>
                </a:solidFill>
              </a:rPr>
              <a:t> </a:t>
            </a:r>
            <a:r>
              <a:rPr lang="en-US" sz="3200" b="1" dirty="0" err="1">
                <a:solidFill>
                  <a:schemeClr val="tx1"/>
                </a:solidFill>
              </a:rPr>
              <a:t>setiap</a:t>
            </a:r>
            <a:r>
              <a:rPr lang="en-US" sz="3200" b="1" dirty="0">
                <a:solidFill>
                  <a:schemeClr val="tx1"/>
                </a:solidFill>
              </a:rPr>
              <a:t> </a:t>
            </a:r>
            <a:r>
              <a:rPr lang="en-US" sz="3200" b="1" dirty="0" err="1">
                <a:solidFill>
                  <a:schemeClr val="tx1"/>
                </a:solidFill>
              </a:rPr>
              <a:t>awal</a:t>
            </a:r>
            <a:r>
              <a:rPr lang="en-US" sz="3200" b="1" dirty="0">
                <a:solidFill>
                  <a:schemeClr val="tx1"/>
                </a:solidFill>
              </a:rPr>
              <a:t> </a:t>
            </a:r>
            <a:r>
              <a:rPr lang="en-US" sz="3200" b="1" dirty="0" err="1">
                <a:solidFill>
                  <a:schemeClr val="tx1"/>
                </a:solidFill>
              </a:rPr>
              <a:t>tahun</a:t>
            </a:r>
            <a:r>
              <a:rPr lang="en-US" sz="3200" b="1" dirty="0">
                <a:solidFill>
                  <a:schemeClr val="tx1"/>
                </a:solidFill>
              </a:rPr>
              <a:t> </a:t>
            </a:r>
            <a:r>
              <a:rPr lang="en-US" sz="3200" b="1" dirty="0" err="1" smtClean="0">
                <a:solidFill>
                  <a:schemeClr val="tx1"/>
                </a:solidFill>
              </a:rPr>
              <a:t>pelajaran</a:t>
            </a:r>
            <a:r>
              <a:rPr lang="en-US" sz="3200" b="1" dirty="0" smtClean="0">
                <a:solidFill>
                  <a:schemeClr val="tx1"/>
                </a:solidFill>
              </a:rPr>
              <a:t> </a:t>
            </a:r>
            <a:r>
              <a:rPr lang="en-US" sz="3200" b="1" dirty="0" err="1" smtClean="0">
                <a:solidFill>
                  <a:schemeClr val="tx1"/>
                </a:solidFill>
              </a:rPr>
              <a:t>dan</a:t>
            </a:r>
            <a:r>
              <a:rPr lang="en-US" sz="3200" b="1" dirty="0" smtClean="0">
                <a:solidFill>
                  <a:schemeClr val="tx1"/>
                </a:solidFill>
              </a:rPr>
              <a:t> </a:t>
            </a:r>
            <a:r>
              <a:rPr lang="en-US" sz="3200" b="1" dirty="0" err="1" smtClean="0">
                <a:solidFill>
                  <a:schemeClr val="tx1"/>
                </a:solidFill>
              </a:rPr>
              <a:t>bagi</a:t>
            </a:r>
            <a:r>
              <a:rPr lang="en-US" sz="3200" b="1" dirty="0" smtClean="0">
                <a:solidFill>
                  <a:schemeClr val="tx1"/>
                </a:solidFill>
              </a:rPr>
              <a:t> </a:t>
            </a:r>
            <a:r>
              <a:rPr lang="en-US" sz="3200" b="1" dirty="0" err="1" smtClean="0">
                <a:solidFill>
                  <a:schemeClr val="tx1"/>
                </a:solidFill>
              </a:rPr>
              <a:t>siswa</a:t>
            </a:r>
            <a:r>
              <a:rPr lang="en-US" sz="3200" b="1" dirty="0" smtClean="0">
                <a:solidFill>
                  <a:schemeClr val="tx1"/>
                </a:solidFill>
              </a:rPr>
              <a:t> </a:t>
            </a:r>
            <a:r>
              <a:rPr lang="en-US" sz="3200" b="1" dirty="0" err="1" smtClean="0">
                <a:solidFill>
                  <a:schemeClr val="tx1"/>
                </a:solidFill>
              </a:rPr>
              <a:t>baru</a:t>
            </a:r>
            <a:r>
              <a:rPr lang="en-US" sz="3200" b="1" dirty="0" smtClean="0">
                <a:solidFill>
                  <a:schemeClr val="tx1"/>
                </a:solidFill>
              </a:rPr>
              <a:t> </a:t>
            </a:r>
            <a:r>
              <a:rPr lang="en-US" sz="3200" b="1" dirty="0" err="1" smtClean="0">
                <a:solidFill>
                  <a:schemeClr val="tx1"/>
                </a:solidFill>
              </a:rPr>
              <a:t>pada</a:t>
            </a:r>
            <a:endParaRPr lang="en-US" sz="3200" b="1" dirty="0">
              <a:solidFill>
                <a:schemeClr val="tx1"/>
              </a:solidFill>
            </a:endParaRPr>
          </a:p>
          <a:p>
            <a:pPr algn="ctr" eaLnBrk="1" hangingPunct="1">
              <a:defRPr/>
            </a:pPr>
            <a:r>
              <a:rPr lang="en-US" sz="3200" b="1" dirty="0">
                <a:solidFill>
                  <a:schemeClr val="tx1"/>
                </a:solidFill>
              </a:rPr>
              <a:t>“</a:t>
            </a:r>
            <a:r>
              <a:rPr lang="en-US" sz="3200" b="1" dirty="0" err="1">
                <a:solidFill>
                  <a:schemeClr val="tx1"/>
                </a:solidFill>
              </a:rPr>
              <a:t>Masa</a:t>
            </a:r>
            <a:r>
              <a:rPr lang="en-US" sz="3200" b="1" dirty="0">
                <a:solidFill>
                  <a:schemeClr val="tx1"/>
                </a:solidFill>
              </a:rPr>
              <a:t> </a:t>
            </a:r>
            <a:r>
              <a:rPr lang="en-US" sz="3200" b="1" dirty="0" err="1">
                <a:solidFill>
                  <a:schemeClr val="tx1"/>
                </a:solidFill>
              </a:rPr>
              <a:t>Pengenalan</a:t>
            </a:r>
            <a:r>
              <a:rPr lang="en-US" sz="3200" b="1" dirty="0">
                <a:solidFill>
                  <a:schemeClr val="tx1"/>
                </a:solidFill>
              </a:rPr>
              <a:t> </a:t>
            </a:r>
            <a:r>
              <a:rPr lang="en-US" sz="3200" b="1" dirty="0" err="1">
                <a:solidFill>
                  <a:schemeClr val="tx1"/>
                </a:solidFill>
              </a:rPr>
              <a:t>Siswa</a:t>
            </a:r>
            <a:r>
              <a:rPr lang="en-US" sz="3200" b="1" dirty="0">
                <a:solidFill>
                  <a:schemeClr val="tx1"/>
                </a:solidFill>
              </a:rPr>
              <a:t> </a:t>
            </a:r>
            <a:r>
              <a:rPr lang="en-US" sz="3200" b="1" dirty="0" err="1">
                <a:solidFill>
                  <a:schemeClr val="tx1"/>
                </a:solidFill>
              </a:rPr>
              <a:t>Baru</a:t>
            </a:r>
            <a:r>
              <a:rPr lang="en-US" sz="3200" b="1" dirty="0">
                <a:solidFill>
                  <a:schemeClr val="tx1"/>
                </a:solidFill>
              </a:rPr>
              <a:t>” (MPLS</a:t>
            </a:r>
            <a:r>
              <a:rPr lang="en-US" sz="3200" b="1" dirty="0" smtClean="0">
                <a:solidFill>
                  <a:schemeClr val="tx1"/>
                </a:solidFill>
              </a:rPr>
              <a:t>), </a:t>
            </a:r>
            <a:r>
              <a:rPr lang="en-US" sz="3200" b="1" dirty="0" err="1" smtClean="0">
                <a:solidFill>
                  <a:schemeClr val="tx1"/>
                </a:solidFill>
              </a:rPr>
              <a:t>termasuk</a:t>
            </a:r>
            <a:r>
              <a:rPr lang="en-US" sz="3200" b="1" dirty="0" smtClean="0">
                <a:solidFill>
                  <a:schemeClr val="tx1"/>
                </a:solidFill>
              </a:rPr>
              <a:t> </a:t>
            </a:r>
            <a:r>
              <a:rPr lang="en-US" sz="3200" b="1" dirty="0" err="1">
                <a:solidFill>
                  <a:schemeClr val="tx1"/>
                </a:solidFill>
              </a:rPr>
              <a:t>pengenalan</a:t>
            </a:r>
            <a:r>
              <a:rPr lang="en-US" sz="3200" b="1" dirty="0">
                <a:solidFill>
                  <a:schemeClr val="tx1"/>
                </a:solidFill>
              </a:rPr>
              <a:t> </a:t>
            </a:r>
            <a:r>
              <a:rPr lang="en-US" sz="3200" b="1" dirty="0" err="1">
                <a:solidFill>
                  <a:schemeClr val="tx1"/>
                </a:solidFill>
              </a:rPr>
              <a:t>semua</a:t>
            </a:r>
            <a:r>
              <a:rPr lang="en-US" sz="3200" b="1" dirty="0">
                <a:solidFill>
                  <a:schemeClr val="tx1"/>
                </a:solidFill>
              </a:rPr>
              <a:t> </a:t>
            </a:r>
          </a:p>
          <a:p>
            <a:pPr algn="ctr" eaLnBrk="1" hangingPunct="1">
              <a:defRPr/>
            </a:pPr>
            <a:r>
              <a:rPr lang="en-US" sz="3200" b="1" dirty="0" err="1">
                <a:solidFill>
                  <a:schemeClr val="tx1"/>
                </a:solidFill>
              </a:rPr>
              <a:t>Ekstra</a:t>
            </a:r>
            <a:r>
              <a:rPr lang="en-US" sz="3200" b="1" dirty="0">
                <a:solidFill>
                  <a:schemeClr val="tx1"/>
                </a:solidFill>
              </a:rPr>
              <a:t> </a:t>
            </a:r>
            <a:r>
              <a:rPr lang="en-US" sz="3200" b="1" dirty="0" err="1">
                <a:solidFill>
                  <a:schemeClr val="tx1"/>
                </a:solidFill>
              </a:rPr>
              <a:t>Kurikuler</a:t>
            </a:r>
            <a:r>
              <a:rPr lang="en-US" sz="3200" b="1" dirty="0">
                <a:solidFill>
                  <a:schemeClr val="tx1"/>
                </a:solidFill>
              </a:rPr>
              <a:t> di </a:t>
            </a:r>
            <a:r>
              <a:rPr lang="en-US" sz="3200" b="1" dirty="0" err="1">
                <a:solidFill>
                  <a:schemeClr val="tx1"/>
                </a:solidFill>
              </a:rPr>
              <a:t>sekolah</a:t>
            </a:r>
            <a:r>
              <a:rPr lang="en-US" sz="3200" b="1" dirty="0">
                <a:solidFill>
                  <a:schemeClr val="tx1"/>
                </a:solidFill>
              </a:rPr>
              <a:t> </a:t>
            </a:r>
            <a:r>
              <a:rPr lang="en-US" sz="3200" b="1" dirty="0" err="1" smtClean="0">
                <a:solidFill>
                  <a:schemeClr val="tx1"/>
                </a:solidFill>
              </a:rPr>
              <a:t>tersebut</a:t>
            </a:r>
            <a:r>
              <a:rPr lang="en-US" sz="3200" b="1" dirty="0" smtClean="0">
                <a:solidFill>
                  <a:schemeClr val="tx1"/>
                </a:solidFill>
              </a:rPr>
              <a:t>.</a:t>
            </a:r>
            <a:endParaRPr lang="en-US" sz="3200" b="1" dirty="0">
              <a:solidFill>
                <a:schemeClr val="tx1"/>
              </a:solidFill>
            </a:endParaRPr>
          </a:p>
        </p:txBody>
      </p:sp>
    </p:spTree>
    <p:extLst>
      <p:ext uri="{BB962C8B-B14F-4D97-AF65-F5344CB8AC3E}">
        <p14:creationId xmlns="" xmlns:p14="http://schemas.microsoft.com/office/powerpoint/2010/main" val="395054984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barn(inVertical)">
                                      <p:cBhvr>
                                        <p:cTn id="7" dur="500"/>
                                        <p:tgtEl>
                                          <p:spTgt spid="2355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457200" y="1441525"/>
            <a:ext cx="8229600" cy="92067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dirty="0">
                <a:solidFill>
                  <a:schemeClr val="tx1"/>
                </a:solidFill>
              </a:rPr>
              <a:t>LATIHAN SATU MINGGU SATU </a:t>
            </a:r>
            <a:r>
              <a:rPr lang="en-US" sz="2800" b="1" dirty="0" smtClean="0">
                <a:solidFill>
                  <a:schemeClr val="tx1"/>
                </a:solidFill>
              </a:rPr>
              <a:t>KALI</a:t>
            </a:r>
            <a:endParaRPr lang="en-US" sz="2800" b="1" dirty="0">
              <a:solidFill>
                <a:schemeClr val="tx1"/>
              </a:solidFill>
            </a:endParaRPr>
          </a:p>
        </p:txBody>
      </p:sp>
      <p:sp>
        <p:nvSpPr>
          <p:cNvPr id="10" name="Rectangle 9"/>
          <p:cNvSpPr/>
          <p:nvPr/>
        </p:nvSpPr>
        <p:spPr>
          <a:xfrm>
            <a:off x="461684" y="2375638"/>
            <a:ext cx="8229600" cy="762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800" b="1" dirty="0" smtClean="0">
                <a:solidFill>
                  <a:schemeClr val="tx1"/>
                </a:solidFill>
              </a:rPr>
              <a:t>LAMA </a:t>
            </a:r>
            <a:r>
              <a:rPr lang="en-US" sz="2800" b="1" dirty="0">
                <a:solidFill>
                  <a:schemeClr val="tx1"/>
                </a:solidFill>
              </a:rPr>
              <a:t>LATIHAN 120 </a:t>
            </a:r>
            <a:r>
              <a:rPr lang="en-US" sz="2800" b="1" dirty="0" err="1" smtClean="0">
                <a:solidFill>
                  <a:schemeClr val="tx1"/>
                </a:solidFill>
              </a:rPr>
              <a:t>Menit</a:t>
            </a:r>
            <a:endParaRPr lang="en-US" sz="2800" b="1" dirty="0">
              <a:solidFill>
                <a:schemeClr val="tx1"/>
              </a:solidFill>
            </a:endParaRPr>
          </a:p>
        </p:txBody>
      </p:sp>
      <p:sp>
        <p:nvSpPr>
          <p:cNvPr id="11" name="Rectangle 10"/>
          <p:cNvSpPr/>
          <p:nvPr/>
        </p:nvSpPr>
        <p:spPr>
          <a:xfrm>
            <a:off x="461684" y="3124200"/>
            <a:ext cx="8229600" cy="7620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400" b="1" dirty="0" smtClean="0">
                <a:solidFill>
                  <a:schemeClr val="tx1"/>
                </a:solidFill>
              </a:rPr>
              <a:t>LATIHAN </a:t>
            </a:r>
            <a:r>
              <a:rPr lang="en-US" sz="2400" b="1" dirty="0">
                <a:solidFill>
                  <a:schemeClr val="tx1"/>
                </a:solidFill>
              </a:rPr>
              <a:t>BERSAMAAN DENGAN </a:t>
            </a:r>
            <a:r>
              <a:rPr lang="en-US" sz="2400" b="1" dirty="0" smtClean="0">
                <a:solidFill>
                  <a:schemeClr val="tx1"/>
                </a:solidFill>
              </a:rPr>
              <a:t>GUGUS DEPAN</a:t>
            </a:r>
            <a:endParaRPr lang="en-US" sz="2400" b="1" dirty="0">
              <a:solidFill>
                <a:schemeClr val="tx1"/>
              </a:solidFill>
            </a:endParaRPr>
          </a:p>
        </p:txBody>
      </p:sp>
      <p:sp>
        <p:nvSpPr>
          <p:cNvPr id="12" name="Rectangle 11"/>
          <p:cNvSpPr/>
          <p:nvPr/>
        </p:nvSpPr>
        <p:spPr>
          <a:xfrm>
            <a:off x="461684" y="3886200"/>
            <a:ext cx="8229600" cy="838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a:solidFill>
                <a:schemeClr val="tx1"/>
              </a:solidFill>
            </a:endParaRPr>
          </a:p>
          <a:p>
            <a:pPr marL="285750" indent="-285750">
              <a:buFont typeface="Wingdings"/>
              <a:buChar char="Ø"/>
            </a:pPr>
            <a:r>
              <a:rPr lang="en-US" sz="2400" b="1" dirty="0" smtClean="0">
                <a:solidFill>
                  <a:schemeClr val="tx1"/>
                </a:solidFill>
              </a:rPr>
              <a:t>TIDAK </a:t>
            </a:r>
            <a:r>
              <a:rPr lang="en-US" sz="2400" b="1" dirty="0">
                <a:solidFill>
                  <a:schemeClr val="tx1"/>
                </a:solidFill>
              </a:rPr>
              <a:t>MEMAKAI SERAGAM </a:t>
            </a:r>
            <a:r>
              <a:rPr lang="en-US" sz="2400" b="1" dirty="0" smtClean="0">
                <a:solidFill>
                  <a:schemeClr val="tx1"/>
                </a:solidFill>
              </a:rPr>
              <a:t>PRAMUKA </a:t>
            </a:r>
            <a:r>
              <a:rPr lang="en-US" sz="2400" b="1" dirty="0" err="1" smtClean="0">
                <a:solidFill>
                  <a:schemeClr val="tx1"/>
                </a:solidFill>
              </a:rPr>
              <a:t>bagi</a:t>
            </a:r>
            <a:r>
              <a:rPr lang="en-US" sz="2400" b="1" dirty="0" smtClean="0">
                <a:solidFill>
                  <a:schemeClr val="tx1"/>
                </a:solidFill>
              </a:rPr>
              <a:t> yang </a:t>
            </a:r>
            <a:r>
              <a:rPr lang="en-US" sz="2400" b="1" dirty="0" err="1" smtClean="0">
                <a:solidFill>
                  <a:schemeClr val="tx1"/>
                </a:solidFill>
              </a:rPr>
              <a:t>bukan</a:t>
            </a:r>
            <a:r>
              <a:rPr lang="en-US" sz="2400" b="1" dirty="0" smtClean="0">
                <a:solidFill>
                  <a:schemeClr val="tx1"/>
                </a:solidFill>
              </a:rPr>
              <a:t> </a:t>
            </a:r>
            <a:r>
              <a:rPr lang="en-US" sz="2400" b="1" dirty="0" err="1" smtClean="0">
                <a:solidFill>
                  <a:schemeClr val="tx1"/>
                </a:solidFill>
              </a:rPr>
              <a:t>anggota</a:t>
            </a:r>
            <a:r>
              <a:rPr lang="en-US" sz="2400" b="1" dirty="0" smtClean="0">
                <a:solidFill>
                  <a:schemeClr val="tx1"/>
                </a:solidFill>
              </a:rPr>
              <a:t> </a:t>
            </a:r>
            <a:r>
              <a:rPr lang="en-US" sz="2400" b="1" dirty="0" err="1" smtClean="0">
                <a:solidFill>
                  <a:schemeClr val="tx1"/>
                </a:solidFill>
              </a:rPr>
              <a:t>Gerakan</a:t>
            </a:r>
            <a:r>
              <a:rPr lang="en-US" sz="2400" b="1" dirty="0" smtClean="0">
                <a:solidFill>
                  <a:schemeClr val="tx1"/>
                </a:solidFill>
              </a:rPr>
              <a:t> </a:t>
            </a:r>
            <a:r>
              <a:rPr lang="en-US" sz="2400" b="1" dirty="0" err="1" smtClean="0">
                <a:solidFill>
                  <a:schemeClr val="tx1"/>
                </a:solidFill>
              </a:rPr>
              <a:t>Pramuka</a:t>
            </a:r>
            <a:endParaRPr lang="en-US" sz="2400" b="1" dirty="0">
              <a:solidFill>
                <a:schemeClr val="tx1"/>
              </a:solidFill>
            </a:endParaRPr>
          </a:p>
          <a:p>
            <a:pPr marL="285750" indent="-285750">
              <a:buFont typeface="Wingdings"/>
              <a:buChar char="Ø"/>
            </a:pPr>
            <a:endParaRPr lang="id-ID" sz="2400" b="1" dirty="0">
              <a:solidFill>
                <a:schemeClr val="tx1"/>
              </a:solidFill>
            </a:endParaRPr>
          </a:p>
        </p:txBody>
      </p:sp>
      <p:sp>
        <p:nvSpPr>
          <p:cNvPr id="14" name="Rectangle 13"/>
          <p:cNvSpPr/>
          <p:nvPr/>
        </p:nvSpPr>
        <p:spPr>
          <a:xfrm>
            <a:off x="457200" y="5562600"/>
            <a:ext cx="8229600" cy="9906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a:buChar char="Ø"/>
            </a:pPr>
            <a:r>
              <a:rPr lang="en-US" sz="2000" b="1" dirty="0" smtClean="0">
                <a:solidFill>
                  <a:schemeClr val="tx1"/>
                </a:solidFill>
              </a:rPr>
              <a:t>PEMBINA </a:t>
            </a:r>
            <a:r>
              <a:rPr lang="en-US" sz="2000" b="1" dirty="0" err="1" smtClean="0">
                <a:solidFill>
                  <a:schemeClr val="tx1"/>
                </a:solidFill>
              </a:rPr>
              <a:t>adalah</a:t>
            </a:r>
            <a:r>
              <a:rPr lang="en-US" sz="2000" b="1" dirty="0" smtClean="0">
                <a:solidFill>
                  <a:schemeClr val="tx1"/>
                </a:solidFill>
              </a:rPr>
              <a:t> </a:t>
            </a:r>
            <a:r>
              <a:rPr lang="en-US" sz="2000" b="1" dirty="0">
                <a:solidFill>
                  <a:schemeClr val="tx1"/>
                </a:solidFill>
              </a:rPr>
              <a:t>GURU </a:t>
            </a:r>
            <a:r>
              <a:rPr lang="en-US" sz="2000" b="1" dirty="0" err="1" smtClean="0">
                <a:solidFill>
                  <a:schemeClr val="tx1"/>
                </a:solidFill>
              </a:rPr>
              <a:t>Kelas</a:t>
            </a:r>
            <a:r>
              <a:rPr lang="en-US" sz="2000" b="1" dirty="0" smtClean="0">
                <a:solidFill>
                  <a:schemeClr val="tx1"/>
                </a:solidFill>
              </a:rPr>
              <a:t>/Guru MATA PELAJARAN yang </a:t>
            </a:r>
            <a:r>
              <a:rPr lang="en-US" sz="2000" b="1" dirty="0" err="1" smtClean="0">
                <a:solidFill>
                  <a:schemeClr val="tx1"/>
                </a:solidFill>
              </a:rPr>
              <a:t>menjadi</a:t>
            </a:r>
            <a:r>
              <a:rPr lang="en-US" sz="2000" b="1" dirty="0" smtClean="0">
                <a:solidFill>
                  <a:schemeClr val="tx1"/>
                </a:solidFill>
              </a:rPr>
              <a:t> Pembina </a:t>
            </a:r>
            <a:r>
              <a:rPr lang="en-US" sz="2000" b="1" dirty="0" err="1" smtClean="0">
                <a:solidFill>
                  <a:schemeClr val="tx1"/>
                </a:solidFill>
              </a:rPr>
              <a:t>Pamuka</a:t>
            </a:r>
            <a:r>
              <a:rPr lang="en-US" sz="2000" b="1" dirty="0" smtClean="0">
                <a:solidFill>
                  <a:schemeClr val="tx1"/>
                </a:solidFill>
              </a:rPr>
              <a:t> </a:t>
            </a:r>
            <a:r>
              <a:rPr lang="en-US" sz="2000" b="1" dirty="0" err="1" smtClean="0">
                <a:solidFill>
                  <a:schemeClr val="tx1"/>
                </a:solidFill>
              </a:rPr>
              <a:t>dan</a:t>
            </a:r>
            <a:r>
              <a:rPr lang="en-US" sz="2000" b="1" dirty="0" smtClean="0">
                <a:solidFill>
                  <a:schemeClr val="tx1"/>
                </a:solidFill>
              </a:rPr>
              <a:t> </a:t>
            </a:r>
            <a:r>
              <a:rPr lang="en-US" sz="2000" b="1" dirty="0" err="1" smtClean="0">
                <a:solidFill>
                  <a:schemeClr val="tx1"/>
                </a:solidFill>
              </a:rPr>
              <a:t>Pembantu</a:t>
            </a:r>
            <a:r>
              <a:rPr lang="en-US" sz="2000" b="1" dirty="0" smtClean="0">
                <a:solidFill>
                  <a:schemeClr val="tx1"/>
                </a:solidFill>
              </a:rPr>
              <a:t> PEMBINA </a:t>
            </a:r>
            <a:endParaRPr lang="id-ID" sz="2000" b="1" dirty="0">
              <a:solidFill>
                <a:schemeClr val="tx1"/>
              </a:solidFill>
            </a:endParaRPr>
          </a:p>
        </p:txBody>
      </p:sp>
      <p:sp>
        <p:nvSpPr>
          <p:cNvPr id="8" name="Title 1"/>
          <p:cNvSpPr txBox="1">
            <a:spLocks/>
          </p:cNvSpPr>
          <p:nvPr/>
        </p:nvSpPr>
        <p:spPr>
          <a:xfrm>
            <a:off x="685800" y="228600"/>
            <a:ext cx="7239000" cy="1066800"/>
          </a:xfrm>
          <a:prstGeom prst="rect">
            <a:avLst/>
          </a:prstGeom>
          <a:solidFill>
            <a:schemeClr val="bg1"/>
          </a:solidFill>
        </p:spPr>
        <p:txBody>
          <a:bodyPr vert="horz" lIns="45720" tIns="0" rIns="45720" bIns="0" anchor="b" anchorCtr="0">
            <a:normAutofit fontScale="97500" lnSpcReduction="10000"/>
          </a:bodyPr>
          <a:lstStyle>
            <a:lvl1pPr algn="r" rtl="0" eaLnBrk="1" latinLnBrk="0" hangingPunct="1">
              <a:spcBef>
                <a:spcPct val="0"/>
              </a:spcBef>
              <a:buNone/>
              <a:defRPr kumimoji="0" sz="42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a:lstStyle>
          <a:p>
            <a:pPr algn="ctr"/>
            <a:r>
              <a:rPr lang="en-US" sz="2000" dirty="0" smtClean="0">
                <a:solidFill>
                  <a:schemeClr val="tx1"/>
                </a:solidFill>
              </a:rPr>
              <a:t>AKTUALISASI</a:t>
            </a:r>
            <a:r>
              <a:rPr lang="id-ID" sz="2000" dirty="0" smtClean="0">
                <a:solidFill>
                  <a:schemeClr val="tx1"/>
                </a:solidFill>
              </a:rPr>
              <a:t> kurikulum 2013 </a:t>
            </a:r>
            <a:r>
              <a:rPr lang="en-US" sz="2000" dirty="0" smtClean="0">
                <a:solidFill>
                  <a:schemeClr val="tx1"/>
                </a:solidFill>
              </a:rPr>
              <a:t>EKSTRAKURIKULER WAJIB </a:t>
            </a:r>
            <a:r>
              <a:rPr lang="id-ID" sz="2000" dirty="0" smtClean="0">
                <a:solidFill>
                  <a:schemeClr val="tx1"/>
                </a:solidFill>
              </a:rPr>
              <a:t>Pendidikan kepramukaan </a:t>
            </a:r>
            <a:br>
              <a:rPr lang="id-ID" sz="2000" dirty="0" smtClean="0">
                <a:solidFill>
                  <a:schemeClr val="tx1"/>
                </a:solidFill>
              </a:rPr>
            </a:br>
            <a:r>
              <a:rPr lang="en-US" sz="3600" dirty="0" smtClean="0">
                <a:solidFill>
                  <a:schemeClr val="tx1"/>
                </a:solidFill>
              </a:rPr>
              <a:t>Model AKTUALISASI</a:t>
            </a:r>
            <a:endParaRPr lang="en-US" sz="2000" dirty="0" smtClean="0">
              <a:solidFill>
                <a:schemeClr val="tx1"/>
              </a:solidFill>
            </a:endParaRPr>
          </a:p>
        </p:txBody>
      </p:sp>
      <p:sp>
        <p:nvSpPr>
          <p:cNvPr id="13" name="Rectangle 12"/>
          <p:cNvSpPr/>
          <p:nvPr/>
        </p:nvSpPr>
        <p:spPr>
          <a:xfrm>
            <a:off x="457200" y="4724400"/>
            <a:ext cx="8229600" cy="8382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800" b="1" dirty="0">
              <a:solidFill>
                <a:schemeClr val="tx1"/>
              </a:solidFill>
            </a:endParaRPr>
          </a:p>
          <a:p>
            <a:pPr marL="285750" indent="-285750">
              <a:buFont typeface="Wingdings"/>
              <a:buChar char="Ø"/>
            </a:pPr>
            <a:r>
              <a:rPr lang="en-US" sz="2800" b="1" dirty="0" err="1" smtClean="0">
                <a:solidFill>
                  <a:schemeClr val="tx1"/>
                </a:solidFill>
              </a:rPr>
              <a:t>Tidak</a:t>
            </a:r>
            <a:r>
              <a:rPr lang="en-US" sz="2800" b="1" dirty="0" smtClean="0">
                <a:solidFill>
                  <a:schemeClr val="tx1"/>
                </a:solidFill>
              </a:rPr>
              <a:t> </a:t>
            </a:r>
            <a:r>
              <a:rPr lang="en-US" sz="2800" b="1" dirty="0" err="1" smtClean="0">
                <a:solidFill>
                  <a:schemeClr val="tx1"/>
                </a:solidFill>
              </a:rPr>
              <a:t>menggunakan</a:t>
            </a:r>
            <a:r>
              <a:rPr lang="en-US" sz="2800" b="1" dirty="0" smtClean="0">
                <a:solidFill>
                  <a:schemeClr val="tx1"/>
                </a:solidFill>
              </a:rPr>
              <a:t> SKU/</a:t>
            </a:r>
            <a:r>
              <a:rPr lang="en-US" sz="2800" b="1" dirty="0" err="1" smtClean="0">
                <a:solidFill>
                  <a:schemeClr val="tx1"/>
                </a:solidFill>
              </a:rPr>
              <a:t>menggunakan</a:t>
            </a:r>
            <a:r>
              <a:rPr lang="en-US" sz="2800" b="1" dirty="0" smtClean="0">
                <a:solidFill>
                  <a:schemeClr val="tx1"/>
                </a:solidFill>
              </a:rPr>
              <a:t> </a:t>
            </a:r>
            <a:r>
              <a:rPr lang="en-US" sz="2800" b="1" dirty="0" err="1" smtClean="0">
                <a:solidFill>
                  <a:schemeClr val="tx1"/>
                </a:solidFill>
              </a:rPr>
              <a:t>Jurnal</a:t>
            </a:r>
            <a:endParaRPr lang="en-US" sz="2800" b="1" dirty="0">
              <a:solidFill>
                <a:schemeClr val="tx1"/>
              </a:solidFill>
            </a:endParaRPr>
          </a:p>
          <a:p>
            <a:pPr marL="285750" indent="-285750">
              <a:buFont typeface="Wingdings"/>
              <a:buChar char="Ø"/>
            </a:pPr>
            <a:endParaRPr lang="id-ID" sz="2800" b="1" dirty="0">
              <a:solidFill>
                <a:schemeClr val="tx1"/>
              </a:solidFill>
            </a:endParaRPr>
          </a:p>
        </p:txBody>
      </p:sp>
    </p:spTree>
    <p:extLst>
      <p:ext uri="{BB962C8B-B14F-4D97-AF65-F5344CB8AC3E}">
        <p14:creationId xmlns="" xmlns:p14="http://schemas.microsoft.com/office/powerpoint/2010/main" val="2929839974"/>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arn(inVertical)">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ircle(in)">
                                      <p:cBhvr>
                                        <p:cTn id="27" dur="20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animBg="1"/>
      <p:bldP spid="14" grpId="0" animBg="1"/>
      <p:bldP spid="8" grpId="0" animBg="1"/>
      <p:bldP spid="13" grpId="0" animBg="1"/>
    </p:bldLst>
  </p:timing>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Fireworks">
  <a:themeElements>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fontScheme name="Fireworks">
      <a:majorFont>
        <a:latin typeface="Arial Black"/>
        <a:ea typeface=""/>
        <a:cs typeface="Arial"/>
      </a:majorFont>
      <a:minorFont>
        <a:latin typeface="Arial Black"/>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Black" pitchFamily="34" charset="0"/>
            <a:cs typeface="Arial" charset="0"/>
          </a:defRPr>
        </a:defPPr>
      </a:lstStyle>
    </a:lnDef>
  </a:objectDefaults>
  <a:extraClrSchemeLst>
    <a:extraClrScheme>
      <a:clrScheme name="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5.xml><?xml version="1.0" encoding="utf-8"?>
<a:theme xmlns:a="http://schemas.openxmlformats.org/drawingml/2006/main" name="Maple">
  <a:themeElements>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Maple">
  <a:themeElements>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5527</TotalTime>
  <Words>6360</Words>
  <Application>Microsoft Office PowerPoint</Application>
  <PresentationFormat>On-screen Show (4:3)</PresentationFormat>
  <Paragraphs>2122</Paragraphs>
  <Slides>78</Slides>
  <Notes>15</Notes>
  <HiddenSlides>0</HiddenSlides>
  <MMClips>0</MMClips>
  <ScaleCrop>false</ScaleCrop>
  <HeadingPairs>
    <vt:vector size="4" baseType="variant">
      <vt:variant>
        <vt:lpstr>Theme</vt:lpstr>
      </vt:variant>
      <vt:variant>
        <vt:i4>9</vt:i4>
      </vt:variant>
      <vt:variant>
        <vt:lpstr>Slide Titles</vt:lpstr>
      </vt:variant>
      <vt:variant>
        <vt:i4>78</vt:i4>
      </vt:variant>
    </vt:vector>
  </HeadingPairs>
  <TitlesOfParts>
    <vt:vector size="87" baseType="lpstr">
      <vt:lpstr>Fireworks</vt:lpstr>
      <vt:lpstr>Opulent</vt:lpstr>
      <vt:lpstr>Office Theme</vt:lpstr>
      <vt:lpstr>2_Opulent</vt:lpstr>
      <vt:lpstr>Maple</vt:lpstr>
      <vt:lpstr>1_Maple</vt:lpstr>
      <vt:lpstr>2_Office Theme</vt:lpstr>
      <vt:lpstr>3_Office Theme</vt:lpstr>
      <vt:lpstr>4_Office Theme</vt:lpstr>
      <vt:lpstr>Slide 1</vt:lpstr>
      <vt:lpstr>Slide 2</vt:lpstr>
      <vt:lpstr>Slide 3</vt:lpstr>
      <vt:lpstr>Slide 4</vt:lpstr>
      <vt:lpstr>Slide 5</vt:lpstr>
      <vt:lpstr>Slide 6</vt:lpstr>
      <vt:lpstr>Slide 7</vt:lpstr>
      <vt:lpstr>AKTUALISASI kurikulum 2013 EKSTRAKURIKULER WAJIB Pendidikan kepramukaan  Model blok</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Model Implementasi Pendidikan kepramukaan  dalam kurikulum 2013</vt:lpstr>
      <vt:lpstr>Slide 29</vt:lpstr>
      <vt:lpstr>PEMBUKAAN UUD 1945 Bahwa sesungguhnya kemerdekaan itu adalah hak segala Bangsa dan oleh sebab  itu maka penjajahan diatas dunia harus dihapuskan karena tidak sesuai dengan prikemanusiaan dan prikeadilan. Dan perjuangan pergerakan kemerdekaan Indonesia telah sampailah kepada saat yang berbahagia dengan selamat sentosa menghantarkan rakyat Indonesia ke depan pintu gerbang  negara Republik Indonesia yang merdeka, bersatu, berdaulat, adil dan makmur.  Atas berkat rahmat Allah yang maha Kuasa dan dengan didorongkan oleh keinginan yang luhur supaya berkehidupan kebangsaan yang bebas maka rakyat Indonesia menyatakan dengan ini Kemerdekaannya. Kemudian dari pada itu untuk membentuk suatu pemerintahan negara Indonesia yang melindungi segenap bangsa Indonesia dan seluruh tumpah darah Indonesia dan untuk memajukan kesejahteraan umum, mencerdaskan kehidupan bangsa dan ikut melaksanakan ketertiban dunia yang berdasarkan kemerdekaan, perdamaian abadi dan keadilan sosial maka disusunlah kemerdekaan Indonesia itu dalam suatu dasar negara Indonesia yang terbentuk dalam suatu susunan  negara Republik Indonesia yang berkedaulatan rakyat dengan berdasar kepada Ketuhanan Yang Maha Esa,  Kemanusiaan yang adil dan beradab, Persatuan Indonesia, Kerakyatan yang dipimpin oleh hikmat kebijaksanaan dalam permusyawaratan dan perwakilan, serta dengan mewujudkan suatu keadilan sosial bagi seluruh rakyat Indonesia.</vt:lpstr>
      <vt:lpstr> </vt:lpstr>
      <vt:lpstr>Pasal 3 UU SISDIKNAS 23 tahun 2003 ;  Kurikulum tersebut pada dasarnya untuk mencapai Fungsi dan Tujuan Pendidikan Nasional yaitu Pendidikan Nasional berfungsi mengembangkan kemampuan dan membentuk watak serta peradaban bangsa, bertujuan untuk berkembangnya potensi peserta didik agar menjadi manusia yang Beriman dan Bertaqwa terhadap Tuhan Yang Maha Esa, Berakhlak Mulia, Sehat, Berilmu, Cakap, Kreatif, Mandiri dan menjadi warga negara yang demokratis serta bertanggung jawab.</vt:lpstr>
      <vt:lpstr>Pasal 36 ayat 3  UU SISDIKNAS 23 tahun 2003 ;   Kurikulum disusun sesuai dengan jenjang pendidikan dalam kerangka NKRI dengan memperhatikan : a. Peningkatan iman dan taqwa b. Peningkatan akhlak mulia ( Pasal 1 ayat 1  ) c. Peningkatan potensi, kecerdasan &amp; minat peserta didik d. Keragaman potensi daerah dan lingkungan e. Tuntutan pembangunan daerah dan nasional f. Tuntutan Dunia Kerja g. Perkembangan Ilmu Pengetahuan, Teknologi dan Seni h. Agama i. Dinamika perkembangan global j. Persatuan Nasional dan nilai-nilai kebangsaan</vt:lpstr>
      <vt:lpstr>PP No : 19 Tahun 2005  yang sudah dirubah menjadi  pP no : 32 tahun 2013</vt:lpstr>
      <vt:lpstr>Slide 35</vt:lpstr>
      <vt:lpstr>Selamat di dunia dan  bahagia di akhirat</vt:lpstr>
      <vt:lpstr>Slide 37</vt:lpstr>
      <vt:lpstr>HAI ORANG-ORANG YANG BERIMAN, ta’atilah Allah dan ta’atilah Rasul ( NYA ), dan ulil amri diantara kamu. Kemudian jika berlainan pendapat tentang sesuatu, maka kembalikanlah ia kepada Allah ( Al Quran ) dan Rasul ( Sunnahnya ), jika kamu benar-benar beriman kepada Allah dan hari kemudian. Yang demikian itu lebih utama ( bagimu ) dan lebih baik akibatnya</vt:lpstr>
      <vt:lpstr>AL ‘ASHR</vt:lpstr>
      <vt:lpstr>Slide 40</vt:lpstr>
      <vt:lpstr>Slide 41</vt:lpstr>
      <vt:lpstr>Slide 42</vt:lpstr>
      <vt:lpstr>Slide 43</vt:lpstr>
      <vt:lpstr>ELEMEN PERUBAHAN</vt:lpstr>
      <vt:lpstr>ELEMEN PERUBAHAN</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REKAPITULASI  PENILAIAN</vt:lpstr>
      <vt:lpstr>REKAPITULASI  PENILAIAN</vt:lpstr>
    </vt:vector>
  </TitlesOfParts>
  <Company>Office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 MUROBBI</dc:title>
  <dc:creator>User</dc:creator>
  <cp:lastModifiedBy>user</cp:lastModifiedBy>
  <cp:revision>716</cp:revision>
  <dcterms:created xsi:type="dcterms:W3CDTF">2005-06-21T14:06:18Z</dcterms:created>
  <dcterms:modified xsi:type="dcterms:W3CDTF">2014-10-22T13:31:00Z</dcterms:modified>
</cp:coreProperties>
</file>