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589"/>
  </p:normalViewPr>
  <p:slideViewPr>
    <p:cSldViewPr snapToGrid="0" snapToObjects="1" showGuides="1">
      <p:cViewPr>
        <p:scale>
          <a:sx n="81" d="100"/>
          <a:sy n="81" d="100"/>
        </p:scale>
        <p:origin x="16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EC4D2-F84A-A943-93A2-44187D7C1D94}" type="datetimeFigureOut">
              <a:rPr lang="en-US" smtClean="0"/>
              <a:t>11/27/19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F549E-F972-DA40-963B-10E7CDFF0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93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Langkah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pertama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dilakukan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melenggangkan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kanan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ke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depan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90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  <a:sym typeface="Symbol" pitchFamily="2" charset="2"/>
              </a:rPr>
              <a:t>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kiri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ke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belakang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30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  <a:sym typeface="Symbol" pitchFamily="2" charset="2"/>
              </a:rPr>
              <a:t>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tangan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menggenggam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Pada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langkah-langkah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selanjutnya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atas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bawah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lurus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dilenggangkan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ke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depan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45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  <a:sym typeface="Symbol" pitchFamily="2" charset="2"/>
              </a:rPr>
              <a:t>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ke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belakang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30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  <a:sym typeface="Symbol" pitchFamily="2" charset="2"/>
              </a:rPr>
              <a:t>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Tangan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kanan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depan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mengambil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dua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titik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yang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terletak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dalam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satu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garis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sebagai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arah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barisan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Seluruh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anggota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meluruskan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barisan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ke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depan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melihat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pada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belakang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leher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Dilarang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berbicara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ataupun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melihat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ke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kanan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/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kiri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Pada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waktu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melenggang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tidak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kaku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F549E-F972-DA40-963B-10E7CDFF0F4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26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cap="none" dirty="0" err="1">
                <a:latin typeface="Arial Black" panose="020B0604020202020204" pitchFamily="34" charset="0"/>
              </a:rPr>
              <a:t>Bersamaan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dengan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pertama</a:t>
            </a:r>
            <a:r>
              <a:rPr lang="en-US" altLang="en-US" sz="1200" cap="none" dirty="0">
                <a:latin typeface="Arial Black" panose="020B0604020202020204" pitchFamily="34" charset="0"/>
              </a:rPr>
              <a:t>,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tangan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menggenggam</a:t>
            </a:r>
            <a:r>
              <a:rPr lang="en-US" altLang="en-US" sz="1200" cap="none" dirty="0">
                <a:latin typeface="Arial Black" panose="020B0604020202020204" pitchFamily="34" charset="0"/>
              </a:rPr>
              <a:t>,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punggung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tangan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menghadap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samping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luar</a:t>
            </a:r>
            <a:r>
              <a:rPr lang="en-US" altLang="en-US" sz="1200" cap="none" dirty="0">
                <a:latin typeface="Arial Black" panose="020B0604020202020204" pitchFamily="34" charset="0"/>
              </a:rPr>
              <a:t>,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ibu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jari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tangan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menghadap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atas</a:t>
            </a:r>
            <a:r>
              <a:rPr lang="en-US" altLang="en-US" sz="1200" cap="none" dirty="0">
                <a:latin typeface="Arial Black" panose="020B0604020202020204" pitchFamily="34" charset="0"/>
              </a:rPr>
              <a:t>.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Lenggang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lengan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depan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90</a:t>
            </a:r>
            <a:r>
              <a:rPr lang="en-US" altLang="en-US" sz="1200" cap="none" dirty="0">
                <a:latin typeface="Arial Black" panose="020B0604020202020204" pitchFamily="34" charset="0"/>
                <a:sym typeface="Symbol" pitchFamily="2" charset="2"/>
              </a:rPr>
              <a:t>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1200" cap="none" dirty="0">
                <a:latin typeface="Arial Black" panose="020B0604020202020204" pitchFamily="34" charset="0"/>
              </a:rPr>
              <a:t> </a:t>
            </a:r>
            <a:r>
              <a:rPr lang="en-US" altLang="en-US" sz="1200" cap="none" dirty="0" err="1">
                <a:latin typeface="Arial Black" panose="020B0604020202020204" pitchFamily="34" charset="0"/>
              </a:rPr>
              <a:t>belakang</a:t>
            </a:r>
            <a:r>
              <a:rPr lang="en-US" altLang="en-US" sz="1200" cap="none" dirty="0">
                <a:latin typeface="Arial Black" panose="020B0604020202020204" pitchFamily="34" charset="0"/>
              </a:rPr>
              <a:t> 30</a:t>
            </a:r>
            <a:r>
              <a:rPr lang="en-US" altLang="en-US" sz="1200" cap="none" dirty="0">
                <a:latin typeface="Arial Black" panose="020B0604020202020204" pitchFamily="34" charset="0"/>
                <a:sym typeface="Symbol" pitchFamily="2" charset="2"/>
              </a:rPr>
              <a:t></a:t>
            </a:r>
            <a:r>
              <a:rPr lang="en-US" altLang="en-US" sz="1200" cap="none" dirty="0">
                <a:latin typeface="Arial Black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F549E-F972-DA40-963B-10E7CDFF0F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398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Pada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aba-aba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pelaksanaan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dimulai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lari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menghentakkan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kaki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kiri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satu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langkah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selanjutnya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lari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panjang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langkah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80 cm, tempo 165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langkah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/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menit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 Kaki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diangkat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secukupnya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telapak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kaki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diletakkan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mengenai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tanah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pada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ujungnya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terlebih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dahulu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dilenggangkan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lemas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F549E-F972-DA40-963B-10E7CDFF0F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3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Bila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pelatih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/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komandan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menghendaki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tidak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ada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penghormatan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aba-aba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didahului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dengan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aba-aba-aba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petunjuk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: “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Tanpa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penghormatan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bubar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… JALAN!”.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Pasukan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langsung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balik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kanan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tanpa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memberikan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penghormatan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dahulu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, </a:t>
            </a:r>
            <a:r>
              <a:rPr lang="en-US" altLang="en-US" sz="1200" dirty="0" err="1">
                <a:solidFill>
                  <a:schemeClr val="bg1"/>
                </a:solidFill>
                <a:latin typeface="Arial Black" panose="020B0604020202020204" pitchFamily="34" charset="0"/>
              </a:rPr>
              <a:t>dst</a:t>
            </a:r>
            <a:r>
              <a:rPr lang="en-US" altLang="en-US" sz="1200" dirty="0">
                <a:solidFill>
                  <a:schemeClr val="bg1"/>
                </a:solidFill>
                <a:latin typeface="Arial Black" panose="020B0604020202020204" pitchFamily="34" charset="0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2F549E-F972-DA40-963B-10E7CDFF0F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78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AC78D-F0BE-CF49-ABBF-2ED9BDC3AB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sz="11500" dirty="0"/>
              <a:t>PBB</a:t>
            </a:r>
            <a:br>
              <a:rPr lang="en-US" dirty="0"/>
            </a:br>
            <a:r>
              <a:rPr lang="en-US" dirty="0"/>
              <a:t>GERAKAN DITEMPAT KE BERJALAN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FC19FD-52FC-0E4F-84AD-878219E7FE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OLEH</a:t>
            </a:r>
          </a:p>
          <a:p>
            <a:pPr algn="l"/>
            <a:r>
              <a:rPr lang="en-US" dirty="0"/>
              <a:t>WILLY IHSAN R</a:t>
            </a:r>
          </a:p>
        </p:txBody>
      </p:sp>
    </p:spTree>
    <p:extLst>
      <p:ext uri="{BB962C8B-B14F-4D97-AF65-F5344CB8AC3E}">
        <p14:creationId xmlns:p14="http://schemas.microsoft.com/office/powerpoint/2010/main" val="170667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29F275-EFE3-3043-9960-B28836187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MAJU JALAN</a:t>
            </a:r>
          </a:p>
        </p:txBody>
      </p:sp>
      <p:pic>
        <p:nvPicPr>
          <p:cNvPr id="3" name="Picture Placeholder 2">
            <a:extLst>
              <a:ext uri="{FF2B5EF4-FFF2-40B4-BE49-F238E27FC236}">
                <a16:creationId xmlns:a16="http://schemas.microsoft.com/office/drawing/2014/main" id="{84EEF7BB-B84A-584A-A45A-84D99A1ACD0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32361" r="32361"/>
          <a:stretch>
            <a:fillRect/>
          </a:stretch>
        </p:blipFill>
        <p:spPr>
          <a:xfrm>
            <a:off x="7780403" y="609599"/>
            <a:ext cx="3255358" cy="5181600"/>
          </a:xfrm>
          <a:prstGeom prst="roundRect">
            <a:avLst>
              <a:gd name="adj" fmla="val 50000"/>
            </a:avLst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E842DD9-750D-9D48-89B2-C6BDD4C0D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altLang="en-US" sz="2000" cap="none" dirty="0">
                <a:latin typeface="Arial Black" panose="020B0604020202020204" pitchFamily="34" charset="0"/>
              </a:rPr>
              <a:t>Aba-aba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Maju</a:t>
            </a:r>
            <a:r>
              <a:rPr lang="en-US" altLang="en-US" sz="2000" cap="none" dirty="0">
                <a:latin typeface="Arial Black" panose="020B0604020202020204" pitchFamily="34" charset="0"/>
              </a:rPr>
              <a:t> –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Jalan</a:t>
            </a:r>
            <a:endParaRPr lang="en-US" altLang="en-US" sz="2000" cap="none" dirty="0">
              <a:latin typeface="Arial Black" panose="020B0604020202020204" pitchFamily="34" charset="0"/>
            </a:endParaRPr>
          </a:p>
          <a:p>
            <a:pPr algn="just"/>
            <a:r>
              <a:rPr lang="en-US" altLang="en-US" sz="2000" cap="none" dirty="0" err="1">
                <a:latin typeface="Arial Black" panose="020B0604020202020204" pitchFamily="34" charset="0"/>
              </a:rPr>
              <a:t>Pada</a:t>
            </a:r>
            <a:r>
              <a:rPr lang="en-US" altLang="en-US" sz="2000" cap="none" dirty="0">
                <a:latin typeface="Arial Black" panose="020B0604020202020204" pitchFamily="34" charset="0"/>
              </a:rPr>
              <a:t> aba-aba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000" cap="none" dirty="0">
                <a:latin typeface="Arial Black" panose="020B0604020202020204" pitchFamily="34" charset="0"/>
              </a:rPr>
              <a:t>, kaki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kiri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diajukan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depan</a:t>
            </a:r>
            <a:r>
              <a:rPr lang="en-US" altLang="en-US" sz="2000" cap="none" dirty="0">
                <a:latin typeface="Arial Black" panose="020B0604020202020204" pitchFamily="34" charset="0"/>
              </a:rPr>
              <a:t>,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lutut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lurus</a:t>
            </a:r>
            <a:r>
              <a:rPr lang="en-US" altLang="en-US" sz="2000" cap="none" dirty="0">
                <a:latin typeface="Arial Black" panose="020B0604020202020204" pitchFamily="34" charset="0"/>
              </a:rPr>
              <a:t>,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telapak</a:t>
            </a:r>
            <a:r>
              <a:rPr lang="en-US" altLang="en-US" sz="2000" cap="none" dirty="0">
                <a:latin typeface="Arial Black" panose="020B0604020202020204" pitchFamily="34" charset="0"/>
              </a:rPr>
              <a:t> kaki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diangkat</a:t>
            </a:r>
            <a:r>
              <a:rPr lang="en-US" altLang="en-US" sz="2000" cap="none" dirty="0">
                <a:latin typeface="Arial Black" panose="020B0604020202020204" pitchFamily="34" charset="0"/>
              </a:rPr>
              <a:t> rata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sejajar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dengan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tanah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setinggi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u="sng" cap="none" dirty="0">
                <a:latin typeface="Arial Black" panose="020B0604020202020204" pitchFamily="34" charset="0"/>
              </a:rPr>
              <a:t>+</a:t>
            </a:r>
            <a:r>
              <a:rPr lang="en-US" altLang="en-US" sz="2000" cap="none" dirty="0">
                <a:latin typeface="Arial Black" panose="020B0604020202020204" pitchFamily="34" charset="0"/>
              </a:rPr>
              <a:t> 20 cm,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kemudian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dihentakkan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tanah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dengan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jarak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satu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000" cap="none" dirty="0">
                <a:latin typeface="Arial Black" panose="020B0604020202020204" pitchFamily="34" charset="0"/>
              </a:rPr>
              <a:t>,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selanjutnya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berjalan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dengan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000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cap="none" dirty="0" err="1">
                <a:latin typeface="Arial Black" panose="020B0604020202020204" pitchFamily="34" charset="0"/>
              </a:rPr>
              <a:t>biasa</a:t>
            </a:r>
            <a:r>
              <a:rPr lang="en-US" altLang="en-US" sz="2000" cap="none" dirty="0">
                <a:latin typeface="Arial Black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94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CA39A-2FF3-5640-8457-AA82C3EB1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tegap</a:t>
            </a:r>
            <a:r>
              <a:rPr lang="en-US" dirty="0"/>
              <a:t> </a:t>
            </a:r>
            <a:r>
              <a:rPr lang="en-US" dirty="0" err="1"/>
              <a:t>maju</a:t>
            </a:r>
            <a:r>
              <a:rPr lang="en-US" dirty="0"/>
              <a:t> </a:t>
            </a:r>
            <a:r>
              <a:rPr lang="en-US" dirty="0" err="1"/>
              <a:t>jalan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EBB622B-2C0A-D24B-9D2E-444F1C1CFFE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1356" t="1073" r="11356" b="-1725"/>
          <a:stretch/>
        </p:blipFill>
        <p:spPr>
          <a:xfrm>
            <a:off x="7380000" y="609601"/>
            <a:ext cx="3255358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195964-BD98-9D46-A2CB-5761A4FF7F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886481"/>
          </a:xfrm>
        </p:spPr>
        <p:txBody>
          <a:bodyPr>
            <a:normAutofit/>
          </a:bodyPr>
          <a:lstStyle/>
          <a:p>
            <a:pPr algn="just"/>
            <a:r>
              <a:rPr lang="en-US" altLang="en-US" sz="2400" cap="none" dirty="0">
                <a:latin typeface="Arial Black" panose="020B0604020202020204" pitchFamily="34" charset="0"/>
              </a:rPr>
              <a:t>Aba-aba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tegap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maju</a:t>
            </a:r>
            <a:r>
              <a:rPr lang="en-US" altLang="en-US" sz="2400" cap="none" dirty="0">
                <a:latin typeface="Arial Black" panose="020B0604020202020204" pitchFamily="34" charset="0"/>
              </a:rPr>
              <a:t> –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Jalan</a:t>
            </a:r>
            <a:endParaRPr lang="en-US" altLang="en-US" sz="2400" cap="none" dirty="0">
              <a:latin typeface="Arial Black" panose="020B0604020202020204" pitchFamily="34" charset="0"/>
            </a:endParaRPr>
          </a:p>
          <a:p>
            <a:pPr algn="just"/>
            <a:r>
              <a:rPr lang="en-US" altLang="en-US" sz="24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400" cap="none" dirty="0">
                <a:latin typeface="Arial Black" panose="020B0604020202020204" pitchFamily="34" charset="0"/>
              </a:rPr>
              <a:t>: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mulai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berjalan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dengan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kaki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kiri</a:t>
            </a:r>
            <a:r>
              <a:rPr lang="en-US" altLang="en-US" sz="2400" cap="none" dirty="0">
                <a:latin typeface="Arial Black" panose="020B0604020202020204" pitchFamily="34" charset="0"/>
              </a:rPr>
              <a:t>,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pertama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tidak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berlebihan</a:t>
            </a:r>
            <a:r>
              <a:rPr lang="en-US" altLang="en-US" sz="2400" cap="none" dirty="0">
                <a:latin typeface="Arial Black" panose="020B0604020202020204" pitchFamily="34" charset="0"/>
              </a:rPr>
              <a:t>,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telapak</a:t>
            </a:r>
            <a:r>
              <a:rPr lang="en-US" altLang="en-US" sz="2400" cap="none" dirty="0">
                <a:latin typeface="Arial Black" panose="020B0604020202020204" pitchFamily="34" charset="0"/>
              </a:rPr>
              <a:t> kaki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rapat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sejajar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dengan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tanah</a:t>
            </a:r>
            <a:r>
              <a:rPr lang="en-US" altLang="en-US" sz="2400" cap="none" dirty="0">
                <a:latin typeface="Arial Black" panose="020B0604020202020204" pitchFamily="34" charset="0"/>
              </a:rPr>
              <a:t>,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lutut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lurus</a:t>
            </a:r>
            <a:r>
              <a:rPr lang="en-US" altLang="en-US" sz="2400" cap="none" dirty="0">
                <a:latin typeface="Arial Black" panose="020B0604020202020204" pitchFamily="34" charset="0"/>
              </a:rPr>
              <a:t>, kaki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diangkat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tidak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terlalu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tinggi</a:t>
            </a:r>
            <a:r>
              <a:rPr lang="en-US" altLang="en-US" sz="2400" cap="none" dirty="0">
                <a:latin typeface="Arial Black" panose="020B0604020202020204" pitchFamily="34" charset="0"/>
              </a:rPr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2917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918B-B105-6B41-8BFF-6020C50DF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sewaktu</a:t>
            </a:r>
            <a:r>
              <a:rPr lang="en-US" dirty="0"/>
              <a:t> </a:t>
            </a:r>
            <a:r>
              <a:rPr lang="en-US" dirty="0" err="1"/>
              <a:t>lari</a:t>
            </a:r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846EB3D6-F250-8341-A107-DECD5614D13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l="13158" t="23" r="31871" b="1393"/>
          <a:stretch/>
        </p:blipFill>
        <p:spPr>
          <a:xfrm>
            <a:off x="7343999" y="609601"/>
            <a:ext cx="3384000" cy="5181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3C98C0-35F5-8A44-9728-B737D70026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just"/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Aba-aba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lari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maju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endParaRPr lang="en-US" sz="2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000" b="1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: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pada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aba-aba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peringatan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,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kedua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tangan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dikepalkan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lemas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diletakkan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di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pinggang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sebelah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depan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dengan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punggung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tangan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menghadap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luar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,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kedua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siku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sedikit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belakang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,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badan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agak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dicondongkan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 </a:t>
            </a:r>
            <a:r>
              <a:rPr lang="en-US" altLang="en-US" sz="2000" b="1" cap="none" dirty="0" err="1">
                <a:latin typeface="Arial Black" panose="020B0604020202020204" pitchFamily="34" charset="0"/>
              </a:rPr>
              <a:t>depan</a:t>
            </a:r>
            <a:r>
              <a:rPr lang="en-US" altLang="en-US" sz="2000" b="1" cap="none" dirty="0">
                <a:latin typeface="Arial Black" panose="020B060402020202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94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AB2F-6D82-044A-9389-52121F98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barisan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D2C5A0-8AE4-9A4C-B869-3F9785B0C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Aba-aba ‘’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buka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barisan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4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sz="2400" b="1" cap="none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</a:p>
          <a:p>
            <a:pPr algn="just"/>
            <a:r>
              <a:rPr lang="en-US" altLang="en-US" sz="24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400" cap="none" dirty="0">
                <a:latin typeface="Arial Black" panose="020B0604020202020204" pitchFamily="34" charset="0"/>
              </a:rPr>
              <a:t>: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pada</a:t>
            </a:r>
            <a:r>
              <a:rPr lang="en-US" altLang="en-US" sz="2400" cap="none" dirty="0">
                <a:latin typeface="Arial Black" panose="020B0604020202020204" pitchFamily="34" charset="0"/>
              </a:rPr>
              <a:t> aba-aba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banjar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kanan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kiri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masing-masing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membuat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samping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kanan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kiri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satu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400" cap="none" dirty="0">
                <a:latin typeface="Arial Black" panose="020B0604020202020204" pitchFamily="34" charset="0"/>
              </a:rPr>
              <a:t>. Banjar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tengah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tetap</a:t>
            </a:r>
            <a:r>
              <a:rPr lang="en-US" altLang="en-US" sz="2400" cap="none" dirty="0">
                <a:latin typeface="Arial Black" panose="020B0604020202020204" pitchFamily="34" charset="0"/>
              </a:rPr>
              <a:t> di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tempat</a:t>
            </a:r>
            <a:r>
              <a:rPr lang="en-US" altLang="en-US" sz="2400" cap="none" dirty="0">
                <a:latin typeface="Arial Black" panose="020B0604020202020204" pitchFamily="34" charset="0"/>
              </a:rPr>
              <a:t>.</a:t>
            </a:r>
          </a:p>
          <a:p>
            <a:endParaRPr lang="en-US" sz="24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AC1B9E-743E-2D44-A218-F0CF6B472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3281" y="21971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13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1B65-A7C9-3545-834E-DC8111681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Menutup</a:t>
            </a:r>
            <a:r>
              <a:rPr lang="en-US" dirty="0"/>
              <a:t> </a:t>
            </a:r>
            <a:r>
              <a:rPr lang="en-US" dirty="0" err="1"/>
              <a:t>barisan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9F6F6-5EA4-0D4A-95B9-6BF3067655C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Aba-aba ‘’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Tutup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barisan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altLang="en-US" sz="24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400" cap="none" dirty="0">
                <a:latin typeface="Arial Black" panose="020B0604020202020204" pitchFamily="34" charset="0"/>
              </a:rPr>
              <a:t>: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pada</a:t>
            </a:r>
            <a:r>
              <a:rPr lang="en-US" altLang="en-US" sz="2400" cap="none" dirty="0">
                <a:latin typeface="Arial Black" panose="020B0604020202020204" pitchFamily="34" charset="0"/>
              </a:rPr>
              <a:t> aba-aba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banjar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kanan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kiri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masing-masing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membuat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samping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kiri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kanan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satu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400" cap="none" dirty="0">
                <a:latin typeface="Arial Black" panose="020B0604020202020204" pitchFamily="34" charset="0"/>
              </a:rPr>
              <a:t>,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kembali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posisi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semula</a:t>
            </a:r>
            <a:r>
              <a:rPr lang="en-US" altLang="en-US" sz="2400" cap="none" dirty="0">
                <a:latin typeface="Arial Black" panose="020B0604020202020204" pitchFamily="34" charset="0"/>
              </a:rPr>
              <a:t>. Banjar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tengah</a:t>
            </a:r>
            <a:r>
              <a:rPr lang="en-US" altLang="en-US" sz="2400" cap="none" dirty="0">
                <a:latin typeface="Arial Black" panose="020B0604020202020204" pitchFamily="34" charset="0"/>
              </a:rPr>
              <a:t>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tetap</a:t>
            </a:r>
            <a:r>
              <a:rPr lang="en-US" altLang="en-US" sz="2400" cap="none" dirty="0">
                <a:latin typeface="Arial Black" panose="020B0604020202020204" pitchFamily="34" charset="0"/>
              </a:rPr>
              <a:t> di </a:t>
            </a:r>
            <a:r>
              <a:rPr lang="en-US" altLang="en-US" sz="2400" cap="none" dirty="0" err="1">
                <a:latin typeface="Arial Black" panose="020B0604020202020204" pitchFamily="34" charset="0"/>
              </a:rPr>
              <a:t>tempat</a:t>
            </a:r>
            <a:r>
              <a:rPr lang="en-US" altLang="en-US" sz="2400" cap="none" dirty="0">
                <a:latin typeface="Arial Black" panose="020B0604020202020204" pitchFamily="34" charset="0"/>
              </a:rPr>
              <a:t>.</a:t>
            </a:r>
          </a:p>
          <a:p>
            <a:pPr algn="l"/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8F8D95-D9F8-E144-98BD-34BC7D9F0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04" y="1721092"/>
            <a:ext cx="5241096" cy="29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01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7A3F88-907D-3F4D-9D1A-053A9B2D6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Aba-aba </a:t>
            </a:r>
            <a:r>
              <a:rPr lang="en-US" dirty="0" err="1"/>
              <a:t>bubar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F4441-FE49-7343-8F5F-F753BB697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97114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Aba-aba ‘’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bubar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cap="none" dirty="0" err="1">
                <a:latin typeface="Arial" panose="020B0604020202020204" pitchFamily="34" charset="0"/>
                <a:cs typeface="Arial" panose="020B0604020202020204" pitchFamily="34" charset="0"/>
              </a:rPr>
              <a:t>jalan</a:t>
            </a:r>
            <a:r>
              <a:rPr lang="en-US" sz="2000" b="1" cap="none" dirty="0">
                <a:latin typeface="Arial" panose="020B0604020202020204" pitchFamily="34" charset="0"/>
                <a:cs typeface="Arial" panose="020B0604020202020204" pitchFamily="34" charset="0"/>
              </a:rPr>
              <a:t>’’</a:t>
            </a:r>
          </a:p>
          <a:p>
            <a:pPr algn="just"/>
            <a:r>
              <a:rPr lang="en-US" altLang="en-US" sz="21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100" cap="none" dirty="0">
                <a:latin typeface="Arial Black" panose="020B0604020202020204" pitchFamily="34" charset="0"/>
              </a:rPr>
              <a:t>: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pada</a:t>
            </a:r>
            <a:r>
              <a:rPr lang="en-US" altLang="en-US" sz="2100" cap="none" dirty="0">
                <a:latin typeface="Arial Black" panose="020B0604020202020204" pitchFamily="34" charset="0"/>
              </a:rPr>
              <a:t> aba-aba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pelaksanaan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setiap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anggota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menyampaikan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penghormatan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kepada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pelatih</a:t>
            </a:r>
            <a:r>
              <a:rPr lang="en-US" altLang="en-US" sz="2100" cap="none" dirty="0">
                <a:latin typeface="Arial Black" panose="020B0604020202020204" pitchFamily="34" charset="0"/>
              </a:rPr>
              <a:t>/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komandan</a:t>
            </a:r>
            <a:r>
              <a:rPr lang="en-US" altLang="en-US" sz="2100" cap="none" dirty="0">
                <a:latin typeface="Arial Black" panose="020B0604020202020204" pitchFamily="34" charset="0"/>
              </a:rPr>
              <a:t>,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setelah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dibalas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kembali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sikap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sempurna</a:t>
            </a:r>
            <a:r>
              <a:rPr lang="en-US" altLang="en-US" sz="2100" cap="none" dirty="0">
                <a:latin typeface="Arial Black" panose="020B0604020202020204" pitchFamily="34" charset="0"/>
              </a:rPr>
              <a:t>,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melakukan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gerakan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‘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balik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kanan</a:t>
            </a:r>
            <a:r>
              <a:rPr lang="en-US" altLang="en-US" sz="2100" cap="none" dirty="0">
                <a:latin typeface="Arial Black" panose="020B0604020202020204" pitchFamily="34" charset="0"/>
              </a:rPr>
              <a:t>’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dan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pada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hitungan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tertentu</a:t>
            </a:r>
            <a:r>
              <a:rPr lang="en-US" altLang="en-US" sz="2100" cap="none" dirty="0">
                <a:latin typeface="Arial Black" panose="020B0604020202020204" pitchFamily="34" charset="0"/>
              </a:rPr>
              <a:t> (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dalam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hati</a:t>
            </a:r>
            <a:r>
              <a:rPr lang="en-US" altLang="en-US" sz="2100" cap="none" dirty="0">
                <a:latin typeface="Arial Black" panose="020B0604020202020204" pitchFamily="34" charset="0"/>
              </a:rPr>
              <a:t>)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melakukan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gerakan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seperti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langkah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pertama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dalam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gerakan</a:t>
            </a:r>
            <a:r>
              <a:rPr lang="en-US" altLang="en-US" sz="2100" cap="none" dirty="0">
                <a:latin typeface="Arial Black" panose="020B0604020202020204" pitchFamily="34" charset="0"/>
              </a:rPr>
              <a:t> ‘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maju</a:t>
            </a:r>
            <a:r>
              <a:rPr lang="en-US" altLang="en-US" sz="2100" cap="none" dirty="0">
                <a:latin typeface="Arial Black" panose="020B0604020202020204" pitchFamily="34" charset="0"/>
              </a:rPr>
              <a:t> …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jalan</a:t>
            </a:r>
            <a:r>
              <a:rPr lang="en-US" altLang="en-US" sz="2100" cap="none" dirty="0">
                <a:latin typeface="Arial Black" panose="020B0604020202020204" pitchFamily="34" charset="0"/>
              </a:rPr>
              <a:t>’,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selanjutnya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bubar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menuju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ke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tempat</a:t>
            </a:r>
            <a:r>
              <a:rPr lang="en-US" altLang="en-US" sz="2100" cap="none" dirty="0">
                <a:latin typeface="Arial Black" panose="020B0604020202020204" pitchFamily="34" charset="0"/>
              </a:rPr>
              <a:t> </a:t>
            </a:r>
            <a:r>
              <a:rPr lang="en-US" altLang="en-US" sz="2100" cap="none" dirty="0" err="1">
                <a:latin typeface="Arial Black" panose="020B0604020202020204" pitchFamily="34" charset="0"/>
              </a:rPr>
              <a:t>masing-masing</a:t>
            </a:r>
            <a:r>
              <a:rPr lang="en-US" altLang="en-US" sz="2100" cap="none" dirty="0">
                <a:latin typeface="Arial Black" panose="020B0604020202020204" pitchFamily="34" charset="0"/>
              </a:rPr>
              <a:t>.</a:t>
            </a:r>
          </a:p>
          <a:p>
            <a:pPr algn="l"/>
            <a:endParaRPr lang="en-US" sz="2000" b="1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51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A02A09-B32C-064B-A334-2C5484205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9600" dirty="0"/>
              <a:t>TERIMA KASIH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B2D378-9581-BD49-827E-C37EA1811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81994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45</TotalTime>
  <Words>474</Words>
  <Application>Microsoft Macintosh PowerPoint</Application>
  <PresentationFormat>Widescreen</PresentationFormat>
  <Paragraphs>31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Tw Cen MT</vt:lpstr>
      <vt:lpstr>Droplet</vt:lpstr>
      <vt:lpstr>PBB GERAKAN DITEMPAT KE BERJALAN</vt:lpstr>
      <vt:lpstr>MAJU JALAN</vt:lpstr>
      <vt:lpstr>Langkah tegap maju jalan</vt:lpstr>
      <vt:lpstr>Langkah sewaktu lari</vt:lpstr>
      <vt:lpstr>Membuka barisan</vt:lpstr>
      <vt:lpstr>Menutup barisan</vt:lpstr>
      <vt:lpstr>Aba-aba bubar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PBB GERAKAN DITEMPAT KE BERJALAN</dc:title>
  <dc:creator>Microsoft Office User</dc:creator>
  <cp:lastModifiedBy>Microsoft Office User</cp:lastModifiedBy>
  <cp:revision>5</cp:revision>
  <dcterms:created xsi:type="dcterms:W3CDTF">2019-11-19T12:14:47Z</dcterms:created>
  <dcterms:modified xsi:type="dcterms:W3CDTF">2019-11-27T10:08:56Z</dcterms:modified>
</cp:coreProperties>
</file>