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89"/>
  </p:normalViewPr>
  <p:slideViewPr>
    <p:cSldViewPr snapToGrid="0" snapToObjects="1" showGuides="1">
      <p:cViewPr varScale="1">
        <p:scale>
          <a:sx n="75" d="100"/>
          <a:sy n="75" d="100"/>
        </p:scale>
        <p:origin x="1864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AADF9-1E52-AF49-89D9-A755DB3F898B}" type="datetimeFigureOut">
              <a:rPr lang="en-US" smtClean="0"/>
              <a:t>11/27/19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A8401-816B-6C47-A227-A06CA9CE6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432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lutut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lurus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paha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dirapatkan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berat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badan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di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atas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dua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kaki,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perut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ditarik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sedikit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dada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dibusungkan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pundak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ditarik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sedikit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belakang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tidak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dinaikkan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lengan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rapat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pada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badan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pergelangan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tangan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lurus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jari-jari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tangan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menggenggam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tidak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terpaksa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rapat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pada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paha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ibu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jari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segaris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dengan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jahitan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celana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leher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lurus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dagu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ditarik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mulut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ditutup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gigi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dirapatkan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mata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memandang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tajam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depan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benafas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sewajarnya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A8401-816B-6C47-A227-A06CA9CE66A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07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dua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belah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tangan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dibawa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belakang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dibawah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pinggang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punggung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tangan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kanan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di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atas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telapak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tangan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kiri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tangan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kanan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dikepalkan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dengan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dilemaskan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tangan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kiri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memegang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pergelangan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tangan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kanan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di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antara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ibu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jari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telunjuk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dua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tangan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dilemaskan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badan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dapat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bergerak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A8401-816B-6C47-A227-A06CA9CE66A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616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Kepala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dipalingkan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kanan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/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kiri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meluruskan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diri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kecuali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penjuru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kanan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/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kiri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(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tetap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menghadap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depan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sikap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sempurna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),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hingga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dapat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melihat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dada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orang-orang di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sebelah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kanan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/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kirinya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. (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Acuan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kelurusan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adalah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tumit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sepatu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bukan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ujung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.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Pelatih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/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komandan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dapat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memberikan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acuan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kelurusan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dari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samping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barisan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Catatan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: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kalau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lebih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dari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satu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saf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maka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bagi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mereka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yang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tidak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berada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di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saf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depan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kecuali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penjuru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setelah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meluruskan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depan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dengan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pandangan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mata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ikut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pula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memalingkan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muka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samping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dengan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tidak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mengangkat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lengan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Penjuru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pada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saf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bukan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paling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depan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mengambil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antara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depan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setelah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lurus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menurunkan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lengan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. Setelah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masing-masing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dirinya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berdiri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lurus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dalam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barisan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maka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semua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berdiri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di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tempatnya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dengan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memalingkan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muka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arah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penjuru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Pada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aba-aba: “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Tegak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…GERAK!”,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semua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anggota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menurunkan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lengan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dengan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serempak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sambil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mengembalikan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pandangan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arah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depan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,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sikap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sempurna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A8401-816B-6C47-A227-A06CA9CE66A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913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Tumit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kaki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kanan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/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kiri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dengan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badan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diputar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kanan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/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kiri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90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  <a:sym typeface="Symbol" pitchFamily="2" charset="2"/>
              </a:rPr>
              <a:t>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. Kaki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kiri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/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kanan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dirapatkan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kembali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ke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kaki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kanan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/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kiri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seperti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posisi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sikap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 </a:t>
            </a:r>
            <a:r>
              <a:rPr lang="en-US" altLang="en-US" sz="1200" dirty="0" err="1">
                <a:solidFill>
                  <a:schemeClr val="bg1"/>
                </a:solidFill>
                <a:latin typeface="Arial Black" panose="020B0604020202020204" pitchFamily="34" charset="0"/>
              </a:rPr>
              <a:t>sempurna</a:t>
            </a:r>
            <a:r>
              <a:rPr lang="en-US" altLang="en-US" sz="1200" dirty="0">
                <a:solidFill>
                  <a:schemeClr val="bg1"/>
                </a:solidFill>
                <a:latin typeface="Arial Black" panose="020B0604020202020204" pitchFamily="34" charset="0"/>
              </a:rPr>
              <a:t>.</a:t>
            </a:r>
            <a:endParaRPr lang="en-US" altLang="en-US" sz="1200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A8401-816B-6C47-A227-A06CA9CE66A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981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11/27/19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11/27/19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4B0C6-5F99-E541-85D9-3767F3D669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GERAKAN DITEMPAT</a:t>
            </a:r>
            <a:br>
              <a:rPr lang="en-US" dirty="0"/>
            </a:br>
            <a:r>
              <a:rPr lang="en-US" dirty="0"/>
              <a:t>PBB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0DAC25-2236-C345-ABD9-CF86AE6DA4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OLEH</a:t>
            </a:r>
          </a:p>
          <a:p>
            <a:r>
              <a:rPr lang="en-US" dirty="0"/>
              <a:t>WILLY IHSAN RIZKYANTO</a:t>
            </a:r>
          </a:p>
        </p:txBody>
      </p:sp>
    </p:spTree>
    <p:extLst>
      <p:ext uri="{BB962C8B-B14F-4D97-AF65-F5344CB8AC3E}">
        <p14:creationId xmlns:p14="http://schemas.microsoft.com/office/powerpoint/2010/main" val="1167956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689B4-81EF-F64E-8A14-D011C2ECA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8" y="1129513"/>
            <a:ext cx="6644866" cy="1830584"/>
          </a:xfrm>
        </p:spPr>
        <p:txBody>
          <a:bodyPr/>
          <a:lstStyle/>
          <a:p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kanan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C5B3C3-1EC1-3B47-A332-291F0C9C68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8668" y="3145991"/>
            <a:ext cx="6643988" cy="2933075"/>
          </a:xfrm>
        </p:spPr>
        <p:txBody>
          <a:bodyPr>
            <a:normAutofit/>
          </a:bodyPr>
          <a:lstStyle/>
          <a:p>
            <a:r>
              <a:rPr lang="en-US" sz="2400" b="1" dirty="0"/>
              <a:t>Aba-aba </a:t>
            </a:r>
            <a:r>
              <a:rPr lang="en-US" sz="2400" b="1" dirty="0" err="1"/>
              <a:t>Balik</a:t>
            </a:r>
            <a:r>
              <a:rPr lang="en-US" sz="2400" b="1" dirty="0"/>
              <a:t> </a:t>
            </a:r>
            <a:r>
              <a:rPr lang="en-US" sz="2400" b="1" dirty="0" err="1"/>
              <a:t>kanan</a:t>
            </a:r>
            <a:r>
              <a:rPr lang="en-US" sz="2400" b="1" dirty="0"/>
              <a:t> – </a:t>
            </a:r>
            <a:r>
              <a:rPr lang="en-US" sz="2400" b="1" dirty="0" err="1"/>
              <a:t>Gerak</a:t>
            </a:r>
            <a:endParaRPr lang="en-US" sz="2400" b="1" dirty="0"/>
          </a:p>
          <a:p>
            <a:pPr algn="just"/>
            <a:r>
              <a:rPr lang="en-US" altLang="en-US" dirty="0" err="1">
                <a:latin typeface="Arial Black" panose="020B0604020202020204" pitchFamily="34" charset="0"/>
              </a:rPr>
              <a:t>Pelaksanaan</a:t>
            </a:r>
            <a:r>
              <a:rPr lang="en-US" altLang="en-US" dirty="0">
                <a:latin typeface="Arial Black" panose="020B0604020202020204" pitchFamily="34" charset="0"/>
              </a:rPr>
              <a:t>: kaki </a:t>
            </a:r>
            <a:r>
              <a:rPr lang="en-US" altLang="en-US" dirty="0" err="1">
                <a:latin typeface="Arial Black" panose="020B0604020202020204" pitchFamily="34" charset="0"/>
              </a:rPr>
              <a:t>kiri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diajukan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melintang</a:t>
            </a:r>
            <a:r>
              <a:rPr lang="en-US" altLang="en-US" dirty="0">
                <a:latin typeface="Arial Black" panose="020B0604020202020204" pitchFamily="34" charset="0"/>
              </a:rPr>
              <a:t> (</a:t>
            </a:r>
            <a:r>
              <a:rPr lang="en-US" altLang="en-US" dirty="0" err="1">
                <a:latin typeface="Arial Black" panose="020B0604020202020204" pitchFamily="34" charset="0"/>
              </a:rPr>
              <a:t>lebih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dalam</a:t>
            </a:r>
            <a:r>
              <a:rPr lang="en-US" altLang="en-US" dirty="0">
                <a:latin typeface="Arial Black" panose="020B0604020202020204" pitchFamily="34" charset="0"/>
              </a:rPr>
              <a:t>) </a:t>
            </a:r>
            <a:r>
              <a:rPr lang="en-US" altLang="en-US" dirty="0" err="1">
                <a:latin typeface="Arial Black" panose="020B0604020202020204" pitchFamily="34" charset="0"/>
              </a:rPr>
              <a:t>didepan</a:t>
            </a:r>
            <a:r>
              <a:rPr lang="en-US" altLang="en-US" dirty="0">
                <a:latin typeface="Arial Black" panose="020B0604020202020204" pitchFamily="34" charset="0"/>
              </a:rPr>
              <a:t> kaki </a:t>
            </a:r>
            <a:r>
              <a:rPr lang="en-US" altLang="en-US" dirty="0" err="1">
                <a:latin typeface="Arial Black" panose="020B0604020202020204" pitchFamily="34" charset="0"/>
              </a:rPr>
              <a:t>kanan</a:t>
            </a:r>
            <a:r>
              <a:rPr lang="en-US" altLang="en-US" dirty="0">
                <a:latin typeface="Arial Black" panose="020B0604020202020204" pitchFamily="34" charset="0"/>
              </a:rPr>
              <a:t>, </a:t>
            </a:r>
            <a:r>
              <a:rPr lang="en-US" altLang="en-US" dirty="0" err="1">
                <a:latin typeface="Arial Black" panose="020B0604020202020204" pitchFamily="34" charset="0"/>
              </a:rPr>
              <a:t>berat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badan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berpindah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ke</a:t>
            </a:r>
            <a:r>
              <a:rPr lang="en-US" altLang="en-US" dirty="0">
                <a:latin typeface="Arial Black" panose="020B0604020202020204" pitchFamily="34" charset="0"/>
              </a:rPr>
              <a:t> kaki </a:t>
            </a:r>
            <a:r>
              <a:rPr lang="en-US" altLang="en-US" dirty="0" err="1">
                <a:latin typeface="Arial Black" panose="020B0604020202020204" pitchFamily="34" charset="0"/>
              </a:rPr>
              <a:t>kiri</a:t>
            </a:r>
            <a:r>
              <a:rPr lang="en-US" altLang="en-US" dirty="0">
                <a:latin typeface="Arial Black" panose="020B0604020202020204" pitchFamily="34" charset="0"/>
              </a:rPr>
              <a:t>. </a:t>
            </a:r>
            <a:r>
              <a:rPr lang="en-US" altLang="en-US" dirty="0" err="1">
                <a:latin typeface="Arial Black" panose="020B0604020202020204" pitchFamily="34" charset="0"/>
              </a:rPr>
              <a:t>Tumit</a:t>
            </a:r>
            <a:r>
              <a:rPr lang="en-US" altLang="en-US" dirty="0">
                <a:latin typeface="Arial Black" panose="020B0604020202020204" pitchFamily="34" charset="0"/>
              </a:rPr>
              <a:t> kaki </a:t>
            </a:r>
            <a:r>
              <a:rPr lang="en-US" altLang="en-US" dirty="0" err="1">
                <a:latin typeface="Arial Black" panose="020B0604020202020204" pitchFamily="34" charset="0"/>
              </a:rPr>
              <a:t>kanan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dengan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badan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diputar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ke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kanan</a:t>
            </a:r>
            <a:r>
              <a:rPr lang="en-US" altLang="en-US" dirty="0">
                <a:latin typeface="Arial Black" panose="020B0604020202020204" pitchFamily="34" charset="0"/>
              </a:rPr>
              <a:t> 180</a:t>
            </a:r>
            <a:r>
              <a:rPr lang="en-US" altLang="en-US" dirty="0">
                <a:latin typeface="Arial Black" panose="020B0604020202020204" pitchFamily="34" charset="0"/>
                <a:sym typeface="Symbol" pitchFamily="2" charset="2"/>
              </a:rPr>
              <a:t></a:t>
            </a:r>
            <a:r>
              <a:rPr lang="en-US" altLang="en-US" dirty="0">
                <a:latin typeface="Arial Black" panose="020B0604020202020204" pitchFamily="34" charset="0"/>
              </a:rPr>
              <a:t>. Kaki </a:t>
            </a:r>
            <a:r>
              <a:rPr lang="en-US" altLang="en-US" dirty="0" err="1">
                <a:latin typeface="Arial Black" panose="020B0604020202020204" pitchFamily="34" charset="0"/>
              </a:rPr>
              <a:t>kiri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dirapatkan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kembali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ke</a:t>
            </a:r>
            <a:r>
              <a:rPr lang="en-US" altLang="en-US" dirty="0">
                <a:latin typeface="Arial Black" panose="020B0604020202020204" pitchFamily="34" charset="0"/>
              </a:rPr>
              <a:t> kaki </a:t>
            </a:r>
            <a:r>
              <a:rPr lang="en-US" altLang="en-US" dirty="0" err="1">
                <a:latin typeface="Arial Black" panose="020B0604020202020204" pitchFamily="34" charset="0"/>
              </a:rPr>
              <a:t>kanan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seperti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posisi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sikap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sempurna</a:t>
            </a:r>
            <a:r>
              <a:rPr lang="en-US" altLang="en-US" dirty="0">
                <a:latin typeface="Arial Black" panose="020B060402020202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5779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18496E6-FEE8-DD43-A005-042EF159CA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TERIMA KASIH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B4F9341-1EC5-EB42-8C32-B477B7A228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645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3F270A-F05F-E248-B949-60338B5A5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SIKAP SEMPURNA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F76600D-3C11-2D4D-8504-8907673BDFF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altLang="en-US" sz="2000" dirty="0">
                <a:latin typeface="Arial Black" panose="020B0604020202020204" pitchFamily="34" charset="0"/>
              </a:rPr>
              <a:t>Aba-aba </a:t>
            </a:r>
            <a:r>
              <a:rPr lang="en-US" altLang="en-US" sz="2000" dirty="0" err="1">
                <a:latin typeface="Arial Black" panose="020B0604020202020204" pitchFamily="34" charset="0"/>
              </a:rPr>
              <a:t>peringatan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Siap</a:t>
            </a:r>
            <a:r>
              <a:rPr lang="en-US" altLang="en-US" sz="2000" dirty="0">
                <a:latin typeface="Arial Black" panose="020B0604020202020204" pitchFamily="34" charset="0"/>
              </a:rPr>
              <a:t> - </a:t>
            </a:r>
            <a:r>
              <a:rPr lang="en-US" altLang="en-US" sz="2000" dirty="0" err="1">
                <a:latin typeface="Arial Black" panose="020B0604020202020204" pitchFamily="34" charset="0"/>
              </a:rPr>
              <a:t>Gerak</a:t>
            </a:r>
            <a:endParaRPr lang="en-US" altLang="en-US" sz="2000" dirty="0">
              <a:latin typeface="Arial Black" panose="020B0604020202020204" pitchFamily="34" charset="0"/>
            </a:endParaRPr>
          </a:p>
          <a:p>
            <a:pPr algn="just"/>
            <a:r>
              <a:rPr lang="en-US" altLang="en-US" sz="2000" dirty="0" err="1">
                <a:latin typeface="Arial Black" panose="020B0604020202020204" pitchFamily="34" charset="0"/>
              </a:rPr>
              <a:t>Pada</a:t>
            </a:r>
            <a:r>
              <a:rPr lang="en-US" altLang="en-US" sz="2000" dirty="0">
                <a:latin typeface="Arial Black" panose="020B0604020202020204" pitchFamily="34" charset="0"/>
              </a:rPr>
              <a:t> aba-aba </a:t>
            </a:r>
            <a:r>
              <a:rPr lang="en-US" altLang="en-US" sz="2000" dirty="0" err="1">
                <a:latin typeface="Arial Black" panose="020B0604020202020204" pitchFamily="34" charset="0"/>
              </a:rPr>
              <a:t>pelaksanaan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badan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tubuh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berdiri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tegap</a:t>
            </a:r>
            <a:r>
              <a:rPr lang="en-US" altLang="en-US" sz="2000" dirty="0">
                <a:latin typeface="Arial Black" panose="020B0604020202020204" pitchFamily="34" charset="0"/>
              </a:rPr>
              <a:t>, </a:t>
            </a:r>
            <a:r>
              <a:rPr lang="en-US" altLang="en-US" sz="2000" dirty="0" err="1">
                <a:latin typeface="Arial Black" panose="020B0604020202020204" pitchFamily="34" charset="0"/>
              </a:rPr>
              <a:t>ke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dua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tumit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rapat</a:t>
            </a:r>
            <a:r>
              <a:rPr lang="en-US" altLang="en-US" sz="2000" dirty="0">
                <a:latin typeface="Arial Black" panose="020B0604020202020204" pitchFamily="34" charset="0"/>
              </a:rPr>
              <a:t>, </a:t>
            </a:r>
            <a:r>
              <a:rPr lang="en-US" altLang="en-US" sz="2000" dirty="0" err="1">
                <a:latin typeface="Arial Black" panose="020B0604020202020204" pitchFamily="34" charset="0"/>
              </a:rPr>
              <a:t>ke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dua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telapak</a:t>
            </a:r>
            <a:r>
              <a:rPr lang="en-US" altLang="en-US" sz="2000" dirty="0">
                <a:latin typeface="Arial Black" panose="020B0604020202020204" pitchFamily="34" charset="0"/>
              </a:rPr>
              <a:t> kaki </a:t>
            </a:r>
            <a:r>
              <a:rPr lang="en-US" altLang="en-US" sz="2000" dirty="0" err="1">
                <a:latin typeface="Arial Black" panose="020B0604020202020204" pitchFamily="34" charset="0"/>
              </a:rPr>
              <a:t>membentuk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sudut</a:t>
            </a:r>
            <a:r>
              <a:rPr lang="en-US" altLang="en-US" sz="2000" dirty="0">
                <a:latin typeface="Arial Black" panose="020B0604020202020204" pitchFamily="34" charset="0"/>
              </a:rPr>
              <a:t> 60…</a:t>
            </a:r>
            <a:endParaRPr lang="en-US" altLang="en-US" sz="2000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7" name="Picture 7" descr="Sikap Sempurna.jpg">
            <a:extLst>
              <a:ext uri="{FF2B5EF4-FFF2-40B4-BE49-F238E27FC236}">
                <a16:creationId xmlns:a16="http://schemas.microsoft.com/office/drawing/2014/main" id="{E2FAA65B-2FDC-0242-B599-08699C1A4F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1687" y="841646"/>
            <a:ext cx="1865893" cy="4454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5584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FBA0C-4399-2F4D-9571-99C7F5D5E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4" y="1129513"/>
            <a:ext cx="6661800" cy="1830584"/>
          </a:xfrm>
        </p:spPr>
        <p:txBody>
          <a:bodyPr/>
          <a:lstStyle/>
          <a:p>
            <a:r>
              <a:rPr lang="en-US" dirty="0"/>
              <a:t>ISTIRAHAT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D9D71D-F066-DE46-8278-90FD26FD5A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21734" y="3145991"/>
            <a:ext cx="6660922" cy="2582495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latin typeface="Arial Black" panose="020B0604020202020204" pitchFamily="34" charset="0"/>
              </a:rPr>
              <a:t>Aba-aba </a:t>
            </a:r>
            <a:r>
              <a:rPr lang="en-US" altLang="en-US" sz="2400" dirty="0" err="1">
                <a:latin typeface="Arial Black" panose="020B0604020202020204" pitchFamily="34" charset="0"/>
              </a:rPr>
              <a:t>Peringatan</a:t>
            </a:r>
            <a:r>
              <a:rPr lang="en-US" altLang="en-US" sz="2400" dirty="0">
                <a:latin typeface="Arial Black" panose="020B0604020202020204" pitchFamily="34" charset="0"/>
              </a:rPr>
              <a:t> </a:t>
            </a:r>
            <a:r>
              <a:rPr lang="en-US" altLang="en-US" sz="2400" dirty="0" err="1">
                <a:latin typeface="Arial Black" panose="020B0604020202020204" pitchFamily="34" charset="0"/>
              </a:rPr>
              <a:t>Istirahat</a:t>
            </a:r>
            <a:r>
              <a:rPr lang="en-US" altLang="en-US" sz="2400" dirty="0">
                <a:latin typeface="Arial Black" panose="020B0604020202020204" pitchFamily="34" charset="0"/>
              </a:rPr>
              <a:t> </a:t>
            </a:r>
            <a:r>
              <a:rPr lang="en-US" altLang="en-US" sz="2400" dirty="0" err="1">
                <a:latin typeface="Arial Black" panose="020B0604020202020204" pitchFamily="34" charset="0"/>
              </a:rPr>
              <a:t>ditempat</a:t>
            </a:r>
            <a:r>
              <a:rPr lang="en-US" altLang="en-US" sz="2400" dirty="0">
                <a:latin typeface="Arial Black" panose="020B0604020202020204" pitchFamily="34" charset="0"/>
              </a:rPr>
              <a:t> - </a:t>
            </a:r>
            <a:r>
              <a:rPr lang="en-US" altLang="en-US" sz="2400" dirty="0" err="1">
                <a:latin typeface="Arial Black" panose="020B0604020202020204" pitchFamily="34" charset="0"/>
              </a:rPr>
              <a:t>Gerak</a:t>
            </a:r>
            <a:r>
              <a:rPr lang="en-US" altLang="en-US" sz="2400" dirty="0">
                <a:latin typeface="Arial Black" panose="020B0604020202020204" pitchFamily="34" charset="0"/>
              </a:rPr>
              <a:t>.</a:t>
            </a:r>
          </a:p>
          <a:p>
            <a:r>
              <a:rPr lang="en-US" altLang="en-US" sz="2400" dirty="0" err="1">
                <a:latin typeface="Arial Black" panose="020B0604020202020204" pitchFamily="34" charset="0"/>
              </a:rPr>
              <a:t>Pada</a:t>
            </a:r>
            <a:r>
              <a:rPr lang="en-US" altLang="en-US" sz="2400" dirty="0">
                <a:latin typeface="Arial Black" panose="020B0604020202020204" pitchFamily="34" charset="0"/>
              </a:rPr>
              <a:t> aba-aba </a:t>
            </a:r>
            <a:r>
              <a:rPr lang="en-US" altLang="en-US" sz="2400" dirty="0" err="1">
                <a:latin typeface="Arial Black" panose="020B0604020202020204" pitchFamily="34" charset="0"/>
              </a:rPr>
              <a:t>pelaksanaan</a:t>
            </a:r>
            <a:r>
              <a:rPr lang="en-US" altLang="en-US" sz="2400" dirty="0">
                <a:latin typeface="Arial Black" panose="020B0604020202020204" pitchFamily="34" charset="0"/>
              </a:rPr>
              <a:t>, kaki </a:t>
            </a:r>
            <a:r>
              <a:rPr lang="en-US" altLang="en-US" sz="2400" dirty="0" err="1">
                <a:latin typeface="Arial Black" panose="020B0604020202020204" pitchFamily="34" charset="0"/>
              </a:rPr>
              <a:t>kiri</a:t>
            </a:r>
            <a:r>
              <a:rPr lang="en-US" altLang="en-US" sz="2400" dirty="0">
                <a:latin typeface="Arial Black" panose="020B0604020202020204" pitchFamily="34" charset="0"/>
              </a:rPr>
              <a:t> </a:t>
            </a:r>
            <a:r>
              <a:rPr lang="en-US" altLang="en-US" sz="2400" dirty="0" err="1">
                <a:latin typeface="Arial Black" panose="020B0604020202020204" pitchFamily="34" charset="0"/>
              </a:rPr>
              <a:t>dipindahkan</a:t>
            </a:r>
            <a:r>
              <a:rPr lang="en-US" altLang="en-US" sz="2400" dirty="0">
                <a:latin typeface="Arial Black" panose="020B0604020202020204" pitchFamily="34" charset="0"/>
              </a:rPr>
              <a:t> </a:t>
            </a:r>
            <a:r>
              <a:rPr lang="en-US" altLang="en-US" sz="2400" dirty="0" err="1">
                <a:latin typeface="Arial Black" panose="020B0604020202020204" pitchFamily="34" charset="0"/>
              </a:rPr>
              <a:t>ke</a:t>
            </a:r>
            <a:r>
              <a:rPr lang="en-US" altLang="en-US" sz="2400" dirty="0">
                <a:latin typeface="Arial Black" panose="020B0604020202020204" pitchFamily="34" charset="0"/>
              </a:rPr>
              <a:t> </a:t>
            </a:r>
            <a:r>
              <a:rPr lang="en-US" altLang="en-US" sz="2400" dirty="0" err="1">
                <a:latin typeface="Arial Black" panose="020B0604020202020204" pitchFamily="34" charset="0"/>
              </a:rPr>
              <a:t>samping</a:t>
            </a:r>
            <a:r>
              <a:rPr lang="en-US" altLang="en-US" sz="2400" dirty="0">
                <a:latin typeface="Arial Black" panose="020B0604020202020204" pitchFamily="34" charset="0"/>
              </a:rPr>
              <a:t> </a:t>
            </a:r>
            <a:r>
              <a:rPr lang="en-US" altLang="en-US" sz="2400" dirty="0" err="1">
                <a:latin typeface="Arial Black" panose="020B0604020202020204" pitchFamily="34" charset="0"/>
              </a:rPr>
              <a:t>kiri</a:t>
            </a:r>
            <a:r>
              <a:rPr lang="en-US" altLang="en-US" sz="2400" dirty="0">
                <a:latin typeface="Arial Black" panose="020B0604020202020204" pitchFamily="34" charset="0"/>
              </a:rPr>
              <a:t> </a:t>
            </a:r>
            <a:r>
              <a:rPr lang="en-US" altLang="en-US" sz="2400" dirty="0" err="1">
                <a:latin typeface="Arial Black" panose="020B0604020202020204" pitchFamily="34" charset="0"/>
              </a:rPr>
              <a:t>dengan</a:t>
            </a:r>
            <a:r>
              <a:rPr lang="en-US" altLang="en-US" sz="2400" dirty="0">
                <a:latin typeface="Arial Black" panose="020B0604020202020204" pitchFamily="34" charset="0"/>
              </a:rPr>
              <a:t> </a:t>
            </a:r>
            <a:r>
              <a:rPr lang="en-US" altLang="en-US" sz="2400" dirty="0" err="1">
                <a:latin typeface="Arial Black" panose="020B0604020202020204" pitchFamily="34" charset="0"/>
              </a:rPr>
              <a:t>jarak</a:t>
            </a:r>
            <a:r>
              <a:rPr lang="en-US" altLang="en-US" sz="2400" dirty="0">
                <a:latin typeface="Arial Black" panose="020B0604020202020204" pitchFamily="34" charset="0"/>
              </a:rPr>
              <a:t> </a:t>
            </a:r>
            <a:r>
              <a:rPr lang="en-US" altLang="en-US" sz="2400" dirty="0" err="1">
                <a:latin typeface="Arial Black" panose="020B0604020202020204" pitchFamily="34" charset="0"/>
              </a:rPr>
              <a:t>sepanjang</a:t>
            </a:r>
            <a:r>
              <a:rPr lang="en-US" altLang="en-US" sz="2400" dirty="0">
                <a:latin typeface="Arial Black" panose="020B0604020202020204" pitchFamily="34" charset="0"/>
              </a:rPr>
              <a:t> </a:t>
            </a:r>
            <a:r>
              <a:rPr lang="en-US" altLang="en-US" sz="2400" dirty="0" err="1">
                <a:latin typeface="Arial Black" panose="020B0604020202020204" pitchFamily="34" charset="0"/>
              </a:rPr>
              <a:t>telapak</a:t>
            </a:r>
            <a:r>
              <a:rPr lang="en-US" altLang="en-US" sz="2400" dirty="0">
                <a:latin typeface="Arial Black" panose="020B0604020202020204" pitchFamily="34" charset="0"/>
              </a:rPr>
              <a:t> kaki (30cm)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42DC5B-5DDD-514E-B51C-57AEFBAD6B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1313" y="980702"/>
            <a:ext cx="1933003" cy="3958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16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E3960-28D3-6D48-88C5-AD5EAFC6C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400" y="1129513"/>
            <a:ext cx="6577134" cy="1830584"/>
          </a:xfrm>
        </p:spPr>
        <p:txBody>
          <a:bodyPr/>
          <a:lstStyle/>
          <a:p>
            <a:r>
              <a:rPr lang="en-US" altLang="en-US" dirty="0">
                <a:latin typeface="Arial Black" panose="020B0604020202020204" pitchFamily="34" charset="0"/>
              </a:rPr>
              <a:t>LENCANG KANAN/KIRI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74DC5D-C438-1A40-BC87-A9560FEC77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6400" y="3145991"/>
            <a:ext cx="6993467" cy="3034676"/>
          </a:xfrm>
        </p:spPr>
        <p:txBody>
          <a:bodyPr>
            <a:normAutofit/>
          </a:bodyPr>
          <a:lstStyle/>
          <a:p>
            <a:pPr algn="just"/>
            <a:r>
              <a:rPr lang="en-US" altLang="en-US" sz="2000" dirty="0">
                <a:latin typeface="Arial Black" panose="020B0604020202020204" pitchFamily="34" charset="0"/>
              </a:rPr>
              <a:t>Aba-aba </a:t>
            </a:r>
            <a:r>
              <a:rPr lang="en-US" altLang="en-US" sz="2000" dirty="0" err="1">
                <a:latin typeface="Arial Black" panose="020B0604020202020204" pitchFamily="34" charset="0"/>
              </a:rPr>
              <a:t>Lencang</a:t>
            </a:r>
            <a:r>
              <a:rPr lang="en-US" altLang="en-US" sz="2000" dirty="0">
                <a:latin typeface="Arial Black" panose="020B0604020202020204" pitchFamily="34" charset="0"/>
              </a:rPr>
              <a:t> Ka/Ki – </a:t>
            </a:r>
            <a:r>
              <a:rPr lang="en-US" altLang="en-US" sz="2000" dirty="0" err="1">
                <a:latin typeface="Arial Black" panose="020B0604020202020204" pitchFamily="34" charset="0"/>
              </a:rPr>
              <a:t>Gerak</a:t>
            </a:r>
            <a:endParaRPr lang="en-US" altLang="en-US" sz="2000" dirty="0">
              <a:latin typeface="Arial Black" panose="020B0604020202020204" pitchFamily="34" charset="0"/>
            </a:endParaRPr>
          </a:p>
          <a:p>
            <a:pPr algn="just"/>
            <a:r>
              <a:rPr lang="en-US" altLang="en-US" sz="2000" dirty="0" err="1">
                <a:latin typeface="Arial Black" panose="020B0604020202020204" pitchFamily="34" charset="0"/>
              </a:rPr>
              <a:t>Gerakan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ini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dilaksanakan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dalam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sikap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sempurna</a:t>
            </a:r>
            <a:r>
              <a:rPr lang="en-US" altLang="en-US" sz="2000" dirty="0">
                <a:latin typeface="Arial Black" panose="020B0604020202020204" pitchFamily="34" charset="0"/>
              </a:rPr>
              <a:t>. </a:t>
            </a:r>
            <a:r>
              <a:rPr lang="en-US" altLang="en-US" sz="2000" dirty="0" err="1">
                <a:latin typeface="Arial Black" panose="020B0604020202020204" pitchFamily="34" charset="0"/>
              </a:rPr>
              <a:t>Pada</a:t>
            </a:r>
            <a:r>
              <a:rPr lang="en-US" altLang="en-US" sz="2000" dirty="0">
                <a:latin typeface="Arial Black" panose="020B0604020202020204" pitchFamily="34" charset="0"/>
              </a:rPr>
              <a:t> aba-aba </a:t>
            </a:r>
            <a:r>
              <a:rPr lang="en-US" altLang="en-US" sz="2000" dirty="0" err="1">
                <a:latin typeface="Arial Black" panose="020B0604020202020204" pitchFamily="34" charset="0"/>
              </a:rPr>
              <a:t>pelaksanaan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semua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mengangkat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lengan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ke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samping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, </a:t>
            </a:r>
            <a:r>
              <a:rPr lang="en-US" altLang="en-US" sz="2000" dirty="0" err="1">
                <a:latin typeface="Arial Black" panose="020B0604020202020204" pitchFamily="34" charset="0"/>
              </a:rPr>
              <a:t>jari-jari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menggenggam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disentuhkan</a:t>
            </a:r>
            <a:r>
              <a:rPr lang="en-US" altLang="en-US" sz="2000" dirty="0">
                <a:latin typeface="Arial Black" panose="020B0604020202020204" pitchFamily="34" charset="0"/>
              </a:rPr>
              <a:t> bahu 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 orang di </a:t>
            </a:r>
            <a:r>
              <a:rPr lang="en-US" altLang="en-US" sz="2000" dirty="0" err="1">
                <a:latin typeface="Arial Black" panose="020B0604020202020204" pitchFamily="34" charset="0"/>
              </a:rPr>
              <a:t>sebelah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kirinya</a:t>
            </a:r>
            <a:r>
              <a:rPr lang="en-US" altLang="en-US" sz="2000" dirty="0">
                <a:latin typeface="Arial Black" panose="020B0604020202020204" pitchFamily="34" charset="0"/>
              </a:rPr>
              <a:t>, </a:t>
            </a:r>
            <a:r>
              <a:rPr lang="en-US" altLang="en-US" sz="2000" dirty="0" err="1">
                <a:latin typeface="Arial Black" panose="020B0604020202020204" pitchFamily="34" charset="0"/>
              </a:rPr>
              <a:t>punggung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tangan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menghadap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ke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atas</a:t>
            </a:r>
            <a:r>
              <a:rPr lang="en-US" altLang="en-US" sz="2000" dirty="0">
                <a:latin typeface="Arial Black" panose="020B0604020202020204" pitchFamily="34" charset="0"/>
              </a:rPr>
              <a:t>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AA206C-9713-2848-B5AF-1C1701602A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4000" y="863890"/>
            <a:ext cx="3318933" cy="4192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975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6EFF1-B27A-7448-AA7C-BC1DEB51C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468" y="1129513"/>
            <a:ext cx="6594066" cy="1830584"/>
          </a:xfrm>
        </p:spPr>
        <p:txBody>
          <a:bodyPr/>
          <a:lstStyle/>
          <a:p>
            <a:r>
              <a:rPr lang="en-US" dirty="0" err="1"/>
              <a:t>Setengah</a:t>
            </a:r>
            <a:r>
              <a:rPr lang="en-US" dirty="0"/>
              <a:t> </a:t>
            </a:r>
            <a:r>
              <a:rPr lang="en-US" dirty="0" err="1"/>
              <a:t>lencang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/</a:t>
            </a:r>
            <a:r>
              <a:rPr lang="en-US" dirty="0" err="1"/>
              <a:t>kiri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C28DAD-1CD7-8B4A-8A4E-5A31A08E6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89468" y="3145991"/>
            <a:ext cx="6593188" cy="2966941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Arial Black" panose="020B0604020202020204" pitchFamily="34" charset="0"/>
              </a:rPr>
              <a:t>Aba-aba </a:t>
            </a:r>
            <a:r>
              <a:rPr lang="en-US" altLang="en-US" dirty="0" err="1">
                <a:latin typeface="Arial Black" panose="020B0604020202020204" pitchFamily="34" charset="0"/>
              </a:rPr>
              <a:t>Setengah</a:t>
            </a:r>
            <a:r>
              <a:rPr lang="en-US" altLang="en-US" dirty="0">
                <a:latin typeface="Arial Black" panose="020B0604020202020204" pitchFamily="34" charset="0"/>
              </a:rPr>
              <a:t> </a:t>
            </a:r>
            <a:r>
              <a:rPr lang="en-US" altLang="en-US" dirty="0" err="1">
                <a:latin typeface="Arial Black" panose="020B0604020202020204" pitchFamily="34" charset="0"/>
              </a:rPr>
              <a:t>Lencang</a:t>
            </a:r>
            <a:r>
              <a:rPr lang="en-US" altLang="en-US" dirty="0">
                <a:latin typeface="Arial Black" panose="020B0604020202020204" pitchFamily="34" charset="0"/>
              </a:rPr>
              <a:t> KA/KI – </a:t>
            </a:r>
            <a:r>
              <a:rPr lang="en-US" altLang="en-US" dirty="0" err="1">
                <a:latin typeface="Arial Black" panose="020B0604020202020204" pitchFamily="34" charset="0"/>
              </a:rPr>
              <a:t>Gerak</a:t>
            </a:r>
            <a:endParaRPr lang="en-US" altLang="en-US" dirty="0">
              <a:latin typeface="Arial Black" panose="020B0604020202020204" pitchFamily="34" charset="0"/>
            </a:endParaRPr>
          </a:p>
          <a:p>
            <a:pPr algn="just"/>
            <a:r>
              <a:rPr lang="en-US" altLang="en-US" sz="2000" dirty="0" err="1">
                <a:latin typeface="Arial Black" panose="020B0604020202020204" pitchFamily="34" charset="0"/>
              </a:rPr>
              <a:t>Pelaksanaan</a:t>
            </a:r>
            <a:r>
              <a:rPr lang="en-US" altLang="en-US" sz="2000" dirty="0">
                <a:latin typeface="Arial Black" panose="020B0604020202020204" pitchFamily="34" charset="0"/>
              </a:rPr>
              <a:t>: </a:t>
            </a:r>
            <a:r>
              <a:rPr lang="en-US" altLang="en-US" sz="2000" dirty="0" err="1">
                <a:latin typeface="Arial Black" panose="020B0604020202020204" pitchFamily="34" charset="0"/>
              </a:rPr>
              <a:t>seperti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lencang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, </a:t>
            </a:r>
            <a:r>
              <a:rPr lang="en-US" altLang="en-US" sz="2000" dirty="0" err="1">
                <a:latin typeface="Arial Black" panose="020B0604020202020204" pitchFamily="34" charset="0"/>
              </a:rPr>
              <a:t>tetapi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tangan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 di </a:t>
            </a:r>
            <a:r>
              <a:rPr lang="en-US" altLang="en-US" sz="2000" dirty="0" err="1">
                <a:latin typeface="Arial Black" panose="020B0604020202020204" pitchFamily="34" charset="0"/>
              </a:rPr>
              <a:t>pinggang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dengan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siku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menyentuh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lengan</a:t>
            </a:r>
            <a:r>
              <a:rPr lang="en-US" altLang="en-US" sz="2000" dirty="0">
                <a:latin typeface="Arial Black" panose="020B0604020202020204" pitchFamily="34" charset="0"/>
              </a:rPr>
              <a:t> orang di </a:t>
            </a:r>
            <a:r>
              <a:rPr lang="en-US" altLang="en-US" sz="2000" dirty="0" err="1">
                <a:latin typeface="Arial Black" panose="020B0604020202020204" pitchFamily="34" charset="0"/>
              </a:rPr>
              <a:t>sebelah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kirinya</a:t>
            </a:r>
            <a:r>
              <a:rPr lang="en-US" altLang="en-US" sz="2000" dirty="0">
                <a:latin typeface="Arial Black" panose="020B0604020202020204" pitchFamily="34" charset="0"/>
              </a:rPr>
              <a:t>, </a:t>
            </a:r>
            <a:r>
              <a:rPr lang="en-US" altLang="en-US" sz="2000" dirty="0" err="1">
                <a:latin typeface="Arial Black" panose="020B0604020202020204" pitchFamily="34" charset="0"/>
              </a:rPr>
              <a:t>pergelangan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tangan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lurus</a:t>
            </a:r>
            <a:r>
              <a:rPr lang="en-US" altLang="en-US" sz="2000" dirty="0">
                <a:latin typeface="Arial Black" panose="020B0604020202020204" pitchFamily="34" charset="0"/>
              </a:rPr>
              <a:t>, </a:t>
            </a:r>
            <a:r>
              <a:rPr lang="en-US" altLang="en-US" sz="2000" dirty="0" err="1">
                <a:latin typeface="Arial Black" panose="020B0604020202020204" pitchFamily="34" charset="0"/>
              </a:rPr>
              <a:t>ibu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jari</a:t>
            </a:r>
            <a:r>
              <a:rPr lang="en-US" altLang="en-US" sz="2000" dirty="0">
                <a:latin typeface="Arial Black" panose="020B0604020202020204" pitchFamily="34" charset="0"/>
              </a:rPr>
              <a:t> di </a:t>
            </a:r>
            <a:r>
              <a:rPr lang="en-US" altLang="en-US" sz="2000" dirty="0" err="1">
                <a:latin typeface="Arial Black" panose="020B0604020202020204" pitchFamily="34" charset="0"/>
              </a:rPr>
              <a:t>sebelah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belakang</a:t>
            </a:r>
            <a:r>
              <a:rPr lang="en-US" altLang="en-US" sz="2000" dirty="0">
                <a:latin typeface="Arial Black" panose="020B0604020202020204" pitchFamily="34" charset="0"/>
              </a:rPr>
              <a:t>, </a:t>
            </a:r>
            <a:r>
              <a:rPr lang="en-US" altLang="en-US" sz="2000" dirty="0" err="1">
                <a:latin typeface="Arial Black" panose="020B0604020202020204" pitchFamily="34" charset="0"/>
              </a:rPr>
              <a:t>keempat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jari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lainnya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rapat</a:t>
            </a:r>
            <a:r>
              <a:rPr lang="en-US" altLang="en-US" sz="2000" dirty="0">
                <a:latin typeface="Arial Black" panose="020B0604020202020204" pitchFamily="34" charset="0"/>
              </a:rPr>
              <a:t> di </a:t>
            </a:r>
            <a:r>
              <a:rPr lang="en-US" altLang="en-US" sz="2000" dirty="0" err="1">
                <a:latin typeface="Arial Black" panose="020B0604020202020204" pitchFamily="34" charset="0"/>
              </a:rPr>
              <a:t>sebelah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depan</a:t>
            </a:r>
            <a:r>
              <a:rPr lang="en-US" altLang="en-US" sz="2000" dirty="0">
                <a:latin typeface="Arial Black" panose="020B0604020202020204" pitchFamily="34" charset="0"/>
              </a:rPr>
              <a:t>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7A5A0A-453C-CA40-9A90-F2E67657153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745" t="24958" r="67729"/>
          <a:stretch/>
        </p:blipFill>
        <p:spPr>
          <a:xfrm>
            <a:off x="8297332" y="965607"/>
            <a:ext cx="2396157" cy="4131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168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C03BC-E187-4940-AE35-ED5E69B68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68" y="1129513"/>
            <a:ext cx="6390866" cy="1830584"/>
          </a:xfrm>
        </p:spPr>
        <p:txBody>
          <a:bodyPr/>
          <a:lstStyle/>
          <a:p>
            <a:r>
              <a:rPr lang="en-US" dirty="0"/>
              <a:t>LENCANG DEPAN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D37C6E-4761-7C42-BC61-AAB13AC087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2668" y="3145991"/>
            <a:ext cx="6570132" cy="3017741"/>
          </a:xfrm>
        </p:spPr>
        <p:txBody>
          <a:bodyPr>
            <a:normAutofit fontScale="92500"/>
          </a:bodyPr>
          <a:lstStyle/>
          <a:p>
            <a:pPr algn="just"/>
            <a:r>
              <a:rPr lang="en-US" altLang="en-US" sz="2000" dirty="0">
                <a:latin typeface="Arial Black" panose="020B0604020202020204" pitchFamily="34" charset="0"/>
              </a:rPr>
              <a:t>Aba-aba </a:t>
            </a:r>
            <a:r>
              <a:rPr lang="en-US" altLang="en-US" sz="2000" dirty="0" err="1">
                <a:latin typeface="Arial Black" panose="020B0604020202020204" pitchFamily="34" charset="0"/>
              </a:rPr>
              <a:t>Lencang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Depan</a:t>
            </a:r>
            <a:r>
              <a:rPr lang="en-US" altLang="en-US" sz="2000" dirty="0">
                <a:latin typeface="Arial Black" panose="020B0604020202020204" pitchFamily="34" charset="0"/>
              </a:rPr>
              <a:t> – </a:t>
            </a:r>
            <a:r>
              <a:rPr lang="en-US" altLang="en-US" sz="2000" dirty="0" err="1">
                <a:latin typeface="Arial Black" panose="020B0604020202020204" pitchFamily="34" charset="0"/>
              </a:rPr>
              <a:t>Gerak</a:t>
            </a:r>
            <a:endParaRPr lang="en-US" altLang="en-US" sz="2000" dirty="0">
              <a:latin typeface="Arial Black" panose="020B0604020202020204" pitchFamily="34" charset="0"/>
            </a:endParaRPr>
          </a:p>
          <a:p>
            <a:pPr algn="just"/>
            <a:r>
              <a:rPr lang="en-US" altLang="en-US" sz="2000" dirty="0" err="1">
                <a:latin typeface="Arial Black" panose="020B0604020202020204" pitchFamily="34" charset="0"/>
              </a:rPr>
              <a:t>penjuru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tetap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sikap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sempurna</a:t>
            </a:r>
            <a:r>
              <a:rPr lang="en-US" altLang="en-US" sz="2000" dirty="0">
                <a:latin typeface="Arial Black" panose="020B0604020202020204" pitchFamily="34" charset="0"/>
              </a:rPr>
              <a:t>, orang </a:t>
            </a:r>
            <a:r>
              <a:rPr lang="en-US" altLang="en-US" sz="2000" dirty="0" err="1">
                <a:latin typeface="Arial Black" panose="020B0604020202020204" pitchFamily="34" charset="0"/>
              </a:rPr>
              <a:t>ke-dua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seterusnya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meluruskan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ke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depan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dengan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mengangkat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lengan</a:t>
            </a:r>
            <a:r>
              <a:rPr lang="en-US" altLang="en-US" sz="2000" dirty="0">
                <a:latin typeface="Arial Black" panose="020B0604020202020204" pitchFamily="34" charset="0"/>
              </a:rPr>
              <a:t>. </a:t>
            </a:r>
            <a:r>
              <a:rPr lang="en-US" altLang="en-US" sz="2000" dirty="0" err="1">
                <a:latin typeface="Arial Black" panose="020B0604020202020204" pitchFamily="34" charset="0"/>
              </a:rPr>
              <a:t>Bila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lebih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dari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satu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banjar</a:t>
            </a:r>
            <a:r>
              <a:rPr lang="en-US" altLang="en-US" sz="2000" dirty="0">
                <a:latin typeface="Arial Black" panose="020B0604020202020204" pitchFamily="34" charset="0"/>
              </a:rPr>
              <a:t>, </a:t>
            </a:r>
            <a:r>
              <a:rPr lang="en-US" altLang="en-US" sz="2000" dirty="0" err="1">
                <a:latin typeface="Arial Black" panose="020B0604020202020204" pitchFamily="34" charset="0"/>
              </a:rPr>
              <a:t>maka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saf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terdepan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mengambil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antara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satu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setengah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lengan</a:t>
            </a:r>
            <a:r>
              <a:rPr lang="en-US" altLang="en-US" sz="2000" dirty="0">
                <a:latin typeface="Arial Black" panose="020B0604020202020204" pitchFamily="34" charset="0"/>
              </a:rPr>
              <a:t> di </a:t>
            </a:r>
            <a:r>
              <a:rPr lang="en-US" altLang="en-US" sz="2000" dirty="0" err="1">
                <a:latin typeface="Arial Black" panose="020B0604020202020204" pitchFamily="34" charset="0"/>
              </a:rPr>
              <a:t>samping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, </a:t>
            </a:r>
            <a:r>
              <a:rPr lang="en-US" altLang="en-US" sz="2000" dirty="0" err="1">
                <a:latin typeface="Arial Black" panose="020B0604020202020204" pitchFamily="34" charset="0"/>
              </a:rPr>
              <a:t>setelah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lurus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menurunkan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lengan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serta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menegakkan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kepala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kembali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dengan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serempak</a:t>
            </a:r>
            <a:r>
              <a:rPr lang="en-US" altLang="en-US" sz="2000" dirty="0">
                <a:latin typeface="Arial Black" panose="020B0604020202020204" pitchFamily="34" charset="0"/>
              </a:rPr>
              <a:t>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070CC6-A6EB-8E4B-9C61-FFE6D74F333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587" t="26667" r="17334" b="3703"/>
          <a:stretch/>
        </p:blipFill>
        <p:spPr>
          <a:xfrm>
            <a:off x="8016468" y="1129512"/>
            <a:ext cx="3091800" cy="3988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000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76DA3C2-13E3-8D44-B456-7EBCEF2A5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PERUBAHAN ARAH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5B691F8-7182-9446-9A1E-D243DC586E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Hadap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/</a:t>
            </a:r>
            <a:r>
              <a:rPr lang="en-US" dirty="0" err="1"/>
              <a:t>kiri</a:t>
            </a:r>
            <a:r>
              <a:rPr lang="en-US" dirty="0"/>
              <a:t>, </a:t>
            </a:r>
            <a:r>
              <a:rPr lang="en-US" dirty="0" err="1"/>
              <a:t>Hadap</a:t>
            </a:r>
            <a:r>
              <a:rPr lang="en-US" dirty="0"/>
              <a:t> </a:t>
            </a:r>
            <a:r>
              <a:rPr lang="en-US" dirty="0" err="1"/>
              <a:t>Serong</a:t>
            </a:r>
            <a:r>
              <a:rPr lang="en-US" dirty="0"/>
              <a:t> </a:t>
            </a:r>
            <a:r>
              <a:rPr lang="en-US" dirty="0" err="1"/>
              <a:t>Kanan</a:t>
            </a:r>
            <a:r>
              <a:rPr lang="en-US" dirty="0"/>
              <a:t>/Kiri,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kanan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086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DF6ADC5-2F29-F548-9458-91EA7CF4E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29513"/>
            <a:ext cx="6373934" cy="1830584"/>
          </a:xfrm>
        </p:spPr>
        <p:txBody>
          <a:bodyPr/>
          <a:lstStyle/>
          <a:p>
            <a:r>
              <a:rPr lang="en-US" dirty="0"/>
              <a:t>HADAP KANAN/KIRI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5201C55-2C83-A549-9DE2-1CBB19C4D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3145991"/>
            <a:ext cx="6502399" cy="2916141"/>
          </a:xfrm>
        </p:spPr>
        <p:txBody>
          <a:bodyPr>
            <a:normAutofit/>
          </a:bodyPr>
          <a:lstStyle/>
          <a:p>
            <a:pPr algn="just"/>
            <a:r>
              <a:rPr lang="en-US" altLang="en-US" sz="2000" dirty="0">
                <a:latin typeface="Arial Black" panose="020B0604020202020204" pitchFamily="34" charset="0"/>
              </a:rPr>
              <a:t>Aba-Aba </a:t>
            </a:r>
            <a:r>
              <a:rPr lang="en-US" altLang="en-US" sz="2000" dirty="0" err="1">
                <a:latin typeface="Arial Black" panose="020B0604020202020204" pitchFamily="34" charset="0"/>
              </a:rPr>
              <a:t>Hadap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/Kiri – </a:t>
            </a:r>
            <a:r>
              <a:rPr lang="en-US" altLang="en-US" sz="2000" dirty="0" err="1">
                <a:latin typeface="Arial Black" panose="020B0604020202020204" pitchFamily="34" charset="0"/>
              </a:rPr>
              <a:t>Gerak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</a:p>
          <a:p>
            <a:pPr algn="just"/>
            <a:r>
              <a:rPr lang="en-US" altLang="en-US" sz="2000" dirty="0" err="1">
                <a:latin typeface="Arial Black" panose="020B0604020202020204" pitchFamily="34" charset="0"/>
              </a:rPr>
              <a:t>Pelaksanaan</a:t>
            </a:r>
            <a:r>
              <a:rPr lang="en-US" altLang="en-US" sz="2000" dirty="0">
                <a:latin typeface="Arial Black" panose="020B0604020202020204" pitchFamily="34" charset="0"/>
              </a:rPr>
              <a:t>: kaki 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diajukan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melintang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didepan</a:t>
            </a:r>
            <a:r>
              <a:rPr lang="en-US" altLang="en-US" sz="2000" dirty="0">
                <a:latin typeface="Arial Black" panose="020B0604020202020204" pitchFamily="34" charset="0"/>
              </a:rPr>
              <a:t> kaki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, </a:t>
            </a:r>
            <a:r>
              <a:rPr lang="en-US" altLang="en-US" sz="2000" dirty="0" err="1">
                <a:latin typeface="Arial Black" panose="020B0604020202020204" pitchFamily="34" charset="0"/>
              </a:rPr>
              <a:t>lekuk</a:t>
            </a:r>
            <a:r>
              <a:rPr lang="en-US" altLang="en-US" sz="2000" dirty="0">
                <a:latin typeface="Arial Black" panose="020B0604020202020204" pitchFamily="34" charset="0"/>
              </a:rPr>
              <a:t> kaki 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beradadi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ujung</a:t>
            </a:r>
            <a:r>
              <a:rPr lang="en-US" altLang="en-US" sz="2000" dirty="0">
                <a:latin typeface="Arial Black" panose="020B0604020202020204" pitchFamily="34" charset="0"/>
              </a:rPr>
              <a:t> kaki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, </a:t>
            </a:r>
            <a:r>
              <a:rPr lang="en-US" altLang="en-US" sz="2000" dirty="0" err="1">
                <a:latin typeface="Arial Black" panose="020B0604020202020204" pitchFamily="34" charset="0"/>
              </a:rPr>
              <a:t>berat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badan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berpindah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ke</a:t>
            </a:r>
            <a:r>
              <a:rPr lang="en-US" altLang="en-US" sz="2000" dirty="0">
                <a:latin typeface="Arial Black" panose="020B0604020202020204" pitchFamily="34" charset="0"/>
              </a:rPr>
              <a:t> kaki 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. </a:t>
            </a:r>
            <a:r>
              <a:rPr lang="en-US" altLang="en-US" sz="2000" dirty="0" err="1">
                <a:latin typeface="Arial Black" panose="020B0604020202020204" pitchFamily="34" charset="0"/>
              </a:rPr>
              <a:t>Tumit</a:t>
            </a:r>
            <a:r>
              <a:rPr lang="en-US" altLang="en-US" sz="2000" dirty="0">
                <a:latin typeface="Arial Black" panose="020B0604020202020204" pitchFamily="34" charset="0"/>
              </a:rPr>
              <a:t> kaki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dengan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badan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diputar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ke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 90</a:t>
            </a:r>
            <a:r>
              <a:rPr lang="en-US" altLang="en-US" sz="2000" dirty="0">
                <a:latin typeface="Arial Black" panose="020B0604020202020204" pitchFamily="34" charset="0"/>
                <a:sym typeface="Symbol" pitchFamily="2" charset="2"/>
              </a:rPr>
              <a:t></a:t>
            </a:r>
            <a:r>
              <a:rPr lang="en-US" altLang="en-US" sz="2000" dirty="0">
                <a:latin typeface="Arial Black" panose="020B060402020202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256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FEE29-9DE7-AC4C-8C0B-13AD81174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8133" y="1129513"/>
            <a:ext cx="6255401" cy="1830584"/>
          </a:xfrm>
        </p:spPr>
        <p:txBody>
          <a:bodyPr>
            <a:normAutofit/>
          </a:bodyPr>
          <a:lstStyle/>
          <a:p>
            <a:r>
              <a:rPr lang="en-US" sz="2800" dirty="0" err="1"/>
              <a:t>Hadap</a:t>
            </a:r>
            <a:r>
              <a:rPr lang="en-US" sz="2800" dirty="0"/>
              <a:t> </a:t>
            </a:r>
            <a:r>
              <a:rPr lang="en-US" sz="2800" dirty="0" err="1"/>
              <a:t>serong</a:t>
            </a:r>
            <a:r>
              <a:rPr lang="en-US" sz="2800" dirty="0"/>
              <a:t> </a:t>
            </a:r>
            <a:r>
              <a:rPr lang="en-US" sz="2800" dirty="0" err="1"/>
              <a:t>kanan</a:t>
            </a:r>
            <a:r>
              <a:rPr lang="en-US" sz="2800" dirty="0"/>
              <a:t>/</a:t>
            </a:r>
            <a:r>
              <a:rPr lang="en-US" sz="2800" dirty="0" err="1"/>
              <a:t>kiri</a:t>
            </a:r>
            <a:endParaRPr lang="en-US" sz="28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A2C0D-D225-D54F-86CB-3ACA0DB14B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0" y="3145991"/>
            <a:ext cx="6519333" cy="2983875"/>
          </a:xfrm>
        </p:spPr>
        <p:txBody>
          <a:bodyPr>
            <a:normAutofit/>
          </a:bodyPr>
          <a:lstStyle/>
          <a:p>
            <a:pPr algn="just"/>
            <a:r>
              <a:rPr lang="en-US" altLang="en-US" sz="2000" dirty="0">
                <a:latin typeface="Arial Black" panose="020B0604020202020204" pitchFamily="34" charset="0"/>
              </a:rPr>
              <a:t>Aba-aba </a:t>
            </a:r>
            <a:r>
              <a:rPr lang="en-US" altLang="en-US" sz="2000" dirty="0" err="1">
                <a:latin typeface="Arial Black" panose="020B0604020202020204" pitchFamily="34" charset="0"/>
              </a:rPr>
              <a:t>Hadap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Serong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 – </a:t>
            </a:r>
            <a:r>
              <a:rPr lang="en-US" altLang="en-US" sz="2000" dirty="0" err="1">
                <a:latin typeface="Arial Black" panose="020B0604020202020204" pitchFamily="34" charset="0"/>
              </a:rPr>
              <a:t>Gerak</a:t>
            </a:r>
            <a:endParaRPr lang="en-US" altLang="en-US" sz="2000" dirty="0">
              <a:latin typeface="Arial Black" panose="020B0604020202020204" pitchFamily="34" charset="0"/>
            </a:endParaRPr>
          </a:p>
          <a:p>
            <a:pPr algn="just"/>
            <a:r>
              <a:rPr lang="en-US" altLang="en-US" sz="2000" dirty="0" err="1">
                <a:latin typeface="Arial Black" panose="020B0604020202020204" pitchFamily="34" charset="0"/>
              </a:rPr>
              <a:t>Pelaksanaan</a:t>
            </a:r>
            <a:r>
              <a:rPr lang="en-US" altLang="en-US" sz="2000" dirty="0">
                <a:latin typeface="Arial Black" panose="020B0604020202020204" pitchFamily="34" charset="0"/>
              </a:rPr>
              <a:t>: kaki 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diajukan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ke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depan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sejajar</a:t>
            </a:r>
            <a:r>
              <a:rPr lang="en-US" altLang="en-US" sz="2000" dirty="0">
                <a:latin typeface="Arial Black" panose="020B0604020202020204" pitchFamily="34" charset="0"/>
              </a:rPr>
              <a:t> kaki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. </a:t>
            </a:r>
            <a:r>
              <a:rPr lang="en-US" altLang="en-US" sz="2000" dirty="0" err="1">
                <a:latin typeface="Arial Black" panose="020B0604020202020204" pitchFamily="34" charset="0"/>
              </a:rPr>
              <a:t>Tumit</a:t>
            </a:r>
            <a:r>
              <a:rPr lang="en-US" altLang="en-US" sz="2000" dirty="0">
                <a:latin typeface="Arial Black" panose="020B0604020202020204" pitchFamily="34" charset="0"/>
              </a:rPr>
              <a:t> kaki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dengan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badan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diputar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ke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 45</a:t>
            </a:r>
            <a:r>
              <a:rPr lang="en-US" altLang="en-US" sz="2000" dirty="0">
                <a:latin typeface="Arial Black" panose="020B0604020202020204" pitchFamily="34" charset="0"/>
                <a:sym typeface="Symbol" pitchFamily="2" charset="2"/>
              </a:rPr>
              <a:t></a:t>
            </a:r>
            <a:r>
              <a:rPr lang="en-US" altLang="en-US" sz="2000" dirty="0">
                <a:latin typeface="Arial Black" panose="020B0604020202020204" pitchFamily="34" charset="0"/>
              </a:rPr>
              <a:t>. Kaki 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dirapatkan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kembali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ke</a:t>
            </a:r>
            <a:r>
              <a:rPr lang="en-US" altLang="en-US" sz="2000" dirty="0">
                <a:latin typeface="Arial Black" panose="020B0604020202020204" pitchFamily="34" charset="0"/>
              </a:rPr>
              <a:t> kaki </a:t>
            </a:r>
            <a:r>
              <a:rPr lang="en-US" altLang="en-US" sz="2000" dirty="0" err="1">
                <a:latin typeface="Arial Black" panose="020B0604020202020204" pitchFamily="34" charset="0"/>
              </a:rPr>
              <a:t>kanan</a:t>
            </a:r>
            <a:r>
              <a:rPr lang="en-US" altLang="en-US" sz="2000" dirty="0">
                <a:latin typeface="Arial Black" panose="020B0604020202020204" pitchFamily="34" charset="0"/>
              </a:rPr>
              <a:t>/</a:t>
            </a:r>
            <a:r>
              <a:rPr lang="en-US" altLang="en-US" sz="2000" dirty="0" err="1">
                <a:latin typeface="Arial Black" panose="020B0604020202020204" pitchFamily="34" charset="0"/>
              </a:rPr>
              <a:t>kiri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seperti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posisi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sikap</a:t>
            </a:r>
            <a:r>
              <a:rPr lang="en-US" altLang="en-US" sz="2000" dirty="0">
                <a:latin typeface="Arial Black" panose="020B0604020202020204" pitchFamily="34" charset="0"/>
              </a:rPr>
              <a:t> </a:t>
            </a:r>
            <a:r>
              <a:rPr lang="en-US" altLang="en-US" sz="2000" dirty="0" err="1">
                <a:latin typeface="Arial Black" panose="020B0604020202020204" pitchFamily="34" charset="0"/>
              </a:rPr>
              <a:t>sempurna</a:t>
            </a:r>
            <a:r>
              <a:rPr lang="en-US" altLang="en-US" sz="2000" dirty="0">
                <a:latin typeface="Arial Black" panose="020B060402020202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47322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38</TotalTime>
  <Words>725</Words>
  <Application>Microsoft Macintosh PowerPoint</Application>
  <PresentationFormat>Widescreen</PresentationFormat>
  <Paragraphs>41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Gill Sans MT</vt:lpstr>
      <vt:lpstr>Gallery</vt:lpstr>
      <vt:lpstr>GERAKAN DITEMPAT PBB</vt:lpstr>
      <vt:lpstr>SIKAP SEMPURNA</vt:lpstr>
      <vt:lpstr>ISTIRAHAT</vt:lpstr>
      <vt:lpstr>LENCANG KANAN/KIRI</vt:lpstr>
      <vt:lpstr>Setengah lencang kanan/kiri</vt:lpstr>
      <vt:lpstr>LENCANG DEPAN</vt:lpstr>
      <vt:lpstr>PERUBAHAN ARAH</vt:lpstr>
      <vt:lpstr>HADAP KANAN/KIRI</vt:lpstr>
      <vt:lpstr>Hadap serong kanan/kiri</vt:lpstr>
      <vt:lpstr>Balik kanan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GERAKAN DITEMPAT PBB</dc:title>
  <dc:creator>Microsoft Office User</dc:creator>
  <cp:lastModifiedBy>Microsoft Office User</cp:lastModifiedBy>
  <cp:revision>4</cp:revision>
  <dcterms:created xsi:type="dcterms:W3CDTF">2019-11-19T11:41:53Z</dcterms:created>
  <dcterms:modified xsi:type="dcterms:W3CDTF">2019-11-27T09:42:45Z</dcterms:modified>
</cp:coreProperties>
</file>