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 showGuides="1">
      <p:cViewPr varScale="1">
        <p:scale>
          <a:sx n="80" d="100"/>
          <a:sy n="80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C11C-4D97-7549-94D7-24CCDC696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7E638-8C58-654C-88A8-3B6AB0588A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kelas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256939-4CB9-F949-98AE-5712032D99D0}"/>
              </a:ext>
            </a:extLst>
          </p:cNvPr>
          <p:cNvSpPr txBox="1"/>
          <p:nvPr/>
        </p:nvSpPr>
        <p:spPr>
          <a:xfrm>
            <a:off x="564444" y="5362222"/>
            <a:ext cx="1419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Oleh </a:t>
            </a:r>
          </a:p>
          <a:p>
            <a:r>
              <a:rPr lang="en-US" dirty="0"/>
              <a:t>Willy Ihsan 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42F9EC-3B2A-5546-9B0A-5A5BC1DCF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623" y="0"/>
            <a:ext cx="2833759" cy="291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425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D6FE1-1750-3A42-A7F9-A4515BA3C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2C47F-3C2D-B448-B752-1FC0BDF63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Outdoor education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ampuh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seperti:kerjasama</a:t>
            </a:r>
            <a:r>
              <a:rPr lang="en-US" dirty="0"/>
              <a:t>, </a:t>
            </a:r>
            <a:r>
              <a:rPr lang="en-US" dirty="0" err="1"/>
              <a:t>keberanian</a:t>
            </a:r>
            <a:r>
              <a:rPr lang="en-US" dirty="0"/>
              <a:t>,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konsentrasi</a:t>
            </a:r>
            <a:r>
              <a:rPr lang="en-US" dirty="0"/>
              <a:t>, </a:t>
            </a:r>
            <a:r>
              <a:rPr lang="en-US" dirty="0" err="1"/>
              <a:t>kehati-hatian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konsterasi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terencana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terprogam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127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9BB43-13F5-8A44-9FA2-D854883C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1631F-A818-5B43-8CCF-16B562646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Tahun</a:t>
            </a:r>
            <a:r>
              <a:rPr lang="en-US" dirty="0"/>
              <a:t> 1821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  <a:p>
            <a:r>
              <a:rPr lang="en-US" dirty="0" err="1"/>
              <a:t>Dr</a:t>
            </a:r>
            <a:r>
              <a:rPr lang="en-US" dirty="0"/>
              <a:t> Hurt Khan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1933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di </a:t>
            </a:r>
            <a:r>
              <a:rPr lang="en-US" dirty="0" err="1"/>
              <a:t>sekolah</a:t>
            </a:r>
            <a:r>
              <a:rPr lang="en-US" dirty="0"/>
              <a:t> Round hill School.</a:t>
            </a:r>
          </a:p>
          <a:p>
            <a:r>
              <a:rPr lang="en-US" dirty="0"/>
              <a:t>Karena di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Dr. </a:t>
            </a:r>
            <a:r>
              <a:rPr lang="en-US" dirty="0" err="1"/>
              <a:t>Hur</a:t>
            </a:r>
            <a:r>
              <a:rPr lang="en-US" dirty="0"/>
              <a:t> Khan </a:t>
            </a:r>
            <a:r>
              <a:rPr lang="en-US" dirty="0" err="1"/>
              <a:t>bersitegnag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,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beliau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lari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r>
              <a:rPr lang="en-US" dirty="0"/>
              <a:t>Nama Outward Bound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yang </a:t>
            </a:r>
            <a:r>
              <a:rPr lang="en-US" dirty="0" err="1"/>
              <a:t>berdiri</a:t>
            </a:r>
            <a:r>
              <a:rPr lang="en-US" dirty="0"/>
              <a:t> di Wales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1941.</a:t>
            </a:r>
          </a:p>
          <a:p>
            <a:r>
              <a:rPr lang="en-US" dirty="0"/>
              <a:t>Lama </a:t>
            </a:r>
            <a:r>
              <a:rPr lang="en-US" dirty="0" err="1"/>
              <a:t>kelamaan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lain Adventure Education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8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F703-541C-6445-A10C-AB4F1432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50B24-9432-694D-81CB-5A8EE453D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Budiatul</a:t>
            </a:r>
            <a:r>
              <a:rPr lang="en-US" dirty="0"/>
              <a:t> </a:t>
            </a:r>
            <a:r>
              <a:rPr lang="en-US" dirty="0" err="1"/>
              <a:t>Muchlisin</a:t>
            </a:r>
            <a:r>
              <a:rPr lang="en-US" dirty="0"/>
              <a:t> Asti </a:t>
            </a:r>
            <a:r>
              <a:rPr lang="en-US" dirty="0" err="1"/>
              <a:t>Outbond</a:t>
            </a:r>
            <a:r>
              <a:rPr lang="en-US" dirty="0"/>
              <a:t> training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yang </a:t>
            </a:r>
            <a:r>
              <a:rPr lang="en-US" dirty="0" err="1"/>
              <a:t>menyenangkan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.</a:t>
            </a:r>
          </a:p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saran </a:t>
            </a:r>
            <a:r>
              <a:rPr lang="en-US" dirty="0" err="1"/>
              <a:t>penambah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di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.</a:t>
            </a:r>
          </a:p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 yang </a:t>
            </a:r>
            <a:r>
              <a:rPr lang="en-US" dirty="0" err="1"/>
              <a:t>disosialisasikan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menyenangkan</a:t>
            </a:r>
            <a:r>
              <a:rPr lang="en-US" dirty="0"/>
              <a:t> yang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intelegensia</a:t>
            </a:r>
            <a:r>
              <a:rPr lang="en-US" dirty="0"/>
              <a:t>,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mental.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7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798F8-A67B-294C-8FA6-7CFAA0553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6C67B-8F34-2A43-9AB6-5CE2FF0E9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Dewasa</a:t>
            </a:r>
            <a:endParaRPr lang="en-US" dirty="0"/>
          </a:p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Anak-anak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44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F3FA0-EAF3-BE44-B7FA-817DA9C68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permainannya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0170B-1917-0849-AFDE-430E4E6F9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Softskill</a:t>
            </a:r>
            <a:endParaRPr lang="en-US" dirty="0"/>
          </a:p>
          <a:p>
            <a:r>
              <a:rPr lang="en-US" dirty="0" err="1"/>
              <a:t>Outbond</a:t>
            </a:r>
            <a:r>
              <a:rPr lang="en-US" dirty="0"/>
              <a:t> </a:t>
            </a:r>
            <a:r>
              <a:rPr lang="en-US" dirty="0" err="1"/>
              <a:t>Hardskill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5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C33FB-B080-824A-A31F-96E9C2914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55109-1915-B44E-8849-45C358DC1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56731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  <a:p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team</a:t>
            </a:r>
          </a:p>
          <a:p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r>
              <a:rPr lang="en-US" dirty="0" err="1"/>
              <a:t>Kepemimpinan</a:t>
            </a:r>
            <a:endParaRPr lang="en-US" dirty="0"/>
          </a:p>
          <a:p>
            <a:r>
              <a:rPr lang="en-US" dirty="0" err="1"/>
              <a:t>Kekompakan</a:t>
            </a:r>
            <a:r>
              <a:rPr lang="en-US" dirty="0"/>
              <a:t> </a:t>
            </a:r>
          </a:p>
          <a:p>
            <a:r>
              <a:rPr lang="en-US" dirty="0" err="1"/>
              <a:t>Menyenangkan</a:t>
            </a:r>
            <a:endParaRPr lang="en-US" dirty="0"/>
          </a:p>
          <a:p>
            <a:r>
              <a:rPr lang="en-US" dirty="0" err="1"/>
              <a:t>Konsentrasi</a:t>
            </a:r>
            <a:endParaRPr lang="en-US" dirty="0"/>
          </a:p>
          <a:p>
            <a:r>
              <a:rPr lang="en-US" dirty="0" err="1"/>
              <a:t>Kejujuran</a:t>
            </a:r>
            <a:r>
              <a:rPr lang="en-US" dirty="0"/>
              <a:t>                                                                                     </a:t>
            </a:r>
            <a:r>
              <a:rPr lang="en-US" dirty="0" err="1"/>
              <a:t>Sumber</a:t>
            </a:r>
            <a:r>
              <a:rPr lang="en-US" dirty="0"/>
              <a:t>: </a:t>
            </a:r>
            <a:r>
              <a:rPr lang="en-US" dirty="0" err="1"/>
              <a:t>Budiatul</a:t>
            </a:r>
            <a:r>
              <a:rPr lang="en-US" dirty="0"/>
              <a:t> </a:t>
            </a:r>
            <a:r>
              <a:rPr lang="en-US" dirty="0" err="1"/>
              <a:t>Muchlisin</a:t>
            </a:r>
            <a:r>
              <a:rPr lang="en-US" dirty="0"/>
              <a:t> Asti, 2009</a:t>
            </a:r>
          </a:p>
        </p:txBody>
      </p:sp>
    </p:spTree>
    <p:extLst>
      <p:ext uri="{BB962C8B-B14F-4D97-AF65-F5344CB8AC3E}">
        <p14:creationId xmlns:p14="http://schemas.microsoft.com/office/powerpoint/2010/main" val="345138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7D5C-5C3F-124F-8DFB-F60358A3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 </a:t>
            </a:r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5712A-5288-4447-8003-123583EC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mental</a:t>
            </a:r>
          </a:p>
          <a:p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empati</a:t>
            </a:r>
            <a:endParaRPr lang="en-US" dirty="0"/>
          </a:p>
          <a:p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sehat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endParaRPr lang="en-US" dirty="0"/>
          </a:p>
          <a:p>
            <a:r>
              <a:rPr lang="en-US" dirty="0"/>
              <a:t>Problem solving</a:t>
            </a:r>
          </a:p>
          <a:p>
            <a:r>
              <a:rPr lang="en-US" dirty="0" err="1"/>
              <a:t>Mengasah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sosialisasi</a:t>
            </a:r>
            <a:endParaRPr lang="en-US" dirty="0"/>
          </a:p>
          <a:p>
            <a:r>
              <a:rPr lang="en-US" dirty="0" err="1"/>
              <a:t>Kekompakan</a:t>
            </a:r>
            <a:r>
              <a:rPr lang="en-US" dirty="0"/>
              <a:t> </a:t>
            </a:r>
          </a:p>
          <a:p>
            <a:r>
              <a:rPr lang="en-US" dirty="0" err="1"/>
              <a:t>Pantang</a:t>
            </a:r>
            <a:r>
              <a:rPr lang="en-US" dirty="0"/>
              <a:t> </a:t>
            </a:r>
            <a:r>
              <a:rPr lang="en-US" dirty="0" err="1"/>
              <a:t>menyerah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255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96393-88AC-A745-8AA3-8FC57FD61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A27BD-ED2A-D64A-9900-78EAA412D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endParaRPr lang="en-US" dirty="0"/>
          </a:p>
          <a:p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endParaRPr lang="en-US" dirty="0"/>
          </a:p>
          <a:p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instruktur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2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7FE2D-4CA2-ED4E-B6D5-8668387E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outbond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EA692-F5C6-2B4D-83FA-D7A077711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keakraban</a:t>
            </a:r>
            <a:endParaRPr lang="en-US" dirty="0"/>
          </a:p>
          <a:p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endParaRPr lang="en-US" dirty="0"/>
          </a:p>
          <a:p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kerjasama</a:t>
            </a:r>
            <a:endParaRPr lang="en-US" dirty="0"/>
          </a:p>
          <a:p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.</a:t>
            </a:r>
          </a:p>
          <a:p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ynag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kreativitas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4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44</TotalTime>
  <Words>314</Words>
  <Application>Microsoft Macintosh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outbond</vt:lpstr>
      <vt:lpstr>Sejarah </vt:lpstr>
      <vt:lpstr>Pengertian outbond</vt:lpstr>
      <vt:lpstr>Jenis outbond dibedakan menurut pelaku kegiatan</vt:lpstr>
      <vt:lpstr>Jenis outbond berdasarkan jenis permainannya</vt:lpstr>
      <vt:lpstr>Konsep outbond</vt:lpstr>
      <vt:lpstr>Manfaat  outbond</vt:lpstr>
      <vt:lpstr>Unsur-unsur kegiatan outbond</vt:lpstr>
      <vt:lpstr>Bentuk-bentuk kegiatan outbond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outbond</dc:title>
  <dc:creator>Microsoft Office User</dc:creator>
  <cp:lastModifiedBy>Microsoft Office User</cp:lastModifiedBy>
  <cp:revision>5</cp:revision>
  <dcterms:created xsi:type="dcterms:W3CDTF">2019-11-11T02:21:01Z</dcterms:created>
  <dcterms:modified xsi:type="dcterms:W3CDTF">2019-11-21T09:54:36Z</dcterms:modified>
</cp:coreProperties>
</file>