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0"/>
  </p:normalViewPr>
  <p:slideViewPr>
    <p:cSldViewPr snapToGrid="0" snapToObjects="1" showGuides="1">
      <p:cViewPr varScale="1">
        <p:scale>
          <a:sx n="80" d="100"/>
          <a:sy n="80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8F7D-E2B1-944D-B94F-7E18B0245C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AKTIVITAS LUAR KELAS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859E1-3C87-B040-901D-E47F8B74DE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PEMBELAJARAN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5330D6-BB93-904E-AB2C-E77B7128A9C7}"/>
              </a:ext>
            </a:extLst>
          </p:cNvPr>
          <p:cNvSpPr txBox="1"/>
          <p:nvPr/>
        </p:nvSpPr>
        <p:spPr>
          <a:xfrm>
            <a:off x="8974667" y="6121358"/>
            <a:ext cx="1856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Oleh:</a:t>
            </a:r>
          </a:p>
          <a:p>
            <a:r>
              <a:rPr lang="en-US" dirty="0">
                <a:solidFill>
                  <a:schemeClr val="bg1"/>
                </a:solidFill>
              </a:rPr>
              <a:t>WILLY IHSAN 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E5E9A1-CA40-8049-B608-2648F1F86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851" y="320841"/>
            <a:ext cx="2740080" cy="281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332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3DC4-8D94-F048-8C23-48AE57F17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Pengertian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5EF9-E588-6E4F-9E3E-CB184EF03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Proses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taman</a:t>
            </a:r>
            <a:r>
              <a:rPr lang="en-US" dirty="0"/>
              <a:t>, </a:t>
            </a:r>
            <a:r>
              <a:rPr lang="en-US" dirty="0" err="1"/>
              <a:t>hutan,gunung</a:t>
            </a:r>
            <a:r>
              <a:rPr lang="en-US" dirty="0"/>
              <a:t>, goa, </a:t>
            </a:r>
            <a:r>
              <a:rPr lang="en-US" dirty="0" err="1"/>
              <a:t>sungai</a:t>
            </a:r>
            <a:r>
              <a:rPr lang="en-US" dirty="0"/>
              <a:t>, </a:t>
            </a:r>
            <a:r>
              <a:rPr lang="en-US" dirty="0" err="1"/>
              <a:t>rawa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persawahan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agar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merawat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media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08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0E65-3861-1743-8614-13834976F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TUJUAN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6A162-D6FF-1940-A404-A836B3D6B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.</a:t>
            </a:r>
          </a:p>
          <a:p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</a:t>
            </a:r>
          </a:p>
          <a:p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apresiasi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9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7E504-9E2E-4443-94D9-1B5F017F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materi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27B10-9530-7640-9843-FB52CA795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menggantikan</a:t>
            </a:r>
            <a:r>
              <a:rPr lang="en-US" dirty="0"/>
              <a:t> proses Pendidikan </a:t>
            </a:r>
            <a:r>
              <a:rPr lang="en-US" dirty="0" err="1"/>
              <a:t>konvensional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.</a:t>
            </a:r>
          </a:p>
          <a:p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ALK </a:t>
            </a:r>
            <a:r>
              <a:rPr lang="en-US" dirty="0" err="1"/>
              <a:t>adalah</a:t>
            </a:r>
            <a:r>
              <a:rPr lang="en-US" dirty="0"/>
              <a:t> out bound, </a:t>
            </a:r>
            <a:r>
              <a:rPr lang="en-US" dirty="0" err="1"/>
              <a:t>berkemah</a:t>
            </a:r>
            <a:r>
              <a:rPr lang="en-US" dirty="0"/>
              <a:t>,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perkampungan</a:t>
            </a:r>
            <a:r>
              <a:rPr lang="en-US" dirty="0"/>
              <a:t>, hiking, </a:t>
            </a:r>
            <a:r>
              <a:rPr lang="en-US" dirty="0" err="1"/>
              <a:t>mendaki</a:t>
            </a:r>
            <a:r>
              <a:rPr lang="en-US" dirty="0"/>
              <a:t> </a:t>
            </a:r>
            <a:r>
              <a:rPr lang="en-US" dirty="0" err="1"/>
              <a:t>gunung</a:t>
            </a:r>
            <a:r>
              <a:rPr lang="en-US" dirty="0"/>
              <a:t>, </a:t>
            </a:r>
            <a:r>
              <a:rPr lang="en-US" dirty="0" err="1"/>
              <a:t>bersepeda</a:t>
            </a:r>
            <a:r>
              <a:rPr lang="en-US" dirty="0"/>
              <a:t>, </a:t>
            </a:r>
            <a:r>
              <a:rPr lang="en-US" dirty="0" err="1"/>
              <a:t>menyusuri</a:t>
            </a:r>
            <a:r>
              <a:rPr lang="en-US" dirty="0"/>
              <a:t> goa, arum </a:t>
            </a:r>
            <a:r>
              <a:rPr lang="en-US" dirty="0" err="1"/>
              <a:t>jeram</a:t>
            </a:r>
            <a:r>
              <a:rPr lang="en-US" dirty="0"/>
              <a:t>, </a:t>
            </a:r>
            <a:r>
              <a:rPr lang="en-US" dirty="0" err="1"/>
              <a:t>menjelajahi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588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942F-931D-FE4B-B414-1080F27E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utama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B71E2-0BD6-F94D-8A7A-47EF6C1A6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3956" y="1286933"/>
            <a:ext cx="8696183" cy="4763011"/>
          </a:xfrm>
        </p:spPr>
        <p:txBody>
          <a:bodyPr/>
          <a:lstStyle/>
          <a:p>
            <a:pPr algn="just"/>
            <a:r>
              <a:rPr lang="en-US" dirty="0"/>
              <a:t>Pendidikan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kelas,tetapi</a:t>
            </a:r>
            <a:r>
              <a:rPr lang="en-US" dirty="0"/>
              <a:t> </a:t>
            </a:r>
            <a:r>
              <a:rPr lang="en-US" dirty="0" err="1"/>
              <a:t>mengajak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.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keunikan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outdoor learning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berkunjung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58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C38D-5714-2F46-9C63-40627F2CA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Hubungnnya</a:t>
            </a:r>
            <a:r>
              <a:rPr lang="en-US" dirty="0"/>
              <a:t> ALK </a:t>
            </a:r>
            <a:r>
              <a:rPr lang="en-US" dirty="0" err="1"/>
              <a:t>dengan</a:t>
            </a:r>
            <a:r>
              <a:rPr lang="en-US" dirty="0"/>
              <a:t> Pendidikan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FC06-6505-C64E-BB35-E01949DA3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Sebagai</a:t>
            </a:r>
            <a:r>
              <a:rPr lang="en-US" dirty="0"/>
              <a:t> media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menghadapai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–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. </a:t>
            </a:r>
          </a:p>
          <a:p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694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A4556-4E66-2844-9D42-5E10B0857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ALK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karakter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19C8B-AE9C-404D-91F0-F3BDA97EA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Menumbuhkan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sang </a:t>
            </a:r>
            <a:r>
              <a:rPr lang="en-US" dirty="0" err="1"/>
              <a:t>pencipta</a:t>
            </a:r>
            <a:endParaRPr lang="en-US" dirty="0"/>
          </a:p>
          <a:p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terbukan</a:t>
            </a:r>
            <a:r>
              <a:rPr lang="en-US" dirty="0"/>
              <a:t>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kedisiplinan</a:t>
            </a:r>
            <a:r>
              <a:rPr lang="en-US" dirty="0"/>
              <a:t>.</a:t>
            </a:r>
          </a:p>
          <a:p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US" dirty="0"/>
          </a:p>
          <a:p>
            <a:r>
              <a:rPr lang="en-US" dirty="0" err="1"/>
              <a:t>Hormat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santun</a:t>
            </a:r>
            <a:endParaRPr lang="en-US" dirty="0"/>
          </a:p>
          <a:p>
            <a:r>
              <a:rPr lang="en-US" dirty="0"/>
              <a:t>Kasih saying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temannya</a:t>
            </a:r>
            <a:r>
              <a:rPr lang="en-US" dirty="0"/>
              <a:t>.</a:t>
            </a:r>
          </a:p>
          <a:p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.</a:t>
            </a:r>
          </a:p>
          <a:p>
            <a:r>
              <a:rPr lang="en-US" dirty="0" err="1"/>
              <a:t>Kepemimpinan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210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32B43-CA7A-D847-AE15-FDD57C771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137B1-A523-0149-A695-1514D01C6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menyayangi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.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binatang</a:t>
            </a:r>
            <a:r>
              <a:rPr lang="en-US" dirty="0"/>
              <a:t>, </a:t>
            </a:r>
            <a:r>
              <a:rPr lang="en-US" dirty="0" err="1"/>
              <a:t>tumbuhan</a:t>
            </a:r>
            <a:r>
              <a:rPr lang="en-US" dirty="0"/>
              <a:t>,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sungai</a:t>
            </a:r>
            <a:r>
              <a:rPr lang="en-US" dirty="0"/>
              <a:t>, </a:t>
            </a:r>
            <a:r>
              <a:rPr lang="en-US" dirty="0" err="1"/>
              <a:t>gunung</a:t>
            </a:r>
            <a:r>
              <a:rPr lang="en-US" dirty="0"/>
              <a:t>. 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dirawat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agar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cucu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menikmatinya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88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35253B-9C3D-6445-BE8F-94AFF9F76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C21FA29-7F29-0E4D-8A44-96C04FCB9B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D8B259-A1E5-6748-A182-CFDEDACBE6C0}"/>
              </a:ext>
            </a:extLst>
          </p:cNvPr>
          <p:cNvSpPr txBox="1"/>
          <p:nvPr/>
        </p:nvSpPr>
        <p:spPr>
          <a:xfrm>
            <a:off x="1620253" y="144378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78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158</TotalTime>
  <Words>344</Words>
  <Application>Microsoft Macintosh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MS Shell Dlg 2</vt:lpstr>
      <vt:lpstr>Wingdings</vt:lpstr>
      <vt:lpstr>Wingdings 3</vt:lpstr>
      <vt:lpstr>Madison</vt:lpstr>
      <vt:lpstr>AKTIVITAS LUAR KELAS</vt:lpstr>
      <vt:lpstr>Pengertian</vt:lpstr>
      <vt:lpstr>TUJUAN</vt:lpstr>
      <vt:lpstr>Cakupan materi</vt:lpstr>
      <vt:lpstr>Konsep utama</vt:lpstr>
      <vt:lpstr>Hubungnnya ALK dengan Pendidikan Jasmani Olahraga dan Kesehatan</vt:lpstr>
      <vt:lpstr>ALK sebagai sarana pembentukan karakter</vt:lpstr>
      <vt:lpstr>Kesimpulan 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AKTIVITAS LUAR KELAS</dc:title>
  <dc:creator>Microsoft Office User</dc:creator>
  <cp:lastModifiedBy>Microsoft Office User</cp:lastModifiedBy>
  <cp:revision>6</cp:revision>
  <dcterms:created xsi:type="dcterms:W3CDTF">2019-11-10T23:56:14Z</dcterms:created>
  <dcterms:modified xsi:type="dcterms:W3CDTF">2019-11-21T09:39:58Z</dcterms:modified>
</cp:coreProperties>
</file>