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59" r:id="rId5"/>
    <p:sldId id="271" r:id="rId6"/>
    <p:sldId id="261" r:id="rId7"/>
    <p:sldId id="272" r:id="rId8"/>
    <p:sldId id="27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 showGuides="1">
      <p:cViewPr>
        <p:scale>
          <a:sx n="88" d="100"/>
          <a:sy n="88" d="100"/>
        </p:scale>
        <p:origin x="184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jp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jp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jp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946C8-9488-A748-B5B4-B76ED81A64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MENDAKI GUNUNG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E7249-5635-DC46-BA2E-58D6099037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</a:t>
            </a:r>
          </a:p>
          <a:p>
            <a:r>
              <a:rPr lang="en-US" dirty="0"/>
              <a:t>WILLY IHSAN 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FD72B6-1503-D94B-AFBE-6344D9756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2500" l="2155" r="94828">
                        <a14:foregroundMark x1="7759" y1="85833" x2="7759" y2="85833"/>
                        <a14:foregroundMark x1="3448" y1="93333" x2="3448" y2="93333"/>
                        <a14:foregroundMark x1="64224" y1="5000" x2="64224" y2="5000"/>
                        <a14:foregroundMark x1="89655" y1="32500" x2="89655" y2="32500"/>
                        <a14:foregroundMark x1="94828" y1="36667" x2="94828" y2="3666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62600" y="0"/>
            <a:ext cx="66294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DAF562-FD1C-6142-A49E-68552F687D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1984" y="4586514"/>
            <a:ext cx="1746322" cy="179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659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341DD13B-8287-1F46-B790-C3B81685D0DB}"/>
              </a:ext>
            </a:extLst>
          </p:cNvPr>
          <p:cNvSpPr/>
          <p:nvPr/>
        </p:nvSpPr>
        <p:spPr>
          <a:xfrm>
            <a:off x="5337106" y="239112"/>
            <a:ext cx="4518735" cy="900000"/>
          </a:xfrm>
          <a:custGeom>
            <a:avLst/>
            <a:gdLst>
              <a:gd name="connsiteX0" fmla="*/ 0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525601 w 4518735"/>
              <a:gd name="connsiteY4" fmla="*/ 900000 h 900000"/>
              <a:gd name="connsiteX5" fmla="*/ 0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0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525601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7500"/>
            <a:r>
              <a:rPr lang="en-US" sz="1600" dirty="0" err="1">
                <a:solidFill>
                  <a:schemeClr val="tx1"/>
                </a:solidFill>
              </a:rPr>
              <a:t>Suatu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kegiatan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menantang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banyak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hal-hal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ekstrim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seperti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tebing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curam,bebatuan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terjal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AD16B0C-47F2-6947-B5CE-255275448A3C}"/>
              </a:ext>
            </a:extLst>
          </p:cNvPr>
          <p:cNvSpPr/>
          <p:nvPr/>
        </p:nvSpPr>
        <p:spPr>
          <a:xfrm>
            <a:off x="6079380" y="1510128"/>
            <a:ext cx="4453117" cy="900000"/>
          </a:xfrm>
          <a:custGeom>
            <a:avLst/>
            <a:gdLst>
              <a:gd name="connsiteX0" fmla="*/ 0 w 4453117"/>
              <a:gd name="connsiteY0" fmla="*/ 0 h 900000"/>
              <a:gd name="connsiteX1" fmla="*/ 4003117 w 4453117"/>
              <a:gd name="connsiteY1" fmla="*/ 0 h 900000"/>
              <a:gd name="connsiteX2" fmla="*/ 4453117 w 4453117"/>
              <a:gd name="connsiteY2" fmla="*/ 450000 h 900000"/>
              <a:gd name="connsiteX3" fmla="*/ 4003117 w 4453117"/>
              <a:gd name="connsiteY3" fmla="*/ 900000 h 900000"/>
              <a:gd name="connsiteX4" fmla="*/ 525600 w 4453117"/>
              <a:gd name="connsiteY4" fmla="*/ 900000 h 900000"/>
              <a:gd name="connsiteX5" fmla="*/ 0 w 445311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3117" h="900000">
                <a:moveTo>
                  <a:pt x="0" y="0"/>
                </a:moveTo>
                <a:lnTo>
                  <a:pt x="4003117" y="0"/>
                </a:lnTo>
                <a:cubicBezTo>
                  <a:pt x="4251645" y="0"/>
                  <a:pt x="4453117" y="201472"/>
                  <a:pt x="4453117" y="450000"/>
                </a:cubicBezTo>
                <a:cubicBezTo>
                  <a:pt x="4453117" y="698528"/>
                  <a:pt x="4251645" y="900000"/>
                  <a:pt x="4003117" y="900000"/>
                </a:cubicBezTo>
                <a:lnTo>
                  <a:pt x="525600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03225" algn="just"/>
            <a:r>
              <a:rPr lang="en-US" sz="1600" dirty="0">
                <a:solidFill>
                  <a:schemeClr val="tx1"/>
                </a:solidFill>
              </a:rPr>
              <a:t>salah </a:t>
            </a:r>
            <a:r>
              <a:rPr lang="en-US" sz="1600" dirty="0" err="1">
                <a:solidFill>
                  <a:schemeClr val="tx1"/>
                </a:solidFill>
              </a:rPr>
              <a:t>satu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bentuk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aktivitas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fisik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lebih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menantang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daripada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sekedar</a:t>
            </a:r>
            <a:r>
              <a:rPr lang="en-US" sz="1600" dirty="0">
                <a:solidFill>
                  <a:schemeClr val="tx1"/>
                </a:solidFill>
              </a:rPr>
              <a:t> jogging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jalan</a:t>
            </a:r>
            <a:r>
              <a:rPr lang="en-US" sz="1600" dirty="0">
                <a:solidFill>
                  <a:schemeClr val="tx1"/>
                </a:solidFill>
              </a:rPr>
              <a:t> kaki.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2A0567E-CF36-E146-B4F0-0E4E327DEBE5}"/>
              </a:ext>
            </a:extLst>
          </p:cNvPr>
          <p:cNvSpPr/>
          <p:nvPr/>
        </p:nvSpPr>
        <p:spPr>
          <a:xfrm>
            <a:off x="6937200" y="2979000"/>
            <a:ext cx="4198800" cy="900000"/>
          </a:xfrm>
          <a:custGeom>
            <a:avLst/>
            <a:gdLst>
              <a:gd name="connsiteX0" fmla="*/ 0 w 4198800"/>
              <a:gd name="connsiteY0" fmla="*/ 0 h 900000"/>
              <a:gd name="connsiteX1" fmla="*/ 3748800 w 4198800"/>
              <a:gd name="connsiteY1" fmla="*/ 0 h 900000"/>
              <a:gd name="connsiteX2" fmla="*/ 4198800 w 4198800"/>
              <a:gd name="connsiteY2" fmla="*/ 450000 h 900000"/>
              <a:gd name="connsiteX3" fmla="*/ 3748800 w 4198800"/>
              <a:gd name="connsiteY3" fmla="*/ 900000 h 900000"/>
              <a:gd name="connsiteX4" fmla="*/ 0 w 4198800"/>
              <a:gd name="connsiteY4" fmla="*/ 900000 h 900000"/>
              <a:gd name="connsiteX5" fmla="*/ 262800 w 4198800"/>
              <a:gd name="connsiteY5" fmla="*/ 450000 h 900000"/>
              <a:gd name="connsiteX6" fmla="*/ 0 w 4198800"/>
              <a:gd name="connsiteY6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8800" h="900000">
                <a:moveTo>
                  <a:pt x="0" y="0"/>
                </a:moveTo>
                <a:lnTo>
                  <a:pt x="3748800" y="0"/>
                </a:lnTo>
                <a:cubicBezTo>
                  <a:pt x="3997328" y="0"/>
                  <a:pt x="4198800" y="201472"/>
                  <a:pt x="4198800" y="450000"/>
                </a:cubicBezTo>
                <a:cubicBezTo>
                  <a:pt x="4198800" y="698528"/>
                  <a:pt x="3997328" y="900000"/>
                  <a:pt x="3748800" y="900000"/>
                </a:cubicBezTo>
                <a:lnTo>
                  <a:pt x="0" y="900000"/>
                </a:lnTo>
                <a:lnTo>
                  <a:pt x="262800" y="45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7325" algn="just"/>
            <a:r>
              <a:rPr lang="en-US" dirty="0" err="1">
                <a:solidFill>
                  <a:schemeClr val="tx1"/>
                </a:solidFill>
              </a:rPr>
              <a:t>Pendakian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gunung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disukai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pecinta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644B12-5514-364C-B40F-2B0E7772F247}"/>
              </a:ext>
            </a:extLst>
          </p:cNvPr>
          <p:cNvSpPr/>
          <p:nvPr/>
        </p:nvSpPr>
        <p:spPr>
          <a:xfrm>
            <a:off x="6137154" y="4348944"/>
            <a:ext cx="4287967" cy="900000"/>
          </a:xfrm>
          <a:custGeom>
            <a:avLst/>
            <a:gdLst>
              <a:gd name="connsiteX0" fmla="*/ 525600 w 4287967"/>
              <a:gd name="connsiteY0" fmla="*/ 0 h 900000"/>
              <a:gd name="connsiteX1" fmla="*/ 3837967 w 4287967"/>
              <a:gd name="connsiteY1" fmla="*/ 0 h 900000"/>
              <a:gd name="connsiteX2" fmla="*/ 4287967 w 4287967"/>
              <a:gd name="connsiteY2" fmla="*/ 450000 h 900000"/>
              <a:gd name="connsiteX3" fmla="*/ 3837967 w 4287967"/>
              <a:gd name="connsiteY3" fmla="*/ 900000 h 900000"/>
              <a:gd name="connsiteX4" fmla="*/ 0 w 4287967"/>
              <a:gd name="connsiteY4" fmla="*/ 900000 h 900000"/>
              <a:gd name="connsiteX5" fmla="*/ 525600 w 428796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7967" h="900000">
                <a:moveTo>
                  <a:pt x="525600" y="0"/>
                </a:moveTo>
                <a:lnTo>
                  <a:pt x="3837967" y="0"/>
                </a:lnTo>
                <a:cubicBezTo>
                  <a:pt x="4086495" y="0"/>
                  <a:pt x="4287967" y="201472"/>
                  <a:pt x="4287967" y="450000"/>
                </a:cubicBezTo>
                <a:cubicBezTo>
                  <a:pt x="4287967" y="698528"/>
                  <a:pt x="4086495" y="900000"/>
                  <a:pt x="3837967" y="900000"/>
                </a:cubicBezTo>
                <a:lnTo>
                  <a:pt x="0" y="900000"/>
                </a:lnTo>
                <a:lnTo>
                  <a:pt x="525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7500" algn="just"/>
            <a:r>
              <a:rPr lang="en-US" dirty="0" err="1">
                <a:solidFill>
                  <a:schemeClr val="tx1"/>
                </a:solidFill>
              </a:rPr>
              <a:t>dituntut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kemauannya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FD1A0EE-D8B8-B642-994A-1999793450D5}"/>
              </a:ext>
            </a:extLst>
          </p:cNvPr>
          <p:cNvSpPr/>
          <p:nvPr/>
        </p:nvSpPr>
        <p:spPr>
          <a:xfrm>
            <a:off x="5337106" y="5718888"/>
            <a:ext cx="4518735" cy="900000"/>
          </a:xfrm>
          <a:custGeom>
            <a:avLst/>
            <a:gdLst>
              <a:gd name="connsiteX0" fmla="*/ 525601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0 w 4518735"/>
              <a:gd name="connsiteY4" fmla="*/ 900000 h 900000"/>
              <a:gd name="connsiteX5" fmla="*/ 525601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525601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0" y="900000"/>
                </a:lnTo>
                <a:lnTo>
                  <a:pt x="5256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en-US" sz="2000" dirty="0" err="1">
                <a:solidFill>
                  <a:schemeClr val="tx1"/>
                </a:solidFill>
              </a:rPr>
              <a:t>Pecinta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adalah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sesorang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mencitai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seisinya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0FD0BA3D-01C1-D241-B8C1-BFB38D3ADD9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homePlate">
            <a:avLst>
              <a:gd name="adj" fmla="val 292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94D59A9-EA41-834C-93EC-FB09A65E8FC1}"/>
              </a:ext>
            </a:extLst>
          </p:cNvPr>
          <p:cNvGrpSpPr/>
          <p:nvPr/>
        </p:nvGrpSpPr>
        <p:grpSpPr>
          <a:xfrm>
            <a:off x="841200" y="-38520"/>
            <a:ext cx="6358800" cy="6858000"/>
            <a:chOff x="841200" y="-38520"/>
            <a:chExt cx="6358800" cy="6858000"/>
          </a:xfrm>
        </p:grpSpPr>
        <p:sp>
          <p:nvSpPr>
            <p:cNvPr id="21" name="Pentagon 20">
              <a:extLst>
                <a:ext uri="{FF2B5EF4-FFF2-40B4-BE49-F238E27FC236}">
                  <a16:creationId xmlns:a16="http://schemas.microsoft.com/office/drawing/2014/main" id="{66A20E67-49BE-DC49-824A-7C1832C4F7BA}"/>
                </a:ext>
              </a:extLst>
            </p:cNvPr>
            <p:cNvSpPr/>
            <p:nvPr/>
          </p:nvSpPr>
          <p:spPr>
            <a:xfrm>
              <a:off x="841200" y="-38520"/>
              <a:ext cx="6333744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4315968 w 6096000"/>
                <a:gd name="connsiteY1" fmla="*/ 0 h 6858000"/>
                <a:gd name="connsiteX2" fmla="*/ 6096000 w 6096000"/>
                <a:gd name="connsiteY2" fmla="*/ 3429000 h 6858000"/>
                <a:gd name="connsiteX3" fmla="*/ 4315968 w 6096000"/>
                <a:gd name="connsiteY3" fmla="*/ 6858000 h 6858000"/>
                <a:gd name="connsiteX4" fmla="*/ 0 w 6096000"/>
                <a:gd name="connsiteY4" fmla="*/ 6858000 h 6858000"/>
                <a:gd name="connsiteX5" fmla="*/ 0 w 6096000"/>
                <a:gd name="connsiteY5" fmla="*/ 0 h 6858000"/>
                <a:gd name="connsiteX0" fmla="*/ 0 w 6333744"/>
                <a:gd name="connsiteY0" fmla="*/ 0 h 6858000"/>
                <a:gd name="connsiteX1" fmla="*/ 4315968 w 6333744"/>
                <a:gd name="connsiteY1" fmla="*/ 0 h 6858000"/>
                <a:gd name="connsiteX2" fmla="*/ 6333744 w 6333744"/>
                <a:gd name="connsiteY2" fmla="*/ 3502152 h 6858000"/>
                <a:gd name="connsiteX3" fmla="*/ 4315968 w 6333744"/>
                <a:gd name="connsiteY3" fmla="*/ 6858000 h 6858000"/>
                <a:gd name="connsiteX4" fmla="*/ 0 w 6333744"/>
                <a:gd name="connsiteY4" fmla="*/ 6858000 h 6858000"/>
                <a:gd name="connsiteX5" fmla="*/ 0 w 6333744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3744" h="6858000">
                  <a:moveTo>
                    <a:pt x="0" y="0"/>
                  </a:moveTo>
                  <a:lnTo>
                    <a:pt x="4315968" y="0"/>
                  </a:lnTo>
                  <a:lnTo>
                    <a:pt x="6333744" y="3502152"/>
                  </a:lnTo>
                  <a:lnTo>
                    <a:pt x="431596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C36025B-6ED2-D14D-ABD3-56BADA077893}"/>
                </a:ext>
              </a:extLst>
            </p:cNvPr>
            <p:cNvSpPr/>
            <p:nvPr/>
          </p:nvSpPr>
          <p:spPr>
            <a:xfrm>
              <a:off x="4815840" y="239112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521265 w 1046866"/>
                <a:gd name="connsiteY1" fmla="*/ 0 h 900000"/>
                <a:gd name="connsiteX2" fmla="*/ 1046866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521265" y="0"/>
                  </a:lnTo>
                  <a:lnTo>
                    <a:pt x="1046866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C3E0D1B-9AC0-AA44-B33B-F8557DE0827D}"/>
                </a:ext>
              </a:extLst>
            </p:cNvPr>
            <p:cNvSpPr/>
            <p:nvPr/>
          </p:nvSpPr>
          <p:spPr>
            <a:xfrm>
              <a:off x="5492497" y="1510128"/>
              <a:ext cx="1112483" cy="900000"/>
            </a:xfrm>
            <a:custGeom>
              <a:avLst/>
              <a:gdLst>
                <a:gd name="connsiteX0" fmla="*/ 450000 w 1112483"/>
                <a:gd name="connsiteY0" fmla="*/ 0 h 900000"/>
                <a:gd name="connsiteX1" fmla="*/ 586883 w 1112483"/>
                <a:gd name="connsiteY1" fmla="*/ 0 h 900000"/>
                <a:gd name="connsiteX2" fmla="*/ 1112483 w 1112483"/>
                <a:gd name="connsiteY2" fmla="*/ 900000 h 900000"/>
                <a:gd name="connsiteX3" fmla="*/ 450000 w 1112483"/>
                <a:gd name="connsiteY3" fmla="*/ 900000 h 900000"/>
                <a:gd name="connsiteX4" fmla="*/ 0 w 1112483"/>
                <a:gd name="connsiteY4" fmla="*/ 450000 h 900000"/>
                <a:gd name="connsiteX5" fmla="*/ 450000 w 111248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2483" h="900000">
                  <a:moveTo>
                    <a:pt x="450000" y="0"/>
                  </a:moveTo>
                  <a:lnTo>
                    <a:pt x="586883" y="0"/>
                  </a:lnTo>
                  <a:lnTo>
                    <a:pt x="111248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4C66C07-8281-2D40-BCBC-FAFF2CC1779A}"/>
                </a:ext>
              </a:extLst>
            </p:cNvPr>
            <p:cNvSpPr/>
            <p:nvPr/>
          </p:nvSpPr>
          <p:spPr>
            <a:xfrm>
              <a:off x="6096000" y="2979000"/>
              <a:ext cx="1104000" cy="900000"/>
            </a:xfrm>
            <a:custGeom>
              <a:avLst/>
              <a:gdLst>
                <a:gd name="connsiteX0" fmla="*/ 450000 w 1104000"/>
                <a:gd name="connsiteY0" fmla="*/ 0 h 900000"/>
                <a:gd name="connsiteX1" fmla="*/ 841200 w 1104000"/>
                <a:gd name="connsiteY1" fmla="*/ 0 h 900000"/>
                <a:gd name="connsiteX2" fmla="*/ 1104000 w 1104000"/>
                <a:gd name="connsiteY2" fmla="*/ 450000 h 900000"/>
                <a:gd name="connsiteX3" fmla="*/ 841200 w 1104000"/>
                <a:gd name="connsiteY3" fmla="*/ 900000 h 900000"/>
                <a:gd name="connsiteX4" fmla="*/ 450000 w 1104000"/>
                <a:gd name="connsiteY4" fmla="*/ 900000 h 900000"/>
                <a:gd name="connsiteX5" fmla="*/ 0 w 1104000"/>
                <a:gd name="connsiteY5" fmla="*/ 450000 h 900000"/>
                <a:gd name="connsiteX6" fmla="*/ 450000 w 1104000"/>
                <a:gd name="connsiteY6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4000" h="900000">
                  <a:moveTo>
                    <a:pt x="450000" y="0"/>
                  </a:moveTo>
                  <a:lnTo>
                    <a:pt x="841200" y="0"/>
                  </a:lnTo>
                  <a:lnTo>
                    <a:pt x="1104000" y="450000"/>
                  </a:lnTo>
                  <a:lnTo>
                    <a:pt x="841200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D79E954-FF29-A640-9DBE-7F2A1D04CEE3}"/>
                </a:ext>
              </a:extLst>
            </p:cNvPr>
            <p:cNvSpPr/>
            <p:nvPr/>
          </p:nvSpPr>
          <p:spPr>
            <a:xfrm>
              <a:off x="5385121" y="4348944"/>
              <a:ext cx="1277633" cy="900000"/>
            </a:xfrm>
            <a:custGeom>
              <a:avLst/>
              <a:gdLst>
                <a:gd name="connsiteX0" fmla="*/ 450000 w 1277633"/>
                <a:gd name="connsiteY0" fmla="*/ 0 h 900000"/>
                <a:gd name="connsiteX1" fmla="*/ 1277633 w 1277633"/>
                <a:gd name="connsiteY1" fmla="*/ 0 h 900000"/>
                <a:gd name="connsiteX2" fmla="*/ 752033 w 1277633"/>
                <a:gd name="connsiteY2" fmla="*/ 900000 h 900000"/>
                <a:gd name="connsiteX3" fmla="*/ 450000 w 1277633"/>
                <a:gd name="connsiteY3" fmla="*/ 900000 h 900000"/>
                <a:gd name="connsiteX4" fmla="*/ 0 w 1277633"/>
                <a:gd name="connsiteY4" fmla="*/ 450000 h 900000"/>
                <a:gd name="connsiteX5" fmla="*/ 450000 w 127763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7633" h="900000">
                  <a:moveTo>
                    <a:pt x="450000" y="0"/>
                  </a:moveTo>
                  <a:lnTo>
                    <a:pt x="1277633" y="0"/>
                  </a:lnTo>
                  <a:lnTo>
                    <a:pt x="75203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EBF0EB-F518-4E4B-85B8-909452013A8C}"/>
                </a:ext>
              </a:extLst>
            </p:cNvPr>
            <p:cNvSpPr/>
            <p:nvPr/>
          </p:nvSpPr>
          <p:spPr>
            <a:xfrm>
              <a:off x="4815840" y="5718888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1046866 w 1046866"/>
                <a:gd name="connsiteY1" fmla="*/ 0 h 900000"/>
                <a:gd name="connsiteX2" fmla="*/ 521265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1046866" y="0"/>
                  </a:lnTo>
                  <a:lnTo>
                    <a:pt x="521265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Pentagon 21">
            <a:extLst>
              <a:ext uri="{FF2B5EF4-FFF2-40B4-BE49-F238E27FC236}">
                <a16:creationId xmlns:a16="http://schemas.microsoft.com/office/drawing/2014/main" id="{4705ABCC-0946-D545-B49E-2A2692114494}"/>
              </a:ext>
            </a:extLst>
          </p:cNvPr>
          <p:cNvSpPr/>
          <p:nvPr/>
        </p:nvSpPr>
        <p:spPr>
          <a:xfrm>
            <a:off x="-298799" y="38520"/>
            <a:ext cx="6096000" cy="6858000"/>
          </a:xfrm>
          <a:prstGeom prst="homePlate">
            <a:avLst>
              <a:gd name="adj" fmla="val 292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A59265DF-133D-3A45-924F-8DA41C2A4EA7}"/>
              </a:ext>
            </a:extLst>
          </p:cNvPr>
          <p:cNvSpPr/>
          <p:nvPr/>
        </p:nvSpPr>
        <p:spPr>
          <a:xfrm>
            <a:off x="-710879" y="38520"/>
            <a:ext cx="6096000" cy="6858000"/>
          </a:xfrm>
          <a:prstGeom prst="homePlate">
            <a:avLst>
              <a:gd name="adj" fmla="val 29200"/>
            </a:avLst>
          </a:prstGeom>
          <a:blipFill dpi="0" rotWithShape="1">
            <a:blip r:embed="rId2"/>
            <a:srcRect/>
            <a:stretch>
              <a:fillRect l="-15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9CAD04B7-367D-9046-B842-75FE74CF9608}"/>
              </a:ext>
            </a:extLst>
          </p:cNvPr>
          <p:cNvSpPr/>
          <p:nvPr/>
        </p:nvSpPr>
        <p:spPr>
          <a:xfrm>
            <a:off x="-745675" y="-38520"/>
            <a:ext cx="6096000" cy="6935040"/>
          </a:xfrm>
          <a:prstGeom prst="homePlate">
            <a:avLst>
              <a:gd name="adj" fmla="val 29200"/>
            </a:avLst>
          </a:prstGeom>
          <a:blipFill dpi="0" rotWithShape="1">
            <a:blip r:embed="rId3">
              <a:alphaModFix amt="80000"/>
            </a:blip>
            <a:srcRect/>
            <a:stretch>
              <a:fillRect l="-14000" r="-2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D7E029-298C-614B-9D0C-A799EFB24F47}"/>
              </a:ext>
            </a:extLst>
          </p:cNvPr>
          <p:cNvSpPr/>
          <p:nvPr/>
        </p:nvSpPr>
        <p:spPr>
          <a:xfrm>
            <a:off x="550513" y="2513317"/>
            <a:ext cx="4301177" cy="923330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</a:t>
            </a:r>
            <a:r>
              <a:rPr lang="en-US" sz="54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ERT</a:t>
            </a:r>
            <a:r>
              <a: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IAN</a:t>
            </a:r>
          </a:p>
        </p:txBody>
      </p:sp>
      <p:pic>
        <p:nvPicPr>
          <p:cNvPr id="28" name="Graphic 27" descr="Bullseye">
            <a:extLst>
              <a:ext uri="{FF2B5EF4-FFF2-40B4-BE49-F238E27FC236}">
                <a16:creationId xmlns:a16="http://schemas.microsoft.com/office/drawing/2014/main" id="{071EA2EB-D75F-8E49-A866-74AB30428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90784" y="263232"/>
            <a:ext cx="914400" cy="914400"/>
          </a:xfrm>
          <a:prstGeom prst="rect">
            <a:avLst/>
          </a:prstGeom>
        </p:spPr>
      </p:pic>
      <p:pic>
        <p:nvPicPr>
          <p:cNvPr id="30" name="Graphic 29" descr="Single gear">
            <a:extLst>
              <a:ext uri="{FF2B5EF4-FFF2-40B4-BE49-F238E27FC236}">
                <a16:creationId xmlns:a16="http://schemas.microsoft.com/office/drawing/2014/main" id="{1CB2D11B-8941-F24C-82F3-1C7126705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2754" y="1551960"/>
            <a:ext cx="914400" cy="914400"/>
          </a:xfrm>
          <a:prstGeom prst="rect">
            <a:avLst/>
          </a:prstGeom>
        </p:spPr>
      </p:pic>
      <p:pic>
        <p:nvPicPr>
          <p:cNvPr id="32" name="Graphic 31" descr="Suitcase">
            <a:extLst>
              <a:ext uri="{FF2B5EF4-FFF2-40B4-BE49-F238E27FC236}">
                <a16:creationId xmlns:a16="http://schemas.microsoft.com/office/drawing/2014/main" id="{6F9AC503-2738-7B48-A4D5-0774DC69A1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07557" y="2958084"/>
            <a:ext cx="914400" cy="914400"/>
          </a:xfrm>
          <a:prstGeom prst="rect">
            <a:avLst/>
          </a:prstGeom>
        </p:spPr>
      </p:pic>
      <p:pic>
        <p:nvPicPr>
          <p:cNvPr id="34" name="Graphic 33" descr="Palette">
            <a:extLst>
              <a:ext uri="{FF2B5EF4-FFF2-40B4-BE49-F238E27FC236}">
                <a16:creationId xmlns:a16="http://schemas.microsoft.com/office/drawing/2014/main" id="{1304BC33-2334-C043-9D78-3C9815A096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55002" y="4375872"/>
            <a:ext cx="914400" cy="914400"/>
          </a:xfrm>
          <a:prstGeom prst="rect">
            <a:avLst/>
          </a:prstGeom>
        </p:spPr>
      </p:pic>
      <p:pic>
        <p:nvPicPr>
          <p:cNvPr id="36" name="Graphic 35" descr="Clapper board">
            <a:extLst>
              <a:ext uri="{FF2B5EF4-FFF2-40B4-BE49-F238E27FC236}">
                <a16:creationId xmlns:a16="http://schemas.microsoft.com/office/drawing/2014/main" id="{3AC23FA4-37FB-C341-A37F-EEBBAB56744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850203" y="5689404"/>
            <a:ext cx="738720" cy="73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18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10" grpId="0" animBg="1"/>
      <p:bldP spid="4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292C9EF-7D2E-F84E-BD84-028297A4A630}"/>
              </a:ext>
            </a:extLst>
          </p:cNvPr>
          <p:cNvSpPr/>
          <p:nvPr/>
        </p:nvSpPr>
        <p:spPr>
          <a:xfrm>
            <a:off x="0" y="0"/>
            <a:ext cx="1440000" cy="6858000"/>
          </a:xfrm>
          <a:prstGeom prst="roundRect">
            <a:avLst>
              <a:gd name="adj" fmla="val 792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3600" dirty="0"/>
              <a:t>SEJARAH PENDAKIAN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E8609DE9-E7B6-BD43-92FC-FD1C0CDE6E00}"/>
              </a:ext>
            </a:extLst>
          </p:cNvPr>
          <p:cNvSpPr/>
          <p:nvPr/>
        </p:nvSpPr>
        <p:spPr>
          <a:xfrm>
            <a:off x="1485900" y="0"/>
            <a:ext cx="3456000" cy="6858000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8CE737B-F207-2D47-B7AF-90BF72CBFBC4}"/>
              </a:ext>
            </a:extLst>
          </p:cNvPr>
          <p:cNvSpPr/>
          <p:nvPr/>
        </p:nvSpPr>
        <p:spPr>
          <a:xfrm>
            <a:off x="1558440" y="868680"/>
            <a:ext cx="4320000" cy="864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dirty="0" err="1"/>
              <a:t>Penjelajahan</a:t>
            </a:r>
            <a:endParaRPr lang="en-US" sz="28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12FF039-800D-5840-B349-179B13C606B8}"/>
              </a:ext>
            </a:extLst>
          </p:cNvPr>
          <p:cNvSpPr/>
          <p:nvPr/>
        </p:nvSpPr>
        <p:spPr>
          <a:xfrm>
            <a:off x="1558440" y="217092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Kepercayaan</a:t>
            </a:r>
            <a:endParaRPr lang="en-US" sz="28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D9FC869-F3E7-E340-B235-36391068FD7B}"/>
              </a:ext>
            </a:extLst>
          </p:cNvPr>
          <p:cNvSpPr/>
          <p:nvPr/>
        </p:nvSpPr>
        <p:spPr>
          <a:xfrm>
            <a:off x="1558440" y="347316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Pencaharian</a:t>
            </a:r>
            <a:endParaRPr lang="en-US" sz="2800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3FE9F27-9CB2-6D46-B495-ECDACA0C6B50}"/>
              </a:ext>
            </a:extLst>
          </p:cNvPr>
          <p:cNvSpPr/>
          <p:nvPr/>
        </p:nvSpPr>
        <p:spPr>
          <a:xfrm>
            <a:off x="1558440" y="4775400"/>
            <a:ext cx="4320000" cy="864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288" algn="ctr"/>
            <a:r>
              <a:rPr lang="en-US" sz="2800" dirty="0" err="1"/>
              <a:t>Penelitian</a:t>
            </a:r>
            <a:endParaRPr lang="en-US" sz="2800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A7FD4269-34CA-FD4C-BA03-96244FD223FB}"/>
              </a:ext>
            </a:extLst>
          </p:cNvPr>
          <p:cNvSpPr/>
          <p:nvPr/>
        </p:nvSpPr>
        <p:spPr>
          <a:xfrm>
            <a:off x="5049900" y="160578"/>
            <a:ext cx="6696000" cy="1368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635000"/>
            <a:r>
              <a:rPr lang="en-US" sz="2400" dirty="0" err="1"/>
              <a:t>Mendaki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penjelajahan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tinggal</a:t>
            </a:r>
            <a:endParaRPr lang="en-US" sz="2400" dirty="0"/>
          </a:p>
          <a:p>
            <a:pPr marL="763588"/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9B0BDA0-01B4-FD48-AA51-2F07D2012663}"/>
              </a:ext>
            </a:extLst>
          </p:cNvPr>
          <p:cNvSpPr/>
          <p:nvPr/>
        </p:nvSpPr>
        <p:spPr>
          <a:xfrm>
            <a:off x="5364194" y="196681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4025"/>
            <a:r>
              <a:rPr lang="en-US" sz="2400" dirty="0" err="1"/>
              <a:t>Animisme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Dinamisme</a:t>
            </a:r>
            <a:endParaRPr lang="en-US" sz="2400" dirty="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B6A4C2D-8B2E-644C-9273-EA41C6C5D219}"/>
              </a:ext>
            </a:extLst>
          </p:cNvPr>
          <p:cNvSpPr/>
          <p:nvPr/>
        </p:nvSpPr>
        <p:spPr>
          <a:xfrm>
            <a:off x="5364194" y="3786558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BC5BC4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7688" indent="-46038"/>
            <a:r>
              <a:rPr lang="en-US" sz="2400" dirty="0" err="1"/>
              <a:t>Tuntututan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DE26D1C-25E1-1940-8241-76997A43125D}"/>
              </a:ext>
            </a:extLst>
          </p:cNvPr>
          <p:cNvSpPr/>
          <p:nvPr/>
        </p:nvSpPr>
        <p:spPr>
          <a:xfrm>
            <a:off x="5207032" y="5515425"/>
            <a:ext cx="6696000" cy="1368000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0538"/>
            <a:r>
              <a:rPr lang="en-US" sz="2400" dirty="0" err="1"/>
              <a:t>Mendaki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dorongan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endParaRPr lang="en-US" sz="24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60BE897-20AE-7444-BE33-440222655AB0}"/>
              </a:ext>
            </a:extLst>
          </p:cNvPr>
          <p:cNvSpPr/>
          <p:nvPr/>
        </p:nvSpPr>
        <p:spPr>
          <a:xfrm>
            <a:off x="4941900" y="0"/>
            <a:ext cx="972000" cy="6858000"/>
          </a:xfrm>
          <a:prstGeom prst="roundRect">
            <a:avLst>
              <a:gd name="adj" fmla="val 792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440CCB-7AAA-6347-9AA3-0BA2ADB42226}"/>
              </a:ext>
            </a:extLst>
          </p:cNvPr>
          <p:cNvSpPr/>
          <p:nvPr/>
        </p:nvSpPr>
        <p:spPr>
          <a:xfrm>
            <a:off x="4941901" y="147078"/>
            <a:ext cx="972000" cy="1585602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5967" h="1547740">
                <a:moveTo>
                  <a:pt x="0" y="683740"/>
                </a:moveTo>
                <a:lnTo>
                  <a:pt x="985967" y="0"/>
                </a:lnTo>
                <a:cubicBezTo>
                  <a:pt x="983552" y="452757"/>
                  <a:pt x="981136" y="905513"/>
                  <a:pt x="978721" y="1358270"/>
                </a:cubicBezTo>
                <a:lnTo>
                  <a:pt x="0" y="1547740"/>
                </a:lnTo>
                <a:lnTo>
                  <a:pt x="0" y="683740"/>
                </a:lnTo>
                <a:close/>
              </a:path>
            </a:pathLst>
          </a:custGeom>
          <a:solidFill>
            <a:schemeClr val="accent2">
              <a:alpha val="66000"/>
            </a:scheme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A698B0D6-885C-CF4C-B608-3A519872AF0B}"/>
              </a:ext>
            </a:extLst>
          </p:cNvPr>
          <p:cNvSpPr/>
          <p:nvPr/>
        </p:nvSpPr>
        <p:spPr>
          <a:xfrm>
            <a:off x="4941900" y="1976109"/>
            <a:ext cx="972687" cy="1348635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664" h="1316431">
                <a:moveTo>
                  <a:pt x="0" y="181672"/>
                </a:moveTo>
                <a:lnTo>
                  <a:pt x="985967" y="0"/>
                </a:lnTo>
                <a:cubicBezTo>
                  <a:pt x="983552" y="452757"/>
                  <a:pt x="988382" y="863674"/>
                  <a:pt x="985967" y="1316431"/>
                </a:cubicBezTo>
                <a:lnTo>
                  <a:pt x="0" y="1045672"/>
                </a:lnTo>
                <a:lnTo>
                  <a:pt x="0" y="181672"/>
                </a:lnTo>
                <a:close/>
              </a:path>
            </a:pathLst>
          </a:custGeom>
          <a:solidFill>
            <a:srgbClr val="FF0000">
              <a:alpha val="68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BBC06E4C-B54C-194C-8E94-8DB245FB8646}"/>
              </a:ext>
            </a:extLst>
          </p:cNvPr>
          <p:cNvSpPr/>
          <p:nvPr/>
        </p:nvSpPr>
        <p:spPr>
          <a:xfrm>
            <a:off x="4941214" y="3456608"/>
            <a:ext cx="979832" cy="170544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911" h="1664720">
                <a:moveTo>
                  <a:pt x="0" y="0"/>
                </a:moveTo>
                <a:lnTo>
                  <a:pt x="993213" y="341315"/>
                </a:lnTo>
                <a:cubicBezTo>
                  <a:pt x="990798" y="794072"/>
                  <a:pt x="995629" y="1211963"/>
                  <a:pt x="993214" y="1664720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BC5BC4">
              <a:alpha val="64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117324A8-BD49-B747-8CDB-D9621C0C710F}"/>
              </a:ext>
            </a:extLst>
          </p:cNvPr>
          <p:cNvSpPr/>
          <p:nvPr/>
        </p:nvSpPr>
        <p:spPr>
          <a:xfrm>
            <a:off x="4934068" y="4763306"/>
            <a:ext cx="986288" cy="2105494"/>
          </a:xfrm>
          <a:custGeom>
            <a:avLst/>
            <a:gdLst>
              <a:gd name="connsiteX0" fmla="*/ 0 w 936540"/>
              <a:gd name="connsiteY0" fmla="*/ 0 h 864000"/>
              <a:gd name="connsiteX1" fmla="*/ 936540 w 936540"/>
              <a:gd name="connsiteY1" fmla="*/ 0 h 864000"/>
              <a:gd name="connsiteX2" fmla="*/ 936540 w 936540"/>
              <a:gd name="connsiteY2" fmla="*/ 864000 h 864000"/>
              <a:gd name="connsiteX3" fmla="*/ 0 w 936540"/>
              <a:gd name="connsiteY3" fmla="*/ 864000 h 864000"/>
              <a:gd name="connsiteX4" fmla="*/ 0 w 936540"/>
              <a:gd name="connsiteY4" fmla="*/ 0 h 86400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36540 w 985967"/>
              <a:gd name="connsiteY2" fmla="*/ 154774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85967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683740 h 1547740"/>
              <a:gd name="connsiteX1" fmla="*/ 985967 w 985967"/>
              <a:gd name="connsiteY1" fmla="*/ 0 h 1547740"/>
              <a:gd name="connsiteX2" fmla="*/ 978721 w 985967"/>
              <a:gd name="connsiteY2" fmla="*/ 1358270 h 1547740"/>
              <a:gd name="connsiteX3" fmla="*/ 0 w 985967"/>
              <a:gd name="connsiteY3" fmla="*/ 1547740 h 1547740"/>
              <a:gd name="connsiteX4" fmla="*/ 0 w 985967"/>
              <a:gd name="connsiteY4" fmla="*/ 683740 h 1547740"/>
              <a:gd name="connsiteX0" fmla="*/ 0 w 985967"/>
              <a:gd name="connsiteY0" fmla="*/ 181672 h 1045672"/>
              <a:gd name="connsiteX1" fmla="*/ 985967 w 985967"/>
              <a:gd name="connsiteY1" fmla="*/ 0 h 1045672"/>
              <a:gd name="connsiteX2" fmla="*/ 978721 w 985967"/>
              <a:gd name="connsiteY2" fmla="*/ 856202 h 1045672"/>
              <a:gd name="connsiteX3" fmla="*/ 0 w 985967"/>
              <a:gd name="connsiteY3" fmla="*/ 1045672 h 1045672"/>
              <a:gd name="connsiteX4" fmla="*/ 0 w 985967"/>
              <a:gd name="connsiteY4" fmla="*/ 181672 h 1045672"/>
              <a:gd name="connsiteX0" fmla="*/ 0 w 986664"/>
              <a:gd name="connsiteY0" fmla="*/ 181672 h 1316431"/>
              <a:gd name="connsiteX1" fmla="*/ 985967 w 986664"/>
              <a:gd name="connsiteY1" fmla="*/ 0 h 1316431"/>
              <a:gd name="connsiteX2" fmla="*/ 985967 w 986664"/>
              <a:gd name="connsiteY2" fmla="*/ 1316431 h 1316431"/>
              <a:gd name="connsiteX3" fmla="*/ 0 w 986664"/>
              <a:gd name="connsiteY3" fmla="*/ 1045672 h 1316431"/>
              <a:gd name="connsiteX4" fmla="*/ 0 w 986664"/>
              <a:gd name="connsiteY4" fmla="*/ 181672 h 1316431"/>
              <a:gd name="connsiteX0" fmla="*/ 0 w 993535"/>
              <a:gd name="connsiteY0" fmla="*/ 181672 h 1846392"/>
              <a:gd name="connsiteX1" fmla="*/ 985967 w 993535"/>
              <a:gd name="connsiteY1" fmla="*/ 0 h 1846392"/>
              <a:gd name="connsiteX2" fmla="*/ 993214 w 993535"/>
              <a:gd name="connsiteY2" fmla="*/ 1846392 h 1846392"/>
              <a:gd name="connsiteX3" fmla="*/ 0 w 993535"/>
              <a:gd name="connsiteY3" fmla="*/ 1045672 h 1846392"/>
              <a:gd name="connsiteX4" fmla="*/ 0 w 993535"/>
              <a:gd name="connsiteY4" fmla="*/ 181672 h 1846392"/>
              <a:gd name="connsiteX0" fmla="*/ 0 w 993911"/>
              <a:gd name="connsiteY0" fmla="*/ 0 h 1664720"/>
              <a:gd name="connsiteX1" fmla="*/ 993213 w 993911"/>
              <a:gd name="connsiteY1" fmla="*/ 341315 h 1664720"/>
              <a:gd name="connsiteX2" fmla="*/ 993214 w 993911"/>
              <a:gd name="connsiteY2" fmla="*/ 1664720 h 1664720"/>
              <a:gd name="connsiteX3" fmla="*/ 0 w 993911"/>
              <a:gd name="connsiteY3" fmla="*/ 864000 h 1664720"/>
              <a:gd name="connsiteX4" fmla="*/ 0 w 993911"/>
              <a:gd name="connsiteY4" fmla="*/ 0 h 1664720"/>
              <a:gd name="connsiteX0" fmla="*/ 0 w 993911"/>
              <a:gd name="connsiteY0" fmla="*/ 0 h 2055217"/>
              <a:gd name="connsiteX1" fmla="*/ 993213 w 993911"/>
              <a:gd name="connsiteY1" fmla="*/ 341315 h 2055217"/>
              <a:gd name="connsiteX2" fmla="*/ 993214 w 993911"/>
              <a:gd name="connsiteY2" fmla="*/ 2055217 h 2055217"/>
              <a:gd name="connsiteX3" fmla="*/ 0 w 993911"/>
              <a:gd name="connsiteY3" fmla="*/ 864000 h 2055217"/>
              <a:gd name="connsiteX4" fmla="*/ 0 w 993911"/>
              <a:gd name="connsiteY4" fmla="*/ 0 h 2055217"/>
              <a:gd name="connsiteX0" fmla="*/ 0 w 1000460"/>
              <a:gd name="connsiteY0" fmla="*/ 0 h 2055217"/>
              <a:gd name="connsiteX1" fmla="*/ 1000460 w 1000460"/>
              <a:gd name="connsiteY1" fmla="*/ 752732 h 2055217"/>
              <a:gd name="connsiteX2" fmla="*/ 993214 w 1000460"/>
              <a:gd name="connsiteY2" fmla="*/ 2055217 h 2055217"/>
              <a:gd name="connsiteX3" fmla="*/ 0 w 1000460"/>
              <a:gd name="connsiteY3" fmla="*/ 864000 h 2055217"/>
              <a:gd name="connsiteX4" fmla="*/ 0 w 1000460"/>
              <a:gd name="connsiteY4" fmla="*/ 0 h 2055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460" h="2055217">
                <a:moveTo>
                  <a:pt x="0" y="0"/>
                </a:moveTo>
                <a:lnTo>
                  <a:pt x="1000460" y="752732"/>
                </a:lnTo>
                <a:cubicBezTo>
                  <a:pt x="998045" y="1205489"/>
                  <a:pt x="995629" y="1602460"/>
                  <a:pt x="993214" y="2055217"/>
                </a:cubicBezTo>
                <a:lnTo>
                  <a:pt x="0" y="864000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67000"/>
            </a:srgbClr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2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7" grpId="1" animBg="1"/>
      <p:bldP spid="8" grpId="0" animBg="1"/>
      <p:bldP spid="8" grpId="1" animBg="1"/>
      <p:bldP spid="11" grpId="0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7" grpId="0" animBg="1"/>
      <p:bldP spid="18" grpId="0" animBg="1"/>
      <p:bldP spid="18" grpId="1" animBg="1"/>
      <p:bldP spid="19" grpId="0" animBg="1"/>
      <p:bldP spid="1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C1915-70E7-7546-8B75-6CE2514B0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MENDAKI GUNUNG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0D775-47A4-6249-83B7-3A5C467BF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Pengalaman</a:t>
            </a:r>
            <a:r>
              <a:rPr lang="en-US" dirty="0"/>
              <a:t> </a:t>
            </a:r>
          </a:p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mendaki</a:t>
            </a:r>
            <a:r>
              <a:rPr lang="en-US" dirty="0"/>
              <a:t> </a:t>
            </a:r>
            <a:r>
              <a:rPr lang="en-US" dirty="0" err="1"/>
              <a:t>gunung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prestise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image.</a:t>
            </a:r>
          </a:p>
          <a:p>
            <a:r>
              <a:rPr lang="en-US" dirty="0" err="1"/>
              <a:t>Dimana</a:t>
            </a:r>
            <a:r>
              <a:rPr lang="en-US" dirty="0"/>
              <a:t> para </a:t>
            </a:r>
            <a:r>
              <a:rPr lang="en-US" dirty="0" err="1"/>
              <a:t>pendaki</a:t>
            </a:r>
            <a:r>
              <a:rPr lang="en-US" dirty="0"/>
              <a:t> </a:t>
            </a:r>
            <a:r>
              <a:rPr lang="en-US" dirty="0" err="1"/>
              <a:t>belomba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mengabadikan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yang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lalui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berlomba-lomba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menaklukan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gunung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.</a:t>
            </a:r>
          </a:p>
          <a:p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.</a:t>
            </a:r>
          </a:p>
          <a:p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terselubung</a:t>
            </a:r>
            <a:endParaRPr lang="en-US" dirty="0"/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para </a:t>
            </a:r>
            <a:r>
              <a:rPr lang="en-US" dirty="0" err="1"/>
              <a:t>pendaki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guru yang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4813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75946A4-78C5-514E-A3CC-90EABC4DB481}"/>
              </a:ext>
            </a:extLst>
          </p:cNvPr>
          <p:cNvSpPr/>
          <p:nvPr/>
        </p:nvSpPr>
        <p:spPr>
          <a:xfrm>
            <a:off x="5630274" y="3136501"/>
            <a:ext cx="2664000" cy="108000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2598C22A-F58B-2C4D-B4CC-DB052BD83C19}"/>
              </a:ext>
            </a:extLst>
          </p:cNvPr>
          <p:cNvSpPr/>
          <p:nvPr/>
        </p:nvSpPr>
        <p:spPr>
          <a:xfrm>
            <a:off x="1889223" y="3195426"/>
            <a:ext cx="2664000" cy="108000"/>
          </a:xfrm>
          <a:prstGeom prst="roundRect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4606F14-533C-F64E-AFA4-93E4FEB6C4B1}"/>
              </a:ext>
            </a:extLst>
          </p:cNvPr>
          <p:cNvSpPr/>
          <p:nvPr/>
        </p:nvSpPr>
        <p:spPr>
          <a:xfrm>
            <a:off x="3203222" y="2562372"/>
            <a:ext cx="36000" cy="64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E509948-03C8-A849-8DD4-F94EA3EBA916}"/>
              </a:ext>
            </a:extLst>
          </p:cNvPr>
          <p:cNvGrpSpPr/>
          <p:nvPr/>
        </p:nvGrpSpPr>
        <p:grpSpPr>
          <a:xfrm>
            <a:off x="1979221" y="3362351"/>
            <a:ext cx="2520000" cy="3060001"/>
            <a:chOff x="4853998" y="3347405"/>
            <a:chExt cx="2520000" cy="3060001"/>
          </a:xfrm>
          <a:solidFill>
            <a:schemeClr val="tx2">
              <a:lumMod val="20000"/>
              <a:lumOff val="80000"/>
            </a:schemeClr>
          </a:solidFill>
          <a:effectLst>
            <a:outerShdw blurRad="50800" dist="254000" dir="10800000" algn="r" rotWithShape="0">
              <a:prstClr val="black">
                <a:alpha val="40000"/>
              </a:prstClr>
            </a:outerShdw>
          </a:effectLst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206176F8-F864-3949-80F2-7DCCBD8039BB}"/>
                </a:ext>
              </a:extLst>
            </p:cNvPr>
            <p:cNvGrpSpPr/>
            <p:nvPr/>
          </p:nvGrpSpPr>
          <p:grpSpPr>
            <a:xfrm>
              <a:off x="4853998" y="3347405"/>
              <a:ext cx="2520000" cy="3060001"/>
              <a:chOff x="4853999" y="4544977"/>
              <a:chExt cx="2520000" cy="3060001"/>
            </a:xfrm>
            <a:grpFill/>
          </p:grpSpPr>
          <p:sp>
            <p:nvSpPr>
              <p:cNvPr id="48" name="Chevron 47">
                <a:extLst>
                  <a:ext uri="{FF2B5EF4-FFF2-40B4-BE49-F238E27FC236}">
                    <a16:creationId xmlns:a16="http://schemas.microsoft.com/office/drawing/2014/main" id="{EE59503D-9C81-1043-91A0-A4D910B5A791}"/>
                  </a:ext>
                </a:extLst>
              </p:cNvPr>
              <p:cNvSpPr/>
              <p:nvPr/>
            </p:nvSpPr>
            <p:spPr>
              <a:xfrm rot="16200000" flipV="1">
                <a:off x="4583999" y="4814978"/>
                <a:ext cx="3060000" cy="2520000"/>
              </a:xfrm>
              <a:prstGeom prst="chevron">
                <a:avLst>
                  <a:gd name="adj" fmla="val 16802"/>
                </a:avLst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8210250-FD1C-CA4C-BA03-77A352F9C334}"/>
                  </a:ext>
                </a:extLst>
              </p:cNvPr>
              <p:cNvSpPr/>
              <p:nvPr/>
            </p:nvSpPr>
            <p:spPr>
              <a:xfrm>
                <a:off x="4857598" y="4544977"/>
                <a:ext cx="2507198" cy="60322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EE7AF6B-D09D-214E-8628-66046C4E5097}"/>
                </a:ext>
              </a:extLst>
            </p:cNvPr>
            <p:cNvSpPr txBox="1"/>
            <p:nvPr/>
          </p:nvSpPr>
          <p:spPr>
            <a:xfrm>
              <a:off x="5195689" y="4009551"/>
              <a:ext cx="179126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Ransel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Jas </a:t>
              </a:r>
              <a:r>
                <a:rPr lang="en-US" sz="2000" dirty="0" err="1">
                  <a:latin typeface="Century Gothic" panose="020B0502020202020204" pitchFamily="34" charset="0"/>
                </a:rPr>
                <a:t>Hujan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Jaket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Tas</a:t>
              </a:r>
              <a:r>
                <a:rPr lang="en-US" sz="2000" dirty="0">
                  <a:latin typeface="Century Gothic" panose="020B0502020202020204" pitchFamily="34" charset="0"/>
                </a:rPr>
                <a:t> </a:t>
              </a:r>
              <a:r>
                <a:rPr lang="en-US" sz="2000" dirty="0" err="1">
                  <a:latin typeface="Century Gothic" panose="020B0502020202020204" pitchFamily="34" charset="0"/>
                </a:rPr>
                <a:t>Gunung</a:t>
              </a:r>
              <a:endParaRPr lang="en-US" sz="2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193E020-171D-444D-933A-19914E4A435F}"/>
              </a:ext>
            </a:extLst>
          </p:cNvPr>
          <p:cNvGrpSpPr/>
          <p:nvPr/>
        </p:nvGrpSpPr>
        <p:grpSpPr>
          <a:xfrm>
            <a:off x="2465223" y="789108"/>
            <a:ext cx="1512000" cy="2455145"/>
            <a:chOff x="2465223" y="789108"/>
            <a:chExt cx="1512000" cy="2455145"/>
          </a:xfrm>
          <a:effectLst>
            <a:outerShdw blurRad="50800" dist="3302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41" name="Teardrop 40">
              <a:extLst>
                <a:ext uri="{FF2B5EF4-FFF2-40B4-BE49-F238E27FC236}">
                  <a16:creationId xmlns:a16="http://schemas.microsoft.com/office/drawing/2014/main" id="{D3DC4DBD-5954-8945-A939-553EC4612916}"/>
                </a:ext>
              </a:extLst>
            </p:cNvPr>
            <p:cNvSpPr/>
            <p:nvPr/>
          </p:nvSpPr>
          <p:spPr>
            <a:xfrm rot="8100000">
              <a:off x="2465223" y="789108"/>
              <a:ext cx="1512000" cy="1512000"/>
            </a:xfrm>
            <a:prstGeom prst="teardrop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Pie 41">
              <a:extLst>
                <a:ext uri="{FF2B5EF4-FFF2-40B4-BE49-F238E27FC236}">
                  <a16:creationId xmlns:a16="http://schemas.microsoft.com/office/drawing/2014/main" id="{5C01808E-E3B0-384D-A795-D103FDE35E09}"/>
                </a:ext>
              </a:extLst>
            </p:cNvPr>
            <p:cNvSpPr/>
            <p:nvPr/>
          </p:nvSpPr>
          <p:spPr>
            <a:xfrm rot="2700000">
              <a:off x="2591222" y="1984253"/>
              <a:ext cx="1260000" cy="1260000"/>
            </a:xfrm>
            <a:prstGeom prst="pie">
              <a:avLst>
                <a:gd name="adj1" fmla="val 10724946"/>
                <a:gd name="adj2" fmla="val 1620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       </a:t>
              </a:r>
            </a:p>
          </p:txBody>
        </p:sp>
        <p:pic>
          <p:nvPicPr>
            <p:cNvPr id="51" name="Graphic 50" descr="Bar graph with downward trend">
              <a:extLst>
                <a:ext uri="{FF2B5EF4-FFF2-40B4-BE49-F238E27FC236}">
                  <a16:creationId xmlns:a16="http://schemas.microsoft.com/office/drawing/2014/main" id="{6488A24C-1937-4E49-B3E2-2D69377125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82020" y="1066800"/>
              <a:ext cx="914400" cy="914400"/>
            </a:xfrm>
            <a:prstGeom prst="rect">
              <a:avLst/>
            </a:prstGeom>
          </p:spPr>
        </p:pic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7623320C-3757-4945-89A4-234AFDF259D5}"/>
              </a:ext>
            </a:extLst>
          </p:cNvPr>
          <p:cNvSpPr/>
          <p:nvPr/>
        </p:nvSpPr>
        <p:spPr>
          <a:xfrm>
            <a:off x="6944273" y="2503447"/>
            <a:ext cx="36000" cy="64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945238-2A49-1142-94C9-CB0D59A70678}"/>
              </a:ext>
            </a:extLst>
          </p:cNvPr>
          <p:cNvGrpSpPr/>
          <p:nvPr/>
        </p:nvGrpSpPr>
        <p:grpSpPr>
          <a:xfrm>
            <a:off x="5720272" y="3303426"/>
            <a:ext cx="2520000" cy="3060001"/>
            <a:chOff x="4853998" y="3347405"/>
            <a:chExt cx="2520000" cy="3060001"/>
          </a:xfrm>
          <a:effectLst>
            <a:outerShdw blurRad="50800" dist="254000" dir="10800000" algn="r" rotWithShape="0">
              <a:prstClr val="black">
                <a:alpha val="40000"/>
              </a:prstClr>
            </a:outerShdw>
          </a:effectLst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203D3B3-BBC8-4D4D-9809-66281FDAE820}"/>
                </a:ext>
              </a:extLst>
            </p:cNvPr>
            <p:cNvGrpSpPr/>
            <p:nvPr/>
          </p:nvGrpSpPr>
          <p:grpSpPr>
            <a:xfrm>
              <a:off x="4853998" y="3347405"/>
              <a:ext cx="2520000" cy="3060001"/>
              <a:chOff x="4853999" y="4544977"/>
              <a:chExt cx="2520000" cy="3060001"/>
            </a:xfrm>
            <a:solidFill>
              <a:srgbClr val="FFFF00"/>
            </a:solidFill>
          </p:grpSpPr>
          <p:sp>
            <p:nvSpPr>
              <p:cNvPr id="8" name="Chevron 7">
                <a:extLst>
                  <a:ext uri="{FF2B5EF4-FFF2-40B4-BE49-F238E27FC236}">
                    <a16:creationId xmlns:a16="http://schemas.microsoft.com/office/drawing/2014/main" id="{6EFD60E4-B1B1-9449-BD72-FD29C080ADE2}"/>
                  </a:ext>
                </a:extLst>
              </p:cNvPr>
              <p:cNvSpPr/>
              <p:nvPr/>
            </p:nvSpPr>
            <p:spPr>
              <a:xfrm rot="16200000" flipV="1">
                <a:off x="4583999" y="4814978"/>
                <a:ext cx="3060000" cy="2520000"/>
              </a:xfrm>
              <a:prstGeom prst="chevron">
                <a:avLst>
                  <a:gd name="adj" fmla="val 16802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4C81A2A4-CE1B-8842-92E5-5C46A8B3F591}"/>
                  </a:ext>
                </a:extLst>
              </p:cNvPr>
              <p:cNvSpPr/>
              <p:nvPr/>
            </p:nvSpPr>
            <p:spPr>
              <a:xfrm>
                <a:off x="4857598" y="4544977"/>
                <a:ext cx="2507199" cy="6032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C6999C5-78CC-EC4E-A71D-8CFDE4F5FAA2}"/>
                </a:ext>
              </a:extLst>
            </p:cNvPr>
            <p:cNvSpPr txBox="1"/>
            <p:nvPr/>
          </p:nvSpPr>
          <p:spPr>
            <a:xfrm>
              <a:off x="5118443" y="4130359"/>
              <a:ext cx="1919115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Tali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Foot Wear</a:t>
              </a:r>
            </a:p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Obat-Obatan</a:t>
              </a:r>
              <a:endParaRPr lang="en-US" sz="2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EB295-DE92-8348-9FDC-459BEFEADB32}"/>
              </a:ext>
            </a:extLst>
          </p:cNvPr>
          <p:cNvGrpSpPr/>
          <p:nvPr/>
        </p:nvGrpSpPr>
        <p:grpSpPr>
          <a:xfrm>
            <a:off x="6206274" y="730183"/>
            <a:ext cx="1512000" cy="2455145"/>
            <a:chOff x="5340000" y="774162"/>
            <a:chExt cx="1512000" cy="2455145"/>
          </a:xfrm>
          <a:effectLst>
            <a:outerShdw blurRad="50800" dist="3302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4" name="Teardrop 3">
              <a:extLst>
                <a:ext uri="{FF2B5EF4-FFF2-40B4-BE49-F238E27FC236}">
                  <a16:creationId xmlns:a16="http://schemas.microsoft.com/office/drawing/2014/main" id="{6130FA1D-66DD-F34A-8E2D-62DFEB5C94DD}"/>
                </a:ext>
              </a:extLst>
            </p:cNvPr>
            <p:cNvSpPr/>
            <p:nvPr/>
          </p:nvSpPr>
          <p:spPr>
            <a:xfrm rot="8100000">
              <a:off x="5340000" y="774162"/>
              <a:ext cx="1512000" cy="1512000"/>
            </a:xfrm>
            <a:prstGeom prst="teardrop">
              <a:avLst/>
            </a:pr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</a:t>
              </a:r>
            </a:p>
          </p:txBody>
        </p:sp>
        <p:sp>
          <p:nvSpPr>
            <p:cNvPr id="5" name="Pie 4">
              <a:extLst>
                <a:ext uri="{FF2B5EF4-FFF2-40B4-BE49-F238E27FC236}">
                  <a16:creationId xmlns:a16="http://schemas.microsoft.com/office/drawing/2014/main" id="{29B3EB32-9044-2A45-ADDB-9B4141D4F2AC}"/>
                </a:ext>
              </a:extLst>
            </p:cNvPr>
            <p:cNvSpPr/>
            <p:nvPr/>
          </p:nvSpPr>
          <p:spPr>
            <a:xfrm rot="2700000">
              <a:off x="5465999" y="1969307"/>
              <a:ext cx="1260000" cy="1260000"/>
            </a:xfrm>
            <a:prstGeom prst="pie">
              <a:avLst>
                <a:gd name="adj1" fmla="val 10724946"/>
                <a:gd name="adj2" fmla="val 1620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          </a:t>
              </a:r>
            </a:p>
          </p:txBody>
        </p:sp>
        <p:pic>
          <p:nvPicPr>
            <p:cNvPr id="53" name="Graphic 52" descr="Presentation with bar chart RTL">
              <a:extLst>
                <a:ext uri="{FF2B5EF4-FFF2-40B4-BE49-F238E27FC236}">
                  <a16:creationId xmlns:a16="http://schemas.microsoft.com/office/drawing/2014/main" id="{51269981-59A2-AA48-BE17-6A0ABD5439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56797" y="989580"/>
              <a:ext cx="914400" cy="914400"/>
            </a:xfrm>
            <a:prstGeom prst="rect">
              <a:avLst/>
            </a:prstGeom>
          </p:spPr>
        </p:pic>
      </p:grp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F9EF139A-667E-A647-BF59-0D479E89C938}"/>
              </a:ext>
            </a:extLst>
          </p:cNvPr>
          <p:cNvSpPr/>
          <p:nvPr/>
        </p:nvSpPr>
        <p:spPr>
          <a:xfrm>
            <a:off x="8970777" y="3087426"/>
            <a:ext cx="2664000" cy="108000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21C7E36-A5C8-CA4B-8236-A5129B3F3570}"/>
              </a:ext>
            </a:extLst>
          </p:cNvPr>
          <p:cNvSpPr/>
          <p:nvPr/>
        </p:nvSpPr>
        <p:spPr>
          <a:xfrm>
            <a:off x="10284776" y="2454372"/>
            <a:ext cx="36000" cy="648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18E7DCB-74C0-5D4F-A854-E6169ED23373}"/>
              </a:ext>
            </a:extLst>
          </p:cNvPr>
          <p:cNvGrpSpPr/>
          <p:nvPr/>
        </p:nvGrpSpPr>
        <p:grpSpPr>
          <a:xfrm>
            <a:off x="9060775" y="3254351"/>
            <a:ext cx="2520000" cy="3060001"/>
            <a:chOff x="4853998" y="3347405"/>
            <a:chExt cx="2520000" cy="3060001"/>
          </a:xfrm>
          <a:solidFill>
            <a:srgbClr val="92D050"/>
          </a:solidFill>
          <a:effectLst>
            <a:outerShdw blurRad="50800" dist="254000" dir="10800000" algn="r" rotWithShape="0">
              <a:prstClr val="black">
                <a:alpha val="40000"/>
              </a:prstClr>
            </a:outerShdw>
          </a:effectLst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F65E99C-8B52-3B4F-A388-A0BEA2611362}"/>
                </a:ext>
              </a:extLst>
            </p:cNvPr>
            <p:cNvGrpSpPr/>
            <p:nvPr/>
          </p:nvGrpSpPr>
          <p:grpSpPr>
            <a:xfrm>
              <a:off x="4853998" y="3347405"/>
              <a:ext cx="2520000" cy="3060001"/>
              <a:chOff x="4853999" y="4544977"/>
              <a:chExt cx="2520000" cy="3060001"/>
            </a:xfrm>
            <a:grpFill/>
          </p:grpSpPr>
          <p:sp>
            <p:nvSpPr>
              <p:cNvPr id="32" name="Chevron 31">
                <a:extLst>
                  <a:ext uri="{FF2B5EF4-FFF2-40B4-BE49-F238E27FC236}">
                    <a16:creationId xmlns:a16="http://schemas.microsoft.com/office/drawing/2014/main" id="{06E64620-21EA-1F4D-A667-CC0773175D5B}"/>
                  </a:ext>
                </a:extLst>
              </p:cNvPr>
              <p:cNvSpPr/>
              <p:nvPr/>
            </p:nvSpPr>
            <p:spPr>
              <a:xfrm rot="16200000" flipV="1">
                <a:off x="4583999" y="4814978"/>
                <a:ext cx="3060000" cy="2520000"/>
              </a:xfrm>
              <a:prstGeom prst="chevron">
                <a:avLst>
                  <a:gd name="adj" fmla="val 16802"/>
                </a:avLst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E316339-D91F-7F43-82A3-0EE1C9F829FB}"/>
                  </a:ext>
                </a:extLst>
              </p:cNvPr>
              <p:cNvSpPr/>
              <p:nvPr/>
            </p:nvSpPr>
            <p:spPr>
              <a:xfrm>
                <a:off x="4857598" y="4544977"/>
                <a:ext cx="2507199" cy="6032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DFFAD06-1567-BA4C-B022-3E33CBE2037C}"/>
                </a:ext>
              </a:extLst>
            </p:cNvPr>
            <p:cNvSpPr txBox="1"/>
            <p:nvPr/>
          </p:nvSpPr>
          <p:spPr>
            <a:xfrm>
              <a:off x="5158520" y="4130359"/>
              <a:ext cx="1838965" cy="1015663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err="1">
                  <a:latin typeface="Century Gothic" panose="020B0502020202020204" pitchFamily="34" charset="0"/>
                </a:rPr>
                <a:t>Alat</a:t>
              </a:r>
              <a:r>
                <a:rPr lang="en-US" sz="2000" dirty="0">
                  <a:latin typeface="Century Gothic" panose="020B0502020202020204" pitchFamily="34" charset="0"/>
                </a:rPr>
                <a:t> </a:t>
              </a:r>
              <a:r>
                <a:rPr lang="en-US" sz="2000" dirty="0" err="1">
                  <a:latin typeface="Century Gothic" panose="020B0502020202020204" pitchFamily="34" charset="0"/>
                </a:rPr>
                <a:t>Navigasi</a:t>
              </a:r>
              <a:endParaRPr lang="en-US" sz="2000" dirty="0"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Tenda</a:t>
              </a:r>
            </a:p>
            <a:p>
              <a:pPr algn="ctr"/>
              <a:r>
                <a:rPr lang="en-US" sz="2000" dirty="0">
                  <a:latin typeface="Century Gothic" panose="020B0502020202020204" pitchFamily="34" charset="0"/>
                </a:rPr>
                <a:t>Tracking Pole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0C4EE72-6781-6A48-83B1-86B23F3341F3}"/>
              </a:ext>
            </a:extLst>
          </p:cNvPr>
          <p:cNvGrpSpPr/>
          <p:nvPr/>
        </p:nvGrpSpPr>
        <p:grpSpPr>
          <a:xfrm>
            <a:off x="9546777" y="681108"/>
            <a:ext cx="1512000" cy="2455145"/>
            <a:chOff x="5340000" y="774162"/>
            <a:chExt cx="1512000" cy="2455145"/>
          </a:xfrm>
          <a:effectLst>
            <a:outerShdw blurRad="50800" dist="3302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35" name="Teardrop 34">
              <a:extLst>
                <a:ext uri="{FF2B5EF4-FFF2-40B4-BE49-F238E27FC236}">
                  <a16:creationId xmlns:a16="http://schemas.microsoft.com/office/drawing/2014/main" id="{985FBD41-7F74-CE49-B8E4-86A906089939}"/>
                </a:ext>
              </a:extLst>
            </p:cNvPr>
            <p:cNvSpPr/>
            <p:nvPr/>
          </p:nvSpPr>
          <p:spPr>
            <a:xfrm rot="8100000">
              <a:off x="5340000" y="774162"/>
              <a:ext cx="1512000" cy="1512000"/>
            </a:xfrm>
            <a:prstGeom prst="teardrop">
              <a:avLst/>
            </a:prstGeom>
            <a:solidFill>
              <a:srgbClr val="92D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</a:t>
              </a:r>
            </a:p>
          </p:txBody>
        </p:sp>
        <p:sp>
          <p:nvSpPr>
            <p:cNvPr id="36" name="Pie 35">
              <a:extLst>
                <a:ext uri="{FF2B5EF4-FFF2-40B4-BE49-F238E27FC236}">
                  <a16:creationId xmlns:a16="http://schemas.microsoft.com/office/drawing/2014/main" id="{42F9841A-BDA9-734B-879C-ACDBC0E68539}"/>
                </a:ext>
              </a:extLst>
            </p:cNvPr>
            <p:cNvSpPr/>
            <p:nvPr/>
          </p:nvSpPr>
          <p:spPr>
            <a:xfrm rot="2700000">
              <a:off x="5465999" y="1969307"/>
              <a:ext cx="1260000" cy="1260000"/>
            </a:xfrm>
            <a:prstGeom prst="pie">
              <a:avLst>
                <a:gd name="adj1" fmla="val 10724946"/>
                <a:gd name="adj2" fmla="val 1620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              </a:t>
              </a:r>
            </a:p>
          </p:txBody>
        </p:sp>
        <p:pic>
          <p:nvPicPr>
            <p:cNvPr id="37" name="Graphic 36" descr="Presentation with bar chart RTL">
              <a:extLst>
                <a:ext uri="{FF2B5EF4-FFF2-40B4-BE49-F238E27FC236}">
                  <a16:creationId xmlns:a16="http://schemas.microsoft.com/office/drawing/2014/main" id="{966EE837-83A3-BF46-B457-77674F8ED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56797" y="989580"/>
              <a:ext cx="914400" cy="914400"/>
            </a:xfrm>
            <a:prstGeom prst="rect">
              <a:avLst/>
            </a:prstGeom>
          </p:spPr>
        </p:pic>
      </p:grpSp>
      <p:sp>
        <p:nvSpPr>
          <p:cNvPr id="38" name="Title 1">
            <a:extLst>
              <a:ext uri="{FF2B5EF4-FFF2-40B4-BE49-F238E27FC236}">
                <a16:creationId xmlns:a16="http://schemas.microsoft.com/office/drawing/2014/main" id="{251FDE0E-AA30-EB46-93B3-EEA138126FB8}"/>
              </a:ext>
            </a:extLst>
          </p:cNvPr>
          <p:cNvSpPr txBox="1">
            <a:spLocks/>
          </p:cNvSpPr>
          <p:nvPr/>
        </p:nvSpPr>
        <p:spPr>
          <a:xfrm>
            <a:off x="1437282" y="130936"/>
            <a:ext cx="8911687" cy="128089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Peralatan Standar Mendaki Gunung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92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9" grpId="0" animBg="1"/>
      <p:bldP spid="43" grpId="0" animBg="1"/>
      <p:bldP spid="6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26F9E-DDAC-8A46-8CDB-E9C7706FB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Mendaki</a:t>
            </a:r>
            <a:r>
              <a:rPr lang="en-US" dirty="0"/>
              <a:t> </a:t>
            </a:r>
            <a:r>
              <a:rPr lang="en-US" dirty="0" err="1"/>
              <a:t>Gunung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7CF918-C998-A445-9D49-C7733D1EE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Jantung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Paru-paru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stamina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Tahan</a:t>
            </a:r>
            <a:endParaRPr lang="en-US" dirty="0"/>
          </a:p>
          <a:p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tubuh</a:t>
            </a:r>
            <a:endParaRPr lang="en-US" dirty="0"/>
          </a:p>
          <a:p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tubuh</a:t>
            </a:r>
            <a:endParaRPr lang="en-US" dirty="0"/>
          </a:p>
          <a:p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otot-otot</a:t>
            </a:r>
            <a:r>
              <a:rPr lang="en-US" dirty="0"/>
              <a:t> kaki</a:t>
            </a:r>
          </a:p>
          <a:p>
            <a:r>
              <a:rPr lang="en-US" dirty="0" err="1"/>
              <a:t>Mendekatkan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alam</a:t>
            </a:r>
            <a:endParaRPr lang="en-US" dirty="0"/>
          </a:p>
          <a:p>
            <a:r>
              <a:rPr lang="en-US" dirty="0" err="1"/>
              <a:t>Terbentuk</a:t>
            </a:r>
            <a:r>
              <a:rPr lang="en-US" dirty="0"/>
              <a:t> mental yang </a:t>
            </a:r>
            <a:r>
              <a:rPr lang="en-US" dirty="0" err="1"/>
              <a:t>kuat</a:t>
            </a:r>
            <a:endParaRPr lang="en-US" dirty="0"/>
          </a:p>
          <a:p>
            <a:r>
              <a:rPr lang="en-US" dirty="0"/>
              <a:t>Media </a:t>
            </a:r>
            <a:r>
              <a:rPr lang="en-US" dirty="0" err="1"/>
              <a:t>olahraga</a:t>
            </a:r>
            <a:r>
              <a:rPr lang="en-US" dirty="0"/>
              <a:t> yang </a:t>
            </a:r>
            <a:r>
              <a:rPr lang="en-US" dirty="0" err="1"/>
              <a:t>baik</a:t>
            </a:r>
            <a:endParaRPr lang="en-US" dirty="0"/>
          </a:p>
          <a:p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49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341DD13B-8287-1F46-B790-C3B81685D0DB}"/>
              </a:ext>
            </a:extLst>
          </p:cNvPr>
          <p:cNvSpPr/>
          <p:nvPr/>
        </p:nvSpPr>
        <p:spPr>
          <a:xfrm>
            <a:off x="5337106" y="239112"/>
            <a:ext cx="4518735" cy="900000"/>
          </a:xfrm>
          <a:custGeom>
            <a:avLst/>
            <a:gdLst>
              <a:gd name="connsiteX0" fmla="*/ 0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525601 w 4518735"/>
              <a:gd name="connsiteY4" fmla="*/ 900000 h 900000"/>
              <a:gd name="connsiteX5" fmla="*/ 0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0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525601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7500"/>
            <a:endParaRPr lang="en-US" dirty="0">
              <a:solidFill>
                <a:schemeClr val="tx1"/>
              </a:solidFill>
            </a:endParaRPr>
          </a:p>
          <a:p>
            <a:pPr marL="317500"/>
            <a:r>
              <a:rPr lang="en-US" dirty="0" err="1">
                <a:solidFill>
                  <a:schemeClr val="tx1"/>
                </a:solidFill>
              </a:rPr>
              <a:t>Kenali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pendakian</a:t>
            </a:r>
            <a:endParaRPr lang="en-US" dirty="0">
              <a:solidFill>
                <a:schemeClr val="tx1"/>
              </a:solidFill>
            </a:endParaRPr>
          </a:p>
          <a:p>
            <a:pPr marL="317500"/>
            <a:r>
              <a:rPr lang="en-US" dirty="0" err="1">
                <a:solidFill>
                  <a:schemeClr val="tx1"/>
                </a:solidFill>
              </a:rPr>
              <a:t>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pakaian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endParaRPr lang="en-US" dirty="0">
              <a:solidFill>
                <a:schemeClr val="tx1"/>
              </a:solidFill>
            </a:endParaRPr>
          </a:p>
          <a:p>
            <a:pPr marL="3175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AD16B0C-47F2-6947-B5CE-255275448A3C}"/>
              </a:ext>
            </a:extLst>
          </p:cNvPr>
          <p:cNvSpPr/>
          <p:nvPr/>
        </p:nvSpPr>
        <p:spPr>
          <a:xfrm>
            <a:off x="6079380" y="1510128"/>
            <a:ext cx="4453117" cy="900000"/>
          </a:xfrm>
          <a:custGeom>
            <a:avLst/>
            <a:gdLst>
              <a:gd name="connsiteX0" fmla="*/ 0 w 4453117"/>
              <a:gd name="connsiteY0" fmla="*/ 0 h 900000"/>
              <a:gd name="connsiteX1" fmla="*/ 4003117 w 4453117"/>
              <a:gd name="connsiteY1" fmla="*/ 0 h 900000"/>
              <a:gd name="connsiteX2" fmla="*/ 4453117 w 4453117"/>
              <a:gd name="connsiteY2" fmla="*/ 450000 h 900000"/>
              <a:gd name="connsiteX3" fmla="*/ 4003117 w 4453117"/>
              <a:gd name="connsiteY3" fmla="*/ 900000 h 900000"/>
              <a:gd name="connsiteX4" fmla="*/ 525600 w 4453117"/>
              <a:gd name="connsiteY4" fmla="*/ 900000 h 900000"/>
              <a:gd name="connsiteX5" fmla="*/ 0 w 445311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3117" h="900000">
                <a:moveTo>
                  <a:pt x="0" y="0"/>
                </a:moveTo>
                <a:lnTo>
                  <a:pt x="4003117" y="0"/>
                </a:lnTo>
                <a:cubicBezTo>
                  <a:pt x="4251645" y="0"/>
                  <a:pt x="4453117" y="201472"/>
                  <a:pt x="4453117" y="450000"/>
                </a:cubicBezTo>
                <a:cubicBezTo>
                  <a:pt x="4453117" y="698528"/>
                  <a:pt x="4251645" y="900000"/>
                  <a:pt x="4003117" y="900000"/>
                </a:cubicBezTo>
                <a:lnTo>
                  <a:pt x="525600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0188"/>
            <a:r>
              <a:rPr lang="en-US" sz="1600" dirty="0" err="1">
                <a:solidFill>
                  <a:schemeClr val="tx1"/>
                </a:solidFill>
              </a:rPr>
              <a:t>Kenali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kemapuan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diri</a:t>
            </a:r>
            <a:endParaRPr lang="en-US" sz="1600" dirty="0">
              <a:solidFill>
                <a:schemeClr val="tx1"/>
              </a:solidFill>
            </a:endParaRPr>
          </a:p>
          <a:p>
            <a:pPr marL="230188"/>
            <a:r>
              <a:rPr lang="en-US" sz="1600" dirty="0" err="1">
                <a:solidFill>
                  <a:schemeClr val="tx1"/>
                </a:solidFill>
              </a:rPr>
              <a:t>Izin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kepada</a:t>
            </a:r>
            <a:r>
              <a:rPr lang="en-US" sz="1600" dirty="0">
                <a:solidFill>
                  <a:schemeClr val="tx1"/>
                </a:solidFill>
              </a:rPr>
              <a:t> orang </a:t>
            </a:r>
            <a:r>
              <a:rPr lang="en-US" sz="1600" dirty="0" err="1">
                <a:solidFill>
                  <a:schemeClr val="tx1"/>
                </a:solidFill>
              </a:rPr>
              <a:t>Rumah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2A0567E-CF36-E146-B4F0-0E4E327DEBE5}"/>
              </a:ext>
            </a:extLst>
          </p:cNvPr>
          <p:cNvSpPr/>
          <p:nvPr/>
        </p:nvSpPr>
        <p:spPr>
          <a:xfrm>
            <a:off x="6937200" y="2979000"/>
            <a:ext cx="4198800" cy="900000"/>
          </a:xfrm>
          <a:custGeom>
            <a:avLst/>
            <a:gdLst>
              <a:gd name="connsiteX0" fmla="*/ 0 w 4198800"/>
              <a:gd name="connsiteY0" fmla="*/ 0 h 900000"/>
              <a:gd name="connsiteX1" fmla="*/ 3748800 w 4198800"/>
              <a:gd name="connsiteY1" fmla="*/ 0 h 900000"/>
              <a:gd name="connsiteX2" fmla="*/ 4198800 w 4198800"/>
              <a:gd name="connsiteY2" fmla="*/ 450000 h 900000"/>
              <a:gd name="connsiteX3" fmla="*/ 3748800 w 4198800"/>
              <a:gd name="connsiteY3" fmla="*/ 900000 h 900000"/>
              <a:gd name="connsiteX4" fmla="*/ 0 w 4198800"/>
              <a:gd name="connsiteY4" fmla="*/ 900000 h 900000"/>
              <a:gd name="connsiteX5" fmla="*/ 262800 w 4198800"/>
              <a:gd name="connsiteY5" fmla="*/ 450000 h 900000"/>
              <a:gd name="connsiteX6" fmla="*/ 0 w 4198800"/>
              <a:gd name="connsiteY6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8800" h="900000">
                <a:moveTo>
                  <a:pt x="0" y="0"/>
                </a:moveTo>
                <a:lnTo>
                  <a:pt x="3748800" y="0"/>
                </a:lnTo>
                <a:cubicBezTo>
                  <a:pt x="3997328" y="0"/>
                  <a:pt x="4198800" y="201472"/>
                  <a:pt x="4198800" y="450000"/>
                </a:cubicBezTo>
                <a:cubicBezTo>
                  <a:pt x="4198800" y="698528"/>
                  <a:pt x="3997328" y="900000"/>
                  <a:pt x="3748800" y="900000"/>
                </a:cubicBezTo>
                <a:lnTo>
                  <a:pt x="0" y="900000"/>
                </a:lnTo>
                <a:lnTo>
                  <a:pt x="262800" y="45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7325"/>
            <a:r>
              <a:rPr lang="en-US" dirty="0" err="1">
                <a:solidFill>
                  <a:schemeClr val="tx1"/>
                </a:solidFill>
              </a:rPr>
              <a:t>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minuman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644B12-5514-364C-B40F-2B0E7772F247}"/>
              </a:ext>
            </a:extLst>
          </p:cNvPr>
          <p:cNvSpPr/>
          <p:nvPr/>
        </p:nvSpPr>
        <p:spPr>
          <a:xfrm>
            <a:off x="6137154" y="4348944"/>
            <a:ext cx="4287967" cy="900000"/>
          </a:xfrm>
          <a:custGeom>
            <a:avLst/>
            <a:gdLst>
              <a:gd name="connsiteX0" fmla="*/ 525600 w 4287967"/>
              <a:gd name="connsiteY0" fmla="*/ 0 h 900000"/>
              <a:gd name="connsiteX1" fmla="*/ 3837967 w 4287967"/>
              <a:gd name="connsiteY1" fmla="*/ 0 h 900000"/>
              <a:gd name="connsiteX2" fmla="*/ 4287967 w 4287967"/>
              <a:gd name="connsiteY2" fmla="*/ 450000 h 900000"/>
              <a:gd name="connsiteX3" fmla="*/ 3837967 w 4287967"/>
              <a:gd name="connsiteY3" fmla="*/ 900000 h 900000"/>
              <a:gd name="connsiteX4" fmla="*/ 0 w 4287967"/>
              <a:gd name="connsiteY4" fmla="*/ 900000 h 900000"/>
              <a:gd name="connsiteX5" fmla="*/ 525600 w 428796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7967" h="900000">
                <a:moveTo>
                  <a:pt x="525600" y="0"/>
                </a:moveTo>
                <a:lnTo>
                  <a:pt x="3837967" y="0"/>
                </a:lnTo>
                <a:cubicBezTo>
                  <a:pt x="4086495" y="0"/>
                  <a:pt x="4287967" y="201472"/>
                  <a:pt x="4287967" y="450000"/>
                </a:cubicBezTo>
                <a:cubicBezTo>
                  <a:pt x="4287967" y="698528"/>
                  <a:pt x="4086495" y="900000"/>
                  <a:pt x="3837967" y="900000"/>
                </a:cubicBezTo>
                <a:lnTo>
                  <a:pt x="0" y="900000"/>
                </a:lnTo>
                <a:lnTo>
                  <a:pt x="525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7325"/>
            <a:r>
              <a:rPr lang="en-US" dirty="0" err="1">
                <a:solidFill>
                  <a:schemeClr val="tx1"/>
                </a:solidFill>
              </a:rPr>
              <a:t>Perhatikan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keeadaan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cuaca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FD1A0EE-D8B8-B642-994A-1999793450D5}"/>
              </a:ext>
            </a:extLst>
          </p:cNvPr>
          <p:cNvSpPr/>
          <p:nvPr/>
        </p:nvSpPr>
        <p:spPr>
          <a:xfrm>
            <a:off x="5337106" y="5718888"/>
            <a:ext cx="4518735" cy="900000"/>
          </a:xfrm>
          <a:custGeom>
            <a:avLst/>
            <a:gdLst>
              <a:gd name="connsiteX0" fmla="*/ 525601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0 w 4518735"/>
              <a:gd name="connsiteY4" fmla="*/ 900000 h 900000"/>
              <a:gd name="connsiteX5" fmla="*/ 525601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525601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0" y="900000"/>
                </a:lnTo>
                <a:lnTo>
                  <a:pt x="5256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n-US" sz="2000" dirty="0" err="1">
                <a:solidFill>
                  <a:schemeClr val="tx1"/>
                </a:solidFill>
              </a:rPr>
              <a:t>Hilangkan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sifat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egois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antar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rombongan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0FD0BA3D-01C1-D241-B8C1-BFB38D3ADD9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homePlate">
            <a:avLst>
              <a:gd name="adj" fmla="val 292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94D59A9-EA41-834C-93EC-FB09A65E8FC1}"/>
              </a:ext>
            </a:extLst>
          </p:cNvPr>
          <p:cNvGrpSpPr/>
          <p:nvPr/>
        </p:nvGrpSpPr>
        <p:grpSpPr>
          <a:xfrm>
            <a:off x="841200" y="-38520"/>
            <a:ext cx="6358800" cy="6858000"/>
            <a:chOff x="841200" y="-38520"/>
            <a:chExt cx="6358800" cy="6858000"/>
          </a:xfrm>
        </p:grpSpPr>
        <p:sp>
          <p:nvSpPr>
            <p:cNvPr id="21" name="Pentagon 20">
              <a:extLst>
                <a:ext uri="{FF2B5EF4-FFF2-40B4-BE49-F238E27FC236}">
                  <a16:creationId xmlns:a16="http://schemas.microsoft.com/office/drawing/2014/main" id="{66A20E67-49BE-DC49-824A-7C1832C4F7BA}"/>
                </a:ext>
              </a:extLst>
            </p:cNvPr>
            <p:cNvSpPr/>
            <p:nvPr/>
          </p:nvSpPr>
          <p:spPr>
            <a:xfrm>
              <a:off x="841200" y="-38520"/>
              <a:ext cx="6333744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4315968 w 6096000"/>
                <a:gd name="connsiteY1" fmla="*/ 0 h 6858000"/>
                <a:gd name="connsiteX2" fmla="*/ 6096000 w 6096000"/>
                <a:gd name="connsiteY2" fmla="*/ 3429000 h 6858000"/>
                <a:gd name="connsiteX3" fmla="*/ 4315968 w 6096000"/>
                <a:gd name="connsiteY3" fmla="*/ 6858000 h 6858000"/>
                <a:gd name="connsiteX4" fmla="*/ 0 w 6096000"/>
                <a:gd name="connsiteY4" fmla="*/ 6858000 h 6858000"/>
                <a:gd name="connsiteX5" fmla="*/ 0 w 6096000"/>
                <a:gd name="connsiteY5" fmla="*/ 0 h 6858000"/>
                <a:gd name="connsiteX0" fmla="*/ 0 w 6333744"/>
                <a:gd name="connsiteY0" fmla="*/ 0 h 6858000"/>
                <a:gd name="connsiteX1" fmla="*/ 4315968 w 6333744"/>
                <a:gd name="connsiteY1" fmla="*/ 0 h 6858000"/>
                <a:gd name="connsiteX2" fmla="*/ 6333744 w 6333744"/>
                <a:gd name="connsiteY2" fmla="*/ 3502152 h 6858000"/>
                <a:gd name="connsiteX3" fmla="*/ 4315968 w 6333744"/>
                <a:gd name="connsiteY3" fmla="*/ 6858000 h 6858000"/>
                <a:gd name="connsiteX4" fmla="*/ 0 w 6333744"/>
                <a:gd name="connsiteY4" fmla="*/ 6858000 h 6858000"/>
                <a:gd name="connsiteX5" fmla="*/ 0 w 6333744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3744" h="6858000">
                  <a:moveTo>
                    <a:pt x="0" y="0"/>
                  </a:moveTo>
                  <a:lnTo>
                    <a:pt x="4315968" y="0"/>
                  </a:lnTo>
                  <a:lnTo>
                    <a:pt x="6333744" y="3502152"/>
                  </a:lnTo>
                  <a:lnTo>
                    <a:pt x="431596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C36025B-6ED2-D14D-ABD3-56BADA077893}"/>
                </a:ext>
              </a:extLst>
            </p:cNvPr>
            <p:cNvSpPr/>
            <p:nvPr/>
          </p:nvSpPr>
          <p:spPr>
            <a:xfrm>
              <a:off x="4815840" y="239112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521265 w 1046866"/>
                <a:gd name="connsiteY1" fmla="*/ 0 h 900000"/>
                <a:gd name="connsiteX2" fmla="*/ 1046866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521265" y="0"/>
                  </a:lnTo>
                  <a:lnTo>
                    <a:pt x="1046866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C3E0D1B-9AC0-AA44-B33B-F8557DE0827D}"/>
                </a:ext>
              </a:extLst>
            </p:cNvPr>
            <p:cNvSpPr/>
            <p:nvPr/>
          </p:nvSpPr>
          <p:spPr>
            <a:xfrm>
              <a:off x="5492497" y="1510128"/>
              <a:ext cx="1112483" cy="900000"/>
            </a:xfrm>
            <a:custGeom>
              <a:avLst/>
              <a:gdLst>
                <a:gd name="connsiteX0" fmla="*/ 450000 w 1112483"/>
                <a:gd name="connsiteY0" fmla="*/ 0 h 900000"/>
                <a:gd name="connsiteX1" fmla="*/ 586883 w 1112483"/>
                <a:gd name="connsiteY1" fmla="*/ 0 h 900000"/>
                <a:gd name="connsiteX2" fmla="*/ 1112483 w 1112483"/>
                <a:gd name="connsiteY2" fmla="*/ 900000 h 900000"/>
                <a:gd name="connsiteX3" fmla="*/ 450000 w 1112483"/>
                <a:gd name="connsiteY3" fmla="*/ 900000 h 900000"/>
                <a:gd name="connsiteX4" fmla="*/ 0 w 1112483"/>
                <a:gd name="connsiteY4" fmla="*/ 450000 h 900000"/>
                <a:gd name="connsiteX5" fmla="*/ 450000 w 111248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2483" h="900000">
                  <a:moveTo>
                    <a:pt x="450000" y="0"/>
                  </a:moveTo>
                  <a:lnTo>
                    <a:pt x="586883" y="0"/>
                  </a:lnTo>
                  <a:lnTo>
                    <a:pt x="111248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4C66C07-8281-2D40-BCBC-FAFF2CC1779A}"/>
                </a:ext>
              </a:extLst>
            </p:cNvPr>
            <p:cNvSpPr/>
            <p:nvPr/>
          </p:nvSpPr>
          <p:spPr>
            <a:xfrm>
              <a:off x="6096000" y="2979000"/>
              <a:ext cx="1104000" cy="900000"/>
            </a:xfrm>
            <a:custGeom>
              <a:avLst/>
              <a:gdLst>
                <a:gd name="connsiteX0" fmla="*/ 450000 w 1104000"/>
                <a:gd name="connsiteY0" fmla="*/ 0 h 900000"/>
                <a:gd name="connsiteX1" fmla="*/ 841200 w 1104000"/>
                <a:gd name="connsiteY1" fmla="*/ 0 h 900000"/>
                <a:gd name="connsiteX2" fmla="*/ 1104000 w 1104000"/>
                <a:gd name="connsiteY2" fmla="*/ 450000 h 900000"/>
                <a:gd name="connsiteX3" fmla="*/ 841200 w 1104000"/>
                <a:gd name="connsiteY3" fmla="*/ 900000 h 900000"/>
                <a:gd name="connsiteX4" fmla="*/ 450000 w 1104000"/>
                <a:gd name="connsiteY4" fmla="*/ 900000 h 900000"/>
                <a:gd name="connsiteX5" fmla="*/ 0 w 1104000"/>
                <a:gd name="connsiteY5" fmla="*/ 450000 h 900000"/>
                <a:gd name="connsiteX6" fmla="*/ 450000 w 1104000"/>
                <a:gd name="connsiteY6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4000" h="900000">
                  <a:moveTo>
                    <a:pt x="450000" y="0"/>
                  </a:moveTo>
                  <a:lnTo>
                    <a:pt x="841200" y="0"/>
                  </a:lnTo>
                  <a:lnTo>
                    <a:pt x="1104000" y="450000"/>
                  </a:lnTo>
                  <a:lnTo>
                    <a:pt x="841200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D79E954-FF29-A640-9DBE-7F2A1D04CEE3}"/>
                </a:ext>
              </a:extLst>
            </p:cNvPr>
            <p:cNvSpPr/>
            <p:nvPr/>
          </p:nvSpPr>
          <p:spPr>
            <a:xfrm>
              <a:off x="5385121" y="4348944"/>
              <a:ext cx="1277633" cy="900000"/>
            </a:xfrm>
            <a:custGeom>
              <a:avLst/>
              <a:gdLst>
                <a:gd name="connsiteX0" fmla="*/ 450000 w 1277633"/>
                <a:gd name="connsiteY0" fmla="*/ 0 h 900000"/>
                <a:gd name="connsiteX1" fmla="*/ 1277633 w 1277633"/>
                <a:gd name="connsiteY1" fmla="*/ 0 h 900000"/>
                <a:gd name="connsiteX2" fmla="*/ 752033 w 1277633"/>
                <a:gd name="connsiteY2" fmla="*/ 900000 h 900000"/>
                <a:gd name="connsiteX3" fmla="*/ 450000 w 1277633"/>
                <a:gd name="connsiteY3" fmla="*/ 900000 h 900000"/>
                <a:gd name="connsiteX4" fmla="*/ 0 w 1277633"/>
                <a:gd name="connsiteY4" fmla="*/ 450000 h 900000"/>
                <a:gd name="connsiteX5" fmla="*/ 450000 w 127763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7633" h="900000">
                  <a:moveTo>
                    <a:pt x="450000" y="0"/>
                  </a:moveTo>
                  <a:lnTo>
                    <a:pt x="1277633" y="0"/>
                  </a:lnTo>
                  <a:lnTo>
                    <a:pt x="75203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EBF0EB-F518-4E4B-85B8-909452013A8C}"/>
                </a:ext>
              </a:extLst>
            </p:cNvPr>
            <p:cNvSpPr/>
            <p:nvPr/>
          </p:nvSpPr>
          <p:spPr>
            <a:xfrm>
              <a:off x="4815840" y="5718888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1046866 w 1046866"/>
                <a:gd name="connsiteY1" fmla="*/ 0 h 900000"/>
                <a:gd name="connsiteX2" fmla="*/ 521265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1046866" y="0"/>
                  </a:lnTo>
                  <a:lnTo>
                    <a:pt x="521265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Pentagon 21">
            <a:extLst>
              <a:ext uri="{FF2B5EF4-FFF2-40B4-BE49-F238E27FC236}">
                <a16:creationId xmlns:a16="http://schemas.microsoft.com/office/drawing/2014/main" id="{4705ABCC-0946-D545-B49E-2A2692114494}"/>
              </a:ext>
            </a:extLst>
          </p:cNvPr>
          <p:cNvSpPr/>
          <p:nvPr/>
        </p:nvSpPr>
        <p:spPr>
          <a:xfrm>
            <a:off x="-298799" y="38520"/>
            <a:ext cx="6096000" cy="6858000"/>
          </a:xfrm>
          <a:prstGeom prst="homePlate">
            <a:avLst>
              <a:gd name="adj" fmla="val 292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A59265DF-133D-3A45-924F-8DA41C2A4EA7}"/>
              </a:ext>
            </a:extLst>
          </p:cNvPr>
          <p:cNvSpPr/>
          <p:nvPr/>
        </p:nvSpPr>
        <p:spPr>
          <a:xfrm>
            <a:off x="-710879" y="38520"/>
            <a:ext cx="6096000" cy="6858000"/>
          </a:xfrm>
          <a:prstGeom prst="homePlate">
            <a:avLst>
              <a:gd name="adj" fmla="val 29200"/>
            </a:avLst>
          </a:prstGeom>
          <a:blipFill dpi="0" rotWithShape="1">
            <a:blip r:embed="rId2"/>
            <a:srcRect/>
            <a:stretch>
              <a:fillRect l="-15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9CAD04B7-367D-9046-B842-75FE74CF9608}"/>
              </a:ext>
            </a:extLst>
          </p:cNvPr>
          <p:cNvSpPr/>
          <p:nvPr/>
        </p:nvSpPr>
        <p:spPr>
          <a:xfrm>
            <a:off x="-745675" y="-38520"/>
            <a:ext cx="6096000" cy="6935040"/>
          </a:xfrm>
          <a:prstGeom prst="homePlate">
            <a:avLst>
              <a:gd name="adj" fmla="val 29200"/>
            </a:avLst>
          </a:prstGeom>
          <a:blipFill dpi="0" rotWithShape="1">
            <a:blip r:embed="rId3">
              <a:alphaModFix amt="80000"/>
            </a:blip>
            <a:srcRect/>
            <a:stretch>
              <a:fillRect l="-14000" r="-2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D7E029-298C-614B-9D0C-A799EFB24F47}"/>
              </a:ext>
            </a:extLst>
          </p:cNvPr>
          <p:cNvSpPr/>
          <p:nvPr/>
        </p:nvSpPr>
        <p:spPr>
          <a:xfrm>
            <a:off x="336515" y="2513317"/>
            <a:ext cx="4729180" cy="1754326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TIPS </a:t>
            </a:r>
            <a:r>
              <a:rPr lang="en-US" sz="54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MENDAKI</a:t>
            </a:r>
          </a:p>
          <a:p>
            <a:pPr algn="ctr"/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GUNUNG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Graphic 27" descr="Bullseye">
            <a:extLst>
              <a:ext uri="{FF2B5EF4-FFF2-40B4-BE49-F238E27FC236}">
                <a16:creationId xmlns:a16="http://schemas.microsoft.com/office/drawing/2014/main" id="{071EA2EB-D75F-8E49-A866-74AB30428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90784" y="263232"/>
            <a:ext cx="914400" cy="914400"/>
          </a:xfrm>
          <a:prstGeom prst="rect">
            <a:avLst/>
          </a:prstGeom>
        </p:spPr>
      </p:pic>
      <p:pic>
        <p:nvPicPr>
          <p:cNvPr id="30" name="Graphic 29" descr="Single gear">
            <a:extLst>
              <a:ext uri="{FF2B5EF4-FFF2-40B4-BE49-F238E27FC236}">
                <a16:creationId xmlns:a16="http://schemas.microsoft.com/office/drawing/2014/main" id="{1CB2D11B-8941-F24C-82F3-1C7126705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2754" y="1551960"/>
            <a:ext cx="914400" cy="914400"/>
          </a:xfrm>
          <a:prstGeom prst="rect">
            <a:avLst/>
          </a:prstGeom>
        </p:spPr>
      </p:pic>
      <p:pic>
        <p:nvPicPr>
          <p:cNvPr id="32" name="Graphic 31" descr="Suitcase">
            <a:extLst>
              <a:ext uri="{FF2B5EF4-FFF2-40B4-BE49-F238E27FC236}">
                <a16:creationId xmlns:a16="http://schemas.microsoft.com/office/drawing/2014/main" id="{6F9AC503-2738-7B48-A4D5-0774DC69A1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07557" y="2958084"/>
            <a:ext cx="914400" cy="914400"/>
          </a:xfrm>
          <a:prstGeom prst="rect">
            <a:avLst/>
          </a:prstGeom>
        </p:spPr>
      </p:pic>
      <p:pic>
        <p:nvPicPr>
          <p:cNvPr id="34" name="Graphic 33" descr="Palette">
            <a:extLst>
              <a:ext uri="{FF2B5EF4-FFF2-40B4-BE49-F238E27FC236}">
                <a16:creationId xmlns:a16="http://schemas.microsoft.com/office/drawing/2014/main" id="{1304BC33-2334-C043-9D78-3C9815A096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55002" y="4375872"/>
            <a:ext cx="914400" cy="914400"/>
          </a:xfrm>
          <a:prstGeom prst="rect">
            <a:avLst/>
          </a:prstGeom>
        </p:spPr>
      </p:pic>
      <p:pic>
        <p:nvPicPr>
          <p:cNvPr id="36" name="Graphic 35" descr="Clapper board">
            <a:extLst>
              <a:ext uri="{FF2B5EF4-FFF2-40B4-BE49-F238E27FC236}">
                <a16:creationId xmlns:a16="http://schemas.microsoft.com/office/drawing/2014/main" id="{3AC23FA4-37FB-C341-A37F-EEBBAB56744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850203" y="5689404"/>
            <a:ext cx="738720" cy="73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42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10" grpId="0" animBg="1"/>
      <p:bldP spid="4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>
            <a:extLst>
              <a:ext uri="{FF2B5EF4-FFF2-40B4-BE49-F238E27FC236}">
                <a16:creationId xmlns:a16="http://schemas.microsoft.com/office/drawing/2014/main" id="{341DD13B-8287-1F46-B790-C3B81685D0DB}"/>
              </a:ext>
            </a:extLst>
          </p:cNvPr>
          <p:cNvSpPr/>
          <p:nvPr/>
        </p:nvSpPr>
        <p:spPr>
          <a:xfrm>
            <a:off x="5337106" y="239112"/>
            <a:ext cx="4518735" cy="900000"/>
          </a:xfrm>
          <a:custGeom>
            <a:avLst/>
            <a:gdLst>
              <a:gd name="connsiteX0" fmla="*/ 0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525601 w 4518735"/>
              <a:gd name="connsiteY4" fmla="*/ 900000 h 900000"/>
              <a:gd name="connsiteX5" fmla="*/ 0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0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525601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7500"/>
            <a:endParaRPr lang="en-US" dirty="0">
              <a:solidFill>
                <a:schemeClr val="tx1"/>
              </a:solidFill>
            </a:endParaRPr>
          </a:p>
          <a:p>
            <a:pPr marL="273050"/>
            <a:r>
              <a:rPr lang="en-US" dirty="0">
                <a:solidFill>
                  <a:schemeClr val="tx1"/>
                </a:solidFill>
              </a:rPr>
              <a:t>Minim </a:t>
            </a:r>
            <a:r>
              <a:rPr lang="en-US" dirty="0" err="1">
                <a:solidFill>
                  <a:schemeClr val="tx1"/>
                </a:solidFill>
              </a:rPr>
              <a:t>pengetahuan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dilalui</a:t>
            </a:r>
            <a:endParaRPr lang="en-US" dirty="0">
              <a:solidFill>
                <a:schemeClr val="tx1"/>
              </a:solidFill>
            </a:endParaRPr>
          </a:p>
          <a:p>
            <a:pPr marL="3175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AD16B0C-47F2-6947-B5CE-255275448A3C}"/>
              </a:ext>
            </a:extLst>
          </p:cNvPr>
          <p:cNvSpPr/>
          <p:nvPr/>
        </p:nvSpPr>
        <p:spPr>
          <a:xfrm>
            <a:off x="6079380" y="1510128"/>
            <a:ext cx="4453117" cy="900000"/>
          </a:xfrm>
          <a:custGeom>
            <a:avLst/>
            <a:gdLst>
              <a:gd name="connsiteX0" fmla="*/ 0 w 4453117"/>
              <a:gd name="connsiteY0" fmla="*/ 0 h 900000"/>
              <a:gd name="connsiteX1" fmla="*/ 4003117 w 4453117"/>
              <a:gd name="connsiteY1" fmla="*/ 0 h 900000"/>
              <a:gd name="connsiteX2" fmla="*/ 4453117 w 4453117"/>
              <a:gd name="connsiteY2" fmla="*/ 450000 h 900000"/>
              <a:gd name="connsiteX3" fmla="*/ 4003117 w 4453117"/>
              <a:gd name="connsiteY3" fmla="*/ 900000 h 900000"/>
              <a:gd name="connsiteX4" fmla="*/ 525600 w 4453117"/>
              <a:gd name="connsiteY4" fmla="*/ 900000 h 900000"/>
              <a:gd name="connsiteX5" fmla="*/ 0 w 445311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53117" h="900000">
                <a:moveTo>
                  <a:pt x="0" y="0"/>
                </a:moveTo>
                <a:lnTo>
                  <a:pt x="4003117" y="0"/>
                </a:lnTo>
                <a:cubicBezTo>
                  <a:pt x="4251645" y="0"/>
                  <a:pt x="4453117" y="201472"/>
                  <a:pt x="4453117" y="450000"/>
                </a:cubicBezTo>
                <a:cubicBezTo>
                  <a:pt x="4453117" y="698528"/>
                  <a:pt x="4251645" y="900000"/>
                  <a:pt x="4003117" y="900000"/>
                </a:cubicBezTo>
                <a:lnTo>
                  <a:pt x="525600" y="90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/>
            <a:r>
              <a:rPr lang="en-US" dirty="0">
                <a:solidFill>
                  <a:schemeClr val="tx1"/>
                </a:solidFill>
              </a:rPr>
              <a:t>Minim </a:t>
            </a:r>
            <a:r>
              <a:rPr lang="en-US" dirty="0" err="1">
                <a:solidFill>
                  <a:schemeClr val="tx1"/>
                </a:solidFill>
              </a:rPr>
              <a:t>pengetahuan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dilalui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F2A0567E-CF36-E146-B4F0-0E4E327DEBE5}"/>
              </a:ext>
            </a:extLst>
          </p:cNvPr>
          <p:cNvSpPr/>
          <p:nvPr/>
        </p:nvSpPr>
        <p:spPr>
          <a:xfrm>
            <a:off x="6937200" y="2979000"/>
            <a:ext cx="4198800" cy="900000"/>
          </a:xfrm>
          <a:custGeom>
            <a:avLst/>
            <a:gdLst>
              <a:gd name="connsiteX0" fmla="*/ 0 w 4198800"/>
              <a:gd name="connsiteY0" fmla="*/ 0 h 900000"/>
              <a:gd name="connsiteX1" fmla="*/ 3748800 w 4198800"/>
              <a:gd name="connsiteY1" fmla="*/ 0 h 900000"/>
              <a:gd name="connsiteX2" fmla="*/ 4198800 w 4198800"/>
              <a:gd name="connsiteY2" fmla="*/ 450000 h 900000"/>
              <a:gd name="connsiteX3" fmla="*/ 3748800 w 4198800"/>
              <a:gd name="connsiteY3" fmla="*/ 900000 h 900000"/>
              <a:gd name="connsiteX4" fmla="*/ 0 w 4198800"/>
              <a:gd name="connsiteY4" fmla="*/ 900000 h 900000"/>
              <a:gd name="connsiteX5" fmla="*/ 262800 w 4198800"/>
              <a:gd name="connsiteY5" fmla="*/ 450000 h 900000"/>
              <a:gd name="connsiteX6" fmla="*/ 0 w 4198800"/>
              <a:gd name="connsiteY6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98800" h="900000">
                <a:moveTo>
                  <a:pt x="0" y="0"/>
                </a:moveTo>
                <a:lnTo>
                  <a:pt x="3748800" y="0"/>
                </a:lnTo>
                <a:cubicBezTo>
                  <a:pt x="3997328" y="0"/>
                  <a:pt x="4198800" y="201472"/>
                  <a:pt x="4198800" y="450000"/>
                </a:cubicBezTo>
                <a:cubicBezTo>
                  <a:pt x="4198800" y="698528"/>
                  <a:pt x="3997328" y="900000"/>
                  <a:pt x="3748800" y="900000"/>
                </a:cubicBezTo>
                <a:lnTo>
                  <a:pt x="0" y="900000"/>
                </a:lnTo>
                <a:lnTo>
                  <a:pt x="262800" y="450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0188"/>
            <a:r>
              <a:rPr lang="en-US" sz="2000" dirty="0" err="1">
                <a:solidFill>
                  <a:schemeClr val="tx1"/>
                </a:solidFill>
              </a:rPr>
              <a:t>Terjadi</a:t>
            </a:r>
            <a:r>
              <a:rPr lang="en-US" sz="2000" dirty="0">
                <a:solidFill>
                  <a:schemeClr val="tx1"/>
                </a:solidFill>
              </a:rPr>
              <a:t> gap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perbedaan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pendapat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3644B12-5514-364C-B40F-2B0E7772F247}"/>
              </a:ext>
            </a:extLst>
          </p:cNvPr>
          <p:cNvSpPr/>
          <p:nvPr/>
        </p:nvSpPr>
        <p:spPr>
          <a:xfrm>
            <a:off x="6137154" y="4348944"/>
            <a:ext cx="4287967" cy="900000"/>
          </a:xfrm>
          <a:custGeom>
            <a:avLst/>
            <a:gdLst>
              <a:gd name="connsiteX0" fmla="*/ 525600 w 4287967"/>
              <a:gd name="connsiteY0" fmla="*/ 0 h 900000"/>
              <a:gd name="connsiteX1" fmla="*/ 3837967 w 4287967"/>
              <a:gd name="connsiteY1" fmla="*/ 0 h 900000"/>
              <a:gd name="connsiteX2" fmla="*/ 4287967 w 4287967"/>
              <a:gd name="connsiteY2" fmla="*/ 450000 h 900000"/>
              <a:gd name="connsiteX3" fmla="*/ 3837967 w 4287967"/>
              <a:gd name="connsiteY3" fmla="*/ 900000 h 900000"/>
              <a:gd name="connsiteX4" fmla="*/ 0 w 4287967"/>
              <a:gd name="connsiteY4" fmla="*/ 900000 h 900000"/>
              <a:gd name="connsiteX5" fmla="*/ 525600 w 4287967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7967" h="900000">
                <a:moveTo>
                  <a:pt x="525600" y="0"/>
                </a:moveTo>
                <a:lnTo>
                  <a:pt x="3837967" y="0"/>
                </a:lnTo>
                <a:cubicBezTo>
                  <a:pt x="4086495" y="0"/>
                  <a:pt x="4287967" y="201472"/>
                  <a:pt x="4287967" y="450000"/>
                </a:cubicBezTo>
                <a:cubicBezTo>
                  <a:pt x="4287967" y="698528"/>
                  <a:pt x="4086495" y="900000"/>
                  <a:pt x="3837967" y="900000"/>
                </a:cubicBezTo>
                <a:lnTo>
                  <a:pt x="0" y="900000"/>
                </a:lnTo>
                <a:lnTo>
                  <a:pt x="525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/>
            <a:r>
              <a:rPr lang="en-US" sz="2000" dirty="0">
                <a:solidFill>
                  <a:schemeClr val="tx1"/>
                </a:solidFill>
              </a:rPr>
              <a:t>Gas </a:t>
            </a:r>
            <a:r>
              <a:rPr lang="en-US" sz="2000" dirty="0" err="1">
                <a:solidFill>
                  <a:schemeClr val="tx1"/>
                </a:solidFill>
              </a:rPr>
              <a:t>beracun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Tebing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longsor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DFD1A0EE-D8B8-B642-994A-1999793450D5}"/>
              </a:ext>
            </a:extLst>
          </p:cNvPr>
          <p:cNvSpPr/>
          <p:nvPr/>
        </p:nvSpPr>
        <p:spPr>
          <a:xfrm>
            <a:off x="5337106" y="5718888"/>
            <a:ext cx="4518735" cy="900000"/>
          </a:xfrm>
          <a:custGeom>
            <a:avLst/>
            <a:gdLst>
              <a:gd name="connsiteX0" fmla="*/ 525601 w 4518735"/>
              <a:gd name="connsiteY0" fmla="*/ 0 h 900000"/>
              <a:gd name="connsiteX1" fmla="*/ 4068735 w 4518735"/>
              <a:gd name="connsiteY1" fmla="*/ 0 h 900000"/>
              <a:gd name="connsiteX2" fmla="*/ 4518735 w 4518735"/>
              <a:gd name="connsiteY2" fmla="*/ 450000 h 900000"/>
              <a:gd name="connsiteX3" fmla="*/ 4068735 w 4518735"/>
              <a:gd name="connsiteY3" fmla="*/ 900000 h 900000"/>
              <a:gd name="connsiteX4" fmla="*/ 0 w 4518735"/>
              <a:gd name="connsiteY4" fmla="*/ 900000 h 900000"/>
              <a:gd name="connsiteX5" fmla="*/ 525601 w 4518735"/>
              <a:gd name="connsiteY5" fmla="*/ 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18735" h="900000">
                <a:moveTo>
                  <a:pt x="525601" y="0"/>
                </a:moveTo>
                <a:lnTo>
                  <a:pt x="4068735" y="0"/>
                </a:lnTo>
                <a:cubicBezTo>
                  <a:pt x="4317263" y="0"/>
                  <a:pt x="4518735" y="201472"/>
                  <a:pt x="4518735" y="450000"/>
                </a:cubicBezTo>
                <a:cubicBezTo>
                  <a:pt x="4518735" y="698528"/>
                  <a:pt x="4317263" y="900000"/>
                  <a:pt x="4068735" y="900000"/>
                </a:cubicBezTo>
                <a:lnTo>
                  <a:pt x="0" y="900000"/>
                </a:lnTo>
                <a:lnTo>
                  <a:pt x="525601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/>
            <a:r>
              <a:rPr lang="en-US" sz="2000" dirty="0" err="1">
                <a:solidFill>
                  <a:schemeClr val="tx1"/>
                </a:solidFill>
              </a:rPr>
              <a:t>Kebakaran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Hutan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0FD0BA3D-01C1-D241-B8C1-BFB38D3ADD98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homePlate">
            <a:avLst>
              <a:gd name="adj" fmla="val 2920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94D59A9-EA41-834C-93EC-FB09A65E8FC1}"/>
              </a:ext>
            </a:extLst>
          </p:cNvPr>
          <p:cNvGrpSpPr/>
          <p:nvPr/>
        </p:nvGrpSpPr>
        <p:grpSpPr>
          <a:xfrm>
            <a:off x="841200" y="-38520"/>
            <a:ext cx="6358800" cy="6858000"/>
            <a:chOff x="841200" y="-38520"/>
            <a:chExt cx="6358800" cy="6858000"/>
          </a:xfrm>
        </p:grpSpPr>
        <p:sp>
          <p:nvSpPr>
            <p:cNvPr id="21" name="Pentagon 20">
              <a:extLst>
                <a:ext uri="{FF2B5EF4-FFF2-40B4-BE49-F238E27FC236}">
                  <a16:creationId xmlns:a16="http://schemas.microsoft.com/office/drawing/2014/main" id="{66A20E67-49BE-DC49-824A-7C1832C4F7BA}"/>
                </a:ext>
              </a:extLst>
            </p:cNvPr>
            <p:cNvSpPr/>
            <p:nvPr/>
          </p:nvSpPr>
          <p:spPr>
            <a:xfrm>
              <a:off x="841200" y="-38520"/>
              <a:ext cx="6333744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4315968 w 6096000"/>
                <a:gd name="connsiteY1" fmla="*/ 0 h 6858000"/>
                <a:gd name="connsiteX2" fmla="*/ 6096000 w 6096000"/>
                <a:gd name="connsiteY2" fmla="*/ 3429000 h 6858000"/>
                <a:gd name="connsiteX3" fmla="*/ 4315968 w 6096000"/>
                <a:gd name="connsiteY3" fmla="*/ 6858000 h 6858000"/>
                <a:gd name="connsiteX4" fmla="*/ 0 w 6096000"/>
                <a:gd name="connsiteY4" fmla="*/ 6858000 h 6858000"/>
                <a:gd name="connsiteX5" fmla="*/ 0 w 6096000"/>
                <a:gd name="connsiteY5" fmla="*/ 0 h 6858000"/>
                <a:gd name="connsiteX0" fmla="*/ 0 w 6333744"/>
                <a:gd name="connsiteY0" fmla="*/ 0 h 6858000"/>
                <a:gd name="connsiteX1" fmla="*/ 4315968 w 6333744"/>
                <a:gd name="connsiteY1" fmla="*/ 0 h 6858000"/>
                <a:gd name="connsiteX2" fmla="*/ 6333744 w 6333744"/>
                <a:gd name="connsiteY2" fmla="*/ 3502152 h 6858000"/>
                <a:gd name="connsiteX3" fmla="*/ 4315968 w 6333744"/>
                <a:gd name="connsiteY3" fmla="*/ 6858000 h 6858000"/>
                <a:gd name="connsiteX4" fmla="*/ 0 w 6333744"/>
                <a:gd name="connsiteY4" fmla="*/ 6858000 h 6858000"/>
                <a:gd name="connsiteX5" fmla="*/ 0 w 6333744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3744" h="6858000">
                  <a:moveTo>
                    <a:pt x="0" y="0"/>
                  </a:moveTo>
                  <a:lnTo>
                    <a:pt x="4315968" y="0"/>
                  </a:lnTo>
                  <a:lnTo>
                    <a:pt x="6333744" y="3502152"/>
                  </a:lnTo>
                  <a:lnTo>
                    <a:pt x="431596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0C36025B-6ED2-D14D-ABD3-56BADA077893}"/>
                </a:ext>
              </a:extLst>
            </p:cNvPr>
            <p:cNvSpPr/>
            <p:nvPr/>
          </p:nvSpPr>
          <p:spPr>
            <a:xfrm>
              <a:off x="4815840" y="239112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521265 w 1046866"/>
                <a:gd name="connsiteY1" fmla="*/ 0 h 900000"/>
                <a:gd name="connsiteX2" fmla="*/ 1046866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521265" y="0"/>
                  </a:lnTo>
                  <a:lnTo>
                    <a:pt x="1046866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C3E0D1B-9AC0-AA44-B33B-F8557DE0827D}"/>
                </a:ext>
              </a:extLst>
            </p:cNvPr>
            <p:cNvSpPr/>
            <p:nvPr/>
          </p:nvSpPr>
          <p:spPr>
            <a:xfrm>
              <a:off x="5492497" y="1510128"/>
              <a:ext cx="1112483" cy="900000"/>
            </a:xfrm>
            <a:custGeom>
              <a:avLst/>
              <a:gdLst>
                <a:gd name="connsiteX0" fmla="*/ 450000 w 1112483"/>
                <a:gd name="connsiteY0" fmla="*/ 0 h 900000"/>
                <a:gd name="connsiteX1" fmla="*/ 586883 w 1112483"/>
                <a:gd name="connsiteY1" fmla="*/ 0 h 900000"/>
                <a:gd name="connsiteX2" fmla="*/ 1112483 w 1112483"/>
                <a:gd name="connsiteY2" fmla="*/ 900000 h 900000"/>
                <a:gd name="connsiteX3" fmla="*/ 450000 w 1112483"/>
                <a:gd name="connsiteY3" fmla="*/ 900000 h 900000"/>
                <a:gd name="connsiteX4" fmla="*/ 0 w 1112483"/>
                <a:gd name="connsiteY4" fmla="*/ 450000 h 900000"/>
                <a:gd name="connsiteX5" fmla="*/ 450000 w 111248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2483" h="900000">
                  <a:moveTo>
                    <a:pt x="450000" y="0"/>
                  </a:moveTo>
                  <a:lnTo>
                    <a:pt x="586883" y="0"/>
                  </a:lnTo>
                  <a:lnTo>
                    <a:pt x="111248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4C66C07-8281-2D40-BCBC-FAFF2CC1779A}"/>
                </a:ext>
              </a:extLst>
            </p:cNvPr>
            <p:cNvSpPr/>
            <p:nvPr/>
          </p:nvSpPr>
          <p:spPr>
            <a:xfrm>
              <a:off x="6096000" y="2979000"/>
              <a:ext cx="1104000" cy="900000"/>
            </a:xfrm>
            <a:custGeom>
              <a:avLst/>
              <a:gdLst>
                <a:gd name="connsiteX0" fmla="*/ 450000 w 1104000"/>
                <a:gd name="connsiteY0" fmla="*/ 0 h 900000"/>
                <a:gd name="connsiteX1" fmla="*/ 841200 w 1104000"/>
                <a:gd name="connsiteY1" fmla="*/ 0 h 900000"/>
                <a:gd name="connsiteX2" fmla="*/ 1104000 w 1104000"/>
                <a:gd name="connsiteY2" fmla="*/ 450000 h 900000"/>
                <a:gd name="connsiteX3" fmla="*/ 841200 w 1104000"/>
                <a:gd name="connsiteY3" fmla="*/ 900000 h 900000"/>
                <a:gd name="connsiteX4" fmla="*/ 450000 w 1104000"/>
                <a:gd name="connsiteY4" fmla="*/ 900000 h 900000"/>
                <a:gd name="connsiteX5" fmla="*/ 0 w 1104000"/>
                <a:gd name="connsiteY5" fmla="*/ 450000 h 900000"/>
                <a:gd name="connsiteX6" fmla="*/ 450000 w 1104000"/>
                <a:gd name="connsiteY6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4000" h="900000">
                  <a:moveTo>
                    <a:pt x="450000" y="0"/>
                  </a:moveTo>
                  <a:lnTo>
                    <a:pt x="841200" y="0"/>
                  </a:lnTo>
                  <a:lnTo>
                    <a:pt x="1104000" y="450000"/>
                  </a:lnTo>
                  <a:lnTo>
                    <a:pt x="841200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FD79E954-FF29-A640-9DBE-7F2A1D04CEE3}"/>
                </a:ext>
              </a:extLst>
            </p:cNvPr>
            <p:cNvSpPr/>
            <p:nvPr/>
          </p:nvSpPr>
          <p:spPr>
            <a:xfrm>
              <a:off x="5385121" y="4348944"/>
              <a:ext cx="1277633" cy="900000"/>
            </a:xfrm>
            <a:custGeom>
              <a:avLst/>
              <a:gdLst>
                <a:gd name="connsiteX0" fmla="*/ 450000 w 1277633"/>
                <a:gd name="connsiteY0" fmla="*/ 0 h 900000"/>
                <a:gd name="connsiteX1" fmla="*/ 1277633 w 1277633"/>
                <a:gd name="connsiteY1" fmla="*/ 0 h 900000"/>
                <a:gd name="connsiteX2" fmla="*/ 752033 w 1277633"/>
                <a:gd name="connsiteY2" fmla="*/ 900000 h 900000"/>
                <a:gd name="connsiteX3" fmla="*/ 450000 w 1277633"/>
                <a:gd name="connsiteY3" fmla="*/ 900000 h 900000"/>
                <a:gd name="connsiteX4" fmla="*/ 0 w 1277633"/>
                <a:gd name="connsiteY4" fmla="*/ 450000 h 900000"/>
                <a:gd name="connsiteX5" fmla="*/ 450000 w 1277633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7633" h="900000">
                  <a:moveTo>
                    <a:pt x="450000" y="0"/>
                  </a:moveTo>
                  <a:lnTo>
                    <a:pt x="1277633" y="0"/>
                  </a:lnTo>
                  <a:lnTo>
                    <a:pt x="752033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0EBF0EB-F518-4E4B-85B8-909452013A8C}"/>
                </a:ext>
              </a:extLst>
            </p:cNvPr>
            <p:cNvSpPr/>
            <p:nvPr/>
          </p:nvSpPr>
          <p:spPr>
            <a:xfrm>
              <a:off x="4815840" y="5718888"/>
              <a:ext cx="1046866" cy="900000"/>
            </a:xfrm>
            <a:custGeom>
              <a:avLst/>
              <a:gdLst>
                <a:gd name="connsiteX0" fmla="*/ 450000 w 1046866"/>
                <a:gd name="connsiteY0" fmla="*/ 0 h 900000"/>
                <a:gd name="connsiteX1" fmla="*/ 1046866 w 1046866"/>
                <a:gd name="connsiteY1" fmla="*/ 0 h 900000"/>
                <a:gd name="connsiteX2" fmla="*/ 521265 w 1046866"/>
                <a:gd name="connsiteY2" fmla="*/ 900000 h 900000"/>
                <a:gd name="connsiteX3" fmla="*/ 450000 w 1046866"/>
                <a:gd name="connsiteY3" fmla="*/ 900000 h 900000"/>
                <a:gd name="connsiteX4" fmla="*/ 0 w 1046866"/>
                <a:gd name="connsiteY4" fmla="*/ 450000 h 900000"/>
                <a:gd name="connsiteX5" fmla="*/ 450000 w 1046866"/>
                <a:gd name="connsiteY5" fmla="*/ 0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6866" h="900000">
                  <a:moveTo>
                    <a:pt x="450000" y="0"/>
                  </a:moveTo>
                  <a:lnTo>
                    <a:pt x="1046866" y="0"/>
                  </a:lnTo>
                  <a:lnTo>
                    <a:pt x="521265" y="900000"/>
                  </a:lnTo>
                  <a:lnTo>
                    <a:pt x="450000" y="900000"/>
                  </a:lnTo>
                  <a:cubicBezTo>
                    <a:pt x="201472" y="900000"/>
                    <a:pt x="0" y="698528"/>
                    <a:pt x="0" y="450000"/>
                  </a:cubicBezTo>
                  <a:cubicBezTo>
                    <a:pt x="0" y="201472"/>
                    <a:pt x="201472" y="0"/>
                    <a:pt x="450000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Pentagon 21">
            <a:extLst>
              <a:ext uri="{FF2B5EF4-FFF2-40B4-BE49-F238E27FC236}">
                <a16:creationId xmlns:a16="http://schemas.microsoft.com/office/drawing/2014/main" id="{4705ABCC-0946-D545-B49E-2A2692114494}"/>
              </a:ext>
            </a:extLst>
          </p:cNvPr>
          <p:cNvSpPr/>
          <p:nvPr/>
        </p:nvSpPr>
        <p:spPr>
          <a:xfrm>
            <a:off x="-298799" y="38520"/>
            <a:ext cx="6096000" cy="6858000"/>
          </a:xfrm>
          <a:prstGeom prst="homePlate">
            <a:avLst>
              <a:gd name="adj" fmla="val 292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A59265DF-133D-3A45-924F-8DA41C2A4EA7}"/>
              </a:ext>
            </a:extLst>
          </p:cNvPr>
          <p:cNvSpPr/>
          <p:nvPr/>
        </p:nvSpPr>
        <p:spPr>
          <a:xfrm>
            <a:off x="-710879" y="38520"/>
            <a:ext cx="6096000" cy="6858000"/>
          </a:xfrm>
          <a:prstGeom prst="homePlate">
            <a:avLst>
              <a:gd name="adj" fmla="val 29200"/>
            </a:avLst>
          </a:prstGeom>
          <a:blipFill dpi="0" rotWithShape="1">
            <a:blip r:embed="rId2"/>
            <a:srcRect/>
            <a:stretch>
              <a:fillRect l="-15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9CAD04B7-367D-9046-B842-75FE74CF9608}"/>
              </a:ext>
            </a:extLst>
          </p:cNvPr>
          <p:cNvSpPr/>
          <p:nvPr/>
        </p:nvSpPr>
        <p:spPr>
          <a:xfrm>
            <a:off x="-745675" y="-38520"/>
            <a:ext cx="6096000" cy="6935040"/>
          </a:xfrm>
          <a:prstGeom prst="homePlate">
            <a:avLst>
              <a:gd name="adj" fmla="val 29200"/>
            </a:avLst>
          </a:prstGeom>
          <a:blipFill dpi="0" rotWithShape="1">
            <a:blip r:embed="rId3">
              <a:alphaModFix amt="80000"/>
            </a:blip>
            <a:srcRect/>
            <a:stretch>
              <a:fillRect l="-14000" r="-20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4D7E029-298C-614B-9D0C-A799EFB24F47}"/>
              </a:ext>
            </a:extLst>
          </p:cNvPr>
          <p:cNvSpPr/>
          <p:nvPr/>
        </p:nvSpPr>
        <p:spPr>
          <a:xfrm>
            <a:off x="229118" y="2513317"/>
            <a:ext cx="4943981" cy="1569660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PENYEBAB</a:t>
            </a:r>
            <a:r>
              <a:rPr lang="en-US" sz="3200" b="1" cap="none" spc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KECELAKAAN</a:t>
            </a:r>
          </a:p>
          <a:p>
            <a:pPr algn="ctr"/>
            <a:r>
              <a:rPr lang="en-US" sz="3200" b="1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MENDAKI</a:t>
            </a:r>
          </a:p>
          <a:p>
            <a:pPr algn="ctr"/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GUNUNG</a:t>
            </a:r>
            <a:endParaRPr lang="en-US" sz="32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Graphic 27" descr="Bullseye">
            <a:extLst>
              <a:ext uri="{FF2B5EF4-FFF2-40B4-BE49-F238E27FC236}">
                <a16:creationId xmlns:a16="http://schemas.microsoft.com/office/drawing/2014/main" id="{071EA2EB-D75F-8E49-A866-74AB304285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90784" y="263232"/>
            <a:ext cx="914400" cy="914400"/>
          </a:xfrm>
          <a:prstGeom prst="rect">
            <a:avLst/>
          </a:prstGeom>
        </p:spPr>
      </p:pic>
      <p:pic>
        <p:nvPicPr>
          <p:cNvPr id="30" name="Graphic 29" descr="Single gear">
            <a:extLst>
              <a:ext uri="{FF2B5EF4-FFF2-40B4-BE49-F238E27FC236}">
                <a16:creationId xmlns:a16="http://schemas.microsoft.com/office/drawing/2014/main" id="{1CB2D11B-8941-F24C-82F3-1C7126705C3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72754" y="1551960"/>
            <a:ext cx="914400" cy="914400"/>
          </a:xfrm>
          <a:prstGeom prst="rect">
            <a:avLst/>
          </a:prstGeom>
        </p:spPr>
      </p:pic>
      <p:pic>
        <p:nvPicPr>
          <p:cNvPr id="32" name="Graphic 31" descr="Suitcase">
            <a:extLst>
              <a:ext uri="{FF2B5EF4-FFF2-40B4-BE49-F238E27FC236}">
                <a16:creationId xmlns:a16="http://schemas.microsoft.com/office/drawing/2014/main" id="{6F9AC503-2738-7B48-A4D5-0774DC69A1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07557" y="2958084"/>
            <a:ext cx="914400" cy="914400"/>
          </a:xfrm>
          <a:prstGeom prst="rect">
            <a:avLst/>
          </a:prstGeom>
        </p:spPr>
      </p:pic>
      <p:pic>
        <p:nvPicPr>
          <p:cNvPr id="34" name="Graphic 33" descr="Palette">
            <a:extLst>
              <a:ext uri="{FF2B5EF4-FFF2-40B4-BE49-F238E27FC236}">
                <a16:creationId xmlns:a16="http://schemas.microsoft.com/office/drawing/2014/main" id="{1304BC33-2334-C043-9D78-3C9815A096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455002" y="4375872"/>
            <a:ext cx="914400" cy="914400"/>
          </a:xfrm>
          <a:prstGeom prst="rect">
            <a:avLst/>
          </a:prstGeom>
        </p:spPr>
      </p:pic>
      <p:pic>
        <p:nvPicPr>
          <p:cNvPr id="36" name="Graphic 35" descr="Clapper board">
            <a:extLst>
              <a:ext uri="{FF2B5EF4-FFF2-40B4-BE49-F238E27FC236}">
                <a16:creationId xmlns:a16="http://schemas.microsoft.com/office/drawing/2014/main" id="{3AC23FA4-37FB-C341-A37F-EEBBAB56744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850203" y="5689404"/>
            <a:ext cx="738720" cy="73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13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10" grpId="0" animBg="1"/>
      <p:bldP spid="4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FB276-E6C2-7943-B75D-7CFD19C6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 err="1"/>
              <a:t>Terima</a:t>
            </a:r>
            <a:r>
              <a:rPr lang="en-US" sz="9600" dirty="0"/>
              <a:t> Kasih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96920-E24B-9B46-A24B-738AF192D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2167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284</Words>
  <Application>Microsoft Macintosh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MENDAKI GUNUNG</vt:lpstr>
      <vt:lpstr>PowerPoint Presentation</vt:lpstr>
      <vt:lpstr>PowerPoint Presentation</vt:lpstr>
      <vt:lpstr>TUJUAN MENDAKI GUNUNG</vt:lpstr>
      <vt:lpstr>PowerPoint Presentation</vt:lpstr>
      <vt:lpstr>Manfaat Mendaki Gunung</vt:lpstr>
      <vt:lpstr>PowerPoint Presentation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MENDAKI GUNUNG</dc:title>
  <dc:creator>Microsoft Office User</dc:creator>
  <cp:lastModifiedBy>Microsoft Office User</cp:lastModifiedBy>
  <cp:revision>8</cp:revision>
  <dcterms:created xsi:type="dcterms:W3CDTF">2019-11-12T02:41:51Z</dcterms:created>
  <dcterms:modified xsi:type="dcterms:W3CDTF">2019-11-22T04:10:40Z</dcterms:modified>
</cp:coreProperties>
</file>