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0"/>
  </p:normalViewPr>
  <p:slideViewPr>
    <p:cSldViewPr snapToGrid="0" snapToObjects="1" showGuides="1">
      <p:cViewPr>
        <p:scale>
          <a:sx n="118" d="100"/>
          <a:sy n="118" d="100"/>
        </p:scale>
        <p:origin x="-24" y="-8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3.wdp"/><Relationship Id="rId5" Type="http://schemas.microsoft.com/office/2007/relationships/hdphoto" Target="../media/hdphoto2.wdp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8337F-56FC-A54B-B5DD-262B5C090B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Bersepeda</a:t>
            </a:r>
            <a:r>
              <a:rPr lang="en-US" dirty="0"/>
              <a:t> </a:t>
            </a:r>
            <a:r>
              <a:rPr lang="en-US" dirty="0" err="1"/>
              <a:t>Santai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0CF7E-9927-2149-9874-32BB87ED4A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 Willy Ihsan 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3A36A4-6216-A349-8691-9FB80864E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4157" y="816428"/>
            <a:ext cx="1970583" cy="20247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E8C1F6A-411E-AE43-8AD4-68C00644231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22" b="97248" l="2165" r="96537">
                        <a14:foregroundMark x1="9524" y1="94954" x2="9524" y2="94954"/>
                        <a14:foregroundMark x1="15584" y1="96789" x2="23377" y2="97248"/>
                        <a14:foregroundMark x1="2597" y1="71560" x2="5195" y2="66055"/>
                        <a14:foregroundMark x1="93506" y1="66972" x2="93506" y2="66972"/>
                        <a14:foregroundMark x1="85714" y1="95413" x2="90909" y2="93578"/>
                        <a14:foregroundMark x1="96104" y1="74771" x2="96537" y2="82569"/>
                        <a14:foregroundMark x1="21645" y1="6422" x2="23377" y2="688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6493" y="3429000"/>
            <a:ext cx="2933700" cy="2768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916388D-877D-ED4D-88C6-2356D69CBA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422" b="97248" l="2165" r="96537">
                        <a14:foregroundMark x1="9524" y1="94954" x2="9524" y2="94954"/>
                        <a14:foregroundMark x1="15584" y1="96789" x2="23377" y2="97248"/>
                        <a14:foregroundMark x1="2597" y1="71560" x2="5195" y2="66055"/>
                        <a14:foregroundMark x1="93506" y1="66972" x2="93506" y2="66972"/>
                        <a14:foregroundMark x1="85714" y1="95413" x2="90909" y2="93578"/>
                        <a14:foregroundMark x1="96104" y1="74771" x2="96537" y2="82569"/>
                        <a14:foregroundMark x1="21645" y1="6422" x2="23377" y2="688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84864" y="3762089"/>
            <a:ext cx="2533650" cy="23910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8538A88-2952-D349-B720-20452565F4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422" b="97248" l="2165" r="96537">
                        <a14:foregroundMark x1="9524" y1="94954" x2="9524" y2="94954"/>
                        <a14:foregroundMark x1="15584" y1="96789" x2="23377" y2="97248"/>
                        <a14:foregroundMark x1="2597" y1="71560" x2="5195" y2="66055"/>
                        <a14:foregroundMark x1="93506" y1="66972" x2="93506" y2="66972"/>
                        <a14:foregroundMark x1="85714" y1="95413" x2="90909" y2="93578"/>
                        <a14:foregroundMark x1="96104" y1="74771" x2="96537" y2="82569"/>
                        <a14:foregroundMark x1="21645" y1="6422" x2="23377" y2="688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68967" y="4214251"/>
            <a:ext cx="1936290" cy="182732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009688A-B709-9445-A1F8-66375B71FD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6422" b="97248" l="2165" r="96537">
                        <a14:foregroundMark x1="9524" y1="94954" x2="9524" y2="94954"/>
                        <a14:foregroundMark x1="15584" y1="96789" x2="23377" y2="97248"/>
                        <a14:foregroundMark x1="2597" y1="71560" x2="5195" y2="66055"/>
                        <a14:foregroundMark x1="93506" y1="66972" x2="93506" y2="66972"/>
                        <a14:foregroundMark x1="85714" y1="95413" x2="90909" y2="93578"/>
                        <a14:foregroundMark x1="96104" y1="74771" x2="96537" y2="82569"/>
                        <a14:foregroundMark x1="21645" y1="6422" x2="23377" y2="688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904646" y="4625175"/>
            <a:ext cx="1500861" cy="141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2917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9C62C-F71E-0746-8931-583174C46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sepeda</a:t>
            </a:r>
            <a:r>
              <a:rPr lang="en-US" dirty="0"/>
              <a:t> </a:t>
            </a:r>
            <a:r>
              <a:rPr lang="en-US" dirty="0" err="1"/>
              <a:t>santai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C6A6B-C7E5-3E45-958C-AE403F318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000" dirty="0" err="1"/>
              <a:t>Sepeda</a:t>
            </a:r>
            <a:r>
              <a:rPr lang="en-US" sz="2000" dirty="0"/>
              <a:t> </a:t>
            </a:r>
            <a:r>
              <a:rPr lang="en-US" sz="2000" dirty="0" err="1"/>
              <a:t>Santai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alam</a:t>
            </a:r>
            <a:r>
              <a:rPr lang="en-US" sz="2000" dirty="0"/>
              <a:t> </a:t>
            </a:r>
            <a:r>
              <a:rPr lang="en-US" sz="2000" dirty="0" err="1"/>
              <a:t>terbuka</a:t>
            </a:r>
            <a:r>
              <a:rPr lang="en-US" sz="2000" dirty="0"/>
              <a:t> </a:t>
            </a:r>
            <a:r>
              <a:rPr lang="en-US" sz="2000" dirty="0" err="1"/>
              <a:t>bersepeda</a:t>
            </a:r>
            <a:r>
              <a:rPr lang="en-US" sz="2000" dirty="0"/>
              <a:t> yang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sifatnya</a:t>
            </a:r>
            <a:r>
              <a:rPr lang="en-US" sz="2000" dirty="0"/>
              <a:t> </a:t>
            </a:r>
            <a:r>
              <a:rPr lang="en-US" sz="2000" dirty="0" err="1"/>
              <a:t>berlomba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sepeda</a:t>
            </a:r>
            <a:r>
              <a:rPr lang="en-US" sz="2000" dirty="0"/>
              <a:t> </a:t>
            </a:r>
            <a:r>
              <a:rPr lang="en-US" sz="2000" dirty="0" err="1"/>
              <a:t>santai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sarana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memelihara</a:t>
            </a:r>
            <a:r>
              <a:rPr lang="en-US" sz="2000" dirty="0"/>
              <a:t> agar </a:t>
            </a:r>
            <a:r>
              <a:rPr lang="en-US" sz="2000" dirty="0" err="1"/>
              <a:t>jantung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sehat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juga </a:t>
            </a:r>
            <a:r>
              <a:rPr lang="en-US" sz="2000" dirty="0" err="1"/>
              <a:t>maksud</a:t>
            </a:r>
            <a:r>
              <a:rPr lang="en-US" sz="2000" dirty="0"/>
              <a:t> </a:t>
            </a:r>
            <a:r>
              <a:rPr lang="en-US" sz="2000" dirty="0" err="1"/>
              <a:t>menikamti</a:t>
            </a:r>
            <a:r>
              <a:rPr lang="en-US" sz="2000" dirty="0"/>
              <a:t> </a:t>
            </a:r>
            <a:r>
              <a:rPr lang="en-US" sz="2000" dirty="0" err="1"/>
              <a:t>hari</a:t>
            </a:r>
            <a:r>
              <a:rPr lang="en-US" sz="2000" dirty="0"/>
              <a:t> </a:t>
            </a:r>
            <a:r>
              <a:rPr lang="en-US" sz="2000" dirty="0" err="1"/>
              <a:t>libur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Bersepeda</a:t>
            </a:r>
            <a:r>
              <a:rPr lang="en-US" sz="2000" dirty="0"/>
              <a:t> </a:t>
            </a:r>
            <a:r>
              <a:rPr lang="en-US" sz="2000" dirty="0" err="1"/>
              <a:t>santai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terkenal</a:t>
            </a:r>
            <a:r>
              <a:rPr lang="en-US" sz="2000" dirty="0"/>
              <a:t> </a:t>
            </a:r>
            <a:r>
              <a:rPr lang="en-US" sz="2000" dirty="0" err="1"/>
              <a:t>dikenal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nama</a:t>
            </a:r>
            <a:r>
              <a:rPr lang="en-US" sz="2000" dirty="0"/>
              <a:t> GOWES </a:t>
            </a:r>
            <a:r>
              <a:rPr lang="en-US" sz="2000" dirty="0" err="1"/>
              <a:t>adalah</a:t>
            </a:r>
            <a:r>
              <a:rPr lang="en-US" sz="2000" dirty="0"/>
              <a:t> salah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olahraga</a:t>
            </a:r>
            <a:r>
              <a:rPr lang="en-US" sz="2000" dirty="0"/>
              <a:t> </a:t>
            </a:r>
            <a:r>
              <a:rPr lang="en-US" sz="2000" dirty="0" err="1"/>
              <a:t>ringan</a:t>
            </a:r>
            <a:r>
              <a:rPr lang="en-US" sz="2000" dirty="0"/>
              <a:t> yang </a:t>
            </a:r>
            <a:r>
              <a:rPr lang="en-US" sz="2000" dirty="0" err="1"/>
              <a:t>mudah</a:t>
            </a:r>
            <a:r>
              <a:rPr lang="en-US" sz="2000" dirty="0"/>
              <a:t> </a:t>
            </a:r>
            <a:r>
              <a:rPr lang="en-US" sz="2000" dirty="0" err="1"/>
              <a:t>dilaksanakan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segala</a:t>
            </a:r>
            <a:r>
              <a:rPr lang="en-US" sz="2000" dirty="0"/>
              <a:t> </a:t>
            </a:r>
            <a:r>
              <a:rPr lang="en-US" sz="2000" dirty="0" err="1"/>
              <a:t>usia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rute</a:t>
            </a:r>
            <a:r>
              <a:rPr lang="en-US" sz="2000" dirty="0"/>
              <a:t> </a:t>
            </a:r>
            <a:r>
              <a:rPr lang="en-US" sz="2000" dirty="0" err="1"/>
              <a:t>perjalanan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bersepeda</a:t>
            </a:r>
            <a:r>
              <a:rPr lang="en-US" sz="2000" dirty="0"/>
              <a:t> </a:t>
            </a:r>
            <a:r>
              <a:rPr lang="en-US" sz="2000" dirty="0" err="1"/>
              <a:t>santai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sekali</a:t>
            </a:r>
            <a:r>
              <a:rPr lang="en-US" sz="2000" dirty="0"/>
              <a:t> agar </a:t>
            </a:r>
            <a:r>
              <a:rPr lang="en-US" sz="2000" dirty="0" err="1"/>
              <a:t>pelaksanaanya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berjalan</a:t>
            </a:r>
            <a:r>
              <a:rPr lang="en-US" sz="2000" dirty="0"/>
              <a:t> lancer, </a:t>
            </a:r>
            <a:r>
              <a:rPr lang="en-US" sz="2000" dirty="0" err="1"/>
              <a:t>menyenangkan</a:t>
            </a:r>
            <a:r>
              <a:rPr lang="en-US" sz="2000" dirty="0"/>
              <a:t>, </a:t>
            </a:r>
            <a:r>
              <a:rPr lang="en-US" sz="2000" dirty="0" err="1"/>
              <a:t>udaranya</a:t>
            </a:r>
            <a:r>
              <a:rPr lang="en-US" sz="2000" dirty="0"/>
              <a:t> </a:t>
            </a:r>
            <a:r>
              <a:rPr lang="en-US" sz="2000" dirty="0" err="1"/>
              <a:t>sejuk</a:t>
            </a:r>
            <a:r>
              <a:rPr lang="en-US" sz="2000" dirty="0"/>
              <a:t>, </a:t>
            </a:r>
            <a:r>
              <a:rPr lang="en-US" sz="2000" dirty="0" err="1"/>
              <a:t>medannya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sulit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berbahaya</a:t>
            </a:r>
            <a:r>
              <a:rPr lang="en-US" sz="2000" dirty="0"/>
              <a:t>.</a:t>
            </a:r>
          </a:p>
          <a:p>
            <a:r>
              <a:rPr lang="en-US" sz="2000" dirty="0"/>
              <a:t>Di </a:t>
            </a:r>
            <a:r>
              <a:rPr lang="en-US" sz="2000" dirty="0" err="1"/>
              <a:t>dalam</a:t>
            </a:r>
            <a:r>
              <a:rPr lang="en-US" sz="2000" dirty="0"/>
              <a:t> proses </a:t>
            </a:r>
            <a:r>
              <a:rPr lang="en-US" sz="2000" dirty="0" err="1"/>
              <a:t>pembelajaran</a:t>
            </a:r>
            <a:r>
              <a:rPr lang="en-US" sz="2000" dirty="0"/>
              <a:t> Pendidikan </a:t>
            </a:r>
            <a:r>
              <a:rPr lang="en-US" sz="2000" dirty="0" err="1"/>
              <a:t>jasmani</a:t>
            </a:r>
            <a:r>
              <a:rPr lang="en-US" sz="2000" dirty="0"/>
              <a:t> </a:t>
            </a:r>
            <a:r>
              <a:rPr lang="en-US" sz="2000" dirty="0" err="1"/>
              <a:t>diusahakan</a:t>
            </a:r>
            <a:r>
              <a:rPr lang="en-US" sz="2000" dirty="0"/>
              <a:t> </a:t>
            </a:r>
            <a:r>
              <a:rPr lang="en-US" sz="2000" dirty="0" err="1"/>
              <a:t>alokasi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rutenya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3993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AE6C6-1E2A-514A-A2F6-41C6F1E2A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Sejarah </a:t>
            </a:r>
            <a:r>
              <a:rPr lang="en-US" dirty="0" err="1"/>
              <a:t>singkat</a:t>
            </a:r>
            <a:r>
              <a:rPr lang="en-US" dirty="0"/>
              <a:t> 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sepeda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56D4F-9CEC-7D4F-999C-980F08344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1818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berkebangsaan</a:t>
            </a:r>
            <a:r>
              <a:rPr lang="en-US" sz="2000" dirty="0"/>
              <a:t> </a:t>
            </a:r>
            <a:r>
              <a:rPr lang="en-US" sz="2000" dirty="0" err="1"/>
              <a:t>jerman</a:t>
            </a:r>
            <a:r>
              <a:rPr lang="en-US" sz="2000" dirty="0"/>
              <a:t> </a:t>
            </a:r>
            <a:r>
              <a:rPr lang="en-US" sz="2000" dirty="0" err="1"/>
              <a:t>bernama</a:t>
            </a:r>
            <a:r>
              <a:rPr lang="en-US" sz="2000" dirty="0"/>
              <a:t> Baron Karl Von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Laufmaschine</a:t>
            </a:r>
            <a:r>
              <a:rPr lang="en-US" sz="2000" dirty="0"/>
              <a:t> yang </a:t>
            </a:r>
            <a:r>
              <a:rPr lang="en-US" sz="2000" dirty="0" err="1"/>
              <a:t>kemudian</a:t>
            </a:r>
            <a:r>
              <a:rPr lang="en-US" sz="2000" dirty="0"/>
              <a:t> </a:t>
            </a:r>
            <a:r>
              <a:rPr lang="en-US" sz="2000" dirty="0" err="1"/>
              <a:t>dikenal</a:t>
            </a:r>
            <a:r>
              <a:rPr lang="en-US" sz="2000" dirty="0"/>
              <a:t> </a:t>
            </a:r>
            <a:r>
              <a:rPr lang="en-US" sz="2000" dirty="0" err="1"/>
              <a:t>Draiseienne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1838 Kirkpatrick MacMillan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skotlandia</a:t>
            </a:r>
            <a:r>
              <a:rPr lang="en-US" sz="2000" dirty="0"/>
              <a:t> </a:t>
            </a: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sepeda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tuas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pedal</a:t>
            </a:r>
          </a:p>
          <a:p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1855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sepeda</a:t>
            </a:r>
            <a:r>
              <a:rPr lang="en-US" sz="2000" dirty="0"/>
              <a:t> pedal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tangkai</a:t>
            </a:r>
            <a:r>
              <a:rPr lang="en-US" sz="2000" dirty="0"/>
              <a:t> </a:t>
            </a:r>
            <a:r>
              <a:rPr lang="en-US" sz="2000" dirty="0" err="1"/>
              <a:t>bergabung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as </a:t>
            </a:r>
            <a:r>
              <a:rPr lang="en-US" sz="2000" dirty="0" err="1"/>
              <a:t>roda</a:t>
            </a:r>
            <a:r>
              <a:rPr lang="en-US" sz="2000" dirty="0"/>
              <a:t> </a:t>
            </a:r>
            <a:r>
              <a:rPr lang="en-US" sz="2000" dirty="0" err="1"/>
              <a:t>depan</a:t>
            </a:r>
            <a:r>
              <a:rPr lang="en-US" sz="2000" dirty="0"/>
              <a:t> </a:t>
            </a:r>
            <a:r>
              <a:rPr lang="en-US" sz="2000" dirty="0" err="1"/>
              <a:t>berhasil</a:t>
            </a:r>
            <a:r>
              <a:rPr lang="en-US" sz="2000" dirty="0"/>
              <a:t> </a:t>
            </a:r>
            <a:r>
              <a:rPr lang="en-US" sz="2000" dirty="0" err="1"/>
              <a:t>dirancang</a:t>
            </a:r>
            <a:r>
              <a:rPr lang="en-US" sz="2000" dirty="0"/>
              <a:t> orang </a:t>
            </a:r>
            <a:r>
              <a:rPr lang="en-US" sz="2000" dirty="0" err="1"/>
              <a:t>kebangsaan</a:t>
            </a:r>
            <a:r>
              <a:rPr lang="en-US" sz="2000" dirty="0"/>
              <a:t> </a:t>
            </a:r>
            <a:r>
              <a:rPr lang="en-US" sz="2000" dirty="0" err="1"/>
              <a:t>perancis</a:t>
            </a:r>
            <a:r>
              <a:rPr lang="en-US" sz="2000" dirty="0"/>
              <a:t> Von </a:t>
            </a:r>
            <a:r>
              <a:rPr lang="en-US" sz="2000" dirty="0" err="1"/>
              <a:t>Drais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Sepeda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 yang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rantai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rodabelakang</a:t>
            </a:r>
            <a:r>
              <a:rPr lang="en-US" sz="2000" dirty="0"/>
              <a:t> </a:t>
            </a:r>
            <a:r>
              <a:rPr lang="en-US" sz="2000" dirty="0" err="1"/>
              <a:t>diciptakan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H.J Lawson yang </a:t>
            </a:r>
            <a:r>
              <a:rPr lang="en-US" sz="2000" dirty="0" err="1"/>
              <a:t>disebut</a:t>
            </a:r>
            <a:r>
              <a:rPr lang="en-US" sz="2000" dirty="0"/>
              <a:t> juga </a:t>
            </a:r>
            <a:r>
              <a:rPr lang="en-US" sz="2000" dirty="0" err="1"/>
              <a:t>dengan</a:t>
            </a:r>
            <a:r>
              <a:rPr lang="en-US" sz="2000" dirty="0"/>
              <a:t> safety bike.</a:t>
            </a:r>
          </a:p>
          <a:p>
            <a:r>
              <a:rPr lang="en-US" sz="2000" dirty="0"/>
              <a:t>Recumbent Bicycle </a:t>
            </a:r>
            <a:r>
              <a:rPr lang="en-US" sz="2000" dirty="0" err="1"/>
              <a:t>ditemukan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 di </a:t>
            </a:r>
            <a:r>
              <a:rPr lang="en-US" sz="2000" dirty="0" err="1"/>
              <a:t>Prancis</a:t>
            </a:r>
            <a:r>
              <a:rPr lang="en-US" sz="2000" dirty="0"/>
              <a:t> 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pengendaranya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rebahan</a:t>
            </a:r>
            <a:endParaRPr lang="en-US" sz="2000" dirty="0"/>
          </a:p>
          <a:p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1893 Michael B. Ryan </a:t>
            </a:r>
            <a:r>
              <a:rPr lang="en-US" sz="2000" dirty="0" err="1"/>
              <a:t>menemukan</a:t>
            </a:r>
            <a:r>
              <a:rPr lang="en-US" sz="2000" dirty="0"/>
              <a:t> portable bike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sepeda</a:t>
            </a:r>
            <a:r>
              <a:rPr lang="en-US" sz="2000" dirty="0"/>
              <a:t> </a:t>
            </a:r>
            <a:r>
              <a:rPr lang="en-US" sz="2000" dirty="0" err="1"/>
              <a:t>lipat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87564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E2BE4-CE77-BF4E-B1DC-1D830027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sepeda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2176A-C7B7-C94E-8DEC-71CFA8AE7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r>
              <a:rPr lang="en-US" sz="3200" dirty="0" err="1"/>
              <a:t>Sepeda</a:t>
            </a:r>
            <a:r>
              <a:rPr lang="en-US" sz="3200" dirty="0"/>
              <a:t> </a:t>
            </a:r>
            <a:r>
              <a:rPr lang="en-US" sz="3200" dirty="0" err="1"/>
              <a:t>Lipat</a:t>
            </a:r>
            <a:endParaRPr lang="en-US" sz="3200" dirty="0"/>
          </a:p>
          <a:p>
            <a:r>
              <a:rPr lang="en-US" sz="3200" dirty="0" err="1"/>
              <a:t>Sepeda</a:t>
            </a:r>
            <a:r>
              <a:rPr lang="en-US" sz="3200" dirty="0"/>
              <a:t> BMX</a:t>
            </a:r>
          </a:p>
          <a:p>
            <a:r>
              <a:rPr lang="en-US" sz="3200" dirty="0" err="1"/>
              <a:t>Sepeda</a:t>
            </a:r>
            <a:r>
              <a:rPr lang="en-US" sz="3200" dirty="0"/>
              <a:t> </a:t>
            </a:r>
            <a:r>
              <a:rPr lang="en-US" sz="3200" dirty="0" err="1"/>
              <a:t>Gunung</a:t>
            </a:r>
            <a:endParaRPr lang="en-US" sz="3200" dirty="0"/>
          </a:p>
          <a:p>
            <a:r>
              <a:rPr lang="en-US" sz="3200" dirty="0" err="1"/>
              <a:t>Sepeda</a:t>
            </a:r>
            <a:r>
              <a:rPr lang="en-US" sz="3200" dirty="0"/>
              <a:t> Fixie</a:t>
            </a:r>
          </a:p>
          <a:p>
            <a:r>
              <a:rPr lang="en-US" sz="3200" dirty="0" err="1"/>
              <a:t>Sepeda</a:t>
            </a:r>
            <a:r>
              <a:rPr lang="en-US" sz="3200" dirty="0"/>
              <a:t> </a:t>
            </a:r>
            <a:r>
              <a:rPr lang="en-US" sz="3200" dirty="0" err="1"/>
              <a:t>Balap</a:t>
            </a:r>
            <a:endParaRPr lang="en-US" sz="3200" dirty="0"/>
          </a:p>
          <a:p>
            <a:r>
              <a:rPr lang="en-US" sz="3200" dirty="0" err="1"/>
              <a:t>Sepeda</a:t>
            </a:r>
            <a:r>
              <a:rPr lang="en-US" sz="3200" dirty="0"/>
              <a:t> Hybrid</a:t>
            </a:r>
          </a:p>
        </p:txBody>
      </p:sp>
    </p:spTree>
    <p:extLst>
      <p:ext uri="{BB962C8B-B14F-4D97-AF65-F5344CB8AC3E}">
        <p14:creationId xmlns:p14="http://schemas.microsoft.com/office/powerpoint/2010/main" val="1192454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5623-3039-AC43-B3E4-90B2CABD3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Mengendarai</a:t>
            </a:r>
            <a:r>
              <a:rPr lang="en-US" dirty="0"/>
              <a:t> </a:t>
            </a:r>
            <a:r>
              <a:rPr lang="en-US" dirty="0" err="1"/>
              <a:t>sepeda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AE80-DD36-E249-94CB-370034DD1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dijalan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rambu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endParaRPr lang="en-US" dirty="0"/>
          </a:p>
          <a:p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yang paling </a:t>
            </a:r>
            <a:r>
              <a:rPr lang="en-US" dirty="0" err="1"/>
              <a:t>kiri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berkendara</a:t>
            </a:r>
            <a:r>
              <a:rPr lang="en-US" dirty="0"/>
              <a:t> di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raya</a:t>
            </a:r>
            <a:endParaRPr lang="en-US" dirty="0"/>
          </a:p>
          <a:p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mendahului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di </a:t>
            </a:r>
            <a:r>
              <a:rPr lang="en-US" dirty="0" err="1"/>
              <a:t>depan</a:t>
            </a:r>
            <a:r>
              <a:rPr lang="en-US" dirty="0"/>
              <a:t>.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ponsel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bersepeda</a:t>
            </a:r>
            <a:endParaRPr lang="en-US" dirty="0"/>
          </a:p>
          <a:p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maneuver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mendadak</a:t>
            </a:r>
            <a:endParaRPr lang="en-US" dirty="0"/>
          </a:p>
          <a:p>
            <a:r>
              <a:rPr lang="en-US" dirty="0" err="1"/>
              <a:t>Mengecek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rem</a:t>
            </a:r>
          </a:p>
          <a:p>
            <a:r>
              <a:rPr lang="en-US" dirty="0" err="1"/>
              <a:t>Gunakan</a:t>
            </a:r>
            <a:r>
              <a:rPr lang="en-US" dirty="0"/>
              <a:t> helm </a:t>
            </a:r>
            <a:r>
              <a:rPr lang="en-US" dirty="0" err="1"/>
              <a:t>sepeda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1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2178D-8DBB-2042-8199-688B3AD41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err="1"/>
              <a:t>Merawat</a:t>
            </a:r>
            <a:r>
              <a:rPr lang="en-US" dirty="0"/>
              <a:t> </a:t>
            </a:r>
            <a:r>
              <a:rPr lang="en-US" dirty="0" err="1"/>
              <a:t>sepeda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679ED-484C-0C42-9388-F1444C567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fontScale="92500" lnSpcReduction="20000"/>
          </a:bodyPr>
          <a:lstStyle/>
          <a:p>
            <a:r>
              <a:rPr lang="en-US" sz="2800" dirty="0"/>
              <a:t>Hal-</a:t>
            </a:r>
            <a:r>
              <a:rPr lang="en-US" sz="2800" dirty="0" err="1"/>
              <a:t>hal</a:t>
            </a:r>
            <a:r>
              <a:rPr lang="en-US" sz="2800" dirty="0"/>
              <a:t> yang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diperhatikan</a:t>
            </a:r>
            <a:r>
              <a:rPr lang="en-US" sz="2800" dirty="0"/>
              <a:t> </a:t>
            </a:r>
            <a:r>
              <a:rPr lang="en-US" sz="2800" dirty="0" err="1"/>
              <a:t>ketika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pengecekan</a:t>
            </a:r>
            <a:r>
              <a:rPr lang="en-US" sz="2800" dirty="0"/>
              <a:t> </a:t>
            </a:r>
            <a:r>
              <a:rPr lang="en-US" sz="2800" dirty="0" err="1"/>
              <a:t>kondisi</a:t>
            </a:r>
            <a:r>
              <a:rPr lang="en-US" sz="2800" dirty="0"/>
              <a:t> </a:t>
            </a:r>
            <a:r>
              <a:rPr lang="en-US" sz="2800" dirty="0" err="1"/>
              <a:t>sepeda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endParaRPr lang="en-US" sz="2800" dirty="0"/>
          </a:p>
          <a:p>
            <a:pPr marL="584200" indent="-304800"/>
            <a:r>
              <a:rPr lang="en-US" sz="2800" dirty="0"/>
              <a:t>Ban</a:t>
            </a:r>
          </a:p>
          <a:p>
            <a:pPr marL="584200" indent="-304800"/>
            <a:r>
              <a:rPr lang="en-US" sz="2800" dirty="0" err="1"/>
              <a:t>Rantai</a:t>
            </a:r>
            <a:endParaRPr lang="en-US" sz="2800" dirty="0"/>
          </a:p>
          <a:p>
            <a:pPr marL="584200" indent="-304800"/>
            <a:r>
              <a:rPr lang="en-US" sz="2800" dirty="0" err="1"/>
              <a:t>Ger</a:t>
            </a:r>
            <a:endParaRPr lang="en-US" sz="2800" dirty="0"/>
          </a:p>
          <a:p>
            <a:pPr marL="584200" indent="-304800"/>
            <a:r>
              <a:rPr lang="en-US" sz="2800" dirty="0"/>
              <a:t>Pedal </a:t>
            </a:r>
          </a:p>
          <a:p>
            <a:pPr marL="584200" indent="-304800"/>
            <a:r>
              <a:rPr lang="en-US" sz="2800" dirty="0"/>
              <a:t>Rem,</a:t>
            </a:r>
          </a:p>
          <a:p>
            <a:pPr marL="584200" indent="-304800"/>
            <a:r>
              <a:rPr lang="en-US" sz="2800" dirty="0" err="1"/>
              <a:t>Kondisi</a:t>
            </a:r>
            <a:r>
              <a:rPr lang="en-US" sz="2800" dirty="0"/>
              <a:t> as rode </a:t>
            </a:r>
            <a:r>
              <a:rPr lang="en-US" sz="2800" dirty="0" err="1"/>
              <a:t>depan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belakang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5527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AF6C6-4041-7241-A426-FBECE69EE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Perlengkapan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bersepeda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890AE-91A4-074C-B07A-C50910CC9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Helm</a:t>
            </a:r>
          </a:p>
          <a:p>
            <a:r>
              <a:rPr lang="en-US" dirty="0" err="1"/>
              <a:t>Sarung</a:t>
            </a:r>
            <a:r>
              <a:rPr lang="en-US" dirty="0"/>
              <a:t> </a:t>
            </a:r>
            <a:r>
              <a:rPr lang="en-US" dirty="0" err="1"/>
              <a:t>Tangan</a:t>
            </a:r>
            <a:endParaRPr lang="en-US" dirty="0"/>
          </a:p>
          <a:p>
            <a:r>
              <a:rPr lang="en-US" dirty="0"/>
              <a:t>First Aid Kit</a:t>
            </a:r>
          </a:p>
          <a:p>
            <a:r>
              <a:rPr lang="en-US" dirty="0"/>
              <a:t>Sepatu </a:t>
            </a:r>
          </a:p>
          <a:p>
            <a:r>
              <a:rPr lang="en-US" dirty="0" err="1"/>
              <a:t>Kaos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Bersepeda</a:t>
            </a:r>
            <a:endParaRPr lang="en-US" dirty="0"/>
          </a:p>
          <a:p>
            <a:r>
              <a:rPr lang="en-US" dirty="0"/>
              <a:t>Bicycle Short</a:t>
            </a:r>
          </a:p>
          <a:p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r>
              <a:rPr lang="en-US" dirty="0" err="1"/>
              <a:t>Tas</a:t>
            </a:r>
            <a:endParaRPr lang="en-US" dirty="0"/>
          </a:p>
          <a:p>
            <a:r>
              <a:rPr lang="en-US" dirty="0" err="1"/>
              <a:t>Kacamat</a:t>
            </a:r>
            <a:r>
              <a:rPr lang="en-US" dirty="0"/>
              <a:t> </a:t>
            </a:r>
            <a:r>
              <a:rPr lang="en-US" dirty="0" err="1"/>
              <a:t>bersepeda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702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89E30-486C-F44A-B9FE-364137229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bersepeda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CA255-E100-1F42-92B9-608899CC7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tahan</a:t>
            </a:r>
            <a:r>
              <a:rPr lang="en-US" dirty="0"/>
              <a:t> </a:t>
            </a:r>
            <a:r>
              <a:rPr lang="en-US" dirty="0" err="1"/>
              <a:t>tubuh</a:t>
            </a:r>
            <a:endParaRPr lang="en-US" dirty="0"/>
          </a:p>
          <a:p>
            <a:r>
              <a:rPr lang="en-US" dirty="0" err="1"/>
              <a:t>Menyehatkan</a:t>
            </a:r>
            <a:r>
              <a:rPr lang="en-US" dirty="0"/>
              <a:t> </a:t>
            </a:r>
            <a:r>
              <a:rPr lang="en-US" dirty="0" err="1"/>
              <a:t>jantung</a:t>
            </a:r>
            <a:endParaRPr lang="en-US" dirty="0"/>
          </a:p>
          <a:p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membakar</a:t>
            </a:r>
            <a:r>
              <a:rPr lang="en-US" dirty="0"/>
              <a:t> </a:t>
            </a:r>
            <a:r>
              <a:rPr lang="en-US" dirty="0" err="1"/>
              <a:t>kalori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kekebalan</a:t>
            </a:r>
            <a:r>
              <a:rPr lang="en-US" dirty="0"/>
              <a:t> </a:t>
            </a:r>
            <a:r>
              <a:rPr lang="en-US" dirty="0" err="1"/>
              <a:t>tubuh</a:t>
            </a:r>
            <a:endParaRPr lang="en-US" dirty="0"/>
          </a:p>
          <a:p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paru-paru</a:t>
            </a:r>
            <a:endParaRPr lang="en-US" dirty="0"/>
          </a:p>
          <a:p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stress</a:t>
            </a:r>
          </a:p>
          <a:p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obesitas</a:t>
            </a:r>
            <a:r>
              <a:rPr lang="en-US" dirty="0"/>
              <a:t> </a:t>
            </a:r>
            <a:r>
              <a:rPr lang="en-US" dirty="0" err="1"/>
              <a:t>mendukng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Go Green</a:t>
            </a:r>
          </a:p>
        </p:txBody>
      </p:sp>
    </p:spTree>
    <p:extLst>
      <p:ext uri="{BB962C8B-B14F-4D97-AF65-F5344CB8AC3E}">
        <p14:creationId xmlns:p14="http://schemas.microsoft.com/office/powerpoint/2010/main" val="36648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87250-6B03-4044-B630-E4F82DAFD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B89B29-252C-1141-9A5D-83A3E0331F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6836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41</TotalTime>
  <Words>337</Words>
  <Application>Microsoft Macintosh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Gill Sans MT</vt:lpstr>
      <vt:lpstr>Wingdings 2</vt:lpstr>
      <vt:lpstr>Dividend</vt:lpstr>
      <vt:lpstr>Bersepeda Santai</vt:lpstr>
      <vt:lpstr>Pengertian sepeda santai</vt:lpstr>
      <vt:lpstr>Sejarah singkat  keberadaan sepeda</vt:lpstr>
      <vt:lpstr>Jenis-jenis sepeda</vt:lpstr>
      <vt:lpstr>Mengendarai sepeda dengan Aman</vt:lpstr>
      <vt:lpstr>Merawat sepeda</vt:lpstr>
      <vt:lpstr>Perlengkapan untuk bersepeda</vt:lpstr>
      <vt:lpstr>Manfaat bersepeda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Bersepeda Santai</dc:title>
  <dc:creator>Microsoft Office User</dc:creator>
  <cp:lastModifiedBy>Microsoft Office User</cp:lastModifiedBy>
  <cp:revision>6</cp:revision>
  <dcterms:created xsi:type="dcterms:W3CDTF">2019-11-12T07:46:37Z</dcterms:created>
  <dcterms:modified xsi:type="dcterms:W3CDTF">2019-11-22T04:22:23Z</dcterms:modified>
</cp:coreProperties>
</file>