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0"/>
  </p:normalViewPr>
  <p:slideViewPr>
    <p:cSldViewPr snapToGrid="0" snapToObjects="1" showGuides="1">
      <p:cViewPr>
        <p:scale>
          <a:sx n="88" d="100"/>
          <a:sy n="88" d="100"/>
        </p:scale>
        <p:origin x="18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1F2C6-A481-FF40-B428-563BD1149D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PERKEMAHAN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9AC69A-6CF7-8C4B-B708-D5ACD96A54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 : WILLY IHSAN 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3C3E37-B747-2B4B-A1DA-A0938D7C01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8" b="89778" l="3556" r="94667">
                        <a14:foregroundMark x1="28000" y1="79556" x2="28000" y2="79556"/>
                        <a14:foregroundMark x1="95111" y1="72000" x2="95111" y2="72000"/>
                        <a14:foregroundMark x1="3556" y1="87556" x2="3556" y2="87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27976" y="406400"/>
            <a:ext cx="2387600" cy="2387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409C851-A861-2940-A153-3D3F8F3F80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8437" y="4542971"/>
            <a:ext cx="192820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2146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AFE2F0-BC66-D34F-9AE1-EAD4DE131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4C2AA9-5379-FB44-9B71-63C375B597A0}"/>
              </a:ext>
            </a:extLst>
          </p:cNvPr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D8E21D-36D1-DC4A-8E1F-B272B2632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037A1-571F-BD44-9C2D-768132E05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5E399-A9DD-0F4B-9C98-039F6460F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Berkemah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di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yang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muatan</a:t>
            </a:r>
            <a:r>
              <a:rPr lang="en-US" dirty="0"/>
              <a:t> Pendidikan </a:t>
            </a:r>
            <a:r>
              <a:rPr lang="en-US" dirty="0" err="1"/>
              <a:t>yamg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.</a:t>
            </a:r>
          </a:p>
          <a:p>
            <a:r>
              <a:rPr lang="en-US" dirty="0" err="1"/>
              <a:t>Menurut</a:t>
            </a:r>
            <a:r>
              <a:rPr lang="en-US" dirty="0"/>
              <a:t> Muhajir, 2007, </a:t>
            </a:r>
            <a:r>
              <a:rPr lang="en-US" dirty="0" err="1"/>
              <a:t>berkemah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di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yang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para </a:t>
            </a:r>
            <a:r>
              <a:rPr lang="en-US" dirty="0" err="1"/>
              <a:t>siswa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03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2F045-BC48-6E43-9428-0E56B921B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Agar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lancar</a:t>
            </a:r>
            <a:r>
              <a:rPr lang="en-US" dirty="0"/>
              <a:t>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berikut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FF454-0247-524B-B546-1FACF7A9E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progam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dipersiapkan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endParaRPr lang="en-US" dirty="0"/>
          </a:p>
          <a:p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perkemahan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endParaRPr lang="en-US" dirty="0"/>
          </a:p>
          <a:p>
            <a:r>
              <a:rPr lang="en-US" dirty="0" err="1"/>
              <a:t>Perlengkapan</a:t>
            </a:r>
            <a:r>
              <a:rPr lang="en-US" dirty="0"/>
              <a:t> </a:t>
            </a:r>
            <a:r>
              <a:rPr lang="en-US" dirty="0" err="1"/>
              <a:t>kemah</a:t>
            </a:r>
            <a:r>
              <a:rPr lang="en-US" dirty="0"/>
              <a:t> yang </a:t>
            </a:r>
            <a:r>
              <a:rPr lang="en-US" dirty="0" err="1"/>
              <a:t>memadahi</a:t>
            </a:r>
            <a:endParaRPr lang="en-US" dirty="0"/>
          </a:p>
          <a:p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tertata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46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741F-4BDF-7642-930F-101AB8102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manfaat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6127D-A7A8-F44B-9A7B-BEB7C1A46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ketergantungan</a:t>
            </a:r>
            <a:endParaRPr lang="en-US" dirty="0"/>
          </a:p>
          <a:p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tantangan</a:t>
            </a:r>
            <a:endParaRPr lang="en-US" dirty="0"/>
          </a:p>
          <a:p>
            <a:r>
              <a:rPr lang="en-US" dirty="0" err="1"/>
              <a:t>Membina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, </a:t>
            </a:r>
            <a:r>
              <a:rPr lang="en-US" dirty="0" err="1"/>
              <a:t>kerjasama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persaudaraan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rasa </a:t>
            </a:r>
            <a:r>
              <a:rPr lang="en-US" dirty="0" err="1"/>
              <a:t>syukur</a:t>
            </a:r>
            <a:r>
              <a:rPr lang="en-US" dirty="0"/>
              <a:t>, </a:t>
            </a:r>
            <a:r>
              <a:rPr lang="en-US" dirty="0" err="1"/>
              <a:t>meningkatkan</a:t>
            </a:r>
            <a:r>
              <a:rPr lang="en-US" dirty="0"/>
              <a:t> rasa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en-US" dirty="0"/>
          </a:p>
          <a:p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</a:t>
            </a:r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214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7D0E1-47ED-8648-9A12-CC4BAA015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perkemahan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5C1E0-5E2D-2C45-A481-5277620EF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lamanya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US" dirty="0"/>
          </a:p>
          <a:p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lama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endParaRPr lang="en-US" dirty="0"/>
          </a:p>
          <a:p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tujuannya</a:t>
            </a:r>
            <a:endParaRPr lang="en-US" dirty="0"/>
          </a:p>
          <a:p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pesertanya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00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94DD5-8338-4241-A3A0-C09094E48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Perkemahan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Pendidikan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/>
              <a:t>didik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83859-E68B-084E-8E4E-5F6068456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perkemahan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kegembiraan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pelajaran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di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.</a:t>
            </a:r>
          </a:p>
          <a:p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watak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ditumbuhkan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perkemahan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ketangkasan</a:t>
            </a:r>
            <a:r>
              <a:rPr lang="en-US" dirty="0"/>
              <a:t>,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diri,keberanian</a:t>
            </a:r>
            <a:r>
              <a:rPr lang="en-US" dirty="0"/>
              <a:t>,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idealisme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fantasi</a:t>
            </a:r>
            <a:r>
              <a:rPr lang="en-US" dirty="0"/>
              <a:t>,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,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,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ketuhanan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516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740A4-3C1B-694B-B7C7-20597EAA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berkemah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A9A59-CE16-9D49-BE85-07E0C3F5B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097088"/>
            <a:ext cx="10045877" cy="424162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err="1"/>
              <a:t>Perencanaan</a:t>
            </a:r>
            <a:r>
              <a:rPr lang="en-US" sz="2800" dirty="0"/>
              <a:t> </a:t>
            </a:r>
          </a:p>
          <a:p>
            <a:pPr marL="677863" indent="-317500"/>
            <a:r>
              <a:rPr lang="en-US" dirty="0" err="1"/>
              <a:t>Meninjau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berkemah</a:t>
            </a:r>
            <a:endParaRPr lang="en-US" dirty="0"/>
          </a:p>
          <a:p>
            <a:pPr marL="677863" indent="-317500"/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berkemah</a:t>
            </a:r>
            <a:endParaRPr lang="en-US" dirty="0"/>
          </a:p>
          <a:p>
            <a:pPr marL="677863" indent="-317500"/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perkemahan</a:t>
            </a:r>
            <a:endParaRPr lang="en-US" dirty="0"/>
          </a:p>
          <a:p>
            <a:r>
              <a:rPr lang="en-US" sz="2800" dirty="0" err="1"/>
              <a:t>Persiapan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berkemah</a:t>
            </a:r>
            <a:endParaRPr lang="en-US" sz="2800" dirty="0"/>
          </a:p>
          <a:p>
            <a:pPr marL="635000" indent="-317500"/>
            <a:r>
              <a:rPr lang="en-US" dirty="0" err="1"/>
              <a:t>Persiapan</a:t>
            </a:r>
            <a:r>
              <a:rPr lang="en-US" dirty="0"/>
              <a:t> mental </a:t>
            </a:r>
            <a:r>
              <a:rPr lang="en-US" dirty="0" err="1"/>
              <a:t>peserta</a:t>
            </a:r>
            <a:endParaRPr lang="en-US" dirty="0"/>
          </a:p>
          <a:p>
            <a:pPr marL="635000" indent="-317500"/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peserta</a:t>
            </a:r>
            <a:endParaRPr lang="en-US" dirty="0"/>
          </a:p>
          <a:p>
            <a:pPr marL="635000" indent="-317500"/>
            <a:r>
              <a:rPr lang="en-US" dirty="0" err="1"/>
              <a:t>Perlengkapan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makanan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43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DCD74-D28A-7244-87FA-99437923B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Perlengkapan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berkemah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6AFAA-72C1-5A43-B052-135302910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Perlengkapan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endParaRPr lang="en-US" sz="2800" dirty="0"/>
          </a:p>
          <a:p>
            <a:pPr marL="533400" indent="-317500"/>
            <a:r>
              <a:rPr lang="en-US" dirty="0" err="1"/>
              <a:t>Ransel</a:t>
            </a:r>
            <a:r>
              <a:rPr lang="en-US" dirty="0"/>
              <a:t>, </a:t>
            </a:r>
            <a:r>
              <a:rPr lang="en-US" dirty="0" err="1"/>
              <a:t>pakaian</a:t>
            </a:r>
            <a:r>
              <a:rPr lang="en-US" dirty="0"/>
              <a:t> (</a:t>
            </a:r>
            <a:r>
              <a:rPr lang="en-US" dirty="0" err="1"/>
              <a:t>tidur</a:t>
            </a:r>
            <a:r>
              <a:rPr lang="en-US" dirty="0"/>
              <a:t>, </a:t>
            </a:r>
            <a:r>
              <a:rPr lang="en-US" dirty="0" err="1"/>
              <a:t>perjalanan</a:t>
            </a:r>
            <a:r>
              <a:rPr lang="en-US" dirty="0"/>
              <a:t>, </a:t>
            </a:r>
            <a:r>
              <a:rPr lang="en-US" dirty="0" err="1"/>
              <a:t>cadangan</a:t>
            </a:r>
            <a:r>
              <a:rPr lang="en-US" dirty="0"/>
              <a:t>)</a:t>
            </a:r>
          </a:p>
          <a:p>
            <a:pPr marL="533400" indent="-317500"/>
            <a:r>
              <a:rPr lang="en-US" dirty="0" err="1"/>
              <a:t>Jaket</a:t>
            </a:r>
            <a:r>
              <a:rPr lang="en-US" dirty="0"/>
              <a:t> </a:t>
            </a:r>
            <a:r>
              <a:rPr lang="en-US" dirty="0" err="1"/>
              <a:t>tebal</a:t>
            </a:r>
            <a:r>
              <a:rPr lang="en-US" dirty="0"/>
              <a:t>, </a:t>
            </a:r>
            <a:r>
              <a:rPr lang="en-US" dirty="0" err="1"/>
              <a:t>perlengkapan</a:t>
            </a:r>
            <a:r>
              <a:rPr lang="en-US" dirty="0"/>
              <a:t> </a:t>
            </a:r>
            <a:r>
              <a:rPr lang="en-US" dirty="0" err="1"/>
              <a:t>pisau</a:t>
            </a:r>
            <a:r>
              <a:rPr lang="en-US" dirty="0"/>
              <a:t> </a:t>
            </a:r>
            <a:r>
              <a:rPr lang="en-US" dirty="0" err="1"/>
              <a:t>pemotong</a:t>
            </a:r>
            <a:endParaRPr lang="en-US" dirty="0"/>
          </a:p>
          <a:p>
            <a:pPr marL="533400" indent="-317500"/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, mandi</a:t>
            </a:r>
          </a:p>
          <a:p>
            <a:pPr marL="533400" indent="-317500"/>
            <a:r>
              <a:rPr lang="en-US" dirty="0" err="1"/>
              <a:t>Penerangan</a:t>
            </a:r>
            <a:r>
              <a:rPr lang="en-US" dirty="0"/>
              <a:t> , </a:t>
            </a:r>
            <a:r>
              <a:rPr lang="en-US" dirty="0" err="1"/>
              <a:t>korek</a:t>
            </a:r>
            <a:r>
              <a:rPr lang="en-US" dirty="0"/>
              <a:t> </a:t>
            </a:r>
            <a:r>
              <a:rPr lang="en-US" dirty="0" err="1"/>
              <a:t>api</a:t>
            </a:r>
            <a:endParaRPr lang="en-US" dirty="0"/>
          </a:p>
          <a:p>
            <a:pPr marL="533400" indent="-317500"/>
            <a:r>
              <a:rPr lang="en-US" dirty="0"/>
              <a:t>Jas </a:t>
            </a:r>
            <a:r>
              <a:rPr lang="en-US" dirty="0" err="1"/>
              <a:t>hujan</a:t>
            </a:r>
            <a:r>
              <a:rPr lang="en-US" dirty="0"/>
              <a:t>, paying, </a:t>
            </a:r>
            <a:r>
              <a:rPr lang="en-US" dirty="0" err="1"/>
              <a:t>obat-obatan</a:t>
            </a:r>
            <a:r>
              <a:rPr lang="en-US" dirty="0"/>
              <a:t> </a:t>
            </a:r>
            <a:r>
              <a:rPr lang="en-US" dirty="0" err="1"/>
              <a:t>pribadi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48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4D0F4-B751-7E45-A582-B4B09E6D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Perlengkapan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berkemah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938A0-DD9A-CE4E-8552-61ECD4D8D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Perlengkapan</a:t>
            </a:r>
            <a:r>
              <a:rPr lang="en-US" sz="2800" dirty="0"/>
              <a:t> </a:t>
            </a:r>
            <a:r>
              <a:rPr lang="en-US" sz="2800" dirty="0" err="1"/>
              <a:t>regu</a:t>
            </a:r>
            <a:endParaRPr lang="en-US" sz="2800" dirty="0"/>
          </a:p>
          <a:p>
            <a:r>
              <a:rPr lang="en-US" dirty="0"/>
              <a:t>Tenda </a:t>
            </a:r>
          </a:p>
          <a:p>
            <a:r>
              <a:rPr lang="en-US" dirty="0" err="1"/>
              <a:t>Pasak</a:t>
            </a:r>
            <a:r>
              <a:rPr lang="en-US" dirty="0"/>
              <a:t> </a:t>
            </a:r>
          </a:p>
          <a:p>
            <a:r>
              <a:rPr lang="en-US" dirty="0" err="1"/>
              <a:t>Tali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986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79</TotalTime>
  <Words>289</Words>
  <Application>Microsoft Macintosh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Tw Cen MT</vt:lpstr>
      <vt:lpstr>Circuit</vt:lpstr>
      <vt:lpstr>PERKEMAHAN</vt:lpstr>
      <vt:lpstr>PENGERTIAN</vt:lpstr>
      <vt:lpstr>Agar pelaksanaan lancar, perlu dilakukan hal berikut</vt:lpstr>
      <vt:lpstr>Tujuan dan manfaat</vt:lpstr>
      <vt:lpstr>Macam perkemahan</vt:lpstr>
      <vt:lpstr>Perkemahan sebagai sarana Pendidikan bagi peserta didik</vt:lpstr>
      <vt:lpstr>Persiapan dalam berkemah</vt:lpstr>
      <vt:lpstr>Perlengkapan dalam berkemah</vt:lpstr>
      <vt:lpstr>Perlengkapan dalam berkemah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PERKEMAHAN</dc:title>
  <dc:creator>Microsoft Office User</dc:creator>
  <cp:lastModifiedBy>Microsoft Office User</cp:lastModifiedBy>
  <cp:revision>11</cp:revision>
  <dcterms:created xsi:type="dcterms:W3CDTF">2019-11-11T08:32:19Z</dcterms:created>
  <dcterms:modified xsi:type="dcterms:W3CDTF">2019-11-21T10:34:15Z</dcterms:modified>
</cp:coreProperties>
</file>