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89"/>
  </p:normalViewPr>
  <p:slideViewPr>
    <p:cSldViewPr snapToGrid="0" snapToObjects="1" showGuides="1">
      <p:cViewPr varScale="1">
        <p:scale>
          <a:sx n="80" d="100"/>
          <a:sy n="80" d="100"/>
        </p:scale>
        <p:origin x="17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materipramuka.blogspot.com/2017/07/video-cara-membuat-simpul-pangkal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D5B8C-650E-B74D-AEE1-BBF0A43AB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TRIPOT LEASING/ KAKI TIGA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F4BD6-A0FE-E643-A7C0-ABC7C5AD27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 </a:t>
            </a:r>
          </a:p>
          <a:p>
            <a:r>
              <a:rPr lang="en-US" sz="2400" dirty="0"/>
              <a:t>WILLY IHSAN RIZKYANTO</a:t>
            </a:r>
          </a:p>
        </p:txBody>
      </p:sp>
    </p:spTree>
    <p:extLst>
      <p:ext uri="{BB962C8B-B14F-4D97-AF65-F5344CB8AC3E}">
        <p14:creationId xmlns:p14="http://schemas.microsoft.com/office/powerpoint/2010/main" val="236856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7AA4D0-DE50-194E-B620-9CAC3EBC4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BAHAN-BAHAN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737264-76FA-8E41-B409-C92E5E271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2E912FE-2D34-9949-90C8-3CFCA230E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 err="1"/>
              <a:t>Tali</a:t>
            </a:r>
            <a:r>
              <a:rPr lang="en-US" sz="2800" dirty="0"/>
              <a:t> </a:t>
            </a:r>
            <a:r>
              <a:rPr lang="en-US" sz="2800" dirty="0" err="1"/>
              <a:t>Pramuka</a:t>
            </a:r>
            <a:r>
              <a:rPr lang="en-US" sz="2800" dirty="0"/>
              <a:t> 2 ikat</a:t>
            </a:r>
            <a:endParaRPr lang="en-ID" sz="2800" dirty="0"/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3 </a:t>
            </a:r>
            <a:r>
              <a:rPr lang="en-US" sz="2800" dirty="0" err="1"/>
              <a:t>Tongkat</a:t>
            </a:r>
            <a:r>
              <a:rPr lang="en-US" sz="2800" dirty="0"/>
              <a:t> </a:t>
            </a:r>
            <a:r>
              <a:rPr lang="en-US" sz="2800" dirty="0" err="1"/>
              <a:t>Pramuka</a:t>
            </a:r>
            <a:endParaRPr lang="en-ID" sz="2800" dirty="0"/>
          </a:p>
          <a:p>
            <a:endParaRPr lang="en-US" dirty="0"/>
          </a:p>
        </p:txBody>
      </p:sp>
      <p:pic>
        <p:nvPicPr>
          <p:cNvPr id="7" name="Picture 6" descr="C:\Users\userr\AppData\Local\Microsoft\Windows\INetCache\IE\7B22G3LU\IMG20191030120435[1].jpg">
            <a:extLst>
              <a:ext uri="{FF2B5EF4-FFF2-40B4-BE49-F238E27FC236}">
                <a16:creationId xmlns:a16="http://schemas.microsoft.com/office/drawing/2014/main" id="{2904B065-D5F2-0645-BF23-FA3B2BE5E97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6659" y="2327414"/>
            <a:ext cx="5377994" cy="3618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766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3626-2CAE-0247-87F1-FFB44BFD8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Pembuatannya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59B52-5D41-FC43-ABD9-747E759E6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/>
              <a:t>Sejajarkan</a:t>
            </a:r>
            <a:r>
              <a:rPr lang="en-US" dirty="0"/>
              <a:t> 3 </a:t>
            </a:r>
            <a:r>
              <a:rPr lang="en-US" dirty="0" err="1"/>
              <a:t>tongkat</a:t>
            </a:r>
            <a:endParaRPr lang="en-ID" dirty="0"/>
          </a:p>
          <a:p>
            <a:pPr lvl="0"/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ikatkan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(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yang </a:t>
            </a:r>
            <a:r>
              <a:rPr lang="en-US" dirty="0" err="1"/>
              <a:t>tengah</a:t>
            </a:r>
            <a:r>
              <a:rPr lang="en-US" dirty="0"/>
              <a:t>)</a:t>
            </a:r>
            <a:endParaRPr lang="en-ID" dirty="0"/>
          </a:p>
          <a:p>
            <a:pPr lvl="0"/>
            <a:r>
              <a:rPr lang="en-US" dirty="0" err="1"/>
              <a:t>Mulailah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mengikatkan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Simpul Pangkal</a:t>
            </a:r>
            <a:endParaRPr lang="en-ID" dirty="0"/>
          </a:p>
          <a:p>
            <a:pPr lvl="0"/>
            <a:r>
              <a:rPr lang="en-US" dirty="0" err="1"/>
              <a:t>Belitkan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bersilang</a:t>
            </a:r>
            <a:r>
              <a:rPr lang="en-US" dirty="0"/>
              <a:t> (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horisontal</a:t>
            </a:r>
            <a:endParaRPr lang="en-ID" dirty="0"/>
          </a:p>
          <a:p>
            <a:pPr lvl="0"/>
            <a:r>
              <a:rPr lang="en-US" dirty="0"/>
              <a:t>Setelah </a:t>
            </a:r>
            <a:r>
              <a:rPr lang="en-US" dirty="0" err="1"/>
              <a:t>cukup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belitan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yang </a:t>
            </a:r>
            <a:r>
              <a:rPr lang="en-US" dirty="0" err="1"/>
              <a:t>berlawanan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belitan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endParaRPr lang="en-ID" dirty="0"/>
          </a:p>
          <a:p>
            <a:pPr lvl="0"/>
            <a:r>
              <a:rPr lang="en-US" dirty="0"/>
              <a:t>Setelah </a:t>
            </a:r>
            <a:r>
              <a:rPr lang="en-US" dirty="0" err="1"/>
              <a:t>cukup</a:t>
            </a:r>
            <a:r>
              <a:rPr lang="en-US" dirty="0"/>
              <a:t>, </a:t>
            </a:r>
            <a:r>
              <a:rPr lang="en-US" dirty="0" err="1"/>
              <a:t>tutup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dirty="0" err="1"/>
              <a:t>Pangkal</a:t>
            </a:r>
            <a:r>
              <a:rPr lang="en-US" dirty="0"/>
              <a:t> </a:t>
            </a:r>
            <a:r>
              <a:rPr lang="en-US" dirty="0" err="1"/>
              <a:t>kembali</a:t>
            </a:r>
            <a:endParaRPr lang="en-ID" dirty="0"/>
          </a:p>
          <a:p>
            <a:pPr lvl="0"/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Kaki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pakai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7861A3-DFD9-204E-A79A-945E23677B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Menyambung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/ </a:t>
            </a:r>
            <a:r>
              <a:rPr lang="en-US" dirty="0" err="1"/>
              <a:t>Tiang</a:t>
            </a:r>
            <a:r>
              <a:rPr lang="en-US" dirty="0"/>
              <a:t> </a:t>
            </a:r>
            <a:r>
              <a:rPr lang="en-US" dirty="0" err="1"/>
              <a:t>Bendera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792830E-4E6F-B748-9F81-38B335AF74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28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EEC939-EFB5-DA4C-A558-14495C58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BAHAN-BAHAN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99372D-2E0C-6343-8ED3-5811C39A8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CA8178-99E4-F841-9D0E-637DEFA27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white"/>
                </a:solidFill>
              </a:rPr>
              <a:t>Tali</a:t>
            </a:r>
            <a:r>
              <a:rPr lang="en-US" sz="2800" dirty="0">
                <a:solidFill>
                  <a:prstClr val="white"/>
                </a:solidFill>
              </a:rPr>
              <a:t> </a:t>
            </a:r>
            <a:r>
              <a:rPr lang="en-US" sz="2800" dirty="0" err="1">
                <a:solidFill>
                  <a:prstClr val="white"/>
                </a:solidFill>
              </a:rPr>
              <a:t>Pramuka</a:t>
            </a:r>
            <a:r>
              <a:rPr lang="en-US" sz="2800" dirty="0">
                <a:solidFill>
                  <a:prstClr val="white"/>
                </a:solidFill>
              </a:rPr>
              <a:t> 2 ikat</a:t>
            </a:r>
            <a:endParaRPr lang="en-ID" sz="2800" dirty="0">
              <a:solidFill>
                <a:prstClr val="white"/>
              </a:solidFill>
            </a:endParaRPr>
          </a:p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white"/>
                </a:solidFill>
              </a:rPr>
              <a:t>3 </a:t>
            </a:r>
            <a:r>
              <a:rPr lang="en-US" sz="2800" dirty="0" err="1">
                <a:solidFill>
                  <a:prstClr val="white"/>
                </a:solidFill>
              </a:rPr>
              <a:t>Tongkat</a:t>
            </a:r>
            <a:r>
              <a:rPr lang="en-US" sz="2800" dirty="0">
                <a:solidFill>
                  <a:prstClr val="white"/>
                </a:solidFill>
              </a:rPr>
              <a:t> </a:t>
            </a:r>
            <a:r>
              <a:rPr lang="en-US" sz="2800" dirty="0" err="1">
                <a:solidFill>
                  <a:prstClr val="white"/>
                </a:solidFill>
              </a:rPr>
              <a:t>Pramuka</a:t>
            </a:r>
            <a:endParaRPr lang="en-ID" sz="2800" dirty="0">
              <a:solidFill>
                <a:prstClr val="white"/>
              </a:solidFill>
            </a:endParaRPr>
          </a:p>
          <a:p>
            <a:endParaRPr lang="en-US" dirty="0"/>
          </a:p>
        </p:txBody>
      </p:sp>
      <p:pic>
        <p:nvPicPr>
          <p:cNvPr id="7" name="Picture 6" descr="C:\Users\userr\AppData\Local\Microsoft\Windows\INetCache\Content.Word\IMG20191030115054[1].jpg">
            <a:extLst>
              <a:ext uri="{FF2B5EF4-FFF2-40B4-BE49-F238E27FC236}">
                <a16:creationId xmlns:a16="http://schemas.microsoft.com/office/drawing/2014/main" id="{27F1D62D-CF53-804F-98B2-75852BD8D29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5846" y="2336871"/>
            <a:ext cx="5608334" cy="359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9290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D3E61-456A-0F4A-BD3E-480E56E01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Langkah-Langkah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F011D-33B4-3B44-9CA4-73FF55F01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canggah</a:t>
            </a:r>
            <a:r>
              <a:rPr lang="en-US" dirty="0"/>
              <a:t>.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canggah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yang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menyambung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tiang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canggah</a:t>
            </a:r>
            <a:r>
              <a:rPr lang="en-US" dirty="0"/>
              <a:t>.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81C53-5268-E147-8C23-C1DA8FB7C93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C:\Users\userr\Music\tali temali.jpg">
            <a:extLst>
              <a:ext uri="{FF2B5EF4-FFF2-40B4-BE49-F238E27FC236}">
                <a16:creationId xmlns:a16="http://schemas.microsoft.com/office/drawing/2014/main" id="{D98A2243-F944-9C41-8D13-ECEBB4A1D4F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321" y="2336871"/>
            <a:ext cx="3790078" cy="3919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835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CBF6-2BB8-1045-BFEB-1EA2CC4B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..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42589C-5D82-3944-B86A-6084C2F20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sambungan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sambung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tongkatnya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Mulaiah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melipat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15 cm</a:t>
            </a:r>
            <a:endParaRPr lang="en-ID" dirty="0"/>
          </a:p>
          <a:p>
            <a:pPr lvl="0"/>
            <a:r>
              <a:rPr lang="en-US" dirty="0" err="1"/>
              <a:t>Letakkan</a:t>
            </a:r>
            <a:r>
              <a:rPr lang="en-US" dirty="0"/>
              <a:t> </a:t>
            </a:r>
            <a:r>
              <a:rPr lang="en-US" dirty="0" err="1"/>
              <a:t>lipatan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di </a:t>
            </a:r>
            <a:r>
              <a:rPr lang="en-US" dirty="0" err="1"/>
              <a:t>tengah-tengah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dibelitkan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kali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ID" dirty="0"/>
          </a:p>
          <a:p>
            <a:pPr lvl="0"/>
            <a:r>
              <a:rPr lang="en-US" dirty="0" err="1"/>
              <a:t>Belitkan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selebihnya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sambungan</a:t>
            </a:r>
            <a:r>
              <a:rPr lang="en-US" dirty="0"/>
              <a:t> </a:t>
            </a:r>
            <a:r>
              <a:rPr lang="en-US" dirty="0" err="1"/>
              <a:t>tongkat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/>
              <a:t>Masukkan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selebihnya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lipatan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tadi</a:t>
            </a:r>
            <a:endParaRPr lang="en-ID" dirty="0"/>
          </a:p>
          <a:p>
            <a:pPr lvl="0"/>
            <a:r>
              <a:rPr lang="en-US" dirty="0"/>
              <a:t>Tarik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lipatan</a:t>
            </a:r>
            <a:r>
              <a:rPr lang="en-US" dirty="0"/>
              <a:t> </a:t>
            </a:r>
            <a:r>
              <a:rPr lang="en-US" dirty="0" err="1"/>
              <a:t>tadi</a:t>
            </a:r>
            <a:r>
              <a:rPr lang="en-US" dirty="0"/>
              <a:t>,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ditengah-tengah</a:t>
            </a:r>
            <a:r>
              <a:rPr lang="en-US" dirty="0"/>
              <a:t> </a:t>
            </a:r>
            <a:r>
              <a:rPr lang="en-US" dirty="0" err="1"/>
              <a:t>lilitan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Akhiri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lipatan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kelebihannya</a:t>
            </a:r>
            <a:r>
              <a:rPr lang="en-US" dirty="0"/>
              <a:t> </a:t>
            </a:r>
            <a:r>
              <a:rPr lang="en-US" dirty="0" err="1"/>
              <a:t>tadi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7050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0208351-71B1-2042-8010-A18A4A345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CFBE13A-A292-1746-89A4-0CBD02E200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0519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20</TotalTime>
  <Words>222</Words>
  <Application>Microsoft Macintosh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TRIPOT LEASING/ KAKI TIGA</vt:lpstr>
      <vt:lpstr>BAHAN-BAHAN</vt:lpstr>
      <vt:lpstr>Langkah-langkah Pembuatannya</vt:lpstr>
      <vt:lpstr>Menyambung Tongkat/ Tiang Bendera</vt:lpstr>
      <vt:lpstr>BAHAN-BAHAN</vt:lpstr>
      <vt:lpstr>Langkah-Langkah </vt:lpstr>
      <vt:lpstr>Lanjutan..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TRIPOT LEASING/ KAKI TIGA</dc:title>
  <dc:creator>Microsoft Office User</dc:creator>
  <cp:lastModifiedBy>Microsoft Office User</cp:lastModifiedBy>
  <cp:revision>3</cp:revision>
  <dcterms:created xsi:type="dcterms:W3CDTF">2019-11-18T04:46:14Z</dcterms:created>
  <dcterms:modified xsi:type="dcterms:W3CDTF">2019-11-18T05:06:52Z</dcterms:modified>
</cp:coreProperties>
</file>