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89"/>
  </p:normalViewPr>
  <p:slideViewPr>
    <p:cSldViewPr snapToGrid="0" snapToObjects="1" showGuides="1">
      <p:cViewPr varScale="1">
        <p:scale>
          <a:sx n="80" d="100"/>
          <a:sy n="80" d="100"/>
        </p:scale>
        <p:origin x="17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11/17/19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11/17/19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lh4.ggpht.com/-JpURjK147co/UZefa3AFJtI/AAAAAAAAAdI/xOM9lJHaFtk/dragbar-3-8x6.jpg?imgmax=80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70CF0-AA0E-FE4D-A6F0-A2E5BB19A0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MEMBUAT DRAGBAR</a:t>
            </a:r>
            <a:br>
              <a:rPr lang="en-US" dirty="0"/>
            </a:br>
            <a:r>
              <a:rPr lang="en-US" sz="6600" dirty="0"/>
              <a:t>(TANDU DARURAT)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8F5DC6-4DA7-6A4A-84B0-802111C30E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</a:t>
            </a:r>
          </a:p>
          <a:p>
            <a:r>
              <a:rPr lang="en-US" dirty="0"/>
              <a:t>WILLY IHSAN R</a:t>
            </a:r>
          </a:p>
        </p:txBody>
      </p:sp>
    </p:spTree>
    <p:extLst>
      <p:ext uri="{BB962C8B-B14F-4D97-AF65-F5344CB8AC3E}">
        <p14:creationId xmlns:p14="http://schemas.microsoft.com/office/powerpoint/2010/main" val="13460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25C03-4A84-814E-993B-71F2D8D47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TANDU DARURAT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98226-0440-3F4B-952E-C1961D1E5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en-US" dirty="0" err="1"/>
              <a:t>Ketrampilan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tandu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dragbar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saat-saat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evakuasi</a:t>
            </a:r>
            <a:r>
              <a:rPr lang="en-US" dirty="0"/>
              <a:t> korban. Karena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Pertolongan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dragbar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dilombakan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kepramukaan</a:t>
            </a:r>
            <a:r>
              <a:rPr lang="en-US" dirty="0"/>
              <a:t>.</a:t>
            </a:r>
            <a:endParaRPr lang="en-ID" dirty="0"/>
          </a:p>
          <a:p>
            <a:pPr algn="just" fontAlgn="base"/>
            <a:r>
              <a:rPr lang="en-US" dirty="0" err="1"/>
              <a:t>Dragbar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tandu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usungan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dragbar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penolong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evakuasi</a:t>
            </a:r>
            <a:r>
              <a:rPr lang="en-US" dirty="0"/>
              <a:t> korban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PPPK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tandu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tandu</a:t>
            </a:r>
            <a:r>
              <a:rPr lang="en-US" dirty="0"/>
              <a:t> </a:t>
            </a:r>
            <a:r>
              <a:rPr lang="en-US" dirty="0" err="1"/>
              <a:t>sepinal</a:t>
            </a:r>
            <a:r>
              <a:rPr lang="en-US" dirty="0"/>
              <a:t>, </a:t>
            </a:r>
            <a:r>
              <a:rPr lang="en-US" dirty="0" err="1"/>
              <a:t>tandu</a:t>
            </a:r>
            <a:r>
              <a:rPr lang="en-US" dirty="0"/>
              <a:t> </a:t>
            </a:r>
            <a:r>
              <a:rPr lang="en-US" dirty="0" err="1"/>
              <a:t>sorong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tandu</a:t>
            </a:r>
            <a:r>
              <a:rPr lang="en-US" dirty="0"/>
              <a:t> </a:t>
            </a:r>
            <a:r>
              <a:rPr lang="en-US" dirty="0" err="1"/>
              <a:t>lipat</a:t>
            </a:r>
            <a:r>
              <a:rPr lang="en-US" dirty="0"/>
              <a:t>.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16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729AA-B802-6B48-9D28-618FEC29E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b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EE68E-578E-C14B-8A76-0104295CB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 fontAlgn="base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Pramuka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225 cm,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pramuka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160 cm,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inipun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tentunya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korban.</a:t>
            </a:r>
            <a:endParaRPr lang="en-ID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60 cm 2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pramuka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secukupnya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306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94D03-1D37-224E-AF4E-35CD30EF0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Tandu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Darurat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Pramuka</a:t>
            </a:r>
            <a:b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BEB63-B558-E64D-9600-EFAAA6F85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Rebahkan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pramuka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160 cm)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sejajar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jarak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50 cm,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Palangkan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60 cm di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ujung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jarak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ujung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sekitar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 cm.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Ikat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keempat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ikatan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Setelah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keempat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ikatan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selesai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ikatan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anggap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saling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tautkan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tengah-tengah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lihat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huruf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“f”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36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24E5-57A5-DE41-A8FC-3A0546285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Tandu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Darurat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Pramuka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B4D2A-D839-CC44-BDF1-4B32E1C48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di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Buatlah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jangkar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jarak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jangkar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– 25 cm.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Setelah 5 kali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jangkar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dikhiri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pangkal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samping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ikatan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sebelah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buSzPts val="1000"/>
              <a:buFont typeface="Wingdings" pitchFamily="2" charset="2"/>
              <a:buChar char="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Lingkarkan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tersisa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tongkat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ikatkan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lihat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huruf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“g”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7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E84F4-7AC8-EF41-91DF-DCDFC7EBC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DRAGBAR</a:t>
            </a:r>
          </a:p>
        </p:txBody>
      </p:sp>
      <p:pic>
        <p:nvPicPr>
          <p:cNvPr id="4" name="Content Placeholder 3" descr="https://lh6.ggpht.com/-XAOuHlcu3co/UZefb7of2eI/AAAAAAAAAdQ/u0jWdwP617k/dragbar-3%25255B1%25255D.png?imgmax=800">
            <a:hlinkClick r:id="rId2" tooltip="&quot;&quot;"/>
            <a:extLst>
              <a:ext uri="{FF2B5EF4-FFF2-40B4-BE49-F238E27FC236}">
                <a16:creationId xmlns:a16="http://schemas.microsoft.com/office/drawing/2014/main" id="{13A59AFE-2F59-1F46-B6AE-F618DF69117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416175" y="2190750"/>
            <a:ext cx="7366000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784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-20191008-WA0026.jpg">
            <a:extLst>
              <a:ext uri="{FF2B5EF4-FFF2-40B4-BE49-F238E27FC236}">
                <a16:creationId xmlns:a16="http://schemas.microsoft.com/office/drawing/2014/main" id="{B58C21CE-597D-4B46-B966-59994D95992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0" y="3587466"/>
            <a:ext cx="5732145" cy="2707005"/>
          </a:xfrm>
          <a:prstGeom prst="rect">
            <a:avLst/>
          </a:prstGeom>
        </p:spPr>
      </p:pic>
      <p:pic>
        <p:nvPicPr>
          <p:cNvPr id="5" name="Picture 4" descr="IMG-20191008-WA0031.jpg">
            <a:extLst>
              <a:ext uri="{FF2B5EF4-FFF2-40B4-BE49-F238E27FC236}">
                <a16:creationId xmlns:a16="http://schemas.microsoft.com/office/drawing/2014/main" id="{C80E675F-62AF-884B-9FE8-89DA249C1AB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30055" y="234666"/>
            <a:ext cx="5732145" cy="270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04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89BFD-9C89-D14B-9BC5-36E9F03EB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TERIMA KASIH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E02C8-0763-934C-81A5-A662D4C58E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88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20</TotalTime>
  <Words>309</Words>
  <Application>Microsoft Macintosh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Rockwell</vt:lpstr>
      <vt:lpstr>Rockwell Condensed</vt:lpstr>
      <vt:lpstr>Rockwell Extra Bold</vt:lpstr>
      <vt:lpstr>Times New Roman</vt:lpstr>
      <vt:lpstr>Wingdings</vt:lpstr>
      <vt:lpstr>Wood Type</vt:lpstr>
      <vt:lpstr>MEMBUAT DRAGBAR (TANDU DARURAT)</vt:lpstr>
      <vt:lpstr>TANDU DARURAT</vt:lpstr>
      <vt:lpstr>Peralatan yang Dibutuhkan untuk Membuat Dragbar </vt:lpstr>
      <vt:lpstr>Cara Pembuatan Dragbar atau Tandu Darurat Pramuka </vt:lpstr>
      <vt:lpstr>Cara Pembuatan Dragbar atau Tandu Darurat Pramuka</vt:lpstr>
      <vt:lpstr>DRAGBAR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MEMBUAT DRAGBAR (TANDU DARURAT)</dc:title>
  <dc:creator>Microsoft Office User</dc:creator>
  <cp:lastModifiedBy>Microsoft Office User</cp:lastModifiedBy>
  <cp:revision>2</cp:revision>
  <dcterms:created xsi:type="dcterms:W3CDTF">2019-11-17T14:31:03Z</dcterms:created>
  <dcterms:modified xsi:type="dcterms:W3CDTF">2019-11-17T14:51:18Z</dcterms:modified>
</cp:coreProperties>
</file>