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589"/>
  </p:normalViewPr>
  <p:slideViewPr>
    <p:cSldViewPr snapToGrid="0" snapToObjects="1" showGuides="1">
      <p:cViewPr varScale="1">
        <p:scale>
          <a:sx n="80" d="100"/>
          <a:sy n="80" d="100"/>
        </p:scale>
        <p:origin x="1704" y="184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11/17/19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11/17/19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iff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pramukaria.blogspot.com/2013/05/membuat-simpul-pangkal-clove-hitch.html" TargetMode="Externa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1290D-0FEE-F049-874E-D1B6C10B81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MENDIRIKAN TENDA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35A373-A788-BA44-B4D5-99D8201F78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OLEH</a:t>
            </a:r>
          </a:p>
          <a:p>
            <a:r>
              <a:rPr lang="en-US" dirty="0"/>
              <a:t>WILLY IHSAN R</a:t>
            </a:r>
          </a:p>
        </p:txBody>
      </p:sp>
    </p:spTree>
    <p:extLst>
      <p:ext uri="{BB962C8B-B14F-4D97-AF65-F5344CB8AC3E}">
        <p14:creationId xmlns:p14="http://schemas.microsoft.com/office/powerpoint/2010/main" val="6995274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CF3C6E9-04EC-1A4C-961C-3D0F3FFA05A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TERIMA KASIH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E26AC369-0F32-B243-8F0C-04F9C38BA9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910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40C88-278C-8648-944D-D02A52C68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Peralatan yang dibutuhkan </a:t>
            </a:r>
            <a:br>
              <a:rPr lang="en-ID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9E2599-C94A-9341-B7FF-304B553ECA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id-ID" sz="3200" dirty="0"/>
              <a:t>Tenda pramuka</a:t>
            </a:r>
            <a:endParaRPr lang="en-ID" sz="3200" dirty="0"/>
          </a:p>
          <a:p>
            <a:pPr lvl="0"/>
            <a:r>
              <a:rPr lang="id-ID" sz="3200" dirty="0"/>
              <a:t>Tali panjang 10 meter (4 buah)</a:t>
            </a:r>
            <a:endParaRPr lang="en-ID" sz="3200" dirty="0"/>
          </a:p>
          <a:p>
            <a:pPr lvl="0"/>
            <a:r>
              <a:rPr lang="id-ID" sz="3200" dirty="0"/>
              <a:t>Patok / pasak pramuka (12 buah)</a:t>
            </a:r>
            <a:endParaRPr lang="en-ID" sz="3200" dirty="0"/>
          </a:p>
          <a:p>
            <a:pPr lvl="0"/>
            <a:r>
              <a:rPr lang="id-ID" sz="3200" dirty="0"/>
              <a:t>Kayu pramuka  (2 buah)</a:t>
            </a:r>
            <a:endParaRPr lang="en-ID" sz="3200" dirty="0"/>
          </a:p>
        </p:txBody>
      </p:sp>
    </p:spTree>
    <p:extLst>
      <p:ext uri="{BB962C8B-B14F-4D97-AF65-F5344CB8AC3E}">
        <p14:creationId xmlns:p14="http://schemas.microsoft.com/office/powerpoint/2010/main" val="3335747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31DEC-BE1D-C54E-817D-424642297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8481" y="1315408"/>
            <a:ext cx="5532328" cy="1830584"/>
          </a:xfrm>
        </p:spPr>
        <p:txBody>
          <a:bodyPr>
            <a:normAutofit fontScale="90000"/>
          </a:bodyPr>
          <a:lstStyle/>
          <a:p>
            <a:r>
              <a:rPr lang="id-ID" dirty="0"/>
              <a:t>Langkah-langkah mendirikan tenda pramuka</a:t>
            </a:r>
            <a:br>
              <a:rPr lang="en-ID" dirty="0"/>
            </a:b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7AB4AA-E04F-C944-8464-9FCC77B4114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r>
              <a:rPr lang="id-ID" dirty="0"/>
              <a:t>tenda di </a:t>
            </a:r>
            <a:r>
              <a:rPr lang="id-ID" dirty="0" err="1"/>
              <a:t>butuhkan</a:t>
            </a:r>
            <a:r>
              <a:rPr lang="id-ID" dirty="0"/>
              <a:t> 4 orang, letakan tenda di atas tanah dengan tenda posisi berbaring (dilentangkan) dan bagian punggung ada di atas. Dua kayu pramuka diletakan di ujung-ujung tenda untuk menyangga tenda dan direntangkan lurus, setelah itu ditali dengan simpul pangkal.</a:t>
            </a:r>
            <a:endParaRPr lang="en-US" dirty="0"/>
          </a:p>
        </p:txBody>
      </p:sp>
      <p:pic>
        <p:nvPicPr>
          <p:cNvPr id="6" name="Picture 5" descr="tanda pramuka 1.png">
            <a:extLst>
              <a:ext uri="{FF2B5EF4-FFF2-40B4-BE49-F238E27FC236}">
                <a16:creationId xmlns:a16="http://schemas.microsoft.com/office/drawing/2014/main" id="{EB89A0A5-C3DF-0943-81B3-DA50126BBA72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8097356" y="1762125"/>
            <a:ext cx="2875444" cy="2505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9046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A47D1-22D3-F94C-9ADC-C8A51473F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Langkah-langkah mendirikan tenda pramuka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121FCF-4D5E-AB42-AA75-EB2ED75AA43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/>
              <a:t>D</a:t>
            </a:r>
            <a:r>
              <a:rPr lang="id-ID" dirty="0"/>
              <a:t>i tali simpul pangkal pada patok / pasak di tancapkan pada tanah di </a:t>
            </a:r>
            <a:r>
              <a:rPr lang="id-ID" dirty="0" err="1"/>
              <a:t>bagain</a:t>
            </a:r>
            <a:r>
              <a:rPr lang="id-ID" dirty="0"/>
              <a:t> samping depan ujung-ujung tenda. Masukan tali </a:t>
            </a:r>
            <a:r>
              <a:rPr lang="id-ID" dirty="0" err="1"/>
              <a:t>dibagian</a:t>
            </a:r>
            <a:r>
              <a:rPr lang="id-ID" dirty="0"/>
              <a:t> bawah kanan kiri tenda supaya tenda bisa berdiri tegak membentuk gambar </a:t>
            </a:r>
            <a:r>
              <a:rPr lang="id-ID" dirty="0" err="1"/>
              <a:t>segiti-ga</a:t>
            </a:r>
            <a:r>
              <a:rPr lang="id-ID" dirty="0"/>
              <a:t> dan jangan lupa di patok / pasak dengan simpul </a:t>
            </a:r>
            <a:r>
              <a:rPr lang="id-ID" dirty="0" err="1"/>
              <a:t>pangk-al</a:t>
            </a:r>
            <a:r>
              <a:rPr lang="id-ID" dirty="0"/>
              <a:t>, di </a:t>
            </a:r>
            <a:r>
              <a:rPr lang="id-ID" dirty="0" err="1"/>
              <a:t>ujun</a:t>
            </a:r>
            <a:r>
              <a:rPr lang="id-ID" dirty="0"/>
              <a:t> tenda bagian bawak kiri kanan diikat dengan simpul mati dan di ikat kuat-kuat dan ditarik kuat-kuat sehingga posisi tenda menjadi kencang.</a:t>
            </a:r>
            <a:endParaRPr lang="en-ID" dirty="0"/>
          </a:p>
          <a:p>
            <a:endParaRPr lang="en-US" dirty="0"/>
          </a:p>
        </p:txBody>
      </p:sp>
      <p:pic>
        <p:nvPicPr>
          <p:cNvPr id="5" name="Picture 4" descr="tanda pramuka 2.jpg">
            <a:extLst>
              <a:ext uri="{FF2B5EF4-FFF2-40B4-BE49-F238E27FC236}">
                <a16:creationId xmlns:a16="http://schemas.microsoft.com/office/drawing/2014/main" id="{4CC1051A-8E96-AA4A-BA75-8E3FC23620D4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7812505" y="1483746"/>
            <a:ext cx="3433011" cy="2608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1383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D82E9-B975-E34C-8A8D-91D2A016AB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Yang harus diperhatikan 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0C3915-ED66-7B4A-8B25-A510B5565EC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id-ID" dirty="0"/>
              <a:t>Hati-hati pada saat </a:t>
            </a:r>
            <a:r>
              <a:rPr lang="id-ID" dirty="0" err="1"/>
              <a:t>memasukan</a:t>
            </a:r>
            <a:r>
              <a:rPr lang="id-ID" dirty="0"/>
              <a:t> paku/ujung tiang tenda ke tenda dan hati-hati juga ketika menari tali-tali tenda. Masukan tiang dan menarik tali tenda yang tidak hati-hati bisa menyebabkan tenda robek.</a:t>
            </a:r>
            <a:endParaRPr lang="en-ID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0B9A3E8-0FFB-9047-BA6D-FE71CC2322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9268" y="1183170"/>
            <a:ext cx="3316037" cy="2779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634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BB657-633C-D042-95E6-724480ECD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Cara memasang pasak / patok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24BE15-00FA-4044-B18E-1505D753BB94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r>
              <a:rPr lang="id-ID" dirty="0"/>
              <a:t>Tancapkan pasak / patok pada tanah dengan posisi miring antara 30 derajat </a:t>
            </a:r>
            <a:r>
              <a:rPr lang="id-ID" dirty="0" err="1"/>
              <a:t>samapi</a:t>
            </a:r>
            <a:r>
              <a:rPr lang="id-ID" dirty="0"/>
              <a:t> 45 derajat berlawanan dengan arah datangnya tali. Jangan memasang pasak / pasak  dengan posisi tegak &amp; terlalu miring bahkan miring ke arah tali  sejajar dengan tali karena akan mengurangi kekuatan sehingga akan mudah tercabut.</a:t>
            </a:r>
            <a:endParaRPr lang="en-ID" dirty="0"/>
          </a:p>
          <a:p>
            <a:endParaRPr lang="en-US" dirty="0"/>
          </a:p>
        </p:txBody>
      </p:sp>
      <p:pic>
        <p:nvPicPr>
          <p:cNvPr id="5" name="Picture 4" descr="pasak.png">
            <a:extLst>
              <a:ext uri="{FF2B5EF4-FFF2-40B4-BE49-F238E27FC236}">
                <a16:creationId xmlns:a16="http://schemas.microsoft.com/office/drawing/2014/main" id="{2B1479C9-C4F9-3849-8EDD-87C4CA3C5D49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7958638" y="1849163"/>
            <a:ext cx="3076575" cy="229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0561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825A8-50EC-BB4E-8AF5-5E6440028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Cara memasang pasak / patok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A53E21-DED3-5642-BDA1-F419DEE07F5C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/>
            <a:r>
              <a:rPr lang="id-ID" dirty="0"/>
              <a:t>Tanam pasak hingga menyisakan bagian kepala pasak dan sedikit badan pasak.</a:t>
            </a:r>
            <a:endParaRPr lang="en-ID" dirty="0"/>
          </a:p>
          <a:p>
            <a:pPr lvl="0"/>
            <a:r>
              <a:rPr lang="id-ID" dirty="0"/>
              <a:t>Ikatkan tali pengekang tenda tali sebelumnya telah diikat ke tenda atau tiang dengan menggunakan </a:t>
            </a:r>
            <a:r>
              <a:rPr lang="id-ID" u="sng" dirty="0">
                <a:hlinkClick r:id="rId2"/>
              </a:rPr>
              <a:t>simpul pangkal</a:t>
            </a:r>
            <a:r>
              <a:rPr lang="id-ID" dirty="0"/>
              <a:t>.</a:t>
            </a:r>
            <a:endParaRPr lang="en-ID" dirty="0"/>
          </a:p>
          <a:p>
            <a:endParaRPr lang="en-US" dirty="0"/>
          </a:p>
        </p:txBody>
      </p:sp>
      <p:pic>
        <p:nvPicPr>
          <p:cNvPr id="5" name="Picture 4" descr="pasak 1.png">
            <a:extLst>
              <a:ext uri="{FF2B5EF4-FFF2-40B4-BE49-F238E27FC236}">
                <a16:creationId xmlns:a16="http://schemas.microsoft.com/office/drawing/2014/main" id="{5F2AA6F4-AEB3-7A4A-A469-A6CDDD8F85D4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8041355" y="2040457"/>
            <a:ext cx="2943225" cy="2211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0665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69D7F-555C-E844-94A0-8B8D0660B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Cara memasang pasak / patok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DEBDDE-DF26-F54B-B49F-616452802EC7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id-ID" dirty="0"/>
              <a:t>Atur sedemikian rupa agar tali terkekang dengan kuat dan kencang.</a:t>
            </a:r>
            <a:r>
              <a:rPr lang="en-ID" dirty="0"/>
              <a:t> </a:t>
            </a:r>
            <a:r>
              <a:rPr lang="id-ID" dirty="0"/>
              <a:t>Pada tanah yang terlalu lunak atau dalam kondisi berangin kencang yang dikhawatirkan pasak tidak kuat, dapat menggunakan pasak ganda. Pasak kedua diletakkan </a:t>
            </a:r>
            <a:r>
              <a:rPr lang="id-ID" dirty="0" err="1"/>
              <a:t>disebelah</a:t>
            </a:r>
            <a:r>
              <a:rPr lang="id-ID" dirty="0"/>
              <a:t> depan pasak pertama. Cara menalinya : Tali dari tenda disimpul di pasak pertama kemudian ujung sisanya disimpul lagi di pasak kedua, keduanya menggunakan simpul pangkal.</a:t>
            </a:r>
            <a:endParaRPr lang="en-ID" dirty="0"/>
          </a:p>
          <a:p>
            <a:endParaRPr lang="en-US" dirty="0"/>
          </a:p>
        </p:txBody>
      </p:sp>
      <p:pic>
        <p:nvPicPr>
          <p:cNvPr id="5" name="Picture 4" descr="pasak 1.png">
            <a:extLst>
              <a:ext uri="{FF2B5EF4-FFF2-40B4-BE49-F238E27FC236}">
                <a16:creationId xmlns:a16="http://schemas.microsoft.com/office/drawing/2014/main" id="{FF1E2891-F998-984C-A56B-BA1C1186001B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8041355" y="2040457"/>
            <a:ext cx="2943225" cy="2211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51043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B5884-8204-7F45-9C8D-1850A68F8F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6199" y="1122542"/>
            <a:ext cx="5532328" cy="1830584"/>
          </a:xfrm>
        </p:spPr>
        <p:txBody>
          <a:bodyPr/>
          <a:lstStyle/>
          <a:p>
            <a:r>
              <a:rPr lang="en-US" dirty="0" err="1"/>
              <a:t>Simpul</a:t>
            </a:r>
            <a:r>
              <a:rPr lang="en-US" dirty="0"/>
              <a:t> </a:t>
            </a:r>
            <a:r>
              <a:rPr lang="en-US" dirty="0" err="1"/>
              <a:t>pangkal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4036FC-E3E7-ED4C-ACE8-2ACDA242AB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51206" y="3162035"/>
            <a:ext cx="6104626" cy="3286892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id-ID" sz="2200" dirty="0"/>
              <a:t>Buatlah dua ‘sosok’ tali seperti pada gambar “</a:t>
            </a:r>
            <a:r>
              <a:rPr lang="id-ID" sz="2200" dirty="0" err="1"/>
              <a:t>a</a:t>
            </a:r>
            <a:r>
              <a:rPr lang="id-ID" sz="2200" dirty="0"/>
              <a:t>”. Perhatikan posisi kedua ujung tali di mana ujung pertama ada di atas tali (pada gambar, ‘sosok’ yang kiri) dan ujung kedua ada di bawah tali (pada gambar, sosok yang kanan).</a:t>
            </a:r>
            <a:endParaRPr lang="en-ID" sz="2200" dirty="0"/>
          </a:p>
          <a:p>
            <a:pPr lvl="0"/>
            <a:r>
              <a:rPr lang="id-ID" sz="2200" dirty="0"/>
              <a:t>Rekatkan kedua sosok hingga bertumpukan dengan posisi sosok yang ujung talinya di bawah berada di atas sosok yang ujung talinya di bawah (gambar “</a:t>
            </a:r>
            <a:r>
              <a:rPr lang="id-ID" sz="2200" dirty="0" err="1"/>
              <a:t>b</a:t>
            </a:r>
            <a:r>
              <a:rPr lang="id-ID" sz="2200" dirty="0"/>
              <a:t>”).</a:t>
            </a:r>
            <a:endParaRPr lang="en-ID" sz="2200" dirty="0"/>
          </a:p>
          <a:p>
            <a:pPr lvl="0"/>
            <a:r>
              <a:rPr lang="id-ID" sz="2200" dirty="0"/>
              <a:t>Masukkan sosok yang bertumpukan tadi melingkari tongkat atau kayu (gambar “c”).</a:t>
            </a:r>
            <a:endParaRPr lang="en-ID" sz="2200" dirty="0"/>
          </a:p>
          <a:p>
            <a:endParaRPr lang="en-US" dirty="0"/>
          </a:p>
        </p:txBody>
      </p:sp>
      <p:pic>
        <p:nvPicPr>
          <p:cNvPr id="5" name="Picture 4" descr="simpul tenda.jpg">
            <a:extLst>
              <a:ext uri="{FF2B5EF4-FFF2-40B4-BE49-F238E27FC236}">
                <a16:creationId xmlns:a16="http://schemas.microsoft.com/office/drawing/2014/main" id="{6893F89D-64E6-4346-A6B4-A3DAE7C2118D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7835064" y="1160296"/>
            <a:ext cx="3410452" cy="3491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457018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14</TotalTime>
  <Words>361</Words>
  <Application>Microsoft Macintosh PowerPoint</Application>
  <PresentationFormat>Widescreen</PresentationFormat>
  <Paragraphs>26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Gallery</vt:lpstr>
      <vt:lpstr>MENDIRIKAN TENDA</vt:lpstr>
      <vt:lpstr>Peralatan yang dibutuhkan  </vt:lpstr>
      <vt:lpstr>Langkah-langkah mendirikan tenda pramuka </vt:lpstr>
      <vt:lpstr>Langkah-langkah mendirikan tenda pramuka</vt:lpstr>
      <vt:lpstr>Yang harus diperhatikan </vt:lpstr>
      <vt:lpstr>Cara memasang pasak / patok</vt:lpstr>
      <vt:lpstr>Cara memasang pasak / patok</vt:lpstr>
      <vt:lpstr>Cara memasang pasak / patok</vt:lpstr>
      <vt:lpstr>Simpul pangkal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MENDIRIKAN TENDA</dc:title>
  <dc:creator>Microsoft Office User</dc:creator>
  <cp:lastModifiedBy>Microsoft Office User</cp:lastModifiedBy>
  <cp:revision>2</cp:revision>
  <dcterms:created xsi:type="dcterms:W3CDTF">2019-11-15T04:04:03Z</dcterms:created>
  <dcterms:modified xsi:type="dcterms:W3CDTF">2019-11-17T14:30:28Z</dcterms:modified>
</cp:coreProperties>
</file>