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0"/>
  </p:normalViewPr>
  <p:slideViewPr>
    <p:cSldViewPr snapToGrid="0" snapToObjects="1" showGuides="1">
      <p:cViewPr>
        <p:scale>
          <a:sx n="74" d="100"/>
          <a:sy n="74" d="100"/>
        </p:scale>
        <p:origin x="1920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C2E6-0DAA-8348-B144-7FF6E12CE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2" y="2142064"/>
            <a:ext cx="6815669" cy="1515533"/>
          </a:xfrm>
        </p:spPr>
        <p:txBody>
          <a:bodyPr/>
          <a:lstStyle/>
          <a:p>
            <a:r>
              <a:rPr lang="en-US" sz="4400" dirty="0"/>
              <a:t>SIMPUL DALAM KEGIATAN PERKEMAHAN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1263C-E5E3-7F45-B689-AC888693F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933" y="3958169"/>
            <a:ext cx="6815669" cy="1320802"/>
          </a:xfrm>
        </p:spPr>
        <p:txBody>
          <a:bodyPr/>
          <a:lstStyle/>
          <a:p>
            <a:r>
              <a:rPr lang="en-US" dirty="0"/>
              <a:t>OLEH:</a:t>
            </a:r>
          </a:p>
          <a:p>
            <a:r>
              <a:rPr lang="en-US" dirty="0"/>
              <a:t>WILLY IHSAN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D84B0-8B37-174C-9382-6D5F06C99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10000" r="94000">
                        <a14:foregroundMark x1="56333" y1="41071" x2="56333" y2="41071"/>
                        <a14:foregroundMark x1="54333" y1="39881" x2="54333" y2="39881"/>
                        <a14:foregroundMark x1="52333" y1="36310" x2="52333" y2="36310"/>
                        <a14:foregroundMark x1="47333" y1="35714" x2="47333" y2="35714"/>
                        <a14:foregroundMark x1="47333" y1="34524" x2="47333" y2="34524"/>
                        <a14:foregroundMark x1="48667" y1="39286" x2="48667" y2="39286"/>
                        <a14:foregroundMark x1="51333" y1="42857" x2="51333" y2="42857"/>
                        <a14:foregroundMark x1="53333" y1="45833" x2="53333" y2="45833"/>
                        <a14:foregroundMark x1="55333" y1="47024" x2="55333" y2="47024"/>
                        <a14:foregroundMark x1="56667" y1="50000" x2="56667" y2="50000"/>
                        <a14:foregroundMark x1="65257" y1="38564" x2="67000" y2="36310"/>
                        <a14:foregroundMark x1="59340" y1="46214" x2="63343" y2="41038"/>
                        <a14:foregroundMark x1="57333" y1="48810" x2="59254" y2="46326"/>
                        <a14:foregroundMark x1="69333" y1="41667" x2="74667" y2="38095"/>
                        <a14:foregroundMark x1="73333" y1="38690" x2="77884" y2="35788"/>
                        <a14:foregroundMark x1="80788" y1="35119" x2="81032" y2="35119"/>
                        <a14:foregroundMark x1="79122" y1="35119" x2="79788" y2="35119"/>
                        <a14:foregroundMark x1="77667" y1="35119" x2="78122" y2="35119"/>
                        <a14:foregroundMark x1="72000" y1="42262" x2="72990" y2="42806"/>
                        <a14:foregroundMark x1="85294" y1="44074" x2="90667" y2="40476"/>
                        <a14:foregroundMark x1="90333" y1="41667" x2="93333" y2="37500"/>
                        <a14:foregroundMark x1="77333" y1="41071" x2="77666" y2="41071"/>
                        <a14:foregroundMark x1="59566" y1="60735" x2="61000" y2="66071"/>
                        <a14:foregroundMark x1="57000" y1="51190" x2="58812" y2="57930"/>
                        <a14:foregroundMark x1="50667" y1="73810" x2="53667" y2="62500"/>
                        <a14:foregroundMark x1="66497" y1="59742" x2="70333" y2="61905"/>
                        <a14:foregroundMark x1="65060" y1="58931" x2="65387" y2="59115"/>
                        <a14:foregroundMark x1="78281" y1="65792" x2="79000" y2="66071"/>
                        <a14:foregroundMark x1="71333" y1="63095" x2="76524" y2="65110"/>
                        <a14:foregroundMark x1="81089" y1="57916" x2="87333" y2="58929"/>
                        <a14:foregroundMark x1="87333" y1="48810" x2="87333" y2="53571"/>
                        <a14:foregroundMark x1="88333" y1="60119" x2="94000" y2="73214"/>
                        <a14:foregroundMark x1="67000" y1="51190" x2="67764" y2="51125"/>
                        <a14:foregroundMark x1="60329" y1="51758" x2="60891" y2="51710"/>
                        <a14:foregroundMark x1="60000" y1="51786" x2="60224" y2="51767"/>
                        <a14:backgroundMark x1="35000" y1="16071" x2="32667" y2="15476"/>
                        <a14:backgroundMark x1="70333" y1="50000" x2="70333" y2="50000"/>
                        <a14:backgroundMark x1="70333" y1="50000" x2="82667" y2="51190"/>
                        <a14:backgroundMark x1="60667" y1="52381" x2="67000" y2="51190"/>
                        <a14:backgroundMark x1="68333" y1="51786" x2="68333" y2="51786"/>
                        <a14:backgroundMark x1="69333" y1="51786" x2="68000" y2="51786"/>
                        <a14:backgroundMark x1="68000" y1="51786" x2="69333" y2="51786"/>
                        <a14:backgroundMark x1="69000" y1="51786" x2="68333" y2="51190"/>
                        <a14:backgroundMark x1="60333" y1="52381" x2="60333" y2="51786"/>
                        <a14:backgroundMark x1="60667" y1="51190" x2="60667" y2="51190"/>
                        <a14:backgroundMark x1="69000" y1="51190" x2="69000" y2="51190"/>
                        <a14:backgroundMark x1="68333" y1="51190" x2="68333" y2="51190"/>
                        <a14:backgroundMark x1="68667" y1="51190" x2="68667" y2="51190"/>
                        <a14:backgroundMark x1="69333" y1="51786" x2="69333" y2="51786"/>
                        <a14:backgroundMark x1="70667" y1="50595" x2="71000" y2="51786"/>
                        <a14:backgroundMark x1="69333" y1="51786" x2="70000" y2="51190"/>
                        <a14:backgroundMark x1="77667" y1="61905" x2="79667" y2="61905"/>
                        <a14:backgroundMark x1="79333" y1="39286" x2="81000" y2="39881"/>
                        <a14:backgroundMark x1="76000" y1="41071" x2="77000" y2="41071"/>
                        <a14:backgroundMark x1="77667" y1="41071" x2="78667" y2="41071"/>
                        <a14:backgroundMark x1="63333" y1="41071" x2="64667" y2="40476"/>
                        <a14:backgroundMark x1="65000" y1="39881" x2="65000" y2="39881"/>
                        <a14:backgroundMark x1="63000" y1="61905" x2="64000" y2="61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66227">
            <a:off x="7372815" y="-1006040"/>
            <a:ext cx="4982736" cy="2790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7C283-7D96-A343-9277-997A95CA5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881" l="10000" r="94000">
                        <a14:foregroundMark x1="56333" y1="41071" x2="56333" y2="41071"/>
                        <a14:foregroundMark x1="54333" y1="39881" x2="54333" y2="39881"/>
                        <a14:foregroundMark x1="52333" y1="36310" x2="52333" y2="36310"/>
                        <a14:foregroundMark x1="47333" y1="35714" x2="47333" y2="35714"/>
                        <a14:foregroundMark x1="47333" y1="34524" x2="47333" y2="34524"/>
                        <a14:foregroundMark x1="48667" y1="39286" x2="48667" y2="39286"/>
                        <a14:foregroundMark x1="51333" y1="42857" x2="51333" y2="42857"/>
                        <a14:foregroundMark x1="53333" y1="45833" x2="53333" y2="45833"/>
                        <a14:foregroundMark x1="55333" y1="47024" x2="55333" y2="47024"/>
                        <a14:foregroundMark x1="56667" y1="50000" x2="56667" y2="50000"/>
                        <a14:foregroundMark x1="65257" y1="38564" x2="67000" y2="36310"/>
                        <a14:foregroundMark x1="59340" y1="46214" x2="63343" y2="41038"/>
                        <a14:foregroundMark x1="57333" y1="48810" x2="59254" y2="46326"/>
                        <a14:foregroundMark x1="69333" y1="41667" x2="74667" y2="38095"/>
                        <a14:foregroundMark x1="73333" y1="38690" x2="77884" y2="35788"/>
                        <a14:foregroundMark x1="80788" y1="35119" x2="81032" y2="35119"/>
                        <a14:foregroundMark x1="79122" y1="35119" x2="79788" y2="35119"/>
                        <a14:foregroundMark x1="77667" y1="35119" x2="78122" y2="35119"/>
                        <a14:foregroundMark x1="72000" y1="42262" x2="72990" y2="42806"/>
                        <a14:foregroundMark x1="85294" y1="44074" x2="90667" y2="40476"/>
                        <a14:foregroundMark x1="90333" y1="41667" x2="93333" y2="37500"/>
                        <a14:foregroundMark x1="77333" y1="41071" x2="77666" y2="41071"/>
                        <a14:foregroundMark x1="59566" y1="60735" x2="61000" y2="66071"/>
                        <a14:foregroundMark x1="57000" y1="51190" x2="58812" y2="57930"/>
                        <a14:foregroundMark x1="50667" y1="73810" x2="53667" y2="62500"/>
                        <a14:foregroundMark x1="66497" y1="59742" x2="70333" y2="61905"/>
                        <a14:foregroundMark x1="65060" y1="58931" x2="65387" y2="59115"/>
                        <a14:foregroundMark x1="78281" y1="65792" x2="79000" y2="66071"/>
                        <a14:foregroundMark x1="71333" y1="63095" x2="76524" y2="65110"/>
                        <a14:foregroundMark x1="81089" y1="57916" x2="87333" y2="58929"/>
                        <a14:foregroundMark x1="87333" y1="48810" x2="87333" y2="53571"/>
                        <a14:foregroundMark x1="88333" y1="60119" x2="94000" y2="73214"/>
                        <a14:foregroundMark x1="67000" y1="51190" x2="67764" y2="51125"/>
                        <a14:foregroundMark x1="60329" y1="51758" x2="60891" y2="51710"/>
                        <a14:foregroundMark x1="60000" y1="51786" x2="60224" y2="51767"/>
                        <a14:backgroundMark x1="35000" y1="16071" x2="32667" y2="15476"/>
                        <a14:backgroundMark x1="70333" y1="50000" x2="70333" y2="50000"/>
                        <a14:backgroundMark x1="70333" y1="50000" x2="82667" y2="51190"/>
                        <a14:backgroundMark x1="60667" y1="52381" x2="67000" y2="51190"/>
                        <a14:backgroundMark x1="68333" y1="51786" x2="68333" y2="51786"/>
                        <a14:backgroundMark x1="69333" y1="51786" x2="68000" y2="51786"/>
                        <a14:backgroundMark x1="68000" y1="51786" x2="69333" y2="51786"/>
                        <a14:backgroundMark x1="69000" y1="51786" x2="68333" y2="51190"/>
                        <a14:backgroundMark x1="60333" y1="52381" x2="60333" y2="51786"/>
                        <a14:backgroundMark x1="60667" y1="51190" x2="60667" y2="51190"/>
                        <a14:backgroundMark x1="69000" y1="51190" x2="69000" y2="51190"/>
                        <a14:backgroundMark x1="68333" y1="51190" x2="68333" y2="51190"/>
                        <a14:backgroundMark x1="68667" y1="51190" x2="68667" y2="51190"/>
                        <a14:backgroundMark x1="69333" y1="51786" x2="69333" y2="51786"/>
                        <a14:backgroundMark x1="70667" y1="50595" x2="71000" y2="51786"/>
                        <a14:backgroundMark x1="69333" y1="51786" x2="70000" y2="51190"/>
                        <a14:backgroundMark x1="77667" y1="61905" x2="79667" y2="61905"/>
                        <a14:backgroundMark x1="79333" y1="39286" x2="81000" y2="39881"/>
                        <a14:backgroundMark x1="76000" y1="41071" x2="77000" y2="41071"/>
                        <a14:backgroundMark x1="77667" y1="41071" x2="78667" y2="41071"/>
                        <a14:backgroundMark x1="63333" y1="41071" x2="64667" y2="40476"/>
                        <a14:backgroundMark x1="65000" y1="39881" x2="65000" y2="39881"/>
                        <a14:backgroundMark x1="63000" y1="61905" x2="64000" y2="61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66227">
            <a:off x="-2050106" y="-1006041"/>
            <a:ext cx="4982736" cy="2790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BA14F-869B-FB44-AB46-7E5172CDA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881" l="10000" r="94000">
                        <a14:foregroundMark x1="56333" y1="41071" x2="56333" y2="41071"/>
                        <a14:foregroundMark x1="54333" y1="39881" x2="54333" y2="39881"/>
                        <a14:foregroundMark x1="52333" y1="36310" x2="52333" y2="36310"/>
                        <a14:foregroundMark x1="47333" y1="35714" x2="47333" y2="35714"/>
                        <a14:foregroundMark x1="47333" y1="34524" x2="47333" y2="34524"/>
                        <a14:foregroundMark x1="48667" y1="39286" x2="48667" y2="39286"/>
                        <a14:foregroundMark x1="51333" y1="42857" x2="51333" y2="42857"/>
                        <a14:foregroundMark x1="53333" y1="45833" x2="53333" y2="45833"/>
                        <a14:foregroundMark x1="55333" y1="47024" x2="55333" y2="47024"/>
                        <a14:foregroundMark x1="56667" y1="50000" x2="56667" y2="50000"/>
                        <a14:foregroundMark x1="65257" y1="38564" x2="67000" y2="36310"/>
                        <a14:foregroundMark x1="59340" y1="46214" x2="63343" y2="41038"/>
                        <a14:foregroundMark x1="57333" y1="48810" x2="59254" y2="46326"/>
                        <a14:foregroundMark x1="69333" y1="41667" x2="74667" y2="38095"/>
                        <a14:foregroundMark x1="73333" y1="38690" x2="77884" y2="35788"/>
                        <a14:foregroundMark x1="80788" y1="35119" x2="81032" y2="35119"/>
                        <a14:foregroundMark x1="79122" y1="35119" x2="79788" y2="35119"/>
                        <a14:foregroundMark x1="77667" y1="35119" x2="78122" y2="35119"/>
                        <a14:foregroundMark x1="72000" y1="42262" x2="72990" y2="42806"/>
                        <a14:foregroundMark x1="85294" y1="44074" x2="90667" y2="40476"/>
                        <a14:foregroundMark x1="90333" y1="41667" x2="93333" y2="37500"/>
                        <a14:foregroundMark x1="77333" y1="41071" x2="77666" y2="41071"/>
                        <a14:foregroundMark x1="59566" y1="60735" x2="61000" y2="66071"/>
                        <a14:foregroundMark x1="57000" y1="51190" x2="58812" y2="57930"/>
                        <a14:foregroundMark x1="50667" y1="73810" x2="53667" y2="62500"/>
                        <a14:foregroundMark x1="66497" y1="59742" x2="70333" y2="61905"/>
                        <a14:foregroundMark x1="65060" y1="58931" x2="65387" y2="59115"/>
                        <a14:foregroundMark x1="78281" y1="65792" x2="79000" y2="66071"/>
                        <a14:foregroundMark x1="71333" y1="63095" x2="76524" y2="65110"/>
                        <a14:foregroundMark x1="81089" y1="57916" x2="87333" y2="58929"/>
                        <a14:foregroundMark x1="87333" y1="48810" x2="87333" y2="53571"/>
                        <a14:foregroundMark x1="88333" y1="60119" x2="94000" y2="73214"/>
                        <a14:foregroundMark x1="67000" y1="51190" x2="67764" y2="51125"/>
                        <a14:foregroundMark x1="60329" y1="51758" x2="60891" y2="51710"/>
                        <a14:foregroundMark x1="60000" y1="51786" x2="60224" y2="51767"/>
                        <a14:backgroundMark x1="35000" y1="16071" x2="32667" y2="15476"/>
                        <a14:backgroundMark x1="70333" y1="50000" x2="70333" y2="50000"/>
                        <a14:backgroundMark x1="70333" y1="50000" x2="82667" y2="51190"/>
                        <a14:backgroundMark x1="60667" y1="52381" x2="67000" y2="51190"/>
                        <a14:backgroundMark x1="68333" y1="51786" x2="68333" y2="51786"/>
                        <a14:backgroundMark x1="69333" y1="51786" x2="68000" y2="51786"/>
                        <a14:backgroundMark x1="68000" y1="51786" x2="69333" y2="51786"/>
                        <a14:backgroundMark x1="69000" y1="51786" x2="68333" y2="51190"/>
                        <a14:backgroundMark x1="60333" y1="52381" x2="60333" y2="51786"/>
                        <a14:backgroundMark x1="60667" y1="51190" x2="60667" y2="51190"/>
                        <a14:backgroundMark x1="69000" y1="51190" x2="69000" y2="51190"/>
                        <a14:backgroundMark x1="68333" y1="51190" x2="68333" y2="51190"/>
                        <a14:backgroundMark x1="68667" y1="51190" x2="68667" y2="51190"/>
                        <a14:backgroundMark x1="69333" y1="51786" x2="69333" y2="51786"/>
                        <a14:backgroundMark x1="70667" y1="50595" x2="71000" y2="51786"/>
                        <a14:backgroundMark x1="69333" y1="51786" x2="70000" y2="51190"/>
                        <a14:backgroundMark x1="77667" y1="61905" x2="79667" y2="61905"/>
                        <a14:backgroundMark x1="79333" y1="39286" x2="81000" y2="39881"/>
                        <a14:backgroundMark x1="76000" y1="41071" x2="77000" y2="41071"/>
                        <a14:backgroundMark x1="77667" y1="41071" x2="78667" y2="41071"/>
                        <a14:backgroundMark x1="63333" y1="41071" x2="64667" y2="40476"/>
                        <a14:backgroundMark x1="65000" y1="39881" x2="65000" y2="39881"/>
                        <a14:backgroundMark x1="63000" y1="61905" x2="64000" y2="61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66227">
            <a:off x="-2050106" y="3487344"/>
            <a:ext cx="4982736" cy="279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1393C-175A-B448-92D9-E3176238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10000" r="94000">
                        <a14:foregroundMark x1="56333" y1="41071" x2="56333" y2="41071"/>
                        <a14:foregroundMark x1="54333" y1="39881" x2="54333" y2="39881"/>
                        <a14:foregroundMark x1="52333" y1="36310" x2="52333" y2="36310"/>
                        <a14:foregroundMark x1="47333" y1="35714" x2="47333" y2="35714"/>
                        <a14:foregroundMark x1="47333" y1="34524" x2="47333" y2="34524"/>
                        <a14:foregroundMark x1="48667" y1="39286" x2="48667" y2="39286"/>
                        <a14:foregroundMark x1="51333" y1="42857" x2="51333" y2="42857"/>
                        <a14:foregroundMark x1="53333" y1="45833" x2="53333" y2="45833"/>
                        <a14:foregroundMark x1="55333" y1="47024" x2="55333" y2="47024"/>
                        <a14:foregroundMark x1="56667" y1="50000" x2="56667" y2="50000"/>
                        <a14:foregroundMark x1="65257" y1="38564" x2="67000" y2="36310"/>
                        <a14:foregroundMark x1="59340" y1="46214" x2="63343" y2="41038"/>
                        <a14:foregroundMark x1="57333" y1="48810" x2="59254" y2="46326"/>
                        <a14:foregroundMark x1="69333" y1="41667" x2="74667" y2="38095"/>
                        <a14:foregroundMark x1="73333" y1="38690" x2="77884" y2="35788"/>
                        <a14:foregroundMark x1="80788" y1="35119" x2="81032" y2="35119"/>
                        <a14:foregroundMark x1="79122" y1="35119" x2="79788" y2="35119"/>
                        <a14:foregroundMark x1="77667" y1="35119" x2="78122" y2="35119"/>
                        <a14:foregroundMark x1="72000" y1="42262" x2="72990" y2="42806"/>
                        <a14:foregroundMark x1="85294" y1="44074" x2="90667" y2="40476"/>
                        <a14:foregroundMark x1="90333" y1="41667" x2="93333" y2="37500"/>
                        <a14:foregroundMark x1="77333" y1="41071" x2="77666" y2="41071"/>
                        <a14:foregroundMark x1="59566" y1="60735" x2="61000" y2="66071"/>
                        <a14:foregroundMark x1="57000" y1="51190" x2="58812" y2="57930"/>
                        <a14:foregroundMark x1="50667" y1="73810" x2="53667" y2="62500"/>
                        <a14:foregroundMark x1="66497" y1="59742" x2="70333" y2="61905"/>
                        <a14:foregroundMark x1="65060" y1="58931" x2="65387" y2="59115"/>
                        <a14:foregroundMark x1="78281" y1="65792" x2="79000" y2="66071"/>
                        <a14:foregroundMark x1="71333" y1="63095" x2="76524" y2="65110"/>
                        <a14:foregroundMark x1="81089" y1="57916" x2="87333" y2="58929"/>
                        <a14:foregroundMark x1="87333" y1="48810" x2="87333" y2="53571"/>
                        <a14:foregroundMark x1="88333" y1="60119" x2="94000" y2="73214"/>
                        <a14:foregroundMark x1="67000" y1="51190" x2="67764" y2="51125"/>
                        <a14:foregroundMark x1="60329" y1="51758" x2="60891" y2="51710"/>
                        <a14:foregroundMark x1="60000" y1="51786" x2="60224" y2="51767"/>
                        <a14:backgroundMark x1="35000" y1="16071" x2="32667" y2="15476"/>
                        <a14:backgroundMark x1="70333" y1="50000" x2="70333" y2="50000"/>
                        <a14:backgroundMark x1="70333" y1="50000" x2="82667" y2="51190"/>
                        <a14:backgroundMark x1="60667" y1="52381" x2="67000" y2="51190"/>
                        <a14:backgroundMark x1="68333" y1="51786" x2="68333" y2="51786"/>
                        <a14:backgroundMark x1="69333" y1="51786" x2="68000" y2="51786"/>
                        <a14:backgroundMark x1="68000" y1="51786" x2="69333" y2="51786"/>
                        <a14:backgroundMark x1="69000" y1="51786" x2="68333" y2="51190"/>
                        <a14:backgroundMark x1="60333" y1="52381" x2="60333" y2="51786"/>
                        <a14:backgroundMark x1="60667" y1="51190" x2="60667" y2="51190"/>
                        <a14:backgroundMark x1="69000" y1="51190" x2="69000" y2="51190"/>
                        <a14:backgroundMark x1="68333" y1="51190" x2="68333" y2="51190"/>
                        <a14:backgroundMark x1="68667" y1="51190" x2="68667" y2="51190"/>
                        <a14:backgroundMark x1="69333" y1="51786" x2="69333" y2="51786"/>
                        <a14:backgroundMark x1="70667" y1="50595" x2="71000" y2="51786"/>
                        <a14:backgroundMark x1="69333" y1="51786" x2="70000" y2="51190"/>
                        <a14:backgroundMark x1="77667" y1="61905" x2="79667" y2="61905"/>
                        <a14:backgroundMark x1="79333" y1="39286" x2="81000" y2="39881"/>
                        <a14:backgroundMark x1="76000" y1="41071" x2="77000" y2="41071"/>
                        <a14:backgroundMark x1="77667" y1="41071" x2="78667" y2="41071"/>
                        <a14:backgroundMark x1="63333" y1="41071" x2="64667" y2="40476"/>
                        <a14:backgroundMark x1="65000" y1="39881" x2="65000" y2="39881"/>
                        <a14:backgroundMark x1="63000" y1="61905" x2="64000" y2="61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66227">
            <a:off x="7853018" y="3710236"/>
            <a:ext cx="4982736" cy="2790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D99B8C-F6A0-1247-ADF5-F75DC7D41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607" y="3655247"/>
            <a:ext cx="1474994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8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1B35-5526-3C4F-91E4-49B7696F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Anyam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D97D-194A-8741-A989-B8A82FDA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EC42-6C35-2B42-A832-0F58355E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/>
              <a:t>Terima</a:t>
            </a:r>
            <a:r>
              <a:rPr lang="en-US" sz="8000" dirty="0"/>
              <a:t> </a:t>
            </a:r>
            <a:r>
              <a:rPr lang="en-US" sz="8000" dirty="0" err="1"/>
              <a:t>kasih</a:t>
            </a:r>
            <a:endParaRPr lang="en-US" sz="8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42D0-E62B-BF49-BAB0-DC1C55171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9B0F-24D3-6245-BC49-36A39377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D25C-914E-E340-9C54-2C79D23A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berkemah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temali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menyambung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,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tenda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temali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menyampur</a:t>
            </a:r>
            <a:r>
              <a:rPr lang="en-US" dirty="0"/>
              <a:t> </a:t>
            </a:r>
            <a:r>
              <a:rPr lang="en-US" dirty="0" err="1"/>
              <a:t>adukkan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, </a:t>
            </a:r>
            <a:r>
              <a:rPr lang="en-US" dirty="0" err="1"/>
              <a:t>simpul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penjelasannya</a:t>
            </a:r>
            <a:r>
              <a:rPr lang="en-US" dirty="0"/>
              <a:t>:</a:t>
            </a:r>
          </a:p>
          <a:p>
            <a:pPr marL="714375"/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bendanya</a:t>
            </a:r>
            <a:endParaRPr lang="en-US" dirty="0"/>
          </a:p>
          <a:p>
            <a:pPr marL="714375"/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tali</a:t>
            </a:r>
            <a:endParaRPr lang="en-US" dirty="0"/>
          </a:p>
          <a:p>
            <a:pPr marL="714375"/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pasak</a:t>
            </a:r>
            <a:r>
              <a:rPr lang="en-US" dirty="0"/>
              <a:t>/ </a:t>
            </a:r>
            <a:r>
              <a:rPr lang="en-US" dirty="0" err="1"/>
              <a:t>tongkat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89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DF7B-D167-5A48-87DC-D891515B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Ikatan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42558-F7D5-974A-82C7-66AAA9151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Macam</a:t>
            </a:r>
            <a:r>
              <a:rPr lang="en-US" dirty="0"/>
              <a:t> :</a:t>
            </a:r>
          </a:p>
          <a:p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Palang</a:t>
            </a:r>
            <a:endParaRPr lang="en-US" dirty="0"/>
          </a:p>
          <a:p>
            <a:pPr marL="635000" indent="-317500"/>
            <a:r>
              <a:rPr lang="en-US" dirty="0" err="1"/>
              <a:t>Palang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, </a:t>
            </a:r>
            <a:r>
              <a:rPr lang="en-US" dirty="0" err="1"/>
              <a:t>palang</a:t>
            </a:r>
            <a:r>
              <a:rPr lang="en-US" dirty="0"/>
              <a:t> </a:t>
            </a:r>
            <a:r>
              <a:rPr lang="en-US" dirty="0" err="1"/>
              <a:t>silang</a:t>
            </a:r>
            <a:endParaRPr lang="en-US" dirty="0"/>
          </a:p>
          <a:p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34589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7243-CF6B-034E-89AF-72D2B71F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1669-69DF-BA41-AC3A-3FA528AB5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bentukan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utas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.</a:t>
            </a:r>
          </a:p>
          <a:p>
            <a:r>
              <a:rPr lang="en-US" dirty="0" err="1"/>
              <a:t>Macam</a:t>
            </a:r>
            <a:r>
              <a:rPr lang="en-US" dirty="0"/>
              <a:t> :</a:t>
            </a:r>
          </a:p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/ </a:t>
            </a:r>
            <a:r>
              <a:rPr lang="en-US" dirty="0" err="1"/>
              <a:t>topi</a:t>
            </a:r>
            <a:endParaRPr lang="en-US" dirty="0"/>
          </a:p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pangkal</a:t>
            </a:r>
            <a:endParaRPr lang="en-US" dirty="0"/>
          </a:p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jangkar</a:t>
            </a:r>
            <a:endParaRPr lang="en-US" dirty="0"/>
          </a:p>
          <a:p>
            <a:r>
              <a:rPr lang="en-US" dirty="0" err="1"/>
              <a:t>Simpul</a:t>
            </a:r>
            <a:r>
              <a:rPr lang="en-US" dirty="0"/>
              <a:t> Tarik</a:t>
            </a:r>
          </a:p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laso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anyam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8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EBA7-A588-A042-84F7-AAF2A549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/ </a:t>
            </a:r>
            <a:r>
              <a:rPr lang="en-US" dirty="0" err="1"/>
              <a:t>Topi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80C9-5D85-2841-BC26-D3240294A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6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4B33-DE35-4041-8233-83BB3CD2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Pangkal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4C5D7-754A-A543-A8A6-928305C1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B898-C7DC-2D43-88DE-39F832BD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jangkar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041A3-D76E-B14D-AE10-D5E7D11C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AD1A-6F8C-AB45-B65B-34384939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tarik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133C-070E-6244-9EEF-3C69746B2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5C35-1ECB-6144-9A99-82D06123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Laso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C066C-351E-264D-8605-84B134D4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18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129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SIMPUL DALAM KEGIATAN PERKEMAHAN</vt:lpstr>
      <vt:lpstr>PENGERTIAN</vt:lpstr>
      <vt:lpstr>Ikatan</vt:lpstr>
      <vt:lpstr>Simpul </vt:lpstr>
      <vt:lpstr>Simpul Hidup/ Topi </vt:lpstr>
      <vt:lpstr>Simpul Pangkal</vt:lpstr>
      <vt:lpstr>Simpul jangkar</vt:lpstr>
      <vt:lpstr>Simpul tarik</vt:lpstr>
      <vt:lpstr>Simpul Laso</vt:lpstr>
      <vt:lpstr>Simpul Anyam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SIMPUL DALAM KEGIATAN PERKEMAHAN</dc:title>
  <dc:creator>Microsoft Office User</dc:creator>
  <cp:lastModifiedBy>Microsoft Office User</cp:lastModifiedBy>
  <cp:revision>8</cp:revision>
  <dcterms:created xsi:type="dcterms:W3CDTF">2019-11-11T12:39:02Z</dcterms:created>
  <dcterms:modified xsi:type="dcterms:W3CDTF">2019-11-22T02:21:57Z</dcterms:modified>
</cp:coreProperties>
</file>