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4690"/>
  </p:normalViewPr>
  <p:slideViewPr>
    <p:cSldViewPr snapToGrid="0" snapToObjects="1" showGuides="1">
      <p:cViewPr varScale="1">
        <p:scale>
          <a:sx n="80" d="100"/>
          <a:sy n="80" d="100"/>
        </p:scale>
        <p:origin x="504" y="1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11/21/19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11/21/19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11/21/19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11/21/19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11/21/19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11/21/19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11/21/19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11/21/19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11/21/19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11/21/19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11/21/19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11/21/19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11/21/19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11/21/19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11/21/19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tif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BC7E22-21B7-F641-8D5D-14DACE229E6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Kepramukaan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A359E0-3857-A54A-B6FF-2298066597C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Oleh : Willy Ihsan R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EABA16F-AE35-F249-89CF-C42C050FF7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735" b="89381" l="5830" r="91480">
                        <a14:foregroundMark x1="6278" y1="72124" x2="6278" y2="72124"/>
                        <a14:foregroundMark x1="59641" y1="35398" x2="59641" y2="35398"/>
                        <a14:foregroundMark x1="91480" y1="75221" x2="91480" y2="75221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770813" y="2410647"/>
            <a:ext cx="2832100" cy="28702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7892349-03A4-A740-BF7F-C9628F0027A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2425700" cy="3340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675694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E1DC3F-EFB7-F840-AEA5-C60D9FA48C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Sejarah </a:t>
            </a:r>
            <a:r>
              <a:rPr lang="en-US" dirty="0" err="1"/>
              <a:t>singkat</a:t>
            </a:r>
            <a:r>
              <a:rPr lang="en-US" dirty="0"/>
              <a:t> </a:t>
            </a:r>
            <a:r>
              <a:rPr lang="en-US" dirty="0" err="1"/>
              <a:t>Pramuka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28ADED-14F9-944D-BB1D-EE9C2AAFAB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Bapak</a:t>
            </a:r>
            <a:r>
              <a:rPr lang="en-US" dirty="0"/>
              <a:t> </a:t>
            </a:r>
            <a:r>
              <a:rPr lang="en-US" dirty="0" err="1"/>
              <a:t>pramuka</a:t>
            </a:r>
            <a:r>
              <a:rPr lang="en-US" dirty="0"/>
              <a:t> </a:t>
            </a:r>
            <a:r>
              <a:rPr lang="en-US" dirty="0" err="1"/>
              <a:t>sedunia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Lord Robert Baden Powell</a:t>
            </a:r>
          </a:p>
          <a:p>
            <a:r>
              <a:rPr lang="en-US" dirty="0" err="1"/>
              <a:t>Dilahirkan</a:t>
            </a:r>
            <a:r>
              <a:rPr lang="en-US" dirty="0"/>
              <a:t> 22 </a:t>
            </a:r>
            <a:r>
              <a:rPr lang="en-US" dirty="0" err="1"/>
              <a:t>Februari</a:t>
            </a:r>
            <a:r>
              <a:rPr lang="en-US" dirty="0"/>
              <a:t> 1857 di </a:t>
            </a:r>
            <a:r>
              <a:rPr lang="en-US" dirty="0" err="1"/>
              <a:t>Inggris</a:t>
            </a:r>
            <a:endParaRPr lang="en-US" dirty="0"/>
          </a:p>
          <a:p>
            <a:r>
              <a:rPr lang="en-US" dirty="0" err="1"/>
              <a:t>Buku</a:t>
            </a:r>
            <a:r>
              <a:rPr lang="en-US" dirty="0"/>
              <a:t> </a:t>
            </a:r>
            <a:r>
              <a:rPr lang="en-US" dirty="0" err="1"/>
              <a:t>pertama</a:t>
            </a:r>
            <a:r>
              <a:rPr lang="en-US" dirty="0"/>
              <a:t> yang </a:t>
            </a:r>
            <a:r>
              <a:rPr lang="en-US" dirty="0" err="1"/>
              <a:t>ditulis</a:t>
            </a:r>
            <a:r>
              <a:rPr lang="en-US" dirty="0"/>
              <a:t> Powell </a:t>
            </a:r>
            <a:r>
              <a:rPr lang="en-US" dirty="0" err="1"/>
              <a:t>adalah</a:t>
            </a:r>
            <a:r>
              <a:rPr lang="en-US" dirty="0"/>
              <a:t> Aids to Scouting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penyelidikan</a:t>
            </a:r>
            <a:endParaRPr lang="en-US" dirty="0"/>
          </a:p>
          <a:p>
            <a:r>
              <a:rPr lang="en-US" dirty="0" err="1"/>
              <a:t>Buku</a:t>
            </a:r>
            <a:r>
              <a:rPr lang="en-US" dirty="0"/>
              <a:t> </a:t>
            </a:r>
            <a:r>
              <a:rPr lang="en-US" dirty="0" err="1"/>
              <a:t>cikal</a:t>
            </a:r>
            <a:r>
              <a:rPr lang="en-US" dirty="0"/>
              <a:t> </a:t>
            </a:r>
            <a:r>
              <a:rPr lang="en-US" dirty="0" err="1"/>
              <a:t>bakal</a:t>
            </a:r>
            <a:r>
              <a:rPr lang="en-US" dirty="0"/>
              <a:t> </a:t>
            </a:r>
            <a:r>
              <a:rPr lang="en-US" dirty="0" err="1"/>
              <a:t>berdirinya</a:t>
            </a:r>
            <a:r>
              <a:rPr lang="en-US" dirty="0"/>
              <a:t> </a:t>
            </a:r>
            <a:r>
              <a:rPr lang="en-US" dirty="0" err="1"/>
              <a:t>Kepramukaan</a:t>
            </a:r>
            <a:r>
              <a:rPr lang="en-US" dirty="0"/>
              <a:t> </a:t>
            </a:r>
            <a:r>
              <a:rPr lang="en-US" dirty="0" err="1"/>
              <a:t>ditulis</a:t>
            </a:r>
            <a:r>
              <a:rPr lang="en-US" dirty="0"/>
              <a:t> Powell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nama</a:t>
            </a:r>
            <a:r>
              <a:rPr lang="en-US" dirty="0"/>
              <a:t> Counting For Boys</a:t>
            </a:r>
          </a:p>
          <a:p>
            <a:r>
              <a:rPr lang="en-US" dirty="0" err="1"/>
              <a:t>Semenjak</a:t>
            </a:r>
            <a:r>
              <a:rPr lang="en-US" dirty="0"/>
              <a:t> </a:t>
            </a:r>
            <a:r>
              <a:rPr lang="en-US" dirty="0" err="1"/>
              <a:t>menulis</a:t>
            </a:r>
            <a:r>
              <a:rPr lang="en-US" dirty="0"/>
              <a:t> </a:t>
            </a:r>
            <a:r>
              <a:rPr lang="en-US" dirty="0" err="1"/>
              <a:t>buku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Powell </a:t>
            </a:r>
            <a:r>
              <a:rPr lang="en-US" dirty="0" err="1"/>
              <a:t>mendirikan</a:t>
            </a:r>
            <a:r>
              <a:rPr lang="en-US" dirty="0"/>
              <a:t> </a:t>
            </a:r>
            <a:r>
              <a:rPr lang="en-US" dirty="0" err="1"/>
              <a:t>Kepramukaan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tingkatan</a:t>
            </a:r>
            <a:r>
              <a:rPr lang="en-US" dirty="0"/>
              <a:t> </a:t>
            </a:r>
            <a:r>
              <a:rPr lang="en-US" dirty="0" err="1"/>
              <a:t>Kepramukaan</a:t>
            </a:r>
            <a:r>
              <a:rPr lang="en-US" dirty="0"/>
              <a:t> Putri/girls Guide, </a:t>
            </a:r>
            <a:r>
              <a:rPr lang="en-US" dirty="0" err="1"/>
              <a:t>Siaga</a:t>
            </a:r>
            <a:r>
              <a:rPr lang="en-US" dirty="0"/>
              <a:t>/Club,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penegak</a:t>
            </a:r>
            <a:r>
              <a:rPr lang="en-US" dirty="0"/>
              <a:t>/Scout.</a:t>
            </a:r>
          </a:p>
          <a:p>
            <a:r>
              <a:rPr lang="en-US" dirty="0" err="1"/>
              <a:t>Tahun</a:t>
            </a:r>
            <a:r>
              <a:rPr lang="en-US" dirty="0"/>
              <a:t> 1920 di London </a:t>
            </a:r>
            <a:r>
              <a:rPr lang="en-US" dirty="0" err="1"/>
              <a:t>pertama</a:t>
            </a:r>
            <a:r>
              <a:rPr lang="en-US" dirty="0"/>
              <a:t> </a:t>
            </a:r>
            <a:r>
              <a:rPr lang="en-US" dirty="0" err="1"/>
              <a:t>diadakan</a:t>
            </a:r>
            <a:r>
              <a:rPr lang="en-US" dirty="0"/>
              <a:t> jamboree </a:t>
            </a:r>
            <a:r>
              <a:rPr lang="en-US" dirty="0" err="1"/>
              <a:t>sedunia</a:t>
            </a:r>
            <a:r>
              <a:rPr lang="en-US" dirty="0"/>
              <a:t> yang </a:t>
            </a:r>
            <a:r>
              <a:rPr lang="en-US" dirty="0" err="1"/>
              <a:t>diikuti</a:t>
            </a:r>
            <a:r>
              <a:rPr lang="en-US" dirty="0"/>
              <a:t> 27 </a:t>
            </a:r>
            <a:r>
              <a:rPr lang="en-US" dirty="0" err="1"/>
              <a:t>negara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06957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F24D28-05F5-8346-BED3-DDDC588269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Gerakan</a:t>
            </a:r>
            <a:r>
              <a:rPr lang="en-US" dirty="0"/>
              <a:t> </a:t>
            </a:r>
            <a:r>
              <a:rPr lang="en-US" dirty="0" err="1"/>
              <a:t>Pramuka</a:t>
            </a:r>
            <a:r>
              <a:rPr lang="en-US" dirty="0"/>
              <a:t> di Indonesia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F4FB88-8E1C-BB48-90A5-E022C874C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869" y="2238329"/>
            <a:ext cx="11277035" cy="4419145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didirikan</a:t>
            </a:r>
            <a:r>
              <a:rPr lang="en-US" dirty="0"/>
              <a:t> </a:t>
            </a:r>
            <a:r>
              <a:rPr lang="en-US" dirty="0" err="1"/>
              <a:t>bermacam-macam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kepanduan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lain:</a:t>
            </a:r>
          </a:p>
          <a:p>
            <a:r>
              <a:rPr lang="en-US" dirty="0"/>
              <a:t>JPO, JJP, NATIPIJ, SIAP, HW.</a:t>
            </a:r>
          </a:p>
          <a:p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semakin</a:t>
            </a:r>
            <a:r>
              <a:rPr lang="en-US" dirty="0"/>
              <a:t> </a:t>
            </a:r>
            <a:r>
              <a:rPr lang="en-US" dirty="0" err="1"/>
              <a:t>bnyakknya</a:t>
            </a:r>
            <a:r>
              <a:rPr lang="en-US" dirty="0"/>
              <a:t> </a:t>
            </a:r>
            <a:r>
              <a:rPr lang="en-US" dirty="0" err="1"/>
              <a:t>berdiri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kepanduan</a:t>
            </a:r>
            <a:r>
              <a:rPr lang="en-US" dirty="0"/>
              <a:t>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terlahirlah</a:t>
            </a:r>
            <a:r>
              <a:rPr lang="en-US" dirty="0"/>
              <a:t> PAPI</a:t>
            </a:r>
          </a:p>
          <a:p>
            <a:r>
              <a:rPr lang="en-US" dirty="0" err="1"/>
              <a:t>Pada</a:t>
            </a:r>
            <a:r>
              <a:rPr lang="en-US" dirty="0"/>
              <a:t> masa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penjajahan</a:t>
            </a:r>
            <a:r>
              <a:rPr lang="en-US" dirty="0"/>
              <a:t> </a:t>
            </a:r>
            <a:r>
              <a:rPr lang="en-US" dirty="0" err="1"/>
              <a:t>Jepang</a:t>
            </a:r>
            <a:r>
              <a:rPr lang="en-US" dirty="0"/>
              <a:t>,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kepanduan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yang </a:t>
            </a:r>
            <a:r>
              <a:rPr lang="en-US" dirty="0" err="1"/>
              <a:t>sejenis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dilarang</a:t>
            </a:r>
            <a:endParaRPr lang="en-US" dirty="0"/>
          </a:p>
          <a:p>
            <a:r>
              <a:rPr lang="en-US" dirty="0"/>
              <a:t>Setelah </a:t>
            </a:r>
            <a:r>
              <a:rPr lang="en-US" dirty="0" err="1"/>
              <a:t>proklamasi</a:t>
            </a:r>
            <a:r>
              <a:rPr lang="en-US" dirty="0"/>
              <a:t> </a:t>
            </a:r>
            <a:r>
              <a:rPr lang="en-US" dirty="0" err="1"/>
              <a:t>kemerdekaan</a:t>
            </a:r>
            <a:r>
              <a:rPr lang="en-US" dirty="0"/>
              <a:t>, </a:t>
            </a:r>
            <a:r>
              <a:rPr lang="en-US" dirty="0" err="1"/>
              <a:t>barulah</a:t>
            </a:r>
            <a:r>
              <a:rPr lang="en-US" dirty="0"/>
              <a:t> </a:t>
            </a:r>
            <a:r>
              <a:rPr lang="en-US" dirty="0" err="1"/>
              <a:t>terbentuk</a:t>
            </a:r>
            <a:r>
              <a:rPr lang="en-US" dirty="0"/>
              <a:t> </a:t>
            </a:r>
            <a:r>
              <a:rPr lang="en-US" dirty="0" err="1"/>
              <a:t>kepanduan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pandu</a:t>
            </a:r>
            <a:r>
              <a:rPr lang="en-US" dirty="0"/>
              <a:t> </a:t>
            </a:r>
            <a:r>
              <a:rPr lang="en-US" dirty="0" err="1"/>
              <a:t>rakyat</a:t>
            </a:r>
            <a:r>
              <a:rPr lang="en-US" dirty="0"/>
              <a:t> Indonesia di </a:t>
            </a:r>
            <a:r>
              <a:rPr lang="en-US" dirty="0" err="1"/>
              <a:t>kota</a:t>
            </a:r>
            <a:r>
              <a:rPr lang="en-US" dirty="0"/>
              <a:t> Solo.</a:t>
            </a:r>
          </a:p>
          <a:p>
            <a:r>
              <a:rPr lang="en-US" dirty="0" err="1"/>
              <a:t>Bapak</a:t>
            </a:r>
            <a:r>
              <a:rPr lang="en-US" dirty="0"/>
              <a:t> </a:t>
            </a:r>
            <a:r>
              <a:rPr lang="en-US" dirty="0" err="1"/>
              <a:t>kepanduan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Indonesia yang </a:t>
            </a:r>
            <a:r>
              <a:rPr lang="en-US" dirty="0" err="1"/>
              <a:t>terkenal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Sri Sultan </a:t>
            </a:r>
            <a:r>
              <a:rPr lang="en-US" dirty="0" err="1"/>
              <a:t>Hamengkubuwono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-IX</a:t>
            </a:r>
          </a:p>
        </p:txBody>
      </p:sp>
    </p:spTree>
    <p:extLst>
      <p:ext uri="{BB962C8B-B14F-4D97-AF65-F5344CB8AC3E}">
        <p14:creationId xmlns:p14="http://schemas.microsoft.com/office/powerpoint/2010/main" val="1847604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CC22EF-4C5E-E04B-B914-ED883BABC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Pola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system Pendidikan </a:t>
            </a:r>
            <a:r>
              <a:rPr lang="en-US" dirty="0" err="1"/>
              <a:t>gerakan</a:t>
            </a:r>
            <a:r>
              <a:rPr lang="en-US" dirty="0"/>
              <a:t> </a:t>
            </a:r>
            <a:r>
              <a:rPr lang="en-US" dirty="0" err="1"/>
              <a:t>Pramuka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3B7149-BE84-0746-A7AC-D49328D171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Pola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kerangka</a:t>
            </a:r>
            <a:r>
              <a:rPr lang="en-US" dirty="0"/>
              <a:t> tata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gerakan</a:t>
            </a:r>
            <a:r>
              <a:rPr lang="en-US" dirty="0"/>
              <a:t> </a:t>
            </a:r>
            <a:r>
              <a:rPr lang="en-US" dirty="0" err="1"/>
              <a:t>pramuka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tujuannya</a:t>
            </a:r>
            <a:r>
              <a:rPr lang="en-US" dirty="0"/>
              <a:t>.</a:t>
            </a:r>
          </a:p>
          <a:p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dibjat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memantabkan</a:t>
            </a:r>
            <a:r>
              <a:rPr lang="en-US" dirty="0"/>
              <a:t> </a:t>
            </a:r>
            <a:r>
              <a:rPr lang="en-US" dirty="0" err="1"/>
              <a:t>pengelolaan</a:t>
            </a:r>
            <a:r>
              <a:rPr lang="en-US" dirty="0"/>
              <a:t> </a:t>
            </a:r>
            <a:r>
              <a:rPr lang="en-US" dirty="0" err="1"/>
              <a:t>gerakan</a:t>
            </a:r>
            <a:r>
              <a:rPr lang="en-US" dirty="0"/>
              <a:t> </a:t>
            </a:r>
            <a:r>
              <a:rPr lang="en-US" dirty="0" err="1"/>
              <a:t>pramuka</a:t>
            </a:r>
            <a:r>
              <a:rPr lang="en-US" dirty="0"/>
              <a:t>,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penyusunan</a:t>
            </a:r>
            <a:r>
              <a:rPr lang="en-US" dirty="0"/>
              <a:t> </a:t>
            </a:r>
            <a:r>
              <a:rPr lang="en-US" dirty="0" err="1"/>
              <a:t>progam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.</a:t>
            </a:r>
          </a:p>
          <a:p>
            <a:r>
              <a:rPr lang="en-US" dirty="0"/>
              <a:t>Isi </a:t>
            </a:r>
            <a:r>
              <a:rPr lang="en-US" dirty="0" err="1"/>
              <a:t>pola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: Pancasila </a:t>
            </a:r>
            <a:r>
              <a:rPr lang="en-US" dirty="0" err="1"/>
              <a:t>dan</a:t>
            </a:r>
            <a:r>
              <a:rPr lang="en-US" dirty="0"/>
              <a:t> UUD, UUD 1945, </a:t>
            </a:r>
            <a:r>
              <a:rPr lang="en-US" dirty="0" err="1"/>
              <a:t>Kepres</a:t>
            </a:r>
            <a:r>
              <a:rPr lang="en-US" dirty="0"/>
              <a:t> Indonesia No.238</a:t>
            </a:r>
          </a:p>
        </p:txBody>
      </p:sp>
    </p:spTree>
    <p:extLst>
      <p:ext uri="{BB962C8B-B14F-4D97-AF65-F5344CB8AC3E}">
        <p14:creationId xmlns:p14="http://schemas.microsoft.com/office/powerpoint/2010/main" val="3175776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BF4B74-9CB0-CA46-84D2-7F577EFD17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Pola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system Pendidikan </a:t>
            </a:r>
            <a:r>
              <a:rPr lang="en-US" dirty="0" err="1"/>
              <a:t>gerakan</a:t>
            </a:r>
            <a:r>
              <a:rPr lang="en-US" dirty="0"/>
              <a:t> </a:t>
            </a:r>
            <a:r>
              <a:rPr lang="en-US" dirty="0" err="1"/>
              <a:t>Pramuka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4CB9D1-9E8C-8844-802E-A3990BEA66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Arah</a:t>
            </a:r>
            <a:r>
              <a:rPr lang="en-US" dirty="0"/>
              <a:t> </a:t>
            </a: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pramuka</a:t>
            </a:r>
            <a:r>
              <a:rPr lang="en-US" dirty="0"/>
              <a:t> </a:t>
            </a:r>
            <a:r>
              <a:rPr lang="en-US" dirty="0" err="1"/>
              <a:t>diarahkan</a:t>
            </a:r>
            <a:r>
              <a:rPr lang="en-US" dirty="0"/>
              <a:t> </a:t>
            </a: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arah</a:t>
            </a:r>
            <a:r>
              <a:rPr lang="en-US" dirty="0"/>
              <a:t> </a:t>
            </a:r>
            <a:r>
              <a:rPr lang="en-US" dirty="0" err="1"/>
              <a:t>peningkatan</a:t>
            </a:r>
            <a:r>
              <a:rPr lang="en-US" dirty="0"/>
              <a:t> </a:t>
            </a:r>
            <a:r>
              <a:rPr lang="en-US" dirty="0" err="1"/>
              <a:t>ketahanan</a:t>
            </a:r>
            <a:r>
              <a:rPr lang="en-US" dirty="0"/>
              <a:t> </a:t>
            </a:r>
            <a:r>
              <a:rPr lang="en-US" dirty="0" err="1"/>
              <a:t>nasional</a:t>
            </a:r>
            <a:endParaRPr lang="en-US" dirty="0"/>
          </a:p>
          <a:p>
            <a:r>
              <a:rPr lang="en-US" dirty="0" err="1"/>
              <a:t>Pembinaan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tahan</a:t>
            </a:r>
            <a:r>
              <a:rPr lang="en-US" dirty="0"/>
              <a:t> Masyarakat,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startegi</a:t>
            </a:r>
            <a:endParaRPr lang="en-US" dirty="0"/>
          </a:p>
          <a:p>
            <a:r>
              <a:rPr lang="en-US" dirty="0" err="1"/>
              <a:t>Macam</a:t>
            </a:r>
            <a:r>
              <a:rPr lang="en-US" dirty="0"/>
              <a:t> </a:t>
            </a:r>
            <a:r>
              <a:rPr lang="en-US" dirty="0" err="1"/>
              <a:t>pola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:</a:t>
            </a:r>
            <a:r>
              <a:rPr lang="en-US" dirty="0" err="1"/>
              <a:t>pola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jangak</a:t>
            </a:r>
            <a:r>
              <a:rPr lang="en-US" dirty="0"/>
              <a:t> Panjang, </a:t>
            </a:r>
            <a:r>
              <a:rPr lang="en-US" dirty="0" err="1"/>
              <a:t>sedang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pendek</a:t>
            </a:r>
            <a:r>
              <a:rPr lang="en-US" dirty="0"/>
              <a:t>.</a:t>
            </a:r>
          </a:p>
          <a:p>
            <a:r>
              <a:rPr lang="en-US" dirty="0"/>
              <a:t>Pola </a:t>
            </a:r>
            <a:r>
              <a:rPr lang="en-US" dirty="0" err="1"/>
              <a:t>dasar</a:t>
            </a:r>
            <a:r>
              <a:rPr lang="en-US" dirty="0"/>
              <a:t> Pendidikan, </a:t>
            </a:r>
            <a:r>
              <a:rPr lang="en-US" dirty="0" err="1"/>
              <a:t>meliputi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pimpinan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mengembangkan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pramuka</a:t>
            </a:r>
            <a:endParaRPr lang="en-US" dirty="0"/>
          </a:p>
          <a:p>
            <a:r>
              <a:rPr lang="en-US" dirty="0" err="1"/>
              <a:t>Selain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, juga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pola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pembinaan</a:t>
            </a:r>
            <a:r>
              <a:rPr lang="en-US" dirty="0"/>
              <a:t> </a:t>
            </a:r>
            <a:r>
              <a:rPr lang="en-US" dirty="0" err="1"/>
              <a:t>peserta</a:t>
            </a:r>
            <a:r>
              <a:rPr lang="en-US" dirty="0"/>
              <a:t> </a:t>
            </a:r>
            <a:r>
              <a:rPr lang="en-US" dirty="0" err="1"/>
              <a:t>didik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381415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129B4-DC65-0248-AEA7-F9A2C9278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Sistem</a:t>
            </a:r>
            <a:r>
              <a:rPr lang="en-US" dirty="0"/>
              <a:t> Pendidikan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BFE04C-2048-E64E-B456-95BFC273A4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Sistem</a:t>
            </a:r>
            <a:r>
              <a:rPr lang="en-US" dirty="0"/>
              <a:t> Pendidikan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kepramukaan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segala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system yang </a:t>
            </a:r>
            <a:r>
              <a:rPr lang="en-US" dirty="0" err="1"/>
              <a:t>mengatu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menata</a:t>
            </a:r>
            <a:r>
              <a:rPr lang="en-US" dirty="0"/>
              <a:t> proses Pendidikan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</a:t>
            </a:r>
            <a:r>
              <a:rPr lang="en-US" dirty="0" err="1"/>
              <a:t>gerakan</a:t>
            </a:r>
            <a:r>
              <a:rPr lang="en-US" dirty="0"/>
              <a:t> </a:t>
            </a:r>
            <a:r>
              <a:rPr lang="en-US" dirty="0" err="1"/>
              <a:t>pramuka</a:t>
            </a:r>
            <a:r>
              <a:rPr lang="en-US" dirty="0"/>
              <a:t>.</a:t>
            </a:r>
          </a:p>
          <a:p>
            <a:r>
              <a:rPr lang="en-US" dirty="0" err="1"/>
              <a:t>Sistem</a:t>
            </a:r>
            <a:r>
              <a:rPr lang="en-US" dirty="0"/>
              <a:t> Pendidikan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peserta</a:t>
            </a:r>
            <a:r>
              <a:rPr lang="en-US" dirty="0"/>
              <a:t> </a:t>
            </a:r>
            <a:r>
              <a:rPr lang="en-US" dirty="0" err="1"/>
              <a:t>didik</a:t>
            </a:r>
            <a:r>
              <a:rPr lang="en-US" dirty="0"/>
              <a:t>, </a:t>
            </a:r>
            <a:r>
              <a:rPr lang="en-US" dirty="0" err="1"/>
              <a:t>ditujukan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proses </a:t>
            </a:r>
            <a:r>
              <a:rPr lang="en-US" dirty="0" err="1"/>
              <a:t>gerakan</a:t>
            </a:r>
            <a:r>
              <a:rPr lang="en-US" dirty="0"/>
              <a:t> </a:t>
            </a:r>
            <a:r>
              <a:rPr lang="en-US" dirty="0" err="1"/>
              <a:t>pramuka</a:t>
            </a:r>
            <a:r>
              <a:rPr lang="en-US" dirty="0"/>
              <a:t>.</a:t>
            </a:r>
          </a:p>
          <a:p>
            <a:r>
              <a:rPr lang="en-US" dirty="0" err="1"/>
              <a:t>Syarat</a:t>
            </a:r>
            <a:r>
              <a:rPr lang="en-US" dirty="0"/>
              <a:t> proses Pendidikan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diatur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syarat</a:t>
            </a:r>
            <a:r>
              <a:rPr lang="en-US" dirty="0"/>
              <a:t> SKU (</a:t>
            </a:r>
            <a:r>
              <a:rPr lang="en-US" dirty="0" err="1"/>
              <a:t>syarat</a:t>
            </a:r>
            <a:r>
              <a:rPr lang="en-US" dirty="0"/>
              <a:t> </a:t>
            </a:r>
            <a:r>
              <a:rPr lang="en-US" dirty="0" err="1"/>
              <a:t>Kecakapan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) </a:t>
            </a:r>
            <a:r>
              <a:rPr lang="en-US" dirty="0" err="1"/>
              <a:t>dan</a:t>
            </a:r>
            <a:r>
              <a:rPr lang="en-US" dirty="0"/>
              <a:t> SKK (</a:t>
            </a:r>
            <a:r>
              <a:rPr lang="en-US" dirty="0" err="1"/>
              <a:t>syarat</a:t>
            </a:r>
            <a:r>
              <a:rPr lang="en-US" dirty="0"/>
              <a:t> </a:t>
            </a:r>
            <a:r>
              <a:rPr lang="en-US" dirty="0" err="1"/>
              <a:t>kecakapan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)</a:t>
            </a:r>
          </a:p>
          <a:p>
            <a:r>
              <a:rPr lang="en-US" dirty="0" err="1"/>
              <a:t>Sistem</a:t>
            </a:r>
            <a:r>
              <a:rPr lang="en-US" dirty="0"/>
              <a:t> Pendidikan </a:t>
            </a:r>
            <a:r>
              <a:rPr lang="en-US" dirty="0" err="1"/>
              <a:t>bagi</a:t>
            </a:r>
            <a:r>
              <a:rPr lang="en-US" dirty="0"/>
              <a:t> orang </a:t>
            </a:r>
            <a:r>
              <a:rPr lang="en-US" dirty="0" err="1"/>
              <a:t>dewasa</a:t>
            </a:r>
            <a:r>
              <a:rPr lang="en-US" dirty="0"/>
              <a:t>, Pendidikan </a:t>
            </a:r>
            <a:r>
              <a:rPr lang="en-US" dirty="0" err="1"/>
              <a:t>pramuka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bertujuan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bekal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turut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aktif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mengajarkan</a:t>
            </a:r>
            <a:r>
              <a:rPr lang="en-US" dirty="0"/>
              <a:t>, </a:t>
            </a:r>
            <a:r>
              <a:rPr lang="en-US" dirty="0" err="1"/>
              <a:t>menjalankan</a:t>
            </a:r>
            <a:r>
              <a:rPr lang="en-US" dirty="0"/>
              <a:t> </a:t>
            </a:r>
            <a:r>
              <a:rPr lang="en-US" dirty="0" err="1"/>
              <a:t>kewajibannya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Pembina/</a:t>
            </a:r>
            <a:r>
              <a:rPr lang="en-US" dirty="0" err="1"/>
              <a:t>pembantu</a:t>
            </a:r>
            <a:r>
              <a:rPr lang="en-US" dirty="0"/>
              <a:t> Pembina </a:t>
            </a:r>
            <a:r>
              <a:rPr lang="en-US" dirty="0" err="1"/>
              <a:t>Pramuka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22024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D951BD-4048-7B4E-988C-2877A7EDF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Lambang</a:t>
            </a:r>
            <a:r>
              <a:rPr lang="en-US" dirty="0"/>
              <a:t> </a:t>
            </a:r>
            <a:r>
              <a:rPr lang="en-US" dirty="0" err="1"/>
              <a:t>gerakan</a:t>
            </a:r>
            <a:r>
              <a:rPr lang="en-US" dirty="0"/>
              <a:t> </a:t>
            </a:r>
            <a:r>
              <a:rPr lang="en-US" dirty="0" err="1"/>
              <a:t>pramuka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87B526-0EE8-4840-8561-86CC19D64D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Lambang</a:t>
            </a:r>
            <a:r>
              <a:rPr lang="en-US" dirty="0"/>
              <a:t> </a:t>
            </a:r>
            <a:r>
              <a:rPr lang="en-US" dirty="0" err="1"/>
              <a:t>gerakan</a:t>
            </a:r>
            <a:r>
              <a:rPr lang="en-US" dirty="0"/>
              <a:t> </a:t>
            </a:r>
            <a:r>
              <a:rPr lang="en-US" dirty="0" err="1"/>
              <a:t>pramuka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tanda</a:t>
            </a:r>
            <a:r>
              <a:rPr lang="en-US" dirty="0"/>
              <a:t> </a:t>
            </a:r>
            <a:r>
              <a:rPr lang="en-US" dirty="0" err="1"/>
              <a:t>pengenal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 yang </a:t>
            </a:r>
            <a:r>
              <a:rPr lang="en-US" dirty="0" err="1"/>
              <a:t>mengkiaskan</a:t>
            </a:r>
            <a:r>
              <a:rPr lang="en-US" dirty="0"/>
              <a:t> </a:t>
            </a:r>
            <a:r>
              <a:rPr lang="en-US" dirty="0" err="1"/>
              <a:t>sikap</a:t>
            </a:r>
            <a:r>
              <a:rPr lang="en-US" dirty="0"/>
              <a:t>, </a:t>
            </a:r>
            <a:r>
              <a:rPr lang="en-US" dirty="0" err="1"/>
              <a:t>keaadaan</a:t>
            </a:r>
            <a:r>
              <a:rPr lang="en-US" dirty="0"/>
              <a:t>,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norma</a:t>
            </a:r>
            <a:r>
              <a:rPr lang="en-US" dirty="0"/>
              <a:t> yang </a:t>
            </a:r>
            <a:r>
              <a:rPr lang="en-US" dirty="0" err="1"/>
              <a:t>dimiliki</a:t>
            </a:r>
            <a:r>
              <a:rPr lang="en-US" dirty="0"/>
              <a:t> </a:t>
            </a:r>
            <a:r>
              <a:rPr lang="en-US" dirty="0" err="1"/>
              <a:t>tiap-tiap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</a:t>
            </a:r>
            <a:r>
              <a:rPr lang="en-US" dirty="0" err="1"/>
              <a:t>gerakan</a:t>
            </a:r>
            <a:r>
              <a:rPr lang="en-US" dirty="0"/>
              <a:t> </a:t>
            </a:r>
            <a:r>
              <a:rPr lang="en-US" dirty="0" err="1"/>
              <a:t>pramuka</a:t>
            </a:r>
            <a:r>
              <a:rPr lang="en-US" dirty="0"/>
              <a:t>.</a:t>
            </a:r>
          </a:p>
          <a:p>
            <a:r>
              <a:rPr lang="en-US" dirty="0" err="1"/>
              <a:t>Lambang</a:t>
            </a:r>
            <a:r>
              <a:rPr lang="en-US" dirty="0"/>
              <a:t> </a:t>
            </a:r>
            <a:r>
              <a:rPr lang="en-US" dirty="0" err="1"/>
              <a:t>gerakan</a:t>
            </a:r>
            <a:r>
              <a:rPr lang="en-US" dirty="0"/>
              <a:t> </a:t>
            </a:r>
            <a:r>
              <a:rPr lang="en-US" dirty="0" err="1"/>
              <a:t>pramuka</a:t>
            </a:r>
            <a:r>
              <a:rPr lang="en-US" dirty="0"/>
              <a:t> </a:t>
            </a:r>
            <a:r>
              <a:rPr lang="en-US" dirty="0" err="1"/>
              <a:t>dipakai</a:t>
            </a:r>
            <a:r>
              <a:rPr lang="en-US" dirty="0"/>
              <a:t> </a:t>
            </a:r>
            <a:r>
              <a:rPr lang="en-US" dirty="0" err="1"/>
              <a:t>sejak</a:t>
            </a:r>
            <a:r>
              <a:rPr lang="en-US" dirty="0"/>
              <a:t> </a:t>
            </a:r>
            <a:r>
              <a:rPr lang="en-US" dirty="0" err="1"/>
              <a:t>tanggal</a:t>
            </a:r>
            <a:r>
              <a:rPr lang="en-US" dirty="0"/>
              <a:t> 14 </a:t>
            </a:r>
            <a:r>
              <a:rPr lang="en-US" dirty="0" err="1"/>
              <a:t>Agustus</a:t>
            </a:r>
            <a:r>
              <a:rPr lang="en-US" dirty="0"/>
              <a:t> 1961.</a:t>
            </a:r>
          </a:p>
          <a:p>
            <a:r>
              <a:rPr lang="en-US" dirty="0" err="1"/>
              <a:t>Kiasan</a:t>
            </a:r>
            <a:r>
              <a:rPr lang="en-US" dirty="0"/>
              <a:t> </a:t>
            </a:r>
            <a:r>
              <a:rPr lang="en-US" dirty="0" err="1"/>
              <a:t>lambang</a:t>
            </a:r>
            <a:r>
              <a:rPr lang="en-US" dirty="0"/>
              <a:t> </a:t>
            </a:r>
            <a:r>
              <a:rPr lang="en-US" dirty="0" err="1"/>
              <a:t>pramuka</a:t>
            </a:r>
            <a:r>
              <a:rPr lang="en-US" dirty="0"/>
              <a:t> </a:t>
            </a:r>
            <a:r>
              <a:rPr lang="en-US" dirty="0" err="1"/>
              <a:t>nyiur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cikal</a:t>
            </a:r>
            <a:r>
              <a:rPr lang="en-US" dirty="0"/>
              <a:t>, </a:t>
            </a:r>
            <a:r>
              <a:rPr lang="en-US" dirty="0" err="1"/>
              <a:t>nyiur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bertahan</a:t>
            </a:r>
            <a:r>
              <a:rPr lang="en-US" dirty="0"/>
              <a:t> lama, </a:t>
            </a:r>
            <a:r>
              <a:rPr lang="en-US" dirty="0" err="1"/>
              <a:t>nyiur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tumbuh</a:t>
            </a:r>
            <a:r>
              <a:rPr lang="en-US" dirty="0"/>
              <a:t> </a:t>
            </a:r>
            <a:r>
              <a:rPr lang="en-US" dirty="0" err="1"/>
              <a:t>dimana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, </a:t>
            </a:r>
            <a:r>
              <a:rPr lang="en-US" dirty="0" err="1"/>
              <a:t>nyiur</a:t>
            </a:r>
            <a:r>
              <a:rPr lang="en-US" dirty="0"/>
              <a:t> </a:t>
            </a:r>
            <a:r>
              <a:rPr lang="en-US" dirty="0" err="1"/>
              <a:t>tumbuh</a:t>
            </a:r>
            <a:r>
              <a:rPr lang="en-US" dirty="0"/>
              <a:t> </a:t>
            </a:r>
            <a:r>
              <a:rPr lang="en-US" dirty="0" err="1"/>
              <a:t>menjulang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, </a:t>
            </a:r>
            <a:r>
              <a:rPr lang="en-US" dirty="0" err="1"/>
              <a:t>akar</a:t>
            </a:r>
            <a:r>
              <a:rPr lang="en-US" dirty="0"/>
              <a:t> </a:t>
            </a:r>
            <a:r>
              <a:rPr lang="en-US" dirty="0" err="1"/>
              <a:t>nyiur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, </a:t>
            </a:r>
            <a:r>
              <a:rPr lang="en-US" dirty="0" err="1"/>
              <a:t>nyiur</a:t>
            </a:r>
            <a:r>
              <a:rPr lang="en-US" dirty="0"/>
              <a:t> </a:t>
            </a:r>
            <a:r>
              <a:rPr lang="en-US" dirty="0" err="1"/>
              <a:t>buah</a:t>
            </a:r>
            <a:r>
              <a:rPr lang="en-US" dirty="0"/>
              <a:t> </a:t>
            </a:r>
            <a:r>
              <a:rPr lang="en-US" dirty="0" err="1"/>
              <a:t>serba</a:t>
            </a:r>
            <a:r>
              <a:rPr lang="en-US" dirty="0"/>
              <a:t> </a:t>
            </a:r>
            <a:r>
              <a:rPr lang="en-US" dirty="0" err="1"/>
              <a:t>guna</a:t>
            </a:r>
            <a:r>
              <a:rPr lang="en-US" dirty="0"/>
              <a:t>.</a:t>
            </a:r>
          </a:p>
          <a:p>
            <a:r>
              <a:rPr lang="en-US" dirty="0" err="1"/>
              <a:t>Lambang</a:t>
            </a:r>
            <a:r>
              <a:rPr lang="en-US" dirty="0"/>
              <a:t> </a:t>
            </a:r>
            <a:r>
              <a:rPr lang="en-US" dirty="0" err="1"/>
              <a:t>gerakan</a:t>
            </a:r>
            <a:r>
              <a:rPr lang="en-US" dirty="0"/>
              <a:t> </a:t>
            </a:r>
            <a:r>
              <a:rPr lang="en-US" dirty="0" err="1"/>
              <a:t>pramuka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, </a:t>
            </a:r>
            <a:r>
              <a:rPr lang="en-US" dirty="0" err="1"/>
              <a:t>bendera</a:t>
            </a:r>
            <a:r>
              <a:rPr lang="en-US" dirty="0"/>
              <a:t>, </a:t>
            </a:r>
            <a:r>
              <a:rPr lang="en-US" dirty="0" err="1"/>
              <a:t>papan</a:t>
            </a:r>
            <a:r>
              <a:rPr lang="en-US" dirty="0"/>
              <a:t> </a:t>
            </a:r>
            <a:r>
              <a:rPr lang="en-US" dirty="0" err="1"/>
              <a:t>nama</a:t>
            </a:r>
            <a:r>
              <a:rPr lang="en-US" dirty="0"/>
              <a:t>, </a:t>
            </a:r>
            <a:r>
              <a:rPr lang="en-US" dirty="0" err="1"/>
              <a:t>kwartir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kesatuan</a:t>
            </a:r>
            <a:r>
              <a:rPr lang="en-US" dirty="0"/>
              <a:t>, </a:t>
            </a:r>
            <a:r>
              <a:rPr lang="en-US" dirty="0" err="1"/>
              <a:t>tanda</a:t>
            </a:r>
            <a:r>
              <a:rPr lang="en-US" dirty="0"/>
              <a:t> </a:t>
            </a:r>
            <a:r>
              <a:rPr lang="en-US" dirty="0" err="1"/>
              <a:t>pengenal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administrasi</a:t>
            </a:r>
            <a:r>
              <a:rPr lang="en-US" dirty="0"/>
              <a:t> </a:t>
            </a:r>
            <a:r>
              <a:rPr lang="en-US" dirty="0" err="1"/>
              <a:t>gerakan</a:t>
            </a:r>
            <a:r>
              <a:rPr lang="en-US" dirty="0"/>
              <a:t> </a:t>
            </a:r>
            <a:r>
              <a:rPr lang="en-US" dirty="0" err="1"/>
              <a:t>pramuka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26546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A7407E2-DDFC-F04C-8C97-7AEB424E5E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9999" y="1363579"/>
            <a:ext cx="11542421" cy="4003759"/>
          </a:xfrm>
        </p:spPr>
        <p:txBody>
          <a:bodyPr>
            <a:normAutofit/>
          </a:bodyPr>
          <a:lstStyle/>
          <a:p>
            <a:r>
              <a:rPr lang="en-US" sz="9600" dirty="0"/>
              <a:t>TERIMA KASIH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4B5E1944-48FF-584C-841F-4BC6E1B36CE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6DBDDBC-B1A6-1E42-883C-3D88560DC782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604955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Quotable</Template>
  <TotalTime>106</TotalTime>
  <Words>450</Words>
  <Application>Microsoft Macintosh PowerPoint</Application>
  <PresentationFormat>Widescreen</PresentationFormat>
  <Paragraphs>37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Century Gothic</vt:lpstr>
      <vt:lpstr>Wingdings 2</vt:lpstr>
      <vt:lpstr>Quotable</vt:lpstr>
      <vt:lpstr>Kepramukaan</vt:lpstr>
      <vt:lpstr>Sejarah singkat Pramuka</vt:lpstr>
      <vt:lpstr>Gerakan Pramuka di Indonesia</vt:lpstr>
      <vt:lpstr>Pola umum dan system Pendidikan gerakan Pramuka</vt:lpstr>
      <vt:lpstr>Pola umum dan system Pendidikan gerakan Pramuka</vt:lpstr>
      <vt:lpstr>Sistem Pendidikan</vt:lpstr>
      <vt:lpstr>Lambang gerakan pramuka</vt:lpstr>
      <vt:lpstr>TERIMA KASIH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Kepramukaan</dc:title>
  <dc:creator>Microsoft Office User</dc:creator>
  <cp:lastModifiedBy>Microsoft Office User</cp:lastModifiedBy>
  <cp:revision>10</cp:revision>
  <dcterms:created xsi:type="dcterms:W3CDTF">2019-11-11T07:30:17Z</dcterms:created>
  <dcterms:modified xsi:type="dcterms:W3CDTF">2019-11-21T11:20:27Z</dcterms:modified>
</cp:coreProperties>
</file>