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sldIdLst>
    <p:sldId id="286" r:id="rId2"/>
    <p:sldId id="288" r:id="rId3"/>
    <p:sldId id="289" r:id="rId4"/>
    <p:sldId id="290" r:id="rId5"/>
    <p:sldId id="294" r:id="rId6"/>
    <p:sldId id="291" r:id="rId7"/>
    <p:sldId id="285" r:id="rId8"/>
    <p:sldId id="292" r:id="rId9"/>
    <p:sldId id="293" r:id="rId10"/>
    <p:sldId id="300" r:id="rId11"/>
    <p:sldId id="299" r:id="rId12"/>
    <p:sldId id="297" r:id="rId13"/>
    <p:sldId id="298" r:id="rId14"/>
    <p:sldId id="303" r:id="rId15"/>
    <p:sldId id="304" r:id="rId16"/>
    <p:sldId id="305" r:id="rId17"/>
    <p:sldId id="306" r:id="rId18"/>
    <p:sldId id="307" r:id="rId19"/>
    <p:sldId id="308" r:id="rId20"/>
    <p:sldId id="312" r:id="rId21"/>
    <p:sldId id="310" r:id="rId22"/>
    <p:sldId id="311" r:id="rId23"/>
    <p:sldId id="309" r:id="rId24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D802"/>
    <a:srgbClr val="66E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59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0A1822-96D7-4BD9-A165-DCA68149755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D25415F-0DD4-4B13-A8E6-148DB3357D26}">
      <dgm:prSet phldrT="[Text]"/>
      <dgm:spPr/>
      <dgm:t>
        <a:bodyPr/>
        <a:lstStyle/>
        <a:p>
          <a:r>
            <a:rPr lang="en-US" smtClean="0"/>
            <a:t>Telur memiliki 20+ sifat fungsional</a:t>
          </a:r>
          <a:endParaRPr lang="id-ID"/>
        </a:p>
      </dgm:t>
    </dgm:pt>
    <dgm:pt modelId="{FD6921F2-B3D6-4839-9C7C-1DF15EF9500B}" type="parTrans" cxnId="{D3E0326F-3B28-46DB-A6A8-DF7B1F038E4D}">
      <dgm:prSet/>
      <dgm:spPr/>
      <dgm:t>
        <a:bodyPr/>
        <a:lstStyle/>
        <a:p>
          <a:endParaRPr lang="id-ID"/>
        </a:p>
      </dgm:t>
    </dgm:pt>
    <dgm:pt modelId="{D4139974-45CF-45FB-AE3D-5874F194E8C3}" type="sibTrans" cxnId="{D3E0326F-3B28-46DB-A6A8-DF7B1F038E4D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id-ID"/>
        </a:p>
      </dgm:t>
    </dgm:pt>
    <dgm:pt modelId="{7CC6F8AD-AEB6-43A7-8209-470ADAF9ACF9}">
      <dgm:prSet phldrT="[Text]"/>
      <dgm:spPr/>
      <dgm:t>
        <a:bodyPr/>
        <a:lstStyle/>
        <a:p>
          <a:r>
            <a:rPr lang="en-US" smtClean="0"/>
            <a:t>Untuk menggantikan telur, dibutuhkan kombinasi banyak bahan</a:t>
          </a:r>
          <a:endParaRPr lang="id-ID"/>
        </a:p>
      </dgm:t>
    </dgm:pt>
    <dgm:pt modelId="{1D8F2284-7B45-427B-8791-19E86D4D4D0B}" type="parTrans" cxnId="{B69E6CF9-E489-45A7-B1DB-ED956AC37A93}">
      <dgm:prSet/>
      <dgm:spPr/>
      <dgm:t>
        <a:bodyPr/>
        <a:lstStyle/>
        <a:p>
          <a:endParaRPr lang="id-ID"/>
        </a:p>
      </dgm:t>
    </dgm:pt>
    <dgm:pt modelId="{7A7B2A61-A080-4FF7-92AB-53834075CCA1}" type="sibTrans" cxnId="{B69E6CF9-E489-45A7-B1DB-ED956AC37A93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d-ID"/>
        </a:p>
      </dgm:t>
    </dgm:pt>
    <dgm:pt modelId="{6135B40D-8EDA-4F81-9AF9-8E1067D6CC52}">
      <dgm:prSet/>
      <dgm:spPr/>
      <dgm:t>
        <a:bodyPr/>
        <a:lstStyle/>
        <a:p>
          <a:r>
            <a:rPr lang="en-US" smtClean="0"/>
            <a:t>Resep dengan telur tetap yang paling sederhana</a:t>
          </a:r>
          <a:endParaRPr lang="id-ID"/>
        </a:p>
      </dgm:t>
    </dgm:pt>
    <dgm:pt modelId="{242EFDD6-11B5-4CAF-8570-C5F650BEF923}" type="parTrans" cxnId="{98819F5C-9038-4F13-91E1-B02552A52CE8}">
      <dgm:prSet/>
      <dgm:spPr/>
      <dgm:t>
        <a:bodyPr/>
        <a:lstStyle/>
        <a:p>
          <a:endParaRPr lang="id-ID"/>
        </a:p>
      </dgm:t>
    </dgm:pt>
    <dgm:pt modelId="{BF70DFB6-0DAC-4049-AE5F-DB44C7753DA9}" type="sibTrans" cxnId="{98819F5C-9038-4F13-91E1-B02552A52CE8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id-ID"/>
        </a:p>
      </dgm:t>
    </dgm:pt>
    <dgm:pt modelId="{5FF4B5CD-63A9-4F98-A3AE-B6CE64F54C80}" type="pres">
      <dgm:prSet presAssocID="{950A1822-96D7-4BD9-A165-DCA68149755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d-ID"/>
        </a:p>
      </dgm:t>
    </dgm:pt>
    <dgm:pt modelId="{7B58A66D-6016-4652-BD34-197DD8A6C9D5}" type="pres">
      <dgm:prSet presAssocID="{950A1822-96D7-4BD9-A165-DCA681497553}" presName="dot1" presStyleLbl="alignNode1" presStyleIdx="0" presStyleCnt="12"/>
      <dgm:spPr/>
    </dgm:pt>
    <dgm:pt modelId="{EC19E64A-A646-4F65-A6FC-846A441B5977}" type="pres">
      <dgm:prSet presAssocID="{950A1822-96D7-4BD9-A165-DCA681497553}" presName="dot2" presStyleLbl="alignNode1" presStyleIdx="1" presStyleCnt="12"/>
      <dgm:spPr/>
    </dgm:pt>
    <dgm:pt modelId="{D8B67E89-1AD4-465D-A172-9AEB5CD01497}" type="pres">
      <dgm:prSet presAssocID="{950A1822-96D7-4BD9-A165-DCA681497553}" presName="dot3" presStyleLbl="alignNode1" presStyleIdx="2" presStyleCnt="12"/>
      <dgm:spPr/>
    </dgm:pt>
    <dgm:pt modelId="{D351BFD2-D7CE-4B0F-A900-D47C3F44045B}" type="pres">
      <dgm:prSet presAssocID="{950A1822-96D7-4BD9-A165-DCA681497553}" presName="dot4" presStyleLbl="alignNode1" presStyleIdx="3" presStyleCnt="12"/>
      <dgm:spPr/>
    </dgm:pt>
    <dgm:pt modelId="{3CE7AC34-2CC2-4C4C-827B-367363119F1F}" type="pres">
      <dgm:prSet presAssocID="{950A1822-96D7-4BD9-A165-DCA681497553}" presName="dot5" presStyleLbl="alignNode1" presStyleIdx="4" presStyleCnt="12"/>
      <dgm:spPr/>
    </dgm:pt>
    <dgm:pt modelId="{FD801663-B4DB-4675-AD15-2EE8BC2D89D8}" type="pres">
      <dgm:prSet presAssocID="{950A1822-96D7-4BD9-A165-DCA681497553}" presName="dotArrow1" presStyleLbl="alignNode1" presStyleIdx="5" presStyleCnt="12"/>
      <dgm:spPr/>
    </dgm:pt>
    <dgm:pt modelId="{D9345434-D00A-4BCF-894B-5F75A5D05900}" type="pres">
      <dgm:prSet presAssocID="{950A1822-96D7-4BD9-A165-DCA681497553}" presName="dotArrow2" presStyleLbl="alignNode1" presStyleIdx="6" presStyleCnt="12"/>
      <dgm:spPr/>
    </dgm:pt>
    <dgm:pt modelId="{AB474E0F-8AE0-4AE3-A54A-FE48E90D1912}" type="pres">
      <dgm:prSet presAssocID="{950A1822-96D7-4BD9-A165-DCA681497553}" presName="dotArrow3" presStyleLbl="alignNode1" presStyleIdx="7" presStyleCnt="12"/>
      <dgm:spPr/>
    </dgm:pt>
    <dgm:pt modelId="{512C74C9-41C4-446A-8199-7024D633B781}" type="pres">
      <dgm:prSet presAssocID="{950A1822-96D7-4BD9-A165-DCA681497553}" presName="dotArrow4" presStyleLbl="alignNode1" presStyleIdx="8" presStyleCnt="12"/>
      <dgm:spPr/>
    </dgm:pt>
    <dgm:pt modelId="{7CEE42D8-B723-4274-8178-ADABCA3585E1}" type="pres">
      <dgm:prSet presAssocID="{950A1822-96D7-4BD9-A165-DCA681497553}" presName="dotArrow5" presStyleLbl="alignNode1" presStyleIdx="9" presStyleCnt="12"/>
      <dgm:spPr/>
    </dgm:pt>
    <dgm:pt modelId="{0E63509F-1C07-4ABB-AC8D-57A5F75A2E78}" type="pres">
      <dgm:prSet presAssocID="{950A1822-96D7-4BD9-A165-DCA681497553}" presName="dotArrow6" presStyleLbl="alignNode1" presStyleIdx="10" presStyleCnt="12"/>
      <dgm:spPr/>
    </dgm:pt>
    <dgm:pt modelId="{7E6CF052-E7A1-4447-B08D-E876DB63C7AF}" type="pres">
      <dgm:prSet presAssocID="{950A1822-96D7-4BD9-A165-DCA681497553}" presName="dotArrow7" presStyleLbl="alignNode1" presStyleIdx="11" presStyleCnt="12"/>
      <dgm:spPr/>
    </dgm:pt>
    <dgm:pt modelId="{20C1584C-DE5D-4509-97AD-F7C686858A5C}" type="pres">
      <dgm:prSet presAssocID="{5D25415F-0DD4-4B13-A8E6-148DB3357D26}" presName="parTx1" presStyleLbl="node1" presStyleIdx="0" presStyleCnt="3"/>
      <dgm:spPr/>
      <dgm:t>
        <a:bodyPr/>
        <a:lstStyle/>
        <a:p>
          <a:endParaRPr lang="id-ID"/>
        </a:p>
      </dgm:t>
    </dgm:pt>
    <dgm:pt modelId="{55F82C69-E1DA-40B5-9E18-69E20E7041A0}" type="pres">
      <dgm:prSet presAssocID="{D4139974-45CF-45FB-AE3D-5874F194E8C3}" presName="picture1" presStyleCnt="0"/>
      <dgm:spPr/>
    </dgm:pt>
    <dgm:pt modelId="{73FC568D-2B78-4B30-9895-58C3B634C96C}" type="pres">
      <dgm:prSet presAssocID="{D4139974-45CF-45FB-AE3D-5874F194E8C3}" presName="imageRepeatNode" presStyleLbl="fgImgPlace1" presStyleIdx="0" presStyleCnt="3"/>
      <dgm:spPr/>
      <dgm:t>
        <a:bodyPr/>
        <a:lstStyle/>
        <a:p>
          <a:endParaRPr lang="id-ID"/>
        </a:p>
      </dgm:t>
    </dgm:pt>
    <dgm:pt modelId="{4C78EB1C-3F9B-4296-87A8-9954A654BF2F}" type="pres">
      <dgm:prSet presAssocID="{7CC6F8AD-AEB6-43A7-8209-470ADAF9ACF9}" presName="parTx2" presStyleLbl="node1" presStyleIdx="1" presStyleCnt="3"/>
      <dgm:spPr/>
      <dgm:t>
        <a:bodyPr/>
        <a:lstStyle/>
        <a:p>
          <a:endParaRPr lang="id-ID"/>
        </a:p>
      </dgm:t>
    </dgm:pt>
    <dgm:pt modelId="{A214C7B3-89BB-4C14-AAD3-A5D7E550CF60}" type="pres">
      <dgm:prSet presAssocID="{7A7B2A61-A080-4FF7-92AB-53834075CCA1}" presName="picture2" presStyleCnt="0"/>
      <dgm:spPr/>
    </dgm:pt>
    <dgm:pt modelId="{EB27E153-B9CB-4870-9BA2-E53A8DC77DF3}" type="pres">
      <dgm:prSet presAssocID="{7A7B2A61-A080-4FF7-92AB-53834075CCA1}" presName="imageRepeatNode" presStyleLbl="fgImgPlace1" presStyleIdx="1" presStyleCnt="3"/>
      <dgm:spPr/>
      <dgm:t>
        <a:bodyPr/>
        <a:lstStyle/>
        <a:p>
          <a:endParaRPr lang="id-ID"/>
        </a:p>
      </dgm:t>
    </dgm:pt>
    <dgm:pt modelId="{480221F6-5540-4768-9E25-B4B56F46966E}" type="pres">
      <dgm:prSet presAssocID="{6135B40D-8EDA-4F81-9AF9-8E1067D6CC52}" presName="parTx3" presStyleLbl="node1" presStyleIdx="2" presStyleCnt="3"/>
      <dgm:spPr/>
      <dgm:t>
        <a:bodyPr/>
        <a:lstStyle/>
        <a:p>
          <a:endParaRPr lang="id-ID"/>
        </a:p>
      </dgm:t>
    </dgm:pt>
    <dgm:pt modelId="{E8748D9E-05DD-47C2-84AC-74D293915CE4}" type="pres">
      <dgm:prSet presAssocID="{BF70DFB6-0DAC-4049-AE5F-DB44C7753DA9}" presName="picture3" presStyleCnt="0"/>
      <dgm:spPr/>
    </dgm:pt>
    <dgm:pt modelId="{2A0D3643-8F53-4B55-898E-1B567779401A}" type="pres">
      <dgm:prSet presAssocID="{BF70DFB6-0DAC-4049-AE5F-DB44C7753DA9}" presName="imageRepeatNode" presStyleLbl="fgImgPlace1" presStyleIdx="2" presStyleCnt="3"/>
      <dgm:spPr/>
      <dgm:t>
        <a:bodyPr/>
        <a:lstStyle/>
        <a:p>
          <a:endParaRPr lang="id-ID"/>
        </a:p>
      </dgm:t>
    </dgm:pt>
  </dgm:ptLst>
  <dgm:cxnLst>
    <dgm:cxn modelId="{22685372-9559-4687-9E7E-CC00D3E8E0AA}" type="presOf" srcId="{D4139974-45CF-45FB-AE3D-5874F194E8C3}" destId="{73FC568D-2B78-4B30-9895-58C3B634C96C}" srcOrd="0" destOrd="0" presId="urn:microsoft.com/office/officeart/2008/layout/AscendingPictureAccentProcess"/>
    <dgm:cxn modelId="{9A7D7F60-2A5C-4A5E-8D27-A8AB42A90EBE}" type="presOf" srcId="{6135B40D-8EDA-4F81-9AF9-8E1067D6CC52}" destId="{480221F6-5540-4768-9E25-B4B56F46966E}" srcOrd="0" destOrd="0" presId="urn:microsoft.com/office/officeart/2008/layout/AscendingPictureAccentProcess"/>
    <dgm:cxn modelId="{DD675E63-0170-4B56-BB7C-B3EB859E40DA}" type="presOf" srcId="{7A7B2A61-A080-4FF7-92AB-53834075CCA1}" destId="{EB27E153-B9CB-4870-9BA2-E53A8DC77DF3}" srcOrd="0" destOrd="0" presId="urn:microsoft.com/office/officeart/2008/layout/AscendingPictureAccentProcess"/>
    <dgm:cxn modelId="{7744D430-19D1-462A-A126-3A7B4FF7775C}" type="presOf" srcId="{BF70DFB6-0DAC-4049-AE5F-DB44C7753DA9}" destId="{2A0D3643-8F53-4B55-898E-1B567779401A}" srcOrd="0" destOrd="0" presId="urn:microsoft.com/office/officeart/2008/layout/AscendingPictureAccentProcess"/>
    <dgm:cxn modelId="{98819F5C-9038-4F13-91E1-B02552A52CE8}" srcId="{950A1822-96D7-4BD9-A165-DCA681497553}" destId="{6135B40D-8EDA-4F81-9AF9-8E1067D6CC52}" srcOrd="2" destOrd="0" parTransId="{242EFDD6-11B5-4CAF-8570-C5F650BEF923}" sibTransId="{BF70DFB6-0DAC-4049-AE5F-DB44C7753DA9}"/>
    <dgm:cxn modelId="{2514B1A3-6CA5-459E-AC03-1D8B9B93F670}" type="presOf" srcId="{7CC6F8AD-AEB6-43A7-8209-470ADAF9ACF9}" destId="{4C78EB1C-3F9B-4296-87A8-9954A654BF2F}" srcOrd="0" destOrd="0" presId="urn:microsoft.com/office/officeart/2008/layout/AscendingPictureAccentProcess"/>
    <dgm:cxn modelId="{B69E6CF9-E489-45A7-B1DB-ED956AC37A93}" srcId="{950A1822-96D7-4BD9-A165-DCA681497553}" destId="{7CC6F8AD-AEB6-43A7-8209-470ADAF9ACF9}" srcOrd="1" destOrd="0" parTransId="{1D8F2284-7B45-427B-8791-19E86D4D4D0B}" sibTransId="{7A7B2A61-A080-4FF7-92AB-53834075CCA1}"/>
    <dgm:cxn modelId="{160766FF-D719-462D-AC16-6967119E95AD}" type="presOf" srcId="{5D25415F-0DD4-4B13-A8E6-148DB3357D26}" destId="{20C1584C-DE5D-4509-97AD-F7C686858A5C}" srcOrd="0" destOrd="0" presId="urn:microsoft.com/office/officeart/2008/layout/AscendingPictureAccentProcess"/>
    <dgm:cxn modelId="{D3E0326F-3B28-46DB-A6A8-DF7B1F038E4D}" srcId="{950A1822-96D7-4BD9-A165-DCA681497553}" destId="{5D25415F-0DD4-4B13-A8E6-148DB3357D26}" srcOrd="0" destOrd="0" parTransId="{FD6921F2-B3D6-4839-9C7C-1DF15EF9500B}" sibTransId="{D4139974-45CF-45FB-AE3D-5874F194E8C3}"/>
    <dgm:cxn modelId="{3D33EFF2-D742-470C-9318-6AF5CA816E5E}" type="presOf" srcId="{950A1822-96D7-4BD9-A165-DCA681497553}" destId="{5FF4B5CD-63A9-4F98-A3AE-B6CE64F54C80}" srcOrd="0" destOrd="0" presId="urn:microsoft.com/office/officeart/2008/layout/AscendingPictureAccentProcess"/>
    <dgm:cxn modelId="{728DD85C-2504-436F-BA32-37FFFD01F783}" type="presParOf" srcId="{5FF4B5CD-63A9-4F98-A3AE-B6CE64F54C80}" destId="{7B58A66D-6016-4652-BD34-197DD8A6C9D5}" srcOrd="0" destOrd="0" presId="urn:microsoft.com/office/officeart/2008/layout/AscendingPictureAccentProcess"/>
    <dgm:cxn modelId="{8AB39FC0-D092-4098-9EEB-3F7C35D25CD5}" type="presParOf" srcId="{5FF4B5CD-63A9-4F98-A3AE-B6CE64F54C80}" destId="{EC19E64A-A646-4F65-A6FC-846A441B5977}" srcOrd="1" destOrd="0" presId="urn:microsoft.com/office/officeart/2008/layout/AscendingPictureAccentProcess"/>
    <dgm:cxn modelId="{874AE478-2C9C-4DBF-BAC3-600A0B28D583}" type="presParOf" srcId="{5FF4B5CD-63A9-4F98-A3AE-B6CE64F54C80}" destId="{D8B67E89-1AD4-465D-A172-9AEB5CD01497}" srcOrd="2" destOrd="0" presId="urn:microsoft.com/office/officeart/2008/layout/AscendingPictureAccentProcess"/>
    <dgm:cxn modelId="{0AD4ABC5-0A04-4F09-81DF-E335076F3F02}" type="presParOf" srcId="{5FF4B5CD-63A9-4F98-A3AE-B6CE64F54C80}" destId="{D351BFD2-D7CE-4B0F-A900-D47C3F44045B}" srcOrd="3" destOrd="0" presId="urn:microsoft.com/office/officeart/2008/layout/AscendingPictureAccentProcess"/>
    <dgm:cxn modelId="{F51E2282-1D22-4F0E-8587-D1641104EB0A}" type="presParOf" srcId="{5FF4B5CD-63A9-4F98-A3AE-B6CE64F54C80}" destId="{3CE7AC34-2CC2-4C4C-827B-367363119F1F}" srcOrd="4" destOrd="0" presId="urn:microsoft.com/office/officeart/2008/layout/AscendingPictureAccentProcess"/>
    <dgm:cxn modelId="{2449F39E-4438-440F-871C-7F394EE320B3}" type="presParOf" srcId="{5FF4B5CD-63A9-4F98-A3AE-B6CE64F54C80}" destId="{FD801663-B4DB-4675-AD15-2EE8BC2D89D8}" srcOrd="5" destOrd="0" presId="urn:microsoft.com/office/officeart/2008/layout/AscendingPictureAccentProcess"/>
    <dgm:cxn modelId="{3BC348AD-5A01-4DF3-9CF3-9A07087254ED}" type="presParOf" srcId="{5FF4B5CD-63A9-4F98-A3AE-B6CE64F54C80}" destId="{D9345434-D00A-4BCF-894B-5F75A5D05900}" srcOrd="6" destOrd="0" presId="urn:microsoft.com/office/officeart/2008/layout/AscendingPictureAccentProcess"/>
    <dgm:cxn modelId="{BD8F9FC7-474F-4A17-A116-1F48C481A580}" type="presParOf" srcId="{5FF4B5CD-63A9-4F98-A3AE-B6CE64F54C80}" destId="{AB474E0F-8AE0-4AE3-A54A-FE48E90D1912}" srcOrd="7" destOrd="0" presId="urn:microsoft.com/office/officeart/2008/layout/AscendingPictureAccentProcess"/>
    <dgm:cxn modelId="{299A5305-48BF-48F7-9EE1-8914C2631457}" type="presParOf" srcId="{5FF4B5CD-63A9-4F98-A3AE-B6CE64F54C80}" destId="{512C74C9-41C4-446A-8199-7024D633B781}" srcOrd="8" destOrd="0" presId="urn:microsoft.com/office/officeart/2008/layout/AscendingPictureAccentProcess"/>
    <dgm:cxn modelId="{59C412A2-5D3F-4B1A-8723-1B6844E84D53}" type="presParOf" srcId="{5FF4B5CD-63A9-4F98-A3AE-B6CE64F54C80}" destId="{7CEE42D8-B723-4274-8178-ADABCA3585E1}" srcOrd="9" destOrd="0" presId="urn:microsoft.com/office/officeart/2008/layout/AscendingPictureAccentProcess"/>
    <dgm:cxn modelId="{68C3AEB4-B39A-461C-8606-0525889836A4}" type="presParOf" srcId="{5FF4B5CD-63A9-4F98-A3AE-B6CE64F54C80}" destId="{0E63509F-1C07-4ABB-AC8D-57A5F75A2E78}" srcOrd="10" destOrd="0" presId="urn:microsoft.com/office/officeart/2008/layout/AscendingPictureAccentProcess"/>
    <dgm:cxn modelId="{CFB83F8C-8BD8-434A-BB47-4AC3BDFECA36}" type="presParOf" srcId="{5FF4B5CD-63A9-4F98-A3AE-B6CE64F54C80}" destId="{7E6CF052-E7A1-4447-B08D-E876DB63C7AF}" srcOrd="11" destOrd="0" presId="urn:microsoft.com/office/officeart/2008/layout/AscendingPictureAccentProcess"/>
    <dgm:cxn modelId="{64553B29-485D-4D6E-8D32-CC340A13C793}" type="presParOf" srcId="{5FF4B5CD-63A9-4F98-A3AE-B6CE64F54C80}" destId="{20C1584C-DE5D-4509-97AD-F7C686858A5C}" srcOrd="12" destOrd="0" presId="urn:microsoft.com/office/officeart/2008/layout/AscendingPictureAccentProcess"/>
    <dgm:cxn modelId="{4DDB43EB-9A84-4CF2-A0B5-2CEB8D183784}" type="presParOf" srcId="{5FF4B5CD-63A9-4F98-A3AE-B6CE64F54C80}" destId="{55F82C69-E1DA-40B5-9E18-69E20E7041A0}" srcOrd="13" destOrd="0" presId="urn:microsoft.com/office/officeart/2008/layout/AscendingPictureAccentProcess"/>
    <dgm:cxn modelId="{19E11FCF-F1DA-4C99-A77D-64B50BE7E834}" type="presParOf" srcId="{55F82C69-E1DA-40B5-9E18-69E20E7041A0}" destId="{73FC568D-2B78-4B30-9895-58C3B634C96C}" srcOrd="0" destOrd="0" presId="urn:microsoft.com/office/officeart/2008/layout/AscendingPictureAccentProcess"/>
    <dgm:cxn modelId="{A80A8E92-B1B0-47E7-84B3-0C6F6227E2ED}" type="presParOf" srcId="{5FF4B5CD-63A9-4F98-A3AE-B6CE64F54C80}" destId="{4C78EB1C-3F9B-4296-87A8-9954A654BF2F}" srcOrd="14" destOrd="0" presId="urn:microsoft.com/office/officeart/2008/layout/AscendingPictureAccentProcess"/>
    <dgm:cxn modelId="{03F00CAB-7D63-49D8-AF4D-7916C12CE57E}" type="presParOf" srcId="{5FF4B5CD-63A9-4F98-A3AE-B6CE64F54C80}" destId="{A214C7B3-89BB-4C14-AAD3-A5D7E550CF60}" srcOrd="15" destOrd="0" presId="urn:microsoft.com/office/officeart/2008/layout/AscendingPictureAccentProcess"/>
    <dgm:cxn modelId="{142C72E3-44CF-468C-8B10-2543EDE5EE9B}" type="presParOf" srcId="{A214C7B3-89BB-4C14-AAD3-A5D7E550CF60}" destId="{EB27E153-B9CB-4870-9BA2-E53A8DC77DF3}" srcOrd="0" destOrd="0" presId="urn:microsoft.com/office/officeart/2008/layout/AscendingPictureAccentProcess"/>
    <dgm:cxn modelId="{1649AAA6-D43D-4749-8617-107A41659748}" type="presParOf" srcId="{5FF4B5CD-63A9-4F98-A3AE-B6CE64F54C80}" destId="{480221F6-5540-4768-9E25-B4B56F46966E}" srcOrd="16" destOrd="0" presId="urn:microsoft.com/office/officeart/2008/layout/AscendingPictureAccentProcess"/>
    <dgm:cxn modelId="{783C7C6C-5CA5-4D7A-B028-119B104CA661}" type="presParOf" srcId="{5FF4B5CD-63A9-4F98-A3AE-B6CE64F54C80}" destId="{E8748D9E-05DD-47C2-84AC-74D293915CE4}" srcOrd="17" destOrd="0" presId="urn:microsoft.com/office/officeart/2008/layout/AscendingPictureAccentProcess"/>
    <dgm:cxn modelId="{6449C296-89F0-4937-9785-0390D1D3891B}" type="presParOf" srcId="{E8748D9E-05DD-47C2-84AC-74D293915CE4}" destId="{2A0D3643-8F53-4B55-898E-1B567779401A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F8BAC-265B-4F1D-A4E9-1C6E05A2F8AA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B8020793-DCEA-4610-AB3B-2C946B0B92A3}">
      <dgm:prSet phldrT="[Text]" custT="1"/>
      <dgm:spPr/>
      <dgm:t>
        <a:bodyPr/>
        <a:lstStyle/>
        <a:p>
          <a:r>
            <a:rPr lang="en-US" sz="1800" smtClean="0">
              <a:latin typeface="Comic Sans MS" panose="030F0702030302020204" pitchFamily="66" charset="0"/>
            </a:rPr>
            <a:t>Pemanasan telur menyebabkan denaturasi struktur protein. Kandungan air dalam telur akan terjebak di dalam struktur 3D protein. </a:t>
          </a:r>
          <a:endParaRPr lang="id-ID" sz="1800">
            <a:latin typeface="Comic Sans MS" panose="030F0702030302020204" pitchFamily="66" charset="0"/>
          </a:endParaRPr>
        </a:p>
      </dgm:t>
    </dgm:pt>
    <dgm:pt modelId="{B262DFE1-5846-4054-B5E0-0A1C8DCFEC4F}" type="parTrans" cxnId="{819226D7-4D31-4F9A-92DC-6F7BE0818AC7}">
      <dgm:prSet/>
      <dgm:spPr/>
      <dgm:t>
        <a:bodyPr/>
        <a:lstStyle/>
        <a:p>
          <a:endParaRPr lang="id-ID"/>
        </a:p>
      </dgm:t>
    </dgm:pt>
    <dgm:pt modelId="{70127928-871E-4230-9C30-F7219BB00997}" type="sibTrans" cxnId="{819226D7-4D31-4F9A-92DC-6F7BE0818AC7}">
      <dgm:prSet/>
      <dgm:spPr/>
      <dgm:t>
        <a:bodyPr/>
        <a:lstStyle/>
        <a:p>
          <a:endParaRPr lang="id-ID"/>
        </a:p>
      </dgm:t>
    </dgm:pt>
    <dgm:pt modelId="{B8491C5D-3CD2-4446-876E-E397A5A36CC2}">
      <dgm:prSet phldrT="[Text]" custT="1"/>
      <dgm:spPr/>
      <dgm:t>
        <a:bodyPr/>
        <a:lstStyle/>
        <a:p>
          <a:r>
            <a:rPr lang="en-US" sz="1800" smtClean="0">
              <a:latin typeface="Comic Sans MS" panose="030F0702030302020204" pitchFamily="66" charset="0"/>
            </a:rPr>
            <a:t>Telur berubah dari fase cair menjadi padat.</a:t>
          </a:r>
          <a:endParaRPr lang="id-ID" sz="1800">
            <a:latin typeface="Comic Sans MS" panose="030F0702030302020204" pitchFamily="66" charset="0"/>
          </a:endParaRPr>
        </a:p>
      </dgm:t>
    </dgm:pt>
    <dgm:pt modelId="{AFAE74EA-634F-4CFF-8100-91E2EBE33CCD}" type="parTrans" cxnId="{F9362CA7-FB5F-46A6-896D-08F9A6F56A72}">
      <dgm:prSet/>
      <dgm:spPr/>
      <dgm:t>
        <a:bodyPr/>
        <a:lstStyle/>
        <a:p>
          <a:endParaRPr lang="id-ID"/>
        </a:p>
      </dgm:t>
    </dgm:pt>
    <dgm:pt modelId="{B991BD4D-DB8A-4507-B14D-DD99647B0FD1}" type="sibTrans" cxnId="{F9362CA7-FB5F-46A6-896D-08F9A6F56A72}">
      <dgm:prSet/>
      <dgm:spPr/>
      <dgm:t>
        <a:bodyPr/>
        <a:lstStyle/>
        <a:p>
          <a:endParaRPr lang="id-ID"/>
        </a:p>
      </dgm:t>
    </dgm:pt>
    <dgm:pt modelId="{9327CA6F-2253-48C6-AE23-3D67C8D9D464}" type="pres">
      <dgm:prSet presAssocID="{9ABF8BAC-265B-4F1D-A4E9-1C6E05A2F8AA}" presName="CompostProcess" presStyleCnt="0">
        <dgm:presLayoutVars>
          <dgm:dir/>
          <dgm:resizeHandles val="exact"/>
        </dgm:presLayoutVars>
      </dgm:prSet>
      <dgm:spPr/>
    </dgm:pt>
    <dgm:pt modelId="{541C7B74-D59C-45F8-BC55-EC3A8681B427}" type="pres">
      <dgm:prSet presAssocID="{9ABF8BAC-265B-4F1D-A4E9-1C6E05A2F8AA}" presName="arrow" presStyleLbl="bgShp" presStyleIdx="0" presStyleCnt="1" custScaleX="117647" custLinFactNeighborX="-3892" custLinFactNeighborY="-33585"/>
      <dgm:spPr/>
    </dgm:pt>
    <dgm:pt modelId="{E3A93712-1650-4553-A626-1BC28524CB19}" type="pres">
      <dgm:prSet presAssocID="{9ABF8BAC-265B-4F1D-A4E9-1C6E05A2F8AA}" presName="linearProcess" presStyleCnt="0"/>
      <dgm:spPr/>
    </dgm:pt>
    <dgm:pt modelId="{40D13063-A126-4DC5-8586-AB865100300A}" type="pres">
      <dgm:prSet presAssocID="{B8020793-DCEA-4610-AB3B-2C946B0B92A3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548FE0-F865-439A-980C-737094278CCD}" type="pres">
      <dgm:prSet presAssocID="{70127928-871E-4230-9C30-F7219BB00997}" presName="sibTrans" presStyleCnt="0"/>
      <dgm:spPr/>
    </dgm:pt>
    <dgm:pt modelId="{45D65888-2CBD-4AC3-8F63-836B5075759E}" type="pres">
      <dgm:prSet presAssocID="{B8491C5D-3CD2-4446-876E-E397A5A36CC2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9362CA7-FB5F-46A6-896D-08F9A6F56A72}" srcId="{9ABF8BAC-265B-4F1D-A4E9-1C6E05A2F8AA}" destId="{B8491C5D-3CD2-4446-876E-E397A5A36CC2}" srcOrd="1" destOrd="0" parTransId="{AFAE74EA-634F-4CFF-8100-91E2EBE33CCD}" sibTransId="{B991BD4D-DB8A-4507-B14D-DD99647B0FD1}"/>
    <dgm:cxn modelId="{82B1A99E-00F4-4633-95BA-242FBDA1B982}" type="presOf" srcId="{B8491C5D-3CD2-4446-876E-E397A5A36CC2}" destId="{45D65888-2CBD-4AC3-8F63-836B5075759E}" srcOrd="0" destOrd="0" presId="urn:microsoft.com/office/officeart/2005/8/layout/hProcess9"/>
    <dgm:cxn modelId="{819226D7-4D31-4F9A-92DC-6F7BE0818AC7}" srcId="{9ABF8BAC-265B-4F1D-A4E9-1C6E05A2F8AA}" destId="{B8020793-DCEA-4610-AB3B-2C946B0B92A3}" srcOrd="0" destOrd="0" parTransId="{B262DFE1-5846-4054-B5E0-0A1C8DCFEC4F}" sibTransId="{70127928-871E-4230-9C30-F7219BB00997}"/>
    <dgm:cxn modelId="{9AA5A21B-2B37-4011-9605-0EF711CE68FE}" type="presOf" srcId="{9ABF8BAC-265B-4F1D-A4E9-1C6E05A2F8AA}" destId="{9327CA6F-2253-48C6-AE23-3D67C8D9D464}" srcOrd="0" destOrd="0" presId="urn:microsoft.com/office/officeart/2005/8/layout/hProcess9"/>
    <dgm:cxn modelId="{E9C3273A-513D-40BF-8747-117F554065B3}" type="presOf" srcId="{B8020793-DCEA-4610-AB3B-2C946B0B92A3}" destId="{40D13063-A126-4DC5-8586-AB865100300A}" srcOrd="0" destOrd="0" presId="urn:microsoft.com/office/officeart/2005/8/layout/hProcess9"/>
    <dgm:cxn modelId="{B89D2665-50BB-4CB3-9BCA-2BCD33A9C8B7}" type="presParOf" srcId="{9327CA6F-2253-48C6-AE23-3D67C8D9D464}" destId="{541C7B74-D59C-45F8-BC55-EC3A8681B427}" srcOrd="0" destOrd="0" presId="urn:microsoft.com/office/officeart/2005/8/layout/hProcess9"/>
    <dgm:cxn modelId="{A30F4F8F-EE56-4569-90DE-6DE0AC2B19A9}" type="presParOf" srcId="{9327CA6F-2253-48C6-AE23-3D67C8D9D464}" destId="{E3A93712-1650-4553-A626-1BC28524CB19}" srcOrd="1" destOrd="0" presId="urn:microsoft.com/office/officeart/2005/8/layout/hProcess9"/>
    <dgm:cxn modelId="{6C0089B6-B13D-4902-A6FE-948B11401031}" type="presParOf" srcId="{E3A93712-1650-4553-A626-1BC28524CB19}" destId="{40D13063-A126-4DC5-8586-AB865100300A}" srcOrd="0" destOrd="0" presId="urn:microsoft.com/office/officeart/2005/8/layout/hProcess9"/>
    <dgm:cxn modelId="{DC2AF3DA-91C8-497D-8889-1DB581030611}" type="presParOf" srcId="{E3A93712-1650-4553-A626-1BC28524CB19}" destId="{3E548FE0-F865-439A-980C-737094278CCD}" srcOrd="1" destOrd="0" presId="urn:microsoft.com/office/officeart/2005/8/layout/hProcess9"/>
    <dgm:cxn modelId="{F059B1E5-6358-42EB-BDB8-C1292D874265}" type="presParOf" srcId="{E3A93712-1650-4553-A626-1BC28524CB19}" destId="{45D65888-2CBD-4AC3-8F63-836B5075759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BF8BAC-265B-4F1D-A4E9-1C6E05A2F8AA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B8020793-DCEA-4610-AB3B-2C946B0B92A3}">
      <dgm:prSet phldrT="[Text]" custT="1"/>
      <dgm:spPr/>
      <dgm:t>
        <a:bodyPr/>
        <a:lstStyle/>
        <a:p>
          <a:r>
            <a:rPr lang="en-US" sz="1800" smtClean="0">
              <a:latin typeface="Comic Sans MS" panose="030F0702030302020204" pitchFamily="66" charset="0"/>
            </a:rPr>
            <a:t>Pemanasan telur menyebabkan denaturasi struktur protein. Udara dan air terjebak di dalam stuktur protein. </a:t>
          </a:r>
          <a:endParaRPr lang="id-ID" sz="1800">
            <a:latin typeface="Comic Sans MS" panose="030F0702030302020204" pitchFamily="66" charset="0"/>
          </a:endParaRPr>
        </a:p>
      </dgm:t>
    </dgm:pt>
    <dgm:pt modelId="{B262DFE1-5846-4054-B5E0-0A1C8DCFEC4F}" type="parTrans" cxnId="{819226D7-4D31-4F9A-92DC-6F7BE0818AC7}">
      <dgm:prSet/>
      <dgm:spPr/>
      <dgm:t>
        <a:bodyPr/>
        <a:lstStyle/>
        <a:p>
          <a:endParaRPr lang="id-ID"/>
        </a:p>
      </dgm:t>
    </dgm:pt>
    <dgm:pt modelId="{70127928-871E-4230-9C30-F7219BB00997}" type="sibTrans" cxnId="{819226D7-4D31-4F9A-92DC-6F7BE0818AC7}">
      <dgm:prSet/>
      <dgm:spPr/>
      <dgm:t>
        <a:bodyPr/>
        <a:lstStyle/>
        <a:p>
          <a:endParaRPr lang="id-ID"/>
        </a:p>
      </dgm:t>
    </dgm:pt>
    <dgm:pt modelId="{B8491C5D-3CD2-4446-876E-E397A5A36CC2}">
      <dgm:prSet phldrT="[Text]" custT="1"/>
      <dgm:spPr/>
      <dgm:t>
        <a:bodyPr/>
        <a:lstStyle/>
        <a:p>
          <a:r>
            <a:rPr lang="en-US" sz="1800" smtClean="0">
              <a:latin typeface="Comic Sans MS" panose="030F0702030302020204" pitchFamily="66" charset="0"/>
            </a:rPr>
            <a:t>Struktur 3D protein rusak, tersisa struktur primer berupa benang lurus.</a:t>
          </a:r>
        </a:p>
        <a:p>
          <a:r>
            <a:rPr lang="en-US" sz="1800" smtClean="0">
              <a:latin typeface="Comic Sans MS" panose="030F0702030302020204" pitchFamily="66" charset="0"/>
            </a:rPr>
            <a:t>.</a:t>
          </a:r>
          <a:endParaRPr lang="id-ID" sz="1800">
            <a:latin typeface="Comic Sans MS" panose="030F0702030302020204" pitchFamily="66" charset="0"/>
          </a:endParaRPr>
        </a:p>
      </dgm:t>
    </dgm:pt>
    <dgm:pt modelId="{AFAE74EA-634F-4CFF-8100-91E2EBE33CCD}" type="parTrans" cxnId="{F9362CA7-FB5F-46A6-896D-08F9A6F56A72}">
      <dgm:prSet/>
      <dgm:spPr/>
      <dgm:t>
        <a:bodyPr/>
        <a:lstStyle/>
        <a:p>
          <a:endParaRPr lang="id-ID"/>
        </a:p>
      </dgm:t>
    </dgm:pt>
    <dgm:pt modelId="{B991BD4D-DB8A-4507-B14D-DD99647B0FD1}" type="sibTrans" cxnId="{F9362CA7-FB5F-46A6-896D-08F9A6F56A72}">
      <dgm:prSet/>
      <dgm:spPr/>
      <dgm:t>
        <a:bodyPr/>
        <a:lstStyle/>
        <a:p>
          <a:endParaRPr lang="id-ID"/>
        </a:p>
      </dgm:t>
    </dgm:pt>
    <dgm:pt modelId="{C6BF3DE9-CFF2-4412-AD7A-3DC8BFD42D63}">
      <dgm:prSet phldrT="[Text]" custT="1"/>
      <dgm:spPr/>
      <dgm:t>
        <a:bodyPr/>
        <a:lstStyle/>
        <a:p>
          <a:r>
            <a:rPr lang="en-US" sz="1800" smtClean="0">
              <a:latin typeface="Comic Sans MS" panose="030F0702030302020204" pitchFamily="66" charset="0"/>
            </a:rPr>
            <a:t>Benang protein saling agregasi dengan benang lain membentuk stuktur 3D baru</a:t>
          </a:r>
        </a:p>
      </dgm:t>
    </dgm:pt>
    <dgm:pt modelId="{459C2B7C-1E14-4287-9392-6006AFA925FF}" type="parTrans" cxnId="{A187F7A2-86B8-415A-83AF-FCBD36E82C12}">
      <dgm:prSet/>
      <dgm:spPr/>
      <dgm:t>
        <a:bodyPr/>
        <a:lstStyle/>
        <a:p>
          <a:endParaRPr lang="id-ID"/>
        </a:p>
      </dgm:t>
    </dgm:pt>
    <dgm:pt modelId="{7D51E299-1BC0-423D-9052-CAB1B79E5E10}" type="sibTrans" cxnId="{A187F7A2-86B8-415A-83AF-FCBD36E82C12}">
      <dgm:prSet/>
      <dgm:spPr/>
      <dgm:t>
        <a:bodyPr/>
        <a:lstStyle/>
        <a:p>
          <a:endParaRPr lang="id-ID"/>
        </a:p>
      </dgm:t>
    </dgm:pt>
    <dgm:pt modelId="{9327CA6F-2253-48C6-AE23-3D67C8D9D464}" type="pres">
      <dgm:prSet presAssocID="{9ABF8BAC-265B-4F1D-A4E9-1C6E05A2F8A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41C7B74-D59C-45F8-BC55-EC3A8681B427}" type="pres">
      <dgm:prSet presAssocID="{9ABF8BAC-265B-4F1D-A4E9-1C6E05A2F8AA}" presName="arrow" presStyleLbl="bgShp" presStyleIdx="0" presStyleCnt="1" custScaleX="117647" custLinFactNeighborY="-2003"/>
      <dgm:spPr/>
    </dgm:pt>
    <dgm:pt modelId="{E3A93712-1650-4553-A626-1BC28524CB19}" type="pres">
      <dgm:prSet presAssocID="{9ABF8BAC-265B-4F1D-A4E9-1C6E05A2F8AA}" presName="linearProcess" presStyleCnt="0"/>
      <dgm:spPr/>
    </dgm:pt>
    <dgm:pt modelId="{40D13063-A126-4DC5-8586-AB865100300A}" type="pres">
      <dgm:prSet presAssocID="{B8020793-DCEA-4610-AB3B-2C946B0B92A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E548FE0-F865-439A-980C-737094278CCD}" type="pres">
      <dgm:prSet presAssocID="{70127928-871E-4230-9C30-F7219BB00997}" presName="sibTrans" presStyleCnt="0"/>
      <dgm:spPr/>
    </dgm:pt>
    <dgm:pt modelId="{45D65888-2CBD-4AC3-8F63-836B5075759E}" type="pres">
      <dgm:prSet presAssocID="{B8491C5D-3CD2-4446-876E-E397A5A36CC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DC0BFAA-2C44-4E48-AAE5-CEE0DDC036FB}" type="pres">
      <dgm:prSet presAssocID="{B991BD4D-DB8A-4507-B14D-DD99647B0FD1}" presName="sibTrans" presStyleCnt="0"/>
      <dgm:spPr/>
    </dgm:pt>
    <dgm:pt modelId="{54578930-80A8-4C4F-AD5D-782DC81C5859}" type="pres">
      <dgm:prSet presAssocID="{C6BF3DE9-CFF2-4412-AD7A-3DC8BFD42D6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713AE14-CC60-4A9C-ABEA-16EB2A39B0AE}" type="presOf" srcId="{B8020793-DCEA-4610-AB3B-2C946B0B92A3}" destId="{40D13063-A126-4DC5-8586-AB865100300A}" srcOrd="0" destOrd="0" presId="urn:microsoft.com/office/officeart/2005/8/layout/hProcess9"/>
    <dgm:cxn modelId="{A187F7A2-86B8-415A-83AF-FCBD36E82C12}" srcId="{9ABF8BAC-265B-4F1D-A4E9-1C6E05A2F8AA}" destId="{C6BF3DE9-CFF2-4412-AD7A-3DC8BFD42D63}" srcOrd="2" destOrd="0" parTransId="{459C2B7C-1E14-4287-9392-6006AFA925FF}" sibTransId="{7D51E299-1BC0-423D-9052-CAB1B79E5E10}"/>
    <dgm:cxn modelId="{F9362CA7-FB5F-46A6-896D-08F9A6F56A72}" srcId="{9ABF8BAC-265B-4F1D-A4E9-1C6E05A2F8AA}" destId="{B8491C5D-3CD2-4446-876E-E397A5A36CC2}" srcOrd="1" destOrd="0" parTransId="{AFAE74EA-634F-4CFF-8100-91E2EBE33CCD}" sibTransId="{B991BD4D-DB8A-4507-B14D-DD99647B0FD1}"/>
    <dgm:cxn modelId="{1669EC0E-A5C0-410B-A60A-A259974BAC7C}" type="presOf" srcId="{B8491C5D-3CD2-4446-876E-E397A5A36CC2}" destId="{45D65888-2CBD-4AC3-8F63-836B5075759E}" srcOrd="0" destOrd="0" presId="urn:microsoft.com/office/officeart/2005/8/layout/hProcess9"/>
    <dgm:cxn modelId="{819226D7-4D31-4F9A-92DC-6F7BE0818AC7}" srcId="{9ABF8BAC-265B-4F1D-A4E9-1C6E05A2F8AA}" destId="{B8020793-DCEA-4610-AB3B-2C946B0B92A3}" srcOrd="0" destOrd="0" parTransId="{B262DFE1-5846-4054-B5E0-0A1C8DCFEC4F}" sibTransId="{70127928-871E-4230-9C30-F7219BB00997}"/>
    <dgm:cxn modelId="{C0103035-1DC0-4F34-B7EC-3333050B4292}" type="presOf" srcId="{C6BF3DE9-CFF2-4412-AD7A-3DC8BFD42D63}" destId="{54578930-80A8-4C4F-AD5D-782DC81C5859}" srcOrd="0" destOrd="0" presId="urn:microsoft.com/office/officeart/2005/8/layout/hProcess9"/>
    <dgm:cxn modelId="{153644F9-3C7A-4F37-96FB-26F723AA975E}" type="presOf" srcId="{9ABF8BAC-265B-4F1D-A4E9-1C6E05A2F8AA}" destId="{9327CA6F-2253-48C6-AE23-3D67C8D9D464}" srcOrd="0" destOrd="0" presId="urn:microsoft.com/office/officeart/2005/8/layout/hProcess9"/>
    <dgm:cxn modelId="{EA782D0D-B44F-4A14-9AE9-C76FAE96ED41}" type="presParOf" srcId="{9327CA6F-2253-48C6-AE23-3D67C8D9D464}" destId="{541C7B74-D59C-45F8-BC55-EC3A8681B427}" srcOrd="0" destOrd="0" presId="urn:microsoft.com/office/officeart/2005/8/layout/hProcess9"/>
    <dgm:cxn modelId="{6C0C0B96-71BB-4166-BF10-D6B072E7B9BD}" type="presParOf" srcId="{9327CA6F-2253-48C6-AE23-3D67C8D9D464}" destId="{E3A93712-1650-4553-A626-1BC28524CB19}" srcOrd="1" destOrd="0" presId="urn:microsoft.com/office/officeart/2005/8/layout/hProcess9"/>
    <dgm:cxn modelId="{72DD916C-9FBE-437C-915D-953B49C4B8D4}" type="presParOf" srcId="{E3A93712-1650-4553-A626-1BC28524CB19}" destId="{40D13063-A126-4DC5-8586-AB865100300A}" srcOrd="0" destOrd="0" presId="urn:microsoft.com/office/officeart/2005/8/layout/hProcess9"/>
    <dgm:cxn modelId="{55211806-6F77-46E4-BE0D-2BE66482F57E}" type="presParOf" srcId="{E3A93712-1650-4553-A626-1BC28524CB19}" destId="{3E548FE0-F865-439A-980C-737094278CCD}" srcOrd="1" destOrd="0" presId="urn:microsoft.com/office/officeart/2005/8/layout/hProcess9"/>
    <dgm:cxn modelId="{78E4F182-4FB0-49AA-9835-77F9B79B1EC9}" type="presParOf" srcId="{E3A93712-1650-4553-A626-1BC28524CB19}" destId="{45D65888-2CBD-4AC3-8F63-836B5075759E}" srcOrd="2" destOrd="0" presId="urn:microsoft.com/office/officeart/2005/8/layout/hProcess9"/>
    <dgm:cxn modelId="{A3A9305E-D7D0-46A9-AB98-DA688A7D9F2F}" type="presParOf" srcId="{E3A93712-1650-4553-A626-1BC28524CB19}" destId="{FDC0BFAA-2C44-4E48-AAE5-CEE0DDC036FB}" srcOrd="3" destOrd="0" presId="urn:microsoft.com/office/officeart/2005/8/layout/hProcess9"/>
    <dgm:cxn modelId="{81F8A5A0-A6A6-450D-9607-5D651C7855F8}" type="presParOf" srcId="{E3A93712-1650-4553-A626-1BC28524CB19}" destId="{54578930-80A8-4C4F-AD5D-782DC81C585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1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0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9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3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6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13664"/>
            <a:ext cx="10972800" cy="711081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12777"/>
            <a:ext cx="10972800" cy="4713391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65305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404F2-BE9A-4460-8815-8F645183555F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165305"/>
            <a:ext cx="3860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165305"/>
            <a:ext cx="2844800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13254" y="6608111"/>
            <a:ext cx="1003292" cy="270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bg1"/>
          </a:solidFill>
          <a:latin typeface="+mj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bg1"/>
          </a:solidFill>
          <a:latin typeface="+mj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j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j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j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3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384" y="2484238"/>
            <a:ext cx="2952328" cy="166068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2492896"/>
            <a:ext cx="2486595" cy="1657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2451700"/>
            <a:ext cx="2619375" cy="1743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83431" y="836712"/>
            <a:ext cx="1003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chemeClr val="bg1"/>
                </a:solidFill>
                <a:latin typeface="Comic Sans MS" panose="030F0702030302020204" pitchFamily="66" charset="0"/>
              </a:rPr>
              <a:t>SIFAT FUNGSIONAL TELUR</a:t>
            </a:r>
            <a:endParaRPr lang="id-ID" sz="48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5440" y="4933651"/>
            <a:ext cx="10036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Andian Ari Anggraeni, M.Sc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Comic Sans MS" panose="030F0702030302020204" pitchFamily="66" charset="0"/>
              </a:rPr>
              <a:t>a</a:t>
            </a:r>
            <a:r>
              <a:rPr lang="en-U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ndian_ari@uny.ac.id</a:t>
            </a:r>
            <a:endParaRPr lang="id-ID" sz="28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11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  <a:latin typeface="Comic Sans MS" panose="030F0702030302020204" pitchFamily="66" charset="0"/>
              </a:rPr>
              <a:t>Stuktur 3 Dimensi (3D) Protein pada Telur</a:t>
            </a:r>
            <a:endParaRPr lang="id-ID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9376" y="1568061"/>
            <a:ext cx="10972800" cy="3456384"/>
            <a:chOff x="479376" y="1568061"/>
            <a:chExt cx="10972800" cy="3456384"/>
          </a:xfrm>
        </p:grpSpPr>
        <p:sp>
          <p:nvSpPr>
            <p:cNvPr id="6" name="Rectangle 5"/>
            <p:cNvSpPr/>
            <p:nvPr/>
          </p:nvSpPr>
          <p:spPr>
            <a:xfrm>
              <a:off x="479376" y="1568061"/>
              <a:ext cx="10972800" cy="345638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628" r="6977" b="11628"/>
            <a:stretch/>
          </p:blipFill>
          <p:spPr>
            <a:xfrm>
              <a:off x="703323" y="1988840"/>
              <a:ext cx="3206850" cy="2645651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23" r="9926" b="15152"/>
            <a:stretch/>
          </p:blipFill>
          <p:spPr>
            <a:xfrm>
              <a:off x="4799856" y="1961946"/>
              <a:ext cx="2282044" cy="267254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4" t="13914" r="20187" b="10478"/>
            <a:stretch/>
          </p:blipFill>
          <p:spPr>
            <a:xfrm>
              <a:off x="7989440" y="1975393"/>
              <a:ext cx="2902468" cy="255417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631504" y="5214391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  <a:latin typeface="Comic Sans MS" panose="030F0702030302020204" pitchFamily="66" charset="0"/>
              </a:rPr>
              <a:t>ovalbumin</a:t>
            </a:r>
            <a:endParaRPr lang="id-ID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5684" y="5200944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  <a:latin typeface="Comic Sans MS" panose="030F0702030302020204" pitchFamily="66" charset="0"/>
              </a:rPr>
              <a:t>conalbumin</a:t>
            </a:r>
            <a:endParaRPr lang="id-ID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8606" y="5236928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C000"/>
                </a:solidFill>
                <a:latin typeface="Comic Sans MS" panose="030F0702030302020204" pitchFamily="66" charset="0"/>
              </a:rPr>
              <a:t>lysozyme</a:t>
            </a:r>
            <a:endParaRPr lang="id-ID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50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  <a:latin typeface="Comic Sans MS" panose="030F0702030302020204" pitchFamily="66" charset="0"/>
              </a:rPr>
              <a:t>Pengaruh Pemanasan pada Struktur 3D Protein</a:t>
            </a:r>
            <a:endParaRPr lang="id-ID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75519" y="1411905"/>
            <a:ext cx="9217025" cy="4610775"/>
            <a:chOff x="1775519" y="1411905"/>
            <a:chExt cx="9217025" cy="46107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6" r="54339" b="11932"/>
            <a:stretch/>
          </p:blipFill>
          <p:spPr>
            <a:xfrm>
              <a:off x="1919536" y="1412776"/>
              <a:ext cx="2458035" cy="403244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142" t="736" r="-323" b="11932"/>
            <a:stretch/>
          </p:blipFill>
          <p:spPr>
            <a:xfrm>
              <a:off x="7968208" y="1411905"/>
              <a:ext cx="3024336" cy="403244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775519" y="5502421"/>
              <a:ext cx="2746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C000"/>
                  </a:solidFill>
                  <a:latin typeface="Comic Sans MS" panose="030F0702030302020204" pitchFamily="66" charset="0"/>
                </a:rPr>
                <a:t>p</a:t>
              </a:r>
              <a:r>
                <a:rPr lang="en-US" smtClean="0">
                  <a:solidFill>
                    <a:srgbClr val="FFC000"/>
                  </a:solidFill>
                  <a:latin typeface="Comic Sans MS" panose="030F0702030302020204" pitchFamily="66" charset="0"/>
                </a:rPr>
                <a:t>rotein fungsional</a:t>
              </a:r>
              <a:endParaRPr lang="id-ID">
                <a:solidFill>
                  <a:srgbClr val="FFC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96200" y="5561015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rgbClr val="FFC000"/>
                  </a:solidFill>
                  <a:latin typeface="Comic Sans MS" panose="030F0702030302020204" pitchFamily="66" charset="0"/>
                </a:rPr>
                <a:t>p</a:t>
              </a:r>
              <a:r>
                <a:rPr lang="en-US" smtClean="0">
                  <a:solidFill>
                    <a:srgbClr val="FFC000"/>
                  </a:solidFill>
                  <a:latin typeface="Comic Sans MS" panose="030F0702030302020204" pitchFamily="66" charset="0"/>
                </a:rPr>
                <a:t>rotein denaturasi</a:t>
              </a:r>
              <a:endParaRPr lang="id-ID">
                <a:solidFill>
                  <a:srgbClr val="FFC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4799856" y="3140968"/>
              <a:ext cx="2808312" cy="936104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62101" y="3399383"/>
              <a:ext cx="27460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solidFill>
                    <a:srgbClr val="FF0000"/>
                  </a:solidFill>
                  <a:latin typeface="Comic Sans MS" panose="030F0702030302020204" pitchFamily="66" charset="0"/>
                </a:rPr>
                <a:t>PEMANASAN</a:t>
              </a:r>
              <a:endParaRPr lang="id-ID" b="1">
                <a:solidFill>
                  <a:srgbClr val="FF0000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074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  <a:latin typeface="Comic Sans MS" panose="030F0702030302020204" pitchFamily="66" charset="0"/>
              </a:rPr>
              <a:t>GELATION (Pembentukan Gel)</a:t>
            </a:r>
            <a:endParaRPr lang="id-ID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732880125"/>
              </p:ext>
            </p:extLst>
          </p:nvPr>
        </p:nvGraphicFramePr>
        <p:xfrm>
          <a:off x="609600" y="1453006"/>
          <a:ext cx="9322496" cy="359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9" b="13424"/>
          <a:stretch/>
        </p:blipFill>
        <p:spPr>
          <a:xfrm>
            <a:off x="10143891" y="1890744"/>
            <a:ext cx="1603864" cy="11571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7" t="9236" r="11769" b="24059"/>
          <a:stretch/>
        </p:blipFill>
        <p:spPr>
          <a:xfrm>
            <a:off x="10363492" y="3072257"/>
            <a:ext cx="1244296" cy="154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693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5805264"/>
            <a:ext cx="10972800" cy="711081"/>
          </a:xfrm>
        </p:spPr>
        <p:txBody>
          <a:bodyPr/>
          <a:lstStyle/>
          <a:p>
            <a:r>
              <a:rPr lang="en-US" smtClean="0">
                <a:solidFill>
                  <a:srgbClr val="FFC000"/>
                </a:solidFill>
                <a:latin typeface="Comic Sans MS" panose="030F0702030302020204" pitchFamily="66" charset="0"/>
              </a:rPr>
              <a:t>COAGULATION</a:t>
            </a:r>
            <a:endParaRPr lang="id-ID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r="10346"/>
          <a:stretch/>
        </p:blipFill>
        <p:spPr>
          <a:xfrm>
            <a:off x="9639100" y="110697"/>
            <a:ext cx="2081386" cy="1310881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360437121"/>
              </p:ext>
            </p:extLst>
          </p:nvPr>
        </p:nvGraphicFramePr>
        <p:xfrm>
          <a:off x="341279" y="2852936"/>
          <a:ext cx="11390930" cy="3595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440" y="1718412"/>
            <a:ext cx="1814914" cy="10203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87" b="7414"/>
          <a:stretch/>
        </p:blipFill>
        <p:spPr>
          <a:xfrm>
            <a:off x="1526808" y="318829"/>
            <a:ext cx="8112292" cy="32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59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C000"/>
                </a:solidFill>
                <a:latin typeface="Comic Sans MS" panose="030F0702030302020204" pitchFamily="66" charset="0"/>
              </a:rPr>
              <a:t>Koagulasi pada Produk Bakery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smtClean="0">
                <a:latin typeface="Comic Sans MS" panose="030F0702030302020204" pitchFamily="66" charset="0"/>
              </a:rPr>
              <a:t>Mempengaruhi ketinggian, volume dan kestabilan pada unleavened product (muffin, cake)</a:t>
            </a:r>
          </a:p>
          <a:p>
            <a:r>
              <a:rPr lang="en-US" sz="2800" smtClean="0">
                <a:latin typeface="Comic Sans MS" panose="030F0702030302020204" pitchFamily="66" charset="0"/>
              </a:rPr>
              <a:t>Agregasi protein menjebak udara &amp; uap air dan kontak dengan gluten sehingga membentuk struktur produk.</a:t>
            </a:r>
            <a:endParaRPr lang="id-ID" sz="280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r="10346"/>
          <a:stretch/>
        </p:blipFill>
        <p:spPr>
          <a:xfrm>
            <a:off x="9554810" y="260648"/>
            <a:ext cx="2081386" cy="1310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28361" y="4869160"/>
            <a:ext cx="2363639" cy="1474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" t="8462" r="3532" b="8609"/>
          <a:stretch/>
        </p:blipFill>
        <p:spPr>
          <a:xfrm>
            <a:off x="10097589" y="2766192"/>
            <a:ext cx="1825182" cy="1656184"/>
          </a:xfrm>
          <a:prstGeom prst="rect">
            <a:avLst/>
          </a:prstGeom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638678"/>
              </p:ext>
            </p:extLst>
          </p:nvPr>
        </p:nvGraphicFramePr>
        <p:xfrm>
          <a:off x="1271464" y="3565848"/>
          <a:ext cx="7272807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58049"/>
                <a:gridCol w="2166487"/>
                <a:gridCol w="24482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Comic Sans MS" panose="030F0702030302020204" pitchFamily="66" charset="0"/>
                        </a:rPr>
                        <a:t>Bagian Telur</a:t>
                      </a:r>
                      <a:endParaRPr lang="id-ID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>
                          <a:latin typeface="Comic Sans MS" panose="030F0702030302020204" pitchFamily="66" charset="0"/>
                        </a:rPr>
                        <a:t>Suhu Koagulasi, </a:t>
                      </a:r>
                      <a:r>
                        <a:rPr lang="en-US" baseline="30000" smtClean="0">
                          <a:latin typeface="Comic Sans MS" panose="030F0702030302020204" pitchFamily="66" charset="0"/>
                        </a:rPr>
                        <a:t>o</a:t>
                      </a:r>
                      <a:r>
                        <a:rPr lang="en-US" smtClean="0">
                          <a:latin typeface="Comic Sans MS" panose="030F0702030302020204" pitchFamily="66" charset="0"/>
                        </a:rPr>
                        <a:t>C</a:t>
                      </a:r>
                      <a:endParaRPr lang="id-ID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mtClean="0">
                          <a:latin typeface="Comic Sans MS" panose="030F0702030302020204" pitchFamily="66" charset="0"/>
                        </a:rPr>
                        <a:t>Suhu Berhenti Mengalir, </a:t>
                      </a:r>
                      <a:r>
                        <a:rPr lang="en-US" baseline="30000" smtClean="0">
                          <a:latin typeface="Comic Sans MS" panose="030F0702030302020204" pitchFamily="66" charset="0"/>
                        </a:rPr>
                        <a:t>o</a:t>
                      </a:r>
                      <a:r>
                        <a:rPr lang="en-US" smtClean="0">
                          <a:latin typeface="Comic Sans MS" panose="030F0702030302020204" pitchFamily="66" charset="0"/>
                        </a:rPr>
                        <a:t>C</a:t>
                      </a:r>
                      <a:endParaRPr lang="id-ID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Comic Sans MS" panose="030F0702030302020204" pitchFamily="66" charset="0"/>
                        </a:rPr>
                        <a:t>Putih Telur</a:t>
                      </a:r>
                      <a:endParaRPr lang="id-ID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omic Sans MS" panose="030F0702030302020204" pitchFamily="66" charset="0"/>
                        </a:rPr>
                        <a:t>62</a:t>
                      </a:r>
                      <a:endParaRPr lang="id-ID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omic Sans MS" panose="030F0702030302020204" pitchFamily="66" charset="0"/>
                        </a:rPr>
                        <a:t>65</a:t>
                      </a:r>
                      <a:endParaRPr lang="id-ID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Comic Sans MS" panose="030F0702030302020204" pitchFamily="66" charset="0"/>
                        </a:rPr>
                        <a:t>Kuning Telur</a:t>
                      </a:r>
                      <a:endParaRPr lang="id-ID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omic Sans MS" panose="030F0702030302020204" pitchFamily="66" charset="0"/>
                        </a:rPr>
                        <a:t>65</a:t>
                      </a:r>
                      <a:endParaRPr lang="id-ID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omic Sans MS" panose="030F0702030302020204" pitchFamily="66" charset="0"/>
                        </a:rPr>
                        <a:t>70</a:t>
                      </a:r>
                      <a:endParaRPr lang="id-ID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>
                          <a:latin typeface="Comic Sans MS" panose="030F0702030302020204" pitchFamily="66" charset="0"/>
                        </a:rPr>
                        <a:t>Telur</a:t>
                      </a:r>
                      <a:endParaRPr lang="id-ID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omic Sans MS" panose="030F0702030302020204" pitchFamily="66" charset="0"/>
                        </a:rPr>
                        <a:t>62 - 65</a:t>
                      </a:r>
                      <a:endParaRPr lang="id-ID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>
                          <a:latin typeface="Comic Sans MS" panose="030F0702030302020204" pitchFamily="66" charset="0"/>
                        </a:rPr>
                        <a:t>65-70</a:t>
                      </a:r>
                      <a:endParaRPr lang="id-ID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7287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C000"/>
                </a:solidFill>
                <a:latin typeface="Comic Sans MS" panose="030F0702030302020204" pitchFamily="66" charset="0"/>
              </a:rPr>
              <a:t>Koagulasi pada Produk Bakery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7"/>
            <a:ext cx="8366720" cy="4713391"/>
          </a:xfrm>
        </p:spPr>
        <p:txBody>
          <a:bodyPr>
            <a:normAutofit/>
          </a:bodyPr>
          <a:lstStyle/>
          <a:p>
            <a:r>
              <a:rPr lang="en-US" sz="2800" smtClean="0">
                <a:latin typeface="Comic Sans MS" panose="030F0702030302020204" pitchFamily="66" charset="0"/>
              </a:rPr>
              <a:t>Jika terdapat lubang di permukaan produk, artinya terjadi kehilangan kelembaban. Ini disebabkan oleh pemanasan pada suhu </a:t>
            </a:r>
            <a:r>
              <a:rPr lang="en-US" sz="2800">
                <a:latin typeface="Comic Sans MS" panose="030F0702030302020204" pitchFamily="66" charset="0"/>
              </a:rPr>
              <a:t>terlalu tinggi atau suhu terlalu rendah &amp; waktu terlalu </a:t>
            </a:r>
            <a:r>
              <a:rPr lang="en-US" sz="2800" smtClean="0">
                <a:latin typeface="Comic Sans MS" panose="030F0702030302020204" pitchFamily="66" charset="0"/>
              </a:rPr>
              <a:t>lama.</a:t>
            </a:r>
            <a:endParaRPr lang="en-US" sz="2800">
              <a:latin typeface="Comic Sans MS" panose="030F0702030302020204" pitchFamily="66" charset="0"/>
            </a:endParaRPr>
          </a:p>
          <a:p>
            <a:endParaRPr lang="en-US" sz="2800" smtClean="0">
              <a:latin typeface="Comic Sans MS" panose="030F0702030302020204" pitchFamily="66" charset="0"/>
            </a:endParaRPr>
          </a:p>
          <a:p>
            <a:r>
              <a:rPr lang="en-US" sz="2800" smtClean="0">
                <a:latin typeface="Comic Sans MS" panose="030F0702030302020204" pitchFamily="66" charset="0"/>
              </a:rPr>
              <a:t>Suhu koagulasi dipengaruhi pH. Pada pH&gt;11,9, putih telur akan menjadi gel pada suhu kamar. Oleh karena itu, baking soda ditambahkan ke adonan kering, sebelum ditambah telur.</a:t>
            </a:r>
            <a:endParaRPr lang="id-ID" sz="280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260648"/>
            <a:ext cx="3079459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7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C000"/>
                </a:solidFill>
                <a:latin typeface="Comic Sans MS" panose="030F0702030302020204" pitchFamily="66" charset="0"/>
              </a:rPr>
              <a:t>Koagulasi pada Produk Bakery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7"/>
            <a:ext cx="10742984" cy="4713391"/>
          </a:xfrm>
        </p:spPr>
        <p:txBody>
          <a:bodyPr>
            <a:normAutofit/>
          </a:bodyPr>
          <a:lstStyle/>
          <a:p>
            <a:r>
              <a:rPr lang="en-US" sz="2800" smtClean="0">
                <a:latin typeface="Comic Sans MS" panose="030F0702030302020204" pitchFamily="66" charset="0"/>
              </a:rPr>
              <a:t>Penambahan air atau susu pada telur akan mengencerkan protein, sehingga protein telur akan sulit mengagregasi udara dan air. Proses koagulasi menjadi </a:t>
            </a:r>
            <a:r>
              <a:rPr lang="en-US" sz="2800" b="1" smtClean="0">
                <a:solidFill>
                  <a:srgbClr val="FFC000"/>
                </a:solidFill>
                <a:latin typeface="Comic Sans MS" panose="030F0702030302020204" pitchFamily="66" charset="0"/>
              </a:rPr>
              <a:t>lambat</a:t>
            </a:r>
            <a:r>
              <a:rPr lang="en-US" sz="2800" smtClean="0">
                <a:latin typeface="Comic Sans MS" panose="030F0702030302020204" pitchFamily="66" charset="0"/>
              </a:rPr>
              <a:t>.</a:t>
            </a:r>
          </a:p>
          <a:p>
            <a:endParaRPr lang="en-US" sz="2800" smtClean="0">
              <a:latin typeface="Comic Sans MS" panose="030F0702030302020204" pitchFamily="66" charset="0"/>
            </a:endParaRPr>
          </a:p>
          <a:p>
            <a:r>
              <a:rPr lang="en-US" sz="2800">
                <a:latin typeface="Comic Sans MS" panose="030F0702030302020204" pitchFamily="66" charset="0"/>
              </a:rPr>
              <a:t>Penambahan </a:t>
            </a:r>
            <a:r>
              <a:rPr lang="en-US" sz="2800" smtClean="0">
                <a:latin typeface="Comic Sans MS" panose="030F0702030302020204" pitchFamily="66" charset="0"/>
              </a:rPr>
              <a:t>gula pada </a:t>
            </a:r>
            <a:r>
              <a:rPr lang="en-US" sz="2800">
                <a:latin typeface="Comic Sans MS" panose="030F0702030302020204" pitchFamily="66" charset="0"/>
              </a:rPr>
              <a:t>telur akan </a:t>
            </a:r>
            <a:r>
              <a:rPr lang="en-US" sz="2800" smtClean="0">
                <a:latin typeface="Comic Sans MS" panose="030F0702030302020204" pitchFamily="66" charset="0"/>
              </a:rPr>
              <a:t>memisahkah protein telur. </a:t>
            </a:r>
            <a:r>
              <a:rPr lang="en-US" sz="2800">
                <a:latin typeface="Comic Sans MS" panose="030F0702030302020204" pitchFamily="66" charset="0"/>
              </a:rPr>
              <a:t>Proses </a:t>
            </a:r>
            <a:r>
              <a:rPr lang="en-US" sz="2800" smtClean="0">
                <a:latin typeface="Comic Sans MS" panose="030F0702030302020204" pitchFamily="66" charset="0"/>
              </a:rPr>
              <a:t>koagulasi menjadi </a:t>
            </a:r>
            <a:r>
              <a:rPr lang="en-US" sz="2800" b="1">
                <a:solidFill>
                  <a:srgbClr val="FFC000"/>
                </a:solidFill>
                <a:latin typeface="Comic Sans MS" panose="030F0702030302020204" pitchFamily="66" charset="0"/>
              </a:rPr>
              <a:t>lambat</a:t>
            </a:r>
            <a:r>
              <a:rPr lang="en-US" sz="2800" smtClean="0">
                <a:latin typeface="Comic Sans MS" panose="030F0702030302020204" pitchFamily="66" charset="0"/>
              </a:rPr>
              <a:t>.</a:t>
            </a:r>
          </a:p>
          <a:p>
            <a:endParaRPr lang="en-US" sz="2800" smtClean="0">
              <a:latin typeface="Comic Sans MS" panose="030F0702030302020204" pitchFamily="66" charset="0"/>
            </a:endParaRPr>
          </a:p>
          <a:p>
            <a:r>
              <a:rPr lang="en-US" sz="2800" smtClean="0">
                <a:latin typeface="Comic Sans MS" panose="030F0702030302020204" pitchFamily="66" charset="0"/>
              </a:rPr>
              <a:t>Penambahan garam pada telur akan </a:t>
            </a:r>
            <a:r>
              <a:rPr lang="en-US" sz="2800" b="1" smtClean="0">
                <a:solidFill>
                  <a:srgbClr val="FFC000"/>
                </a:solidFill>
                <a:latin typeface="Comic Sans MS" panose="030F0702030302020204" pitchFamily="66" charset="0"/>
              </a:rPr>
              <a:t>mempercepat </a:t>
            </a:r>
            <a:r>
              <a:rPr lang="en-US" sz="2800" smtClean="0">
                <a:latin typeface="Comic Sans MS" panose="030F0702030302020204" pitchFamily="66" charset="0"/>
              </a:rPr>
              <a:t>proses koagulasi.</a:t>
            </a:r>
            <a:endParaRPr lang="id-ID" sz="2800">
              <a:latin typeface="Comic Sans MS" panose="030F0702030302020204" pitchFamily="66" charset="0"/>
            </a:endParaRPr>
          </a:p>
          <a:p>
            <a:endParaRPr lang="id-ID" sz="28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582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C000"/>
                </a:solidFill>
                <a:latin typeface="Comic Sans MS" panose="030F0702030302020204" pitchFamily="66" charset="0"/>
              </a:rPr>
              <a:t>Koagulasi pada Produk Bakery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smtClean="0">
                <a:latin typeface="Comic Sans MS" panose="030F0702030302020204" pitchFamily="66" charset="0"/>
              </a:rPr>
              <a:t>Banyak hal harus dipertimbangkan saat menggunakan telur pada unleavened product (cake, muffin) untuk memperoleh ketinggian, volume dan kestabilan produk yg sesuai.</a:t>
            </a:r>
          </a:p>
          <a:p>
            <a:pPr marL="0" indent="0">
              <a:buNone/>
            </a:pPr>
            <a:endParaRPr lang="en-US" sz="280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smtClean="0">
                <a:latin typeface="Comic Sans MS" panose="030F0702030302020204" pitchFamily="66" charset="0"/>
              </a:rPr>
              <a:t>Bagaimana cara menyelesaikan:</a:t>
            </a:r>
          </a:p>
          <a:p>
            <a:pPr marL="742950" indent="-742950">
              <a:buAutoNum type="arabicPeriod"/>
            </a:pPr>
            <a:r>
              <a:rPr lang="en-US" sz="2800" smtClean="0">
                <a:latin typeface="Comic Sans MS" panose="030F0702030302020204" pitchFamily="66" charset="0"/>
              </a:rPr>
              <a:t>Cake/muffin terlalu padat</a:t>
            </a:r>
          </a:p>
          <a:p>
            <a:pPr marL="742950" indent="-742950">
              <a:buAutoNum type="arabicPeriod"/>
            </a:pPr>
            <a:r>
              <a:rPr lang="en-US" sz="2800" smtClean="0">
                <a:latin typeface="Comic Sans MS" panose="030F0702030302020204" pitchFamily="66" charset="0"/>
              </a:rPr>
              <a:t>Cake/muffin terlalu kering</a:t>
            </a:r>
          </a:p>
          <a:p>
            <a:pPr marL="0" indent="0">
              <a:buNone/>
            </a:pPr>
            <a:endParaRPr lang="id-ID" sz="280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9" t="30050" r="20469" b="15350"/>
          <a:stretch/>
        </p:blipFill>
        <p:spPr>
          <a:xfrm>
            <a:off x="7320136" y="2420888"/>
            <a:ext cx="3672408" cy="19096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6" y="4914879"/>
            <a:ext cx="1999095" cy="1499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4903843"/>
            <a:ext cx="1656184" cy="151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12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  <a:latin typeface="Comic Sans MS" panose="030F0702030302020204" pitchFamily="66" charset="0"/>
              </a:rPr>
              <a:t>BUIH TELUR (EGG FOAMS)</a:t>
            </a:r>
            <a:endParaRPr lang="id-ID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49" y="2524529"/>
            <a:ext cx="2383634" cy="13401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266" y="2435384"/>
            <a:ext cx="2893058" cy="1626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263" y="2204862"/>
            <a:ext cx="3713096" cy="2087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2474944"/>
            <a:ext cx="2750945" cy="15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35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476672"/>
            <a:ext cx="4464496" cy="25112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23992" y="492242"/>
            <a:ext cx="338437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omic Sans MS" panose="030F0702030302020204" pitchFamily="66" charset="0"/>
              </a:rPr>
              <a:t>Tekanan permukaan protein-udara rendah</a:t>
            </a:r>
            <a:endParaRPr lang="id-ID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23992" y="1916832"/>
            <a:ext cx="3384376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omic Sans MS" panose="030F0702030302020204" pitchFamily="66" charset="0"/>
              </a:rPr>
              <a:t>Udara terperangkap dalam protein</a:t>
            </a:r>
            <a:endParaRPr lang="id-ID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07968" y="3466765"/>
            <a:ext cx="3816424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latin typeface="Comic Sans MS" panose="030F0702030302020204" pitchFamily="66" charset="0"/>
              </a:rPr>
              <a:t>Volume meningkat 6-8x</a:t>
            </a:r>
            <a:endParaRPr lang="id-ID">
              <a:latin typeface="Comic Sans MS" panose="030F0702030302020204" pitchFamily="66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518158" y="1340768"/>
            <a:ext cx="39604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Down Arrow 9"/>
          <p:cNvSpPr/>
          <p:nvPr/>
        </p:nvSpPr>
        <p:spPr>
          <a:xfrm>
            <a:off x="7552384" y="2852936"/>
            <a:ext cx="396044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TextBox 10"/>
          <p:cNvSpPr txBox="1"/>
          <p:nvPr/>
        </p:nvSpPr>
        <p:spPr>
          <a:xfrm>
            <a:off x="983432" y="4869160"/>
            <a:ext cx="10081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bg1"/>
                </a:solidFill>
                <a:latin typeface="Comic Sans MS" panose="030F0702030302020204" pitchFamily="66" charset="0"/>
              </a:rPr>
              <a:t>Protein putih telur mempengaruhi kekentalan dan elastisitas produk, mengikat udara dan uap air sehingga membentuk tekstur ringan berpori.</a:t>
            </a:r>
            <a:endParaRPr lang="id-ID" sz="280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9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9" b="7234"/>
          <a:stretch/>
        </p:blipFill>
        <p:spPr>
          <a:xfrm>
            <a:off x="3863752" y="476672"/>
            <a:ext cx="5040560" cy="581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9" b="12734"/>
          <a:stretch/>
        </p:blipFill>
        <p:spPr>
          <a:xfrm>
            <a:off x="5934726" y="3212976"/>
            <a:ext cx="5633882" cy="31127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1" b="4717"/>
          <a:stretch/>
        </p:blipFill>
        <p:spPr>
          <a:xfrm>
            <a:off x="623391" y="476671"/>
            <a:ext cx="5161275" cy="314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  <a:latin typeface="Comic Sans MS" panose="030F0702030302020204" pitchFamily="66" charset="0"/>
              </a:rPr>
              <a:t>EMULSIFIKASI</a:t>
            </a:r>
            <a:endParaRPr lang="id-ID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276872"/>
            <a:ext cx="2376264" cy="1580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2060848"/>
            <a:ext cx="3725874" cy="209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0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92" y="404664"/>
            <a:ext cx="10972800" cy="4713391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Emulsifier pada telur: kuning  telur (protein, lipoprotein, phospo lipid)</a:t>
            </a:r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7" y="1916832"/>
            <a:ext cx="5193731" cy="4248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40549" r="11610" b="1702"/>
          <a:stretch/>
        </p:blipFill>
        <p:spPr>
          <a:xfrm>
            <a:off x="6528048" y="1916832"/>
            <a:ext cx="4814564" cy="199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5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  <a:latin typeface="Comic Sans MS" panose="030F0702030302020204" pitchFamily="66" charset="0"/>
              </a:rPr>
              <a:t>Aeration to Baked Goods</a:t>
            </a:r>
            <a:endParaRPr lang="id-ID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Produk: egg white, egg yolk, atau whole milk, baik cair maupun kering.</a:t>
            </a:r>
          </a:p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" b="3784"/>
          <a:stretch/>
        </p:blipFill>
        <p:spPr>
          <a:xfrm>
            <a:off x="1919536" y="1052736"/>
            <a:ext cx="857250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52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620688"/>
            <a:ext cx="8205780" cy="546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54409445"/>
              </p:ext>
            </p:extLst>
          </p:nvPr>
        </p:nvGraphicFramePr>
        <p:xfrm>
          <a:off x="1775520" y="332656"/>
          <a:ext cx="1000911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2708920"/>
            <a:ext cx="3690408" cy="126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326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3" b="7633"/>
          <a:stretch/>
        </p:blipFill>
        <p:spPr>
          <a:xfrm>
            <a:off x="4799856" y="2204864"/>
            <a:ext cx="2650604" cy="2088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00" y="476672"/>
            <a:ext cx="1707609" cy="1183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352" y="2524709"/>
            <a:ext cx="2172815" cy="1448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2" r="10346"/>
          <a:stretch/>
        </p:blipFill>
        <p:spPr>
          <a:xfrm>
            <a:off x="3935760" y="4806586"/>
            <a:ext cx="2585442" cy="16283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" t="5649" r="11464" b="7664"/>
          <a:stretch/>
        </p:blipFill>
        <p:spPr>
          <a:xfrm>
            <a:off x="674461" y="1660614"/>
            <a:ext cx="1833692" cy="1080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042" y="564898"/>
            <a:ext cx="2003627" cy="11264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5683" y="3803518"/>
            <a:ext cx="2634306" cy="16438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0456" y="4544765"/>
            <a:ext cx="1805186" cy="18051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9410">
            <a:off x="3150409" y="3476002"/>
            <a:ext cx="1898863" cy="15189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4951">
            <a:off x="2614399" y="2238689"/>
            <a:ext cx="2064952" cy="151895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19696">
            <a:off x="5026836" y="1485105"/>
            <a:ext cx="748838" cy="15189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11901">
            <a:off x="6124836" y="727947"/>
            <a:ext cx="1910631" cy="15189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40559">
            <a:off x="7490988" y="1706280"/>
            <a:ext cx="1910631" cy="151895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81675">
            <a:off x="7171810" y="3579300"/>
            <a:ext cx="1910631" cy="151895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01203">
            <a:off x="6006304" y="4278164"/>
            <a:ext cx="1060694" cy="13348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28512" y="357302"/>
            <a:ext cx="4947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  <a:latin typeface="Comic Sans MS" panose="030F0702030302020204" pitchFamily="66" charset="0"/>
              </a:rPr>
              <a:t>SIFAT FUNGSIONAL</a:t>
            </a:r>
            <a:endParaRPr lang="id-ID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31554" y="144226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emulsifier</a:t>
            </a:r>
            <a:endParaRPr lang="id-ID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50759" y="38771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coating</a:t>
            </a:r>
            <a:endParaRPr lang="id-ID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331032" y="457575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chemeClr val="bg1"/>
                </a:solidFill>
              </a:rPr>
              <a:t>pengental</a:t>
            </a:r>
            <a:endParaRPr lang="id-ID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516922" y="569827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</a:t>
            </a:r>
            <a:r>
              <a:rPr lang="en-US" smtClean="0">
                <a:solidFill>
                  <a:schemeClr val="bg1"/>
                </a:solidFill>
              </a:rPr>
              <a:t>embentuk gel</a:t>
            </a:r>
            <a:endParaRPr lang="id-ID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953" y="544735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</a:t>
            </a:r>
            <a:r>
              <a:rPr lang="en-US" smtClean="0">
                <a:solidFill>
                  <a:schemeClr val="bg1"/>
                </a:solidFill>
              </a:rPr>
              <a:t>embentuk struktur</a:t>
            </a:r>
            <a:endParaRPr lang="id-ID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7755" y="2636748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</a:t>
            </a:r>
            <a:r>
              <a:rPr lang="en-US" smtClean="0">
                <a:solidFill>
                  <a:schemeClr val="bg1"/>
                </a:solidFill>
              </a:rPr>
              <a:t>embentuk buih</a:t>
            </a:r>
            <a:endParaRPr lang="id-ID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13921" y="1578825"/>
            <a:ext cx="198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</a:t>
            </a:r>
            <a:r>
              <a:rPr lang="en-US" smtClean="0">
                <a:solidFill>
                  <a:schemeClr val="bg1"/>
                </a:solidFill>
              </a:rPr>
              <a:t>emerangkap udara</a:t>
            </a:r>
            <a:endParaRPr lang="id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57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9" b="13424"/>
          <a:stretch/>
        </p:blipFill>
        <p:spPr>
          <a:xfrm>
            <a:off x="5174795" y="687695"/>
            <a:ext cx="3456384" cy="24936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6314" y="980728"/>
            <a:ext cx="4104455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Comic Sans MS" panose="030F0702030302020204" pitchFamily="66" charset="0"/>
              </a:rPr>
              <a:t>Air, g: 29</a:t>
            </a:r>
          </a:p>
          <a:p>
            <a:r>
              <a:rPr lang="en-US" sz="2800" smtClean="0">
                <a:latin typeface="Comic Sans MS" panose="030F0702030302020204" pitchFamily="66" charset="0"/>
              </a:rPr>
              <a:t>Kalori, kkal: 17</a:t>
            </a:r>
          </a:p>
          <a:p>
            <a:r>
              <a:rPr lang="en-US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t>Protein, g: 3,5</a:t>
            </a:r>
          </a:p>
          <a:p>
            <a:r>
              <a:rPr lang="en-US" sz="2800" smtClean="0">
                <a:latin typeface="Comic Sans MS" panose="030F0702030302020204" pitchFamily="66" charset="0"/>
              </a:rPr>
              <a:t>Lemak, g: 0,0</a:t>
            </a:r>
          </a:p>
          <a:p>
            <a:r>
              <a:rPr lang="en-US" sz="2800" smtClean="0">
                <a:latin typeface="Comic Sans MS" panose="030F0702030302020204" pitchFamily="66" charset="0"/>
              </a:rPr>
              <a:t>Karbohidrat, g: 0,34</a:t>
            </a:r>
            <a:endParaRPr lang="id-ID" sz="280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5920" y="3717032"/>
            <a:ext cx="4248472" cy="22467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Comic Sans MS" panose="030F0702030302020204" pitchFamily="66" charset="0"/>
              </a:rPr>
              <a:t>Air, g: 8</a:t>
            </a:r>
          </a:p>
          <a:p>
            <a:r>
              <a:rPr lang="en-US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t>Kalori, kkal: 59</a:t>
            </a:r>
          </a:p>
          <a:p>
            <a:r>
              <a:rPr lang="en-US" sz="2800" smtClean="0">
                <a:latin typeface="Comic Sans MS" panose="030F0702030302020204" pitchFamily="66" charset="0"/>
              </a:rPr>
              <a:t>Protein, g: 2,8</a:t>
            </a:r>
          </a:p>
          <a:p>
            <a:r>
              <a:rPr lang="en-US" sz="2800" smtClean="0">
                <a:solidFill>
                  <a:srgbClr val="FF0000"/>
                </a:solidFill>
                <a:latin typeface="Comic Sans MS" panose="030F0702030302020204" pitchFamily="66" charset="0"/>
              </a:rPr>
              <a:t>Lemak, g: 5,1</a:t>
            </a:r>
          </a:p>
          <a:p>
            <a:r>
              <a:rPr lang="en-US" sz="2800" smtClean="0">
                <a:latin typeface="Comic Sans MS" panose="030F0702030302020204" pitchFamily="66" charset="0"/>
              </a:rPr>
              <a:t>Karbohidrat, g: 0,30</a:t>
            </a:r>
            <a:endParaRPr lang="id-ID" sz="280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511824" y="1703919"/>
            <a:ext cx="1512168" cy="5540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104112" y="1980959"/>
            <a:ext cx="2033173" cy="226570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9" b="13424"/>
          <a:stretch/>
        </p:blipFill>
        <p:spPr>
          <a:xfrm>
            <a:off x="4223792" y="836712"/>
            <a:ext cx="3456384" cy="2493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6427" y="1837853"/>
            <a:ext cx="3371421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Comic Sans MS" panose="030F0702030302020204" pitchFamily="66" charset="0"/>
              </a:rPr>
              <a:t>Ovalbumin  &gt; 50%</a:t>
            </a:r>
          </a:p>
          <a:p>
            <a:r>
              <a:rPr lang="en-US" sz="2800" smtClean="0">
                <a:latin typeface="Comic Sans MS" panose="030F0702030302020204" pitchFamily="66" charset="0"/>
              </a:rPr>
              <a:t>Conalbumin</a:t>
            </a:r>
          </a:p>
          <a:p>
            <a:r>
              <a:rPr lang="en-US" sz="2800" smtClean="0">
                <a:latin typeface="Comic Sans MS" panose="030F0702030302020204" pitchFamily="66" charset="0"/>
              </a:rPr>
              <a:t>Ovomucoid</a:t>
            </a:r>
          </a:p>
          <a:p>
            <a:r>
              <a:rPr lang="en-US" sz="2800" smtClean="0">
                <a:latin typeface="Comic Sans MS" panose="030F0702030302020204" pitchFamily="66" charset="0"/>
              </a:rPr>
              <a:t>Globulin</a:t>
            </a:r>
          </a:p>
          <a:p>
            <a:r>
              <a:rPr lang="en-US" sz="2800" smtClean="0">
                <a:latin typeface="Comic Sans MS" panose="030F0702030302020204" pitchFamily="66" charset="0"/>
              </a:rPr>
              <a:t>Lysozyme</a:t>
            </a:r>
          </a:p>
          <a:p>
            <a:r>
              <a:rPr lang="en-US" sz="2800" smtClean="0">
                <a:latin typeface="Comic Sans MS" panose="030F0702030302020204" pitchFamily="66" charset="0"/>
              </a:rPr>
              <a:t>Ovomucin</a:t>
            </a:r>
          </a:p>
          <a:p>
            <a:r>
              <a:rPr lang="en-US" sz="2800" smtClean="0">
                <a:latin typeface="Comic Sans MS" panose="030F0702030302020204" pitchFamily="66" charset="0"/>
              </a:rPr>
              <a:t>Ovoflavoprotein</a:t>
            </a:r>
          </a:p>
          <a:p>
            <a:r>
              <a:rPr lang="en-US" sz="2800" smtClean="0">
                <a:latin typeface="Comic Sans MS" panose="030F0702030302020204" pitchFamily="66" charset="0"/>
              </a:rPr>
              <a:t>Avidin</a:t>
            </a:r>
          </a:p>
          <a:p>
            <a:r>
              <a:rPr lang="en-US" sz="2800" smtClean="0">
                <a:latin typeface="Comic Sans MS" panose="030F0702030302020204" pitchFamily="66" charset="0"/>
              </a:rPr>
              <a:t>Globulin </a:t>
            </a:r>
          </a:p>
          <a:p>
            <a:r>
              <a:rPr lang="en-US" sz="2800" smtClean="0">
                <a:latin typeface="Comic Sans MS" panose="030F0702030302020204" pitchFamily="66" charset="0"/>
              </a:rPr>
              <a:t>Cystatin </a:t>
            </a:r>
            <a:endParaRPr lang="id-ID" sz="280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00056" y="4038456"/>
            <a:ext cx="2736304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Comic Sans MS" panose="030F0702030302020204" pitchFamily="66" charset="0"/>
              </a:rPr>
              <a:t>Vitelin</a:t>
            </a:r>
          </a:p>
          <a:p>
            <a:r>
              <a:rPr lang="en-US" sz="2800" smtClean="0">
                <a:latin typeface="Comic Sans MS" panose="030F0702030302020204" pitchFamily="66" charset="0"/>
              </a:rPr>
              <a:t>Phosvitin</a:t>
            </a:r>
          </a:p>
          <a:p>
            <a:r>
              <a:rPr lang="en-US" sz="2800" smtClean="0">
                <a:latin typeface="Comic Sans MS" panose="030F0702030302020204" pitchFamily="66" charset="0"/>
              </a:rPr>
              <a:t>Livetin</a:t>
            </a:r>
          </a:p>
          <a:p>
            <a:r>
              <a:rPr lang="en-US" sz="2800" smtClean="0">
                <a:latin typeface="Comic Sans MS" panose="030F0702030302020204" pitchFamily="66" charset="0"/>
              </a:rPr>
              <a:t>LDL</a:t>
            </a:r>
            <a:endParaRPr lang="id-ID" sz="2800"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791744" y="2083539"/>
            <a:ext cx="1368152" cy="11081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6090500" y="2222204"/>
            <a:ext cx="2381764" cy="207089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506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C000"/>
                </a:solidFill>
                <a:latin typeface="Comic Sans MS" panose="030F0702030302020204" pitchFamily="66" charset="0"/>
              </a:rPr>
              <a:t>Peran Protein Putih Telur dalam Baking</a:t>
            </a:r>
            <a:endParaRPr lang="id-ID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Comic Sans MS" panose="030F0702030302020204" pitchFamily="66" charset="0"/>
              </a:rPr>
              <a:t>Ovalbumin: koagulasi ketika dipanaskan, membentuk buih pertama saat proses whipping</a:t>
            </a:r>
            <a:endParaRPr lang="en-US">
              <a:latin typeface="Comic Sans MS" panose="030F0702030302020204" pitchFamily="66" charset="0"/>
            </a:endParaRPr>
          </a:p>
          <a:p>
            <a:r>
              <a:rPr lang="en-US" smtClean="0">
                <a:latin typeface="Comic Sans MS" panose="030F0702030302020204" pitchFamily="66" charset="0"/>
              </a:rPr>
              <a:t>Ovomucin: menahan gelembung udara saat pemanasan, elastis</a:t>
            </a:r>
            <a:endParaRPr lang="id-ID">
              <a:latin typeface="Comic Sans MS" panose="030F0702030302020204" pitchFamily="66" charset="0"/>
            </a:endParaRPr>
          </a:p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23" y="3429000"/>
            <a:ext cx="4229577" cy="237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8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521</Words>
  <Application>Microsoft Office PowerPoint</Application>
  <PresentationFormat>Widescreen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Peran Protein Putih Telur dalam Baking</vt:lpstr>
      <vt:lpstr>Stuktur 3 Dimensi (3D) Protein pada Telur</vt:lpstr>
      <vt:lpstr>Pengaruh Pemanasan pada Struktur 3D Protein</vt:lpstr>
      <vt:lpstr>GELATION (Pembentukan Gel)</vt:lpstr>
      <vt:lpstr>COAGULATION</vt:lpstr>
      <vt:lpstr>Koagulasi pada Produk Bakery</vt:lpstr>
      <vt:lpstr>Koagulasi pada Produk Bakery</vt:lpstr>
      <vt:lpstr>Koagulasi pada Produk Bakery</vt:lpstr>
      <vt:lpstr>Koagulasi pada Produk Bakery</vt:lpstr>
      <vt:lpstr>BUIH TELUR (EGG FOAMS)</vt:lpstr>
      <vt:lpstr>PowerPoint Presentation</vt:lpstr>
      <vt:lpstr>PowerPoint Presentation</vt:lpstr>
      <vt:lpstr>EMULSIFIKASI</vt:lpstr>
      <vt:lpstr>PowerPoint Presentation</vt:lpstr>
      <vt:lpstr>Aeration to Baked Goods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2014-02-21T02:04:43Z</dcterms:created>
  <dcterms:modified xsi:type="dcterms:W3CDTF">2019-11-14T13:26:20Z</dcterms:modified>
</cp:coreProperties>
</file>