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2" autoAdjust="0"/>
    <p:restoredTop sz="94660"/>
  </p:normalViewPr>
  <p:slideViewPr>
    <p:cSldViewPr>
      <p:cViewPr varScale="1">
        <p:scale>
          <a:sx n="82" d="100"/>
          <a:sy n="82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CEDEB-A452-4A78-AFDD-64127968B333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1FBCF-A17E-4CF7-B396-08AA12427D4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1FBCF-A17E-4CF7-B396-08AA12427D47}" type="slidenum">
              <a:rPr lang="id-ID" smtClean="0"/>
              <a:pPr/>
              <a:t>18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4B576C-315C-4D90-BBBE-5C73BCF1B69A}" type="datetimeFigureOut">
              <a:rPr lang="id-ID" smtClean="0"/>
              <a:pPr/>
              <a:t>01/05/2016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72D41D-875F-424A-8A95-96AEB81DF10B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Penilaian</a:t>
            </a:r>
            <a:r>
              <a:rPr lang="en-US" b="1" dirty="0"/>
              <a:t>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 smtClean="0"/>
              <a:t>internasional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id-ID" b="1" dirty="0"/>
              <a:t/>
            </a:r>
            <a:br>
              <a:rPr lang="id-ID" b="1" dirty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57496"/>
            <a:ext cx="6400800" cy="2781304"/>
          </a:xfrm>
        </p:spPr>
        <p:txBody>
          <a:bodyPr>
            <a:normAutofit/>
          </a:bodyPr>
          <a:lstStyle/>
          <a:p>
            <a:r>
              <a:rPr lang="en-US" b="1" dirty="0" smtClean="0"/>
              <a:t>D</a:t>
            </a:r>
            <a:r>
              <a:rPr lang="id-ID" b="1" dirty="0" err="1" smtClean="0"/>
              <a:t>isusun</a:t>
            </a:r>
            <a:r>
              <a:rPr lang="id-ID" b="1" dirty="0" smtClean="0"/>
              <a:t> oleh :</a:t>
            </a:r>
            <a:br>
              <a:rPr lang="id-ID" b="1" dirty="0" smtClean="0"/>
            </a:br>
            <a:r>
              <a:rPr lang="en-US" b="1" dirty="0" smtClean="0"/>
              <a:t>G</a:t>
            </a:r>
            <a:r>
              <a:rPr lang="id-ID" b="1" dirty="0" err="1" smtClean="0"/>
              <a:t>agas</a:t>
            </a:r>
            <a:r>
              <a:rPr lang="id-ID" b="1" dirty="0" smtClean="0"/>
              <a:t> </a:t>
            </a:r>
            <a:r>
              <a:rPr lang="id-ID" b="1" dirty="0" err="1" smtClean="0"/>
              <a:t>wirasta</a:t>
            </a:r>
            <a:r>
              <a:rPr lang="id-ID" b="1" dirty="0" smtClean="0"/>
              <a:t/>
            </a:r>
            <a:br>
              <a:rPr lang="id-ID" b="1" dirty="0" smtClean="0"/>
            </a:br>
            <a:r>
              <a:rPr lang="en-US" b="1" dirty="0" smtClean="0"/>
              <a:t>A</a:t>
            </a:r>
            <a:r>
              <a:rPr lang="id-ID" b="1" dirty="0" err="1" smtClean="0"/>
              <a:t>gung</a:t>
            </a:r>
            <a:r>
              <a:rPr lang="id-ID" b="1" dirty="0" smtClean="0"/>
              <a:t> </a:t>
            </a:r>
            <a:r>
              <a:rPr lang="id-ID" b="1" dirty="0" err="1" smtClean="0"/>
              <a:t>tri</a:t>
            </a:r>
            <a:r>
              <a:rPr lang="id-ID" b="1" dirty="0" smtClean="0"/>
              <a:t> </a:t>
            </a:r>
            <a:r>
              <a:rPr lang="id-ID" b="1" dirty="0" err="1" smtClean="0"/>
              <a:t>utomo</a:t>
            </a:r>
            <a:r>
              <a:rPr lang="id-ID" b="1" dirty="0" smtClean="0"/>
              <a:t/>
            </a:r>
            <a:br>
              <a:rPr lang="id-ID" b="1" dirty="0" smtClean="0"/>
            </a:br>
            <a:r>
              <a:rPr lang="en-US" b="1" dirty="0" smtClean="0"/>
              <a:t>B</a:t>
            </a:r>
            <a:r>
              <a:rPr lang="id-ID" b="1" dirty="0" err="1" smtClean="0"/>
              <a:t>agus</a:t>
            </a:r>
            <a:r>
              <a:rPr lang="id-ID" b="1" dirty="0" smtClean="0"/>
              <a:t> </a:t>
            </a:r>
            <a:r>
              <a:rPr lang="id-ID" b="1" dirty="0" err="1" smtClean="0"/>
              <a:t>nugroho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	</a:t>
            </a:r>
            <a:r>
              <a:rPr lang="en-US" dirty="0" err="1" smtClean="0"/>
              <a:t>proses-proses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sebuah</a:t>
            </a:r>
            <a:r>
              <a:rPr lang="id-ID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yang </a:t>
            </a:r>
            <a:r>
              <a:rPr lang="en-US" dirty="0" err="1" smtClean="0"/>
              <a:t>diperlukan</a:t>
            </a:r>
            <a:r>
              <a:rPr lang="id-ID" dirty="0" smtClean="0"/>
              <a:t>; </a:t>
            </a:r>
            <a:r>
              <a:rPr lang="en-US" dirty="0" smtClean="0"/>
              <a:t>aptitude</a:t>
            </a:r>
            <a:r>
              <a:rPr lang="id-ID" dirty="0" smtClean="0"/>
              <a:t>,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psikologis</a:t>
            </a:r>
            <a:r>
              <a:rPr lang="id-ID" dirty="0" smtClean="0"/>
              <a:t>. </a:t>
            </a:r>
            <a:r>
              <a:rPr lang="en-US" dirty="0" err="1" smtClean="0"/>
              <a:t>Motivasi</a:t>
            </a:r>
            <a:r>
              <a:rPr lang="id-ID" dirty="0" smtClean="0"/>
              <a:t>,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/>
              <a:t>komponen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 smtClean="0"/>
              <a:t>terbaik</a:t>
            </a:r>
            <a:r>
              <a:rPr lang="id-ID" dirty="0" smtClean="0"/>
              <a:t>. </a:t>
            </a:r>
            <a:r>
              <a:rPr lang="en-US" dirty="0" err="1" smtClean="0"/>
              <a:t>Kompetensi</a:t>
            </a:r>
            <a:r>
              <a:rPr lang="id-ID" dirty="0" smtClean="0"/>
              <a:t>,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id-ID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inventaris</a:t>
            </a:r>
            <a:r>
              <a:rPr lang="en-US" dirty="0"/>
              <a:t> </a:t>
            </a:r>
            <a:r>
              <a:rPr lang="en-US" dirty="0" err="1" smtClean="0"/>
              <a:t>tugas</a:t>
            </a:r>
            <a:r>
              <a:rPr lang="id-ID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4. </a:t>
            </a:r>
            <a:r>
              <a:rPr lang="en-US" b="1" dirty="0" err="1" smtClean="0"/>
              <a:t>Definisi</a:t>
            </a:r>
            <a:r>
              <a:rPr lang="en-US" b="1" dirty="0" smtClean="0"/>
              <a:t> </a:t>
            </a:r>
            <a:r>
              <a:rPr lang="en-US" b="1" dirty="0" err="1" smtClean="0"/>
              <a:t>profil</a:t>
            </a:r>
            <a:r>
              <a:rPr lang="en-US" b="1" dirty="0" smtClean="0"/>
              <a:t> </a:t>
            </a:r>
            <a:r>
              <a:rPr lang="en-US" b="1" dirty="0" err="1" smtClean="0"/>
              <a:t>pekerja</a:t>
            </a:r>
            <a:r>
              <a:rPr lang="en-US" b="1" dirty="0" smtClean="0"/>
              <a:t> </a:t>
            </a:r>
            <a:r>
              <a:rPr lang="en-US" b="1" dirty="0" err="1" smtClean="0"/>
              <a:t>internasional</a:t>
            </a:r>
            <a:r>
              <a:rPr lang="en-US" b="1" dirty="0" smtClean="0"/>
              <a:t>. </a:t>
            </a:r>
            <a:endParaRPr lang="id-ID" b="1" dirty="0" smtClean="0"/>
          </a:p>
          <a:p>
            <a:pPr>
              <a:buNone/>
            </a:pPr>
            <a:r>
              <a:rPr lang="id-ID" b="1" dirty="0" smtClean="0"/>
              <a:t>	</a:t>
            </a:r>
            <a:r>
              <a:rPr lang="id-ID" b="1" dirty="0"/>
              <a:t>	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. Dari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kami</a:t>
            </a:r>
            <a:r>
              <a:rPr lang="en-US" dirty="0"/>
              <a:t>, 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diidentifikasikan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:</a:t>
            </a: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b="1" dirty="0" smtClean="0"/>
          </a:p>
          <a:p>
            <a:pPr>
              <a:buNone/>
            </a:pP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•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id-ID" dirty="0" smtClean="0"/>
              <a:t>ex</a:t>
            </a:r>
            <a:r>
              <a:rPr lang="en-US" dirty="0" err="1" smtClean="0"/>
              <a:t>patriate</a:t>
            </a:r>
            <a:r>
              <a:rPr lang="en-US" dirty="0" smtClean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/>
              <a:t>pindah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,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durasi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.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menemani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/>
              <a:t>flyer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yang </a:t>
            </a:r>
            <a:r>
              <a:rPr lang="id-ID" dirty="0" smtClean="0"/>
              <a:t>sering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id-ID" dirty="0" smtClean="0"/>
              <a:t>dip</a:t>
            </a:r>
            <a:r>
              <a:rPr lang="en-US" dirty="0" err="1" smtClean="0"/>
              <a:t>indahkan</a:t>
            </a:r>
            <a:r>
              <a:rPr lang="en-US" dirty="0"/>
              <a:t>.</a:t>
            </a:r>
            <a:endParaRPr lang="id-ID" dirty="0"/>
          </a:p>
          <a:p>
            <a:r>
              <a:rPr lang="en-US" dirty="0"/>
              <a:t> </a:t>
            </a:r>
            <a:r>
              <a:rPr lang="id-ID" dirty="0" smtClean="0"/>
              <a:t>komuter internasional adalah kendaraan bagi karyawan yang kemacetan dari negara asalnya ke tempat kerja di negara lain, biasanya setiap minggu atau dua minggu, sementara keluarga tetap dirumah </a:t>
            </a:r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5. </a:t>
            </a:r>
            <a:r>
              <a:rPr lang="en-US" b="1" dirty="0" err="1" smtClean="0"/>
              <a:t>Implementasi</a:t>
            </a:r>
            <a:r>
              <a:rPr lang="en-US" b="1" dirty="0" smtClean="0"/>
              <a:t> </a:t>
            </a:r>
            <a:r>
              <a:rPr lang="en-US" b="1" dirty="0" err="1" smtClean="0"/>
              <a:t>penetapan</a:t>
            </a:r>
            <a:r>
              <a:rPr lang="en-US" b="1" dirty="0" smtClean="0"/>
              <a:t>.</a:t>
            </a:r>
            <a:endParaRPr lang="id-ID" b="1" dirty="0" smtClean="0"/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 smtClean="0"/>
              <a:t>utama</a:t>
            </a:r>
            <a:r>
              <a:rPr lang="id-ID" dirty="0" smtClean="0"/>
              <a:t>;</a:t>
            </a:r>
          </a:p>
          <a:p>
            <a:r>
              <a:rPr lang="en-US" i="1" dirty="0" err="1"/>
              <a:t>Pemilihan</a:t>
            </a:r>
            <a:r>
              <a:rPr lang="en-US" i="1" dirty="0"/>
              <a:t>. 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skrining</a:t>
            </a:r>
            <a:r>
              <a:rPr lang="en-US" dirty="0"/>
              <a:t> </a:t>
            </a:r>
            <a:r>
              <a:rPr lang="en-US" dirty="0" err="1"/>
              <a:t>kandidat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berdasarkan</a:t>
            </a:r>
            <a:r>
              <a:rPr lang="id-ID" dirty="0" smtClean="0"/>
              <a:t> </a:t>
            </a:r>
            <a:r>
              <a:rPr lang="en-US" dirty="0" err="1" smtClean="0"/>
              <a:t>kriteria</a:t>
            </a:r>
            <a:r>
              <a:rPr lang="en-US" dirty="0"/>
              <a:t>. 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 smtClean="0"/>
              <a:t>literatur</a:t>
            </a:r>
            <a:r>
              <a:rPr lang="id-ID" dirty="0" smtClean="0"/>
              <a:t> i</a:t>
            </a:r>
            <a:r>
              <a:rPr lang="en-US" dirty="0" err="1" smtClean="0"/>
              <a:t>ni</a:t>
            </a:r>
            <a:r>
              <a:rPr lang="id-ID" dirty="0" smtClean="0"/>
              <a:t> ada</a:t>
            </a:r>
            <a:r>
              <a:rPr lang="en-US" dirty="0" err="1" smtClean="0"/>
              <a:t>lah</a:t>
            </a:r>
            <a:r>
              <a:rPr lang="en-US" dirty="0" smtClean="0"/>
              <a:t> </a:t>
            </a:r>
            <a:r>
              <a:rPr lang="en-US" dirty="0"/>
              <a:t>aptitude, </a:t>
            </a:r>
            <a:r>
              <a:rPr lang="en-US" dirty="0" err="1"/>
              <a:t>motivasi</a:t>
            </a:r>
            <a:r>
              <a:rPr lang="en-US" dirty="0"/>
              <a:t>,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 err="1"/>
              <a:t>Persiapan</a:t>
            </a:r>
            <a:r>
              <a:rPr lang="en-US" i="1" dirty="0"/>
              <a:t>.  </a:t>
            </a:r>
            <a:r>
              <a:rPr lang="en-US" dirty="0" err="1" smtClean="0"/>
              <a:t>Persiapan</a:t>
            </a:r>
            <a:r>
              <a:rPr lang="id-ID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.</a:t>
            </a:r>
            <a:endParaRPr lang="id-ID" dirty="0"/>
          </a:p>
          <a:p>
            <a:r>
              <a:rPr lang="en-US" i="1" dirty="0" err="1"/>
              <a:t>Mentransfer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penyesuaian</a:t>
            </a:r>
            <a:r>
              <a:rPr lang="en-US" i="1" dirty="0"/>
              <a:t>. </a:t>
            </a:r>
            <a:r>
              <a:rPr lang="en-US" dirty="0"/>
              <a:t>Transfer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 smtClean="0"/>
              <a:t>memindahkan</a:t>
            </a:r>
            <a:r>
              <a:rPr lang="en-US" dirty="0" smtClean="0"/>
              <a:t>.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pasangan</a:t>
            </a:r>
            <a:r>
              <a:rPr lang="en-US" dirty="0" smtClean="0"/>
              <a:t>/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beradaptasi</a:t>
            </a:r>
            <a:r>
              <a:rPr lang="en-US" dirty="0" smtClean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id-ID" dirty="0" smtClean="0"/>
              <a:t>pekerja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secepat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 smtClean="0"/>
              <a:t>budaya</a:t>
            </a:r>
            <a:r>
              <a:rPr lang="id-ID" dirty="0" smtClean="0"/>
              <a:t> baru, dan  </a:t>
            </a:r>
            <a:r>
              <a:rPr lang="en-US" dirty="0" smtClean="0"/>
              <a:t>Tingkat </a:t>
            </a:r>
            <a:r>
              <a:rPr lang="en-US" dirty="0" err="1"/>
              <a:t>kenyamanan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id-ID" dirty="0" smtClean="0"/>
              <a:t>pekerja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 smtClean="0"/>
              <a:t>negeri</a:t>
            </a:r>
            <a:endParaRPr lang="id-ID" dirty="0" smtClean="0"/>
          </a:p>
          <a:p>
            <a:r>
              <a:rPr lang="en-US" i="1" dirty="0"/>
              <a:t>Pembangunan. 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 smtClean="0"/>
              <a:t>pekerjaan</a:t>
            </a:r>
            <a:r>
              <a:rPr lang="id-ID" dirty="0" smtClean="0"/>
              <a:t>n</a:t>
            </a:r>
            <a:r>
              <a:rPr lang="en-US" dirty="0" err="1" smtClean="0"/>
              <a:t>ya</a:t>
            </a:r>
            <a:r>
              <a:rPr lang="en-US" dirty="0" smtClean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id-ID" dirty="0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id-ID" dirty="0" smtClean="0"/>
              <a:t> </a:t>
            </a:r>
            <a:r>
              <a:rPr lang="en-US" dirty="0" err="1" smtClean="0"/>
              <a:t>Didorong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asimilasi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interpersonal,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id-ID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6. </a:t>
            </a:r>
            <a:r>
              <a:rPr lang="en-US" b="1" dirty="0" err="1" smtClean="0"/>
              <a:t>Repatriasi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penugasan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.</a:t>
            </a:r>
            <a:endParaRPr lang="id-ID" b="1" dirty="0" smtClean="0"/>
          </a:p>
          <a:p>
            <a:pPr>
              <a:buNone/>
            </a:pPr>
            <a:r>
              <a:rPr lang="id-ID" b="1" dirty="0" smtClean="0"/>
              <a:t>	</a:t>
            </a:r>
            <a:r>
              <a:rPr lang="id-ID" b="1" dirty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dikirim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id-ID" dirty="0" smtClean="0"/>
              <a:t> </a:t>
            </a:r>
            <a:r>
              <a:rPr lang="en-US" dirty="0" err="1" smtClean="0"/>
              <a:t>Repatriasi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kritis.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id-ID" smtClean="0"/>
              <a:t> lainnya</a:t>
            </a:r>
            <a:r>
              <a:rPr lang="en-US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repatriasi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seluruh</a:t>
            </a:r>
            <a:r>
              <a:rPr lang="id-ID" dirty="0" smtClean="0"/>
              <a:t> tugas yang</a:t>
            </a:r>
            <a:r>
              <a:rPr lang="en-US" dirty="0" smtClean="0"/>
              <a:t> </a:t>
            </a:r>
            <a:r>
              <a:rPr lang="en-US" dirty="0" err="1" smtClean="0"/>
              <a:t>dijadwalkan</a:t>
            </a:r>
            <a:r>
              <a:rPr lang="en-US" dirty="0" smtClean="0"/>
              <a:t>. </a:t>
            </a:r>
            <a:r>
              <a:rPr lang="en-US" dirty="0"/>
              <a:t>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repatriasi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Driver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Dari </a:t>
            </a:r>
            <a:r>
              <a:rPr lang="en-US" dirty="0" err="1" smtClean="0"/>
              <a:t>tinjauan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investigasi</a:t>
            </a:r>
            <a:r>
              <a:rPr lang="en-US" dirty="0" smtClean="0"/>
              <a:t> </a:t>
            </a:r>
            <a:r>
              <a:rPr lang="en-US" dirty="0" err="1" smtClean="0"/>
              <a:t>kelapangan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simpulkan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5 </a:t>
            </a:r>
            <a:r>
              <a:rPr lang="en-US" dirty="0" err="1" smtClean="0"/>
              <a:t>kategori</a:t>
            </a:r>
            <a:r>
              <a:rPr lang="en-US" dirty="0" smtClean="0"/>
              <a:t>,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r>
              <a:rPr lang="en-US" dirty="0" smtClean="0"/>
              <a:t>1. 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profesioanal</a:t>
            </a:r>
            <a:endParaRPr lang="en-US" dirty="0" smtClean="0"/>
          </a:p>
          <a:p>
            <a:r>
              <a:rPr lang="en-US" dirty="0" smtClean="0"/>
              <a:t>2. transfer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langka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kontrol</a:t>
            </a:r>
            <a:endParaRPr lang="en-US" dirty="0" smtClean="0"/>
          </a:p>
          <a:p>
            <a:r>
              <a:rPr lang="en-US" dirty="0" smtClean="0"/>
              <a:t>5. </a:t>
            </a:r>
            <a:r>
              <a:rPr lang="en-US" dirty="0" err="1" smtClean="0"/>
              <a:t>kordinasi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drivers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alasan-alasan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internasioanal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dikirimkan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yang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/>
            </a:r>
            <a:br>
              <a:rPr lang="en-US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internasioanal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multinasional</a:t>
            </a:r>
            <a:r>
              <a:rPr lang="en-US" dirty="0" smtClean="0"/>
              <a:t> (MNEs).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menggunkana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internasioanal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performa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global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multinasional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pemain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global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id-ID" dirty="0" smtClean="0"/>
              <a:t>i</a:t>
            </a:r>
            <a:r>
              <a:rPr lang="en-US" dirty="0" err="1" smtClean="0"/>
              <a:t>nternational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 smtClean="0"/>
              <a:t>semata</a:t>
            </a:r>
            <a:r>
              <a:rPr lang="en-US" dirty="0" smtClean="0"/>
              <a:t>-mat</a:t>
            </a:r>
            <a:r>
              <a:rPr lang="id-ID" dirty="0" smtClean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penetapan nilai pekerja</a:t>
            </a:r>
            <a:r>
              <a:rPr lang="en-US" dirty="0" smtClean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berkontribusi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perusahaan</a:t>
            </a:r>
            <a:r>
              <a:rPr lang="id-ID" dirty="0"/>
              <a:t> </a:t>
            </a:r>
            <a:r>
              <a:rPr lang="id-ID" dirty="0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 smtClean="0"/>
              <a:t>bisnis</a:t>
            </a:r>
            <a:endParaRPr lang="id-ID" dirty="0" smtClean="0"/>
          </a:p>
          <a:p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mengusulkan</a:t>
            </a:r>
            <a:r>
              <a:rPr lang="en-US" dirty="0"/>
              <a:t> </a:t>
            </a:r>
            <a:r>
              <a:rPr lang="id-ID" dirty="0" smtClean="0"/>
              <a:t>beberapa</a:t>
            </a:r>
            <a:r>
              <a:rPr lang="en-US" dirty="0" smtClean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A</a:t>
            </a:r>
            <a:r>
              <a:rPr lang="id-ID" dirty="0" smtClean="0"/>
              <a:t>. </a:t>
            </a:r>
            <a:r>
              <a:rPr lang="en-US" dirty="0" err="1"/>
              <a:t>Metodologi</a:t>
            </a:r>
            <a:endParaRPr lang="id-ID" dirty="0"/>
          </a:p>
          <a:p>
            <a:pPr>
              <a:buNone/>
            </a:pPr>
            <a:r>
              <a:rPr lang="id-ID" dirty="0" smtClean="0"/>
              <a:t>		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meja</a:t>
            </a:r>
            <a:r>
              <a:rPr lang="en-US" dirty="0"/>
              <a:t> research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investigasi</a:t>
            </a:r>
            <a:r>
              <a:rPr lang="en-US" dirty="0"/>
              <a:t> </a:t>
            </a:r>
            <a:r>
              <a:rPr lang="en-US" dirty="0" err="1" smtClean="0"/>
              <a:t>empiris</a:t>
            </a:r>
            <a:r>
              <a:rPr lang="id-ID" dirty="0" smtClean="0"/>
              <a:t>.  Banyak metodologi yang disampaikan oleh para ahli, namun metodologi yang sering dipakai adalah </a:t>
            </a:r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konstruktif</a:t>
            </a:r>
            <a:r>
              <a:rPr lang="en-US" dirty="0"/>
              <a:t> yang </a:t>
            </a:r>
            <a:r>
              <a:rPr lang="en-US" dirty="0" err="1"/>
              <a:t>disarankan</a:t>
            </a:r>
            <a:r>
              <a:rPr lang="en-US" dirty="0"/>
              <a:t> Kaplan </a:t>
            </a:r>
            <a:r>
              <a:rPr lang="en-US" dirty="0" err="1"/>
              <a:t>dan</a:t>
            </a:r>
            <a:r>
              <a:rPr lang="en-US" dirty="0"/>
              <a:t> Norton (1996</a:t>
            </a:r>
            <a:r>
              <a:rPr lang="en-US" dirty="0" smtClean="0"/>
              <a:t>)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contoh-contoh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disintesis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model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balanced scorecard (</a:t>
            </a:r>
            <a:r>
              <a:rPr lang="en-US" dirty="0" smtClean="0"/>
              <a:t>Kaplan </a:t>
            </a:r>
            <a:r>
              <a:rPr lang="en-US" dirty="0" err="1" smtClean="0"/>
              <a:t>dan</a:t>
            </a:r>
            <a:r>
              <a:rPr lang="en-US" dirty="0" smtClean="0"/>
              <a:t> Norton,</a:t>
            </a:r>
            <a:r>
              <a:rPr lang="id-ID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/>
              <a:t>1992).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B</a:t>
            </a:r>
            <a:r>
              <a:rPr lang="id-ID" dirty="0" smtClean="0"/>
              <a:t>. </a:t>
            </a:r>
            <a:r>
              <a:rPr lang="en-US" dirty="0"/>
              <a:t>Model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kewartawanan</a:t>
            </a:r>
            <a:r>
              <a:rPr lang="en-US" dirty="0"/>
              <a:t> </a:t>
            </a:r>
            <a:r>
              <a:rPr lang="en-US" dirty="0" err="1"/>
              <a:t>ekspatriat</a:t>
            </a:r>
            <a:endParaRPr lang="id-ID" dirty="0"/>
          </a:p>
          <a:p>
            <a:pPr>
              <a:buNone/>
            </a:pPr>
            <a:r>
              <a:rPr lang="id-ID" dirty="0" smtClean="0"/>
              <a:t>	</a:t>
            </a:r>
            <a:r>
              <a:rPr lang="id-ID" dirty="0"/>
              <a:t>	</a:t>
            </a:r>
            <a:r>
              <a:rPr lang="en-US" dirty="0" smtClean="0"/>
              <a:t>Model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kewartawanan</a:t>
            </a:r>
            <a:r>
              <a:rPr lang="en-US" dirty="0"/>
              <a:t> </a:t>
            </a:r>
            <a:r>
              <a:rPr lang="en-US" dirty="0" err="1"/>
              <a:t>ekspatriat</a:t>
            </a:r>
            <a:r>
              <a:rPr lang="en-US" dirty="0"/>
              <a:t> (</a:t>
            </a:r>
            <a:r>
              <a:rPr lang="en-US" dirty="0" smtClean="0"/>
              <a:t>EMAM)</a:t>
            </a:r>
            <a:r>
              <a:rPr lang="id-ID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tahap-tahap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smtClean="0"/>
              <a:t>De</a:t>
            </a:r>
            <a:r>
              <a:rPr lang="id-ID" dirty="0" smtClean="0"/>
              <a:t>ngan </a:t>
            </a:r>
            <a:r>
              <a:rPr lang="en-US" dirty="0" smtClean="0"/>
              <a:t> </a:t>
            </a:r>
            <a:r>
              <a:rPr lang="en-US" dirty="0" err="1"/>
              <a:t>memahami</a:t>
            </a:r>
            <a:r>
              <a:rPr lang="en-US" dirty="0"/>
              <a:t>, </a:t>
            </a:r>
            <a:r>
              <a:rPr lang="en-US" dirty="0" err="1"/>
              <a:t>menyelidiki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menaksir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		</a:t>
            </a:r>
            <a:r>
              <a:rPr lang="en-US" dirty="0"/>
              <a:t>EMAM yang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manajerial</a:t>
            </a:r>
            <a:r>
              <a:rPr lang="en-US" dirty="0"/>
              <a:t> fundamental yang </a:t>
            </a:r>
            <a:r>
              <a:rPr lang="en-US" dirty="0" err="1"/>
              <a:t>mengkarakterkan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 smtClean="0"/>
              <a:t>:</a:t>
            </a:r>
            <a:endParaRPr lang="id-ID" dirty="0"/>
          </a:p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Kepuasan</a:t>
            </a:r>
            <a:r>
              <a:rPr lang="en-US" dirty="0"/>
              <a:t> stakeholder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identifikasi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: target </a:t>
            </a:r>
            <a:r>
              <a:rPr lang="en-US" dirty="0" err="1"/>
              <a:t>dan</a:t>
            </a:r>
            <a:r>
              <a:rPr lang="en-US" dirty="0"/>
              <a:t> definition.</a:t>
            </a:r>
            <a:endParaRPr lang="id-ID" dirty="0"/>
          </a:p>
          <a:p>
            <a:pPr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: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id-ID" dirty="0" smtClean="0"/>
              <a:t> </a:t>
            </a:r>
            <a:r>
              <a:rPr lang="en-US" dirty="0" err="1" smtClean="0"/>
              <a:t>kemampuan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 smtClean="0"/>
              <a:t>.</a:t>
            </a:r>
            <a:r>
              <a:rPr lang="en-US" dirty="0"/>
              <a:t> </a:t>
            </a:r>
            <a:endParaRPr lang="id-ID" dirty="0"/>
          </a:p>
          <a:p>
            <a:pPr>
              <a:buNone/>
            </a:pPr>
            <a:r>
              <a:rPr lang="en-US" dirty="0"/>
              <a:t>5.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Repatriasi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Kepuasan</a:t>
            </a:r>
            <a:r>
              <a:rPr lang="en-US" b="1" dirty="0" smtClean="0"/>
              <a:t> stakeholder </a:t>
            </a:r>
            <a:r>
              <a:rPr lang="en-US" b="1" dirty="0" err="1" smtClean="0"/>
              <a:t>kontribusi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identifikasi</a:t>
            </a:r>
            <a:r>
              <a:rPr lang="en-US" b="1" dirty="0" smtClean="0"/>
              <a:t>.</a:t>
            </a:r>
            <a:endParaRPr lang="id-ID" b="1" dirty="0" smtClean="0"/>
          </a:p>
          <a:p>
            <a:pPr>
              <a:buNone/>
            </a:pPr>
            <a:r>
              <a:rPr lang="id-ID" dirty="0" smtClean="0"/>
              <a:t>		dalam tahap ini </a:t>
            </a:r>
            <a:r>
              <a:rPr lang="en-US" dirty="0" err="1" smtClean="0"/>
              <a:t>berpusat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id-ID" dirty="0" smtClean="0"/>
              <a:t> kebutuhan dan keinginan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smtClean="0"/>
              <a:t>stakeholder</a:t>
            </a:r>
            <a:r>
              <a:rPr lang="id-ID" dirty="0" smtClean="0"/>
              <a:t> dan pihak lain yang membantu keberlangsungan perusahaan seperti;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id-ID" dirty="0" smtClean="0"/>
              <a:t>, </a:t>
            </a:r>
            <a:r>
              <a:rPr lang="en-US" dirty="0" err="1" smtClean="0"/>
              <a:t>menginginkan</a:t>
            </a:r>
            <a:r>
              <a:rPr lang="id-ID" dirty="0"/>
              <a:t> </a:t>
            </a:r>
            <a:r>
              <a:rPr lang="en-US" dirty="0" err="1" smtClean="0"/>
              <a:t>performa</a:t>
            </a:r>
            <a:r>
              <a:rPr lang="en-US" dirty="0" smtClean="0"/>
              <a:t> </a:t>
            </a:r>
            <a:r>
              <a:rPr lang="en-US" dirty="0" err="1"/>
              <a:t>operasional</a:t>
            </a:r>
            <a:r>
              <a:rPr lang="en-US" dirty="0" smtClean="0"/>
              <a:t>, </a:t>
            </a:r>
            <a:r>
              <a:rPr lang="en-US" dirty="0" err="1"/>
              <a:t>Kualitas</a:t>
            </a:r>
            <a:r>
              <a:rPr lang="en-US" dirty="0"/>
              <a:t>, </a:t>
            </a:r>
            <a:r>
              <a:rPr lang="en-US" dirty="0" err="1"/>
              <a:t>produktivitas</a:t>
            </a:r>
            <a:r>
              <a:rPr lang="en-US" dirty="0"/>
              <a:t>, </a:t>
            </a:r>
            <a:r>
              <a:rPr lang="en-US" dirty="0" err="1"/>
              <a:t>standardisasi</a:t>
            </a:r>
            <a:r>
              <a:rPr lang="en-US" dirty="0"/>
              <a:t>, 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. </a:t>
            </a:r>
            <a:r>
              <a:rPr lang="en-US" dirty="0" err="1" smtClean="0"/>
              <a:t>Pelanggan</a:t>
            </a:r>
            <a:r>
              <a:rPr lang="id-ID" dirty="0" smtClean="0"/>
              <a:t>,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/>
              <a:t>fitur-fitur</a:t>
            </a:r>
            <a:r>
              <a:rPr lang="en-US" dirty="0"/>
              <a:t> </a:t>
            </a:r>
            <a:r>
              <a:rPr lang="en-US" dirty="0" err="1"/>
              <a:t>tertanam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. </a:t>
            </a:r>
            <a:r>
              <a:rPr lang="en-US" dirty="0" err="1" smtClean="0"/>
              <a:t>Penyuplai</a:t>
            </a:r>
            <a:r>
              <a:rPr lang="id-ID" dirty="0" smtClean="0"/>
              <a:t>, </a:t>
            </a:r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kecocokan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id-ID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Regulator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, </a:t>
            </a:r>
            <a:r>
              <a:rPr lang="en-US" dirty="0" err="1"/>
              <a:t>sosio-budaya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norma-norma</a:t>
            </a:r>
            <a:r>
              <a:rPr lang="en-US" dirty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Karyawan</a:t>
            </a:r>
            <a:r>
              <a:rPr lang="id-ID" dirty="0" smtClean="0"/>
              <a:t>,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/>
              <a:t>2. </a:t>
            </a:r>
            <a:r>
              <a:rPr lang="en-US" sz="2800" b="1" dirty="0" err="1" smtClean="0"/>
              <a:t>Definisi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strategi</a:t>
            </a:r>
            <a:r>
              <a:rPr lang="en-US" sz="2800" b="1" dirty="0" smtClean="0"/>
              <a:t>: target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definition.</a:t>
            </a:r>
            <a:endParaRPr lang="id-ID" sz="2800" b="1" dirty="0" smtClean="0"/>
          </a:p>
          <a:p>
            <a:pPr>
              <a:buNone/>
            </a:pPr>
            <a:r>
              <a:rPr lang="id-ID" sz="2800" b="1" dirty="0" smtClean="0"/>
              <a:t>		s</a:t>
            </a:r>
            <a:r>
              <a:rPr lang="en-US" sz="2800" dirty="0" err="1" smtClean="0"/>
              <a:t>etelah</a:t>
            </a:r>
            <a:r>
              <a:rPr lang="en-US" sz="2800" dirty="0" smtClean="0"/>
              <a:t> </a:t>
            </a:r>
            <a:r>
              <a:rPr lang="en-US" sz="2800" dirty="0"/>
              <a:t>stakeholder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menginginkan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didefinisikan</a:t>
            </a:r>
            <a:r>
              <a:rPr lang="en-US" sz="2800" dirty="0"/>
              <a:t>,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memahami</a:t>
            </a:r>
            <a:r>
              <a:rPr lang="en-US" sz="2800" dirty="0"/>
              <a:t> target </a:t>
            </a:r>
            <a:r>
              <a:rPr lang="en-US" sz="2800" dirty="0" err="1" smtClean="0"/>
              <a:t>strategi</a:t>
            </a:r>
            <a:r>
              <a:rPr lang="id-ID" sz="2800" dirty="0" smtClean="0"/>
              <a:t> yang </a:t>
            </a:r>
            <a:r>
              <a:rPr lang="en-US" sz="2800" dirty="0" err="1" smtClean="0"/>
              <a:t>ditujukan</a:t>
            </a:r>
            <a:r>
              <a:rPr lang="en-US" sz="2800" dirty="0" smtClean="0"/>
              <a:t> </a:t>
            </a:r>
            <a:r>
              <a:rPr lang="id-ID" sz="2800" dirty="0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penetapan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 smtClean="0"/>
              <a:t>.</a:t>
            </a:r>
            <a:r>
              <a:rPr lang="id-ID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strategis</a:t>
            </a:r>
            <a:r>
              <a:rPr lang="en-US" sz="2800" dirty="0" smtClean="0"/>
              <a:t> </a:t>
            </a:r>
            <a:r>
              <a:rPr lang="en-US" sz="2800" dirty="0" err="1" smtClean="0"/>
              <a:t>ditujukan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penetapan</a:t>
            </a:r>
            <a:r>
              <a:rPr lang="en-US" sz="2800" dirty="0" smtClean="0"/>
              <a:t> </a:t>
            </a:r>
            <a:r>
              <a:rPr lang="en-US" sz="2800" dirty="0" err="1" smtClean="0"/>
              <a:t>internasional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mengidentifikasikan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sasaran</a:t>
            </a:r>
            <a:r>
              <a:rPr lang="en-US" sz="2800" dirty="0" smtClean="0"/>
              <a:t>.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yang paling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:</a:t>
            </a:r>
            <a:r>
              <a:rPr lang="id-ID" sz="2800" dirty="0" smtClean="0"/>
              <a:t> </a:t>
            </a:r>
          </a:p>
          <a:p>
            <a:pPr>
              <a:buNone/>
            </a:pPr>
            <a:endParaRPr lang="id-ID" sz="1600" b="1" dirty="0" smtClean="0"/>
          </a:p>
          <a:p>
            <a:pPr>
              <a:buNone/>
            </a:pPr>
            <a:endParaRPr lang="id-ID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menghancurkan</a:t>
            </a:r>
            <a:r>
              <a:rPr lang="en-US" dirty="0"/>
              <a:t> </a:t>
            </a:r>
            <a:r>
              <a:rPr lang="en-US" dirty="0" err="1"/>
              <a:t>hambatan-hambatan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perusahaannya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 smtClean="0"/>
              <a:t>;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bakat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penanganan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politis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/</a:t>
            </a:r>
            <a:r>
              <a:rPr lang="en-US" dirty="0" err="1"/>
              <a:t>komitmen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perusahaannya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/>
              <a:t>host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;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id-ID" dirty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Perencanaan</a:t>
            </a:r>
            <a:r>
              <a:rPr lang="en-US" b="1" dirty="0" smtClean="0"/>
              <a:t> </a:t>
            </a:r>
            <a:r>
              <a:rPr lang="en-US" b="1" dirty="0" err="1" smtClean="0"/>
              <a:t>penetapan</a:t>
            </a:r>
            <a:r>
              <a:rPr lang="en-US" b="1" dirty="0" smtClean="0"/>
              <a:t>: </a:t>
            </a:r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identifikasi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id-ID" b="1" dirty="0" smtClean="0"/>
              <a:t> </a:t>
            </a:r>
            <a:r>
              <a:rPr lang="en-US" b="1" dirty="0" err="1" smtClean="0"/>
              <a:t>kemampuan</a:t>
            </a:r>
            <a:r>
              <a:rPr lang="en-US" b="1" dirty="0" smtClean="0"/>
              <a:t>.</a:t>
            </a:r>
            <a:endParaRPr lang="id-ID" b="1" dirty="0"/>
          </a:p>
          <a:p>
            <a:pPr>
              <a:buNone/>
            </a:pPr>
            <a:r>
              <a:rPr lang="id-ID" dirty="0" smtClean="0"/>
              <a:t>		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terperinci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.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internal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.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id-ID" dirty="0" smtClean="0"/>
              <a:t>eksternal</a:t>
            </a:r>
            <a:r>
              <a:rPr lang="en-US" dirty="0" smtClean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, </a:t>
            </a:r>
            <a:r>
              <a:rPr lang="en-US" dirty="0" err="1"/>
              <a:t>geografis</a:t>
            </a:r>
            <a:r>
              <a:rPr lang="en-US" dirty="0"/>
              <a:t>, </a:t>
            </a:r>
            <a:r>
              <a:rPr lang="en-US" dirty="0" err="1"/>
              <a:t>demografi</a:t>
            </a:r>
            <a:r>
              <a:rPr lang="en-US" dirty="0"/>
              <a:t> agama, </a:t>
            </a:r>
            <a:r>
              <a:rPr lang="en-US" dirty="0" err="1"/>
              <a:t>sejarah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teknis</a:t>
            </a:r>
            <a:r>
              <a:rPr lang="en-US" dirty="0"/>
              <a:t>,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).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id-ID" dirty="0" smtClean="0"/>
              <a:t>internal</a:t>
            </a:r>
            <a:r>
              <a:rPr lang="en-US" dirty="0" smtClean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memperhitungkan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 internal,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).</a:t>
            </a: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208</TotalTime>
  <Words>406</Words>
  <Application>Microsoft Office PowerPoint</Application>
  <PresentationFormat>On-screen Show (4:3)</PresentationFormat>
  <Paragraphs>67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Penilaian nilai pekerja internasional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Driver nilai dari penetapan internasional</vt:lpstr>
      <vt:lpstr>Penilaian nilai yang dilakukan oleh sebuah penetapan internasional</vt:lpstr>
      <vt:lpstr>Pernyataan akhir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nilai pekerja internasional    disusun oleh : gagas wirasta agung tri utomo bagus nugroho</dc:title>
  <dc:creator>Customer</dc:creator>
  <cp:lastModifiedBy>Rahma</cp:lastModifiedBy>
  <cp:revision>4</cp:revision>
  <dcterms:created xsi:type="dcterms:W3CDTF">2016-05-01T10:16:31Z</dcterms:created>
  <dcterms:modified xsi:type="dcterms:W3CDTF">2016-05-01T12:59:34Z</dcterms:modified>
</cp:coreProperties>
</file>