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9" r:id="rId5"/>
    <p:sldId id="256" r:id="rId6"/>
    <p:sldId id="257" r:id="rId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9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52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159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152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901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903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276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166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280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5165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724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2690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BF7E-1021-4115-AC68-8143717E6856}" type="datetimeFigureOut">
              <a:rPr lang="id-ID" smtClean="0"/>
              <a:t>24/08/2019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E0BE6-BBA6-4E48-BE09-9DDBE334296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486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00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1700" y="2514600"/>
            <a:ext cx="8155238" cy="1320215"/>
          </a:xfrm>
        </p:spPr>
        <p:txBody>
          <a:bodyPr>
            <a:noAutofit/>
          </a:bodyPr>
          <a:lstStyle/>
          <a:p>
            <a:pPr algn="l"/>
            <a:r>
              <a:rPr lang="en-US" sz="8000" smtClean="0"/>
              <a:t>Create new course</a:t>
            </a:r>
            <a:endParaRPr lang="id-ID" sz="80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673" y="601579"/>
            <a:ext cx="9047293" cy="162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3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118" y="422926"/>
            <a:ext cx="6496945" cy="590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0025" y="1219200"/>
            <a:ext cx="4305300" cy="3590173"/>
          </a:xfrm>
        </p:spPr>
        <p:txBody>
          <a:bodyPr>
            <a:noAutofit/>
          </a:bodyPr>
          <a:lstStyle/>
          <a:p>
            <a:pPr algn="l"/>
            <a:r>
              <a:rPr lang="en-US" sz="8000" smtClean="0"/>
              <a:t>Edit Course Settings</a:t>
            </a:r>
            <a:endParaRPr lang="id-ID" sz="8000"/>
          </a:p>
        </p:txBody>
      </p:sp>
      <p:pic>
        <p:nvPicPr>
          <p:cNvPr id="1026" name="Picture 2" descr="C:\Users\AMRI\AppData\Local\Temp\SNAGHTML121930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325" y="296862"/>
            <a:ext cx="6029325" cy="60579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706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30968"/>
            <a:ext cx="9144000" cy="935205"/>
          </a:xfrm>
        </p:spPr>
        <p:txBody>
          <a:bodyPr/>
          <a:lstStyle/>
          <a:p>
            <a:r>
              <a:rPr lang="en-US" smtClean="0"/>
              <a:t>Show Activity Reports</a:t>
            </a:r>
            <a:endParaRPr lang="id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207" y="2403057"/>
            <a:ext cx="8690793" cy="30335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867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30968"/>
            <a:ext cx="9144000" cy="935205"/>
          </a:xfrm>
        </p:spPr>
        <p:txBody>
          <a:bodyPr/>
          <a:lstStyle/>
          <a:p>
            <a:r>
              <a:rPr lang="en-US" smtClean="0"/>
              <a:t>Completion Tracking</a:t>
            </a:r>
            <a:endParaRPr lang="id-ID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790" y="2345541"/>
            <a:ext cx="10114419" cy="33814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14396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11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Create new course</vt:lpstr>
      <vt:lpstr>PowerPoint Presentation</vt:lpstr>
      <vt:lpstr>Edit Course Settings</vt:lpstr>
      <vt:lpstr>Show Activity Reports</vt:lpstr>
      <vt:lpstr>Completion Tracking</vt:lpstr>
    </vt:vector>
  </TitlesOfParts>
  <Company>YSU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Show Activity Reports</dc:title>
  <dc:creator>Febrianto Amri Ristadi</dc:creator>
  <cp:lastModifiedBy>Febrianto Amri Ristadi</cp:lastModifiedBy>
  <cp:revision>7</cp:revision>
  <dcterms:created xsi:type="dcterms:W3CDTF">2019-08-16T11:59:15Z</dcterms:created>
  <dcterms:modified xsi:type="dcterms:W3CDTF">2019-08-24T13:31:41Z</dcterms:modified>
</cp:coreProperties>
</file>