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3" r:id="rId3"/>
    <p:sldMasterId id="2147483705" r:id="rId4"/>
    <p:sldMasterId id="2147483729" r:id="rId5"/>
    <p:sldMasterId id="2147483741" r:id="rId6"/>
    <p:sldMasterId id="2147483753" r:id="rId7"/>
    <p:sldMasterId id="2147483828" r:id="rId8"/>
    <p:sldMasterId id="2147483841" r:id="rId9"/>
    <p:sldMasterId id="2147483855" r:id="rId10"/>
    <p:sldMasterId id="2147483869" r:id="rId11"/>
    <p:sldMasterId id="2147483881" r:id="rId12"/>
    <p:sldMasterId id="2147483895" r:id="rId13"/>
  </p:sldMasterIdLst>
  <p:notesMasterIdLst>
    <p:notesMasterId r:id="rId75"/>
  </p:notesMasterIdLst>
  <p:sldIdLst>
    <p:sldId id="257" r:id="rId14"/>
    <p:sldId id="316" r:id="rId15"/>
    <p:sldId id="365" r:id="rId16"/>
    <p:sldId id="317" r:id="rId17"/>
    <p:sldId id="329" r:id="rId18"/>
    <p:sldId id="331" r:id="rId19"/>
    <p:sldId id="362" r:id="rId20"/>
    <p:sldId id="332" r:id="rId21"/>
    <p:sldId id="289" r:id="rId22"/>
    <p:sldId id="256" r:id="rId23"/>
    <p:sldId id="265" r:id="rId24"/>
    <p:sldId id="280" r:id="rId25"/>
    <p:sldId id="363" r:id="rId26"/>
    <p:sldId id="364" r:id="rId27"/>
    <p:sldId id="333" r:id="rId28"/>
    <p:sldId id="334" r:id="rId29"/>
    <p:sldId id="335" r:id="rId30"/>
    <p:sldId id="336" r:id="rId31"/>
    <p:sldId id="337" r:id="rId32"/>
    <p:sldId id="338" r:id="rId33"/>
    <p:sldId id="319" r:id="rId34"/>
    <p:sldId id="339" r:id="rId35"/>
    <p:sldId id="340" r:id="rId36"/>
    <p:sldId id="318" r:id="rId37"/>
    <p:sldId id="299" r:id="rId38"/>
    <p:sldId id="341" r:id="rId39"/>
    <p:sldId id="343" r:id="rId40"/>
    <p:sldId id="284" r:id="rId41"/>
    <p:sldId id="300" r:id="rId42"/>
    <p:sldId id="286" r:id="rId43"/>
    <p:sldId id="314" r:id="rId44"/>
    <p:sldId id="344" r:id="rId45"/>
    <p:sldId id="361" r:id="rId46"/>
    <p:sldId id="267" r:id="rId47"/>
    <p:sldId id="269" r:id="rId48"/>
    <p:sldId id="320" r:id="rId49"/>
    <p:sldId id="345" r:id="rId50"/>
    <p:sldId id="346" r:id="rId51"/>
    <p:sldId id="268" r:id="rId52"/>
    <p:sldId id="348" r:id="rId53"/>
    <p:sldId id="349" r:id="rId54"/>
    <p:sldId id="350" r:id="rId55"/>
    <p:sldId id="263" r:id="rId56"/>
    <p:sldId id="351" r:id="rId57"/>
    <p:sldId id="352" r:id="rId58"/>
    <p:sldId id="258" r:id="rId59"/>
    <p:sldId id="259" r:id="rId60"/>
    <p:sldId id="260" r:id="rId61"/>
    <p:sldId id="261" r:id="rId62"/>
    <p:sldId id="313" r:id="rId63"/>
    <p:sldId id="356" r:id="rId64"/>
    <p:sldId id="315" r:id="rId65"/>
    <p:sldId id="357" r:id="rId66"/>
    <p:sldId id="358" r:id="rId67"/>
    <p:sldId id="359" r:id="rId68"/>
    <p:sldId id="353" r:id="rId69"/>
    <p:sldId id="360" r:id="rId70"/>
    <p:sldId id="264" r:id="rId71"/>
    <p:sldId id="262" r:id="rId72"/>
    <p:sldId id="354" r:id="rId73"/>
    <p:sldId id="35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FDB89-AA61-456D-9148-A5BAFDDF92BC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B580DE-051B-4F5A-8651-4CE3A4AB543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0" dirty="0" err="1"/>
            <a:t>Pemimpin</a:t>
          </a:r>
          <a:endParaRPr lang="en-US" sz="1400" b="0" dirty="0"/>
        </a:p>
      </dgm:t>
    </dgm:pt>
    <dgm:pt modelId="{2476C5F5-D006-4AEC-A0B6-B8DADD99F0B0}" type="parTrans" cxnId="{A71FF72B-DE9F-4421-BF23-2868A9E3DADF}">
      <dgm:prSet/>
      <dgm:spPr/>
      <dgm:t>
        <a:bodyPr/>
        <a:lstStyle/>
        <a:p>
          <a:endParaRPr lang="en-US"/>
        </a:p>
      </dgm:t>
    </dgm:pt>
    <dgm:pt modelId="{3465BE78-0B3F-4B66-B5AA-D9385EE394A6}" type="sibTrans" cxnId="{A71FF72B-DE9F-4421-BF23-2868A9E3DAD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9660322-6263-4FFE-8A50-1A65DA9AC69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err="1"/>
            <a:t>Pimpinan</a:t>
          </a:r>
          <a:endParaRPr lang="en-US" sz="1400" dirty="0"/>
        </a:p>
      </dgm:t>
    </dgm:pt>
    <dgm:pt modelId="{BEACA8EF-3F89-4739-A7CE-E216CDF3C142}" type="parTrans" cxnId="{C442CAAE-7233-41D7-BF28-70A8B7AE9E79}">
      <dgm:prSet/>
      <dgm:spPr/>
      <dgm:t>
        <a:bodyPr/>
        <a:lstStyle/>
        <a:p>
          <a:endParaRPr lang="en-US"/>
        </a:p>
      </dgm:t>
    </dgm:pt>
    <dgm:pt modelId="{7562AC2E-5C35-426C-BE01-CBC41CE9AA75}" type="sibTrans" cxnId="{C442CAAE-7233-41D7-BF28-70A8B7AE9E7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068BA65B-AED3-4E45-8F60-D430D7E532FC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1200" dirty="0" err="1"/>
            <a:t>Kepemimpinan</a:t>
          </a:r>
          <a:endParaRPr lang="en-US" sz="1200" dirty="0"/>
        </a:p>
      </dgm:t>
    </dgm:pt>
    <dgm:pt modelId="{E9E77ED4-FAEF-4681-9A90-571096962CA7}" type="parTrans" cxnId="{F2491744-BB66-40EC-8D1D-0828AEA10D3D}">
      <dgm:prSet/>
      <dgm:spPr/>
      <dgm:t>
        <a:bodyPr/>
        <a:lstStyle/>
        <a:p>
          <a:endParaRPr lang="en-US"/>
        </a:p>
      </dgm:t>
    </dgm:pt>
    <dgm:pt modelId="{C03BC3C1-B1ED-4055-8F51-D1E6CF4BB87F}" type="sibTrans" cxnId="{F2491744-BB66-40EC-8D1D-0828AEA10D3D}">
      <dgm:prSet/>
      <dgm:spPr>
        <a:solidFill>
          <a:srgbClr val="000066"/>
        </a:solidFill>
      </dgm:spPr>
      <dgm:t>
        <a:bodyPr/>
        <a:lstStyle/>
        <a:p>
          <a:endParaRPr lang="en-US"/>
        </a:p>
      </dgm:t>
    </dgm:pt>
    <dgm:pt modelId="{0681B48A-C5BE-4F3D-91C5-11C602FF040A}" type="pres">
      <dgm:prSet presAssocID="{383FDB89-AA61-456D-9148-A5BAFDDF92BC}" presName="cycle" presStyleCnt="0">
        <dgm:presLayoutVars>
          <dgm:dir/>
          <dgm:resizeHandles val="exact"/>
        </dgm:presLayoutVars>
      </dgm:prSet>
      <dgm:spPr/>
    </dgm:pt>
    <dgm:pt modelId="{C015D466-5F4B-46F1-A1B7-66E01959B43B}" type="pres">
      <dgm:prSet presAssocID="{CAB580DE-051B-4F5A-8651-4CE3A4AB5438}" presName="node" presStyleLbl="node1" presStyleIdx="0" presStyleCnt="3">
        <dgm:presLayoutVars>
          <dgm:bulletEnabled val="1"/>
        </dgm:presLayoutVars>
      </dgm:prSet>
      <dgm:spPr/>
    </dgm:pt>
    <dgm:pt modelId="{2F73E46C-DBA7-4B37-A878-4DE0BBF49276}" type="pres">
      <dgm:prSet presAssocID="{3465BE78-0B3F-4B66-B5AA-D9385EE394A6}" presName="sibTrans" presStyleLbl="sibTrans2D1" presStyleIdx="0" presStyleCnt="3"/>
      <dgm:spPr/>
    </dgm:pt>
    <dgm:pt modelId="{0D2C652D-4078-48C1-9513-40EA6CDBE420}" type="pres">
      <dgm:prSet presAssocID="{3465BE78-0B3F-4B66-B5AA-D9385EE394A6}" presName="connectorText" presStyleLbl="sibTrans2D1" presStyleIdx="0" presStyleCnt="3"/>
      <dgm:spPr/>
    </dgm:pt>
    <dgm:pt modelId="{511F9F00-63DB-496A-BFAD-6B42817FB2B8}" type="pres">
      <dgm:prSet presAssocID="{A9660322-6263-4FFE-8A50-1A65DA9AC697}" presName="node" presStyleLbl="node1" presStyleIdx="1" presStyleCnt="3">
        <dgm:presLayoutVars>
          <dgm:bulletEnabled val="1"/>
        </dgm:presLayoutVars>
      </dgm:prSet>
      <dgm:spPr/>
    </dgm:pt>
    <dgm:pt modelId="{64362B10-C7C4-4A9B-8A11-720D1C4856BB}" type="pres">
      <dgm:prSet presAssocID="{7562AC2E-5C35-426C-BE01-CBC41CE9AA75}" presName="sibTrans" presStyleLbl="sibTrans2D1" presStyleIdx="1" presStyleCnt="3"/>
      <dgm:spPr/>
    </dgm:pt>
    <dgm:pt modelId="{A1754A2D-B0A2-4509-A063-60CC8CAC64B4}" type="pres">
      <dgm:prSet presAssocID="{7562AC2E-5C35-426C-BE01-CBC41CE9AA75}" presName="connectorText" presStyleLbl="sibTrans2D1" presStyleIdx="1" presStyleCnt="3"/>
      <dgm:spPr/>
    </dgm:pt>
    <dgm:pt modelId="{DC29768B-F7AE-4FD3-BF84-BC31446EC47F}" type="pres">
      <dgm:prSet presAssocID="{068BA65B-AED3-4E45-8F60-D430D7E532FC}" presName="node" presStyleLbl="node1" presStyleIdx="2" presStyleCnt="3">
        <dgm:presLayoutVars>
          <dgm:bulletEnabled val="1"/>
        </dgm:presLayoutVars>
      </dgm:prSet>
      <dgm:spPr/>
    </dgm:pt>
    <dgm:pt modelId="{4FF56057-2EF9-4064-9E7B-B36037BA7C7E}" type="pres">
      <dgm:prSet presAssocID="{C03BC3C1-B1ED-4055-8F51-D1E6CF4BB87F}" presName="sibTrans" presStyleLbl="sibTrans2D1" presStyleIdx="2" presStyleCnt="3"/>
      <dgm:spPr/>
    </dgm:pt>
    <dgm:pt modelId="{5BA693D0-D685-4B25-AF6A-639CD807FAFC}" type="pres">
      <dgm:prSet presAssocID="{C03BC3C1-B1ED-4055-8F51-D1E6CF4BB87F}" presName="connectorText" presStyleLbl="sibTrans2D1" presStyleIdx="2" presStyleCnt="3"/>
      <dgm:spPr/>
    </dgm:pt>
  </dgm:ptLst>
  <dgm:cxnLst>
    <dgm:cxn modelId="{D62AF405-B031-4405-88C2-DA0C8692FCB4}" type="presOf" srcId="{3465BE78-0B3F-4B66-B5AA-D9385EE394A6}" destId="{2F73E46C-DBA7-4B37-A878-4DE0BBF49276}" srcOrd="0" destOrd="0" presId="urn:microsoft.com/office/officeart/2005/8/layout/cycle2"/>
    <dgm:cxn modelId="{A71FF72B-DE9F-4421-BF23-2868A9E3DADF}" srcId="{383FDB89-AA61-456D-9148-A5BAFDDF92BC}" destId="{CAB580DE-051B-4F5A-8651-4CE3A4AB5438}" srcOrd="0" destOrd="0" parTransId="{2476C5F5-D006-4AEC-A0B6-B8DADD99F0B0}" sibTransId="{3465BE78-0B3F-4B66-B5AA-D9385EE394A6}"/>
    <dgm:cxn modelId="{CBAF482D-7B2A-4DA3-B2B5-4A79720E0D6F}" type="presOf" srcId="{3465BE78-0B3F-4B66-B5AA-D9385EE394A6}" destId="{0D2C652D-4078-48C1-9513-40EA6CDBE420}" srcOrd="1" destOrd="0" presId="urn:microsoft.com/office/officeart/2005/8/layout/cycle2"/>
    <dgm:cxn modelId="{229D532E-A0A5-42E0-8155-9D18C1E6FA05}" type="presOf" srcId="{7562AC2E-5C35-426C-BE01-CBC41CE9AA75}" destId="{A1754A2D-B0A2-4509-A063-60CC8CAC64B4}" srcOrd="1" destOrd="0" presId="urn:microsoft.com/office/officeart/2005/8/layout/cycle2"/>
    <dgm:cxn modelId="{F2491744-BB66-40EC-8D1D-0828AEA10D3D}" srcId="{383FDB89-AA61-456D-9148-A5BAFDDF92BC}" destId="{068BA65B-AED3-4E45-8F60-D430D7E532FC}" srcOrd="2" destOrd="0" parTransId="{E9E77ED4-FAEF-4681-9A90-571096962CA7}" sibTransId="{C03BC3C1-B1ED-4055-8F51-D1E6CF4BB87F}"/>
    <dgm:cxn modelId="{B8145965-DCF7-4509-9F74-414FC6C14712}" type="presOf" srcId="{A9660322-6263-4FFE-8A50-1A65DA9AC697}" destId="{511F9F00-63DB-496A-BFAD-6B42817FB2B8}" srcOrd="0" destOrd="0" presId="urn:microsoft.com/office/officeart/2005/8/layout/cycle2"/>
    <dgm:cxn modelId="{5A700BAD-D96C-4554-946D-CAF1FDA835A3}" type="presOf" srcId="{383FDB89-AA61-456D-9148-A5BAFDDF92BC}" destId="{0681B48A-C5BE-4F3D-91C5-11C602FF040A}" srcOrd="0" destOrd="0" presId="urn:microsoft.com/office/officeart/2005/8/layout/cycle2"/>
    <dgm:cxn modelId="{C442CAAE-7233-41D7-BF28-70A8B7AE9E79}" srcId="{383FDB89-AA61-456D-9148-A5BAFDDF92BC}" destId="{A9660322-6263-4FFE-8A50-1A65DA9AC697}" srcOrd="1" destOrd="0" parTransId="{BEACA8EF-3F89-4739-A7CE-E216CDF3C142}" sibTransId="{7562AC2E-5C35-426C-BE01-CBC41CE9AA75}"/>
    <dgm:cxn modelId="{D685ECBC-60FA-4106-9AEB-DEEE9DC9C84B}" type="presOf" srcId="{CAB580DE-051B-4F5A-8651-4CE3A4AB5438}" destId="{C015D466-5F4B-46F1-A1B7-66E01959B43B}" srcOrd="0" destOrd="0" presId="urn:microsoft.com/office/officeart/2005/8/layout/cycle2"/>
    <dgm:cxn modelId="{07BD49C1-A91C-45A3-8110-0EB8FF1D4D0E}" type="presOf" srcId="{068BA65B-AED3-4E45-8F60-D430D7E532FC}" destId="{DC29768B-F7AE-4FD3-BF84-BC31446EC47F}" srcOrd="0" destOrd="0" presId="urn:microsoft.com/office/officeart/2005/8/layout/cycle2"/>
    <dgm:cxn modelId="{BC12A3C1-8685-4C7F-A529-890FB1BC7A38}" type="presOf" srcId="{7562AC2E-5C35-426C-BE01-CBC41CE9AA75}" destId="{64362B10-C7C4-4A9B-8A11-720D1C4856BB}" srcOrd="0" destOrd="0" presId="urn:microsoft.com/office/officeart/2005/8/layout/cycle2"/>
    <dgm:cxn modelId="{30864DE6-B4E9-40CA-B8EA-AAB2043A9350}" type="presOf" srcId="{C03BC3C1-B1ED-4055-8F51-D1E6CF4BB87F}" destId="{5BA693D0-D685-4B25-AF6A-639CD807FAFC}" srcOrd="1" destOrd="0" presId="urn:microsoft.com/office/officeart/2005/8/layout/cycle2"/>
    <dgm:cxn modelId="{FD5825F2-3090-494B-9D84-8B22612447E4}" type="presOf" srcId="{C03BC3C1-B1ED-4055-8F51-D1E6CF4BB87F}" destId="{4FF56057-2EF9-4064-9E7B-B36037BA7C7E}" srcOrd="0" destOrd="0" presId="urn:microsoft.com/office/officeart/2005/8/layout/cycle2"/>
    <dgm:cxn modelId="{1AFC49F2-ED80-433D-B84E-BD67053928C5}" type="presParOf" srcId="{0681B48A-C5BE-4F3D-91C5-11C602FF040A}" destId="{C015D466-5F4B-46F1-A1B7-66E01959B43B}" srcOrd="0" destOrd="0" presId="urn:microsoft.com/office/officeart/2005/8/layout/cycle2"/>
    <dgm:cxn modelId="{095811FD-03E3-4100-B2EA-F50EB3D62466}" type="presParOf" srcId="{0681B48A-C5BE-4F3D-91C5-11C602FF040A}" destId="{2F73E46C-DBA7-4B37-A878-4DE0BBF49276}" srcOrd="1" destOrd="0" presId="urn:microsoft.com/office/officeart/2005/8/layout/cycle2"/>
    <dgm:cxn modelId="{3AD4048C-C41A-4C7C-A6D6-622D911AEDC9}" type="presParOf" srcId="{2F73E46C-DBA7-4B37-A878-4DE0BBF49276}" destId="{0D2C652D-4078-48C1-9513-40EA6CDBE420}" srcOrd="0" destOrd="0" presId="urn:microsoft.com/office/officeart/2005/8/layout/cycle2"/>
    <dgm:cxn modelId="{5078AA93-76FA-4610-99B5-87859820F698}" type="presParOf" srcId="{0681B48A-C5BE-4F3D-91C5-11C602FF040A}" destId="{511F9F00-63DB-496A-BFAD-6B42817FB2B8}" srcOrd="2" destOrd="0" presId="urn:microsoft.com/office/officeart/2005/8/layout/cycle2"/>
    <dgm:cxn modelId="{1CCA8A6B-A88E-4337-811B-FD432CCEB097}" type="presParOf" srcId="{0681B48A-C5BE-4F3D-91C5-11C602FF040A}" destId="{64362B10-C7C4-4A9B-8A11-720D1C4856BB}" srcOrd="3" destOrd="0" presId="urn:microsoft.com/office/officeart/2005/8/layout/cycle2"/>
    <dgm:cxn modelId="{DE871ABD-4708-4BDA-B1DC-BDE70917C1D1}" type="presParOf" srcId="{64362B10-C7C4-4A9B-8A11-720D1C4856BB}" destId="{A1754A2D-B0A2-4509-A063-60CC8CAC64B4}" srcOrd="0" destOrd="0" presId="urn:microsoft.com/office/officeart/2005/8/layout/cycle2"/>
    <dgm:cxn modelId="{9BD90070-164E-40E3-AF47-C3AEE46913B0}" type="presParOf" srcId="{0681B48A-C5BE-4F3D-91C5-11C602FF040A}" destId="{DC29768B-F7AE-4FD3-BF84-BC31446EC47F}" srcOrd="4" destOrd="0" presId="urn:microsoft.com/office/officeart/2005/8/layout/cycle2"/>
    <dgm:cxn modelId="{2B50C314-F8C8-4694-B9DF-7378C4D8314B}" type="presParOf" srcId="{0681B48A-C5BE-4F3D-91C5-11C602FF040A}" destId="{4FF56057-2EF9-4064-9E7B-B36037BA7C7E}" srcOrd="5" destOrd="0" presId="urn:microsoft.com/office/officeart/2005/8/layout/cycle2"/>
    <dgm:cxn modelId="{1915F370-7E01-47CB-B238-E8443652E586}" type="presParOf" srcId="{4FF56057-2EF9-4064-9E7B-B36037BA7C7E}" destId="{5BA693D0-D685-4B25-AF6A-639CD807FA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5C99C-E658-4BBE-B4C2-3A7422AFD8D1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</dgm:pt>
    <dgm:pt modelId="{D3C56D38-9EE5-482B-B9EC-C433AC394BB9}">
      <dgm:prSet phldrT="[Text]"/>
      <dgm:spPr>
        <a:solidFill>
          <a:srgbClr val="FF0000"/>
        </a:solidFill>
      </dgm:spPr>
      <dgm:t>
        <a:bodyPr/>
        <a:lstStyle/>
        <a:p>
          <a:r>
            <a:rPr lang="en-US" i="1" dirty="0"/>
            <a:t>Leader are </a:t>
          </a:r>
          <a:r>
            <a:rPr lang="en-US" dirty="0"/>
            <a:t> </a:t>
          </a:r>
          <a:r>
            <a:rPr lang="en-US" i="1" dirty="0"/>
            <a:t>built, not born</a:t>
          </a:r>
        </a:p>
        <a:p>
          <a:r>
            <a:rPr lang="en-US" i="0" dirty="0"/>
            <a:t>(</a:t>
          </a:r>
          <a:r>
            <a:rPr lang="en-US" i="0" dirty="0" err="1"/>
            <a:t>Empirisme</a:t>
          </a:r>
          <a:r>
            <a:rPr lang="en-US" i="0" dirty="0"/>
            <a:t>)</a:t>
          </a:r>
        </a:p>
      </dgm:t>
    </dgm:pt>
    <dgm:pt modelId="{FC86DD8D-5201-4036-BEFD-C8CCC06BAA74}" type="parTrans" cxnId="{58BAA5C2-06D3-43CB-A50F-FEFFCACA7E59}">
      <dgm:prSet/>
      <dgm:spPr/>
      <dgm:t>
        <a:bodyPr/>
        <a:lstStyle/>
        <a:p>
          <a:endParaRPr lang="en-US"/>
        </a:p>
      </dgm:t>
    </dgm:pt>
    <dgm:pt modelId="{AFCDF253-9C3C-4B5F-992C-3A8777E8128B}" type="sibTrans" cxnId="{58BAA5C2-06D3-43CB-A50F-FEFFCACA7E59}">
      <dgm:prSet/>
      <dgm:spPr/>
      <dgm:t>
        <a:bodyPr/>
        <a:lstStyle/>
        <a:p>
          <a:endParaRPr lang="en-US"/>
        </a:p>
      </dgm:t>
    </dgm:pt>
    <dgm:pt modelId="{F03336ED-857E-4989-A71E-2224D6280736}">
      <dgm:prSet phldrT="[Text]"/>
      <dgm:spPr>
        <a:solidFill>
          <a:srgbClr val="FFFF00"/>
        </a:solidFill>
      </dgm:spPr>
      <dgm:t>
        <a:bodyPr/>
        <a:lstStyle/>
        <a:p>
          <a:r>
            <a:rPr lang="en-US" i="1" dirty="0">
              <a:solidFill>
                <a:schemeClr val="bg1"/>
              </a:solidFill>
            </a:rPr>
            <a:t>Leader are born and built</a:t>
          </a:r>
        </a:p>
        <a:p>
          <a:r>
            <a:rPr lang="en-US" i="0" dirty="0">
              <a:solidFill>
                <a:schemeClr val="bg1"/>
              </a:solidFill>
            </a:rPr>
            <a:t>(</a:t>
          </a:r>
          <a:r>
            <a:rPr lang="en-US" i="0" dirty="0" err="1">
              <a:solidFill>
                <a:schemeClr val="bg1"/>
              </a:solidFill>
            </a:rPr>
            <a:t>konvergensi</a:t>
          </a:r>
          <a:r>
            <a:rPr lang="en-US" i="0" dirty="0">
              <a:solidFill>
                <a:schemeClr val="bg1"/>
              </a:solidFill>
            </a:rPr>
            <a:t>)</a:t>
          </a:r>
        </a:p>
      </dgm:t>
    </dgm:pt>
    <dgm:pt modelId="{508DA352-1B3E-4BEF-9C11-59CBA1E26BAC}" type="parTrans" cxnId="{5F506FF2-29AE-406C-BFB1-6D3F2B1381B2}">
      <dgm:prSet/>
      <dgm:spPr/>
      <dgm:t>
        <a:bodyPr/>
        <a:lstStyle/>
        <a:p>
          <a:endParaRPr lang="en-US"/>
        </a:p>
      </dgm:t>
    </dgm:pt>
    <dgm:pt modelId="{F1C3A4D6-571D-41CA-B494-6BC4F81B83E8}" type="sibTrans" cxnId="{5F506FF2-29AE-406C-BFB1-6D3F2B1381B2}">
      <dgm:prSet/>
      <dgm:spPr/>
      <dgm:t>
        <a:bodyPr/>
        <a:lstStyle/>
        <a:p>
          <a:endParaRPr lang="en-US"/>
        </a:p>
      </dgm:t>
    </dgm:pt>
    <dgm:pt modelId="{31A762D0-F2AB-4E0B-8028-886990AE3448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i="1" dirty="0">
              <a:solidFill>
                <a:schemeClr val="bg1">
                  <a:lumMod val="95000"/>
                  <a:lumOff val="5000"/>
                </a:schemeClr>
              </a:solidFill>
            </a:rPr>
            <a:t>Leader are born, not built</a:t>
          </a:r>
        </a:p>
        <a:p>
          <a:r>
            <a:rPr lang="en-US" i="0" dirty="0">
              <a:solidFill>
                <a:schemeClr val="bg1">
                  <a:lumMod val="95000"/>
                  <a:lumOff val="5000"/>
                </a:schemeClr>
              </a:solidFill>
            </a:rPr>
            <a:t>(</a:t>
          </a:r>
          <a:r>
            <a:rPr lang="en-US" i="0" dirty="0" err="1">
              <a:solidFill>
                <a:schemeClr val="bg1">
                  <a:lumMod val="95000"/>
                  <a:lumOff val="5000"/>
                </a:schemeClr>
              </a:solidFill>
            </a:rPr>
            <a:t>Nativisme</a:t>
          </a:r>
          <a:r>
            <a:rPr lang="en-US" i="0" dirty="0">
              <a:solidFill>
                <a:schemeClr val="bg1">
                  <a:lumMod val="95000"/>
                  <a:lumOff val="5000"/>
                </a:schemeClr>
              </a:solidFill>
            </a:rPr>
            <a:t>)</a:t>
          </a:r>
        </a:p>
        <a:p>
          <a:r>
            <a:rPr lang="en-US" i="1" dirty="0">
              <a:solidFill>
                <a:schemeClr val="bg1">
                  <a:lumMod val="95000"/>
                  <a:lumOff val="5000"/>
                </a:schemeClr>
              </a:solidFill>
            </a:rPr>
            <a:t>= Natural Leader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AE4F63C-7906-4DAF-B1ED-835CC23AC461}" type="parTrans" cxnId="{05A5C69B-C964-4836-940F-FDE552531854}">
      <dgm:prSet/>
      <dgm:spPr/>
      <dgm:t>
        <a:bodyPr/>
        <a:lstStyle/>
        <a:p>
          <a:endParaRPr lang="en-US"/>
        </a:p>
      </dgm:t>
    </dgm:pt>
    <dgm:pt modelId="{F6112C25-67E2-417C-B701-5FF4A2DF33F9}" type="sibTrans" cxnId="{05A5C69B-C964-4836-940F-FDE552531854}">
      <dgm:prSet/>
      <dgm:spPr/>
      <dgm:t>
        <a:bodyPr/>
        <a:lstStyle/>
        <a:p>
          <a:endParaRPr lang="en-US"/>
        </a:p>
      </dgm:t>
    </dgm:pt>
    <dgm:pt modelId="{DB9ED39A-1753-4DF5-AB10-AF7B1FE5E505}" type="pres">
      <dgm:prSet presAssocID="{C075C99C-E658-4BBE-B4C2-3A7422AFD8D1}" presName="compositeShape" presStyleCnt="0">
        <dgm:presLayoutVars>
          <dgm:chMax val="7"/>
          <dgm:dir/>
          <dgm:resizeHandles val="exact"/>
        </dgm:presLayoutVars>
      </dgm:prSet>
      <dgm:spPr/>
    </dgm:pt>
    <dgm:pt modelId="{DC00EF08-695F-44E4-84C7-F4354C4174A5}" type="pres">
      <dgm:prSet presAssocID="{C075C99C-E658-4BBE-B4C2-3A7422AFD8D1}" presName="wedge1" presStyleLbl="node1" presStyleIdx="0" presStyleCnt="3"/>
      <dgm:spPr/>
    </dgm:pt>
    <dgm:pt modelId="{345EC0E2-98E0-47EF-AFB1-1101E9432988}" type="pres">
      <dgm:prSet presAssocID="{C075C99C-E658-4BBE-B4C2-3A7422AFD8D1}" presName="dummy1a" presStyleCnt="0"/>
      <dgm:spPr/>
    </dgm:pt>
    <dgm:pt modelId="{9FCC482F-0FD2-470C-948F-A72913DD5315}" type="pres">
      <dgm:prSet presAssocID="{C075C99C-E658-4BBE-B4C2-3A7422AFD8D1}" presName="dummy1b" presStyleCnt="0"/>
      <dgm:spPr/>
    </dgm:pt>
    <dgm:pt modelId="{68183F49-7B17-4C38-8468-425F0817012C}" type="pres">
      <dgm:prSet presAssocID="{C075C99C-E658-4BBE-B4C2-3A7422AFD8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E10F41E-F0FB-4D0F-9111-FAF5A1BF71C4}" type="pres">
      <dgm:prSet presAssocID="{C075C99C-E658-4BBE-B4C2-3A7422AFD8D1}" presName="wedge2" presStyleLbl="node1" presStyleIdx="1" presStyleCnt="3"/>
      <dgm:spPr/>
    </dgm:pt>
    <dgm:pt modelId="{8AF34B86-8FE9-4208-803A-EB905B5F0283}" type="pres">
      <dgm:prSet presAssocID="{C075C99C-E658-4BBE-B4C2-3A7422AFD8D1}" presName="dummy2a" presStyleCnt="0"/>
      <dgm:spPr/>
    </dgm:pt>
    <dgm:pt modelId="{4B5EF9ED-9840-4F08-8371-5E06754492C0}" type="pres">
      <dgm:prSet presAssocID="{C075C99C-E658-4BBE-B4C2-3A7422AFD8D1}" presName="dummy2b" presStyleCnt="0"/>
      <dgm:spPr/>
    </dgm:pt>
    <dgm:pt modelId="{39E7BA52-C271-4B20-92DD-E40C83FFCC08}" type="pres">
      <dgm:prSet presAssocID="{C075C99C-E658-4BBE-B4C2-3A7422AFD8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231F9CB-D189-497C-830A-E13E81F32F4B}" type="pres">
      <dgm:prSet presAssocID="{C075C99C-E658-4BBE-B4C2-3A7422AFD8D1}" presName="wedge3" presStyleLbl="node1" presStyleIdx="2" presStyleCnt="3" custScaleX="98287"/>
      <dgm:spPr/>
    </dgm:pt>
    <dgm:pt modelId="{63E1D494-36F1-48F9-A6A0-571C0080199C}" type="pres">
      <dgm:prSet presAssocID="{C075C99C-E658-4BBE-B4C2-3A7422AFD8D1}" presName="dummy3a" presStyleCnt="0"/>
      <dgm:spPr/>
    </dgm:pt>
    <dgm:pt modelId="{7815D48E-2C89-4449-8F85-52CAE600A4AD}" type="pres">
      <dgm:prSet presAssocID="{C075C99C-E658-4BBE-B4C2-3A7422AFD8D1}" presName="dummy3b" presStyleCnt="0"/>
      <dgm:spPr/>
    </dgm:pt>
    <dgm:pt modelId="{948A9C5F-B3A0-4DCE-A251-6927941578B8}" type="pres">
      <dgm:prSet presAssocID="{C075C99C-E658-4BBE-B4C2-3A7422AFD8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09941D-1A5F-4A4F-BA09-3931E175A313}" type="pres">
      <dgm:prSet presAssocID="{AFCDF253-9C3C-4B5F-992C-3A8777E8128B}" presName="arrowWedge1" presStyleLbl="fgSibTrans2D1" presStyleIdx="0" presStyleCnt="3" custScaleX="102684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</dgm:pt>
    <dgm:pt modelId="{69650E7D-7F7A-4A56-9058-7C16CEAF80A2}" type="pres">
      <dgm:prSet presAssocID="{F1C3A4D6-571D-41CA-B494-6BC4F81B83E8}" presName="arrowWedge2" presStyleLbl="fgSibTrans2D1" presStyleIdx="1" presStyleCnt="3"/>
      <dgm:spPr>
        <a:solidFill>
          <a:schemeClr val="accent6"/>
        </a:solidFill>
      </dgm:spPr>
    </dgm:pt>
    <dgm:pt modelId="{8EC7AFFD-9C40-4E78-B2FC-F8ABF19777F2}" type="pres">
      <dgm:prSet presAssocID="{F6112C25-67E2-417C-B701-5FF4A2DF33F9}" presName="arrowWedge3" presStyleLbl="fgSibTrans2D1" presStyleIdx="2" presStyleCnt="3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79196B0E-14E2-49A2-AB45-65DF3AD384A8}" type="presOf" srcId="{C075C99C-E658-4BBE-B4C2-3A7422AFD8D1}" destId="{DB9ED39A-1753-4DF5-AB10-AF7B1FE5E505}" srcOrd="0" destOrd="0" presId="urn:microsoft.com/office/officeart/2005/8/layout/cycle8"/>
    <dgm:cxn modelId="{C373721F-29DE-4326-A71B-93D68B8F21A8}" type="presOf" srcId="{31A762D0-F2AB-4E0B-8028-886990AE3448}" destId="{948A9C5F-B3A0-4DCE-A251-6927941578B8}" srcOrd="1" destOrd="0" presId="urn:microsoft.com/office/officeart/2005/8/layout/cycle8"/>
    <dgm:cxn modelId="{08188143-3A5F-4F17-8C22-7E6031F3CE77}" type="presOf" srcId="{F03336ED-857E-4989-A71E-2224D6280736}" destId="{39E7BA52-C271-4B20-92DD-E40C83FFCC08}" srcOrd="1" destOrd="0" presId="urn:microsoft.com/office/officeart/2005/8/layout/cycle8"/>
    <dgm:cxn modelId="{A509C349-848A-4E8C-84B0-0C87B3D53214}" type="presOf" srcId="{D3C56D38-9EE5-482B-B9EC-C433AC394BB9}" destId="{68183F49-7B17-4C38-8468-425F0817012C}" srcOrd="1" destOrd="0" presId="urn:microsoft.com/office/officeart/2005/8/layout/cycle8"/>
    <dgm:cxn modelId="{5B6B7253-77F2-48F5-86E0-92751288CC20}" type="presOf" srcId="{F03336ED-857E-4989-A71E-2224D6280736}" destId="{CE10F41E-F0FB-4D0F-9111-FAF5A1BF71C4}" srcOrd="0" destOrd="0" presId="urn:microsoft.com/office/officeart/2005/8/layout/cycle8"/>
    <dgm:cxn modelId="{05A5C69B-C964-4836-940F-FDE552531854}" srcId="{C075C99C-E658-4BBE-B4C2-3A7422AFD8D1}" destId="{31A762D0-F2AB-4E0B-8028-886990AE3448}" srcOrd="2" destOrd="0" parTransId="{8AE4F63C-7906-4DAF-B1ED-835CC23AC461}" sibTransId="{F6112C25-67E2-417C-B701-5FF4A2DF33F9}"/>
    <dgm:cxn modelId="{5E069BB1-D5A3-49C1-AE79-A87E93984529}" type="presOf" srcId="{31A762D0-F2AB-4E0B-8028-886990AE3448}" destId="{B231F9CB-D189-497C-830A-E13E81F32F4B}" srcOrd="0" destOrd="0" presId="urn:microsoft.com/office/officeart/2005/8/layout/cycle8"/>
    <dgm:cxn modelId="{0E9093BB-EE09-4C12-BB5D-14A72F9F6FEC}" type="presOf" srcId="{D3C56D38-9EE5-482B-B9EC-C433AC394BB9}" destId="{DC00EF08-695F-44E4-84C7-F4354C4174A5}" srcOrd="0" destOrd="0" presId="urn:microsoft.com/office/officeart/2005/8/layout/cycle8"/>
    <dgm:cxn modelId="{58BAA5C2-06D3-43CB-A50F-FEFFCACA7E59}" srcId="{C075C99C-E658-4BBE-B4C2-3A7422AFD8D1}" destId="{D3C56D38-9EE5-482B-B9EC-C433AC394BB9}" srcOrd="0" destOrd="0" parTransId="{FC86DD8D-5201-4036-BEFD-C8CCC06BAA74}" sibTransId="{AFCDF253-9C3C-4B5F-992C-3A8777E8128B}"/>
    <dgm:cxn modelId="{5F506FF2-29AE-406C-BFB1-6D3F2B1381B2}" srcId="{C075C99C-E658-4BBE-B4C2-3A7422AFD8D1}" destId="{F03336ED-857E-4989-A71E-2224D6280736}" srcOrd="1" destOrd="0" parTransId="{508DA352-1B3E-4BEF-9C11-59CBA1E26BAC}" sibTransId="{F1C3A4D6-571D-41CA-B494-6BC4F81B83E8}"/>
    <dgm:cxn modelId="{50AE84FD-CDAB-4251-BE88-BD5192E823C0}" type="presParOf" srcId="{DB9ED39A-1753-4DF5-AB10-AF7B1FE5E505}" destId="{DC00EF08-695F-44E4-84C7-F4354C4174A5}" srcOrd="0" destOrd="0" presId="urn:microsoft.com/office/officeart/2005/8/layout/cycle8"/>
    <dgm:cxn modelId="{B6400CD1-BA1B-47F1-906F-E59F3F8F944A}" type="presParOf" srcId="{DB9ED39A-1753-4DF5-AB10-AF7B1FE5E505}" destId="{345EC0E2-98E0-47EF-AFB1-1101E9432988}" srcOrd="1" destOrd="0" presId="urn:microsoft.com/office/officeart/2005/8/layout/cycle8"/>
    <dgm:cxn modelId="{F45BFED2-E66C-4A5F-A837-A589410E745A}" type="presParOf" srcId="{DB9ED39A-1753-4DF5-AB10-AF7B1FE5E505}" destId="{9FCC482F-0FD2-470C-948F-A72913DD5315}" srcOrd="2" destOrd="0" presId="urn:microsoft.com/office/officeart/2005/8/layout/cycle8"/>
    <dgm:cxn modelId="{66256A37-E0F2-4A2D-9944-A476FC4F4035}" type="presParOf" srcId="{DB9ED39A-1753-4DF5-AB10-AF7B1FE5E505}" destId="{68183F49-7B17-4C38-8468-425F0817012C}" srcOrd="3" destOrd="0" presId="urn:microsoft.com/office/officeart/2005/8/layout/cycle8"/>
    <dgm:cxn modelId="{EEA9274A-8F5E-4491-AC08-43EB2BC85020}" type="presParOf" srcId="{DB9ED39A-1753-4DF5-AB10-AF7B1FE5E505}" destId="{CE10F41E-F0FB-4D0F-9111-FAF5A1BF71C4}" srcOrd="4" destOrd="0" presId="urn:microsoft.com/office/officeart/2005/8/layout/cycle8"/>
    <dgm:cxn modelId="{C6D7C702-F97D-4065-AC32-9283C2711B36}" type="presParOf" srcId="{DB9ED39A-1753-4DF5-AB10-AF7B1FE5E505}" destId="{8AF34B86-8FE9-4208-803A-EB905B5F0283}" srcOrd="5" destOrd="0" presId="urn:microsoft.com/office/officeart/2005/8/layout/cycle8"/>
    <dgm:cxn modelId="{53CEC509-D8C4-4837-9B78-E59B13286809}" type="presParOf" srcId="{DB9ED39A-1753-4DF5-AB10-AF7B1FE5E505}" destId="{4B5EF9ED-9840-4F08-8371-5E06754492C0}" srcOrd="6" destOrd="0" presId="urn:microsoft.com/office/officeart/2005/8/layout/cycle8"/>
    <dgm:cxn modelId="{A5EC8EA3-EF4A-4DD7-BA84-583F7ACF989A}" type="presParOf" srcId="{DB9ED39A-1753-4DF5-AB10-AF7B1FE5E505}" destId="{39E7BA52-C271-4B20-92DD-E40C83FFCC08}" srcOrd="7" destOrd="0" presId="urn:microsoft.com/office/officeart/2005/8/layout/cycle8"/>
    <dgm:cxn modelId="{221FEBD2-F21A-4947-8DC8-F518CD033712}" type="presParOf" srcId="{DB9ED39A-1753-4DF5-AB10-AF7B1FE5E505}" destId="{B231F9CB-D189-497C-830A-E13E81F32F4B}" srcOrd="8" destOrd="0" presId="urn:microsoft.com/office/officeart/2005/8/layout/cycle8"/>
    <dgm:cxn modelId="{B18C1A1C-A912-4934-BE67-8FB9E1B64051}" type="presParOf" srcId="{DB9ED39A-1753-4DF5-AB10-AF7B1FE5E505}" destId="{63E1D494-36F1-48F9-A6A0-571C0080199C}" srcOrd="9" destOrd="0" presId="urn:microsoft.com/office/officeart/2005/8/layout/cycle8"/>
    <dgm:cxn modelId="{5312A5A5-9377-4F98-8F7E-65C9EE2DF572}" type="presParOf" srcId="{DB9ED39A-1753-4DF5-AB10-AF7B1FE5E505}" destId="{7815D48E-2C89-4449-8F85-52CAE600A4AD}" srcOrd="10" destOrd="0" presId="urn:microsoft.com/office/officeart/2005/8/layout/cycle8"/>
    <dgm:cxn modelId="{166CE37D-F952-47F6-94C6-6C767571707E}" type="presParOf" srcId="{DB9ED39A-1753-4DF5-AB10-AF7B1FE5E505}" destId="{948A9C5F-B3A0-4DCE-A251-6927941578B8}" srcOrd="11" destOrd="0" presId="urn:microsoft.com/office/officeart/2005/8/layout/cycle8"/>
    <dgm:cxn modelId="{F81A04E5-ADEA-42EA-9178-81D1B98DFDA6}" type="presParOf" srcId="{DB9ED39A-1753-4DF5-AB10-AF7B1FE5E505}" destId="{B809941D-1A5F-4A4F-BA09-3931E175A313}" srcOrd="12" destOrd="0" presId="urn:microsoft.com/office/officeart/2005/8/layout/cycle8"/>
    <dgm:cxn modelId="{313E3AF2-C328-4648-8DE3-1B6F6D159112}" type="presParOf" srcId="{DB9ED39A-1753-4DF5-AB10-AF7B1FE5E505}" destId="{69650E7D-7F7A-4A56-9058-7C16CEAF80A2}" srcOrd="13" destOrd="0" presId="urn:microsoft.com/office/officeart/2005/8/layout/cycle8"/>
    <dgm:cxn modelId="{DAAB8A94-A3E9-4239-8BEC-E132D54E10BE}" type="presParOf" srcId="{DB9ED39A-1753-4DF5-AB10-AF7B1FE5E505}" destId="{8EC7AFFD-9C40-4E78-B2FC-F8ABF19777F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CEE64-1FE0-44D4-A0E7-FE2EE6EC4A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52F67C-C44A-4E5E-BD91-DF7B60965704}">
      <dgm:prSet phldrT="[Text]" custT="1"/>
      <dgm:spPr>
        <a:xfrm>
          <a:off x="397840" y="260824"/>
          <a:ext cx="7267232" cy="52145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terwujudnya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peningkatan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mutu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id-ID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proses dan hasil belajar siswa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secara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terus-menerus</a:t>
          </a:r>
          <a:r>
            <a:rPr lang="id-ID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  <a:endParaRPr lang="en-US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361C77-6657-4907-B4D1-AC12FE675A39}" type="parTrans" cxnId="{79D31A36-B30C-4A8B-A313-6F0618A0A2BA}">
      <dgm:prSet/>
      <dgm:spPr/>
      <dgm:t>
        <a:bodyPr/>
        <a:lstStyle/>
        <a:p>
          <a:endParaRPr lang="en-US"/>
        </a:p>
      </dgm:t>
    </dgm:pt>
    <dgm:pt modelId="{A0F0542A-D366-4670-BE66-36077BACD8DF}" type="sibTrans" cxnId="{79D31A36-B30C-4A8B-A313-6F0618A0A2BA}">
      <dgm:prSet/>
      <dgm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40E3F92-357F-4789-84E0-8FE4C3B1F43A}">
      <dgm:prSet phldrT="[Text]" custT="1"/>
      <dgm:spPr>
        <a:xfrm>
          <a:off x="826770" y="1042903"/>
          <a:ext cx="6838302" cy="52145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tersedianya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dan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agen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perubahan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</a:p>
      </dgm:t>
    </dgm:pt>
    <dgm:pt modelId="{6DF41190-5F62-4F80-B05D-228714D35E62}" type="parTrans" cxnId="{3C0DFD1F-2FCB-4498-B507-262C60E29F07}">
      <dgm:prSet/>
      <dgm:spPr/>
      <dgm:t>
        <a:bodyPr/>
        <a:lstStyle/>
        <a:p>
          <a:endParaRPr lang="en-US"/>
        </a:p>
      </dgm:t>
    </dgm:pt>
    <dgm:pt modelId="{92407AF3-74D2-475D-BD9D-FBCE2304AB7C}" type="sibTrans" cxnId="{3C0DFD1F-2FCB-4498-B507-262C60E29F07}">
      <dgm:prSet/>
      <dgm:spPr/>
      <dgm:t>
        <a:bodyPr/>
        <a:lstStyle/>
        <a:p>
          <a:endParaRPr lang="en-US"/>
        </a:p>
      </dgm:t>
    </dgm:pt>
    <dgm:pt modelId="{5E06B3E3-E80E-47F4-980D-D97F2053E630}">
      <dgm:prSet phldrT="[Text]" custT="1"/>
      <dgm:spPr>
        <a:xfrm>
          <a:off x="1022909" y="1824982"/>
          <a:ext cx="6642163" cy="52145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terkoordinasinya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warga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id-ID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 dalam mewujudkan 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</a:t>
          </a:r>
          <a:r>
            <a:rPr lang="id-ID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</a:p>
      </dgm:t>
    </dgm:pt>
    <dgm:pt modelId="{D8CAF301-0C93-43B3-8EAC-C4014DB18084}" type="parTrans" cxnId="{BE1DE524-90C8-4C47-9F7C-34618D48C14C}">
      <dgm:prSet/>
      <dgm:spPr/>
      <dgm:t>
        <a:bodyPr/>
        <a:lstStyle/>
        <a:p>
          <a:endParaRPr lang="en-US"/>
        </a:p>
      </dgm:t>
    </dgm:pt>
    <dgm:pt modelId="{7EF2DE86-2A0F-4F6E-99C8-0CCDB3B7BE23}" type="sibTrans" cxnId="{BE1DE524-90C8-4C47-9F7C-34618D48C14C}">
      <dgm:prSet/>
      <dgm:spPr/>
      <dgm:t>
        <a:bodyPr/>
        <a:lstStyle/>
        <a:p>
          <a:endParaRPr lang="en-US"/>
        </a:p>
      </dgm:t>
    </dgm:pt>
    <dgm:pt modelId="{0E29CB46-79CE-424E-AD69-EDAA0590F499}">
      <dgm:prSet phldrT="[Text]" custT="1"/>
      <dgm:spPr>
        <a:xfrm>
          <a:off x="1022909" y="2606565"/>
          <a:ext cx="6642163" cy="52145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terberdayakannya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guru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secara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optimal; </a:t>
          </a:r>
        </a:p>
      </dgm:t>
    </dgm:pt>
    <dgm:pt modelId="{C169A8FD-105E-4852-83AF-7E122DF9CCB9}" type="parTrans" cxnId="{61F257BC-E903-4847-A5EE-30D915CDCC88}">
      <dgm:prSet/>
      <dgm:spPr/>
      <dgm:t>
        <a:bodyPr/>
        <a:lstStyle/>
        <a:p>
          <a:endParaRPr lang="en-US"/>
        </a:p>
      </dgm:t>
    </dgm:pt>
    <dgm:pt modelId="{CD0EA867-A064-4D6D-9E30-8C47CA10162A}" type="sibTrans" cxnId="{61F257BC-E903-4847-A5EE-30D915CDCC88}">
      <dgm:prSet/>
      <dgm:spPr/>
      <dgm:t>
        <a:bodyPr/>
        <a:lstStyle/>
        <a:p>
          <a:endParaRPr lang="en-US"/>
        </a:p>
      </dgm:t>
    </dgm:pt>
    <dgm:pt modelId="{0E165379-209E-49DB-8590-EB4D20D63244}">
      <dgm:prSet phldrT="[Text]" custT="1"/>
      <dgm:spPr>
        <a:xfrm>
          <a:off x="826770" y="3388644"/>
          <a:ext cx="6838302" cy="52145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terbinanya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pengembangan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karier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guru; </a:t>
          </a:r>
        </a:p>
      </dgm:t>
    </dgm:pt>
    <dgm:pt modelId="{A46CC2DF-1129-4342-88C0-871E2D0DCCFA}" type="parTrans" cxnId="{1AF7FCF0-2F10-403C-82A9-BB62020C5552}">
      <dgm:prSet/>
      <dgm:spPr/>
      <dgm:t>
        <a:bodyPr/>
        <a:lstStyle/>
        <a:p>
          <a:endParaRPr lang="en-US"/>
        </a:p>
      </dgm:t>
    </dgm:pt>
    <dgm:pt modelId="{A70BD9FC-730A-43FD-ADBB-AA2C1B3CBC15}" type="sibTrans" cxnId="{1AF7FCF0-2F10-403C-82A9-BB62020C5552}">
      <dgm:prSet/>
      <dgm:spPr/>
      <dgm:t>
        <a:bodyPr/>
        <a:lstStyle/>
        <a:p>
          <a:endParaRPr lang="en-US"/>
        </a:p>
      </dgm:t>
    </dgm:pt>
    <dgm:pt modelId="{07A15134-6954-446D-BDE7-D9868444A1DB}">
      <dgm:prSet phldrT="[Text]" custT="1"/>
      <dgm:spPr>
        <a:xfrm>
          <a:off x="397840" y="4170723"/>
          <a:ext cx="7267232" cy="52145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tingginya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kinerja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 </a:t>
          </a:r>
        </a:p>
      </dgm:t>
    </dgm:pt>
    <dgm:pt modelId="{D08F3C27-76AC-4596-B7ED-E213BB246BE0}" type="parTrans" cxnId="{456DA091-908B-4EAA-B4F5-DBD9B7CA3D60}">
      <dgm:prSet/>
      <dgm:spPr/>
      <dgm:t>
        <a:bodyPr/>
        <a:lstStyle/>
        <a:p>
          <a:endParaRPr lang="en-US"/>
        </a:p>
      </dgm:t>
    </dgm:pt>
    <dgm:pt modelId="{5FDF59E9-8D01-46BE-B09F-3184016B69FE}" type="sibTrans" cxnId="{456DA091-908B-4EAA-B4F5-DBD9B7CA3D60}">
      <dgm:prSet/>
      <dgm:spPr/>
      <dgm:t>
        <a:bodyPr/>
        <a:lstStyle/>
        <a:p>
          <a:endParaRPr lang="en-US"/>
        </a:p>
      </dgm:t>
    </dgm:pt>
    <dgm:pt modelId="{AC595B8E-4C58-4AB0-A3C8-46C107653753}" type="pres">
      <dgm:prSet presAssocID="{3E7CEE64-1FE0-44D4-A0E7-FE2EE6EC4A1B}" presName="Name0" presStyleCnt="0">
        <dgm:presLayoutVars>
          <dgm:chMax val="7"/>
          <dgm:chPref val="7"/>
          <dgm:dir/>
        </dgm:presLayoutVars>
      </dgm:prSet>
      <dgm:spPr/>
    </dgm:pt>
    <dgm:pt modelId="{89D702A8-FF1E-4EC5-B9F5-CA22D44A0A4C}" type="pres">
      <dgm:prSet presAssocID="{3E7CEE64-1FE0-44D4-A0E7-FE2EE6EC4A1B}" presName="Name1" presStyleCnt="0"/>
      <dgm:spPr/>
    </dgm:pt>
    <dgm:pt modelId="{2F40D9C0-3D40-4C9C-9137-9B8A19A38296}" type="pres">
      <dgm:prSet presAssocID="{3E7CEE64-1FE0-44D4-A0E7-FE2EE6EC4A1B}" presName="cycle" presStyleCnt="0"/>
      <dgm:spPr/>
    </dgm:pt>
    <dgm:pt modelId="{3FB3F0B8-748F-4531-A74F-8FC4E0089E89}" type="pres">
      <dgm:prSet presAssocID="{3E7CEE64-1FE0-44D4-A0E7-FE2EE6EC4A1B}" presName="srcNode" presStyleLbl="node1" presStyleIdx="0" presStyleCnt="6"/>
      <dgm:spPr/>
    </dgm:pt>
    <dgm:pt modelId="{C563F55E-DAD3-45F4-9C8B-1FF88D7AA5B0}" type="pres">
      <dgm:prSet presAssocID="{3E7CEE64-1FE0-44D4-A0E7-FE2EE6EC4A1B}" presName="conn" presStyleLbl="parChTrans1D2" presStyleIdx="0" presStyleCnt="1"/>
      <dgm:spPr/>
    </dgm:pt>
    <dgm:pt modelId="{4CABF4D0-6170-4BAA-9461-0A9A9881933E}" type="pres">
      <dgm:prSet presAssocID="{3E7CEE64-1FE0-44D4-A0E7-FE2EE6EC4A1B}" presName="extraNode" presStyleLbl="node1" presStyleIdx="0" presStyleCnt="6"/>
      <dgm:spPr/>
    </dgm:pt>
    <dgm:pt modelId="{D345F7CD-C23C-4CA6-8BE4-3E577F9DA1AA}" type="pres">
      <dgm:prSet presAssocID="{3E7CEE64-1FE0-44D4-A0E7-FE2EE6EC4A1B}" presName="dstNode" presStyleLbl="node1" presStyleIdx="0" presStyleCnt="6"/>
      <dgm:spPr/>
    </dgm:pt>
    <dgm:pt modelId="{2170C63C-F8A1-49CB-9334-625C178C7E26}" type="pres">
      <dgm:prSet presAssocID="{FF52F67C-C44A-4E5E-BD91-DF7B60965704}" presName="text_1" presStyleLbl="node1" presStyleIdx="0" presStyleCnt="6">
        <dgm:presLayoutVars>
          <dgm:bulletEnabled val="1"/>
        </dgm:presLayoutVars>
      </dgm:prSet>
      <dgm:spPr/>
    </dgm:pt>
    <dgm:pt modelId="{EA3A2EDB-8D41-45E9-B69B-EF8D656E3DDC}" type="pres">
      <dgm:prSet presAssocID="{FF52F67C-C44A-4E5E-BD91-DF7B60965704}" presName="accent_1" presStyleCnt="0"/>
      <dgm:spPr/>
    </dgm:pt>
    <dgm:pt modelId="{C8AD2758-DFD5-4DFD-82DF-9AF6E09E0BBB}" type="pres">
      <dgm:prSet presAssocID="{FF52F67C-C44A-4E5E-BD91-DF7B60965704}" presName="accentRepeatNode" presStyleLbl="solidFgAcc1" presStyleIdx="0" presStyleCnt="6"/>
      <dgm:spPr>
        <a:xfrm>
          <a:off x="71933" y="195643"/>
          <a:ext cx="651814" cy="65181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F0AD03C-2993-4DAA-AEEF-2486AAE43241}" type="pres">
      <dgm:prSet presAssocID="{B40E3F92-357F-4789-84E0-8FE4C3B1F43A}" presName="text_2" presStyleLbl="node1" presStyleIdx="1" presStyleCnt="6">
        <dgm:presLayoutVars>
          <dgm:bulletEnabled val="1"/>
        </dgm:presLayoutVars>
      </dgm:prSet>
      <dgm:spPr/>
    </dgm:pt>
    <dgm:pt modelId="{CFF1C9F9-069C-4091-BE8A-E30706B53B3A}" type="pres">
      <dgm:prSet presAssocID="{B40E3F92-357F-4789-84E0-8FE4C3B1F43A}" presName="accent_2" presStyleCnt="0"/>
      <dgm:spPr/>
    </dgm:pt>
    <dgm:pt modelId="{AF248E5F-0092-46CC-A388-D78021D348E6}" type="pres">
      <dgm:prSet presAssocID="{B40E3F92-357F-4789-84E0-8FE4C3B1F43A}" presName="accentRepeatNode" presStyleLbl="solidFgAcc1" presStyleIdx="1" presStyleCnt="6"/>
      <dgm:spPr>
        <a:xfrm>
          <a:off x="500862" y="977722"/>
          <a:ext cx="651814" cy="65181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8402BA3-087D-4E59-885D-D5D2ED36B707}" type="pres">
      <dgm:prSet presAssocID="{5E06B3E3-E80E-47F4-980D-D97F2053E630}" presName="text_3" presStyleLbl="node1" presStyleIdx="2" presStyleCnt="6">
        <dgm:presLayoutVars>
          <dgm:bulletEnabled val="1"/>
        </dgm:presLayoutVars>
      </dgm:prSet>
      <dgm:spPr/>
    </dgm:pt>
    <dgm:pt modelId="{1FC4C04E-C319-4662-AA34-E5E1D5818F3A}" type="pres">
      <dgm:prSet presAssocID="{5E06B3E3-E80E-47F4-980D-D97F2053E630}" presName="accent_3" presStyleCnt="0"/>
      <dgm:spPr/>
    </dgm:pt>
    <dgm:pt modelId="{E99A716E-FD9E-48F4-8800-96142210E384}" type="pres">
      <dgm:prSet presAssocID="{5E06B3E3-E80E-47F4-980D-D97F2053E630}" presName="accentRepeatNode" presStyleLbl="solidFgAcc1" presStyleIdx="2" presStyleCnt="6"/>
      <dgm:spPr>
        <a:xfrm>
          <a:off x="697001" y="1759800"/>
          <a:ext cx="651814" cy="65181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982651D-8C9B-4EB4-AC3A-DEFC11F4E3DA}" type="pres">
      <dgm:prSet presAssocID="{0E29CB46-79CE-424E-AD69-EDAA0590F499}" presName="text_4" presStyleLbl="node1" presStyleIdx="3" presStyleCnt="6">
        <dgm:presLayoutVars>
          <dgm:bulletEnabled val="1"/>
        </dgm:presLayoutVars>
      </dgm:prSet>
      <dgm:spPr/>
    </dgm:pt>
    <dgm:pt modelId="{E93975B5-379C-4F2E-A147-BE3ED9F4C6E5}" type="pres">
      <dgm:prSet presAssocID="{0E29CB46-79CE-424E-AD69-EDAA0590F499}" presName="accent_4" presStyleCnt="0"/>
      <dgm:spPr/>
    </dgm:pt>
    <dgm:pt modelId="{2CA9BB73-8F5B-4501-9338-4C60E37561D1}" type="pres">
      <dgm:prSet presAssocID="{0E29CB46-79CE-424E-AD69-EDAA0590F499}" presName="accentRepeatNode" presStyleLbl="solidFgAcc1" presStyleIdx="3" presStyleCnt="6"/>
      <dgm:spPr>
        <a:xfrm>
          <a:off x="697001" y="2541384"/>
          <a:ext cx="651814" cy="65181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2310596-2B01-4C8D-A688-9EE1FEF75AA8}" type="pres">
      <dgm:prSet presAssocID="{0E165379-209E-49DB-8590-EB4D20D63244}" presName="text_5" presStyleLbl="node1" presStyleIdx="4" presStyleCnt="6">
        <dgm:presLayoutVars>
          <dgm:bulletEnabled val="1"/>
        </dgm:presLayoutVars>
      </dgm:prSet>
      <dgm:spPr/>
    </dgm:pt>
    <dgm:pt modelId="{EFC00C43-467D-4A6E-B455-C5B000BDAA2E}" type="pres">
      <dgm:prSet presAssocID="{0E165379-209E-49DB-8590-EB4D20D63244}" presName="accent_5" presStyleCnt="0"/>
      <dgm:spPr/>
    </dgm:pt>
    <dgm:pt modelId="{06B9BF62-486B-46FA-8495-9C1C85671571}" type="pres">
      <dgm:prSet presAssocID="{0E165379-209E-49DB-8590-EB4D20D63244}" presName="accentRepeatNode" presStyleLbl="solidFgAcc1" presStyleIdx="4" presStyleCnt="6"/>
      <dgm:spPr>
        <a:xfrm>
          <a:off x="500862" y="3323463"/>
          <a:ext cx="651814" cy="65181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315E9D8-D7B4-41AF-A4AF-6C219F84F994}" type="pres">
      <dgm:prSet presAssocID="{07A15134-6954-446D-BDE7-D9868444A1DB}" presName="text_6" presStyleLbl="node1" presStyleIdx="5" presStyleCnt="6">
        <dgm:presLayoutVars>
          <dgm:bulletEnabled val="1"/>
        </dgm:presLayoutVars>
      </dgm:prSet>
      <dgm:spPr/>
    </dgm:pt>
    <dgm:pt modelId="{AA62A9B6-9F7F-4ABD-9F58-3D247DD0C30E}" type="pres">
      <dgm:prSet presAssocID="{07A15134-6954-446D-BDE7-D9868444A1DB}" presName="accent_6" presStyleCnt="0"/>
      <dgm:spPr/>
    </dgm:pt>
    <dgm:pt modelId="{61BF86BA-BBE2-4218-A2DA-3FCFA208CA4C}" type="pres">
      <dgm:prSet presAssocID="{07A15134-6954-446D-BDE7-D9868444A1DB}" presName="accentRepeatNode" presStyleLbl="solidFgAcc1" presStyleIdx="5" presStyleCnt="6"/>
      <dgm:spPr>
        <a:xfrm>
          <a:off x="71933" y="4105541"/>
          <a:ext cx="651814" cy="65181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3C0DFD1F-2FCB-4498-B507-262C60E29F07}" srcId="{3E7CEE64-1FE0-44D4-A0E7-FE2EE6EC4A1B}" destId="{B40E3F92-357F-4789-84E0-8FE4C3B1F43A}" srcOrd="1" destOrd="0" parTransId="{6DF41190-5F62-4F80-B05D-228714D35E62}" sibTransId="{92407AF3-74D2-475D-BD9D-FBCE2304AB7C}"/>
    <dgm:cxn modelId="{BE1DE524-90C8-4C47-9F7C-34618D48C14C}" srcId="{3E7CEE64-1FE0-44D4-A0E7-FE2EE6EC4A1B}" destId="{5E06B3E3-E80E-47F4-980D-D97F2053E630}" srcOrd="2" destOrd="0" parTransId="{D8CAF301-0C93-43B3-8EAC-C4014DB18084}" sibTransId="{7EF2DE86-2A0F-4F6E-99C8-0CCDB3B7BE23}"/>
    <dgm:cxn modelId="{1F5D072B-C352-4378-AC4B-7830286817FA}" type="presOf" srcId="{5E06B3E3-E80E-47F4-980D-D97F2053E630}" destId="{E8402BA3-087D-4E59-885D-D5D2ED36B707}" srcOrd="0" destOrd="0" presId="urn:microsoft.com/office/officeart/2008/layout/VerticalCurvedList"/>
    <dgm:cxn modelId="{79D31A36-B30C-4A8B-A313-6F0618A0A2BA}" srcId="{3E7CEE64-1FE0-44D4-A0E7-FE2EE6EC4A1B}" destId="{FF52F67C-C44A-4E5E-BD91-DF7B60965704}" srcOrd="0" destOrd="0" parTransId="{22361C77-6657-4907-B4D1-AC12FE675A39}" sibTransId="{A0F0542A-D366-4670-BE66-36077BACD8DF}"/>
    <dgm:cxn modelId="{E3593571-CE1A-4388-9DA1-04F869BF4EE4}" type="presOf" srcId="{A0F0542A-D366-4670-BE66-36077BACD8DF}" destId="{C563F55E-DAD3-45F4-9C8B-1FF88D7AA5B0}" srcOrd="0" destOrd="0" presId="urn:microsoft.com/office/officeart/2008/layout/VerticalCurvedList"/>
    <dgm:cxn modelId="{9A062991-6DFC-4397-8B79-737814CACF30}" type="presOf" srcId="{3E7CEE64-1FE0-44D4-A0E7-FE2EE6EC4A1B}" destId="{AC595B8E-4C58-4AB0-A3C8-46C107653753}" srcOrd="0" destOrd="0" presId="urn:microsoft.com/office/officeart/2008/layout/VerticalCurvedList"/>
    <dgm:cxn modelId="{456DA091-908B-4EAA-B4F5-DBD9B7CA3D60}" srcId="{3E7CEE64-1FE0-44D4-A0E7-FE2EE6EC4A1B}" destId="{07A15134-6954-446D-BDE7-D9868444A1DB}" srcOrd="5" destOrd="0" parTransId="{D08F3C27-76AC-4596-B7ED-E213BB246BE0}" sibTransId="{5FDF59E9-8D01-46BE-B09F-3184016B69FE}"/>
    <dgm:cxn modelId="{E6ADF898-9C03-4B6F-A09A-B42108776BA5}" type="presOf" srcId="{07A15134-6954-446D-BDE7-D9868444A1DB}" destId="{6315E9D8-D7B4-41AF-A4AF-6C219F84F994}" srcOrd="0" destOrd="0" presId="urn:microsoft.com/office/officeart/2008/layout/VerticalCurvedList"/>
    <dgm:cxn modelId="{585449A8-D8ED-4C4F-B655-E01A069F9362}" type="presOf" srcId="{FF52F67C-C44A-4E5E-BD91-DF7B60965704}" destId="{2170C63C-F8A1-49CB-9334-625C178C7E26}" srcOrd="0" destOrd="0" presId="urn:microsoft.com/office/officeart/2008/layout/VerticalCurvedList"/>
    <dgm:cxn modelId="{61F257BC-E903-4847-A5EE-30D915CDCC88}" srcId="{3E7CEE64-1FE0-44D4-A0E7-FE2EE6EC4A1B}" destId="{0E29CB46-79CE-424E-AD69-EDAA0590F499}" srcOrd="3" destOrd="0" parTransId="{C169A8FD-105E-4852-83AF-7E122DF9CCB9}" sibTransId="{CD0EA867-A064-4D6D-9E30-8C47CA10162A}"/>
    <dgm:cxn modelId="{787DE8D6-46ED-4B1D-BD80-BAE29E7CD812}" type="presOf" srcId="{0E29CB46-79CE-424E-AD69-EDAA0590F499}" destId="{3982651D-8C9B-4EB4-AC3A-DEFC11F4E3DA}" srcOrd="0" destOrd="0" presId="urn:microsoft.com/office/officeart/2008/layout/VerticalCurvedList"/>
    <dgm:cxn modelId="{10F1ACE0-E2AB-40FA-9A2A-F776A071758C}" type="presOf" srcId="{0E165379-209E-49DB-8590-EB4D20D63244}" destId="{B2310596-2B01-4C8D-A688-9EE1FEF75AA8}" srcOrd="0" destOrd="0" presId="urn:microsoft.com/office/officeart/2008/layout/VerticalCurvedList"/>
    <dgm:cxn modelId="{1AF7FCF0-2F10-403C-82A9-BB62020C5552}" srcId="{3E7CEE64-1FE0-44D4-A0E7-FE2EE6EC4A1B}" destId="{0E165379-209E-49DB-8590-EB4D20D63244}" srcOrd="4" destOrd="0" parTransId="{A46CC2DF-1129-4342-88C0-871E2D0DCCFA}" sibTransId="{A70BD9FC-730A-43FD-ADBB-AA2C1B3CBC15}"/>
    <dgm:cxn modelId="{DC548AF9-2584-48A7-A834-FDA23C000FEE}" type="presOf" srcId="{B40E3F92-357F-4789-84E0-8FE4C3B1F43A}" destId="{5F0AD03C-2993-4DAA-AEEF-2486AAE43241}" srcOrd="0" destOrd="0" presId="urn:microsoft.com/office/officeart/2008/layout/VerticalCurvedList"/>
    <dgm:cxn modelId="{8E5AD0C1-5550-4706-B44B-FDDD5D55E2FD}" type="presParOf" srcId="{AC595B8E-4C58-4AB0-A3C8-46C107653753}" destId="{89D702A8-FF1E-4EC5-B9F5-CA22D44A0A4C}" srcOrd="0" destOrd="0" presId="urn:microsoft.com/office/officeart/2008/layout/VerticalCurvedList"/>
    <dgm:cxn modelId="{C21E9226-2E4E-4449-A630-3AD791D51B2E}" type="presParOf" srcId="{89D702A8-FF1E-4EC5-B9F5-CA22D44A0A4C}" destId="{2F40D9C0-3D40-4C9C-9137-9B8A19A38296}" srcOrd="0" destOrd="0" presId="urn:microsoft.com/office/officeart/2008/layout/VerticalCurvedList"/>
    <dgm:cxn modelId="{CEC13195-A42F-45CB-A5FA-20F63AFB18CE}" type="presParOf" srcId="{2F40D9C0-3D40-4C9C-9137-9B8A19A38296}" destId="{3FB3F0B8-748F-4531-A74F-8FC4E0089E89}" srcOrd="0" destOrd="0" presId="urn:microsoft.com/office/officeart/2008/layout/VerticalCurvedList"/>
    <dgm:cxn modelId="{C0464FF3-DF00-418B-B020-F02B52531FF3}" type="presParOf" srcId="{2F40D9C0-3D40-4C9C-9137-9B8A19A38296}" destId="{C563F55E-DAD3-45F4-9C8B-1FF88D7AA5B0}" srcOrd="1" destOrd="0" presId="urn:microsoft.com/office/officeart/2008/layout/VerticalCurvedList"/>
    <dgm:cxn modelId="{1C919BEF-123A-403E-B4D2-42BDD60E2BB7}" type="presParOf" srcId="{2F40D9C0-3D40-4C9C-9137-9B8A19A38296}" destId="{4CABF4D0-6170-4BAA-9461-0A9A9881933E}" srcOrd="2" destOrd="0" presId="urn:microsoft.com/office/officeart/2008/layout/VerticalCurvedList"/>
    <dgm:cxn modelId="{2C829A74-5F16-4E5C-8CDC-D14AA34AB7EC}" type="presParOf" srcId="{2F40D9C0-3D40-4C9C-9137-9B8A19A38296}" destId="{D345F7CD-C23C-4CA6-8BE4-3E577F9DA1AA}" srcOrd="3" destOrd="0" presId="urn:microsoft.com/office/officeart/2008/layout/VerticalCurvedList"/>
    <dgm:cxn modelId="{8A436543-FBF2-4587-B0B3-AA1DCA727ACD}" type="presParOf" srcId="{89D702A8-FF1E-4EC5-B9F5-CA22D44A0A4C}" destId="{2170C63C-F8A1-49CB-9334-625C178C7E26}" srcOrd="1" destOrd="0" presId="urn:microsoft.com/office/officeart/2008/layout/VerticalCurvedList"/>
    <dgm:cxn modelId="{855D099A-E14D-4007-94E3-72642AF24DDE}" type="presParOf" srcId="{89D702A8-FF1E-4EC5-B9F5-CA22D44A0A4C}" destId="{EA3A2EDB-8D41-45E9-B69B-EF8D656E3DDC}" srcOrd="2" destOrd="0" presId="urn:microsoft.com/office/officeart/2008/layout/VerticalCurvedList"/>
    <dgm:cxn modelId="{F59D320B-1DB7-404C-B42C-ED32624209B2}" type="presParOf" srcId="{EA3A2EDB-8D41-45E9-B69B-EF8D656E3DDC}" destId="{C8AD2758-DFD5-4DFD-82DF-9AF6E09E0BBB}" srcOrd="0" destOrd="0" presId="urn:microsoft.com/office/officeart/2008/layout/VerticalCurvedList"/>
    <dgm:cxn modelId="{5113E948-2B2F-4A11-949E-A845499FB3EB}" type="presParOf" srcId="{89D702A8-FF1E-4EC5-B9F5-CA22D44A0A4C}" destId="{5F0AD03C-2993-4DAA-AEEF-2486AAE43241}" srcOrd="3" destOrd="0" presId="urn:microsoft.com/office/officeart/2008/layout/VerticalCurvedList"/>
    <dgm:cxn modelId="{9E069090-133E-47B0-B23A-670BB7CBBEFC}" type="presParOf" srcId="{89D702A8-FF1E-4EC5-B9F5-CA22D44A0A4C}" destId="{CFF1C9F9-069C-4091-BE8A-E30706B53B3A}" srcOrd="4" destOrd="0" presId="urn:microsoft.com/office/officeart/2008/layout/VerticalCurvedList"/>
    <dgm:cxn modelId="{8E071D49-0865-470B-B4DF-F4C43FDD11CA}" type="presParOf" srcId="{CFF1C9F9-069C-4091-BE8A-E30706B53B3A}" destId="{AF248E5F-0092-46CC-A388-D78021D348E6}" srcOrd="0" destOrd="0" presId="urn:microsoft.com/office/officeart/2008/layout/VerticalCurvedList"/>
    <dgm:cxn modelId="{89671FA1-70A2-4008-839E-4DABE4710CC1}" type="presParOf" srcId="{89D702A8-FF1E-4EC5-B9F5-CA22D44A0A4C}" destId="{E8402BA3-087D-4E59-885D-D5D2ED36B707}" srcOrd="5" destOrd="0" presId="urn:microsoft.com/office/officeart/2008/layout/VerticalCurvedList"/>
    <dgm:cxn modelId="{5ADA8571-575B-41DE-BA9C-AB204B8C6DA3}" type="presParOf" srcId="{89D702A8-FF1E-4EC5-B9F5-CA22D44A0A4C}" destId="{1FC4C04E-C319-4662-AA34-E5E1D5818F3A}" srcOrd="6" destOrd="0" presId="urn:microsoft.com/office/officeart/2008/layout/VerticalCurvedList"/>
    <dgm:cxn modelId="{1E1171E8-8D40-4755-B76F-B929547CA9D6}" type="presParOf" srcId="{1FC4C04E-C319-4662-AA34-E5E1D5818F3A}" destId="{E99A716E-FD9E-48F4-8800-96142210E384}" srcOrd="0" destOrd="0" presId="urn:microsoft.com/office/officeart/2008/layout/VerticalCurvedList"/>
    <dgm:cxn modelId="{8BF1D774-E319-418A-9C60-9766DDAFB191}" type="presParOf" srcId="{89D702A8-FF1E-4EC5-B9F5-CA22D44A0A4C}" destId="{3982651D-8C9B-4EB4-AC3A-DEFC11F4E3DA}" srcOrd="7" destOrd="0" presId="urn:microsoft.com/office/officeart/2008/layout/VerticalCurvedList"/>
    <dgm:cxn modelId="{39863694-29EE-48E3-B1F9-D8029CDC4758}" type="presParOf" srcId="{89D702A8-FF1E-4EC5-B9F5-CA22D44A0A4C}" destId="{E93975B5-379C-4F2E-A147-BE3ED9F4C6E5}" srcOrd="8" destOrd="0" presId="urn:microsoft.com/office/officeart/2008/layout/VerticalCurvedList"/>
    <dgm:cxn modelId="{48FBECBE-6B00-46E3-BCAC-39CE9F30D368}" type="presParOf" srcId="{E93975B5-379C-4F2E-A147-BE3ED9F4C6E5}" destId="{2CA9BB73-8F5B-4501-9338-4C60E37561D1}" srcOrd="0" destOrd="0" presId="urn:microsoft.com/office/officeart/2008/layout/VerticalCurvedList"/>
    <dgm:cxn modelId="{8F218A73-58A3-41CF-88F9-34080B66B1E0}" type="presParOf" srcId="{89D702A8-FF1E-4EC5-B9F5-CA22D44A0A4C}" destId="{B2310596-2B01-4C8D-A688-9EE1FEF75AA8}" srcOrd="9" destOrd="0" presId="urn:microsoft.com/office/officeart/2008/layout/VerticalCurvedList"/>
    <dgm:cxn modelId="{513A922B-762B-41FE-B254-CB87BF1DCB9B}" type="presParOf" srcId="{89D702A8-FF1E-4EC5-B9F5-CA22D44A0A4C}" destId="{EFC00C43-467D-4A6E-B455-C5B000BDAA2E}" srcOrd="10" destOrd="0" presId="urn:microsoft.com/office/officeart/2008/layout/VerticalCurvedList"/>
    <dgm:cxn modelId="{8D2FBAAF-C117-4470-8DF5-A8D76FAD0F71}" type="presParOf" srcId="{EFC00C43-467D-4A6E-B455-C5B000BDAA2E}" destId="{06B9BF62-486B-46FA-8495-9C1C85671571}" srcOrd="0" destOrd="0" presId="urn:microsoft.com/office/officeart/2008/layout/VerticalCurvedList"/>
    <dgm:cxn modelId="{BFFDFFF6-ADC6-41F7-BBEB-4B66A7708564}" type="presParOf" srcId="{89D702A8-FF1E-4EC5-B9F5-CA22D44A0A4C}" destId="{6315E9D8-D7B4-41AF-A4AF-6C219F84F994}" srcOrd="11" destOrd="0" presId="urn:microsoft.com/office/officeart/2008/layout/VerticalCurvedList"/>
    <dgm:cxn modelId="{320C92DD-F2F3-4F51-A18E-2B980860C7BD}" type="presParOf" srcId="{89D702A8-FF1E-4EC5-B9F5-CA22D44A0A4C}" destId="{AA62A9B6-9F7F-4ABD-9F58-3D247DD0C30E}" srcOrd="12" destOrd="0" presId="urn:microsoft.com/office/officeart/2008/layout/VerticalCurvedList"/>
    <dgm:cxn modelId="{468EA5BC-EF29-4346-97BF-CEABC9E4AE1D}" type="presParOf" srcId="{AA62A9B6-9F7F-4ABD-9F58-3D247DD0C30E}" destId="{61BF86BA-BBE2-4218-A2DA-3FCFA208CA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6D691-075B-405B-BFE3-0CA8A3C853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23ECFEF-E83A-4F7C-B54A-30D17BC319D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menerapkan</a:t>
          </a:r>
          <a:r>
            <a:rPr lang="en-US" sz="1600" dirty="0">
              <a:solidFill>
                <a:schemeClr val="bg1"/>
              </a:solidFill>
            </a:rPr>
            <a:t> dan </a:t>
          </a:r>
          <a:r>
            <a:rPr lang="en-US" sz="1600" dirty="0" err="1">
              <a:solidFill>
                <a:schemeClr val="bg1"/>
              </a:solidFill>
            </a:rPr>
            <a:t>mengembangkan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visi</a:t>
          </a:r>
          <a:r>
            <a:rPr lang="id-ID" sz="1600" dirty="0">
              <a:solidFill>
                <a:schemeClr val="bg1"/>
              </a:solidFill>
            </a:rPr>
            <a:t>; </a:t>
          </a:r>
          <a:endParaRPr lang="en-US" sz="1600" dirty="0">
            <a:solidFill>
              <a:schemeClr val="bg1"/>
            </a:solidFill>
          </a:endParaRPr>
        </a:p>
      </dgm:t>
    </dgm:pt>
    <dgm:pt modelId="{F51319B2-D59B-4228-86EE-8033E14613DA}" type="parTrans" cxnId="{A66495AF-21DB-4FEE-B2C3-477C577668D6}">
      <dgm:prSet/>
      <dgm:spPr/>
      <dgm:t>
        <a:bodyPr/>
        <a:lstStyle/>
        <a:p>
          <a:endParaRPr lang="en-US"/>
        </a:p>
      </dgm:t>
    </dgm:pt>
    <dgm:pt modelId="{F0D0562C-6284-4B4C-B270-B5597AC81755}" type="sibTrans" cxnId="{A66495AF-21DB-4FEE-B2C3-477C577668D6}">
      <dgm:prSet/>
      <dgm:spPr/>
      <dgm:t>
        <a:bodyPr/>
        <a:lstStyle/>
        <a:p>
          <a:endParaRPr lang="en-US"/>
        </a:p>
      </dgm:t>
    </dgm:pt>
    <dgm:pt modelId="{2CEFB3C9-D3CE-435C-BE9B-A8FD03C41B1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men</a:t>
          </a:r>
          <a:r>
            <a:rPr lang="id-ID" sz="1600" dirty="0">
              <a:solidFill>
                <a:schemeClr val="bg1"/>
              </a:solidFill>
            </a:rPr>
            <a:t>dapatkan </a:t>
          </a:r>
          <a:r>
            <a:rPr lang="en-US" sz="1600" dirty="0" err="1">
              <a:solidFill>
                <a:schemeClr val="bg1"/>
              </a:solidFill>
            </a:rPr>
            <a:t>kepemimpinan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id-ID" sz="1600" dirty="0">
              <a:solidFill>
                <a:schemeClr val="bg1"/>
              </a:solidFill>
            </a:rPr>
            <a:t>yang </a:t>
          </a:r>
          <a:r>
            <a:rPr lang="en-US" sz="1600" dirty="0" err="1">
              <a:solidFill>
                <a:schemeClr val="bg1"/>
              </a:solidFill>
            </a:rPr>
            <a:t>efektif</a:t>
          </a:r>
          <a:r>
            <a:rPr lang="en-US" sz="1600" dirty="0">
              <a:solidFill>
                <a:schemeClr val="bg1"/>
              </a:solidFill>
            </a:rPr>
            <a:t>; </a:t>
          </a:r>
        </a:p>
      </dgm:t>
    </dgm:pt>
    <dgm:pt modelId="{F0BDB3A5-D26E-441E-BCE7-2B92C4035108}" type="parTrans" cxnId="{FC78218D-E26C-487B-AD83-333CCAAB62D7}">
      <dgm:prSet/>
      <dgm:spPr/>
      <dgm:t>
        <a:bodyPr/>
        <a:lstStyle/>
        <a:p>
          <a:endParaRPr lang="en-US"/>
        </a:p>
      </dgm:t>
    </dgm:pt>
    <dgm:pt modelId="{B23E73A9-1BC3-4C0C-8DEE-9CCC08D461C0}" type="sibTrans" cxnId="{FC78218D-E26C-487B-AD83-333CCAAB62D7}">
      <dgm:prSet/>
      <dgm:spPr/>
      <dgm:t>
        <a:bodyPr/>
        <a:lstStyle/>
        <a:p>
          <a:endParaRPr lang="en-US"/>
        </a:p>
      </dgm:t>
    </dgm:pt>
    <dgm:pt modelId="{28ECACA2-2383-43DC-944D-F143D8BEE76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memberdayakan</a:t>
          </a:r>
          <a:r>
            <a:rPr lang="en-US" sz="1600" dirty="0">
              <a:solidFill>
                <a:schemeClr val="bg1"/>
              </a:solidFill>
            </a:rPr>
            <a:t> guru dan </a:t>
          </a:r>
          <a:r>
            <a:rPr lang="en-US" sz="1600" dirty="0" err="1">
              <a:solidFill>
                <a:schemeClr val="bg1"/>
              </a:solidFill>
            </a:rPr>
            <a:t>tenaga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kependidikan</a:t>
          </a:r>
          <a:r>
            <a:rPr lang="en-US" sz="1600" dirty="0">
              <a:solidFill>
                <a:schemeClr val="bg1"/>
              </a:solidFill>
            </a:rPr>
            <a:t>: </a:t>
          </a:r>
        </a:p>
      </dgm:t>
    </dgm:pt>
    <dgm:pt modelId="{7B4ACB74-7332-4E18-B1FC-F317623B3DB2}" type="parTrans" cxnId="{5C42BCB3-453B-41A1-B51A-09AE728AFE34}">
      <dgm:prSet/>
      <dgm:spPr/>
      <dgm:t>
        <a:bodyPr/>
        <a:lstStyle/>
        <a:p>
          <a:endParaRPr lang="en-US"/>
        </a:p>
      </dgm:t>
    </dgm:pt>
    <dgm:pt modelId="{41160385-F10A-4435-914D-E1907E707C0C}" type="sibTrans" cxnId="{5C42BCB3-453B-41A1-B51A-09AE728AFE34}">
      <dgm:prSet/>
      <dgm:spPr/>
      <dgm:t>
        <a:bodyPr/>
        <a:lstStyle/>
        <a:p>
          <a:endParaRPr lang="en-US"/>
        </a:p>
      </dgm:t>
    </dgm:pt>
    <dgm:pt modelId="{4D554A42-F0F5-46B9-BC6A-3FF01B40602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melakukan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perubahan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terutama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meningkatkan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mutu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sekolah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terus-menerus</a:t>
          </a:r>
          <a:r>
            <a:rPr lang="id-ID" sz="1600" dirty="0">
              <a:solidFill>
                <a:schemeClr val="bg1"/>
              </a:solidFill>
            </a:rPr>
            <a:t>; </a:t>
          </a:r>
          <a:endParaRPr lang="en-US" sz="1600" dirty="0">
            <a:solidFill>
              <a:schemeClr val="bg1"/>
            </a:solidFill>
          </a:endParaRPr>
        </a:p>
      </dgm:t>
    </dgm:pt>
    <dgm:pt modelId="{0113CB3E-D459-4F38-8A0F-9062DDE804D9}" type="parTrans" cxnId="{D88542F6-3270-472F-B732-18317B6D124B}">
      <dgm:prSet/>
      <dgm:spPr/>
      <dgm:t>
        <a:bodyPr/>
        <a:lstStyle/>
        <a:p>
          <a:endParaRPr lang="en-US"/>
        </a:p>
      </dgm:t>
    </dgm:pt>
    <dgm:pt modelId="{6C15A1A7-E73D-4533-8699-E7B9750B53F0}" type="sibTrans" cxnId="{D88542F6-3270-472F-B732-18317B6D124B}">
      <dgm:prSet/>
      <dgm:spPr/>
      <dgm:t>
        <a:bodyPr/>
        <a:lstStyle/>
        <a:p>
          <a:endParaRPr lang="en-US"/>
        </a:p>
      </dgm:t>
    </dgm:pt>
    <dgm:pt modelId="{AB5D12D4-71D1-4C49-8012-047C1C422A6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mengembangkan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sekolah</a:t>
          </a:r>
          <a:r>
            <a:rPr lang="en-US" sz="1600" dirty="0">
              <a:solidFill>
                <a:schemeClr val="bg1"/>
              </a:solidFill>
            </a:rPr>
            <a:t> dan </a:t>
          </a:r>
          <a:r>
            <a:rPr lang="en-US" sz="1600" dirty="0" err="1">
              <a:solidFill>
                <a:schemeClr val="bg1"/>
              </a:solidFill>
            </a:rPr>
            <a:t>menjadi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sekolah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efektif</a:t>
          </a:r>
          <a:r>
            <a:rPr lang="id-ID" sz="1600" dirty="0">
              <a:solidFill>
                <a:schemeClr val="bg1"/>
              </a:solidFill>
            </a:rPr>
            <a:t>; </a:t>
          </a:r>
          <a:endParaRPr lang="en-US" sz="1600" dirty="0">
            <a:solidFill>
              <a:schemeClr val="bg1"/>
            </a:solidFill>
          </a:endParaRPr>
        </a:p>
      </dgm:t>
    </dgm:pt>
    <dgm:pt modelId="{1D66C1D7-D916-48AF-96FD-318F7B2BA107}" type="parTrans" cxnId="{1CE375F7-2FFE-41FC-8685-712ED5CB4347}">
      <dgm:prSet/>
      <dgm:spPr/>
      <dgm:t>
        <a:bodyPr/>
        <a:lstStyle/>
        <a:p>
          <a:endParaRPr lang="en-US"/>
        </a:p>
      </dgm:t>
    </dgm:pt>
    <dgm:pt modelId="{0631D573-5026-4C94-B08A-15685FC8B2B7}" type="sibTrans" cxnId="{1CE375F7-2FFE-41FC-8685-712ED5CB4347}">
      <dgm:prSet/>
      <dgm:spPr/>
      <dgm:t>
        <a:bodyPr/>
        <a:lstStyle/>
        <a:p>
          <a:endParaRPr lang="en-US"/>
        </a:p>
      </dgm:t>
    </dgm:pt>
    <dgm:pt modelId="{A1C983F9-B4EA-47EC-A10A-B18BD0E05914}" type="pres">
      <dgm:prSet presAssocID="{5886D691-075B-405B-BFE3-0CA8A3C85319}" presName="Name0" presStyleCnt="0">
        <dgm:presLayoutVars>
          <dgm:chMax val="7"/>
          <dgm:chPref val="7"/>
          <dgm:dir/>
        </dgm:presLayoutVars>
      </dgm:prSet>
      <dgm:spPr/>
    </dgm:pt>
    <dgm:pt modelId="{C9AC3F9A-7547-4911-80FE-42D00768CB92}" type="pres">
      <dgm:prSet presAssocID="{5886D691-075B-405B-BFE3-0CA8A3C85319}" presName="Name1" presStyleCnt="0"/>
      <dgm:spPr/>
    </dgm:pt>
    <dgm:pt modelId="{7758B415-CC5D-4328-93B9-8DF6F376F960}" type="pres">
      <dgm:prSet presAssocID="{5886D691-075B-405B-BFE3-0CA8A3C85319}" presName="cycle" presStyleCnt="0"/>
      <dgm:spPr/>
    </dgm:pt>
    <dgm:pt modelId="{6FF6A3FC-AD1C-4CDF-AE42-19EE85F7B7D5}" type="pres">
      <dgm:prSet presAssocID="{5886D691-075B-405B-BFE3-0CA8A3C85319}" presName="srcNode" presStyleLbl="node1" presStyleIdx="0" presStyleCnt="5"/>
      <dgm:spPr/>
    </dgm:pt>
    <dgm:pt modelId="{FA59D3E3-71F8-43D9-9460-75CB5E4BCAEB}" type="pres">
      <dgm:prSet presAssocID="{5886D691-075B-405B-BFE3-0CA8A3C85319}" presName="conn" presStyleLbl="parChTrans1D2" presStyleIdx="0" presStyleCnt="1"/>
      <dgm:spPr/>
    </dgm:pt>
    <dgm:pt modelId="{B4DD759E-D2A8-483A-A1B5-B9F7182F46E1}" type="pres">
      <dgm:prSet presAssocID="{5886D691-075B-405B-BFE3-0CA8A3C85319}" presName="extraNode" presStyleLbl="node1" presStyleIdx="0" presStyleCnt="5"/>
      <dgm:spPr/>
    </dgm:pt>
    <dgm:pt modelId="{6A518E10-6DAE-4880-A3B3-286FEE5CE13D}" type="pres">
      <dgm:prSet presAssocID="{5886D691-075B-405B-BFE3-0CA8A3C85319}" presName="dstNode" presStyleLbl="node1" presStyleIdx="0" presStyleCnt="5"/>
      <dgm:spPr/>
    </dgm:pt>
    <dgm:pt modelId="{D84E0594-4CFD-4A5C-B5E1-8B60381F21A2}" type="pres">
      <dgm:prSet presAssocID="{923ECFEF-E83A-4F7C-B54A-30D17BC319D4}" presName="text_1" presStyleLbl="node1" presStyleIdx="0" presStyleCnt="5">
        <dgm:presLayoutVars>
          <dgm:bulletEnabled val="1"/>
        </dgm:presLayoutVars>
      </dgm:prSet>
      <dgm:spPr/>
    </dgm:pt>
    <dgm:pt modelId="{53B02C6B-628A-4EB5-A6C6-BFEADFC30B7C}" type="pres">
      <dgm:prSet presAssocID="{923ECFEF-E83A-4F7C-B54A-30D17BC319D4}" presName="accent_1" presStyleCnt="0"/>
      <dgm:spPr/>
    </dgm:pt>
    <dgm:pt modelId="{99BA8535-2DAF-40FB-8596-D1290CD705D6}" type="pres">
      <dgm:prSet presAssocID="{923ECFEF-E83A-4F7C-B54A-30D17BC319D4}" presName="accentRepeatNode" presStyleLbl="solidFgAcc1" presStyleIdx="0" presStyleCnt="5"/>
      <dgm:spPr/>
    </dgm:pt>
    <dgm:pt modelId="{A9E34C2B-B17F-4666-A68D-C143B67F602A}" type="pres">
      <dgm:prSet presAssocID="{4D554A42-F0F5-46B9-BC6A-3FF01B406025}" presName="text_2" presStyleLbl="node1" presStyleIdx="1" presStyleCnt="5">
        <dgm:presLayoutVars>
          <dgm:bulletEnabled val="1"/>
        </dgm:presLayoutVars>
      </dgm:prSet>
      <dgm:spPr/>
    </dgm:pt>
    <dgm:pt modelId="{4CAC9754-CDD3-498A-8BC4-4791937668C1}" type="pres">
      <dgm:prSet presAssocID="{4D554A42-F0F5-46B9-BC6A-3FF01B406025}" presName="accent_2" presStyleCnt="0"/>
      <dgm:spPr/>
    </dgm:pt>
    <dgm:pt modelId="{AC7820E3-5440-4A7D-A4AD-AF7A81CBA5F8}" type="pres">
      <dgm:prSet presAssocID="{4D554A42-F0F5-46B9-BC6A-3FF01B406025}" presName="accentRepeatNode" presStyleLbl="solidFgAcc1" presStyleIdx="1" presStyleCnt="5"/>
      <dgm:spPr/>
    </dgm:pt>
    <dgm:pt modelId="{43BED04E-0420-4499-A9C4-665D404212EC}" type="pres">
      <dgm:prSet presAssocID="{AB5D12D4-71D1-4C49-8012-047C1C422A60}" presName="text_3" presStyleLbl="node1" presStyleIdx="2" presStyleCnt="5">
        <dgm:presLayoutVars>
          <dgm:bulletEnabled val="1"/>
        </dgm:presLayoutVars>
      </dgm:prSet>
      <dgm:spPr/>
    </dgm:pt>
    <dgm:pt modelId="{901B062C-0184-4A27-ACFB-64CC08EBE01F}" type="pres">
      <dgm:prSet presAssocID="{AB5D12D4-71D1-4C49-8012-047C1C422A60}" presName="accent_3" presStyleCnt="0"/>
      <dgm:spPr/>
    </dgm:pt>
    <dgm:pt modelId="{AE0A7C61-22D7-45AE-906B-4605173D1A56}" type="pres">
      <dgm:prSet presAssocID="{AB5D12D4-71D1-4C49-8012-047C1C422A60}" presName="accentRepeatNode" presStyleLbl="solidFgAcc1" presStyleIdx="2" presStyleCnt="5"/>
      <dgm:spPr/>
    </dgm:pt>
    <dgm:pt modelId="{4813A36C-638D-47CD-9B3E-35AC8F839759}" type="pres">
      <dgm:prSet presAssocID="{2CEFB3C9-D3CE-435C-BE9B-A8FD03C41B18}" presName="text_4" presStyleLbl="node1" presStyleIdx="3" presStyleCnt="5">
        <dgm:presLayoutVars>
          <dgm:bulletEnabled val="1"/>
        </dgm:presLayoutVars>
      </dgm:prSet>
      <dgm:spPr/>
    </dgm:pt>
    <dgm:pt modelId="{5FFB21DF-8E78-43E7-BF2A-0E60C98E5370}" type="pres">
      <dgm:prSet presAssocID="{2CEFB3C9-D3CE-435C-BE9B-A8FD03C41B18}" presName="accent_4" presStyleCnt="0"/>
      <dgm:spPr/>
    </dgm:pt>
    <dgm:pt modelId="{131A9DBF-CEDC-4696-9D90-740A84ACD779}" type="pres">
      <dgm:prSet presAssocID="{2CEFB3C9-D3CE-435C-BE9B-A8FD03C41B18}" presName="accentRepeatNode" presStyleLbl="solidFgAcc1" presStyleIdx="3" presStyleCnt="5"/>
      <dgm:spPr/>
    </dgm:pt>
    <dgm:pt modelId="{723EECD0-5F8D-4520-AEA0-52A6D4775CA3}" type="pres">
      <dgm:prSet presAssocID="{28ECACA2-2383-43DC-944D-F143D8BEE760}" presName="text_5" presStyleLbl="node1" presStyleIdx="4" presStyleCnt="5">
        <dgm:presLayoutVars>
          <dgm:bulletEnabled val="1"/>
        </dgm:presLayoutVars>
      </dgm:prSet>
      <dgm:spPr/>
    </dgm:pt>
    <dgm:pt modelId="{1A95DF65-AE02-47D3-803D-6B58BFCFD27A}" type="pres">
      <dgm:prSet presAssocID="{28ECACA2-2383-43DC-944D-F143D8BEE760}" presName="accent_5" presStyleCnt="0"/>
      <dgm:spPr/>
    </dgm:pt>
    <dgm:pt modelId="{529554CE-EA8E-414C-A8A0-97FF93C59835}" type="pres">
      <dgm:prSet presAssocID="{28ECACA2-2383-43DC-944D-F143D8BEE760}" presName="accentRepeatNode" presStyleLbl="solidFgAcc1" presStyleIdx="4" presStyleCnt="5"/>
      <dgm:spPr/>
    </dgm:pt>
  </dgm:ptLst>
  <dgm:cxnLst>
    <dgm:cxn modelId="{06383704-8F00-4901-85D7-6D16B5DC4AF4}" type="presOf" srcId="{28ECACA2-2383-43DC-944D-F143D8BEE760}" destId="{723EECD0-5F8D-4520-AEA0-52A6D4775CA3}" srcOrd="0" destOrd="0" presId="urn:microsoft.com/office/officeart/2008/layout/VerticalCurvedList"/>
    <dgm:cxn modelId="{E6B2E322-A2D5-449A-A618-D2221ED73662}" type="presOf" srcId="{4D554A42-F0F5-46B9-BC6A-3FF01B406025}" destId="{A9E34C2B-B17F-4666-A68D-C143B67F602A}" srcOrd="0" destOrd="0" presId="urn:microsoft.com/office/officeart/2008/layout/VerticalCurvedList"/>
    <dgm:cxn modelId="{B51B8B56-6A6D-4A83-A64D-A156F807F478}" type="presOf" srcId="{AB5D12D4-71D1-4C49-8012-047C1C422A60}" destId="{43BED04E-0420-4499-A9C4-665D404212EC}" srcOrd="0" destOrd="0" presId="urn:microsoft.com/office/officeart/2008/layout/VerticalCurvedList"/>
    <dgm:cxn modelId="{B89E2E7D-8F7D-4BCE-B068-57FB013979AD}" type="presOf" srcId="{5886D691-075B-405B-BFE3-0CA8A3C85319}" destId="{A1C983F9-B4EA-47EC-A10A-B18BD0E05914}" srcOrd="0" destOrd="0" presId="urn:microsoft.com/office/officeart/2008/layout/VerticalCurvedList"/>
    <dgm:cxn modelId="{FC78218D-E26C-487B-AD83-333CCAAB62D7}" srcId="{5886D691-075B-405B-BFE3-0CA8A3C85319}" destId="{2CEFB3C9-D3CE-435C-BE9B-A8FD03C41B18}" srcOrd="3" destOrd="0" parTransId="{F0BDB3A5-D26E-441E-BCE7-2B92C4035108}" sibTransId="{B23E73A9-1BC3-4C0C-8DEE-9CCC08D461C0}"/>
    <dgm:cxn modelId="{5C669D8E-0106-43E5-9B43-688F1403F8EE}" type="presOf" srcId="{2CEFB3C9-D3CE-435C-BE9B-A8FD03C41B18}" destId="{4813A36C-638D-47CD-9B3E-35AC8F839759}" srcOrd="0" destOrd="0" presId="urn:microsoft.com/office/officeart/2008/layout/VerticalCurvedList"/>
    <dgm:cxn modelId="{A66495AF-21DB-4FEE-B2C3-477C577668D6}" srcId="{5886D691-075B-405B-BFE3-0CA8A3C85319}" destId="{923ECFEF-E83A-4F7C-B54A-30D17BC319D4}" srcOrd="0" destOrd="0" parTransId="{F51319B2-D59B-4228-86EE-8033E14613DA}" sibTransId="{F0D0562C-6284-4B4C-B270-B5597AC81755}"/>
    <dgm:cxn modelId="{5C42BCB3-453B-41A1-B51A-09AE728AFE34}" srcId="{5886D691-075B-405B-BFE3-0CA8A3C85319}" destId="{28ECACA2-2383-43DC-944D-F143D8BEE760}" srcOrd="4" destOrd="0" parTransId="{7B4ACB74-7332-4E18-B1FC-F317623B3DB2}" sibTransId="{41160385-F10A-4435-914D-E1907E707C0C}"/>
    <dgm:cxn modelId="{7B9977CC-62D6-4539-A2FD-9FFB23012A56}" type="presOf" srcId="{F0D0562C-6284-4B4C-B270-B5597AC81755}" destId="{FA59D3E3-71F8-43D9-9460-75CB5E4BCAEB}" srcOrd="0" destOrd="0" presId="urn:microsoft.com/office/officeart/2008/layout/VerticalCurvedList"/>
    <dgm:cxn modelId="{2C9092DF-725F-4D0D-81D0-7AFE5EE4E94A}" type="presOf" srcId="{923ECFEF-E83A-4F7C-B54A-30D17BC319D4}" destId="{D84E0594-4CFD-4A5C-B5E1-8B60381F21A2}" srcOrd="0" destOrd="0" presId="urn:microsoft.com/office/officeart/2008/layout/VerticalCurvedList"/>
    <dgm:cxn modelId="{D88542F6-3270-472F-B732-18317B6D124B}" srcId="{5886D691-075B-405B-BFE3-0CA8A3C85319}" destId="{4D554A42-F0F5-46B9-BC6A-3FF01B406025}" srcOrd="1" destOrd="0" parTransId="{0113CB3E-D459-4F38-8A0F-9062DDE804D9}" sibTransId="{6C15A1A7-E73D-4533-8699-E7B9750B53F0}"/>
    <dgm:cxn modelId="{1CE375F7-2FFE-41FC-8685-712ED5CB4347}" srcId="{5886D691-075B-405B-BFE3-0CA8A3C85319}" destId="{AB5D12D4-71D1-4C49-8012-047C1C422A60}" srcOrd="2" destOrd="0" parTransId="{1D66C1D7-D916-48AF-96FD-318F7B2BA107}" sibTransId="{0631D573-5026-4C94-B08A-15685FC8B2B7}"/>
    <dgm:cxn modelId="{EE1E1085-77E8-4313-8AA4-F1EBBB4EBCA0}" type="presParOf" srcId="{A1C983F9-B4EA-47EC-A10A-B18BD0E05914}" destId="{C9AC3F9A-7547-4911-80FE-42D00768CB92}" srcOrd="0" destOrd="0" presId="urn:microsoft.com/office/officeart/2008/layout/VerticalCurvedList"/>
    <dgm:cxn modelId="{D3EC7699-C664-4F89-866F-7866F32A4FBC}" type="presParOf" srcId="{C9AC3F9A-7547-4911-80FE-42D00768CB92}" destId="{7758B415-CC5D-4328-93B9-8DF6F376F960}" srcOrd="0" destOrd="0" presId="urn:microsoft.com/office/officeart/2008/layout/VerticalCurvedList"/>
    <dgm:cxn modelId="{2E71832B-BCBD-40E2-97F9-E65E315689C9}" type="presParOf" srcId="{7758B415-CC5D-4328-93B9-8DF6F376F960}" destId="{6FF6A3FC-AD1C-4CDF-AE42-19EE85F7B7D5}" srcOrd="0" destOrd="0" presId="urn:microsoft.com/office/officeart/2008/layout/VerticalCurvedList"/>
    <dgm:cxn modelId="{AA339866-AF3C-4D68-A659-88BD8504D072}" type="presParOf" srcId="{7758B415-CC5D-4328-93B9-8DF6F376F960}" destId="{FA59D3E3-71F8-43D9-9460-75CB5E4BCAEB}" srcOrd="1" destOrd="0" presId="urn:microsoft.com/office/officeart/2008/layout/VerticalCurvedList"/>
    <dgm:cxn modelId="{D65E929E-C48E-42CE-BBAE-E3F853CA56D6}" type="presParOf" srcId="{7758B415-CC5D-4328-93B9-8DF6F376F960}" destId="{B4DD759E-D2A8-483A-A1B5-B9F7182F46E1}" srcOrd="2" destOrd="0" presId="urn:microsoft.com/office/officeart/2008/layout/VerticalCurvedList"/>
    <dgm:cxn modelId="{3E703195-DA3C-4D60-BCD0-6E2F31C8B79B}" type="presParOf" srcId="{7758B415-CC5D-4328-93B9-8DF6F376F960}" destId="{6A518E10-6DAE-4880-A3B3-286FEE5CE13D}" srcOrd="3" destOrd="0" presId="urn:microsoft.com/office/officeart/2008/layout/VerticalCurvedList"/>
    <dgm:cxn modelId="{82247AEA-7917-45AD-A506-F2CEABB24684}" type="presParOf" srcId="{C9AC3F9A-7547-4911-80FE-42D00768CB92}" destId="{D84E0594-4CFD-4A5C-B5E1-8B60381F21A2}" srcOrd="1" destOrd="0" presId="urn:microsoft.com/office/officeart/2008/layout/VerticalCurvedList"/>
    <dgm:cxn modelId="{7F2429EF-EB6A-4D56-AD5E-C77243424EF9}" type="presParOf" srcId="{C9AC3F9A-7547-4911-80FE-42D00768CB92}" destId="{53B02C6B-628A-4EB5-A6C6-BFEADFC30B7C}" srcOrd="2" destOrd="0" presId="urn:microsoft.com/office/officeart/2008/layout/VerticalCurvedList"/>
    <dgm:cxn modelId="{856D7D1B-5B57-4FF1-BAAB-F624AB06893F}" type="presParOf" srcId="{53B02C6B-628A-4EB5-A6C6-BFEADFC30B7C}" destId="{99BA8535-2DAF-40FB-8596-D1290CD705D6}" srcOrd="0" destOrd="0" presId="urn:microsoft.com/office/officeart/2008/layout/VerticalCurvedList"/>
    <dgm:cxn modelId="{57FE4379-AB97-4988-A709-2F891F7AD160}" type="presParOf" srcId="{C9AC3F9A-7547-4911-80FE-42D00768CB92}" destId="{A9E34C2B-B17F-4666-A68D-C143B67F602A}" srcOrd="3" destOrd="0" presId="urn:microsoft.com/office/officeart/2008/layout/VerticalCurvedList"/>
    <dgm:cxn modelId="{7DC21161-6E0E-481C-A973-0C30B388711C}" type="presParOf" srcId="{C9AC3F9A-7547-4911-80FE-42D00768CB92}" destId="{4CAC9754-CDD3-498A-8BC4-4791937668C1}" srcOrd="4" destOrd="0" presId="urn:microsoft.com/office/officeart/2008/layout/VerticalCurvedList"/>
    <dgm:cxn modelId="{4EBE4E14-A061-4FCE-9279-CE120BD9ACE8}" type="presParOf" srcId="{4CAC9754-CDD3-498A-8BC4-4791937668C1}" destId="{AC7820E3-5440-4A7D-A4AD-AF7A81CBA5F8}" srcOrd="0" destOrd="0" presId="urn:microsoft.com/office/officeart/2008/layout/VerticalCurvedList"/>
    <dgm:cxn modelId="{A565AD82-4F72-4EF7-BF7F-50A5C4459449}" type="presParOf" srcId="{C9AC3F9A-7547-4911-80FE-42D00768CB92}" destId="{43BED04E-0420-4499-A9C4-665D404212EC}" srcOrd="5" destOrd="0" presId="urn:microsoft.com/office/officeart/2008/layout/VerticalCurvedList"/>
    <dgm:cxn modelId="{DFD6C03D-5A60-453C-8399-27064069C232}" type="presParOf" srcId="{C9AC3F9A-7547-4911-80FE-42D00768CB92}" destId="{901B062C-0184-4A27-ACFB-64CC08EBE01F}" srcOrd="6" destOrd="0" presId="urn:microsoft.com/office/officeart/2008/layout/VerticalCurvedList"/>
    <dgm:cxn modelId="{663F8CEC-F0F3-4658-B022-66D102D6E096}" type="presParOf" srcId="{901B062C-0184-4A27-ACFB-64CC08EBE01F}" destId="{AE0A7C61-22D7-45AE-906B-4605173D1A56}" srcOrd="0" destOrd="0" presId="urn:microsoft.com/office/officeart/2008/layout/VerticalCurvedList"/>
    <dgm:cxn modelId="{E244567C-2F72-4F33-804B-0D41A066CAAA}" type="presParOf" srcId="{C9AC3F9A-7547-4911-80FE-42D00768CB92}" destId="{4813A36C-638D-47CD-9B3E-35AC8F839759}" srcOrd="7" destOrd="0" presId="urn:microsoft.com/office/officeart/2008/layout/VerticalCurvedList"/>
    <dgm:cxn modelId="{41E2F2CB-AFC9-4B9B-BD79-C7CD5F691DDA}" type="presParOf" srcId="{C9AC3F9A-7547-4911-80FE-42D00768CB92}" destId="{5FFB21DF-8E78-43E7-BF2A-0E60C98E5370}" srcOrd="8" destOrd="0" presId="urn:microsoft.com/office/officeart/2008/layout/VerticalCurvedList"/>
    <dgm:cxn modelId="{1E996191-DC3E-4C40-B00B-35F8F9FEA95C}" type="presParOf" srcId="{5FFB21DF-8E78-43E7-BF2A-0E60C98E5370}" destId="{131A9DBF-CEDC-4696-9D90-740A84ACD779}" srcOrd="0" destOrd="0" presId="urn:microsoft.com/office/officeart/2008/layout/VerticalCurvedList"/>
    <dgm:cxn modelId="{9A8AFC82-735B-4353-A6C5-6CA7A61EBEE1}" type="presParOf" srcId="{C9AC3F9A-7547-4911-80FE-42D00768CB92}" destId="{723EECD0-5F8D-4520-AEA0-52A6D4775CA3}" srcOrd="9" destOrd="0" presId="urn:microsoft.com/office/officeart/2008/layout/VerticalCurvedList"/>
    <dgm:cxn modelId="{05920712-7131-4DF5-90D8-9B0E1A35707B}" type="presParOf" srcId="{C9AC3F9A-7547-4911-80FE-42D00768CB92}" destId="{1A95DF65-AE02-47D3-803D-6B58BFCFD27A}" srcOrd="10" destOrd="0" presId="urn:microsoft.com/office/officeart/2008/layout/VerticalCurvedList"/>
    <dgm:cxn modelId="{4ABF7FF7-E31B-4D14-AA44-A8CCE7A0BB35}" type="presParOf" srcId="{1A95DF65-AE02-47D3-803D-6B58BFCFD27A}" destId="{529554CE-EA8E-414C-A8A0-97FF93C598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6D691-075B-405B-BFE3-0CA8A3C853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23ECFEF-E83A-4F7C-B54A-30D17BC319D4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600" dirty="0">
              <a:solidFill>
                <a:schemeClr val="bg1"/>
              </a:solidFill>
            </a:rPr>
            <a:t>menerapkan dan m</a:t>
          </a:r>
          <a:r>
            <a:rPr lang="en-US" sz="1600" dirty="0" err="1">
              <a:solidFill>
                <a:schemeClr val="bg1"/>
              </a:solidFill>
            </a:rPr>
            <a:t>engembangkan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id-ID" sz="1600" dirty="0">
              <a:solidFill>
                <a:schemeClr val="bg1"/>
              </a:solidFill>
            </a:rPr>
            <a:t>iklim dan </a:t>
          </a:r>
          <a:r>
            <a:rPr lang="en-US" sz="1600" dirty="0" err="1">
              <a:solidFill>
                <a:schemeClr val="bg1"/>
              </a:solidFill>
            </a:rPr>
            <a:t>budaya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sekolah</a:t>
          </a:r>
          <a:r>
            <a:rPr lang="en-US" sz="1600" dirty="0">
              <a:solidFill>
                <a:schemeClr val="bg1"/>
              </a:solidFill>
            </a:rPr>
            <a:t> yang </a:t>
          </a:r>
          <a:r>
            <a:rPr lang="en-US" sz="1600" dirty="0" err="1">
              <a:solidFill>
                <a:schemeClr val="bg1"/>
              </a:solidFill>
            </a:rPr>
            <a:t>kondusif</a:t>
          </a:r>
          <a:r>
            <a:rPr lang="id-ID" sz="1600" dirty="0">
              <a:solidFill>
                <a:schemeClr val="bg1"/>
              </a:solidFill>
            </a:rPr>
            <a:t>; </a:t>
          </a:r>
          <a:endParaRPr lang="en-US" sz="1600" dirty="0">
            <a:solidFill>
              <a:schemeClr val="bg1"/>
            </a:solidFill>
          </a:endParaRPr>
        </a:p>
      </dgm:t>
    </dgm:pt>
    <dgm:pt modelId="{F51319B2-D59B-4228-86EE-8033E14613DA}" type="parTrans" cxnId="{A66495AF-21DB-4FEE-B2C3-477C577668D6}">
      <dgm:prSet/>
      <dgm:spPr/>
      <dgm:t>
        <a:bodyPr/>
        <a:lstStyle/>
        <a:p>
          <a:endParaRPr lang="en-US"/>
        </a:p>
      </dgm:t>
    </dgm:pt>
    <dgm:pt modelId="{F0D0562C-6284-4B4C-B270-B5597AC81755}" type="sibTrans" cxnId="{A66495AF-21DB-4FEE-B2C3-477C577668D6}">
      <dgm:prSet/>
      <dgm:spPr/>
      <dgm:t>
        <a:bodyPr/>
        <a:lstStyle/>
        <a:p>
          <a:endParaRPr lang="en-US"/>
        </a:p>
      </dgm:t>
    </dgm:pt>
    <dgm:pt modelId="{0ACF5C7C-60B4-4761-8F7C-66DEDAD07E4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mendapatkan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simbol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sekolah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yaitu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id-ID" sz="1600" dirty="0">
              <a:solidFill>
                <a:schemeClr val="bg1"/>
              </a:solidFill>
            </a:rPr>
            <a:t>orang pertama yan</a:t>
          </a:r>
          <a:r>
            <a:rPr lang="en-US" sz="1600" dirty="0">
              <a:solidFill>
                <a:schemeClr val="bg1"/>
              </a:solidFill>
            </a:rPr>
            <a:t>g</a:t>
          </a:r>
          <a:r>
            <a:rPr lang="id-ID" sz="1600" dirty="0">
              <a:solidFill>
                <a:schemeClr val="bg1"/>
              </a:solidFill>
            </a:rPr>
            <a:t> mewakili sekolah; </a:t>
          </a:r>
          <a:endParaRPr lang="en-US" sz="1600" dirty="0">
            <a:solidFill>
              <a:schemeClr val="bg1"/>
            </a:solidFill>
          </a:endParaRPr>
        </a:p>
      </dgm:t>
    </dgm:pt>
    <dgm:pt modelId="{37C5507F-C8B7-45BD-9150-45E7562C3DC3}" type="parTrans" cxnId="{EF6D5B1A-3222-42EA-A39B-A14404C8746F}">
      <dgm:prSet/>
      <dgm:spPr/>
      <dgm:t>
        <a:bodyPr/>
        <a:lstStyle/>
        <a:p>
          <a:endParaRPr lang="en-US"/>
        </a:p>
      </dgm:t>
    </dgm:pt>
    <dgm:pt modelId="{5276EB15-874B-4DFD-B7C6-D629B7CC14E4}" type="sibTrans" cxnId="{EF6D5B1A-3222-42EA-A39B-A14404C8746F}">
      <dgm:prSet/>
      <dgm:spPr/>
      <dgm:t>
        <a:bodyPr/>
        <a:lstStyle/>
        <a:p>
          <a:endParaRPr lang="en-US"/>
        </a:p>
      </dgm:t>
    </dgm:pt>
    <dgm:pt modelId="{CE98A0C8-4AA8-42EA-9ECF-5C8E16BA0FC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mendemonstrasikan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keterampilan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ganjaran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dukungan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sistem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pengelolaan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sumber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daya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pembuatan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keputusan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pendelegasian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komunikasi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koordinasi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kerja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sama</a:t>
          </a:r>
          <a:r>
            <a:rPr lang="en-US" sz="1600" dirty="0">
              <a:solidFill>
                <a:schemeClr val="bg1"/>
              </a:solidFill>
            </a:rPr>
            <a:t>, dan </a:t>
          </a:r>
          <a:r>
            <a:rPr lang="en-US" sz="1600" dirty="0" err="1">
              <a:solidFill>
                <a:schemeClr val="bg1"/>
              </a:solidFill>
            </a:rPr>
            <a:t>situasi</a:t>
          </a:r>
          <a:r>
            <a:rPr lang="en-US" sz="1600" dirty="0">
              <a:solidFill>
                <a:schemeClr val="bg1"/>
              </a:solidFill>
            </a:rPr>
            <a:t>; </a:t>
          </a:r>
        </a:p>
      </dgm:t>
    </dgm:pt>
    <dgm:pt modelId="{7600BCBD-D950-41C8-85AC-38603501EA38}" type="parTrans" cxnId="{A5DC8ACA-B925-4E06-BAE3-D16BE7B318FF}">
      <dgm:prSet/>
      <dgm:spPr/>
      <dgm:t>
        <a:bodyPr/>
        <a:lstStyle/>
        <a:p>
          <a:endParaRPr lang="en-US"/>
        </a:p>
      </dgm:t>
    </dgm:pt>
    <dgm:pt modelId="{2172F48E-191B-46C0-A15E-F64A0119E74F}" type="sibTrans" cxnId="{A5DC8ACA-B925-4E06-BAE3-D16BE7B318FF}">
      <dgm:prSet/>
      <dgm:spPr/>
      <dgm:t>
        <a:bodyPr/>
        <a:lstStyle/>
        <a:p>
          <a:endParaRPr lang="en-US"/>
        </a:p>
      </dgm:t>
    </dgm:pt>
    <dgm:pt modelId="{9EFB6A1F-5B31-449E-A2F4-A39D6436483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meningkatkan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daya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saing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saing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sekolah</a:t>
          </a:r>
          <a:r>
            <a:rPr lang="en-US" sz="1600" dirty="0">
              <a:solidFill>
                <a:schemeClr val="bg1"/>
              </a:solidFill>
            </a:rPr>
            <a:t>; </a:t>
          </a:r>
        </a:p>
      </dgm:t>
    </dgm:pt>
    <dgm:pt modelId="{758DD89D-55B4-4B4B-BC9A-5350B3807551}" type="parTrans" cxnId="{A309A0A6-7FB6-4897-B7D5-64402672344D}">
      <dgm:prSet/>
      <dgm:spPr/>
      <dgm:t>
        <a:bodyPr/>
        <a:lstStyle/>
        <a:p>
          <a:endParaRPr lang="en-US"/>
        </a:p>
      </dgm:t>
    </dgm:pt>
    <dgm:pt modelId="{F50724FF-5E85-43A1-93EF-93B4806E4DD7}" type="sibTrans" cxnId="{A309A0A6-7FB6-4897-B7D5-64402672344D}">
      <dgm:prSet/>
      <dgm:spPr/>
      <dgm:t>
        <a:bodyPr/>
        <a:lstStyle/>
        <a:p>
          <a:endParaRPr lang="en-US"/>
        </a:p>
      </dgm:t>
    </dgm:pt>
    <dgm:pt modelId="{DEF88E4E-24EA-44C5-96A8-AD94D94192F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meningkatkan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daya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saing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lulusan</a:t>
          </a:r>
          <a:r>
            <a:rPr lang="en-US" sz="1600" dirty="0">
              <a:solidFill>
                <a:schemeClr val="bg1"/>
              </a:solidFill>
            </a:rPr>
            <a:t> </a:t>
          </a:r>
        </a:p>
      </dgm:t>
    </dgm:pt>
    <dgm:pt modelId="{F302FA71-574E-4881-827F-66A7D3C4A0D7}" type="parTrans" cxnId="{AAA54B9B-2851-4F5A-A35D-A155A9F81C27}">
      <dgm:prSet/>
      <dgm:spPr/>
      <dgm:t>
        <a:bodyPr/>
        <a:lstStyle/>
        <a:p>
          <a:endParaRPr lang="en-US"/>
        </a:p>
      </dgm:t>
    </dgm:pt>
    <dgm:pt modelId="{43B6C57A-90C3-447B-8EBF-BA5C361EB49B}" type="sibTrans" cxnId="{AAA54B9B-2851-4F5A-A35D-A155A9F81C27}">
      <dgm:prSet/>
      <dgm:spPr/>
      <dgm:t>
        <a:bodyPr/>
        <a:lstStyle/>
        <a:p>
          <a:endParaRPr lang="en-US"/>
        </a:p>
      </dgm:t>
    </dgm:pt>
    <dgm:pt modelId="{A1C983F9-B4EA-47EC-A10A-B18BD0E05914}" type="pres">
      <dgm:prSet presAssocID="{5886D691-075B-405B-BFE3-0CA8A3C85319}" presName="Name0" presStyleCnt="0">
        <dgm:presLayoutVars>
          <dgm:chMax val="7"/>
          <dgm:chPref val="7"/>
          <dgm:dir/>
        </dgm:presLayoutVars>
      </dgm:prSet>
      <dgm:spPr/>
    </dgm:pt>
    <dgm:pt modelId="{C9AC3F9A-7547-4911-80FE-42D00768CB92}" type="pres">
      <dgm:prSet presAssocID="{5886D691-075B-405B-BFE3-0CA8A3C85319}" presName="Name1" presStyleCnt="0"/>
      <dgm:spPr/>
    </dgm:pt>
    <dgm:pt modelId="{7758B415-CC5D-4328-93B9-8DF6F376F960}" type="pres">
      <dgm:prSet presAssocID="{5886D691-075B-405B-BFE3-0CA8A3C85319}" presName="cycle" presStyleCnt="0"/>
      <dgm:spPr/>
    </dgm:pt>
    <dgm:pt modelId="{6FF6A3FC-AD1C-4CDF-AE42-19EE85F7B7D5}" type="pres">
      <dgm:prSet presAssocID="{5886D691-075B-405B-BFE3-0CA8A3C85319}" presName="srcNode" presStyleLbl="node1" presStyleIdx="0" presStyleCnt="5"/>
      <dgm:spPr/>
    </dgm:pt>
    <dgm:pt modelId="{FA59D3E3-71F8-43D9-9460-75CB5E4BCAEB}" type="pres">
      <dgm:prSet presAssocID="{5886D691-075B-405B-BFE3-0CA8A3C85319}" presName="conn" presStyleLbl="parChTrans1D2" presStyleIdx="0" presStyleCnt="1"/>
      <dgm:spPr/>
    </dgm:pt>
    <dgm:pt modelId="{B4DD759E-D2A8-483A-A1B5-B9F7182F46E1}" type="pres">
      <dgm:prSet presAssocID="{5886D691-075B-405B-BFE3-0CA8A3C85319}" presName="extraNode" presStyleLbl="node1" presStyleIdx="0" presStyleCnt="5"/>
      <dgm:spPr/>
    </dgm:pt>
    <dgm:pt modelId="{6A518E10-6DAE-4880-A3B3-286FEE5CE13D}" type="pres">
      <dgm:prSet presAssocID="{5886D691-075B-405B-BFE3-0CA8A3C85319}" presName="dstNode" presStyleLbl="node1" presStyleIdx="0" presStyleCnt="5"/>
      <dgm:spPr/>
    </dgm:pt>
    <dgm:pt modelId="{D84E0594-4CFD-4A5C-B5E1-8B60381F21A2}" type="pres">
      <dgm:prSet presAssocID="{923ECFEF-E83A-4F7C-B54A-30D17BC319D4}" presName="text_1" presStyleLbl="node1" presStyleIdx="0" presStyleCnt="5" custLinFactNeighborX="592" custLinFactNeighborY="16">
        <dgm:presLayoutVars>
          <dgm:bulletEnabled val="1"/>
        </dgm:presLayoutVars>
      </dgm:prSet>
      <dgm:spPr/>
    </dgm:pt>
    <dgm:pt modelId="{53B02C6B-628A-4EB5-A6C6-BFEADFC30B7C}" type="pres">
      <dgm:prSet presAssocID="{923ECFEF-E83A-4F7C-B54A-30D17BC319D4}" presName="accent_1" presStyleCnt="0"/>
      <dgm:spPr/>
    </dgm:pt>
    <dgm:pt modelId="{99BA8535-2DAF-40FB-8596-D1290CD705D6}" type="pres">
      <dgm:prSet presAssocID="{923ECFEF-E83A-4F7C-B54A-30D17BC319D4}" presName="accentRepeatNode" presStyleLbl="solidFgAcc1" presStyleIdx="0" presStyleCnt="5"/>
      <dgm:spPr/>
    </dgm:pt>
    <dgm:pt modelId="{719A6F65-4811-456A-94BC-D28448830B85}" type="pres">
      <dgm:prSet presAssocID="{0ACF5C7C-60B4-4761-8F7C-66DEDAD07E45}" presName="text_2" presStyleLbl="node1" presStyleIdx="1" presStyleCnt="5">
        <dgm:presLayoutVars>
          <dgm:bulletEnabled val="1"/>
        </dgm:presLayoutVars>
      </dgm:prSet>
      <dgm:spPr/>
    </dgm:pt>
    <dgm:pt modelId="{E59F785F-EAB7-4E2A-B34D-77B0C8361150}" type="pres">
      <dgm:prSet presAssocID="{0ACF5C7C-60B4-4761-8F7C-66DEDAD07E45}" presName="accent_2" presStyleCnt="0"/>
      <dgm:spPr/>
    </dgm:pt>
    <dgm:pt modelId="{1C3FAD63-F7D3-4FA7-AD53-1C4BB561151F}" type="pres">
      <dgm:prSet presAssocID="{0ACF5C7C-60B4-4761-8F7C-66DEDAD07E45}" presName="accentRepeatNode" presStyleLbl="solidFgAcc1" presStyleIdx="1" presStyleCnt="5"/>
      <dgm:spPr/>
    </dgm:pt>
    <dgm:pt modelId="{E8E281B3-2253-434F-B651-8A2DD9C868A2}" type="pres">
      <dgm:prSet presAssocID="{CE98A0C8-4AA8-42EA-9ECF-5C8E16BA0FC3}" presName="text_3" presStyleLbl="node1" presStyleIdx="2" presStyleCnt="5" custScaleY="149952">
        <dgm:presLayoutVars>
          <dgm:bulletEnabled val="1"/>
        </dgm:presLayoutVars>
      </dgm:prSet>
      <dgm:spPr/>
    </dgm:pt>
    <dgm:pt modelId="{B27DB614-FE3D-4BA1-849D-A2D971A96459}" type="pres">
      <dgm:prSet presAssocID="{CE98A0C8-4AA8-42EA-9ECF-5C8E16BA0FC3}" presName="accent_3" presStyleCnt="0"/>
      <dgm:spPr/>
    </dgm:pt>
    <dgm:pt modelId="{E8436CA1-321B-4BB7-AA45-B55DA8EA5AEF}" type="pres">
      <dgm:prSet presAssocID="{CE98A0C8-4AA8-42EA-9ECF-5C8E16BA0FC3}" presName="accentRepeatNode" presStyleLbl="solidFgAcc1" presStyleIdx="2" presStyleCnt="5"/>
      <dgm:spPr/>
    </dgm:pt>
    <dgm:pt modelId="{0FB5CF87-C473-4DFD-9D19-FD8AD53B8956}" type="pres">
      <dgm:prSet presAssocID="{9EFB6A1F-5B31-449E-A2F4-A39D64364832}" presName="text_4" presStyleLbl="node1" presStyleIdx="3" presStyleCnt="5">
        <dgm:presLayoutVars>
          <dgm:bulletEnabled val="1"/>
        </dgm:presLayoutVars>
      </dgm:prSet>
      <dgm:spPr/>
    </dgm:pt>
    <dgm:pt modelId="{5F226DB8-10D3-492E-92E6-9EC07FD20E93}" type="pres">
      <dgm:prSet presAssocID="{9EFB6A1F-5B31-449E-A2F4-A39D64364832}" presName="accent_4" presStyleCnt="0"/>
      <dgm:spPr/>
    </dgm:pt>
    <dgm:pt modelId="{871CFE6E-1CBB-4482-A9AE-2D3905D690B6}" type="pres">
      <dgm:prSet presAssocID="{9EFB6A1F-5B31-449E-A2F4-A39D64364832}" presName="accentRepeatNode" presStyleLbl="solidFgAcc1" presStyleIdx="3" presStyleCnt="5"/>
      <dgm:spPr/>
    </dgm:pt>
    <dgm:pt modelId="{7F1C0B5D-356D-4B2B-8F6F-66B4DF924DD5}" type="pres">
      <dgm:prSet presAssocID="{DEF88E4E-24EA-44C5-96A8-AD94D94192FA}" presName="text_5" presStyleLbl="node1" presStyleIdx="4" presStyleCnt="5" custLinFactNeighborX="453" custLinFactNeighborY="16">
        <dgm:presLayoutVars>
          <dgm:bulletEnabled val="1"/>
        </dgm:presLayoutVars>
      </dgm:prSet>
      <dgm:spPr/>
    </dgm:pt>
    <dgm:pt modelId="{7616ECCE-A6FD-429B-ABE3-A908A0728D1F}" type="pres">
      <dgm:prSet presAssocID="{DEF88E4E-24EA-44C5-96A8-AD94D94192FA}" presName="accent_5" presStyleCnt="0"/>
      <dgm:spPr/>
    </dgm:pt>
    <dgm:pt modelId="{67FDAE6F-5D87-4E55-A022-2E09350C4FEE}" type="pres">
      <dgm:prSet presAssocID="{DEF88E4E-24EA-44C5-96A8-AD94D94192FA}" presName="accentRepeatNode" presStyleLbl="solidFgAcc1" presStyleIdx="4" presStyleCnt="5"/>
      <dgm:spPr/>
    </dgm:pt>
  </dgm:ptLst>
  <dgm:cxnLst>
    <dgm:cxn modelId="{EF6D5B1A-3222-42EA-A39B-A14404C8746F}" srcId="{5886D691-075B-405B-BFE3-0CA8A3C85319}" destId="{0ACF5C7C-60B4-4761-8F7C-66DEDAD07E45}" srcOrd="1" destOrd="0" parTransId="{37C5507F-C8B7-45BD-9150-45E7562C3DC3}" sibTransId="{5276EB15-874B-4DFD-B7C6-D629B7CC14E4}"/>
    <dgm:cxn modelId="{13FC6E26-BD2C-4C18-A3A5-41B35CF8ECF2}" type="presOf" srcId="{0ACF5C7C-60B4-4761-8F7C-66DEDAD07E45}" destId="{719A6F65-4811-456A-94BC-D28448830B85}" srcOrd="0" destOrd="0" presId="urn:microsoft.com/office/officeart/2008/layout/VerticalCurvedList"/>
    <dgm:cxn modelId="{64B1EC39-A9C3-4C20-B9DC-B92C29F79599}" type="presOf" srcId="{9EFB6A1F-5B31-449E-A2F4-A39D64364832}" destId="{0FB5CF87-C473-4DFD-9D19-FD8AD53B8956}" srcOrd="0" destOrd="0" presId="urn:microsoft.com/office/officeart/2008/layout/VerticalCurvedList"/>
    <dgm:cxn modelId="{89AFB83B-2A15-43E9-BFC0-41DC35EB1293}" type="presOf" srcId="{F0D0562C-6284-4B4C-B270-B5597AC81755}" destId="{FA59D3E3-71F8-43D9-9460-75CB5E4BCAEB}" srcOrd="0" destOrd="0" presId="urn:microsoft.com/office/officeart/2008/layout/VerticalCurvedList"/>
    <dgm:cxn modelId="{A3D4F87E-EBBA-42D7-8960-E5E436BCAF04}" type="presOf" srcId="{923ECFEF-E83A-4F7C-B54A-30D17BC319D4}" destId="{D84E0594-4CFD-4A5C-B5E1-8B60381F21A2}" srcOrd="0" destOrd="0" presId="urn:microsoft.com/office/officeart/2008/layout/VerticalCurvedList"/>
    <dgm:cxn modelId="{AAA54B9B-2851-4F5A-A35D-A155A9F81C27}" srcId="{5886D691-075B-405B-BFE3-0CA8A3C85319}" destId="{DEF88E4E-24EA-44C5-96A8-AD94D94192FA}" srcOrd="4" destOrd="0" parTransId="{F302FA71-574E-4881-827F-66A7D3C4A0D7}" sibTransId="{43B6C57A-90C3-447B-8EBF-BA5C361EB49B}"/>
    <dgm:cxn modelId="{A309A0A6-7FB6-4897-B7D5-64402672344D}" srcId="{5886D691-075B-405B-BFE3-0CA8A3C85319}" destId="{9EFB6A1F-5B31-449E-A2F4-A39D64364832}" srcOrd="3" destOrd="0" parTransId="{758DD89D-55B4-4B4B-BC9A-5350B3807551}" sibTransId="{F50724FF-5E85-43A1-93EF-93B4806E4DD7}"/>
    <dgm:cxn modelId="{A66495AF-21DB-4FEE-B2C3-477C577668D6}" srcId="{5886D691-075B-405B-BFE3-0CA8A3C85319}" destId="{923ECFEF-E83A-4F7C-B54A-30D17BC319D4}" srcOrd="0" destOrd="0" parTransId="{F51319B2-D59B-4228-86EE-8033E14613DA}" sibTransId="{F0D0562C-6284-4B4C-B270-B5597AC81755}"/>
    <dgm:cxn modelId="{A5DC8ACA-B925-4E06-BAE3-D16BE7B318FF}" srcId="{5886D691-075B-405B-BFE3-0CA8A3C85319}" destId="{CE98A0C8-4AA8-42EA-9ECF-5C8E16BA0FC3}" srcOrd="2" destOrd="0" parTransId="{7600BCBD-D950-41C8-85AC-38603501EA38}" sibTransId="{2172F48E-191B-46C0-A15E-F64A0119E74F}"/>
    <dgm:cxn modelId="{6E48F6D2-60AE-43D5-8EDD-9622AF15E1AB}" type="presOf" srcId="{DEF88E4E-24EA-44C5-96A8-AD94D94192FA}" destId="{7F1C0B5D-356D-4B2B-8F6F-66B4DF924DD5}" srcOrd="0" destOrd="0" presId="urn:microsoft.com/office/officeart/2008/layout/VerticalCurvedList"/>
    <dgm:cxn modelId="{23E98BE3-659D-41EE-8FD0-8B0AAE762229}" type="presOf" srcId="{5886D691-075B-405B-BFE3-0CA8A3C85319}" destId="{A1C983F9-B4EA-47EC-A10A-B18BD0E05914}" srcOrd="0" destOrd="0" presId="urn:microsoft.com/office/officeart/2008/layout/VerticalCurvedList"/>
    <dgm:cxn modelId="{6BC5ACFF-6091-4A82-91CD-A7DDA072C00E}" type="presOf" srcId="{CE98A0C8-4AA8-42EA-9ECF-5C8E16BA0FC3}" destId="{E8E281B3-2253-434F-B651-8A2DD9C868A2}" srcOrd="0" destOrd="0" presId="urn:microsoft.com/office/officeart/2008/layout/VerticalCurvedList"/>
    <dgm:cxn modelId="{1469C86B-5D2A-4EC9-8346-A3D10BF5FFB1}" type="presParOf" srcId="{A1C983F9-B4EA-47EC-A10A-B18BD0E05914}" destId="{C9AC3F9A-7547-4911-80FE-42D00768CB92}" srcOrd="0" destOrd="0" presId="urn:microsoft.com/office/officeart/2008/layout/VerticalCurvedList"/>
    <dgm:cxn modelId="{95C92F19-0294-48EB-8125-3F7322B678F7}" type="presParOf" srcId="{C9AC3F9A-7547-4911-80FE-42D00768CB92}" destId="{7758B415-CC5D-4328-93B9-8DF6F376F960}" srcOrd="0" destOrd="0" presId="urn:microsoft.com/office/officeart/2008/layout/VerticalCurvedList"/>
    <dgm:cxn modelId="{85D4EB88-270D-4333-9DD5-DD618C26482A}" type="presParOf" srcId="{7758B415-CC5D-4328-93B9-8DF6F376F960}" destId="{6FF6A3FC-AD1C-4CDF-AE42-19EE85F7B7D5}" srcOrd="0" destOrd="0" presId="urn:microsoft.com/office/officeart/2008/layout/VerticalCurvedList"/>
    <dgm:cxn modelId="{DB9C2F9A-D7CF-4DF2-9B37-A0B8CF99988B}" type="presParOf" srcId="{7758B415-CC5D-4328-93B9-8DF6F376F960}" destId="{FA59D3E3-71F8-43D9-9460-75CB5E4BCAEB}" srcOrd="1" destOrd="0" presId="urn:microsoft.com/office/officeart/2008/layout/VerticalCurvedList"/>
    <dgm:cxn modelId="{444FE823-35E4-4F0D-9EC0-27E6DE60A7B2}" type="presParOf" srcId="{7758B415-CC5D-4328-93B9-8DF6F376F960}" destId="{B4DD759E-D2A8-483A-A1B5-B9F7182F46E1}" srcOrd="2" destOrd="0" presId="urn:microsoft.com/office/officeart/2008/layout/VerticalCurvedList"/>
    <dgm:cxn modelId="{AEDBB990-DC69-4CAC-BA6D-E0B61E884F90}" type="presParOf" srcId="{7758B415-CC5D-4328-93B9-8DF6F376F960}" destId="{6A518E10-6DAE-4880-A3B3-286FEE5CE13D}" srcOrd="3" destOrd="0" presId="urn:microsoft.com/office/officeart/2008/layout/VerticalCurvedList"/>
    <dgm:cxn modelId="{6D8BCA13-6473-46CF-B012-8E69FF7D29BC}" type="presParOf" srcId="{C9AC3F9A-7547-4911-80FE-42D00768CB92}" destId="{D84E0594-4CFD-4A5C-B5E1-8B60381F21A2}" srcOrd="1" destOrd="0" presId="urn:microsoft.com/office/officeart/2008/layout/VerticalCurvedList"/>
    <dgm:cxn modelId="{48D92C6E-9DEF-45EC-A7D7-2AE4E672169E}" type="presParOf" srcId="{C9AC3F9A-7547-4911-80FE-42D00768CB92}" destId="{53B02C6B-628A-4EB5-A6C6-BFEADFC30B7C}" srcOrd="2" destOrd="0" presId="urn:microsoft.com/office/officeart/2008/layout/VerticalCurvedList"/>
    <dgm:cxn modelId="{C1050410-09BC-4052-8CE8-3000196B6F96}" type="presParOf" srcId="{53B02C6B-628A-4EB5-A6C6-BFEADFC30B7C}" destId="{99BA8535-2DAF-40FB-8596-D1290CD705D6}" srcOrd="0" destOrd="0" presId="urn:microsoft.com/office/officeart/2008/layout/VerticalCurvedList"/>
    <dgm:cxn modelId="{B561DCA3-62B0-4B46-800B-DC17B9DEF9A3}" type="presParOf" srcId="{C9AC3F9A-7547-4911-80FE-42D00768CB92}" destId="{719A6F65-4811-456A-94BC-D28448830B85}" srcOrd="3" destOrd="0" presId="urn:microsoft.com/office/officeart/2008/layout/VerticalCurvedList"/>
    <dgm:cxn modelId="{CC38CFB7-4F66-43B8-B973-38D77008C75E}" type="presParOf" srcId="{C9AC3F9A-7547-4911-80FE-42D00768CB92}" destId="{E59F785F-EAB7-4E2A-B34D-77B0C8361150}" srcOrd="4" destOrd="0" presId="urn:microsoft.com/office/officeart/2008/layout/VerticalCurvedList"/>
    <dgm:cxn modelId="{E8189164-C98B-4518-BD71-61BF45E6D027}" type="presParOf" srcId="{E59F785F-EAB7-4E2A-B34D-77B0C8361150}" destId="{1C3FAD63-F7D3-4FA7-AD53-1C4BB561151F}" srcOrd="0" destOrd="0" presId="urn:microsoft.com/office/officeart/2008/layout/VerticalCurvedList"/>
    <dgm:cxn modelId="{4F8B352F-6AE7-4358-9703-EE1DB8A42170}" type="presParOf" srcId="{C9AC3F9A-7547-4911-80FE-42D00768CB92}" destId="{E8E281B3-2253-434F-B651-8A2DD9C868A2}" srcOrd="5" destOrd="0" presId="urn:microsoft.com/office/officeart/2008/layout/VerticalCurvedList"/>
    <dgm:cxn modelId="{1B8B11D0-70FB-4FF7-BC2E-BC976693233D}" type="presParOf" srcId="{C9AC3F9A-7547-4911-80FE-42D00768CB92}" destId="{B27DB614-FE3D-4BA1-849D-A2D971A96459}" srcOrd="6" destOrd="0" presId="urn:microsoft.com/office/officeart/2008/layout/VerticalCurvedList"/>
    <dgm:cxn modelId="{8DADC753-7DA0-4ECC-AC74-8ECFA1B0C34D}" type="presParOf" srcId="{B27DB614-FE3D-4BA1-849D-A2D971A96459}" destId="{E8436CA1-321B-4BB7-AA45-B55DA8EA5AEF}" srcOrd="0" destOrd="0" presId="urn:microsoft.com/office/officeart/2008/layout/VerticalCurvedList"/>
    <dgm:cxn modelId="{6172ACDA-3D75-43D5-A457-2E4E5F8E3A2C}" type="presParOf" srcId="{C9AC3F9A-7547-4911-80FE-42D00768CB92}" destId="{0FB5CF87-C473-4DFD-9D19-FD8AD53B8956}" srcOrd="7" destOrd="0" presId="urn:microsoft.com/office/officeart/2008/layout/VerticalCurvedList"/>
    <dgm:cxn modelId="{5BE99458-FAFA-4118-A134-E25E24949380}" type="presParOf" srcId="{C9AC3F9A-7547-4911-80FE-42D00768CB92}" destId="{5F226DB8-10D3-492E-92E6-9EC07FD20E93}" srcOrd="8" destOrd="0" presId="urn:microsoft.com/office/officeart/2008/layout/VerticalCurvedList"/>
    <dgm:cxn modelId="{3BBD2C98-8E41-4422-BFAC-CB15683E7B91}" type="presParOf" srcId="{5F226DB8-10D3-492E-92E6-9EC07FD20E93}" destId="{871CFE6E-1CBB-4482-A9AE-2D3905D690B6}" srcOrd="0" destOrd="0" presId="urn:microsoft.com/office/officeart/2008/layout/VerticalCurvedList"/>
    <dgm:cxn modelId="{0DE7F0BD-6CB2-4527-A53E-E648FBC0955A}" type="presParOf" srcId="{C9AC3F9A-7547-4911-80FE-42D00768CB92}" destId="{7F1C0B5D-356D-4B2B-8F6F-66B4DF924DD5}" srcOrd="9" destOrd="0" presId="urn:microsoft.com/office/officeart/2008/layout/VerticalCurvedList"/>
    <dgm:cxn modelId="{9DE2E881-2680-4A93-ACAA-D9C3DBC82321}" type="presParOf" srcId="{C9AC3F9A-7547-4911-80FE-42D00768CB92}" destId="{7616ECCE-A6FD-429B-ABE3-A908A0728D1F}" srcOrd="10" destOrd="0" presId="urn:microsoft.com/office/officeart/2008/layout/VerticalCurvedList"/>
    <dgm:cxn modelId="{07E4403B-33D4-4EA2-8DCB-A653A1DB4A57}" type="presParOf" srcId="{7616ECCE-A6FD-429B-ABE3-A908A0728D1F}" destId="{67FDAE6F-5D87-4E55-A022-2E09350C4F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7CEE64-1FE0-44D4-A0E7-FE2EE6EC4A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52F67C-C44A-4E5E-BD91-DF7B6096570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mampu</a:t>
          </a:r>
          <a:r>
            <a:rPr lang="en-US" sz="1800" dirty="0"/>
            <a:t> </a:t>
          </a:r>
          <a:r>
            <a:rPr lang="en-US" sz="1800" dirty="0" err="1"/>
            <a:t>menilai</a:t>
          </a:r>
          <a:r>
            <a:rPr lang="en-US" sz="1800" dirty="0"/>
            <a:t> SWOT</a:t>
          </a:r>
          <a:r>
            <a:rPr lang="id-ID" sz="1800" dirty="0"/>
            <a:t>; </a:t>
          </a:r>
          <a:endParaRPr lang="en-US" sz="1800" dirty="0"/>
        </a:p>
      </dgm:t>
    </dgm:pt>
    <dgm:pt modelId="{22361C77-6657-4907-B4D1-AC12FE675A39}" type="parTrans" cxnId="{79D31A36-B30C-4A8B-A313-6F0618A0A2BA}">
      <dgm:prSet/>
      <dgm:spPr/>
      <dgm:t>
        <a:bodyPr/>
        <a:lstStyle/>
        <a:p>
          <a:endParaRPr lang="en-US"/>
        </a:p>
      </dgm:t>
    </dgm:pt>
    <dgm:pt modelId="{A0F0542A-D366-4670-BE66-36077BACD8DF}" type="sibTrans" cxnId="{79D31A36-B30C-4A8B-A313-6F0618A0A2BA}">
      <dgm:prSet/>
      <dgm:spPr/>
      <dgm:t>
        <a:bodyPr/>
        <a:lstStyle/>
        <a:p>
          <a:endParaRPr lang="en-US"/>
        </a:p>
      </dgm:t>
    </dgm:pt>
    <dgm:pt modelId="{B40E3F92-357F-4789-84E0-8FE4C3B1F43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Menggunakan</a:t>
          </a:r>
          <a:r>
            <a:rPr lang="en-US" sz="1800" dirty="0"/>
            <a:t> </a:t>
          </a:r>
          <a:r>
            <a:rPr lang="en-US" sz="1800" dirty="0" err="1"/>
            <a:t>kekuasaan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tepat</a:t>
          </a:r>
          <a:r>
            <a:rPr lang="en-US" sz="1800" dirty="0"/>
            <a:t>; </a:t>
          </a:r>
        </a:p>
      </dgm:t>
    </dgm:pt>
    <dgm:pt modelId="{6DF41190-5F62-4F80-B05D-228714D35E62}" type="parTrans" cxnId="{3C0DFD1F-2FCB-4498-B507-262C60E29F07}">
      <dgm:prSet/>
      <dgm:spPr/>
      <dgm:t>
        <a:bodyPr/>
        <a:lstStyle/>
        <a:p>
          <a:endParaRPr lang="en-US"/>
        </a:p>
      </dgm:t>
    </dgm:pt>
    <dgm:pt modelId="{92407AF3-74D2-475D-BD9D-FBCE2304AB7C}" type="sibTrans" cxnId="{3C0DFD1F-2FCB-4498-B507-262C60E29F07}">
      <dgm:prSet/>
      <dgm:spPr/>
      <dgm:t>
        <a:bodyPr/>
        <a:lstStyle/>
        <a:p>
          <a:endParaRPr lang="en-US"/>
        </a:p>
      </dgm:t>
    </dgm:pt>
    <dgm:pt modelId="{5E06B3E3-E80E-47F4-980D-D97F2053E63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Menguji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personal; </a:t>
          </a:r>
        </a:p>
      </dgm:t>
    </dgm:pt>
    <dgm:pt modelId="{D8CAF301-0C93-43B3-8EAC-C4014DB18084}" type="parTrans" cxnId="{BE1DE524-90C8-4C47-9F7C-34618D48C14C}">
      <dgm:prSet/>
      <dgm:spPr/>
      <dgm:t>
        <a:bodyPr/>
        <a:lstStyle/>
        <a:p>
          <a:endParaRPr lang="en-US"/>
        </a:p>
      </dgm:t>
    </dgm:pt>
    <dgm:pt modelId="{7EF2DE86-2A0F-4F6E-99C8-0CCDB3B7BE23}" type="sibTrans" cxnId="{BE1DE524-90C8-4C47-9F7C-34618D48C14C}">
      <dgm:prSet/>
      <dgm:spPr/>
      <dgm:t>
        <a:bodyPr/>
        <a:lstStyle/>
        <a:p>
          <a:endParaRPr lang="en-US"/>
        </a:p>
      </dgm:t>
    </dgm:pt>
    <dgm:pt modelId="{0E29CB46-79CE-424E-AD69-EDAA0590F49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Memahami</a:t>
          </a:r>
          <a:r>
            <a:rPr lang="en-US" sz="1800" dirty="0"/>
            <a:t> </a:t>
          </a:r>
          <a:r>
            <a:rPr lang="en-US" sz="1800" dirty="0" err="1"/>
            <a:t>sejumlah</a:t>
          </a:r>
          <a:r>
            <a:rPr lang="en-US" sz="1800" dirty="0"/>
            <a:t> </a:t>
          </a:r>
          <a:r>
            <a:rPr lang="en-US" sz="1800" dirty="0" err="1"/>
            <a:t>peranan</a:t>
          </a:r>
          <a:r>
            <a:rPr lang="en-US" sz="1800" dirty="0"/>
            <a:t> </a:t>
          </a:r>
          <a:r>
            <a:rPr lang="en-US" sz="1800" dirty="0" err="1"/>
            <a:t>kepemimpinan</a:t>
          </a:r>
          <a:r>
            <a:rPr lang="en-US" sz="1800" dirty="0"/>
            <a:t>; </a:t>
          </a:r>
        </a:p>
      </dgm:t>
    </dgm:pt>
    <dgm:pt modelId="{C169A8FD-105E-4852-83AF-7E122DF9CCB9}" type="parTrans" cxnId="{61F257BC-E903-4847-A5EE-30D915CDCC88}">
      <dgm:prSet/>
      <dgm:spPr/>
      <dgm:t>
        <a:bodyPr/>
        <a:lstStyle/>
        <a:p>
          <a:endParaRPr lang="en-US"/>
        </a:p>
      </dgm:t>
    </dgm:pt>
    <dgm:pt modelId="{CD0EA867-A064-4D6D-9E30-8C47CA10162A}" type="sibTrans" cxnId="{61F257BC-E903-4847-A5EE-30D915CDCC88}">
      <dgm:prSet/>
      <dgm:spPr/>
      <dgm:t>
        <a:bodyPr/>
        <a:lstStyle/>
        <a:p>
          <a:endParaRPr lang="en-US"/>
        </a:p>
      </dgm:t>
    </dgm:pt>
    <dgm:pt modelId="{0E165379-209E-49DB-8590-EB4D20D6324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Mengenal</a:t>
          </a:r>
          <a:r>
            <a:rPr lang="en-US" sz="1800" dirty="0"/>
            <a:t> </a:t>
          </a:r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tugas</a:t>
          </a:r>
          <a:r>
            <a:rPr lang="en-US" sz="1800" dirty="0"/>
            <a:t> dan </a:t>
          </a:r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manusiawi</a:t>
          </a:r>
          <a:r>
            <a:rPr lang="en-US" sz="1800" dirty="0"/>
            <a:t>; dan </a:t>
          </a:r>
        </a:p>
      </dgm:t>
    </dgm:pt>
    <dgm:pt modelId="{A46CC2DF-1129-4342-88C0-871E2D0DCCFA}" type="parTrans" cxnId="{1AF7FCF0-2F10-403C-82A9-BB62020C5552}">
      <dgm:prSet/>
      <dgm:spPr/>
      <dgm:t>
        <a:bodyPr/>
        <a:lstStyle/>
        <a:p>
          <a:endParaRPr lang="en-US"/>
        </a:p>
      </dgm:t>
    </dgm:pt>
    <dgm:pt modelId="{A70BD9FC-730A-43FD-ADBB-AA2C1B3CBC15}" type="sibTrans" cxnId="{1AF7FCF0-2F10-403C-82A9-BB62020C5552}">
      <dgm:prSet/>
      <dgm:spPr/>
      <dgm:t>
        <a:bodyPr/>
        <a:lstStyle/>
        <a:p>
          <a:endParaRPr lang="en-US"/>
        </a:p>
      </dgm:t>
    </dgm:pt>
    <dgm:pt modelId="{07A15134-6954-446D-BDE7-D9868444A1D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/>
            <a:t>(</a:t>
          </a:r>
          <a:r>
            <a:rPr lang="en-US" sz="1800" dirty="0" err="1"/>
            <a:t>mengenal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moral dan </a:t>
          </a:r>
          <a:r>
            <a:rPr lang="en-US" sz="1800" dirty="0" err="1"/>
            <a:t>etika</a:t>
          </a:r>
          <a:r>
            <a:rPr lang="en-US" sz="1800" dirty="0"/>
            <a:t>.  </a:t>
          </a:r>
        </a:p>
      </dgm:t>
    </dgm:pt>
    <dgm:pt modelId="{D08F3C27-76AC-4596-B7ED-E213BB246BE0}" type="parTrans" cxnId="{456DA091-908B-4EAA-B4F5-DBD9B7CA3D60}">
      <dgm:prSet/>
      <dgm:spPr/>
      <dgm:t>
        <a:bodyPr/>
        <a:lstStyle/>
        <a:p>
          <a:endParaRPr lang="en-US"/>
        </a:p>
      </dgm:t>
    </dgm:pt>
    <dgm:pt modelId="{5FDF59E9-8D01-46BE-B09F-3184016B69FE}" type="sibTrans" cxnId="{456DA091-908B-4EAA-B4F5-DBD9B7CA3D60}">
      <dgm:prSet/>
      <dgm:spPr/>
      <dgm:t>
        <a:bodyPr/>
        <a:lstStyle/>
        <a:p>
          <a:endParaRPr lang="en-US"/>
        </a:p>
      </dgm:t>
    </dgm:pt>
    <dgm:pt modelId="{AC595B8E-4C58-4AB0-A3C8-46C107653753}" type="pres">
      <dgm:prSet presAssocID="{3E7CEE64-1FE0-44D4-A0E7-FE2EE6EC4A1B}" presName="Name0" presStyleCnt="0">
        <dgm:presLayoutVars>
          <dgm:chMax val="7"/>
          <dgm:chPref val="7"/>
          <dgm:dir/>
        </dgm:presLayoutVars>
      </dgm:prSet>
      <dgm:spPr/>
    </dgm:pt>
    <dgm:pt modelId="{89D702A8-FF1E-4EC5-B9F5-CA22D44A0A4C}" type="pres">
      <dgm:prSet presAssocID="{3E7CEE64-1FE0-44D4-A0E7-FE2EE6EC4A1B}" presName="Name1" presStyleCnt="0"/>
      <dgm:spPr/>
    </dgm:pt>
    <dgm:pt modelId="{2F40D9C0-3D40-4C9C-9137-9B8A19A38296}" type="pres">
      <dgm:prSet presAssocID="{3E7CEE64-1FE0-44D4-A0E7-FE2EE6EC4A1B}" presName="cycle" presStyleCnt="0"/>
      <dgm:spPr/>
    </dgm:pt>
    <dgm:pt modelId="{3FB3F0B8-748F-4531-A74F-8FC4E0089E89}" type="pres">
      <dgm:prSet presAssocID="{3E7CEE64-1FE0-44D4-A0E7-FE2EE6EC4A1B}" presName="srcNode" presStyleLbl="node1" presStyleIdx="0" presStyleCnt="6"/>
      <dgm:spPr/>
    </dgm:pt>
    <dgm:pt modelId="{C563F55E-DAD3-45F4-9C8B-1FF88D7AA5B0}" type="pres">
      <dgm:prSet presAssocID="{3E7CEE64-1FE0-44D4-A0E7-FE2EE6EC4A1B}" presName="conn" presStyleLbl="parChTrans1D2" presStyleIdx="0" presStyleCnt="1"/>
      <dgm:spPr/>
    </dgm:pt>
    <dgm:pt modelId="{4CABF4D0-6170-4BAA-9461-0A9A9881933E}" type="pres">
      <dgm:prSet presAssocID="{3E7CEE64-1FE0-44D4-A0E7-FE2EE6EC4A1B}" presName="extraNode" presStyleLbl="node1" presStyleIdx="0" presStyleCnt="6"/>
      <dgm:spPr/>
    </dgm:pt>
    <dgm:pt modelId="{D345F7CD-C23C-4CA6-8BE4-3E577F9DA1AA}" type="pres">
      <dgm:prSet presAssocID="{3E7CEE64-1FE0-44D4-A0E7-FE2EE6EC4A1B}" presName="dstNode" presStyleLbl="node1" presStyleIdx="0" presStyleCnt="6"/>
      <dgm:spPr/>
    </dgm:pt>
    <dgm:pt modelId="{2170C63C-F8A1-49CB-9334-625C178C7E26}" type="pres">
      <dgm:prSet presAssocID="{FF52F67C-C44A-4E5E-BD91-DF7B60965704}" presName="text_1" presStyleLbl="node1" presStyleIdx="0" presStyleCnt="6">
        <dgm:presLayoutVars>
          <dgm:bulletEnabled val="1"/>
        </dgm:presLayoutVars>
      </dgm:prSet>
      <dgm:spPr/>
    </dgm:pt>
    <dgm:pt modelId="{EA3A2EDB-8D41-45E9-B69B-EF8D656E3DDC}" type="pres">
      <dgm:prSet presAssocID="{FF52F67C-C44A-4E5E-BD91-DF7B60965704}" presName="accent_1" presStyleCnt="0"/>
      <dgm:spPr/>
    </dgm:pt>
    <dgm:pt modelId="{C8AD2758-DFD5-4DFD-82DF-9AF6E09E0BBB}" type="pres">
      <dgm:prSet presAssocID="{FF52F67C-C44A-4E5E-BD91-DF7B60965704}" presName="accentRepeatNode" presStyleLbl="solidFgAcc1" presStyleIdx="0" presStyleCnt="6"/>
      <dgm:spPr/>
    </dgm:pt>
    <dgm:pt modelId="{5F0AD03C-2993-4DAA-AEEF-2486AAE43241}" type="pres">
      <dgm:prSet presAssocID="{B40E3F92-357F-4789-84E0-8FE4C3B1F43A}" presName="text_2" presStyleLbl="node1" presStyleIdx="1" presStyleCnt="6">
        <dgm:presLayoutVars>
          <dgm:bulletEnabled val="1"/>
        </dgm:presLayoutVars>
      </dgm:prSet>
      <dgm:spPr/>
    </dgm:pt>
    <dgm:pt modelId="{CFF1C9F9-069C-4091-BE8A-E30706B53B3A}" type="pres">
      <dgm:prSet presAssocID="{B40E3F92-357F-4789-84E0-8FE4C3B1F43A}" presName="accent_2" presStyleCnt="0"/>
      <dgm:spPr/>
    </dgm:pt>
    <dgm:pt modelId="{AF248E5F-0092-46CC-A388-D78021D348E6}" type="pres">
      <dgm:prSet presAssocID="{B40E3F92-357F-4789-84E0-8FE4C3B1F43A}" presName="accentRepeatNode" presStyleLbl="solidFgAcc1" presStyleIdx="1" presStyleCnt="6"/>
      <dgm:spPr/>
    </dgm:pt>
    <dgm:pt modelId="{E8402BA3-087D-4E59-885D-D5D2ED36B707}" type="pres">
      <dgm:prSet presAssocID="{5E06B3E3-E80E-47F4-980D-D97F2053E630}" presName="text_3" presStyleLbl="node1" presStyleIdx="2" presStyleCnt="6">
        <dgm:presLayoutVars>
          <dgm:bulletEnabled val="1"/>
        </dgm:presLayoutVars>
      </dgm:prSet>
      <dgm:spPr/>
    </dgm:pt>
    <dgm:pt modelId="{1FC4C04E-C319-4662-AA34-E5E1D5818F3A}" type="pres">
      <dgm:prSet presAssocID="{5E06B3E3-E80E-47F4-980D-D97F2053E630}" presName="accent_3" presStyleCnt="0"/>
      <dgm:spPr/>
    </dgm:pt>
    <dgm:pt modelId="{E99A716E-FD9E-48F4-8800-96142210E384}" type="pres">
      <dgm:prSet presAssocID="{5E06B3E3-E80E-47F4-980D-D97F2053E630}" presName="accentRepeatNode" presStyleLbl="solidFgAcc1" presStyleIdx="2" presStyleCnt="6"/>
      <dgm:spPr/>
    </dgm:pt>
    <dgm:pt modelId="{3982651D-8C9B-4EB4-AC3A-DEFC11F4E3DA}" type="pres">
      <dgm:prSet presAssocID="{0E29CB46-79CE-424E-AD69-EDAA0590F499}" presName="text_4" presStyleLbl="node1" presStyleIdx="3" presStyleCnt="6">
        <dgm:presLayoutVars>
          <dgm:bulletEnabled val="1"/>
        </dgm:presLayoutVars>
      </dgm:prSet>
      <dgm:spPr/>
    </dgm:pt>
    <dgm:pt modelId="{E93975B5-379C-4F2E-A147-BE3ED9F4C6E5}" type="pres">
      <dgm:prSet presAssocID="{0E29CB46-79CE-424E-AD69-EDAA0590F499}" presName="accent_4" presStyleCnt="0"/>
      <dgm:spPr/>
    </dgm:pt>
    <dgm:pt modelId="{2CA9BB73-8F5B-4501-9338-4C60E37561D1}" type="pres">
      <dgm:prSet presAssocID="{0E29CB46-79CE-424E-AD69-EDAA0590F499}" presName="accentRepeatNode" presStyleLbl="solidFgAcc1" presStyleIdx="3" presStyleCnt="6"/>
      <dgm:spPr/>
    </dgm:pt>
    <dgm:pt modelId="{B2310596-2B01-4C8D-A688-9EE1FEF75AA8}" type="pres">
      <dgm:prSet presAssocID="{0E165379-209E-49DB-8590-EB4D20D63244}" presName="text_5" presStyleLbl="node1" presStyleIdx="4" presStyleCnt="6">
        <dgm:presLayoutVars>
          <dgm:bulletEnabled val="1"/>
        </dgm:presLayoutVars>
      </dgm:prSet>
      <dgm:spPr/>
    </dgm:pt>
    <dgm:pt modelId="{EFC00C43-467D-4A6E-B455-C5B000BDAA2E}" type="pres">
      <dgm:prSet presAssocID="{0E165379-209E-49DB-8590-EB4D20D63244}" presName="accent_5" presStyleCnt="0"/>
      <dgm:spPr/>
    </dgm:pt>
    <dgm:pt modelId="{06B9BF62-486B-46FA-8495-9C1C85671571}" type="pres">
      <dgm:prSet presAssocID="{0E165379-209E-49DB-8590-EB4D20D63244}" presName="accentRepeatNode" presStyleLbl="solidFgAcc1" presStyleIdx="4" presStyleCnt="6"/>
      <dgm:spPr/>
    </dgm:pt>
    <dgm:pt modelId="{6315E9D8-D7B4-41AF-A4AF-6C219F84F994}" type="pres">
      <dgm:prSet presAssocID="{07A15134-6954-446D-BDE7-D9868444A1DB}" presName="text_6" presStyleLbl="node1" presStyleIdx="5" presStyleCnt="6">
        <dgm:presLayoutVars>
          <dgm:bulletEnabled val="1"/>
        </dgm:presLayoutVars>
      </dgm:prSet>
      <dgm:spPr/>
    </dgm:pt>
    <dgm:pt modelId="{AA62A9B6-9F7F-4ABD-9F58-3D247DD0C30E}" type="pres">
      <dgm:prSet presAssocID="{07A15134-6954-446D-BDE7-D9868444A1DB}" presName="accent_6" presStyleCnt="0"/>
      <dgm:spPr/>
    </dgm:pt>
    <dgm:pt modelId="{61BF86BA-BBE2-4218-A2DA-3FCFA208CA4C}" type="pres">
      <dgm:prSet presAssocID="{07A15134-6954-446D-BDE7-D9868444A1DB}" presName="accentRepeatNode" presStyleLbl="solidFgAcc1" presStyleIdx="5" presStyleCnt="6"/>
      <dgm:spPr/>
    </dgm:pt>
  </dgm:ptLst>
  <dgm:cxnLst>
    <dgm:cxn modelId="{3C0DFD1F-2FCB-4498-B507-262C60E29F07}" srcId="{3E7CEE64-1FE0-44D4-A0E7-FE2EE6EC4A1B}" destId="{B40E3F92-357F-4789-84E0-8FE4C3B1F43A}" srcOrd="1" destOrd="0" parTransId="{6DF41190-5F62-4F80-B05D-228714D35E62}" sibTransId="{92407AF3-74D2-475D-BD9D-FBCE2304AB7C}"/>
    <dgm:cxn modelId="{BE1DE524-90C8-4C47-9F7C-34618D48C14C}" srcId="{3E7CEE64-1FE0-44D4-A0E7-FE2EE6EC4A1B}" destId="{5E06B3E3-E80E-47F4-980D-D97F2053E630}" srcOrd="2" destOrd="0" parTransId="{D8CAF301-0C93-43B3-8EAC-C4014DB18084}" sibTransId="{7EF2DE86-2A0F-4F6E-99C8-0CCDB3B7BE23}"/>
    <dgm:cxn modelId="{1F5D072B-C352-4378-AC4B-7830286817FA}" type="presOf" srcId="{5E06B3E3-E80E-47F4-980D-D97F2053E630}" destId="{E8402BA3-087D-4E59-885D-D5D2ED36B707}" srcOrd="0" destOrd="0" presId="urn:microsoft.com/office/officeart/2008/layout/VerticalCurvedList"/>
    <dgm:cxn modelId="{79D31A36-B30C-4A8B-A313-6F0618A0A2BA}" srcId="{3E7CEE64-1FE0-44D4-A0E7-FE2EE6EC4A1B}" destId="{FF52F67C-C44A-4E5E-BD91-DF7B60965704}" srcOrd="0" destOrd="0" parTransId="{22361C77-6657-4907-B4D1-AC12FE675A39}" sibTransId="{A0F0542A-D366-4670-BE66-36077BACD8DF}"/>
    <dgm:cxn modelId="{E3593571-CE1A-4388-9DA1-04F869BF4EE4}" type="presOf" srcId="{A0F0542A-D366-4670-BE66-36077BACD8DF}" destId="{C563F55E-DAD3-45F4-9C8B-1FF88D7AA5B0}" srcOrd="0" destOrd="0" presId="urn:microsoft.com/office/officeart/2008/layout/VerticalCurvedList"/>
    <dgm:cxn modelId="{9A062991-6DFC-4397-8B79-737814CACF30}" type="presOf" srcId="{3E7CEE64-1FE0-44D4-A0E7-FE2EE6EC4A1B}" destId="{AC595B8E-4C58-4AB0-A3C8-46C107653753}" srcOrd="0" destOrd="0" presId="urn:microsoft.com/office/officeart/2008/layout/VerticalCurvedList"/>
    <dgm:cxn modelId="{456DA091-908B-4EAA-B4F5-DBD9B7CA3D60}" srcId="{3E7CEE64-1FE0-44D4-A0E7-FE2EE6EC4A1B}" destId="{07A15134-6954-446D-BDE7-D9868444A1DB}" srcOrd="5" destOrd="0" parTransId="{D08F3C27-76AC-4596-B7ED-E213BB246BE0}" sibTransId="{5FDF59E9-8D01-46BE-B09F-3184016B69FE}"/>
    <dgm:cxn modelId="{E6ADF898-9C03-4B6F-A09A-B42108776BA5}" type="presOf" srcId="{07A15134-6954-446D-BDE7-D9868444A1DB}" destId="{6315E9D8-D7B4-41AF-A4AF-6C219F84F994}" srcOrd="0" destOrd="0" presId="urn:microsoft.com/office/officeart/2008/layout/VerticalCurvedList"/>
    <dgm:cxn modelId="{585449A8-D8ED-4C4F-B655-E01A069F9362}" type="presOf" srcId="{FF52F67C-C44A-4E5E-BD91-DF7B60965704}" destId="{2170C63C-F8A1-49CB-9334-625C178C7E26}" srcOrd="0" destOrd="0" presId="urn:microsoft.com/office/officeart/2008/layout/VerticalCurvedList"/>
    <dgm:cxn modelId="{61F257BC-E903-4847-A5EE-30D915CDCC88}" srcId="{3E7CEE64-1FE0-44D4-A0E7-FE2EE6EC4A1B}" destId="{0E29CB46-79CE-424E-AD69-EDAA0590F499}" srcOrd="3" destOrd="0" parTransId="{C169A8FD-105E-4852-83AF-7E122DF9CCB9}" sibTransId="{CD0EA867-A064-4D6D-9E30-8C47CA10162A}"/>
    <dgm:cxn modelId="{787DE8D6-46ED-4B1D-BD80-BAE29E7CD812}" type="presOf" srcId="{0E29CB46-79CE-424E-AD69-EDAA0590F499}" destId="{3982651D-8C9B-4EB4-AC3A-DEFC11F4E3DA}" srcOrd="0" destOrd="0" presId="urn:microsoft.com/office/officeart/2008/layout/VerticalCurvedList"/>
    <dgm:cxn modelId="{10F1ACE0-E2AB-40FA-9A2A-F776A071758C}" type="presOf" srcId="{0E165379-209E-49DB-8590-EB4D20D63244}" destId="{B2310596-2B01-4C8D-A688-9EE1FEF75AA8}" srcOrd="0" destOrd="0" presId="urn:microsoft.com/office/officeart/2008/layout/VerticalCurvedList"/>
    <dgm:cxn modelId="{1AF7FCF0-2F10-403C-82A9-BB62020C5552}" srcId="{3E7CEE64-1FE0-44D4-A0E7-FE2EE6EC4A1B}" destId="{0E165379-209E-49DB-8590-EB4D20D63244}" srcOrd="4" destOrd="0" parTransId="{A46CC2DF-1129-4342-88C0-871E2D0DCCFA}" sibTransId="{A70BD9FC-730A-43FD-ADBB-AA2C1B3CBC15}"/>
    <dgm:cxn modelId="{DC548AF9-2584-48A7-A834-FDA23C000FEE}" type="presOf" srcId="{B40E3F92-357F-4789-84E0-8FE4C3B1F43A}" destId="{5F0AD03C-2993-4DAA-AEEF-2486AAE43241}" srcOrd="0" destOrd="0" presId="urn:microsoft.com/office/officeart/2008/layout/VerticalCurvedList"/>
    <dgm:cxn modelId="{8E5AD0C1-5550-4706-B44B-FDDD5D55E2FD}" type="presParOf" srcId="{AC595B8E-4C58-4AB0-A3C8-46C107653753}" destId="{89D702A8-FF1E-4EC5-B9F5-CA22D44A0A4C}" srcOrd="0" destOrd="0" presId="urn:microsoft.com/office/officeart/2008/layout/VerticalCurvedList"/>
    <dgm:cxn modelId="{C21E9226-2E4E-4449-A630-3AD791D51B2E}" type="presParOf" srcId="{89D702A8-FF1E-4EC5-B9F5-CA22D44A0A4C}" destId="{2F40D9C0-3D40-4C9C-9137-9B8A19A38296}" srcOrd="0" destOrd="0" presId="urn:microsoft.com/office/officeart/2008/layout/VerticalCurvedList"/>
    <dgm:cxn modelId="{CEC13195-A42F-45CB-A5FA-20F63AFB18CE}" type="presParOf" srcId="{2F40D9C0-3D40-4C9C-9137-9B8A19A38296}" destId="{3FB3F0B8-748F-4531-A74F-8FC4E0089E89}" srcOrd="0" destOrd="0" presId="urn:microsoft.com/office/officeart/2008/layout/VerticalCurvedList"/>
    <dgm:cxn modelId="{C0464FF3-DF00-418B-B020-F02B52531FF3}" type="presParOf" srcId="{2F40D9C0-3D40-4C9C-9137-9B8A19A38296}" destId="{C563F55E-DAD3-45F4-9C8B-1FF88D7AA5B0}" srcOrd="1" destOrd="0" presId="urn:microsoft.com/office/officeart/2008/layout/VerticalCurvedList"/>
    <dgm:cxn modelId="{1C919BEF-123A-403E-B4D2-42BDD60E2BB7}" type="presParOf" srcId="{2F40D9C0-3D40-4C9C-9137-9B8A19A38296}" destId="{4CABF4D0-6170-4BAA-9461-0A9A9881933E}" srcOrd="2" destOrd="0" presId="urn:microsoft.com/office/officeart/2008/layout/VerticalCurvedList"/>
    <dgm:cxn modelId="{2C829A74-5F16-4E5C-8CDC-D14AA34AB7EC}" type="presParOf" srcId="{2F40D9C0-3D40-4C9C-9137-9B8A19A38296}" destId="{D345F7CD-C23C-4CA6-8BE4-3E577F9DA1AA}" srcOrd="3" destOrd="0" presId="urn:microsoft.com/office/officeart/2008/layout/VerticalCurvedList"/>
    <dgm:cxn modelId="{8A436543-FBF2-4587-B0B3-AA1DCA727ACD}" type="presParOf" srcId="{89D702A8-FF1E-4EC5-B9F5-CA22D44A0A4C}" destId="{2170C63C-F8A1-49CB-9334-625C178C7E26}" srcOrd="1" destOrd="0" presId="urn:microsoft.com/office/officeart/2008/layout/VerticalCurvedList"/>
    <dgm:cxn modelId="{855D099A-E14D-4007-94E3-72642AF24DDE}" type="presParOf" srcId="{89D702A8-FF1E-4EC5-B9F5-CA22D44A0A4C}" destId="{EA3A2EDB-8D41-45E9-B69B-EF8D656E3DDC}" srcOrd="2" destOrd="0" presId="urn:microsoft.com/office/officeart/2008/layout/VerticalCurvedList"/>
    <dgm:cxn modelId="{F59D320B-1DB7-404C-B42C-ED32624209B2}" type="presParOf" srcId="{EA3A2EDB-8D41-45E9-B69B-EF8D656E3DDC}" destId="{C8AD2758-DFD5-4DFD-82DF-9AF6E09E0BBB}" srcOrd="0" destOrd="0" presId="urn:microsoft.com/office/officeart/2008/layout/VerticalCurvedList"/>
    <dgm:cxn modelId="{5113E948-2B2F-4A11-949E-A845499FB3EB}" type="presParOf" srcId="{89D702A8-FF1E-4EC5-B9F5-CA22D44A0A4C}" destId="{5F0AD03C-2993-4DAA-AEEF-2486AAE43241}" srcOrd="3" destOrd="0" presId="urn:microsoft.com/office/officeart/2008/layout/VerticalCurvedList"/>
    <dgm:cxn modelId="{9E069090-133E-47B0-B23A-670BB7CBBEFC}" type="presParOf" srcId="{89D702A8-FF1E-4EC5-B9F5-CA22D44A0A4C}" destId="{CFF1C9F9-069C-4091-BE8A-E30706B53B3A}" srcOrd="4" destOrd="0" presId="urn:microsoft.com/office/officeart/2008/layout/VerticalCurvedList"/>
    <dgm:cxn modelId="{8E071D49-0865-470B-B4DF-F4C43FDD11CA}" type="presParOf" srcId="{CFF1C9F9-069C-4091-BE8A-E30706B53B3A}" destId="{AF248E5F-0092-46CC-A388-D78021D348E6}" srcOrd="0" destOrd="0" presId="urn:microsoft.com/office/officeart/2008/layout/VerticalCurvedList"/>
    <dgm:cxn modelId="{89671FA1-70A2-4008-839E-4DABE4710CC1}" type="presParOf" srcId="{89D702A8-FF1E-4EC5-B9F5-CA22D44A0A4C}" destId="{E8402BA3-087D-4E59-885D-D5D2ED36B707}" srcOrd="5" destOrd="0" presId="urn:microsoft.com/office/officeart/2008/layout/VerticalCurvedList"/>
    <dgm:cxn modelId="{5ADA8571-575B-41DE-BA9C-AB204B8C6DA3}" type="presParOf" srcId="{89D702A8-FF1E-4EC5-B9F5-CA22D44A0A4C}" destId="{1FC4C04E-C319-4662-AA34-E5E1D5818F3A}" srcOrd="6" destOrd="0" presId="urn:microsoft.com/office/officeart/2008/layout/VerticalCurvedList"/>
    <dgm:cxn modelId="{1E1171E8-8D40-4755-B76F-B929547CA9D6}" type="presParOf" srcId="{1FC4C04E-C319-4662-AA34-E5E1D5818F3A}" destId="{E99A716E-FD9E-48F4-8800-96142210E384}" srcOrd="0" destOrd="0" presId="urn:microsoft.com/office/officeart/2008/layout/VerticalCurvedList"/>
    <dgm:cxn modelId="{8BF1D774-E319-418A-9C60-9766DDAFB191}" type="presParOf" srcId="{89D702A8-FF1E-4EC5-B9F5-CA22D44A0A4C}" destId="{3982651D-8C9B-4EB4-AC3A-DEFC11F4E3DA}" srcOrd="7" destOrd="0" presId="urn:microsoft.com/office/officeart/2008/layout/VerticalCurvedList"/>
    <dgm:cxn modelId="{39863694-29EE-48E3-B1F9-D8029CDC4758}" type="presParOf" srcId="{89D702A8-FF1E-4EC5-B9F5-CA22D44A0A4C}" destId="{E93975B5-379C-4F2E-A147-BE3ED9F4C6E5}" srcOrd="8" destOrd="0" presId="urn:microsoft.com/office/officeart/2008/layout/VerticalCurvedList"/>
    <dgm:cxn modelId="{48FBECBE-6B00-46E3-BCAC-39CE9F30D368}" type="presParOf" srcId="{E93975B5-379C-4F2E-A147-BE3ED9F4C6E5}" destId="{2CA9BB73-8F5B-4501-9338-4C60E37561D1}" srcOrd="0" destOrd="0" presId="urn:microsoft.com/office/officeart/2008/layout/VerticalCurvedList"/>
    <dgm:cxn modelId="{8F218A73-58A3-41CF-88F9-34080B66B1E0}" type="presParOf" srcId="{89D702A8-FF1E-4EC5-B9F5-CA22D44A0A4C}" destId="{B2310596-2B01-4C8D-A688-9EE1FEF75AA8}" srcOrd="9" destOrd="0" presId="urn:microsoft.com/office/officeart/2008/layout/VerticalCurvedList"/>
    <dgm:cxn modelId="{513A922B-762B-41FE-B254-CB87BF1DCB9B}" type="presParOf" srcId="{89D702A8-FF1E-4EC5-B9F5-CA22D44A0A4C}" destId="{EFC00C43-467D-4A6E-B455-C5B000BDAA2E}" srcOrd="10" destOrd="0" presId="urn:microsoft.com/office/officeart/2008/layout/VerticalCurvedList"/>
    <dgm:cxn modelId="{8D2FBAAF-C117-4470-8DF5-A8D76FAD0F71}" type="presParOf" srcId="{EFC00C43-467D-4A6E-B455-C5B000BDAA2E}" destId="{06B9BF62-486B-46FA-8495-9C1C85671571}" srcOrd="0" destOrd="0" presId="urn:microsoft.com/office/officeart/2008/layout/VerticalCurvedList"/>
    <dgm:cxn modelId="{BFFDFFF6-ADC6-41F7-BBEB-4B66A7708564}" type="presParOf" srcId="{89D702A8-FF1E-4EC5-B9F5-CA22D44A0A4C}" destId="{6315E9D8-D7B4-41AF-A4AF-6C219F84F994}" srcOrd="11" destOrd="0" presId="urn:microsoft.com/office/officeart/2008/layout/VerticalCurvedList"/>
    <dgm:cxn modelId="{320C92DD-F2F3-4F51-A18E-2B980860C7BD}" type="presParOf" srcId="{89D702A8-FF1E-4EC5-B9F5-CA22D44A0A4C}" destId="{AA62A9B6-9F7F-4ABD-9F58-3D247DD0C30E}" srcOrd="12" destOrd="0" presId="urn:microsoft.com/office/officeart/2008/layout/VerticalCurvedList"/>
    <dgm:cxn modelId="{468EA5BC-EF29-4346-97BF-CEABC9E4AE1D}" type="presParOf" srcId="{AA62A9B6-9F7F-4ABD-9F58-3D247DD0C30E}" destId="{61BF86BA-BBE2-4218-A2DA-3FCFA208CA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D466-5F4B-46F1-A1B7-66E01959B43B}">
      <dsp:nvSpPr>
        <dsp:cNvPr id="0" name=""/>
        <dsp:cNvSpPr/>
      </dsp:nvSpPr>
      <dsp:spPr>
        <a:xfrm>
          <a:off x="1810044" y="598"/>
          <a:ext cx="1564486" cy="156448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/>
            <a:t>Pemimpin</a:t>
          </a:r>
          <a:endParaRPr lang="en-US" sz="1400" b="0" kern="1200" dirty="0"/>
        </a:p>
      </dsp:txBody>
      <dsp:txXfrm>
        <a:off x="2039158" y="229712"/>
        <a:ext cx="1106258" cy="1106258"/>
      </dsp:txXfrm>
    </dsp:sp>
    <dsp:sp modelId="{2F73E46C-DBA7-4B37-A878-4DE0BBF49276}">
      <dsp:nvSpPr>
        <dsp:cNvPr id="0" name=""/>
        <dsp:cNvSpPr/>
      </dsp:nvSpPr>
      <dsp:spPr>
        <a:xfrm rot="3600000">
          <a:off x="2965747" y="1525995"/>
          <a:ext cx="416051" cy="52801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96951" y="1577552"/>
        <a:ext cx="291236" cy="316808"/>
      </dsp:txXfrm>
    </dsp:sp>
    <dsp:sp modelId="{511F9F00-63DB-496A-BFAD-6B42817FB2B8}">
      <dsp:nvSpPr>
        <dsp:cNvPr id="0" name=""/>
        <dsp:cNvSpPr/>
      </dsp:nvSpPr>
      <dsp:spPr>
        <a:xfrm>
          <a:off x="2984789" y="2035315"/>
          <a:ext cx="1564486" cy="156448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Pimpinan</a:t>
          </a:r>
          <a:endParaRPr lang="en-US" sz="1400" kern="1200" dirty="0"/>
        </a:p>
      </dsp:txBody>
      <dsp:txXfrm>
        <a:off x="3213903" y="2264429"/>
        <a:ext cx="1106258" cy="1106258"/>
      </dsp:txXfrm>
    </dsp:sp>
    <dsp:sp modelId="{64362B10-C7C4-4A9B-8A11-720D1C4856BB}">
      <dsp:nvSpPr>
        <dsp:cNvPr id="0" name=""/>
        <dsp:cNvSpPr/>
      </dsp:nvSpPr>
      <dsp:spPr>
        <a:xfrm rot="10800000">
          <a:off x="2396037" y="2553551"/>
          <a:ext cx="416051" cy="52801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2520852" y="2659154"/>
        <a:ext cx="291236" cy="316808"/>
      </dsp:txXfrm>
    </dsp:sp>
    <dsp:sp modelId="{DC29768B-F7AE-4FD3-BF84-BC31446EC47F}">
      <dsp:nvSpPr>
        <dsp:cNvPr id="0" name=""/>
        <dsp:cNvSpPr/>
      </dsp:nvSpPr>
      <dsp:spPr>
        <a:xfrm>
          <a:off x="635300" y="2035315"/>
          <a:ext cx="1564486" cy="1564486"/>
        </a:xfrm>
        <a:prstGeom prst="ellipse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Kepemimpinan</a:t>
          </a:r>
          <a:endParaRPr lang="en-US" sz="1200" kern="1200" dirty="0"/>
        </a:p>
      </dsp:txBody>
      <dsp:txXfrm>
        <a:off x="864414" y="2264429"/>
        <a:ext cx="1106258" cy="1106258"/>
      </dsp:txXfrm>
    </dsp:sp>
    <dsp:sp modelId="{4FF56057-2EF9-4064-9E7B-B36037BA7C7E}">
      <dsp:nvSpPr>
        <dsp:cNvPr id="0" name=""/>
        <dsp:cNvSpPr/>
      </dsp:nvSpPr>
      <dsp:spPr>
        <a:xfrm rot="18000000">
          <a:off x="1791002" y="1546390"/>
          <a:ext cx="416051" cy="528014"/>
        </a:xfrm>
        <a:prstGeom prst="rightArrow">
          <a:avLst>
            <a:gd name="adj1" fmla="val 60000"/>
            <a:gd name="adj2" fmla="val 50000"/>
          </a:avLst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822206" y="1706039"/>
        <a:ext cx="291236" cy="31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0EF08-695F-44E4-84C7-F4354C4174A5}">
      <dsp:nvSpPr>
        <dsp:cNvPr id="0" name=""/>
        <dsp:cNvSpPr/>
      </dsp:nvSpPr>
      <dsp:spPr>
        <a:xfrm>
          <a:off x="1454040" y="445769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/>
            <a:t>Leader are </a:t>
          </a:r>
          <a:r>
            <a:rPr lang="en-US" sz="2200" kern="1200" dirty="0"/>
            <a:t> </a:t>
          </a:r>
          <a:r>
            <a:rPr lang="en-US" sz="2200" i="1" kern="1200" dirty="0"/>
            <a:t>built, not born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/>
            <a:t>(</a:t>
          </a:r>
          <a:r>
            <a:rPr lang="en-US" sz="2200" i="0" kern="1200" dirty="0" err="1"/>
            <a:t>Empirisme</a:t>
          </a:r>
          <a:r>
            <a:rPr lang="en-US" sz="2200" i="0" kern="1200" dirty="0"/>
            <a:t>)</a:t>
          </a:r>
        </a:p>
      </dsp:txBody>
      <dsp:txXfrm>
        <a:off x="4490077" y="1666494"/>
        <a:ext cx="2057400" cy="1714500"/>
      </dsp:txXfrm>
    </dsp:sp>
    <dsp:sp modelId="{CE10F41E-F0FB-4D0F-9111-FAF5A1BF71C4}">
      <dsp:nvSpPr>
        <dsp:cNvPr id="0" name=""/>
        <dsp:cNvSpPr/>
      </dsp:nvSpPr>
      <dsp:spPr>
        <a:xfrm>
          <a:off x="1335397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solidFill>
                <a:schemeClr val="bg1"/>
              </a:solidFill>
            </a:rPr>
            <a:t>Leader are born and built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solidFill>
                <a:schemeClr val="bg1"/>
              </a:solidFill>
            </a:rPr>
            <a:t>(</a:t>
          </a:r>
          <a:r>
            <a:rPr lang="en-US" sz="2200" i="0" kern="1200" dirty="0" err="1">
              <a:solidFill>
                <a:schemeClr val="bg1"/>
              </a:solidFill>
            </a:rPr>
            <a:t>konvergensi</a:t>
          </a:r>
          <a:r>
            <a:rPr lang="en-US" sz="2200" i="0" kern="1200" dirty="0">
              <a:solidFill>
                <a:schemeClr val="bg1"/>
              </a:solidFill>
            </a:rPr>
            <a:t>)</a:t>
          </a:r>
        </a:p>
      </dsp:txBody>
      <dsp:txXfrm>
        <a:off x="2706997" y="4389120"/>
        <a:ext cx="3086100" cy="1508760"/>
      </dsp:txXfrm>
    </dsp:sp>
    <dsp:sp modelId="{B231F9CB-D189-497C-830A-E13E81F32F4B}">
      <dsp:nvSpPr>
        <dsp:cNvPr id="0" name=""/>
        <dsp:cNvSpPr/>
      </dsp:nvSpPr>
      <dsp:spPr>
        <a:xfrm>
          <a:off x="1266094" y="445769"/>
          <a:ext cx="5662038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solidFill>
                <a:schemeClr val="bg1">
                  <a:lumMod val="95000"/>
                  <a:lumOff val="5000"/>
                </a:schemeClr>
              </a:solidFill>
            </a:rPr>
            <a:t>Leader are born, not built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solidFill>
                <a:schemeClr val="bg1">
                  <a:lumMod val="95000"/>
                  <a:lumOff val="5000"/>
                </a:schemeClr>
              </a:solidFill>
            </a:rPr>
            <a:t>(</a:t>
          </a:r>
          <a:r>
            <a:rPr lang="en-US" sz="2200" i="0" kern="1200" dirty="0" err="1">
              <a:solidFill>
                <a:schemeClr val="bg1">
                  <a:lumMod val="95000"/>
                  <a:lumOff val="5000"/>
                </a:schemeClr>
              </a:solidFill>
            </a:rPr>
            <a:t>Nativisme</a:t>
          </a:r>
          <a:r>
            <a:rPr lang="en-US" sz="2200" i="0" kern="1200" dirty="0">
              <a:solidFill>
                <a:schemeClr val="bg1">
                  <a:lumMod val="95000"/>
                  <a:lumOff val="5000"/>
                </a:schemeClr>
              </a:solidFill>
            </a:rPr>
            <a:t>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solidFill>
                <a:schemeClr val="bg1">
                  <a:lumMod val="95000"/>
                  <a:lumOff val="5000"/>
                </a:schemeClr>
              </a:solidFill>
            </a:rPr>
            <a:t>= Natural Leader</a:t>
          </a:r>
          <a:endParaRPr lang="en-US" sz="22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921947" y="1666494"/>
        <a:ext cx="2022156" cy="1714500"/>
      </dsp:txXfrm>
    </dsp:sp>
    <dsp:sp modelId="{B809941D-1A5F-4A4F-BA09-3931E175A313}">
      <dsp:nvSpPr>
        <dsp:cNvPr id="0" name=""/>
        <dsp:cNvSpPr/>
      </dsp:nvSpPr>
      <dsp:spPr>
        <a:xfrm>
          <a:off x="1011019" y="89153"/>
          <a:ext cx="664771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00000"/>
        </a:solidFill>
        <a:ln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50E7D-7F7A-4A56-9058-7C16CEAF80A2}">
      <dsp:nvSpPr>
        <dsp:cNvPr id="0" name=""/>
        <dsp:cNvSpPr/>
      </dsp:nvSpPr>
      <dsp:spPr>
        <a:xfrm>
          <a:off x="978781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7AFFD-9C40-4E78-B2FC-F8ABF19777F2}">
      <dsp:nvSpPr>
        <dsp:cNvPr id="0" name=""/>
        <dsp:cNvSpPr/>
      </dsp:nvSpPr>
      <dsp:spPr>
        <a:xfrm>
          <a:off x="859970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F55E-DAD3-45F4-9C8B-1FF88D7AA5B0}">
      <dsp:nvSpPr>
        <dsp:cNvPr id="0" name=""/>
        <dsp:cNvSpPr/>
      </dsp:nvSpPr>
      <dsp:spPr>
        <a:xfrm>
          <a:off x="-7333371" y="-1120968"/>
          <a:ext cx="8727797" cy="8727797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0C63C-F8A1-49CB-9334-625C178C7E26}">
      <dsp:nvSpPr>
        <dsp:cNvPr id="0" name=""/>
        <dsp:cNvSpPr/>
      </dsp:nvSpPr>
      <dsp:spPr>
        <a:xfrm>
          <a:off x="519193" y="341545"/>
          <a:ext cx="7122683" cy="68283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terwujudnya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peningkatan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mutu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id-ID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proses dan hasil belajar siswa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secara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terus-menerus</a:t>
          </a:r>
          <a:r>
            <a:rPr lang="id-ID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9193" y="341545"/>
        <a:ext cx="7122683" cy="682831"/>
      </dsp:txXfrm>
    </dsp:sp>
    <dsp:sp modelId="{C8AD2758-DFD5-4DFD-82DF-9AF6E09E0BBB}">
      <dsp:nvSpPr>
        <dsp:cNvPr id="0" name=""/>
        <dsp:cNvSpPr/>
      </dsp:nvSpPr>
      <dsp:spPr>
        <a:xfrm>
          <a:off x="92423" y="256191"/>
          <a:ext cx="853539" cy="853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AD03C-2993-4DAA-AEEF-2486AAE43241}">
      <dsp:nvSpPr>
        <dsp:cNvPr id="0" name=""/>
        <dsp:cNvSpPr/>
      </dsp:nvSpPr>
      <dsp:spPr>
        <a:xfrm>
          <a:off x="1080868" y="1365662"/>
          <a:ext cx="6561007" cy="68283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tersedianya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dan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agen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perubahan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</a:p>
      </dsp:txBody>
      <dsp:txXfrm>
        <a:off x="1080868" y="1365662"/>
        <a:ext cx="6561007" cy="682831"/>
      </dsp:txXfrm>
    </dsp:sp>
    <dsp:sp modelId="{AF248E5F-0092-46CC-A388-D78021D348E6}">
      <dsp:nvSpPr>
        <dsp:cNvPr id="0" name=""/>
        <dsp:cNvSpPr/>
      </dsp:nvSpPr>
      <dsp:spPr>
        <a:xfrm>
          <a:off x="654099" y="1280308"/>
          <a:ext cx="853539" cy="853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2BA3-087D-4E59-885D-D5D2ED36B707}">
      <dsp:nvSpPr>
        <dsp:cNvPr id="0" name=""/>
        <dsp:cNvSpPr/>
      </dsp:nvSpPr>
      <dsp:spPr>
        <a:xfrm>
          <a:off x="1337708" y="2389780"/>
          <a:ext cx="6304167" cy="68283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terkoordinasinya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warga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id-ID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 dalam mewujudkan 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</a:t>
          </a:r>
          <a:r>
            <a:rPr lang="id-ID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</a:p>
      </dsp:txBody>
      <dsp:txXfrm>
        <a:off x="1337708" y="2389780"/>
        <a:ext cx="6304167" cy="682831"/>
      </dsp:txXfrm>
    </dsp:sp>
    <dsp:sp modelId="{E99A716E-FD9E-48F4-8800-96142210E384}">
      <dsp:nvSpPr>
        <dsp:cNvPr id="0" name=""/>
        <dsp:cNvSpPr/>
      </dsp:nvSpPr>
      <dsp:spPr>
        <a:xfrm>
          <a:off x="910939" y="2304426"/>
          <a:ext cx="853539" cy="853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2651D-8C9B-4EB4-AC3A-DEFC11F4E3DA}">
      <dsp:nvSpPr>
        <dsp:cNvPr id="0" name=""/>
        <dsp:cNvSpPr/>
      </dsp:nvSpPr>
      <dsp:spPr>
        <a:xfrm>
          <a:off x="1337708" y="3413249"/>
          <a:ext cx="6304167" cy="68283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terberdayakannya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guru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secara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optimal; </a:t>
          </a:r>
        </a:p>
      </dsp:txBody>
      <dsp:txXfrm>
        <a:off x="1337708" y="3413249"/>
        <a:ext cx="6304167" cy="682831"/>
      </dsp:txXfrm>
    </dsp:sp>
    <dsp:sp modelId="{2CA9BB73-8F5B-4501-9338-4C60E37561D1}">
      <dsp:nvSpPr>
        <dsp:cNvPr id="0" name=""/>
        <dsp:cNvSpPr/>
      </dsp:nvSpPr>
      <dsp:spPr>
        <a:xfrm>
          <a:off x="910939" y="3327895"/>
          <a:ext cx="853539" cy="853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10596-2B01-4C8D-A688-9EE1FEF75AA8}">
      <dsp:nvSpPr>
        <dsp:cNvPr id="0" name=""/>
        <dsp:cNvSpPr/>
      </dsp:nvSpPr>
      <dsp:spPr>
        <a:xfrm>
          <a:off x="1080868" y="4437366"/>
          <a:ext cx="6561007" cy="68283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terbinanya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pengembangan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karier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guru; </a:t>
          </a:r>
        </a:p>
      </dsp:txBody>
      <dsp:txXfrm>
        <a:off x="1080868" y="4437366"/>
        <a:ext cx="6561007" cy="682831"/>
      </dsp:txXfrm>
    </dsp:sp>
    <dsp:sp modelId="{06B9BF62-486B-46FA-8495-9C1C85671571}">
      <dsp:nvSpPr>
        <dsp:cNvPr id="0" name=""/>
        <dsp:cNvSpPr/>
      </dsp:nvSpPr>
      <dsp:spPr>
        <a:xfrm>
          <a:off x="654099" y="4352012"/>
          <a:ext cx="853539" cy="853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5E9D8-D7B4-41AF-A4AF-6C219F84F994}">
      <dsp:nvSpPr>
        <dsp:cNvPr id="0" name=""/>
        <dsp:cNvSpPr/>
      </dsp:nvSpPr>
      <dsp:spPr>
        <a:xfrm>
          <a:off x="519193" y="5461484"/>
          <a:ext cx="7122683" cy="682831"/>
        </a:xfrm>
        <a:prstGeom prst="rect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tingginya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kinerja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 </a:t>
          </a:r>
        </a:p>
      </dsp:txBody>
      <dsp:txXfrm>
        <a:off x="519193" y="5461484"/>
        <a:ext cx="7122683" cy="682831"/>
      </dsp:txXfrm>
    </dsp:sp>
    <dsp:sp modelId="{61BF86BA-BBE2-4218-A2DA-3FCFA208CA4C}">
      <dsp:nvSpPr>
        <dsp:cNvPr id="0" name=""/>
        <dsp:cNvSpPr/>
      </dsp:nvSpPr>
      <dsp:spPr>
        <a:xfrm>
          <a:off x="92423" y="5376130"/>
          <a:ext cx="853539" cy="853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D3E3-71F8-43D9-9460-75CB5E4BCAEB}">
      <dsp:nvSpPr>
        <dsp:cNvPr id="0" name=""/>
        <dsp:cNvSpPr/>
      </dsp:nvSpPr>
      <dsp:spPr>
        <a:xfrm>
          <a:off x="-4996655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E0594-4CFD-4A5C-B5E1-8B60381F21A2}">
      <dsp:nvSpPr>
        <dsp:cNvPr id="0" name=""/>
        <dsp:cNvSpPr/>
      </dsp:nvSpPr>
      <dsp:spPr>
        <a:xfrm>
          <a:off x="417397" y="276136"/>
          <a:ext cx="7827599" cy="55262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menerapkan</a:t>
          </a:r>
          <a:r>
            <a:rPr lang="en-US" sz="1600" kern="1200" dirty="0">
              <a:solidFill>
                <a:schemeClr val="bg1"/>
              </a:solidFill>
            </a:rPr>
            <a:t> dan </a:t>
          </a:r>
          <a:r>
            <a:rPr lang="en-US" sz="1600" kern="1200" dirty="0" err="1">
              <a:solidFill>
                <a:schemeClr val="bg1"/>
              </a:solidFill>
            </a:rPr>
            <a:t>mengembangkan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visi</a:t>
          </a:r>
          <a:r>
            <a:rPr lang="id-ID" sz="1600" kern="1200" dirty="0">
              <a:solidFill>
                <a:schemeClr val="bg1"/>
              </a:solidFill>
            </a:rPr>
            <a:t>;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17397" y="276136"/>
        <a:ext cx="7827599" cy="552626"/>
      </dsp:txXfrm>
    </dsp:sp>
    <dsp:sp modelId="{99BA8535-2DAF-40FB-8596-D1290CD705D6}">
      <dsp:nvSpPr>
        <dsp:cNvPr id="0" name=""/>
        <dsp:cNvSpPr/>
      </dsp:nvSpPr>
      <dsp:spPr>
        <a:xfrm>
          <a:off x="72006" y="207058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34C2B-B17F-4666-A68D-C143B67F602A}">
      <dsp:nvSpPr>
        <dsp:cNvPr id="0" name=""/>
        <dsp:cNvSpPr/>
      </dsp:nvSpPr>
      <dsp:spPr>
        <a:xfrm>
          <a:off x="813393" y="1104811"/>
          <a:ext cx="7431603" cy="55262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melakukan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perubahan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terutama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meningkatkan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mutu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sekolah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terus-menerus</a:t>
          </a:r>
          <a:r>
            <a:rPr lang="id-ID" sz="1600" kern="1200" dirty="0">
              <a:solidFill>
                <a:schemeClr val="bg1"/>
              </a:solidFill>
            </a:rPr>
            <a:t>;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813393" y="1104811"/>
        <a:ext cx="7431603" cy="552626"/>
      </dsp:txXfrm>
    </dsp:sp>
    <dsp:sp modelId="{AC7820E3-5440-4A7D-A4AD-AF7A81CBA5F8}">
      <dsp:nvSpPr>
        <dsp:cNvPr id="0" name=""/>
        <dsp:cNvSpPr/>
      </dsp:nvSpPr>
      <dsp:spPr>
        <a:xfrm>
          <a:off x="468002" y="1035733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ED04E-0420-4499-A9C4-665D404212EC}">
      <dsp:nvSpPr>
        <dsp:cNvPr id="0" name=""/>
        <dsp:cNvSpPr/>
      </dsp:nvSpPr>
      <dsp:spPr>
        <a:xfrm>
          <a:off x="934932" y="1933486"/>
          <a:ext cx="7310064" cy="55262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mengembangkan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sekolah</a:t>
          </a:r>
          <a:r>
            <a:rPr lang="en-US" sz="1600" kern="1200" dirty="0">
              <a:solidFill>
                <a:schemeClr val="bg1"/>
              </a:solidFill>
            </a:rPr>
            <a:t> dan </a:t>
          </a:r>
          <a:r>
            <a:rPr lang="en-US" sz="1600" kern="1200" dirty="0" err="1">
              <a:solidFill>
                <a:schemeClr val="bg1"/>
              </a:solidFill>
            </a:rPr>
            <a:t>menjadi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sekolah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efektif</a:t>
          </a:r>
          <a:r>
            <a:rPr lang="id-ID" sz="1600" kern="1200" dirty="0">
              <a:solidFill>
                <a:schemeClr val="bg1"/>
              </a:solidFill>
            </a:rPr>
            <a:t>;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34932" y="1933486"/>
        <a:ext cx="7310064" cy="552626"/>
      </dsp:txXfrm>
    </dsp:sp>
    <dsp:sp modelId="{AE0A7C61-22D7-45AE-906B-4605173D1A56}">
      <dsp:nvSpPr>
        <dsp:cNvPr id="0" name=""/>
        <dsp:cNvSpPr/>
      </dsp:nvSpPr>
      <dsp:spPr>
        <a:xfrm>
          <a:off x="589541" y="1864408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A36C-638D-47CD-9B3E-35AC8F839759}">
      <dsp:nvSpPr>
        <dsp:cNvPr id="0" name=""/>
        <dsp:cNvSpPr/>
      </dsp:nvSpPr>
      <dsp:spPr>
        <a:xfrm>
          <a:off x="813393" y="2762161"/>
          <a:ext cx="7431603" cy="55262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men</a:t>
          </a:r>
          <a:r>
            <a:rPr lang="id-ID" sz="1600" kern="1200" dirty="0">
              <a:solidFill>
                <a:schemeClr val="bg1"/>
              </a:solidFill>
            </a:rPr>
            <a:t>dapatkan </a:t>
          </a:r>
          <a:r>
            <a:rPr lang="en-US" sz="1600" kern="1200" dirty="0" err="1">
              <a:solidFill>
                <a:schemeClr val="bg1"/>
              </a:solidFill>
            </a:rPr>
            <a:t>kepemimpinan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id-ID" sz="1600" kern="1200" dirty="0">
              <a:solidFill>
                <a:schemeClr val="bg1"/>
              </a:solidFill>
            </a:rPr>
            <a:t>yang </a:t>
          </a:r>
          <a:r>
            <a:rPr lang="en-US" sz="1600" kern="1200" dirty="0" err="1">
              <a:solidFill>
                <a:schemeClr val="bg1"/>
              </a:solidFill>
            </a:rPr>
            <a:t>efektif</a:t>
          </a:r>
          <a:r>
            <a:rPr lang="en-US" sz="1600" kern="1200" dirty="0">
              <a:solidFill>
                <a:schemeClr val="bg1"/>
              </a:solidFill>
            </a:rPr>
            <a:t>; </a:t>
          </a:r>
        </a:p>
      </dsp:txBody>
      <dsp:txXfrm>
        <a:off x="813393" y="2762161"/>
        <a:ext cx="7431603" cy="552626"/>
      </dsp:txXfrm>
    </dsp:sp>
    <dsp:sp modelId="{131A9DBF-CEDC-4696-9D90-740A84ACD779}">
      <dsp:nvSpPr>
        <dsp:cNvPr id="0" name=""/>
        <dsp:cNvSpPr/>
      </dsp:nvSpPr>
      <dsp:spPr>
        <a:xfrm>
          <a:off x="468002" y="2693083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EECD0-5F8D-4520-AEA0-52A6D4775CA3}">
      <dsp:nvSpPr>
        <dsp:cNvPr id="0" name=""/>
        <dsp:cNvSpPr/>
      </dsp:nvSpPr>
      <dsp:spPr>
        <a:xfrm>
          <a:off x="417397" y="3590836"/>
          <a:ext cx="7827599" cy="55262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memberdayakan</a:t>
          </a:r>
          <a:r>
            <a:rPr lang="en-US" sz="1600" kern="1200" dirty="0">
              <a:solidFill>
                <a:schemeClr val="bg1"/>
              </a:solidFill>
            </a:rPr>
            <a:t> guru dan </a:t>
          </a:r>
          <a:r>
            <a:rPr lang="en-US" sz="1600" kern="1200" dirty="0" err="1">
              <a:solidFill>
                <a:schemeClr val="bg1"/>
              </a:solidFill>
            </a:rPr>
            <a:t>tenaga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kependidikan</a:t>
          </a:r>
          <a:r>
            <a:rPr lang="en-US" sz="1600" kern="1200" dirty="0">
              <a:solidFill>
                <a:schemeClr val="bg1"/>
              </a:solidFill>
            </a:rPr>
            <a:t>: </a:t>
          </a:r>
        </a:p>
      </dsp:txBody>
      <dsp:txXfrm>
        <a:off x="417397" y="3590836"/>
        <a:ext cx="7827599" cy="552626"/>
      </dsp:txXfrm>
    </dsp:sp>
    <dsp:sp modelId="{529554CE-EA8E-414C-A8A0-97FF93C59835}">
      <dsp:nvSpPr>
        <dsp:cNvPr id="0" name=""/>
        <dsp:cNvSpPr/>
      </dsp:nvSpPr>
      <dsp:spPr>
        <a:xfrm>
          <a:off x="72006" y="3521758"/>
          <a:ext cx="690783" cy="69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D3E3-71F8-43D9-9460-75CB5E4BCAEB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E0594-4CFD-4A5C-B5E1-8B60381F21A2}">
      <dsp:nvSpPr>
        <dsp:cNvPr id="0" name=""/>
        <dsp:cNvSpPr/>
      </dsp:nvSpPr>
      <dsp:spPr>
        <a:xfrm>
          <a:off x="507947" y="304800"/>
          <a:ext cx="8159130" cy="60979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bg1"/>
              </a:solidFill>
            </a:rPr>
            <a:t>menerapkan dan m</a:t>
          </a:r>
          <a:r>
            <a:rPr lang="en-US" sz="1600" kern="1200" dirty="0" err="1">
              <a:solidFill>
                <a:schemeClr val="bg1"/>
              </a:solidFill>
            </a:rPr>
            <a:t>engembangkan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id-ID" sz="1600" kern="1200" dirty="0">
              <a:solidFill>
                <a:schemeClr val="bg1"/>
              </a:solidFill>
            </a:rPr>
            <a:t>iklim dan </a:t>
          </a:r>
          <a:r>
            <a:rPr lang="en-US" sz="1600" kern="1200" dirty="0" err="1">
              <a:solidFill>
                <a:schemeClr val="bg1"/>
              </a:solidFill>
            </a:rPr>
            <a:t>budaya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sekolah</a:t>
          </a:r>
          <a:r>
            <a:rPr lang="en-US" sz="1600" kern="1200" dirty="0">
              <a:solidFill>
                <a:schemeClr val="bg1"/>
              </a:solidFill>
            </a:rPr>
            <a:t> yang </a:t>
          </a:r>
          <a:r>
            <a:rPr lang="en-US" sz="1600" kern="1200" dirty="0" err="1">
              <a:solidFill>
                <a:schemeClr val="bg1"/>
              </a:solidFill>
            </a:rPr>
            <a:t>kondusif</a:t>
          </a:r>
          <a:r>
            <a:rPr lang="id-ID" sz="1600" kern="1200" dirty="0">
              <a:solidFill>
                <a:schemeClr val="bg1"/>
              </a:solidFill>
            </a:rPr>
            <a:t>;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07947" y="304800"/>
        <a:ext cx="8159130" cy="609795"/>
      </dsp:txXfrm>
    </dsp:sp>
    <dsp:sp modelId="{99BA8535-2DAF-40FB-8596-D1290CD705D6}">
      <dsp:nvSpPr>
        <dsp:cNvPr id="0" name=""/>
        <dsp:cNvSpPr/>
      </dsp:nvSpPr>
      <dsp:spPr>
        <a:xfrm>
          <a:off x="78523" y="2284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A6F65-4811-456A-94BC-D28448830B85}">
      <dsp:nvSpPr>
        <dsp:cNvPr id="0" name=""/>
        <dsp:cNvSpPr/>
      </dsp:nvSpPr>
      <dsp:spPr>
        <a:xfrm>
          <a:off x="896607" y="1219102"/>
          <a:ext cx="7722168" cy="60979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mendapatkan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simbol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sekolah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yaitu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id-ID" sz="1600" kern="1200" dirty="0">
              <a:solidFill>
                <a:schemeClr val="bg1"/>
              </a:solidFill>
            </a:rPr>
            <a:t>orang pertama yan</a:t>
          </a:r>
          <a:r>
            <a:rPr lang="en-US" sz="1600" kern="1200" dirty="0">
              <a:solidFill>
                <a:schemeClr val="bg1"/>
              </a:solidFill>
            </a:rPr>
            <a:t>g</a:t>
          </a:r>
          <a:r>
            <a:rPr lang="id-ID" sz="1600" kern="1200" dirty="0">
              <a:solidFill>
                <a:schemeClr val="bg1"/>
              </a:solidFill>
            </a:rPr>
            <a:t> mewakili sekolah;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896607" y="1219102"/>
        <a:ext cx="7722168" cy="609795"/>
      </dsp:txXfrm>
    </dsp:sp>
    <dsp:sp modelId="{1C3FAD63-F7D3-4FA7-AD53-1C4BB561151F}">
      <dsp:nvSpPr>
        <dsp:cNvPr id="0" name=""/>
        <dsp:cNvSpPr/>
      </dsp:nvSpPr>
      <dsp:spPr>
        <a:xfrm>
          <a:off x="515485" y="11428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281B3-2253-434F-B651-8A2DD9C868A2}">
      <dsp:nvSpPr>
        <dsp:cNvPr id="0" name=""/>
        <dsp:cNvSpPr/>
      </dsp:nvSpPr>
      <dsp:spPr>
        <a:xfrm>
          <a:off x="1030719" y="1981200"/>
          <a:ext cx="7588056" cy="91439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mendemonstrasikan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keterampilan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ganjaran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dukungan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sistem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pengelolaan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sumber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daya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pembuatan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keputusan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pendelegasian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komunikasi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koordinasi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kerja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sama</a:t>
          </a:r>
          <a:r>
            <a:rPr lang="en-US" sz="1600" kern="1200" dirty="0">
              <a:solidFill>
                <a:schemeClr val="bg1"/>
              </a:solidFill>
            </a:rPr>
            <a:t>, dan </a:t>
          </a:r>
          <a:r>
            <a:rPr lang="en-US" sz="1600" kern="1200" dirty="0" err="1">
              <a:solidFill>
                <a:schemeClr val="bg1"/>
              </a:solidFill>
            </a:rPr>
            <a:t>situasi</a:t>
          </a:r>
          <a:r>
            <a:rPr lang="en-US" sz="1600" kern="1200" dirty="0">
              <a:solidFill>
                <a:schemeClr val="bg1"/>
              </a:solidFill>
            </a:rPr>
            <a:t>; </a:t>
          </a:r>
        </a:p>
      </dsp:txBody>
      <dsp:txXfrm>
        <a:off x="1030719" y="1981200"/>
        <a:ext cx="7588056" cy="914399"/>
      </dsp:txXfrm>
    </dsp:sp>
    <dsp:sp modelId="{E8436CA1-321B-4BB7-AA45-B55DA8EA5AEF}">
      <dsp:nvSpPr>
        <dsp:cNvPr id="0" name=""/>
        <dsp:cNvSpPr/>
      </dsp:nvSpPr>
      <dsp:spPr>
        <a:xfrm>
          <a:off x="649597" y="20572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5CF87-C473-4DFD-9D19-FD8AD53B8956}">
      <dsp:nvSpPr>
        <dsp:cNvPr id="0" name=""/>
        <dsp:cNvSpPr/>
      </dsp:nvSpPr>
      <dsp:spPr>
        <a:xfrm>
          <a:off x="896607" y="3047902"/>
          <a:ext cx="7722168" cy="60979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meningkatkan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daya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saing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saing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sekolah</a:t>
          </a:r>
          <a:r>
            <a:rPr lang="en-US" sz="1600" kern="1200" dirty="0">
              <a:solidFill>
                <a:schemeClr val="bg1"/>
              </a:solidFill>
            </a:rPr>
            <a:t>; </a:t>
          </a:r>
        </a:p>
      </dsp:txBody>
      <dsp:txXfrm>
        <a:off x="896607" y="3047902"/>
        <a:ext cx="7722168" cy="609795"/>
      </dsp:txXfrm>
    </dsp:sp>
    <dsp:sp modelId="{871CFE6E-1CBB-4482-A9AE-2D3905D690B6}">
      <dsp:nvSpPr>
        <dsp:cNvPr id="0" name=""/>
        <dsp:cNvSpPr/>
      </dsp:nvSpPr>
      <dsp:spPr>
        <a:xfrm>
          <a:off x="515485" y="29716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C0B5D-356D-4B2B-8F6F-66B4DF924DD5}">
      <dsp:nvSpPr>
        <dsp:cNvPr id="0" name=""/>
        <dsp:cNvSpPr/>
      </dsp:nvSpPr>
      <dsp:spPr>
        <a:xfrm>
          <a:off x="496606" y="3962400"/>
          <a:ext cx="8159130" cy="60979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meningkatkan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daya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saing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lulusan</a:t>
          </a:r>
          <a:r>
            <a:rPr lang="en-US" sz="1600" kern="1200" dirty="0">
              <a:solidFill>
                <a:schemeClr val="bg1"/>
              </a:solidFill>
            </a:rPr>
            <a:t> </a:t>
          </a:r>
        </a:p>
      </dsp:txBody>
      <dsp:txXfrm>
        <a:off x="496606" y="3962400"/>
        <a:ext cx="8159130" cy="609795"/>
      </dsp:txXfrm>
    </dsp:sp>
    <dsp:sp modelId="{67FDAE6F-5D87-4E55-A022-2E09350C4FEE}">
      <dsp:nvSpPr>
        <dsp:cNvPr id="0" name=""/>
        <dsp:cNvSpPr/>
      </dsp:nvSpPr>
      <dsp:spPr>
        <a:xfrm>
          <a:off x="78523" y="38860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F55E-DAD3-45F4-9C8B-1FF88D7AA5B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0C63C-F8A1-49CB-9334-625C178C7E26}">
      <dsp:nvSpPr>
        <dsp:cNvPr id="0" name=""/>
        <dsp:cNvSpPr/>
      </dsp:nvSpPr>
      <dsp:spPr>
        <a:xfrm>
          <a:off x="397840" y="260824"/>
          <a:ext cx="7267232" cy="52145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mampu</a:t>
          </a:r>
          <a:r>
            <a:rPr lang="en-US" sz="1800" kern="1200" dirty="0"/>
            <a:t> </a:t>
          </a:r>
          <a:r>
            <a:rPr lang="en-US" sz="1800" kern="1200" dirty="0" err="1"/>
            <a:t>menilai</a:t>
          </a:r>
          <a:r>
            <a:rPr lang="en-US" sz="1800" kern="1200" dirty="0"/>
            <a:t> SWOT</a:t>
          </a:r>
          <a:r>
            <a:rPr lang="id-ID" sz="1800" kern="1200" dirty="0"/>
            <a:t>; </a:t>
          </a:r>
          <a:endParaRPr lang="en-US" sz="1800" kern="1200" dirty="0"/>
        </a:p>
      </dsp:txBody>
      <dsp:txXfrm>
        <a:off x="397840" y="260824"/>
        <a:ext cx="7267232" cy="521451"/>
      </dsp:txXfrm>
    </dsp:sp>
    <dsp:sp modelId="{C8AD2758-DFD5-4DFD-82DF-9AF6E09E0BBB}">
      <dsp:nvSpPr>
        <dsp:cNvPr id="0" name=""/>
        <dsp:cNvSpPr/>
      </dsp:nvSpPr>
      <dsp:spPr>
        <a:xfrm>
          <a:off x="71933" y="195643"/>
          <a:ext cx="651814" cy="6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AD03C-2993-4DAA-AEEF-2486AAE43241}">
      <dsp:nvSpPr>
        <dsp:cNvPr id="0" name=""/>
        <dsp:cNvSpPr/>
      </dsp:nvSpPr>
      <dsp:spPr>
        <a:xfrm>
          <a:off x="826770" y="1042903"/>
          <a:ext cx="6838302" cy="52145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Menggunakan</a:t>
          </a:r>
          <a:r>
            <a:rPr lang="en-US" sz="1800" kern="1200" dirty="0"/>
            <a:t> </a:t>
          </a:r>
          <a:r>
            <a:rPr lang="en-US" sz="1800" kern="1200" dirty="0" err="1"/>
            <a:t>kekuasaan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tepat</a:t>
          </a:r>
          <a:r>
            <a:rPr lang="en-US" sz="1800" kern="1200" dirty="0"/>
            <a:t>; </a:t>
          </a:r>
        </a:p>
      </dsp:txBody>
      <dsp:txXfrm>
        <a:off x="826770" y="1042903"/>
        <a:ext cx="6838302" cy="521451"/>
      </dsp:txXfrm>
    </dsp:sp>
    <dsp:sp modelId="{AF248E5F-0092-46CC-A388-D78021D348E6}">
      <dsp:nvSpPr>
        <dsp:cNvPr id="0" name=""/>
        <dsp:cNvSpPr/>
      </dsp:nvSpPr>
      <dsp:spPr>
        <a:xfrm>
          <a:off x="500862" y="977722"/>
          <a:ext cx="651814" cy="6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2BA3-087D-4E59-885D-D5D2ED36B707}">
      <dsp:nvSpPr>
        <dsp:cNvPr id="0" name=""/>
        <dsp:cNvSpPr/>
      </dsp:nvSpPr>
      <dsp:spPr>
        <a:xfrm>
          <a:off x="1022909" y="1824982"/>
          <a:ext cx="6642163" cy="52145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Menguji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personal; </a:t>
          </a:r>
        </a:p>
      </dsp:txBody>
      <dsp:txXfrm>
        <a:off x="1022909" y="1824982"/>
        <a:ext cx="6642163" cy="521451"/>
      </dsp:txXfrm>
    </dsp:sp>
    <dsp:sp modelId="{E99A716E-FD9E-48F4-8800-96142210E384}">
      <dsp:nvSpPr>
        <dsp:cNvPr id="0" name=""/>
        <dsp:cNvSpPr/>
      </dsp:nvSpPr>
      <dsp:spPr>
        <a:xfrm>
          <a:off x="697001" y="1759800"/>
          <a:ext cx="651814" cy="6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2651D-8C9B-4EB4-AC3A-DEFC11F4E3DA}">
      <dsp:nvSpPr>
        <dsp:cNvPr id="0" name=""/>
        <dsp:cNvSpPr/>
      </dsp:nvSpPr>
      <dsp:spPr>
        <a:xfrm>
          <a:off x="1022909" y="2606565"/>
          <a:ext cx="6642163" cy="52145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Memahami</a:t>
          </a:r>
          <a:r>
            <a:rPr lang="en-US" sz="1800" kern="1200" dirty="0"/>
            <a:t> </a:t>
          </a:r>
          <a:r>
            <a:rPr lang="en-US" sz="1800" kern="1200" dirty="0" err="1"/>
            <a:t>sejumlah</a:t>
          </a:r>
          <a:r>
            <a:rPr lang="en-US" sz="1800" kern="1200" dirty="0"/>
            <a:t> </a:t>
          </a:r>
          <a:r>
            <a:rPr lang="en-US" sz="1800" kern="1200" dirty="0" err="1"/>
            <a:t>peranan</a:t>
          </a:r>
          <a:r>
            <a:rPr lang="en-US" sz="1800" kern="1200" dirty="0"/>
            <a:t> </a:t>
          </a:r>
          <a:r>
            <a:rPr lang="en-US" sz="1800" kern="1200" dirty="0" err="1"/>
            <a:t>kepemimpinan</a:t>
          </a:r>
          <a:r>
            <a:rPr lang="en-US" sz="1800" kern="1200" dirty="0"/>
            <a:t>; </a:t>
          </a:r>
        </a:p>
      </dsp:txBody>
      <dsp:txXfrm>
        <a:off x="1022909" y="2606565"/>
        <a:ext cx="6642163" cy="521451"/>
      </dsp:txXfrm>
    </dsp:sp>
    <dsp:sp modelId="{2CA9BB73-8F5B-4501-9338-4C60E37561D1}">
      <dsp:nvSpPr>
        <dsp:cNvPr id="0" name=""/>
        <dsp:cNvSpPr/>
      </dsp:nvSpPr>
      <dsp:spPr>
        <a:xfrm>
          <a:off x="697001" y="2541384"/>
          <a:ext cx="651814" cy="6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10596-2B01-4C8D-A688-9EE1FEF75AA8}">
      <dsp:nvSpPr>
        <dsp:cNvPr id="0" name=""/>
        <dsp:cNvSpPr/>
      </dsp:nvSpPr>
      <dsp:spPr>
        <a:xfrm>
          <a:off x="826770" y="3388644"/>
          <a:ext cx="6838302" cy="52145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Mengenal</a:t>
          </a:r>
          <a:r>
            <a:rPr lang="en-US" sz="1800" kern="1200" dirty="0"/>
            <a:t> </a:t>
          </a: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tugas</a:t>
          </a:r>
          <a:r>
            <a:rPr lang="en-US" sz="1800" kern="1200" dirty="0"/>
            <a:t> dan </a:t>
          </a: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manusiawi</a:t>
          </a:r>
          <a:r>
            <a:rPr lang="en-US" sz="1800" kern="1200" dirty="0"/>
            <a:t>; dan </a:t>
          </a:r>
        </a:p>
      </dsp:txBody>
      <dsp:txXfrm>
        <a:off x="826770" y="3388644"/>
        <a:ext cx="6838302" cy="521451"/>
      </dsp:txXfrm>
    </dsp:sp>
    <dsp:sp modelId="{06B9BF62-486B-46FA-8495-9C1C85671571}">
      <dsp:nvSpPr>
        <dsp:cNvPr id="0" name=""/>
        <dsp:cNvSpPr/>
      </dsp:nvSpPr>
      <dsp:spPr>
        <a:xfrm>
          <a:off x="500862" y="3323463"/>
          <a:ext cx="651814" cy="6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5E9D8-D7B4-41AF-A4AF-6C219F84F994}">
      <dsp:nvSpPr>
        <dsp:cNvPr id="0" name=""/>
        <dsp:cNvSpPr/>
      </dsp:nvSpPr>
      <dsp:spPr>
        <a:xfrm>
          <a:off x="397840" y="4170723"/>
          <a:ext cx="7267232" cy="52145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kern="1200" dirty="0" err="1"/>
            <a:t>mengenal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moral dan </a:t>
          </a:r>
          <a:r>
            <a:rPr lang="en-US" sz="1800" kern="1200" dirty="0" err="1"/>
            <a:t>etika</a:t>
          </a:r>
          <a:r>
            <a:rPr lang="en-US" sz="1800" kern="1200" dirty="0"/>
            <a:t>.  </a:t>
          </a:r>
        </a:p>
      </dsp:txBody>
      <dsp:txXfrm>
        <a:off x="397840" y="4170723"/>
        <a:ext cx="7267232" cy="521451"/>
      </dsp:txXfrm>
    </dsp:sp>
    <dsp:sp modelId="{61BF86BA-BBE2-4218-A2DA-3FCFA208CA4C}">
      <dsp:nvSpPr>
        <dsp:cNvPr id="0" name=""/>
        <dsp:cNvSpPr/>
      </dsp:nvSpPr>
      <dsp:spPr>
        <a:xfrm>
          <a:off x="71933" y="4105541"/>
          <a:ext cx="651814" cy="6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8365F-8E18-42E9-A496-8D89FADE131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FE39-6C97-48FF-B5C1-8792B93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E1AA091-1453-4B60-A0AA-EA8D31C24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C374869-CD33-4280-A1B0-BC8E9C94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1B92E7-A609-4563-B47F-062D69107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CC20C-5CFD-4CB8-80C8-F45ACF621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D1A9510-0071-47B8-9A8B-926F9574B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315D752-DF77-430A-8F40-7A9A10461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2355EC0-334D-43C5-9672-ECFA322E2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8D539-1C63-4C39-86C1-AF80098C98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32B4C31-8EC1-438E-AA65-7CBA7FD4D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D9F259E-1FC7-4F8D-B04A-BE07B2931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649FB74-566F-4234-A717-654F3DB1F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9339C-938D-410B-8CA3-39D8BDB5D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2395D07-A00E-4606-9D83-26FEFE955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8E7C8FD-B252-42F6-BB33-D98F14720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DD825E5-9276-426A-98A5-EC274DFAC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FDCCC-0A05-4E8B-A9DA-5451E01904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459A23A-405B-43C6-B201-5B7FF12DD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E8DE04-74AE-4900-B8A2-5CBAC76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220675A-9B1F-4EE3-969F-425E2C6C0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6E455-6560-4B43-B2A1-89F5A1D61CCB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3DF7DED-1E55-4C0D-AA83-B1A934B01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2BB2589-423B-4C69-95AC-B7CEF01A7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DDF395B-2EEF-475E-98ED-C40707BB7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3CE3A-FBB1-4D65-B7F1-11F509E7CCF1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F4217B9-F875-46F9-B7E5-6DE5846ED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E0AFC23-D3AA-4861-B144-ADFFEB6EC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68E7DD2-D46B-492A-B0DE-9CC276C37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1584B-E07D-41E7-BDE0-ACD98B509774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E1AA091-1453-4B60-A0AA-EA8D31C24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C374869-CD33-4280-A1B0-BC8E9C94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1B92E7-A609-4563-B47F-062D69107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CC20C-5CFD-4CB8-80C8-F45ACF621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1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4C142161-85E6-4B09-B138-9C8A01063F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033D6F7-C0C0-4BFE-96AE-03ACAA2DD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EECBFE7-0895-4C67-AC3A-4B9690A92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36D3E-34FB-4666-8FD8-2C29B275F5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C85101C-02AC-4949-97A8-6BF335C499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FBFD20A-D04D-4095-9B4F-A84AC1BAA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04E8E9A-0DCE-4A32-993D-C76124A1B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0F50A-3C2A-4136-AD33-A274D8DFE0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F4B94FA-BC5D-4309-8A12-222289369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AA89EC0-BBE8-4938-91AD-D25113E141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6722294-783F-4BD7-AB42-1657DAF4A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724BD-A2A6-40D3-ACE2-3C1909C7F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13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84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82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2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8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34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0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5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8588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0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mbol0002">
            <a:extLst>
              <a:ext uri="{FF2B5EF4-FFF2-40B4-BE49-F238E27FC236}">
                <a16:creationId xmlns:a16="http://schemas.microsoft.com/office/drawing/2014/main" id="{DAFD7906-1DC8-45F9-9CA3-B62997180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5970588"/>
            <a:ext cx="635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018" y="2129731"/>
            <a:ext cx="10363969" cy="14704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033" y="3885905"/>
            <a:ext cx="8535940" cy="1753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643952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01D17D8-72F9-4D6F-86A6-49B23B2229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F4A7998-391A-431B-BAD6-BF72070510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7072-A8F3-4644-A517-D7C1C04CB5C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4209736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8" y="4406802"/>
            <a:ext cx="10362045" cy="136177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8" y="2906613"/>
            <a:ext cx="10362045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52" indent="0">
              <a:buNone/>
              <a:defRPr sz="1700"/>
            </a:lvl2pPr>
            <a:lvl3pPr marL="842103" indent="0">
              <a:buNone/>
              <a:defRPr sz="1500"/>
            </a:lvl3pPr>
            <a:lvl4pPr marL="1263155" indent="0">
              <a:buNone/>
              <a:defRPr sz="1300"/>
            </a:lvl4pPr>
            <a:lvl5pPr marL="1684207" indent="0">
              <a:buNone/>
              <a:defRPr sz="1300"/>
            </a:lvl5pPr>
            <a:lvl6pPr marL="2105258" indent="0">
              <a:buNone/>
              <a:defRPr sz="1300"/>
            </a:lvl6pPr>
            <a:lvl7pPr marL="2526309" indent="0">
              <a:buNone/>
              <a:defRPr sz="1300"/>
            </a:lvl7pPr>
            <a:lvl8pPr marL="2947361" indent="0">
              <a:buNone/>
              <a:defRPr sz="1300"/>
            </a:lvl8pPr>
            <a:lvl9pPr marL="33684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BDC8D5BE-0A20-4EA3-BF74-879293155D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0901F1E8-3BAE-442C-B241-1003C37275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8DB8-6DAF-49B8-8DFE-83A47AC4D15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665198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9" y="1980905"/>
            <a:ext cx="5089620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905"/>
            <a:ext cx="5089621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8C54498-62EC-4B2D-9C08-98981ED555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80D6DBD-92C5-40AD-86BC-8FA0E46DB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2872-F9F0-4AC6-A1F6-3ED17FDE08B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1674886"/>
      </p:ext>
    </p:extLst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7" y="275333"/>
            <a:ext cx="109720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534421"/>
            <a:ext cx="5385953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174380"/>
            <a:ext cx="5385953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9" y="1534421"/>
            <a:ext cx="5387879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9" y="2174380"/>
            <a:ext cx="5387879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8BD401F7-C972-48EC-A6FD-F79CCA98FF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B8B833AD-66A8-46B9-A781-5286212251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27E0-E05A-4BF8-BB0C-6307B0F23E3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7268269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24A5B4A-2797-49CE-BD6E-DC0DEFA2F9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50F86DCE-4130-4051-91A5-4A60234F4A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F441-303C-49E6-919C-F077A4F2957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84352866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1381F30A-37F9-4670-B582-30C885D976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028B37DD-9A8C-4223-B0AC-DC4D2D76DE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919B-E2D8-41D8-961D-4D80C8300D3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2389769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8" y="272359"/>
            <a:ext cx="4010121" cy="11623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2356"/>
            <a:ext cx="6815667" cy="58534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8" y="1434705"/>
            <a:ext cx="401012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9846AB4-AEE0-421D-B282-7E66C5D86D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9E856E5-A310-4252-B171-B95D10DAC4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CA15-9C8A-4ADB-B61C-655281156E2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26889706"/>
      </p:ext>
    </p:extLst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2" y="4801196"/>
            <a:ext cx="7315969" cy="5655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2" y="613172"/>
            <a:ext cx="7315969" cy="4115098"/>
          </a:xfrm>
        </p:spPr>
        <p:txBody>
          <a:bodyPr/>
          <a:lstStyle>
            <a:lvl1pPr marL="0" indent="0">
              <a:buNone/>
              <a:defRPr sz="2900"/>
            </a:lvl1pPr>
            <a:lvl2pPr marL="421052" indent="0">
              <a:buNone/>
              <a:defRPr sz="2600"/>
            </a:lvl2pPr>
            <a:lvl3pPr marL="842103" indent="0">
              <a:buNone/>
              <a:defRPr sz="2200"/>
            </a:lvl3pPr>
            <a:lvl4pPr marL="1263155" indent="0">
              <a:buNone/>
              <a:defRPr sz="1800"/>
            </a:lvl4pPr>
            <a:lvl5pPr marL="1684207" indent="0">
              <a:buNone/>
              <a:defRPr sz="1800"/>
            </a:lvl5pPr>
            <a:lvl6pPr marL="2105258" indent="0">
              <a:buNone/>
              <a:defRPr sz="1800"/>
            </a:lvl6pPr>
            <a:lvl7pPr marL="2526309" indent="0">
              <a:buNone/>
              <a:defRPr sz="1800"/>
            </a:lvl7pPr>
            <a:lvl8pPr marL="2947361" indent="0">
              <a:buNone/>
              <a:defRPr sz="1800"/>
            </a:lvl8pPr>
            <a:lvl9pPr marL="3368413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2" y="5366744"/>
            <a:ext cx="7315969" cy="805161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12C90E6-B846-4455-8FD1-9286E0F9CF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63818E3-0501-4C42-B587-5ED75A8BF5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3429-4349-476A-9B20-2C0E78FEF7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7617113"/>
      </p:ext>
    </p:extLst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F95632A-9062-4657-96F5-68F6BB9594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24511F4-A5AD-46B2-8A93-FC53E3DC3D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3EF8-A021-4361-8B4E-B1F86537C63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6657020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82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8" y="610198"/>
            <a:ext cx="2590031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8" y="610198"/>
            <a:ext cx="7589212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97BB6DE9-D4D9-41F3-AB11-BDB54CF22F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1CC2734-0F11-42BF-A9A1-C3DD851399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7866-0137-42AE-A620-E7E2F254402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247190"/>
      </p:ext>
    </p:extLst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018" y="610198"/>
            <a:ext cx="10363969" cy="548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A4F4C61-57D3-4E6C-9775-4DE77A138A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F0E53AC-A6FD-41F8-B455-7176DBA55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38D1-D152-442B-95F6-5C76DF293A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6196333"/>
      </p:ext>
    </p:extLst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18" y="610195"/>
            <a:ext cx="1036396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018" y="1980905"/>
            <a:ext cx="10363969" cy="411509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0C24725-5AFC-474D-91D6-E797D53A94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83FD9539-16C7-4F23-896C-7D7B97E0B8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BDC4-2DBB-498B-9925-19A8F3FF2A5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12798261"/>
      </p:ext>
    </p:extLst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2D46-915F-41A9-9A25-CE1703AA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BE90-9E66-455C-9E2E-6C4BD1B4DF62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A14-6DFD-4A0A-9AD4-B21989B8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9604B-E47D-4507-8EE4-60CB135E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E1E7-D9C9-4D61-BD57-1E14DC1ECE0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87155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31A5-EECD-4F49-9383-ACE2C484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E96F-CE1D-4186-92D7-15FA7C5B9670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E6CE-1F88-431C-A1EE-13563B3A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C32AD-152E-4576-9942-AB4ED4A8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3804-A192-4215-9A03-014035B0CB5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321901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7EDBD-C0A0-493A-AC03-BD5E755C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6F08-0B2A-440A-9360-B4CE9A1D490C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4428-8628-49EC-8D7A-F5FC6A76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3862-BEC0-4DCC-955D-4946FD21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3489-E830-4C8F-A5D3-D5691340774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7116714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D13B2-D54B-42F3-9DB5-BAC1A46C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0591-3B15-432B-AE8B-0B2DB95A0D54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5980B4-C82E-4165-A494-EE109311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25D44-EDFC-4AEC-B440-83A42227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7112-BDF5-4D10-ABF9-5E640851A0C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060874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92C338-8A2E-4B70-BF34-44D5BF22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AC4A-1AFE-4DF8-B995-65B48AD7FEF0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EE2AE6-CC59-4021-9D61-1E5EE10D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34183F-45F2-4A67-81FB-D43ED41B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B0D9-E198-400B-B90E-CA8A56D49CA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3798325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C9880A-0D73-4D41-9934-7B106CE6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7834-3979-422C-8400-06754FF8A14F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5B2FC-C4F3-4395-A8B3-34824893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7190CD-CEAC-416D-A09B-89C826FB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7D50-9351-41CD-89EE-23738320251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7178417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6D704B-875F-42D2-9C92-758092D9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FD87-19D4-4C2F-AF06-2B87B085EA98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D895DD-F658-4C9E-9C7C-87EC189A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A1508D-C69E-4CA7-A2D9-AE36ACE4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2752-DA92-4DEE-89D8-4F78A9155B4E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0052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4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FE96D7-1A9B-4DD2-AB01-FEAF1A73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98E3-0632-4056-BBAA-77EEE3BA9DC4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6B9E64-54E5-445B-9338-09AE9080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C52389-4E80-4FDA-8E1A-647462A6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D1E7-E15B-4DFA-A75E-1304101C059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0859142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5A1545-2967-4556-8353-098C076E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C060-505C-4F8D-8DA6-FE2D40CD9A68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22F4B-1273-4CF7-B591-01169D41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4B18B-52DE-4882-8FCB-723A6BA6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CA82-9BC6-4CD5-AC56-B2C62DECAF9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935744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268A5-B5CC-4A78-A6A3-A04C0D66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F6C6-2A50-4673-890B-79AC248CF942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84FA-3A01-467A-BBEB-E93E2371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FEC3F-3F4E-498F-B4D1-FF9516BC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3D22-ECDE-4445-8478-A061060F6CD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326098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85221-1F39-4700-8046-A9134A52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8DCE-18A1-4632-B921-F5B8FABBCA05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9C26-21F6-49EE-8112-C603FD86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F6EA1-DFA6-4E51-9C9A-500BCC1C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A37F-677B-4A50-9481-169E8A07706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625763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mbol0002">
            <a:extLst>
              <a:ext uri="{FF2B5EF4-FFF2-40B4-BE49-F238E27FC236}">
                <a16:creationId xmlns:a16="http://schemas.microsoft.com/office/drawing/2014/main" id="{7E514B9C-6C67-4B61-9322-91687EEE52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5970588"/>
            <a:ext cx="635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017" y="2129731"/>
            <a:ext cx="10363969" cy="14704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031" y="3885904"/>
            <a:ext cx="8535940" cy="1753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793820"/>
      </p:ext>
    </p:extLst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4CD2A48-A6DB-4640-B78F-7C5C8F7875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1E4F384-DE3D-44E7-AEE3-EF1A20CCB4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AA03-5660-4F53-8D20-2EDB6114AE5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9201562"/>
      </p:ext>
    </p:extLst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7" y="4406802"/>
            <a:ext cx="10362045" cy="136177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2906613"/>
            <a:ext cx="10362045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81" indent="0">
              <a:buNone/>
              <a:defRPr sz="1700"/>
            </a:lvl2pPr>
            <a:lvl3pPr marL="842162" indent="0">
              <a:buNone/>
              <a:defRPr sz="1500"/>
            </a:lvl3pPr>
            <a:lvl4pPr marL="1263244" indent="0">
              <a:buNone/>
              <a:defRPr sz="1300"/>
            </a:lvl4pPr>
            <a:lvl5pPr marL="1684325" indent="0">
              <a:buNone/>
              <a:defRPr sz="1300"/>
            </a:lvl5pPr>
            <a:lvl6pPr marL="2105406" indent="0">
              <a:buNone/>
              <a:defRPr sz="1300"/>
            </a:lvl6pPr>
            <a:lvl7pPr marL="2526487" indent="0">
              <a:buNone/>
              <a:defRPr sz="1300"/>
            </a:lvl7pPr>
            <a:lvl8pPr marL="2947568" indent="0">
              <a:buNone/>
              <a:defRPr sz="1300"/>
            </a:lvl8pPr>
            <a:lvl9pPr marL="336865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E1A2AB0-5F25-4713-84C6-F905FDD4E4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FFFDD077-58AE-4E00-898B-3DABEC11AD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8522-01E7-4C59-B12B-2E1A9C40C7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64068031"/>
      </p:ext>
    </p:extLst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8" y="1980904"/>
            <a:ext cx="5089620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904"/>
            <a:ext cx="5089621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43C94A0-BBB0-494C-8867-06B0217934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1E03047-FE5D-452F-AE29-303E32736D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15FD-C548-4396-841E-BDEFFBD085A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28558821"/>
      </p:ext>
    </p:extLst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5333"/>
            <a:ext cx="109720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534420"/>
            <a:ext cx="5385953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174380"/>
            <a:ext cx="5385953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8" y="1534420"/>
            <a:ext cx="5387879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8" y="2174380"/>
            <a:ext cx="5387879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1049E2C-5BC1-489D-B993-50E0AD93D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496FA295-CD81-42C8-9EBB-8DC89EA791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5070-7C47-4E6B-8C20-E8077A91A0A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522451"/>
      </p:ext>
    </p:extLst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B0183DB-4238-495D-8620-275EC47A44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621FFA09-E1D0-49CB-B53C-859F4F20FD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7631-CE9D-42BA-A7B9-F8ABF299579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072286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02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EE1FDD48-D552-420E-80BA-F908F51E5B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AB99E6FF-B491-4308-9D3B-BE88B08E19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1E9B-4ED1-442F-AE11-BD9B00687A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2896750"/>
      </p:ext>
    </p:extLst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2358"/>
            <a:ext cx="4010121" cy="11623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2356"/>
            <a:ext cx="6815667" cy="58534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4704"/>
            <a:ext cx="401012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7B13DCC-14B8-4703-8D50-8C3D14D67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24A722E-94D7-43B2-9F81-207907E862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55E6-248E-4E7A-97D5-BFE3C32D306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1381254"/>
      </p:ext>
    </p:extLst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801196"/>
            <a:ext cx="7315969" cy="5655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3172"/>
            <a:ext cx="7315969" cy="4115098"/>
          </a:xfrm>
        </p:spPr>
        <p:txBody>
          <a:bodyPr/>
          <a:lstStyle>
            <a:lvl1pPr marL="0" indent="0">
              <a:buNone/>
              <a:defRPr sz="2900"/>
            </a:lvl1pPr>
            <a:lvl2pPr marL="421081" indent="0">
              <a:buNone/>
              <a:defRPr sz="2600"/>
            </a:lvl2pPr>
            <a:lvl3pPr marL="842162" indent="0">
              <a:buNone/>
              <a:defRPr sz="2200"/>
            </a:lvl3pPr>
            <a:lvl4pPr marL="1263244" indent="0">
              <a:buNone/>
              <a:defRPr sz="1800"/>
            </a:lvl4pPr>
            <a:lvl5pPr marL="1684325" indent="0">
              <a:buNone/>
              <a:defRPr sz="1800"/>
            </a:lvl5pPr>
            <a:lvl6pPr marL="2105406" indent="0">
              <a:buNone/>
              <a:defRPr sz="1800"/>
            </a:lvl6pPr>
            <a:lvl7pPr marL="2526487" indent="0">
              <a:buNone/>
              <a:defRPr sz="1800"/>
            </a:lvl7pPr>
            <a:lvl8pPr marL="2947568" indent="0">
              <a:buNone/>
              <a:defRPr sz="1800"/>
            </a:lvl8pPr>
            <a:lvl9pPr marL="336865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6743"/>
            <a:ext cx="7315969" cy="805161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85B974B-D672-4A00-BAC4-1D0BBF2185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0F30672-A836-4E8C-BDA2-7553304A41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FA67-0457-4B82-9D15-1C46C46A75A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08715552"/>
      </p:ext>
    </p:extLst>
  </p:cSld>
  <p:clrMapOvr>
    <a:masterClrMapping/>
  </p:clrMapOvr>
  <p:transition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2865AA4-C1F1-4BBA-8DFC-79682EAA19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96563E7-F489-4010-AB1A-7F857E6E30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A5EA-AB54-4AAC-9786-E5703EB2FCE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4285019"/>
      </p:ext>
    </p:extLst>
  </p:cSld>
  <p:clrMapOvr>
    <a:masterClrMapping/>
  </p:clrMapOvr>
  <p:transition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7" y="610197"/>
            <a:ext cx="2590031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7" y="610197"/>
            <a:ext cx="7589212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0258A28-0111-47CF-B913-E86441676D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06FAAA1-F196-481D-AF9A-F1198F9D46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A389-2AB6-42C4-BFD9-BCD8C0384CD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4301982"/>
      </p:ext>
    </p:extLst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017" y="610197"/>
            <a:ext cx="10363969" cy="548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DDC10A9F-77C0-4051-90D7-0ABA49321D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05021B8-A14A-4D26-8F86-C32CDEA2F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DC2F-5446-43E0-84A3-D565CDAFAA6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18894620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17" y="610195"/>
            <a:ext cx="1036396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017" y="1980904"/>
            <a:ext cx="10363969" cy="411509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9C6AA8A-666B-43A8-88BA-F288C38BB1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596F344-DF79-4D01-8F07-C8E5D9F13E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844C-1575-4FBA-B9E6-1DCF5310815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6781739"/>
      </p:ext>
    </p:extLst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0BF9-A144-4163-AD96-99A4C4F8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D7DA48-44EB-41C8-9EE8-70C041A641DC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B194A-A13E-43A0-BAAE-F91EDAA3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FFC2-FCF3-40CE-8F4A-2FE81BB5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DBF754-1302-490C-8596-DD3BC1DD3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979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DAD7-E3E0-4297-B065-6AEAE507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DAE1D8-5B42-43D2-8CF4-BEA76A4363A5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4DA13-AF8B-4320-B280-509CC81F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A41E2-FE64-41A2-BE6B-E74F31F8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44E0AD-E58F-4274-B552-C9FC7211E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859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E6A1-7DE0-48CA-A7FD-42338E7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E004C-8276-4958-9272-3BD8B96CFF48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9F95-489E-47CF-9AA7-3973C878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1B224-1AA4-4FE3-B708-73DD312B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27A4D8-6147-4432-8351-532D693B7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7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DB71-BB79-4D59-9647-2B08B72E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3CD945-7A96-4E89-B5CE-AAFC48D25FE4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057BA-902E-4FC0-B1F9-5901044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3D21-E0B7-443B-BC77-41D2AD15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B818C0-9729-4655-A096-A1A73CAC4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297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FF22D-08FE-4B99-ACA3-1168DB1D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5631D1-1E11-469E-9A97-348A7CD56F4C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2D50B-FC6E-46B2-90EA-5C290F62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9C789-06A8-4395-82CD-DE673E6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53D43D-94ED-41E8-A766-C72520729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919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BF55C-9C05-41FA-ABA7-F2D78658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A37271-A394-4234-B5CA-2B739AE18BAA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E20E8-C44A-4F53-90C4-779617A5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573FE-D8D0-4DAA-A568-E17EBD77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181DDA-E84B-4C68-9A26-F2983973E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2704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80B-B052-4EB8-A6E7-D2CF68C2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834B82-E744-42F0-BA0A-58E3D4B322BD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85765-C849-4698-B312-A9419F9B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128E2-A5F1-4BD2-832C-9C850DBF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1CD30E-86A7-4912-BBF5-08D9416A6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8004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FAFA-68D9-4391-ADB0-5879F53B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3C45BC-E9E4-4E1F-A0DA-18026C04B7FA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2D96A-A07F-4B5B-B84B-C8433822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3CB8-55E2-4CC0-A289-12DDF8A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AB805-E3B1-490C-8A35-712F649D1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1233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8EA74-6F85-4301-9E88-67DE6417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96B550-5065-47C4-8983-DDF89FD92597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54388-9E5E-41E3-9114-3463D6DC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0F54B-EB5C-4488-BE41-740DB538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9555D5-D735-4011-9CEE-1E9A4EB0D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3720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7B233-4626-46D0-9843-4837592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6AC7BE-1438-47B8-9BCC-7047234BA084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48B7-DB30-481A-B101-82B7C013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1FF7-4B27-4133-BBE3-87A33151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B25E3D-6EB8-4A70-8665-63FDBA7E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8354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4BCD2-F85D-4481-8025-38856E32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251C38-8DBB-48B8-8CA3-0C1B57541235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485A-078F-411D-80C8-57629B29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A0332-0256-4837-A03F-A131A18D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E09ABC-6B73-42EB-8019-B6284D62A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59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3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8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3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5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4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50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4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8"/>
            <a:ext cx="80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9"/>
            <a:ext cx="65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3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3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9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3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59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09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68739-519D-41F7-AD04-EFF3D4FC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211709-F23D-48FD-9249-0C458F3E6C0B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3783B-3B82-4495-89A7-7B901224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B48F-D999-4322-845A-9D8AEA2A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86C411-B30A-4D18-AEFF-F4C804AFE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5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2FBA-08AB-4B7C-9AD8-E6A514CF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1F52D0-72C5-43C1-AC62-0E9C94C70D5D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4A82-308F-4D1D-83DD-5A18FDD2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6E9B9-88BE-47A9-8FD3-826EC32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4664B7-9B03-4C2B-A8FD-FA4228245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4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862F-730D-47F2-A396-74433C9B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D81CBA-BFCC-4DC1-9A39-AC7F7F0B4346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933D8-BA9E-4D16-AA35-A046E822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9E07-0090-4EE3-9A4D-5C57F86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750552-D9F8-4874-9D97-4F745FCB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85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1F7DA-CDA9-4973-8F46-4E680973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3E493B-E049-48A6-B84C-F7B861A62B98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3787-42D6-4291-9C34-F43B25E1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71F7-5288-412F-BC12-0BDEE01C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952A0E-ACED-4F64-8B46-B901D1665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44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A661B-02D4-4CC6-AC59-70179E25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2C2C3B-84D7-4967-BF01-784052941453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E6C21-1E30-4730-A3E0-C5673BA9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718DA-3157-49DD-8D96-160115A2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433AC3-0B70-4F67-A9B2-1DCD6E756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97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7AB5D-7DA2-4A88-A1C9-AEB78524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C928A7-B78B-471E-8D76-2E45D20DDFFC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68782-58E8-4186-9A56-4601AD62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BB878-C24C-481C-A166-03CDA714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A327E8-9908-4F98-B6B7-9E8CE7DEA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84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B43CB-6690-4799-8989-41AAFCB2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F37876-DD09-425E-A070-D24C3457E84A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9E74E-AD48-456A-9AC4-45AF14D5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AA993-CAC6-4F35-94EA-32FC64F1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4A3C91-3B17-453E-A1B9-A0DECBDA1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58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2E0BB-8985-489F-B80E-8BB5E1CF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930C70-25CD-45E1-AEF3-B4EDE43F1A40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382C7-66BB-48A2-A7D2-0B56B0B5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95F4-7F2E-410D-927E-F02953CE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296AD0-E69A-4BF2-824C-DAE69F0C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335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7DBFE-3EBD-43DF-A287-A2405FA9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E3428B-7951-44B5-9650-06FEC9673171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9B746-F0B8-436E-A1DD-F3623DD3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1CCB4-0E52-4363-90AA-046DAE9D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7A9A17-00E3-42BF-9847-398ABB691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84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C7565-2E19-4499-9DFD-61BABBF6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305B40-A683-4BD1-B8C9-341B26AB8061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D0C5-C462-4995-8F25-BFA9E37C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D5C2-EC7F-43BD-89D7-25120AFB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F9B5E9-41D1-4A97-96D9-B65BC2742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712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6F2D-0CE7-4508-B0EE-7A32C6EF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506715-A415-4A88-B9E2-547D4644EEEB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1FDE-1D1E-407F-B687-E227C5F6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499E1-8122-4E54-B848-31802D32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376148-ED6C-4597-B333-CA9488ACB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77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3ACDBCA-4593-4FDA-A76B-1A38B5810596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AFCCE9-24BE-4D67-B853-B7CB1EB2A9B9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8FA852B-9A26-4C6B-9FC4-CA565B38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EBE103-3E9E-40BB-A49E-0E3BA046DDE8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25A4E040-A10F-404D-89EA-F3FAF8D2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1F5C70D-A07A-45E5-9E19-53136AE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F539-DB31-42FD-989A-5DA50F925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01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CBA8D218-C5C1-4600-B62E-75325DE4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8F1F-817C-459F-950C-9BDA54F21CE7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312F4AE-2100-47CE-A4A4-A8C86C1C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89405B7-95D5-417F-87C5-EC74762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2117-694E-4A57-9AB5-21208CBF7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83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732D62-CE3F-4808-A4C4-D432BC71119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61C8-ADE6-453B-9DFE-FCE81F741D00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3A7EC9-048E-4253-8967-3231E1A3CA9E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F2A751-944C-465D-92A5-E72AB9266E96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F4E3C1-2C80-4C4A-90FD-6F68E14E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14E91-99F0-4C31-B60B-93320ADC8F05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E77CAA-C6AC-43F1-B94F-F5D4A8DE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7E5DE8-7946-4278-B009-8BDAE57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A97B-ED42-4A45-9E45-9AFCE6E89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828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0A2A6A04-DA07-45C4-AE62-AEDEB038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80C0-F66D-4887-AF65-ECBC7A029636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E0D58E9-071B-43C6-BAFF-31DFDA54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2E457D52-319B-489E-9A0B-59C6E494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776B-AC47-4EF4-AF65-5D4DCCA2C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8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19788-FCFE-4E89-9A9C-E12575C5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CDE956-45BF-41A4-9C8A-D9DC8F698919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FD52E-2610-4E11-A386-411C049F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AA8BC-684B-47B6-AF74-6453389C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98F2-23CA-4886-AEA6-8F07D19B1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82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9AF4E2B-F4C2-4DC6-9C17-92A7935D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9FE9-EE09-43C6-B2F4-4B4103B5FB4F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C7AB3FD-478A-42E5-B1B7-30B45716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4722A45-F036-4C3A-83EB-2F6D2413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8550-DF66-4106-BCCA-B94B9FC6A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58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1E7A0-5142-423A-81C0-09BD9CAD6373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5D0F7-CC1F-48F6-B45C-8894D75A5A94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8976E65-C7BD-42E8-A329-729DAE64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BFCD94-FE72-491A-9D6E-7D74722DE357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7484DC-F2CC-4B57-8C74-179B1B1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23297AE-00FD-4CD9-8E03-88B1C419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8538-6E43-483F-B555-6D1A07A53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681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51B8-45F3-4BAF-B5D0-0C451D03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8165F9-535E-4F1C-9194-BDC2751D90A2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F9518-F802-4A56-9955-2F546806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E40B6-DEDA-4A61-A9DD-8B7DDAF8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DEDE-A103-4506-8FE8-9C3F83E04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623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C2A647-78AE-482B-ABE7-2A566D68E286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5B47B74-1909-45D7-AA8E-F69BA60D5EB2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7A8CE5D-5C69-4287-B83F-8CCCAC34A64A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16FEA0D-D8FE-4968-841F-D8A64125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514B61-33D1-4434-BBE8-B7D6DDDC6977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0179FE1-EFFF-404D-823B-8CA78BE5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392D606-15F9-4E51-8A05-E8172BAA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4A35-D378-4DB0-85E8-9A04FBDD9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257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C913537-D406-4B1F-B92E-34C410E8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CE70-7EBB-4969-B939-2FA1EA29D797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5DB2B2E-D321-4D57-B20A-AFB9314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60CC80F-BBE1-47BF-BAEB-11DB669F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3743-0093-4E08-AF08-ABE95AC6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7B82105-4636-4591-B005-2F93B5D9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C8E2-C06E-4672-A592-272FB18A7C05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CA4CC32-3F96-4CBE-9715-999B4EEE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A631C11-12A2-4333-BA9D-6CEF07C9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0190-1E39-43D9-8735-53D0859F7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77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357F6-D13A-496F-A675-224EFAC3C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886E2-7FE4-46D9-97DC-5A4ACCFD2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FE6CC7-7351-4001-A82F-E75396486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D544B-EE8E-4DFF-ACE0-ADC07953B0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9023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D39A7-B06F-4CAE-97D8-899676916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715801-BAD2-44F1-B4C1-EE22DF872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57079-1C54-4F52-9E65-1534A1A85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C863B-3BAC-46A5-8599-A9E4D10879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1686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C4B0A-A36A-4807-8B1F-D8FEF4AF4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DD168-D0FA-4659-B4B2-057C77E5C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33483A-A8DB-4796-836C-830F33FED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920D9-AD41-48DA-8099-19C85922CC2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5735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84D49-811F-4AE8-BD45-95A2CAA9A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6EFED-D25C-4F90-96F0-1FA03EC40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53B71-2A82-4C17-9AD1-C73746E86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BD504-BC31-4128-9B9F-AF18ADAAAA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7624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A325D0-4084-405B-9BF8-5AD301509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535EC5-6628-4154-9394-A0EA3CEAC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AFCA13-2AA4-48FD-B40A-58EE5B854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6EEC8-AED1-4A05-8C75-681EC3989BF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6018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FD4746-1599-4F27-9D97-6A90BA548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9A1140-FE60-4D40-8AB4-1F0818D1C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0E04B-4B18-4DA8-8402-9F922B58C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7A2DC-8B30-4564-8873-AE401691560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4019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C8FB8B-5570-4B56-88EE-67606F063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A975AF-EADD-4DA9-8034-1F1BA1CB1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F12A6F-52EF-4F50-83E3-7704DB66D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F70E7-4A7F-4810-A87A-D203D97C00A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2340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8413B-726A-404F-8DBF-1C0A80BE9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7159B-87CC-4863-AAB8-F43A09FAF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65109-E9F9-425E-9414-797BF907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F380F-C18C-4ADF-8A2C-0C251C3A67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39232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D30EE-16A2-4E03-A0AF-8CD0585BC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5BBF2-740A-41F2-808A-CDC5F2DA1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F1B39-3ADB-4969-B67C-3292B04C0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FCFA4-38E9-4556-BB92-5A8DA90E9B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52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FAA82-4CCB-4367-B15B-F9D393F10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DDFACE-FF37-49BF-991C-2F9E371E4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997DD2-8A4F-4727-BC23-F08BAA67D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7E102-8C15-4886-B252-2DEB98D2FA8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0095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0C12A-3B47-4DEA-89C2-E94CC6FBB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25754-42AB-407A-AC54-E2CD7F0AB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93C6F-9B14-43F9-9739-C125D3627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0FEAF-D659-44B6-AB28-CE1489EC1C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2933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4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3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7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0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3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8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1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1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54CBF7A5-C86D-404C-AC81-40FAA91D7A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54CBF7A5-C86D-404C-AC81-40FAA91D7A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20CF3FA4-15E3-4605-B2F4-813E39E58A9A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0AB68157-795C-44B2-9658-8BA28D9AA7C6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46C7761C-B1A5-457F-B2C7-2F575CBCC3BF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42530D5-F6CC-43FE-A9E6-ED5AFB4DD45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2A73D024-1522-40FD-B2B5-5F64CB4772E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1D6F2FFB-4620-48A8-9FA2-BC1D70675F7A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FF499AC3-F60E-4E6D-B1DA-66CA90799FD1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BA801C7C-9F8D-42FE-A1F5-3915AE38CE2A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DF13CA20-8F33-4B7D-BBAB-DEECD7E6D193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D453755-AEFA-4175-885C-DF61D849B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80BBE25-B62E-4701-A3E2-EA2BC905E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654114D-C36D-41BE-BF47-83B9A1611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DBB430-D1CC-4D52-A7A1-46D4F8088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74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70F2D7-CCEB-400A-810E-DB096FEBC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F4175-199D-4D30-B164-F18CB55DE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304343-7CD3-4487-945B-67001E29D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8F88-2B26-4648-B703-C283F3599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20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144BAD-0776-4BE6-9405-4728B4843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B5EE93-4707-4EAA-B60F-F704B6217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A185B-1C56-477C-B4CD-7016D401E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B9ABE-8E9E-4005-88FF-8C57F3E09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984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890B1B-B17E-440F-A7ED-EA1F5CFC4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897AF-0D58-4C3B-B362-161EFD7BD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134B9-F46C-4FB3-B61B-A2B1DD495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915D1-0D96-4362-A77A-0D42822E5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48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AD421D-5FAC-4906-90F8-FC481537A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00C83D-7DD1-432C-90E5-98536BB65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455BAE-98F8-4A2A-B257-74DC372D6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A20A-8D90-4E02-B771-C7284F1F7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85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53F67D-CD11-46F5-AFFA-35C76FCED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017FE2-F034-488E-B317-BFBA29051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CFBEF0-50A5-4C32-B0E0-5FEBF8842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B3DB-6F28-4AC5-8FBE-94E4B16D4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73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3192A3-1BE4-421E-BB37-3A0D582AA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BA44DC-FD48-4DCB-90F4-4A5312EC7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092AA4-353D-44B0-8087-413BC2389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4CA1-CB36-4943-BF53-602EC4EFA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7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EB218-90F6-443D-B1FC-D4D26CA12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2ED00-8D06-4179-9A11-F4BACA364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1F97A-65F8-40A8-83BD-0229C19CA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E9E4-D43E-473B-9859-4A474E919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39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B4261-07D4-4AE8-BC90-72A431E75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3703F-43FF-43F7-8611-A738685B3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38C96-631B-4530-AC3C-B0CAF05B8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7F2B-EE3B-4D65-AC42-37EBF72E6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134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7BF69-7CFB-4CBA-82C3-D18ECDD35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6BCF7-EA16-4565-A1EF-8156EA77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5B586-A245-47F2-8932-E4ADB26E3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F7B0-6F0E-4D50-90B7-F0497BB31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623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488D3-8C08-4C78-8060-08CB56163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09F320-B52C-4005-8501-BCDB68D25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239CAD-BF40-4666-91C4-973DECC2D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383E-3616-4B85-9D5B-4600B69A8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516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43F8D1-E9DA-487A-B238-711F0A65A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C33C5C-2F9D-43F7-BFE0-8745E006B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17DDB-26D4-4770-80B6-38E72D6A9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1F8E-1A97-4E07-94F4-0F726AD2C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808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73F8C977-7619-4E22-BF3E-CE0B97E72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73F8C977-7619-4E22-BF3E-CE0B97E721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0B94A9D3-0930-4628-9281-86C3950A3164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2A66A172-0A03-4F7D-BC5C-01AB600512E4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F029EB8A-B418-4974-83DA-0F14F562D347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CD44A3E-8D67-4098-AE96-9E696DA4936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7F5FA206-1B78-4063-930C-518709ED7A1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B7237844-B0A5-4D30-808C-97C1DB43D48F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EAAE7DAD-DC52-437A-8D8C-2190A293121D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746926FE-32D7-417B-979E-37BDECE86071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8B1A1C69-F707-411B-8C07-F85B49D2E250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F2EF331-C152-41D4-972A-AC93485B6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7079ECB-88A0-46AE-8094-6C8DA9D3A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A5766A5-911B-4B2E-9CC2-123E9B15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B9C3CC-3884-4B48-BFFE-7B31CCAE8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C43866-3A7E-48D7-959D-2059A403F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4FC746-17BD-4D17-9FFF-708DED4CC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0B730A-2451-4099-B237-99FA89415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4BF9-F043-494B-99E8-86022DF60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8927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81FC90-1F1A-4FDF-A7EE-5E6FBF1DC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7CAF9-5523-42BF-BA13-3EC241AC0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5F1E5-3E2E-426D-96A2-766A4477E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9DD1-384F-4030-B7ED-790E45D79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547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4F3C5-2BB4-4232-9F23-42C3435F5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BADA5-081A-465A-BA97-263BE6B1D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E24E6-B27F-4426-AB26-CD0513DAE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F405-BFAA-4F78-8CCF-0A746D150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492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A4D34D-C845-434C-848E-5FBD4D9A3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77E40-4063-437A-9125-B72A74A5C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C8E647-FFF8-425E-B525-4F05DA926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1437-BC78-419F-AC53-21D1E606D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2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39E4D1-F7CD-44BD-B16C-B0A990981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41FFDD-EE70-4A4E-BD35-57E589C7D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B3A4BD-A5E9-4791-A7CA-924F42B47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8EF-2B67-4499-88B7-BD7C433FF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01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E10354-7BC7-4333-A814-74238C1B9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BD3F2D-E50B-46E9-95E9-9DE9E4819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1E84D7-9C1F-4685-B1F9-BE93203B0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3149-BF7C-4AD8-8370-AA92CB2B9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24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7EB36-781E-46E6-BFA3-CBE8D0057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D7E88-4B16-40F9-AC28-D1844D1CD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C4AE4-8682-4EC2-8C7C-8055EAA33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93FD-B19B-41C0-8AE1-FDA02D5D4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9121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A35EC-8D5C-4F69-A855-529E5629F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F2F16-C820-43D1-999D-F3C975EC6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72E57-692F-44A0-A342-E8F5E1566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F1F8-3D1A-4658-B84A-48E04C74B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80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473B37-A0B4-4DB5-9C27-706DB9C01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CA00F-A43B-4264-9A9D-B9D5000BA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1C859-58B5-4D1D-8CE1-602E06D5F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EA33-7D0D-4DB4-9AA8-2B39504BC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3665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6EA7AF-D9D2-4A4D-8EC4-06EC3D270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BCEFB-6EDF-4391-925B-7325F8C36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585544-5D1A-4C0A-9974-5E59A0F20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C861-FD15-4736-B76E-4803A03E9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145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1BD68-ACEA-41A1-80E5-8D15D83FA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05517-761D-45C0-A837-F2E678035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61C31-1FF7-46F4-A3EF-3915334F7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8825-1C81-405C-AC2B-90F13AD8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1338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8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3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vmlDrawing" Target="../drawings/vmlDrawing1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vmlDrawing" Target="../drawings/vmlDrawing3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50000">
              <a:schemeClr val="bg1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A56684-3D09-430B-A0AC-14219EB94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69982BE-662A-4045-B36C-0DAA9C385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065C83E2-05BC-43DC-9103-DC43668CD6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3"/>
            <a:ext cx="38608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0" tIns="42105" rIns="84210" bIns="4210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solidFill>
                  <a:srgbClr val="FFFF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56C2F1A4-2973-4FA0-B522-7852510AD1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6689"/>
            <a:ext cx="2844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0" tIns="42105" rIns="84210" bIns="421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6F591B59-9AD5-47A4-8B88-F0398295ABC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31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ransition>
    <p:fade thruBlk="1"/>
  </p:transition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5pPr>
      <a:lvl6pPr marL="421052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6pPr>
      <a:lvl7pPr marL="842103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7pPr>
      <a:lvl8pPr marL="1263155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8pPr>
      <a:lvl9pPr marL="1684207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000066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478065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899116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320167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741219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52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0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155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207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258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09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361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41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129D6FD-3C4E-4ADE-8029-8AACA3F6E4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AE869C-F29C-4DEC-8293-6B365014E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38BE0-6957-4B7E-82F4-00F6049A3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0E102-6920-4EBE-8C70-7BC3D592ED0D}" type="datetimeFigureOut">
              <a:rPr lang="id-ID"/>
              <a:pPr>
                <a:defRPr/>
              </a:pPr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5F97-3E99-46E9-A63E-EC53BC55D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8C6C3-DBA0-4955-8858-47DB17D26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46B08B-A830-4BA4-A75D-A95032E4C54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68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50000">
              <a:schemeClr val="bg1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FAE9A0-5744-4B3C-952A-86E858E80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774DFD-3414-4E7A-BF7C-D4D4FEF1E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FCC425A1-E69D-4D78-B3F0-289033C3D9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3"/>
            <a:ext cx="38608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solidFill>
                  <a:srgbClr val="FFFF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1241F017-5062-4DF4-922D-113A8DE0D4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6689"/>
            <a:ext cx="2844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2CB2AC5-1018-431D-8CBD-3C1529B9B79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8662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ransition>
    <p:fade thruBlk="1"/>
  </p:transition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5pPr>
      <a:lvl6pPr marL="421081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6pPr>
      <a:lvl7pPr marL="842162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7pPr>
      <a:lvl8pPr marL="1263244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8pPr>
      <a:lvl9pPr marL="1684325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000066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478239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899320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320401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741482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81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62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244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325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406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487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568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65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C158498-A291-4C9C-8DA2-3D344F2AB4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6DF9B75-80F4-4215-AA18-9E033267A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6EC95-61C3-4F40-A5D2-D71BC48DE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48F626-5348-4C4F-A84E-436AEAF66B5C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F6178-FF42-40B1-98E0-F8FD736B2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FE82-F0CD-4109-BB1E-79F222612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760126-A0BB-40BF-8217-0C74B6B14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639745-2793-4420-92E9-1EB85B9CB0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C84DEE-877D-47FC-88A8-25FD044A65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DC70-913D-4C7A-90AF-786C1E36A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3F6DD03-6EA4-4046-A161-51DF53EFA57F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EB8A3-B5EE-4634-B72F-5252E0498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5CAC2-DF10-4155-92FC-1F669D3F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AC47A5-9C82-42F5-988B-A69BE7532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74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2E7240DF-ED33-4DC8-BC98-2CA9D0A91A14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154E23-0B8C-4840-BEA8-4575704D4D23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2B0928A-E951-48AD-ABB1-188F3C0C6BA9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5F5D4C-F485-4AB4-831E-4907635EC14D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9834C9B-36F0-432F-B5FC-A6046698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>
            <a:extLst>
              <a:ext uri="{FF2B5EF4-FFF2-40B4-BE49-F238E27FC236}">
                <a16:creationId xmlns:a16="http://schemas.microsoft.com/office/drawing/2014/main" id="{3F3C0846-6DBD-4055-8E88-6A0884C46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6583A97-2E4D-484E-8283-E013A50C0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2A88D00-046B-4341-A816-BC3953C149F4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E43FFA6-0EBA-4EE2-A35C-02521AE7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0C0502E-CFA6-4D3B-B1E4-51143DE52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A0B1C45-9531-40D8-88E8-A0E89A701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B8B35-C09A-4026-B91B-2B1B65F34E0E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879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27B057-7C51-4D13-8204-754855AC6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A09E2A-9B0D-4378-BB36-2617A290B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2E3219-AC2C-47E8-8846-DF4F9FE5F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4BA282-8BC8-4649-BD29-032B97BCB6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C8AA40-B34D-4C09-8BC5-6F3C285899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ACB3E8-E634-4C6A-B792-697A297E288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80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461B-A67D-453F-A4EE-DD62668239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4F0D-1363-468D-9C7C-12E45BEB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94464B59-620F-4EAC-B060-9E1AC570EE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94464B59-620F-4EAC-B060-9E1AC570E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0D868FB3-3E6E-45FF-BF4F-5E8EF7953AB9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49500990-7889-4AA2-8594-EE52AB1D7674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345619A8-7A3B-49AD-99C4-D99A7071DFF1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D91210DC-A4A2-488B-9AB1-5938C6749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fld id="{2D3B27EC-6C0C-4B42-982C-8CDF0C442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FE94F59A-9689-46FF-8A49-E096C9766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1BD8E468-9681-4474-A230-0E6AB2A225AC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55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7E605561-42C9-42E8-B7C8-9153121A8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7E605561-42C9-42E8-B7C8-9153121A8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987689AE-7069-4602-BCCC-BCAAC939A2D6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4CB3AC61-C0B6-4CAC-B43C-6E021EC99AF0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434B883F-D768-4B8C-A37F-393C4B5D3CDD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69E018D8-0A0B-41DF-9F5D-5AE3FBCD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00D3EEA9-BC00-4F51-A2F1-2775932F0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6263C41A-F834-4A1E-9ACA-CE3EAE92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B2EA5B09-895E-4017-A96C-57D4DCF02406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91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0916-69FE-46A0-868B-B8C906DA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67" y="3429000"/>
            <a:ext cx="11440633" cy="981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DF842E-69A5-498B-A5ED-A000B93260C3}"/>
              </a:ext>
            </a:extLst>
          </p:cNvPr>
          <p:cNvSpPr txBox="1">
            <a:spLocks/>
          </p:cNvSpPr>
          <p:nvPr/>
        </p:nvSpPr>
        <p:spPr>
          <a:xfrm>
            <a:off x="520996" y="1825625"/>
            <a:ext cx="11440633" cy="9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KULIAH 1</a:t>
            </a:r>
          </a:p>
        </p:txBody>
      </p:sp>
    </p:spTree>
    <p:extLst>
      <p:ext uri="{BB962C8B-B14F-4D97-AF65-F5344CB8AC3E}">
        <p14:creationId xmlns:p14="http://schemas.microsoft.com/office/powerpoint/2010/main" val="9963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5F988-810C-4FDA-9D7D-E82DC76F1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8317" y="173038"/>
            <a:ext cx="9409813" cy="6858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5708437"/>
              </p:ext>
            </p:extLst>
          </p:nvPr>
        </p:nvGraphicFramePr>
        <p:xfrm>
          <a:off x="3711145" y="0"/>
          <a:ext cx="848085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160639" y="2705100"/>
            <a:ext cx="4559642" cy="1447800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TIGA PAHAM KEPEMIMPINAN</a:t>
            </a:r>
          </a:p>
        </p:txBody>
      </p:sp>
    </p:spTree>
    <p:extLst>
      <p:ext uri="{BB962C8B-B14F-4D97-AF65-F5344CB8AC3E}">
        <p14:creationId xmlns:p14="http://schemas.microsoft.com/office/powerpoint/2010/main" val="6267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4B8D2B17-8E72-4818-A9AC-1CDED064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FF8498C7-BC18-418D-AC45-CB141D69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71825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7319FB59-B12A-4C00-8F78-6F39C5AC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966" y="3367088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Nonformal: non-SK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657C3BEC-1325-44B6-B26F-99063555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480" y="3137815"/>
            <a:ext cx="2286000" cy="2667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43045025-AB67-45C6-84F4-14D5E1FD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371850"/>
            <a:ext cx="20383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Formal: Ada Surat Keputusan </a:t>
            </a:r>
            <a:r>
              <a:rPr lang="en-US" altLang="en-US" sz="2000" b="1" i="1" dirty="0">
                <a:solidFill>
                  <a:srgbClr val="000000"/>
                </a:solidFill>
              </a:rPr>
              <a:t>(SK)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81927" name="Freeform 7">
            <a:extLst>
              <a:ext uri="{FF2B5EF4-FFF2-40B4-BE49-F238E27FC236}">
                <a16:creationId xmlns:a16="http://schemas.microsoft.com/office/drawing/2014/main" id="{21CD8F72-2F80-41F1-B77A-078814AD08CF}"/>
              </a:ext>
            </a:extLst>
          </p:cNvPr>
          <p:cNvSpPr>
            <a:spLocks/>
          </p:cNvSpPr>
          <p:nvPr/>
        </p:nvSpPr>
        <p:spPr bwMode="gray">
          <a:xfrm>
            <a:off x="4894262" y="283951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23D83E9C-CBBD-4A43-9DDB-D47DADC1CB0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392864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9" name="Freeform 9">
            <a:extLst>
              <a:ext uri="{FF2B5EF4-FFF2-40B4-BE49-F238E27FC236}">
                <a16:creationId xmlns:a16="http://schemas.microsoft.com/office/drawing/2014/main" id="{0A0B08D9-6C73-4941-B630-FFC8E94A7EFF}"/>
              </a:ext>
            </a:extLst>
          </p:cNvPr>
          <p:cNvSpPr>
            <a:spLocks/>
          </p:cNvSpPr>
          <p:nvPr/>
        </p:nvSpPr>
        <p:spPr bwMode="gray">
          <a:xfrm flipH="1">
            <a:off x="6218680" y="2891167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323" name="Group 10">
            <a:extLst>
              <a:ext uri="{FF2B5EF4-FFF2-40B4-BE49-F238E27FC236}">
                <a16:creationId xmlns:a16="http://schemas.microsoft.com/office/drawing/2014/main" id="{982F08F2-F572-4169-BE1F-277FC2A5ACE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47800"/>
            <a:ext cx="2998788" cy="1601788"/>
            <a:chOff x="1997" y="1314"/>
            <a:chExt cx="1889" cy="1009"/>
          </a:xfrm>
        </p:grpSpPr>
        <p:grpSp>
          <p:nvGrpSpPr>
            <p:cNvPr id="13324" name="Group 11">
              <a:extLst>
                <a:ext uri="{FF2B5EF4-FFF2-40B4-BE49-F238E27FC236}">
                  <a16:creationId xmlns:a16="http://schemas.microsoft.com/office/drawing/2014/main" id="{D3C7A382-79FD-4904-B72B-50D8B50E3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2" name="Oval 12">
                <a:extLst>
                  <a:ext uri="{FF2B5EF4-FFF2-40B4-BE49-F238E27FC236}">
                    <a16:creationId xmlns:a16="http://schemas.microsoft.com/office/drawing/2014/main" id="{AEBC152B-2529-4980-B020-D8106F8FA4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933" name="Oval 13">
                <a:extLst>
                  <a:ext uri="{FF2B5EF4-FFF2-40B4-BE49-F238E27FC236}">
                    <a16:creationId xmlns:a16="http://schemas.microsoft.com/office/drawing/2014/main" id="{2D7E545E-9FD9-44F0-A1AD-2B916CB6B4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81934" name="Oval 14">
              <a:extLst>
                <a:ext uri="{FF2B5EF4-FFF2-40B4-BE49-F238E27FC236}">
                  <a16:creationId xmlns:a16="http://schemas.microsoft.com/office/drawing/2014/main" id="{C86FB9DC-1967-45C4-8B48-2DEE9689D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5" name="Oval 15">
              <a:extLst>
                <a:ext uri="{FF2B5EF4-FFF2-40B4-BE49-F238E27FC236}">
                  <a16:creationId xmlns:a16="http://schemas.microsoft.com/office/drawing/2014/main" id="{DD918BA9-31B9-4A97-9C92-09C14C6A2E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6" name="Oval 16">
              <a:extLst>
                <a:ext uri="{FF2B5EF4-FFF2-40B4-BE49-F238E27FC236}">
                  <a16:creationId xmlns:a16="http://schemas.microsoft.com/office/drawing/2014/main" id="{5DFA9A68-BE21-409D-AC80-DA6246C413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7" name="Oval 17">
              <a:extLst>
                <a:ext uri="{FF2B5EF4-FFF2-40B4-BE49-F238E27FC236}">
                  <a16:creationId xmlns:a16="http://schemas.microsoft.com/office/drawing/2014/main" id="{105B61CD-D982-4B5A-A734-C197685F94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88E930-DC32-4821-8387-BD160675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92" y="1773767"/>
            <a:ext cx="1946275" cy="563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Pemimpin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6A20BFB7-DADB-4B8B-A75C-D26F9187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354" y="4558680"/>
            <a:ext cx="2038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= </a:t>
            </a:r>
            <a:r>
              <a:rPr lang="en-US" altLang="en-US" sz="2000" b="1" i="1" dirty="0">
                <a:solidFill>
                  <a:srgbClr val="000000"/>
                </a:solidFill>
              </a:rPr>
              <a:t>assigned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ABBD4B89-BC88-4801-8EAB-B64DC2E6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4944713"/>
            <a:ext cx="2038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dirty="0">
                <a:solidFill>
                  <a:srgbClr val="000000"/>
                </a:solidFill>
              </a:rPr>
              <a:t>leadership</a:t>
            </a:r>
            <a:endParaRPr lang="en-US" altLang="en-US" sz="1400" i="1" dirty="0">
              <a:solidFill>
                <a:srgbClr val="000000"/>
              </a:solidFill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98A9FFF-A72B-4FCA-A0E9-DC4B0C764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810" y="4021844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= </a:t>
            </a:r>
            <a:r>
              <a:rPr lang="en-US" altLang="en-US" sz="1800" b="1" i="1" dirty="0">
                <a:solidFill>
                  <a:srgbClr val="FFFFFF"/>
                </a:solidFill>
              </a:rPr>
              <a:t>emergent 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627FFB1-7DB4-48FE-98FD-13B1F769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232" y="4337933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i="1" dirty="0">
                <a:solidFill>
                  <a:srgbClr val="FFFFFF"/>
                </a:solidFill>
              </a:rPr>
              <a:t>   leadership 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68480-9364-422D-A3F6-B5D514B10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32280" y="1048067"/>
            <a:ext cx="8727440" cy="47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E49131D-7533-489C-98FD-CC2A383ADB0B}"/>
              </a:ext>
            </a:extLst>
          </p:cNvPr>
          <p:cNvSpPr/>
          <p:nvPr/>
        </p:nvSpPr>
        <p:spPr>
          <a:xfrm>
            <a:off x="5407655" y="2963666"/>
            <a:ext cx="4037134" cy="11550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963A9-DB52-437E-8E55-FDA0A43038C0}"/>
              </a:ext>
            </a:extLst>
          </p:cNvPr>
          <p:cNvSpPr txBox="1"/>
          <p:nvPr/>
        </p:nvSpPr>
        <p:spPr>
          <a:xfrm>
            <a:off x="5566412" y="3155917"/>
            <a:ext cx="100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Intra-</a:t>
            </a:r>
          </a:p>
          <a:p>
            <a:r>
              <a:rPr lang="en-US" dirty="0"/>
              <a:t>personal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F27F0-75E0-47F4-8BF1-D806BB4F7FAF}"/>
              </a:ext>
            </a:extLst>
          </p:cNvPr>
          <p:cNvSpPr/>
          <p:nvPr/>
        </p:nvSpPr>
        <p:spPr>
          <a:xfrm>
            <a:off x="5155529" y="2700683"/>
            <a:ext cx="1786691" cy="1678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26902-50C9-4B64-AC44-C60A5A5353A0}"/>
              </a:ext>
            </a:extLst>
          </p:cNvPr>
          <p:cNvSpPr txBox="1"/>
          <p:nvPr/>
        </p:nvSpPr>
        <p:spPr>
          <a:xfrm>
            <a:off x="5566412" y="2595112"/>
            <a:ext cx="100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</a:t>
            </a:r>
          </a:p>
          <a:p>
            <a:r>
              <a:rPr lang="en-US" dirty="0"/>
              <a:t>personal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058053-E0DA-40EE-834E-C1B5E7CD856C}"/>
              </a:ext>
            </a:extLst>
          </p:cNvPr>
          <p:cNvSpPr/>
          <p:nvPr/>
        </p:nvSpPr>
        <p:spPr>
          <a:xfrm>
            <a:off x="4559968" y="2200183"/>
            <a:ext cx="2899611" cy="26846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EE895-47C8-4F4A-A76B-03E1D9E6E737}"/>
              </a:ext>
            </a:extLst>
          </p:cNvPr>
          <p:cNvSpPr txBox="1"/>
          <p:nvPr/>
        </p:nvSpPr>
        <p:spPr>
          <a:xfrm>
            <a:off x="5670977" y="2199570"/>
            <a:ext cx="100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Grup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A716E6-6B90-4354-8B31-0C05ED15A048}"/>
              </a:ext>
            </a:extLst>
          </p:cNvPr>
          <p:cNvSpPr/>
          <p:nvPr/>
        </p:nvSpPr>
        <p:spPr>
          <a:xfrm>
            <a:off x="3951982" y="1711513"/>
            <a:ext cx="3946358" cy="36305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E3B68-752C-49C6-AF9B-A87EB815BF87}"/>
              </a:ext>
            </a:extLst>
          </p:cNvPr>
          <p:cNvSpPr txBox="1"/>
          <p:nvPr/>
        </p:nvSpPr>
        <p:spPr>
          <a:xfrm>
            <a:off x="5608521" y="1711513"/>
            <a:ext cx="121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Profesi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A7DA2A-69BB-4C2B-B08A-1AFE5252C146}"/>
              </a:ext>
            </a:extLst>
          </p:cNvPr>
          <p:cNvSpPr/>
          <p:nvPr/>
        </p:nvSpPr>
        <p:spPr>
          <a:xfrm>
            <a:off x="3308684" y="1157020"/>
            <a:ext cx="5149517" cy="46542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FFBC9-858F-476C-A494-7496AE807551}"/>
              </a:ext>
            </a:extLst>
          </p:cNvPr>
          <p:cNvSpPr txBox="1"/>
          <p:nvPr/>
        </p:nvSpPr>
        <p:spPr>
          <a:xfrm>
            <a:off x="5427115" y="1157020"/>
            <a:ext cx="121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Organisasi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77156-19F5-4DA6-9923-E78D763C8E7A}"/>
              </a:ext>
            </a:extLst>
          </p:cNvPr>
          <p:cNvSpPr/>
          <p:nvPr/>
        </p:nvSpPr>
        <p:spPr>
          <a:xfrm>
            <a:off x="2701088" y="676447"/>
            <a:ext cx="6292516" cy="5580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BEF67-F67B-4A9F-8ACC-C12BC6DBFB78}"/>
              </a:ext>
            </a:extLst>
          </p:cNvPr>
          <p:cNvSpPr txBox="1"/>
          <p:nvPr/>
        </p:nvSpPr>
        <p:spPr>
          <a:xfrm>
            <a:off x="5608521" y="601084"/>
            <a:ext cx="15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Budaya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77E555-74F8-4B82-914A-C86A4323CC1A}"/>
              </a:ext>
            </a:extLst>
          </p:cNvPr>
          <p:cNvSpPr/>
          <p:nvPr/>
        </p:nvSpPr>
        <p:spPr>
          <a:xfrm>
            <a:off x="2093496" y="145393"/>
            <a:ext cx="7397416" cy="6567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18A53-7A81-4640-B7AC-5898F8143546}"/>
              </a:ext>
            </a:extLst>
          </p:cNvPr>
          <p:cNvSpPr txBox="1"/>
          <p:nvPr/>
        </p:nvSpPr>
        <p:spPr>
          <a:xfrm>
            <a:off x="5287877" y="145393"/>
            <a:ext cx="15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Transendental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FD6DB1-55D8-478F-BC73-A59118393FF7}"/>
              </a:ext>
            </a:extLst>
          </p:cNvPr>
          <p:cNvSpPr txBox="1">
            <a:spLocks/>
          </p:cNvSpPr>
          <p:nvPr/>
        </p:nvSpPr>
        <p:spPr>
          <a:xfrm>
            <a:off x="178633" y="-167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                </a:t>
            </a:r>
            <a:r>
              <a:rPr lang="en-US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epemimpinan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4649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Yukl (2013),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sebagai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23604" y="12787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okus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proses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kelompok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178633" y="22712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epribadian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pengaruhnya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178633" y="30921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agar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bujukan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dipenuhi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268574" y="40590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atihan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mempengaruhi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223604" y="492984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</a:t>
            </a:r>
            <a:r>
              <a:rPr lang="en-US" sz="48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indakan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223604" y="57670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entuk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membujuk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23604" y="25909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ekuatan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hubungan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68574" y="115751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nstrumen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mencapai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tujuan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268574" y="2103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engaruh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interaksi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0" y="327245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erbedaan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0" y="437492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nisiasi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struktur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223604" y="540220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Definisi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yang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paling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lengkap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-20060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Bush (2010),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tindakan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68574" y="51356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empengaruhi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orang lain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untuk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mencapai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178633" y="128305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ujuan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268574" y="21202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Sharma (2009),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268574" y="30094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indakan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mempengaruhi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orang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268574" y="38857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empengaruhi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masyarakat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&amp;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warga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sekolah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268574" y="473580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embimbing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pengikut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mewujudkan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visi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8EB630-C947-42BD-A91D-287F4500240E}"/>
              </a:ext>
            </a:extLst>
          </p:cNvPr>
          <p:cNvSpPr txBox="1">
            <a:spLocks/>
          </p:cNvSpPr>
          <p:nvPr/>
        </p:nvSpPr>
        <p:spPr>
          <a:xfrm>
            <a:off x="268574" y="560078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embujuk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pengikut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menyampaikan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minatnya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6A3D09-CCCA-4307-977B-E89EAC5B2920}"/>
              </a:ext>
            </a:extLst>
          </p:cNvPr>
          <p:cNvSpPr/>
          <p:nvPr/>
        </p:nvSpPr>
        <p:spPr>
          <a:xfrm>
            <a:off x="4295553" y="1"/>
            <a:ext cx="4019107" cy="3428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9586F4-F239-426D-8457-D412E4B013F1}"/>
              </a:ext>
            </a:extLst>
          </p:cNvPr>
          <p:cNvSpPr/>
          <p:nvPr/>
        </p:nvSpPr>
        <p:spPr>
          <a:xfrm>
            <a:off x="2701311" y="2222332"/>
            <a:ext cx="4019107" cy="3558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75FE1-B6C2-4D50-84BD-3B6515FF6BF4}"/>
              </a:ext>
            </a:extLst>
          </p:cNvPr>
          <p:cNvSpPr/>
          <p:nvPr/>
        </p:nvSpPr>
        <p:spPr>
          <a:xfrm>
            <a:off x="6155136" y="2217380"/>
            <a:ext cx="4019107" cy="37193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B9202-AF51-4363-8600-99869A253457}"/>
              </a:ext>
            </a:extLst>
          </p:cNvPr>
          <p:cNvSpPr txBox="1"/>
          <p:nvPr/>
        </p:nvSpPr>
        <p:spPr>
          <a:xfrm>
            <a:off x="5133316" y="814626"/>
            <a:ext cx="2829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Menyelesaikan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Tugas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F4183-6E1C-47E9-AE7B-3311F87BCB93}"/>
              </a:ext>
            </a:extLst>
          </p:cNvPr>
          <p:cNvSpPr txBox="1"/>
          <p:nvPr/>
        </p:nvSpPr>
        <p:spPr>
          <a:xfrm>
            <a:off x="2851281" y="3344282"/>
            <a:ext cx="3696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Mengembangkan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memberdayakan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665EF-8BC7-48CA-92D5-E2829C93BAE3}"/>
              </a:ext>
            </a:extLst>
          </p:cNvPr>
          <p:cNvSpPr txBox="1"/>
          <p:nvPr/>
        </p:nvSpPr>
        <p:spPr>
          <a:xfrm>
            <a:off x="7147557" y="3344282"/>
            <a:ext cx="30476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Komepetensi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Komitmen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Individu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212587" y="7467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Northouse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(2018),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178633" y="165120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yang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57557" y="34290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5A2A02-A9E8-4A24-A8E0-FFDFE0B6613B}"/>
              </a:ext>
            </a:extLst>
          </p:cNvPr>
          <p:cNvSpPr txBox="1">
            <a:spLocks/>
          </p:cNvSpPr>
          <p:nvPr/>
        </p:nvSpPr>
        <p:spPr>
          <a:xfrm>
            <a:off x="246540" y="252452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engaruhi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kelompok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dalam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mencapai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3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5227-C73E-4742-924B-32E4296A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92"/>
            <a:ext cx="10515600" cy="7516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HAKIKAT KEPEMIMPINAN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FD6DB1-55D8-478F-BC73-A59118393FF7}"/>
              </a:ext>
            </a:extLst>
          </p:cNvPr>
          <p:cNvSpPr txBox="1">
            <a:spLocks/>
          </p:cNvSpPr>
          <p:nvPr/>
        </p:nvSpPr>
        <p:spPr>
          <a:xfrm>
            <a:off x="178633" y="3469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100004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68574" y="16254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pertanggungjawabannya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68574" y="23848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urusan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268574" y="387774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307559" y="451879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7808BD-315B-43D6-B424-B195D8777E96}"/>
              </a:ext>
            </a:extLst>
          </p:cNvPr>
          <p:cNvSpPr txBox="1">
            <a:spLocks/>
          </p:cNvSpPr>
          <p:nvPr/>
        </p:nvSpPr>
        <p:spPr>
          <a:xfrm>
            <a:off x="307559" y="51855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Aksiologi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03B171-83F9-46D9-9579-482CC40DC11B}"/>
              </a:ext>
            </a:extLst>
          </p:cNvPr>
          <p:cNvSpPr txBox="1">
            <a:spLocks/>
          </p:cNvSpPr>
          <p:nvPr/>
        </p:nvSpPr>
        <p:spPr>
          <a:xfrm>
            <a:off x="307559" y="584831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Epistemologi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-34339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Yukl (2013),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46540" y="30113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individu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memimpin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aktivitas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kelompok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68574" y="173692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k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epribadian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pengaruhnya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268574" y="2474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peningkatan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pengeruh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sedikit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demi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sedikit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246540" y="3217604"/>
            <a:ext cx="12281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proses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mempengaruhi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aktivitas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kelompok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223604" y="406515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proses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pemberian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pengarahan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bermakna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246540" y="491270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Orang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konsisten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berkontribusi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sekolah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5A2A02-A9E8-4A24-A8E0-FFDFE0B6613B}"/>
              </a:ext>
            </a:extLst>
          </p:cNvPr>
          <p:cNvSpPr txBox="1">
            <a:spLocks/>
          </p:cNvSpPr>
          <p:nvPr/>
        </p:nvSpPr>
        <p:spPr>
          <a:xfrm>
            <a:off x="268574" y="98927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p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engaruh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antar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pribadi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4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5227-C73E-4742-924B-32E4296A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92"/>
            <a:ext cx="10515600" cy="751615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68001" y="52731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1700-an.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168001" y="130348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1920: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Definisi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pertama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1725235" y="202319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emampuan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mempengaruhi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bawahan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1725235" y="280180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ta’at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hormat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7D6639-5E09-46FD-8743-A19CDEFF93A7}"/>
              </a:ext>
            </a:extLst>
          </p:cNvPr>
          <p:cNvSpPr txBox="1">
            <a:spLocks/>
          </p:cNvSpPr>
          <p:nvPr/>
        </p:nvSpPr>
        <p:spPr>
          <a:xfrm>
            <a:off x="1747269" y="349586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02F22A-709C-4F13-AAE9-3749F80396D1}"/>
              </a:ext>
            </a:extLst>
          </p:cNvPr>
          <p:cNvSpPr txBox="1">
            <a:spLocks/>
          </p:cNvSpPr>
          <p:nvPr/>
        </p:nvSpPr>
        <p:spPr>
          <a:xfrm>
            <a:off x="259992" y="518144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223604" y="-28408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1900-1929: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lebih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menekankan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ontro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dan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91510" y="2996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sentralisasi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kekuasaan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359416" y="9624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1930-an   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sebagai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pengaruh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drpd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mendominasi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359416" y="17037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1940-an   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perilaku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individu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359416" y="2513782"/>
            <a:ext cx="12281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1950-an   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tindakan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pemimpin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dalam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kelompok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291510" y="325514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1960-an   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perilaku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mempengaruhi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kelompok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291510" y="398657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1970-an   : proses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timbal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balik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menggerakkan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172BFB-CED8-47A5-A1D5-86291DD3DC15}"/>
              </a:ext>
            </a:extLst>
          </p:cNvPr>
          <p:cNvSpPr txBox="1">
            <a:spLocks/>
          </p:cNvSpPr>
          <p:nvPr/>
        </p:nvSpPr>
        <p:spPr>
          <a:xfrm>
            <a:off x="449357" y="470089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orang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dgn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motif,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nilai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ekonomi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10F2BF-3E6F-4C2C-832F-0930B74FF788}"/>
              </a:ext>
            </a:extLst>
          </p:cNvPr>
          <p:cNvSpPr txBox="1">
            <a:spLocks/>
          </p:cNvSpPr>
          <p:nvPr/>
        </p:nvSpPr>
        <p:spPr>
          <a:xfrm>
            <a:off x="449357" y="539765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politik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sumber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daya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dgn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174FFA-F9C4-403D-9177-BEFBF649EB9E}"/>
              </a:ext>
            </a:extLst>
          </p:cNvPr>
          <p:cNvSpPr txBox="1">
            <a:spLocks/>
          </p:cNvSpPr>
          <p:nvPr/>
        </p:nvSpPr>
        <p:spPr>
          <a:xfrm>
            <a:off x="449357" y="59076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sehingga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tujuan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tercapai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6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223604" y="-28408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1980-an    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didefinisikan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sebagai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91510" y="2996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(1)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melakukan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diharapkan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pemimpin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359416" y="9624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2996291" y="108260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pengaruh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2951320" y="1955471"/>
            <a:ext cx="12281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 traits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2726238" y="285742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(4)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transformasi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-149165" y="397778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2000-skrg: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perdebatan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172BFB-CED8-47A5-A1D5-86291DD3DC15}"/>
              </a:ext>
            </a:extLst>
          </p:cNvPr>
          <p:cNvSpPr txBox="1">
            <a:spLocks/>
          </p:cNvSpPr>
          <p:nvPr/>
        </p:nvSpPr>
        <p:spPr>
          <a:xfrm>
            <a:off x="449357" y="470089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manajemen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masih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berlangsung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terus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10F2BF-3E6F-4C2C-832F-0930B74FF788}"/>
              </a:ext>
            </a:extLst>
          </p:cNvPr>
          <p:cNvSpPr txBox="1">
            <a:spLocks/>
          </p:cNvSpPr>
          <p:nvPr/>
        </p:nvSpPr>
        <p:spPr>
          <a:xfrm>
            <a:off x="449357" y="539765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sampai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sekarang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174FFA-F9C4-403D-9177-BEFBF649EB9E}"/>
              </a:ext>
            </a:extLst>
          </p:cNvPr>
          <p:cNvSpPr txBox="1">
            <a:spLocks/>
          </p:cNvSpPr>
          <p:nvPr/>
        </p:nvSpPr>
        <p:spPr>
          <a:xfrm>
            <a:off x="449357" y="59076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6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64554-524A-4125-B341-1F6C41471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1" y="489098"/>
            <a:ext cx="10983432" cy="63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3668"/>
            <a:ext cx="2636874" cy="47148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36875" y="1654151"/>
            <a:ext cx="9314120" cy="439843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sekelompok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 </a:t>
            </a:r>
          </a:p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269191-D8CA-478C-AC3A-809588D3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92" y="176226"/>
            <a:ext cx="9605194" cy="7069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3668"/>
            <a:ext cx="2636874" cy="47148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36875" y="1654151"/>
            <a:ext cx="9314120" cy="439843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sekelompok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269191-D8CA-478C-AC3A-809588D3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92" y="176226"/>
            <a:ext cx="9605194" cy="7069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d07179_">
            <a:extLst>
              <a:ext uri="{FF2B5EF4-FFF2-40B4-BE49-F238E27FC236}">
                <a16:creationId xmlns:a16="http://schemas.microsoft.com/office/drawing/2014/main" id="{F69CF090-DDEF-4F09-8932-EFE6D297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4023360"/>
            <a:ext cx="325755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9E812-0B81-436D-8CC7-5FCE2F1371F5}"/>
              </a:ext>
            </a:extLst>
          </p:cNvPr>
          <p:cNvSpPr txBox="1"/>
          <p:nvPr/>
        </p:nvSpPr>
        <p:spPr>
          <a:xfrm>
            <a:off x="1485900" y="948690"/>
            <a:ext cx="7781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ITime new"/>
              </a:rPr>
              <a:t>Komponen</a:t>
            </a:r>
            <a:r>
              <a:rPr lang="en-US" sz="5400" b="1" dirty="0">
                <a:solidFill>
                  <a:srgbClr val="FF0000"/>
                </a:solidFill>
                <a:latin typeface="ITime new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Time new"/>
              </a:rPr>
              <a:t>kepemimpinan</a:t>
            </a:r>
            <a:endParaRPr lang="en-US" sz="5400" b="1" dirty="0">
              <a:solidFill>
                <a:srgbClr val="FF0000"/>
              </a:solidFill>
              <a:latin typeface="ITime ne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2EB88-06CE-4E4D-AA25-FF2375FB5E5A}"/>
              </a:ext>
            </a:extLst>
          </p:cNvPr>
          <p:cNvSpPr txBox="1"/>
          <p:nvPr/>
        </p:nvSpPr>
        <p:spPr>
          <a:xfrm>
            <a:off x="1508760" y="1885950"/>
            <a:ext cx="259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Time new"/>
              </a:rPr>
              <a:t>1.Proses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E6DCA-4E09-4703-8B9B-228411D72009}"/>
              </a:ext>
            </a:extLst>
          </p:cNvPr>
          <p:cNvSpPr txBox="1"/>
          <p:nvPr/>
        </p:nvSpPr>
        <p:spPr>
          <a:xfrm>
            <a:off x="1565910" y="2731770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Time new"/>
              </a:rPr>
              <a:t>2.Mempengaruhi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CBA93-F95B-44B8-B36D-263B9410483D}"/>
              </a:ext>
            </a:extLst>
          </p:cNvPr>
          <p:cNvSpPr txBox="1"/>
          <p:nvPr/>
        </p:nvSpPr>
        <p:spPr>
          <a:xfrm>
            <a:off x="1554480" y="3509010"/>
            <a:ext cx="808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Time new"/>
              </a:rPr>
              <a:t>3.Peristiwa </a:t>
            </a:r>
            <a:r>
              <a:rPr lang="en-US" sz="5400" dirty="0" err="1">
                <a:latin typeface="ITime new"/>
              </a:rPr>
              <a:t>dalam</a:t>
            </a:r>
            <a:r>
              <a:rPr lang="en-US" sz="5400" dirty="0">
                <a:latin typeface="ITime new"/>
              </a:rPr>
              <a:t> </a:t>
            </a:r>
            <a:r>
              <a:rPr lang="en-US" sz="5400" dirty="0" err="1">
                <a:latin typeface="ITime new"/>
              </a:rPr>
              <a:t>kelompok</a:t>
            </a:r>
            <a:endParaRPr lang="en-US" sz="5400" dirty="0">
              <a:latin typeface="ITime ne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2FB4E-0049-45F3-82A9-CFDC92C39F0C}"/>
              </a:ext>
            </a:extLst>
          </p:cNvPr>
          <p:cNvSpPr txBox="1"/>
          <p:nvPr/>
        </p:nvSpPr>
        <p:spPr>
          <a:xfrm>
            <a:off x="1577340" y="4389120"/>
            <a:ext cx="5125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Time new"/>
              </a:rPr>
              <a:t>4.Tujuan </a:t>
            </a:r>
            <a:r>
              <a:rPr lang="en-US" sz="5400" dirty="0" err="1">
                <a:latin typeface="ITime new"/>
              </a:rPr>
              <a:t>bersama</a:t>
            </a:r>
            <a:endParaRPr lang="en-US" sz="5400" dirty="0">
              <a:latin typeface="ITime ne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BB216-9641-4985-A08F-9A095EF15737}"/>
              </a:ext>
            </a:extLst>
          </p:cNvPr>
          <p:cNvSpPr txBox="1"/>
          <p:nvPr/>
        </p:nvSpPr>
        <p:spPr>
          <a:xfrm>
            <a:off x="1543050" y="5223510"/>
            <a:ext cx="5206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Time new"/>
              </a:rPr>
              <a:t>5. Cara </a:t>
            </a:r>
            <a:r>
              <a:rPr lang="en-US" sz="5400" dirty="0" err="1">
                <a:latin typeface="ITime new"/>
              </a:rPr>
              <a:t>mencapai</a:t>
            </a:r>
            <a:r>
              <a:rPr lang="en-US" sz="5400" dirty="0">
                <a:latin typeface="ITime new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94C9A-7F3F-43F8-927A-E8BD22C8E99F}"/>
              </a:ext>
            </a:extLst>
          </p:cNvPr>
          <p:cNvSpPr txBox="1"/>
          <p:nvPr/>
        </p:nvSpPr>
        <p:spPr>
          <a:xfrm>
            <a:off x="1543050" y="5977890"/>
            <a:ext cx="598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Time new"/>
              </a:rPr>
              <a:t>     </a:t>
            </a:r>
            <a:r>
              <a:rPr lang="en-US" sz="5400" dirty="0" err="1">
                <a:latin typeface="ITime new"/>
              </a:rPr>
              <a:t>efektif</a:t>
            </a:r>
            <a:r>
              <a:rPr lang="en-US" sz="5400" dirty="0">
                <a:latin typeface="ITime new"/>
              </a:rPr>
              <a:t> dan </a:t>
            </a:r>
            <a:r>
              <a:rPr lang="en-US" sz="5400" dirty="0" err="1">
                <a:latin typeface="ITime new"/>
              </a:rPr>
              <a:t>efisien</a:t>
            </a:r>
            <a:endParaRPr lang="en-US" sz="5400" dirty="0">
              <a:latin typeface="ITime new"/>
            </a:endParaRPr>
          </a:p>
        </p:txBody>
      </p:sp>
    </p:spTree>
    <p:extLst>
      <p:ext uri="{BB962C8B-B14F-4D97-AF65-F5344CB8AC3E}">
        <p14:creationId xmlns:p14="http://schemas.microsoft.com/office/powerpoint/2010/main" val="35416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829949-A2A2-42E2-A34B-252D84D4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id-ID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Apa</a:t>
            </a:r>
            <a:r>
              <a:rPr lang="en-US" altLang="id-ID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beda</a:t>
            </a:r>
            <a:r>
              <a:rPr lang="en-US" altLang="id-ID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efektif</a:t>
            </a:r>
            <a:r>
              <a:rPr lang="en-US" altLang="id-ID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dengan</a:t>
            </a:r>
            <a:r>
              <a:rPr lang="en-US" altLang="id-ID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efisien</a:t>
            </a:r>
            <a:endParaRPr lang="en-US" altLang="id-ID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756" name="Picture 4" descr="AG00039_">
            <a:extLst>
              <a:ext uri="{FF2B5EF4-FFF2-40B4-BE49-F238E27FC236}">
                <a16:creationId xmlns:a16="http://schemas.microsoft.com/office/drawing/2014/main" id="{4952118B-FA54-47C7-8263-3CEC9444F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>
            <a:extLst>
              <a:ext uri="{FF2B5EF4-FFF2-40B4-BE49-F238E27FC236}">
                <a16:creationId xmlns:a16="http://schemas.microsoft.com/office/drawing/2014/main" id="{7A1D30F0-693B-42C3-82A0-84DF5B35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1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Efektif = </a:t>
            </a:r>
            <a:r>
              <a:rPr kumimoji="0" lang="en-US" altLang="id-ID" sz="42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 the right things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754A6296-EE0F-4C1D-945E-862D3411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1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Efektif</a:t>
            </a:r>
            <a:r>
              <a:rPr kumimoji="0" lang="en-US" alt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id-ID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melakukan</a:t>
            </a:r>
            <a:r>
              <a:rPr kumimoji="0" lang="en-US" alt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id-ID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pekerjaan</a:t>
            </a:r>
            <a:r>
              <a:rPr kumimoji="0" lang="en-US" alt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id-ID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yg</a:t>
            </a:r>
            <a:r>
              <a:rPr kumimoji="0" lang="en-US" alt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id-ID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benar</a:t>
            </a:r>
            <a:endParaRPr kumimoji="0" lang="en-US" altLang="id-ID" sz="40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5D396381-142E-4AEF-86A8-00BC7323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1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Efisien = </a:t>
            </a:r>
            <a:r>
              <a:rPr kumimoji="0" lang="en-US" altLang="id-ID" sz="4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  things right </a:t>
            </a:r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DE571BA0-1B60-4A72-9A24-CE5601FC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0801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Efisien = melakukan pekerjaan dgn benar</a:t>
            </a:r>
            <a:r>
              <a:rPr kumimoji="0" lang="en-US" altLang="id-ID" sz="4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2536" name="Rectangle 9">
            <a:extLst>
              <a:ext uri="{FF2B5EF4-FFF2-40B4-BE49-F238E27FC236}">
                <a16:creationId xmlns:a16="http://schemas.microsoft.com/office/drawing/2014/main" id="{5037E596-C909-448D-AB1C-0801460B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86201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33E4423D-A8B8-4A7E-9005-F3604431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4794251"/>
            <a:ext cx="914400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id-ID" sz="36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Man, Money, Material, Machines, Methods,</a:t>
            </a:r>
          </a:p>
        </p:txBody>
      </p:sp>
      <p:sp>
        <p:nvSpPr>
          <p:cNvPr id="74763" name="Rectangle 11">
            <a:extLst>
              <a:ext uri="{FF2B5EF4-FFF2-40B4-BE49-F238E27FC236}">
                <a16:creationId xmlns:a16="http://schemas.microsoft.com/office/drawing/2014/main" id="{6B3A716D-D98D-470F-849D-A506D829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18176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d-ID" altLang="id-ID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4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64" name="Rectangle 12">
            <a:extLst>
              <a:ext uri="{FF2B5EF4-FFF2-40B4-BE49-F238E27FC236}">
                <a16:creationId xmlns:a16="http://schemas.microsoft.com/office/drawing/2014/main" id="{7A41121B-39CB-474A-8485-6DB92344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6488114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42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65" name="Rectangle 13">
            <a:extLst>
              <a:ext uri="{FF2B5EF4-FFF2-40B4-BE49-F238E27FC236}">
                <a16:creationId xmlns:a16="http://schemas.microsoft.com/office/drawing/2014/main" id="{5EA9E3AC-D8FC-49CD-AFAA-EA5DCA79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3702051"/>
            <a:ext cx="944880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Efisien(Daya guna)=penghematan 7M+1i</a:t>
            </a:r>
            <a:r>
              <a:rPr kumimoji="0" lang="en-US" altLang="id-ID" sz="4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CD98B24-688C-4EB0-86FC-57F94FF9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5464176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Marketing, Minutes, and Information</a:t>
            </a: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en-US" altLang="id-ID" sz="3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AG00039_">
            <a:extLst>
              <a:ext uri="{FF2B5EF4-FFF2-40B4-BE49-F238E27FC236}">
                <a16:creationId xmlns:a16="http://schemas.microsoft.com/office/drawing/2014/main" id="{869ECB80-4E55-43B4-9F97-B5D73B809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9">
            <a:extLst>
              <a:ext uri="{FF2B5EF4-FFF2-40B4-BE49-F238E27FC236}">
                <a16:creationId xmlns:a16="http://schemas.microsoft.com/office/drawing/2014/main" id="{2FAA26D9-0960-4ED0-833A-F47074F98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86201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A2AC1AC0-077D-437C-ADFF-54393148A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3876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Efektif (Hasil guna) = tingkat pencapaian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tujuan</a:t>
            </a:r>
            <a:r>
              <a:rPr kumimoji="0" lang="id-ID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id-ID" sz="3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63" name="Rectangle 11">
            <a:extLst>
              <a:ext uri="{FF2B5EF4-FFF2-40B4-BE49-F238E27FC236}">
                <a16:creationId xmlns:a16="http://schemas.microsoft.com/office/drawing/2014/main" id="{9A088C0D-ABD0-4881-844A-DE8A262C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2965451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Tingkat kee</a:t>
            </a:r>
            <a:r>
              <a:rPr kumimoji="0" lang="id-ID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fekti</a:t>
            </a: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fan = pelaksanaan dibagi perencanaan dikali 100%</a:t>
            </a:r>
            <a:endParaRPr kumimoji="0" lang="id-ID" altLang="id-ID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4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64" name="Rectangle 12">
            <a:extLst>
              <a:ext uri="{FF2B5EF4-FFF2-40B4-BE49-F238E27FC236}">
                <a16:creationId xmlns:a16="http://schemas.microsoft.com/office/drawing/2014/main" id="{EA306652-DA44-48E0-B96F-669A164B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6488114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42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7E55F47-B38C-4819-9188-B43A280A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1493839"/>
            <a:ext cx="88122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Efektif = tingkat kepuasan</a:t>
            </a:r>
            <a:r>
              <a:rPr kumimoji="0" lang="id-ID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id-ID" sz="3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4B7722D-60C2-4922-99C6-45FF615FA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4310064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Pelaksanaan = realisasi = implementasi</a:t>
            </a:r>
            <a:endParaRPr kumimoji="0" lang="en-US" altLang="id-ID" sz="4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9C5B221-02A8-4783-A602-0C62D8A3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991101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Perencanaan = target</a:t>
            </a:r>
            <a:endParaRPr kumimoji="0" lang="en-US" altLang="id-ID" sz="4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6582D-8405-4C65-88E0-F63F3AA93D3E}"/>
              </a:ext>
            </a:extLst>
          </p:cNvPr>
          <p:cNvSpPr txBox="1"/>
          <p:nvPr/>
        </p:nvSpPr>
        <p:spPr>
          <a:xfrm>
            <a:off x="691375" y="334537"/>
            <a:ext cx="28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Orientasi</a:t>
            </a:r>
            <a:r>
              <a:rPr lang="en-US" b="1" dirty="0"/>
              <a:t> “</a:t>
            </a:r>
            <a:r>
              <a:rPr lang="en-US" b="1" dirty="0" err="1"/>
              <a:t>Keras</a:t>
            </a:r>
            <a:r>
              <a:rPr lang="en-US" b="1" dirty="0"/>
              <a:t>”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10D60-A006-49D7-B64F-6C8D026FDB81}"/>
              </a:ext>
            </a:extLst>
          </p:cNvPr>
          <p:cNvSpPr txBox="1"/>
          <p:nvPr/>
        </p:nvSpPr>
        <p:spPr>
          <a:xfrm>
            <a:off x="7527073" y="356840"/>
            <a:ext cx="453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Orientasi</a:t>
            </a:r>
            <a:r>
              <a:rPr lang="en-US" b="1" dirty="0"/>
              <a:t> “</a:t>
            </a:r>
            <a:r>
              <a:rPr lang="en-US" b="1" dirty="0" err="1"/>
              <a:t>Lunak</a:t>
            </a:r>
            <a:r>
              <a:rPr lang="en-US" b="1" dirty="0"/>
              <a:t>”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manusiawi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1BD53-E198-4B5C-AAE5-EAADA9567E0A}"/>
              </a:ext>
            </a:extLst>
          </p:cNvPr>
          <p:cNvSpPr txBox="1"/>
          <p:nvPr/>
        </p:nvSpPr>
        <p:spPr>
          <a:xfrm>
            <a:off x="780585" y="802887"/>
            <a:ext cx="1984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Taylor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C27E7-64AB-43E3-B5E6-7E5231542C14}"/>
              </a:ext>
            </a:extLst>
          </p:cNvPr>
          <p:cNvSpPr txBox="1"/>
          <p:nvPr/>
        </p:nvSpPr>
        <p:spPr>
          <a:xfrm>
            <a:off x="9813073" y="825190"/>
            <a:ext cx="1984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Mayo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6992034-9B90-471B-8A57-7E55AA689AB4}"/>
              </a:ext>
            </a:extLst>
          </p:cNvPr>
          <p:cNvSpPr/>
          <p:nvPr/>
        </p:nvSpPr>
        <p:spPr>
          <a:xfrm rot="19292299">
            <a:off x="2601872" y="1115791"/>
            <a:ext cx="167574" cy="1193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D9741-1704-408B-8D67-935CD6B2742A}"/>
              </a:ext>
            </a:extLst>
          </p:cNvPr>
          <p:cNvSpPr txBox="1"/>
          <p:nvPr/>
        </p:nvSpPr>
        <p:spPr>
          <a:xfrm>
            <a:off x="1996068" y="2252546"/>
            <a:ext cx="1984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Ahli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Klasik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5457C6D-F0E5-483B-8843-B59B13FA3385}"/>
              </a:ext>
            </a:extLst>
          </p:cNvPr>
          <p:cNvSpPr/>
          <p:nvPr/>
        </p:nvSpPr>
        <p:spPr>
          <a:xfrm rot="2646408">
            <a:off x="10428046" y="1037847"/>
            <a:ext cx="222000" cy="1149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94CC9-246F-4A9E-B95F-C81795820F54}"/>
              </a:ext>
            </a:extLst>
          </p:cNvPr>
          <p:cNvSpPr txBox="1"/>
          <p:nvPr/>
        </p:nvSpPr>
        <p:spPr>
          <a:xfrm>
            <a:off x="8944041" y="2130140"/>
            <a:ext cx="22302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manusiawi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E2D2256-DF1E-4913-B0A4-F40974FBA38E}"/>
              </a:ext>
            </a:extLst>
          </p:cNvPr>
          <p:cNvSpPr/>
          <p:nvPr/>
        </p:nvSpPr>
        <p:spPr>
          <a:xfrm rot="19292299">
            <a:off x="3739296" y="2576601"/>
            <a:ext cx="167574" cy="1193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3CCAF-670F-405F-8576-E91530B9B81D}"/>
              </a:ext>
            </a:extLst>
          </p:cNvPr>
          <p:cNvSpPr txBox="1"/>
          <p:nvPr/>
        </p:nvSpPr>
        <p:spPr>
          <a:xfrm>
            <a:off x="3059000" y="3692449"/>
            <a:ext cx="24532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C179342-C72C-4AFE-B619-DDE742F41D83}"/>
              </a:ext>
            </a:extLst>
          </p:cNvPr>
          <p:cNvSpPr/>
          <p:nvPr/>
        </p:nvSpPr>
        <p:spPr>
          <a:xfrm rot="2646408">
            <a:off x="8977248" y="2439412"/>
            <a:ext cx="216416" cy="13228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E8206-6DF8-4587-9062-28D6E1E5F97B}"/>
              </a:ext>
            </a:extLst>
          </p:cNvPr>
          <p:cNvSpPr txBox="1"/>
          <p:nvPr/>
        </p:nvSpPr>
        <p:spPr>
          <a:xfrm>
            <a:off x="7627434" y="3702203"/>
            <a:ext cx="21967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Perilaku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F8E321B-013F-47C8-94FB-199A2C236C2A}"/>
              </a:ext>
            </a:extLst>
          </p:cNvPr>
          <p:cNvSpPr/>
          <p:nvPr/>
        </p:nvSpPr>
        <p:spPr>
          <a:xfrm rot="19292299">
            <a:off x="5048258" y="4027933"/>
            <a:ext cx="242217" cy="14251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00FD050-A707-4437-B13C-E59EBC49B9D0}"/>
              </a:ext>
            </a:extLst>
          </p:cNvPr>
          <p:cNvSpPr/>
          <p:nvPr/>
        </p:nvSpPr>
        <p:spPr>
          <a:xfrm rot="2646408">
            <a:off x="7345162" y="3995644"/>
            <a:ext cx="251032" cy="15206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9F7CA-171E-42EA-A086-084B9FB37940}"/>
              </a:ext>
            </a:extLst>
          </p:cNvPr>
          <p:cNvSpPr txBox="1"/>
          <p:nvPr/>
        </p:nvSpPr>
        <p:spPr>
          <a:xfrm>
            <a:off x="5140709" y="5464011"/>
            <a:ext cx="21967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Perilaku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AG00039_">
            <a:extLst>
              <a:ext uri="{FF2B5EF4-FFF2-40B4-BE49-F238E27FC236}">
                <a16:creationId xmlns:a16="http://schemas.microsoft.com/office/drawing/2014/main" id="{CD1A7ECB-7362-4CA0-8906-5ADB695AE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9">
            <a:extLst>
              <a:ext uri="{FF2B5EF4-FFF2-40B4-BE49-F238E27FC236}">
                <a16:creationId xmlns:a16="http://schemas.microsoft.com/office/drawing/2014/main" id="{CF6EDB20-8EDC-4216-AA95-68840F0B1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86201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4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F6377D32-44E1-4258-A29E-4E88DDE2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3876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Efektif  = Output dibagi outcome              </a:t>
            </a:r>
            <a:r>
              <a:rPr kumimoji="0" lang="id-ID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id-ID" sz="3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64" name="Rectangle 12">
            <a:extLst>
              <a:ext uri="{FF2B5EF4-FFF2-40B4-BE49-F238E27FC236}">
                <a16:creationId xmlns:a16="http://schemas.microsoft.com/office/drawing/2014/main" id="{10A9602D-B25E-4F91-AF66-EBC964A1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6488114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id-ID" sz="42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975A9AA-387D-494C-B987-F4D5C7A9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1493839"/>
            <a:ext cx="88122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Efisiensi  ada dua: internal dan eksternal sekolah. Lihat gambar berikut</a:t>
            </a:r>
            <a:endParaRPr kumimoji="0" lang="en-US" altLang="id-ID" sz="3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2DF51DB-DF0F-44B7-A600-C2EAA8218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4CE95-6A5F-4F02-8D7E-681B7F22B1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FBBE7D83-69C6-4EC0-9748-1ADED64E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524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Kualitas dan Inovasi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032B872F-5946-402F-B221-3A252133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3733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Efektivitas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62F5983-0269-4C37-8254-A4337CABE33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762000"/>
            <a:ext cx="2819400" cy="1219200"/>
            <a:chOff x="1968" y="480"/>
            <a:chExt cx="1776" cy="768"/>
          </a:xfrm>
        </p:grpSpPr>
        <p:sp>
          <p:nvSpPr>
            <p:cNvPr id="28712" name="Line 5">
              <a:extLst>
                <a:ext uri="{FF2B5EF4-FFF2-40B4-BE49-F238E27FC236}">
                  <a16:creationId xmlns:a16="http://schemas.microsoft.com/office/drawing/2014/main" id="{0D59AC23-46CB-4B12-A5F9-9083A82A1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48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3" name="Line 6">
              <a:extLst>
                <a:ext uri="{FF2B5EF4-FFF2-40B4-BE49-F238E27FC236}">
                  <a16:creationId xmlns:a16="http://schemas.microsoft.com/office/drawing/2014/main" id="{3DEB2367-5DDE-4ABA-9490-57BE02E96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480"/>
              <a:ext cx="864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4" name="Line 7">
              <a:extLst>
                <a:ext uri="{FF2B5EF4-FFF2-40B4-BE49-F238E27FC236}">
                  <a16:creationId xmlns:a16="http://schemas.microsoft.com/office/drawing/2014/main" id="{D31AFD2C-E2D4-487A-A8B0-47334375F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480"/>
              <a:ext cx="91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2CC15458-8F5E-481D-9810-A80025919C9C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048000"/>
            <a:ext cx="2362200" cy="2667000"/>
            <a:chOff x="3696" y="1920"/>
            <a:chExt cx="1680" cy="1680"/>
          </a:xfrm>
        </p:grpSpPr>
        <p:sp>
          <p:nvSpPr>
            <p:cNvPr id="28710" name="Line 9">
              <a:extLst>
                <a:ext uri="{FF2B5EF4-FFF2-40B4-BE49-F238E27FC236}">
                  <a16:creationId xmlns:a16="http://schemas.microsoft.com/office/drawing/2014/main" id="{4684DB4C-242B-41FF-862C-7AC024EFD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920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1" name="Line 10">
              <a:extLst>
                <a:ext uri="{FF2B5EF4-FFF2-40B4-BE49-F238E27FC236}">
                  <a16:creationId xmlns:a16="http://schemas.microsoft.com/office/drawing/2014/main" id="{BCA9CFBF-52FC-4F13-9535-8444C692C2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3600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4283" name="Text Box 11">
            <a:extLst>
              <a:ext uri="{FF2B5EF4-FFF2-40B4-BE49-F238E27FC236}">
                <a16:creationId xmlns:a16="http://schemas.microsoft.com/office/drawing/2014/main" id="{7D4D4A82-D5F6-463C-BF7A-0841445F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4343400"/>
            <a:ext cx="464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Efisiensi Internal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Efisiensi Eksternal</a:t>
            </a: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7887A87-6D52-4B8C-9C64-080965B1058F}"/>
              </a:ext>
            </a:extLst>
          </p:cNvPr>
          <p:cNvGrpSpPr>
            <a:grpSpLocks/>
          </p:cNvGrpSpPr>
          <p:nvPr/>
        </p:nvGrpSpPr>
        <p:grpSpPr bwMode="auto">
          <a:xfrm>
            <a:off x="4008439" y="3048000"/>
            <a:ext cx="307975" cy="2057400"/>
            <a:chOff x="1584" y="1920"/>
            <a:chExt cx="194" cy="1296"/>
          </a:xfrm>
        </p:grpSpPr>
        <p:sp>
          <p:nvSpPr>
            <p:cNvPr id="28708" name="Line 16">
              <a:extLst>
                <a:ext uri="{FF2B5EF4-FFF2-40B4-BE49-F238E27FC236}">
                  <a16:creationId xmlns:a16="http://schemas.microsoft.com/office/drawing/2014/main" id="{EE3F019D-1F1D-4CB7-ACAA-FADD6283B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920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09" name="Line 17">
              <a:extLst>
                <a:ext uri="{FF2B5EF4-FFF2-40B4-BE49-F238E27FC236}">
                  <a16:creationId xmlns:a16="http://schemas.microsoft.com/office/drawing/2014/main" id="{25B4F059-6B41-4C8C-B952-D6BEDEBB5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32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2273B678-CC7C-44A9-8FB5-57B3CA9C5D82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3048000"/>
            <a:ext cx="460375" cy="2590800"/>
            <a:chOff x="1440" y="1920"/>
            <a:chExt cx="290" cy="1632"/>
          </a:xfrm>
        </p:grpSpPr>
        <p:sp>
          <p:nvSpPr>
            <p:cNvPr id="28706" name="Line 19">
              <a:extLst>
                <a:ext uri="{FF2B5EF4-FFF2-40B4-BE49-F238E27FC236}">
                  <a16:creationId xmlns:a16="http://schemas.microsoft.com/office/drawing/2014/main" id="{59ED51D5-C902-4470-8E03-5CCC7EBA3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920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07" name="Line 20">
              <a:extLst>
                <a:ext uri="{FF2B5EF4-FFF2-40B4-BE49-F238E27FC236}">
                  <a16:creationId xmlns:a16="http://schemas.microsoft.com/office/drawing/2014/main" id="{A17CEED3-2E08-4674-98B4-06DF83649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35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F081FD7D-E599-43AA-8CFE-F274F2A8CB53}"/>
              </a:ext>
            </a:extLst>
          </p:cNvPr>
          <p:cNvGrpSpPr>
            <a:grpSpLocks/>
          </p:cNvGrpSpPr>
          <p:nvPr/>
        </p:nvGrpSpPr>
        <p:grpSpPr bwMode="auto">
          <a:xfrm>
            <a:off x="7218363" y="3068638"/>
            <a:ext cx="533400" cy="2133600"/>
            <a:chOff x="3506" y="1920"/>
            <a:chExt cx="336" cy="1344"/>
          </a:xfrm>
        </p:grpSpPr>
        <p:sp>
          <p:nvSpPr>
            <p:cNvPr id="28704" name="Line 22">
              <a:extLst>
                <a:ext uri="{FF2B5EF4-FFF2-40B4-BE49-F238E27FC236}">
                  <a16:creationId xmlns:a16="http://schemas.microsoft.com/office/drawing/2014/main" id="{57188B7D-14D6-4F9D-B100-40A5C5C8B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920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05" name="Line 23">
              <a:extLst>
                <a:ext uri="{FF2B5EF4-FFF2-40B4-BE49-F238E27FC236}">
                  <a16:creationId xmlns:a16="http://schemas.microsoft.com/office/drawing/2014/main" id="{8FBACE29-8559-4665-9F3A-309228BA8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6" y="326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4299" name="Line 27">
            <a:extLst>
              <a:ext uri="{FF2B5EF4-FFF2-40B4-BE49-F238E27FC236}">
                <a16:creationId xmlns:a16="http://schemas.microsoft.com/office/drawing/2014/main" id="{95525158-883D-4EEA-BE8D-21658B6AE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9825" y="26368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300" name="Line 28">
            <a:extLst>
              <a:ext uri="{FF2B5EF4-FFF2-40B4-BE49-F238E27FC236}">
                <a16:creationId xmlns:a16="http://schemas.microsoft.com/office/drawing/2014/main" id="{B04C7433-1DD2-4D20-8138-2ACFFD80F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524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301" name="Line 29">
            <a:extLst>
              <a:ext uri="{FF2B5EF4-FFF2-40B4-BE49-F238E27FC236}">
                <a16:creationId xmlns:a16="http://schemas.microsoft.com/office/drawing/2014/main" id="{F7A250AD-ACCF-4907-A9C6-BCCD03DE5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302" name="Line 30">
            <a:extLst>
              <a:ext uri="{FF2B5EF4-FFF2-40B4-BE49-F238E27FC236}">
                <a16:creationId xmlns:a16="http://schemas.microsoft.com/office/drawing/2014/main" id="{0F2C8CCF-DC9F-4400-8A42-54D7C08C6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303" name="Line 31">
            <a:extLst>
              <a:ext uri="{FF2B5EF4-FFF2-40B4-BE49-F238E27FC236}">
                <a16:creationId xmlns:a16="http://schemas.microsoft.com/office/drawing/2014/main" id="{627FA07F-308C-4E6D-B4DA-2811B00F2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514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03125683-2B31-471C-BE6C-C2038C409A8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133600"/>
            <a:ext cx="1447800" cy="838200"/>
            <a:chOff x="288" y="1344"/>
            <a:chExt cx="912" cy="528"/>
          </a:xfrm>
        </p:grpSpPr>
        <p:sp>
          <p:nvSpPr>
            <p:cNvPr id="28702" name="AutoShape 33">
              <a:extLst>
                <a:ext uri="{FF2B5EF4-FFF2-40B4-BE49-F238E27FC236}">
                  <a16:creationId xmlns:a16="http://schemas.microsoft.com/office/drawing/2014/main" id="{D2AD8E2D-4540-4E09-A04B-D4F32D6E5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44"/>
              <a:ext cx="816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8703" name="Text Box 34">
              <a:extLst>
                <a:ext uri="{FF2B5EF4-FFF2-40B4-BE49-F238E27FC236}">
                  <a16:creationId xmlns:a16="http://schemas.microsoft.com/office/drawing/2014/main" id="{0AACDD8C-9A56-41DC-862E-AC2DDD63A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488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Konteks</a:t>
              </a:r>
            </a:p>
          </p:txBody>
        </p: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B048D3EB-EAC7-4368-86A8-E25066032D0A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133600"/>
            <a:ext cx="1295400" cy="838200"/>
            <a:chOff x="1392" y="1344"/>
            <a:chExt cx="816" cy="528"/>
          </a:xfrm>
        </p:grpSpPr>
        <p:sp>
          <p:nvSpPr>
            <p:cNvPr id="28700" name="AutoShape 36">
              <a:extLst>
                <a:ext uri="{FF2B5EF4-FFF2-40B4-BE49-F238E27FC236}">
                  <a16:creationId xmlns:a16="http://schemas.microsoft.com/office/drawing/2014/main" id="{173984E7-C3FA-4653-8602-EB28D49FD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344"/>
              <a:ext cx="816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8701" name="Text Box 37">
              <a:extLst>
                <a:ext uri="{FF2B5EF4-FFF2-40B4-BE49-F238E27FC236}">
                  <a16:creationId xmlns:a16="http://schemas.microsoft.com/office/drawing/2014/main" id="{C0D82EF7-7986-450A-9AEB-6EF72A948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8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nput</a:t>
              </a:r>
            </a:p>
          </p:txBody>
        </p:sp>
      </p:grpSp>
      <p:grpSp>
        <p:nvGrpSpPr>
          <p:cNvPr id="11" name="Group 38">
            <a:extLst>
              <a:ext uri="{FF2B5EF4-FFF2-40B4-BE49-F238E27FC236}">
                <a16:creationId xmlns:a16="http://schemas.microsoft.com/office/drawing/2014/main" id="{6FCDE880-82BE-4E6A-AAAF-A839179185E0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2133600"/>
            <a:ext cx="1295400" cy="838200"/>
            <a:chOff x="2496" y="1344"/>
            <a:chExt cx="816" cy="528"/>
          </a:xfrm>
        </p:grpSpPr>
        <p:sp>
          <p:nvSpPr>
            <p:cNvPr id="28698" name="AutoShape 39">
              <a:extLst>
                <a:ext uri="{FF2B5EF4-FFF2-40B4-BE49-F238E27FC236}">
                  <a16:creationId xmlns:a16="http://schemas.microsoft.com/office/drawing/2014/main" id="{E538B391-177E-4D9B-9CE5-79376E19F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344"/>
              <a:ext cx="816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8699" name="Text Box 40">
              <a:extLst>
                <a:ext uri="{FF2B5EF4-FFF2-40B4-BE49-F238E27FC236}">
                  <a16:creationId xmlns:a16="http://schemas.microsoft.com/office/drawing/2014/main" id="{31524307-3323-4F2D-B5F3-9C5FD8508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48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Proses</a:t>
              </a:r>
            </a:p>
          </p:txBody>
        </p:sp>
      </p:grpSp>
      <p:grpSp>
        <p:nvGrpSpPr>
          <p:cNvPr id="12" name="Group 41">
            <a:extLst>
              <a:ext uri="{FF2B5EF4-FFF2-40B4-BE49-F238E27FC236}">
                <a16:creationId xmlns:a16="http://schemas.microsoft.com/office/drawing/2014/main" id="{6BA7ADEC-7453-47D2-8336-0CBF66059F2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133600"/>
            <a:ext cx="1371600" cy="838200"/>
            <a:chOff x="3600" y="1344"/>
            <a:chExt cx="816" cy="528"/>
          </a:xfrm>
        </p:grpSpPr>
        <p:sp>
          <p:nvSpPr>
            <p:cNvPr id="28696" name="AutoShape 42">
              <a:extLst>
                <a:ext uri="{FF2B5EF4-FFF2-40B4-BE49-F238E27FC236}">
                  <a16:creationId xmlns:a16="http://schemas.microsoft.com/office/drawing/2014/main" id="{18FE915A-71F2-4F50-9A6C-BDA73CD38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344"/>
              <a:ext cx="816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8697" name="Text Box 43">
              <a:extLst>
                <a:ext uri="{FF2B5EF4-FFF2-40B4-BE49-F238E27FC236}">
                  <a16:creationId xmlns:a16="http://schemas.microsoft.com/office/drawing/2014/main" id="{5116D51B-DB64-4052-9A5E-6AD90E97B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488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Output</a:t>
              </a: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97EC8F3D-F845-4F4D-B335-34C6857339C4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2133600"/>
            <a:ext cx="1447800" cy="838200"/>
            <a:chOff x="4704" y="1344"/>
            <a:chExt cx="912" cy="528"/>
          </a:xfrm>
        </p:grpSpPr>
        <p:sp>
          <p:nvSpPr>
            <p:cNvPr id="28694" name="AutoShape 45">
              <a:extLst>
                <a:ext uri="{FF2B5EF4-FFF2-40B4-BE49-F238E27FC236}">
                  <a16:creationId xmlns:a16="http://schemas.microsoft.com/office/drawing/2014/main" id="{0A84E9F3-5CC3-4A9F-8C13-6EBDB019D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344"/>
              <a:ext cx="816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8695" name="Text Box 46">
              <a:extLst>
                <a:ext uri="{FF2B5EF4-FFF2-40B4-BE49-F238E27FC236}">
                  <a16:creationId xmlns:a16="http://schemas.microsoft.com/office/drawing/2014/main" id="{EB5B0323-0D83-42B5-8494-A040E6A71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48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Outcome</a:t>
              </a:r>
            </a:p>
          </p:txBody>
        </p:sp>
      </p:grpSp>
      <p:sp>
        <p:nvSpPr>
          <p:cNvPr id="28693" name="Text Box 47">
            <a:extLst>
              <a:ext uri="{FF2B5EF4-FFF2-40B4-BE49-F238E27FC236}">
                <a16:creationId xmlns:a16="http://schemas.microsoft.com/office/drawing/2014/main" id="{197AFFB7-60F5-4357-A1CE-E3D57B35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48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          Sekolah sebagai Sistem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utoUpdateAnimBg="0"/>
      <p:bldP spid="5428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69E812-0B81-436D-8CC7-5FCE2F1371F5}"/>
              </a:ext>
            </a:extLst>
          </p:cNvPr>
          <p:cNvSpPr txBox="1"/>
          <p:nvPr/>
        </p:nvSpPr>
        <p:spPr>
          <a:xfrm>
            <a:off x="383059" y="-109901"/>
            <a:ext cx="10144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Hal-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hal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 yang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dapat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mempengaruhi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pengikut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e new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2EB88-06CE-4E4D-AA25-FF2375FB5E5A}"/>
              </a:ext>
            </a:extLst>
          </p:cNvPr>
          <p:cNvSpPr txBox="1"/>
          <p:nvPr/>
        </p:nvSpPr>
        <p:spPr>
          <a:xfrm>
            <a:off x="321275" y="1454446"/>
            <a:ext cx="1100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1. 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i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nterpretasi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kejadian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internal 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&amp;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eksternal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1B1C6-0E4B-495E-990C-00E22C304C44}"/>
              </a:ext>
            </a:extLst>
          </p:cNvPr>
          <p:cNvSpPr txBox="1"/>
          <p:nvPr/>
        </p:nvSpPr>
        <p:spPr>
          <a:xfrm>
            <a:off x="321275" y="2007402"/>
            <a:ext cx="1046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Time new"/>
              </a:rPr>
              <a:t>2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m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emilih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tujuan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dan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strategi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yang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tepat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41CF4-038A-4D2F-B922-2DBC4ECFABE2}"/>
              </a:ext>
            </a:extLst>
          </p:cNvPr>
          <p:cNvSpPr txBox="1"/>
          <p:nvPr/>
        </p:nvSpPr>
        <p:spPr>
          <a:xfrm>
            <a:off x="321275" y="2686745"/>
            <a:ext cx="10359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prstClr val="black"/>
                </a:solidFill>
                <a:latin typeface="ITime new"/>
              </a:rPr>
              <a:t>3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. </a:t>
            </a:r>
            <a:r>
              <a:rPr lang="en-US" sz="4800" noProof="0" dirty="0" err="1">
                <a:solidFill>
                  <a:prstClr val="black"/>
                </a:solidFill>
                <a:latin typeface="ITime new"/>
              </a:rPr>
              <a:t>m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emotivasi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pengikut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mencapai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tujuan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5F4F7-4348-4305-8644-FD2A7900D38F}"/>
              </a:ext>
            </a:extLst>
          </p:cNvPr>
          <p:cNvSpPr txBox="1"/>
          <p:nvPr/>
        </p:nvSpPr>
        <p:spPr>
          <a:xfrm>
            <a:off x="321275" y="3260877"/>
            <a:ext cx="108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prstClr val="black"/>
                </a:solidFill>
                <a:latin typeface="ITime new"/>
              </a:rPr>
              <a:t>4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s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aling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percaya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dan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bekerja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sama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e new"/>
              </a:rPr>
              <a:t>dengan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CFC87-EE2F-4851-A2FF-BECE90596D32}"/>
              </a:ext>
            </a:extLst>
          </p:cNvPr>
          <p:cNvSpPr txBox="1"/>
          <p:nvPr/>
        </p:nvSpPr>
        <p:spPr>
          <a:xfrm>
            <a:off x="383059" y="3779861"/>
            <a:ext cx="2930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Time new"/>
              </a:rPr>
              <a:t>   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pengikut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B5D37-8BCD-42AA-A258-76532C13C768}"/>
              </a:ext>
            </a:extLst>
          </p:cNvPr>
          <p:cNvSpPr txBox="1"/>
          <p:nvPr/>
        </p:nvSpPr>
        <p:spPr>
          <a:xfrm>
            <a:off x="238691" y="4331283"/>
            <a:ext cx="11680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Time new"/>
              </a:rPr>
              <a:t>5.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mengorganisasikan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dan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mengkoordinasikan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D40F6-9CD4-4FA2-AD4B-575705E62E38}"/>
              </a:ext>
            </a:extLst>
          </p:cNvPr>
          <p:cNvSpPr txBox="1"/>
          <p:nvPr/>
        </p:nvSpPr>
        <p:spPr>
          <a:xfrm>
            <a:off x="238691" y="4814234"/>
            <a:ext cx="222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Time new"/>
              </a:rPr>
              <a:t>    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tugas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C3F67-D066-4AAD-8A92-1E497D3888E9}"/>
              </a:ext>
            </a:extLst>
          </p:cNvPr>
          <p:cNvSpPr txBox="1"/>
          <p:nvPr/>
        </p:nvSpPr>
        <p:spPr>
          <a:xfrm>
            <a:off x="90410" y="5433108"/>
            <a:ext cx="10292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Time new"/>
              </a:rPr>
              <a:t> 6.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mengalokasikan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sumber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daya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untuk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CDE33-E8B6-4348-AF55-927833295B49}"/>
              </a:ext>
            </a:extLst>
          </p:cNvPr>
          <p:cNvSpPr txBox="1"/>
          <p:nvPr/>
        </p:nvSpPr>
        <p:spPr>
          <a:xfrm>
            <a:off x="597038" y="6013875"/>
            <a:ext cx="10390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Time new"/>
              </a:rPr>
              <a:t> 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kegiatan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mencapai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ITime new"/>
              </a:rPr>
              <a:t>tujuan</a:t>
            </a:r>
            <a:r>
              <a:rPr lang="en-US" sz="4800" dirty="0">
                <a:solidFill>
                  <a:prstClr val="black"/>
                </a:solidFill>
                <a:latin typeface="ITime new"/>
              </a:rPr>
              <a:t> (Yukl, 2013)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e new"/>
            </a:endParaRPr>
          </a:p>
        </p:txBody>
      </p:sp>
    </p:spTree>
    <p:extLst>
      <p:ext uri="{BB962C8B-B14F-4D97-AF65-F5344CB8AC3E}">
        <p14:creationId xmlns:p14="http://schemas.microsoft.com/office/powerpoint/2010/main" val="2458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002483" y="2206512"/>
            <a:ext cx="2697497" cy="2844875"/>
            <a:chOff x="2449368" y="471326"/>
            <a:chExt cx="4173826" cy="4173826"/>
          </a:xfrm>
          <a:scene3d>
            <a:camera prst="isometricOffAxis2Left">
              <a:rot lat="21002392" lon="893192" rev="21494764"/>
            </a:camera>
            <a:lightRig rig="threePt" dir="t"/>
          </a:scene3d>
        </p:grpSpPr>
        <p:sp>
          <p:nvSpPr>
            <p:cNvPr id="6" name="Oval 5"/>
            <p:cNvSpPr/>
            <p:nvPr/>
          </p:nvSpPr>
          <p:spPr>
            <a:xfrm>
              <a:off x="2449368" y="471326"/>
              <a:ext cx="4173826" cy="4173826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C0000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66466" y="1088424"/>
              <a:ext cx="2939630" cy="2939630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C0000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69042" y="1791000"/>
              <a:ext cx="1534478" cy="1534478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C0000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03026" y="2401554"/>
              <a:ext cx="278702" cy="278702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0070C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 rot="20723378">
            <a:off x="1350462" y="2744075"/>
            <a:ext cx="1938748" cy="1183540"/>
            <a:chOff x="1760538" y="2876550"/>
            <a:chExt cx="1952626" cy="6762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Freeform 18"/>
            <p:cNvSpPr>
              <a:spLocks/>
            </p:cNvSpPr>
            <p:nvPr/>
          </p:nvSpPr>
          <p:spPr bwMode="auto">
            <a:xfrm flipH="1">
              <a:off x="1878013" y="2876550"/>
              <a:ext cx="492125" cy="365125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208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12" y="168"/>
                </a:cxn>
                <a:cxn ang="0">
                  <a:pos x="20" y="152"/>
                </a:cxn>
                <a:cxn ang="0">
                  <a:pos x="30" y="136"/>
                </a:cxn>
                <a:cxn ang="0">
                  <a:pos x="44" y="118"/>
                </a:cxn>
                <a:cxn ang="0">
                  <a:pos x="60" y="100"/>
                </a:cxn>
                <a:cxn ang="0">
                  <a:pos x="80" y="84"/>
                </a:cxn>
                <a:cxn ang="0">
                  <a:pos x="106" y="66"/>
                </a:cxn>
                <a:cxn ang="0">
                  <a:pos x="136" y="50"/>
                </a:cxn>
                <a:cxn ang="0">
                  <a:pos x="170" y="34"/>
                </a:cxn>
                <a:cxn ang="0">
                  <a:pos x="210" y="20"/>
                </a:cxn>
                <a:cxn ang="0">
                  <a:pos x="256" y="8"/>
                </a:cxn>
                <a:cxn ang="0">
                  <a:pos x="310" y="0"/>
                </a:cxn>
                <a:cxn ang="0">
                  <a:pos x="310" y="0"/>
                </a:cxn>
                <a:cxn ang="0">
                  <a:pos x="302" y="10"/>
                </a:cxn>
                <a:cxn ang="0">
                  <a:pos x="294" y="22"/>
                </a:cxn>
                <a:cxn ang="0">
                  <a:pos x="284" y="36"/>
                </a:cxn>
                <a:cxn ang="0">
                  <a:pos x="276" y="56"/>
                </a:cxn>
                <a:cxn ang="0">
                  <a:pos x="268" y="78"/>
                </a:cxn>
                <a:cxn ang="0">
                  <a:pos x="262" y="102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2" y="164"/>
                </a:cxn>
                <a:cxn ang="0">
                  <a:pos x="264" y="170"/>
                </a:cxn>
                <a:cxn ang="0">
                  <a:pos x="264" y="170"/>
                </a:cxn>
                <a:cxn ang="0">
                  <a:pos x="266" y="162"/>
                </a:cxn>
                <a:cxn ang="0">
                  <a:pos x="268" y="156"/>
                </a:cxn>
                <a:cxn ang="0">
                  <a:pos x="4" y="230"/>
                </a:cxn>
                <a:cxn ang="0">
                  <a:pos x="0" y="208"/>
                </a:cxn>
              </a:cxnLst>
              <a:rect l="0" t="0" r="r" b="b"/>
              <a:pathLst>
                <a:path w="310" h="230">
                  <a:moveTo>
                    <a:pt x="0" y="208"/>
                  </a:moveTo>
                  <a:lnTo>
                    <a:pt x="0" y="208"/>
                  </a:lnTo>
                  <a:lnTo>
                    <a:pt x="0" y="200"/>
                  </a:lnTo>
                  <a:lnTo>
                    <a:pt x="6" y="180"/>
                  </a:lnTo>
                  <a:lnTo>
                    <a:pt x="12" y="168"/>
                  </a:lnTo>
                  <a:lnTo>
                    <a:pt x="20" y="152"/>
                  </a:lnTo>
                  <a:lnTo>
                    <a:pt x="30" y="136"/>
                  </a:lnTo>
                  <a:lnTo>
                    <a:pt x="44" y="118"/>
                  </a:lnTo>
                  <a:lnTo>
                    <a:pt x="60" y="100"/>
                  </a:lnTo>
                  <a:lnTo>
                    <a:pt x="80" y="84"/>
                  </a:lnTo>
                  <a:lnTo>
                    <a:pt x="106" y="66"/>
                  </a:lnTo>
                  <a:lnTo>
                    <a:pt x="136" y="50"/>
                  </a:lnTo>
                  <a:lnTo>
                    <a:pt x="170" y="34"/>
                  </a:lnTo>
                  <a:lnTo>
                    <a:pt x="210" y="20"/>
                  </a:lnTo>
                  <a:lnTo>
                    <a:pt x="256" y="8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2" y="10"/>
                  </a:lnTo>
                  <a:lnTo>
                    <a:pt x="294" y="22"/>
                  </a:lnTo>
                  <a:lnTo>
                    <a:pt x="284" y="36"/>
                  </a:lnTo>
                  <a:lnTo>
                    <a:pt x="276" y="56"/>
                  </a:lnTo>
                  <a:lnTo>
                    <a:pt x="268" y="78"/>
                  </a:lnTo>
                  <a:lnTo>
                    <a:pt x="262" y="10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64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6" y="162"/>
                  </a:lnTo>
                  <a:lnTo>
                    <a:pt x="268" y="156"/>
                  </a:lnTo>
                  <a:lnTo>
                    <a:pt x="4" y="230"/>
                  </a:lnTo>
                  <a:lnTo>
                    <a:pt x="0" y="2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itchFamily="-65" charset="-128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 flipH="1">
              <a:off x="1760538" y="3155950"/>
              <a:ext cx="596900" cy="263525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2" y="92"/>
                </a:cxn>
                <a:cxn ang="0">
                  <a:pos x="24" y="106"/>
                </a:cxn>
                <a:cxn ang="0">
                  <a:pos x="36" y="116"/>
                </a:cxn>
                <a:cxn ang="0">
                  <a:pos x="50" y="126"/>
                </a:cxn>
                <a:cxn ang="0">
                  <a:pos x="66" y="136"/>
                </a:cxn>
                <a:cxn ang="0">
                  <a:pos x="86" y="146"/>
                </a:cxn>
                <a:cxn ang="0">
                  <a:pos x="108" y="154"/>
                </a:cxn>
                <a:cxn ang="0">
                  <a:pos x="136" y="160"/>
                </a:cxn>
                <a:cxn ang="0">
                  <a:pos x="166" y="164"/>
                </a:cxn>
                <a:cxn ang="0">
                  <a:pos x="200" y="166"/>
                </a:cxn>
                <a:cxn ang="0">
                  <a:pos x="238" y="164"/>
                </a:cxn>
                <a:cxn ang="0">
                  <a:pos x="280" y="158"/>
                </a:cxn>
                <a:cxn ang="0">
                  <a:pos x="326" y="148"/>
                </a:cxn>
                <a:cxn ang="0">
                  <a:pos x="376" y="132"/>
                </a:cxn>
                <a:cxn ang="0">
                  <a:pos x="376" y="132"/>
                </a:cxn>
                <a:cxn ang="0">
                  <a:pos x="364" y="128"/>
                </a:cxn>
                <a:cxn ang="0">
                  <a:pos x="352" y="120"/>
                </a:cxn>
                <a:cxn ang="0">
                  <a:pos x="338" y="110"/>
                </a:cxn>
                <a:cxn ang="0">
                  <a:pos x="322" y="98"/>
                </a:cxn>
                <a:cxn ang="0">
                  <a:pos x="304" y="82"/>
                </a:cxn>
                <a:cxn ang="0">
                  <a:pos x="290" y="62"/>
                </a:cxn>
                <a:cxn ang="0">
                  <a:pos x="276" y="38"/>
                </a:cxn>
                <a:cxn ang="0">
                  <a:pos x="276" y="38"/>
                </a:cxn>
                <a:cxn ang="0">
                  <a:pos x="262" y="6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6" y="6"/>
                </a:cxn>
                <a:cxn ang="0">
                  <a:pos x="270" y="12"/>
                </a:cxn>
                <a:cxn ang="0">
                  <a:pos x="0" y="62"/>
                </a:cxn>
                <a:cxn ang="0">
                  <a:pos x="6" y="86"/>
                </a:cxn>
              </a:cxnLst>
              <a:rect l="0" t="0" r="r" b="b"/>
              <a:pathLst>
                <a:path w="376" h="166">
                  <a:moveTo>
                    <a:pt x="6" y="86"/>
                  </a:moveTo>
                  <a:lnTo>
                    <a:pt x="6" y="86"/>
                  </a:lnTo>
                  <a:lnTo>
                    <a:pt x="12" y="92"/>
                  </a:lnTo>
                  <a:lnTo>
                    <a:pt x="24" y="106"/>
                  </a:lnTo>
                  <a:lnTo>
                    <a:pt x="36" y="116"/>
                  </a:lnTo>
                  <a:lnTo>
                    <a:pt x="50" y="126"/>
                  </a:lnTo>
                  <a:lnTo>
                    <a:pt x="66" y="136"/>
                  </a:lnTo>
                  <a:lnTo>
                    <a:pt x="86" y="146"/>
                  </a:lnTo>
                  <a:lnTo>
                    <a:pt x="108" y="154"/>
                  </a:lnTo>
                  <a:lnTo>
                    <a:pt x="136" y="160"/>
                  </a:lnTo>
                  <a:lnTo>
                    <a:pt x="166" y="164"/>
                  </a:lnTo>
                  <a:lnTo>
                    <a:pt x="200" y="166"/>
                  </a:lnTo>
                  <a:lnTo>
                    <a:pt x="238" y="164"/>
                  </a:lnTo>
                  <a:lnTo>
                    <a:pt x="280" y="158"/>
                  </a:lnTo>
                  <a:lnTo>
                    <a:pt x="326" y="148"/>
                  </a:lnTo>
                  <a:lnTo>
                    <a:pt x="376" y="132"/>
                  </a:lnTo>
                  <a:lnTo>
                    <a:pt x="376" y="132"/>
                  </a:lnTo>
                  <a:lnTo>
                    <a:pt x="364" y="128"/>
                  </a:lnTo>
                  <a:lnTo>
                    <a:pt x="352" y="120"/>
                  </a:lnTo>
                  <a:lnTo>
                    <a:pt x="338" y="110"/>
                  </a:lnTo>
                  <a:lnTo>
                    <a:pt x="322" y="98"/>
                  </a:lnTo>
                  <a:lnTo>
                    <a:pt x="304" y="82"/>
                  </a:lnTo>
                  <a:lnTo>
                    <a:pt x="290" y="62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62" y="6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6" y="6"/>
                  </a:lnTo>
                  <a:lnTo>
                    <a:pt x="270" y="12"/>
                  </a:lnTo>
                  <a:lnTo>
                    <a:pt x="0" y="62"/>
                  </a:lnTo>
                  <a:lnTo>
                    <a:pt x="6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itchFamily="-65" charset="-128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 flipH="1">
              <a:off x="1906589" y="3092451"/>
              <a:ext cx="1806575" cy="460375"/>
            </a:xfrm>
            <a:custGeom>
              <a:avLst/>
              <a:gdLst/>
              <a:ahLst/>
              <a:cxnLst>
                <a:cxn ang="0">
                  <a:pos x="1118" y="0"/>
                </a:cxn>
                <a:cxn ang="0">
                  <a:pos x="1118" y="0"/>
                </a:cxn>
                <a:cxn ang="0">
                  <a:pos x="1062" y="18"/>
                </a:cxn>
                <a:cxn ang="0">
                  <a:pos x="996" y="36"/>
                </a:cxn>
                <a:cxn ang="0">
                  <a:pos x="922" y="54"/>
                </a:cxn>
                <a:cxn ang="0">
                  <a:pos x="846" y="72"/>
                </a:cxn>
                <a:cxn ang="0">
                  <a:pos x="846" y="72"/>
                </a:cxn>
                <a:cxn ang="0">
                  <a:pos x="698" y="100"/>
                </a:cxn>
                <a:cxn ang="0">
                  <a:pos x="568" y="124"/>
                </a:cxn>
                <a:cxn ang="0">
                  <a:pos x="440" y="146"/>
                </a:cxn>
                <a:cxn ang="0">
                  <a:pos x="174" y="216"/>
                </a:cxn>
                <a:cxn ang="0">
                  <a:pos x="180" y="236"/>
                </a:cxn>
                <a:cxn ang="0">
                  <a:pos x="180" y="236"/>
                </a:cxn>
                <a:cxn ang="0">
                  <a:pos x="144" y="242"/>
                </a:cxn>
                <a:cxn ang="0">
                  <a:pos x="110" y="250"/>
                </a:cxn>
                <a:cxn ang="0">
                  <a:pos x="78" y="260"/>
                </a:cxn>
                <a:cxn ang="0">
                  <a:pos x="52" y="268"/>
                </a:cxn>
                <a:cxn ang="0">
                  <a:pos x="14" y="284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60" y="288"/>
                </a:cxn>
                <a:cxn ang="0">
                  <a:pos x="112" y="284"/>
                </a:cxn>
                <a:cxn ang="0">
                  <a:pos x="156" y="276"/>
                </a:cxn>
                <a:cxn ang="0">
                  <a:pos x="188" y="270"/>
                </a:cxn>
                <a:cxn ang="0">
                  <a:pos x="190" y="282"/>
                </a:cxn>
                <a:cxn ang="0">
                  <a:pos x="462" y="220"/>
                </a:cxn>
                <a:cxn ang="0">
                  <a:pos x="462" y="220"/>
                </a:cxn>
                <a:cxn ang="0">
                  <a:pos x="504" y="206"/>
                </a:cxn>
                <a:cxn ang="0">
                  <a:pos x="552" y="192"/>
                </a:cxn>
                <a:cxn ang="0">
                  <a:pos x="656" y="164"/>
                </a:cxn>
                <a:cxn ang="0">
                  <a:pos x="768" y="136"/>
                </a:cxn>
                <a:cxn ang="0">
                  <a:pos x="878" y="112"/>
                </a:cxn>
                <a:cxn ang="0">
                  <a:pos x="1062" y="74"/>
                </a:cxn>
                <a:cxn ang="0">
                  <a:pos x="1138" y="60"/>
                </a:cxn>
                <a:cxn ang="0">
                  <a:pos x="1118" y="0"/>
                </a:cxn>
              </a:cxnLst>
              <a:rect l="0" t="0" r="r" b="b"/>
              <a:pathLst>
                <a:path w="1138" h="290">
                  <a:moveTo>
                    <a:pt x="1118" y="0"/>
                  </a:moveTo>
                  <a:lnTo>
                    <a:pt x="1118" y="0"/>
                  </a:lnTo>
                  <a:lnTo>
                    <a:pt x="1062" y="18"/>
                  </a:lnTo>
                  <a:lnTo>
                    <a:pt x="996" y="36"/>
                  </a:lnTo>
                  <a:lnTo>
                    <a:pt x="922" y="54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698" y="100"/>
                  </a:lnTo>
                  <a:lnTo>
                    <a:pt x="568" y="124"/>
                  </a:lnTo>
                  <a:lnTo>
                    <a:pt x="440" y="146"/>
                  </a:lnTo>
                  <a:lnTo>
                    <a:pt x="174" y="21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44" y="242"/>
                  </a:lnTo>
                  <a:lnTo>
                    <a:pt x="110" y="250"/>
                  </a:lnTo>
                  <a:lnTo>
                    <a:pt x="78" y="260"/>
                  </a:lnTo>
                  <a:lnTo>
                    <a:pt x="52" y="268"/>
                  </a:lnTo>
                  <a:lnTo>
                    <a:pt x="14" y="284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60" y="288"/>
                  </a:lnTo>
                  <a:lnTo>
                    <a:pt x="112" y="284"/>
                  </a:lnTo>
                  <a:lnTo>
                    <a:pt x="156" y="276"/>
                  </a:lnTo>
                  <a:lnTo>
                    <a:pt x="188" y="270"/>
                  </a:lnTo>
                  <a:lnTo>
                    <a:pt x="190" y="282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504" y="206"/>
                  </a:lnTo>
                  <a:lnTo>
                    <a:pt x="552" y="192"/>
                  </a:lnTo>
                  <a:lnTo>
                    <a:pt x="656" y="164"/>
                  </a:lnTo>
                  <a:lnTo>
                    <a:pt x="768" y="136"/>
                  </a:lnTo>
                  <a:lnTo>
                    <a:pt x="878" y="112"/>
                  </a:lnTo>
                  <a:lnTo>
                    <a:pt x="1062" y="74"/>
                  </a:lnTo>
                  <a:lnTo>
                    <a:pt x="1138" y="60"/>
                  </a:lnTo>
                  <a:lnTo>
                    <a:pt x="1118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60001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itchFamily="-65" charset="-128"/>
              </a:endParaRPr>
            </a:p>
          </p:txBody>
        </p:sp>
      </p:grpSp>
      <p:sp>
        <p:nvSpPr>
          <p:cNvPr id="50" name="Tekstboks 3"/>
          <p:cNvSpPr txBox="1">
            <a:spLocks noChangeArrowheads="1"/>
          </p:cNvSpPr>
          <p:nvPr/>
        </p:nvSpPr>
        <p:spPr bwMode="auto">
          <a:xfrm>
            <a:off x="3901990" y="5355278"/>
            <a:ext cx="6766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sz="3600" b="1" dirty="0">
                <a:solidFill>
                  <a:prstClr val="black"/>
                </a:solidFill>
              </a:rPr>
              <a:t> </a:t>
            </a:r>
            <a:endParaRPr lang="da-DK" sz="3600" b="1" dirty="0">
              <a:solidFill>
                <a:prstClr val="black"/>
              </a:solidFill>
            </a:endParaRPr>
          </a:p>
        </p:txBody>
      </p:sp>
      <p:sp>
        <p:nvSpPr>
          <p:cNvPr id="20" name="Tekstboks 3"/>
          <p:cNvSpPr txBox="1">
            <a:spLocks noChangeArrowheads="1"/>
          </p:cNvSpPr>
          <p:nvPr/>
        </p:nvSpPr>
        <p:spPr bwMode="auto">
          <a:xfrm>
            <a:off x="3040114" y="5355277"/>
            <a:ext cx="7646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sz="3600" b="1" dirty="0">
                <a:solidFill>
                  <a:prstClr val="black"/>
                </a:solidFill>
              </a:rPr>
              <a:t>           </a:t>
            </a:r>
            <a:endParaRPr lang="da-DK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059DAC7-7B4A-4B7B-B457-4494E1158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077154"/>
              </p:ext>
            </p:extLst>
          </p:nvPr>
        </p:nvGraphicFramePr>
        <p:xfrm>
          <a:off x="4031812" y="233916"/>
          <a:ext cx="7734300" cy="648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720B78-82E5-4100-B791-87347507B7AF}"/>
              </a:ext>
            </a:extLst>
          </p:cNvPr>
          <p:cNvSpPr txBox="1"/>
          <p:nvPr/>
        </p:nvSpPr>
        <p:spPr>
          <a:xfrm>
            <a:off x="-22109" y="3215236"/>
            <a:ext cx="174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Tujuan</a:t>
            </a:r>
            <a:r>
              <a:rPr lang="en-US" sz="2800" dirty="0"/>
              <a:t> KP</a:t>
            </a:r>
          </a:p>
        </p:txBody>
      </p:sp>
    </p:spTree>
    <p:extLst>
      <p:ext uri="{BB962C8B-B14F-4D97-AF65-F5344CB8AC3E}">
        <p14:creationId xmlns:p14="http://schemas.microsoft.com/office/powerpoint/2010/main" val="2586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27121"/>
            <a:ext cx="8534400" cy="428400"/>
          </a:xfrm>
          <a:prstGeom prst="rect">
            <a:avLst/>
          </a:prstGeom>
        </p:spPr>
        <p:style>
          <a:lnRef idx="2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2255520" y="76200"/>
            <a:ext cx="7193270" cy="501840"/>
            <a:chOff x="426720" y="1632419"/>
            <a:chExt cx="719327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426720" y="1632419"/>
              <a:ext cx="719327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/>
            <p:nvPr/>
          </p:nvSpPr>
          <p:spPr>
            <a:xfrm>
              <a:off x="451218" y="1656917"/>
              <a:ext cx="714427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806" tIns="0" rIns="225806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MANFAAT KEPEMIMPINAN PENDIDIKAN</a:t>
              </a:r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2057400" y="18288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56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27121"/>
            <a:ext cx="8534400" cy="428400"/>
          </a:xfrm>
          <a:prstGeom prst="rect">
            <a:avLst/>
          </a:prstGeom>
        </p:spPr>
        <p:style>
          <a:lnRef idx="2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2255520" y="76200"/>
            <a:ext cx="7193270" cy="501840"/>
            <a:chOff x="426720" y="1632419"/>
            <a:chExt cx="719327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426720" y="1632419"/>
              <a:ext cx="719327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/>
            <p:nvPr/>
          </p:nvSpPr>
          <p:spPr>
            <a:xfrm>
              <a:off x="451218" y="1656917"/>
              <a:ext cx="714427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806" tIns="0" rIns="225806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Lanjutan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1676400" y="828961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67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27121"/>
            <a:ext cx="8534400" cy="428400"/>
          </a:xfrm>
          <a:prstGeom prst="rect">
            <a:avLst/>
          </a:prstGeom>
        </p:spPr>
        <p:style>
          <a:lnRef idx="2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2255520" y="76200"/>
            <a:ext cx="7193270" cy="501840"/>
            <a:chOff x="426720" y="1632419"/>
            <a:chExt cx="719327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426720" y="1632419"/>
              <a:ext cx="719327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/>
            <p:nvPr/>
          </p:nvSpPr>
          <p:spPr>
            <a:xfrm>
              <a:off x="451218" y="1656917"/>
              <a:ext cx="714427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806" tIns="0" rIns="225806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Manfaat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Kepemimpinan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pendidikan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bagi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kepala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Calibri"/>
                </a:rPr>
                <a:t>sekolah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:</a:t>
              </a:r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1985005" y="828961"/>
          <a:ext cx="77343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640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8B679F-CB12-4E01-8C62-131841711746}"/>
              </a:ext>
            </a:extLst>
          </p:cNvPr>
          <p:cNvSpPr txBox="1"/>
          <p:nvPr/>
        </p:nvSpPr>
        <p:spPr>
          <a:xfrm>
            <a:off x="778476" y="630195"/>
            <a:ext cx="1107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Kronologi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Teori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Kepemimpinan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EA109-8974-486D-AD3E-2D9861D703F0}"/>
              </a:ext>
            </a:extLst>
          </p:cNvPr>
          <p:cNvSpPr txBox="1"/>
          <p:nvPr/>
        </p:nvSpPr>
        <p:spPr>
          <a:xfrm>
            <a:off x="778476" y="1371601"/>
            <a:ext cx="1107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Mulai</a:t>
            </a:r>
            <a:r>
              <a:rPr lang="en-US" sz="4000" dirty="0"/>
              <a:t> 1491 SM </a:t>
            </a:r>
            <a:r>
              <a:rPr lang="en-US" sz="4000" dirty="0" err="1"/>
              <a:t>sampai</a:t>
            </a:r>
            <a:r>
              <a:rPr lang="en-US" sz="4000" dirty="0"/>
              <a:t> </a:t>
            </a:r>
            <a:r>
              <a:rPr lang="en-US" sz="4000" dirty="0" err="1"/>
              <a:t>sekarang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26A29-1B17-4E34-AF52-E480EBDE5FA3}"/>
              </a:ext>
            </a:extLst>
          </p:cNvPr>
          <p:cNvSpPr txBox="1"/>
          <p:nvPr/>
        </p:nvSpPr>
        <p:spPr>
          <a:xfrm>
            <a:off x="753762" y="2384854"/>
            <a:ext cx="1107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Minimal </a:t>
            </a:r>
            <a:r>
              <a:rPr lang="en-US" sz="4000" dirty="0" err="1">
                <a:solidFill>
                  <a:srgbClr val="FF0000"/>
                </a:solidFill>
              </a:rPr>
              <a:t>ada</a:t>
            </a:r>
            <a:r>
              <a:rPr lang="en-US" sz="4000" dirty="0">
                <a:solidFill>
                  <a:srgbClr val="FF0000"/>
                </a:solidFill>
              </a:rPr>
              <a:t> 10 </a:t>
            </a:r>
            <a:r>
              <a:rPr lang="en-US" sz="4000" dirty="0" err="1">
                <a:solidFill>
                  <a:srgbClr val="FF0000"/>
                </a:solidFill>
              </a:rPr>
              <a:t>suka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duka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sebagai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pemimpin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3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4D560-21AB-4959-A057-AC2B8244F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6249" y="271849"/>
            <a:ext cx="9601199" cy="62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6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751" y="-1"/>
            <a:ext cx="6520249" cy="6858001"/>
          </a:xfrm>
          <a:solidFill>
            <a:srgbClr val="33CCCC"/>
          </a:solidFill>
        </p:spPr>
        <p:txBody>
          <a:bodyPr>
            <a:normAutofit/>
          </a:bodyPr>
          <a:lstStyle/>
          <a:p>
            <a:br>
              <a:rPr lang="id-ID" b="1" dirty="0"/>
            </a:b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perspektif</a:t>
            </a:r>
            <a:r>
              <a:rPr lang="en-US" b="1" dirty="0"/>
              <a:t>  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kepemimpinan</a:t>
            </a:r>
            <a:br>
              <a:rPr lang="en-US" b="1" dirty="0"/>
            </a:br>
            <a:r>
              <a:rPr lang="en-US" b="1" dirty="0"/>
              <a:t>1. meta</a:t>
            </a:r>
            <a:br>
              <a:rPr lang="en-US" b="1" dirty="0"/>
            </a:br>
            <a:r>
              <a:rPr lang="en-US" b="1" dirty="0"/>
              <a:t>  2. </a:t>
            </a:r>
            <a:r>
              <a:rPr lang="en-US" b="1" dirty="0" err="1"/>
              <a:t>makro</a:t>
            </a:r>
            <a:br>
              <a:rPr lang="en-US" b="1" dirty="0"/>
            </a:br>
            <a:r>
              <a:rPr lang="en-US" b="1" dirty="0"/>
              <a:t>3. </a:t>
            </a:r>
            <a:r>
              <a:rPr lang="en-US" b="1" dirty="0" err="1"/>
              <a:t>mikro</a:t>
            </a:r>
            <a:endParaRPr lang="id-ID" dirty="0">
              <a:solidFill>
                <a:srgbClr val="FFFFFF"/>
              </a:solidFill>
              <a:latin typeface="Rockwell Extra Bold" pitchFamily="18" charset="0"/>
            </a:endParaRPr>
          </a:p>
        </p:txBody>
      </p:sp>
      <p:pic>
        <p:nvPicPr>
          <p:cNvPr id="4098" name="Picture 2" descr="E:\gbr utk ppt pk husaini\oom-ale-001-bos-ada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0"/>
            <a:ext cx="41477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67A5D5-885B-40A7-A1E5-DA5C8EE20907}"/>
              </a:ext>
            </a:extLst>
          </p:cNvPr>
          <p:cNvGraphicFramePr/>
          <p:nvPr/>
        </p:nvGraphicFramePr>
        <p:xfrm>
          <a:off x="3287688" y="1844824"/>
          <a:ext cx="5184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34B350-92BC-4743-A0EB-12E13088192E}"/>
              </a:ext>
            </a:extLst>
          </p:cNvPr>
          <p:cNvSpPr/>
          <p:nvPr/>
        </p:nvSpPr>
        <p:spPr>
          <a:xfrm>
            <a:off x="4511676" y="1125539"/>
            <a:ext cx="2663825" cy="5746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Orang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memimpin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CC4302-F7AC-4C3F-9829-B2A5581A8FB4}"/>
              </a:ext>
            </a:extLst>
          </p:cNvPr>
          <p:cNvSpPr/>
          <p:nvPr/>
        </p:nvSpPr>
        <p:spPr>
          <a:xfrm>
            <a:off x="6240463" y="5516564"/>
            <a:ext cx="3064175" cy="50482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Posisi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FA1323-A4E7-4D68-973C-36555DD31F1C}"/>
              </a:ext>
            </a:extLst>
          </p:cNvPr>
          <p:cNvSpPr/>
          <p:nvPr/>
        </p:nvSpPr>
        <p:spPr>
          <a:xfrm>
            <a:off x="2640014" y="5516564"/>
            <a:ext cx="2808287" cy="504825"/>
          </a:xfrm>
          <a:prstGeom prst="roundRect">
            <a:avLst/>
          </a:prstGeom>
          <a:solidFill>
            <a:srgbClr val="0000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Proses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memimpin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079" name="Picture 9" descr="leadership (2).png">
            <a:extLst>
              <a:ext uri="{FF2B5EF4-FFF2-40B4-BE49-F238E27FC236}">
                <a16:creationId xmlns:a16="http://schemas.microsoft.com/office/drawing/2014/main" id="{278797E4-B7BF-49A8-99DC-9124133E8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-171450"/>
            <a:ext cx="1657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center_leader.png">
            <a:extLst>
              <a:ext uri="{FF2B5EF4-FFF2-40B4-BE49-F238E27FC236}">
                <a16:creationId xmlns:a16="http://schemas.microsoft.com/office/drawing/2014/main" id="{04AC18D3-A72F-46E4-BDC4-B9CC711A8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4457701"/>
            <a:ext cx="19224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chair_PNG6886.png">
            <a:extLst>
              <a:ext uri="{FF2B5EF4-FFF2-40B4-BE49-F238E27FC236}">
                <a16:creationId xmlns:a16="http://schemas.microsoft.com/office/drawing/2014/main" id="{94272D60-33A3-44E9-8C63-370120D53E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76" y="4389536"/>
            <a:ext cx="949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DB3B96EE-430D-4862-BA1B-02F005DE212D}"/>
              </a:ext>
            </a:extLst>
          </p:cNvPr>
          <p:cNvGrpSpPr>
            <a:grpSpLocks/>
          </p:cNvGrpSpPr>
          <p:nvPr/>
        </p:nvGrpSpPr>
        <p:grpSpPr bwMode="auto">
          <a:xfrm>
            <a:off x="3915015" y="2884209"/>
            <a:ext cx="2887149" cy="2228505"/>
            <a:chOff x="4071" y="1716"/>
            <a:chExt cx="1006" cy="825"/>
          </a:xfrm>
          <a:solidFill>
            <a:srgbClr val="FF000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2ABAD627-A900-40A1-A225-C11303999D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6C7C61D6-41F9-44F7-840A-315743D5DC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7D7C36DF-9B7F-4DD3-A1DB-693CDFAEC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96E05CEE-0163-4528-9E03-DE04AD1FC9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B613DDF2-28C2-44AF-AB72-81FFCBADC4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29E498CE-04E3-4DD5-85A1-54E987738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E95BE4BD-FA78-4FB2-AB36-5540333A89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535C813E-2B09-414E-B8E2-301B3165C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3A493BCE-B80C-49DC-B859-5EB5138A15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EE041DF-355A-49BC-9048-6809267D3D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299F5C76-3CF9-43D4-B1D9-927E2E8D846E}"/>
              </a:ext>
            </a:extLst>
          </p:cNvPr>
          <p:cNvGrpSpPr>
            <a:grpSpLocks/>
          </p:cNvGrpSpPr>
          <p:nvPr/>
        </p:nvGrpSpPr>
        <p:grpSpPr bwMode="auto">
          <a:xfrm>
            <a:off x="3722834" y="3229270"/>
            <a:ext cx="3803650" cy="2236788"/>
            <a:chOff x="1562" y="1567"/>
            <a:chExt cx="2396" cy="1409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CF6098AB-5BDE-4C41-B62F-031B93A434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8826071">
              <a:off x="3552" y="1638"/>
              <a:ext cx="406" cy="311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CE8AC4A-3CDE-442C-B5A7-8E3E57D78E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AF5EBC73-4DEB-467E-BA18-51AD9412C1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553729">
              <a:off x="1562" y="1567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15FF36D7-5721-461A-A7A2-A5D3110082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7DF4AE9D-3EB7-4AE5-99E1-583DBA5838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30617" y="3268231"/>
            <a:ext cx="2443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Leadership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is art &amp; science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D51C65CA-0676-484C-8C54-2D69E88C19FE}"/>
              </a:ext>
            </a:extLst>
          </p:cNvPr>
          <p:cNvGrpSpPr>
            <a:grpSpLocks/>
          </p:cNvGrpSpPr>
          <p:nvPr/>
        </p:nvGrpSpPr>
        <p:grpSpPr bwMode="auto">
          <a:xfrm>
            <a:off x="6773915" y="1280370"/>
            <a:ext cx="2938848" cy="2160787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B927819-57A0-4B68-A161-8F4C4E4937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8149A038-1C99-497C-85D5-145FD3E9E2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5A86CC8A-2368-4895-AF4F-D580A4017F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F72C3F1B-2A05-43C6-B53C-5AE3BB348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90573831-6938-4B64-B18F-380A1FD2C7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77FFCB9-E413-41A0-B1F1-E2386180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66ABF852-D85B-4012-9384-3452E00FB4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01AA20F3-4407-49A8-A87D-298A5BBBDC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83CEB6E3-5A87-4D7E-A904-3CE8E0008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BEA60C1E-BFD1-48B2-82DD-D52CD3C436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E9C459C3-FB51-4CE4-A812-24F6C8D572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16892" y="2146038"/>
            <a:ext cx="208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philosophical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art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2CBF9497-DA5B-463A-8297-0CD17AE2ECBA}"/>
              </a:ext>
            </a:extLst>
          </p:cNvPr>
          <p:cNvGrpSpPr>
            <a:grpSpLocks/>
          </p:cNvGrpSpPr>
          <p:nvPr/>
        </p:nvGrpSpPr>
        <p:grpSpPr bwMode="auto">
          <a:xfrm>
            <a:off x="6531689" y="4802219"/>
            <a:ext cx="2839993" cy="216078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1DE1B8A9-7CB1-4113-B163-1B631D04DB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DB03A9D7-AA14-4D97-B2DB-69BD1D06EB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46A35B37-7B10-4B05-BCF2-A257F0AD1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7C50DC80-5216-44AA-A339-0F3146CB3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8E5BD99C-EE18-46BF-A108-8AA1B7E32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5BCD22A5-2834-489B-B5F4-C7152A1185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0769A464-7074-4B9C-B03B-1C5362BBA6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AC7D3709-1720-4DB1-8137-9F6C4D3207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743C73E8-6FEE-42A7-AA3B-E23DF3D0E1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74BB0A3E-BD9F-4E59-BA6D-F560769802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40" y="2014"/>
              <a:ext cx="3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fine art</a:t>
              </a: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64C92B16-B6E4-48CE-B2ED-27B44AA598E5}"/>
              </a:ext>
            </a:extLst>
          </p:cNvPr>
          <p:cNvGrpSpPr>
            <a:grpSpLocks/>
          </p:cNvGrpSpPr>
          <p:nvPr/>
        </p:nvGrpSpPr>
        <p:grpSpPr bwMode="auto">
          <a:xfrm>
            <a:off x="1533260" y="1111013"/>
            <a:ext cx="2886556" cy="2371219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B8F3C5AB-239D-4184-9727-CF0F464717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B3011F96-7076-4373-8418-FEFE8CAB11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C9F288E6-D2C5-458B-90E3-9621F742AE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4225DAD-DDF1-4078-B5E8-293D38F002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98BB1C71-2EB9-45BD-8C0B-6E973337A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B4E77554-B474-418C-975A-732FFB0129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5AC5E56E-F236-4D35-B2A2-944B1814E3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62E35BB5-60B5-4EE9-AE30-A0C3E5835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11B694BD-7002-46B3-88DE-6DE58DC219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CF5E6F47-6FC7-469D-AAFF-0455DED96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71039" y="1883248"/>
            <a:ext cx="1784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A performing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</a:t>
            </a: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D52AD205-9DA9-40B2-BA88-57B1590C2964}"/>
              </a:ext>
            </a:extLst>
          </p:cNvPr>
          <p:cNvGrpSpPr>
            <a:grpSpLocks/>
          </p:cNvGrpSpPr>
          <p:nvPr/>
        </p:nvGrpSpPr>
        <p:grpSpPr bwMode="auto">
          <a:xfrm>
            <a:off x="1682050" y="4669783"/>
            <a:ext cx="3104807" cy="2258432"/>
            <a:chOff x="1685" y="3239"/>
            <a:chExt cx="84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FCCD1BD1-5598-44E5-BEAD-CCF9865E5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DF13E9F5-A26A-4036-94BE-E6AFF6DCA5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8956281B-6477-46EE-ABD5-E0D1D15142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8ECEC664-DFC8-4766-B8CA-0F3C32367E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10238B0B-9400-4EC7-A5FF-356FB3B021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432B0DB9-E7AD-443A-A6D5-1489AEEC87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1D198626-E926-4B21-B50A-58B0A4646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132D36E2-1C3E-4F5C-9B2B-3511F0FCB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F08F89F6-7E74-4FD8-AB7D-373CC978A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EF1D19A5-E4E2-4CEB-B33A-C310B0204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0431977F-8AC2-4649-8D31-A042BE45D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1F91EF69-AC76-4CCA-B16E-95692A61C8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5" y="3505"/>
              <a:ext cx="45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martial art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18F01D-9FC2-4059-A245-B4CDF7825907}"/>
              </a:ext>
            </a:extLst>
          </p:cNvPr>
          <p:cNvSpPr txBox="1"/>
          <p:nvPr/>
        </p:nvSpPr>
        <p:spPr>
          <a:xfrm>
            <a:off x="9835978" y="6238591"/>
            <a:ext cx="23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Goetsch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Davis, 2014)</a:t>
            </a:r>
          </a:p>
        </p:txBody>
      </p:sp>
    </p:spTree>
    <p:extLst>
      <p:ext uri="{BB962C8B-B14F-4D97-AF65-F5344CB8AC3E}">
        <p14:creationId xmlns:p14="http://schemas.microsoft.com/office/powerpoint/2010/main" val="1641345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304800"/>
            <a:ext cx="21336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63148" y="304800"/>
            <a:ext cx="2042652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98630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MANAJEMEN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98630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248" y="275611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MANAJEMEN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= </a:t>
            </a:r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Amstrong</a:t>
            </a:r>
            <a:r>
              <a:rPr lang="en-US" b="1">
                <a:solidFill>
                  <a:prstClr val="black"/>
                </a:solidFill>
                <a:latin typeface="Calibri"/>
              </a:rPr>
              <a:t>, 2009: 7)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64194" y="3800168"/>
            <a:ext cx="21336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2794" y="4540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MANAJEMEN</a:t>
            </a:r>
          </a:p>
        </p:txBody>
      </p:sp>
      <p:sp>
        <p:nvSpPr>
          <p:cNvPr id="11" name="Oval 10"/>
          <p:cNvSpPr/>
          <p:nvPr/>
        </p:nvSpPr>
        <p:spPr>
          <a:xfrm>
            <a:off x="4994787" y="3726426"/>
            <a:ext cx="2042652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8193" y="454066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997" y="6059753"/>
            <a:ext cx="67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MANAJEMEN  TUMBANG TINDIH DENGAN KEPEMIMPINAN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Amstrong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, 2009: 7)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5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304800"/>
            <a:ext cx="2192594" cy="213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01945" y="1355023"/>
            <a:ext cx="1021326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996" y="6446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MANAJEMEN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994" y="164660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248" y="275611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 BAGIAN DARI MANAJEMEN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Permendiknas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No. 19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Tahun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2009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ttg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Standar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KS)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64194" y="3800168"/>
            <a:ext cx="2133600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8996" y="4540668"/>
            <a:ext cx="182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11" name="Oval 10"/>
          <p:cNvSpPr/>
          <p:nvPr/>
        </p:nvSpPr>
        <p:spPr>
          <a:xfrm>
            <a:off x="4347702" y="4752668"/>
            <a:ext cx="1156519" cy="8787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460" y="500738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    MANAJEMEN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997" y="6059753"/>
            <a:ext cx="67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MANAJEMEN  BAGIAN DARI KEPEMIMPINAN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(Hersey &amp; Blanchard, 1998)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0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0300840">
            <a:extLst>
              <a:ext uri="{FF2B5EF4-FFF2-40B4-BE49-F238E27FC236}">
                <a16:creationId xmlns:a16="http://schemas.microsoft.com/office/drawing/2014/main" id="{61792A59-6E8A-4CE2-A5AD-839B6580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557339"/>
            <a:ext cx="5688012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9484CD7A-245B-4034-AEC9-205EF01F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60351"/>
            <a:ext cx="9251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d-ID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Apa beda </a:t>
            </a:r>
            <a:r>
              <a:rPr lang="en-US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Mana</a:t>
            </a:r>
            <a:r>
              <a:rPr lang="id-ID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g</a:t>
            </a:r>
            <a:r>
              <a:rPr lang="en-US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e</a:t>
            </a: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r d</a:t>
            </a:r>
            <a:r>
              <a:rPr lang="id-ID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engan </a:t>
            </a:r>
            <a:r>
              <a:rPr lang="id-ID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leader</a:t>
            </a: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  <a:endParaRPr lang="en-GB" altLang="en-US" sz="4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32721-3D47-4591-88C8-5A797860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6" y="349251"/>
            <a:ext cx="4094163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Efisiensi (</a:t>
            </a:r>
            <a:r>
              <a:rPr lang="id-ID" sz="2800" b="1" i="1" dirty="0">
                <a:solidFill>
                  <a:srgbClr val="00FF00"/>
                </a:solidFill>
                <a:latin typeface="Calibri" pitchFamily="34" charset="0"/>
              </a:rPr>
              <a:t>do thing</a:t>
            </a:r>
            <a:r>
              <a:rPr lang="en-US" sz="2800" b="1" i="1" dirty="0">
                <a:solidFill>
                  <a:srgbClr val="00FF00"/>
                </a:solidFill>
                <a:latin typeface="Calibri" pitchFamily="34" charset="0"/>
              </a:rPr>
              <a:t>s</a:t>
            </a:r>
            <a:r>
              <a:rPr lang="id-ID" sz="2800" b="1" i="1" dirty="0">
                <a:solidFill>
                  <a:srgbClr val="00FF00"/>
                </a:solidFill>
                <a:latin typeface="Calibri" pitchFamily="34" charset="0"/>
              </a:rPr>
              <a:t> right</a:t>
            </a: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Tujuan 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dan 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sistem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T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aktis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Bagaimana? Kapan?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Berpikir jangka pendek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Struktur organisasi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Perintah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/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otoriter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Pemeliharaan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 &amp; 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      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Perbaikan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, status quo 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9BB70-44D6-49CC-B208-96F1324F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54013"/>
            <a:ext cx="4214812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Efektivts(</a:t>
            </a:r>
            <a:r>
              <a:rPr lang="id-ID" altLang="en-US" sz="2800" b="1" i="1" dirty="0">
                <a:solidFill>
                  <a:srgbClr val="FFFF00"/>
                </a:solidFill>
                <a:latin typeface="Calibri" panose="020F0502020204030204" pitchFamily="34" charset="0"/>
              </a:rPr>
              <a:t>Do the right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 things</a:t>
            </a:r>
            <a:endParaRPr lang="id-ID" altLang="en-US" sz="28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Visi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dan orang</a:t>
            </a: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Strategis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Apa? Mengapa?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Jangka panjang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Orang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Mem</a:t>
            </a: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bolehkan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demokratis</a:t>
            </a: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Pe</a:t>
            </a: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rubahan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&amp; </a:t>
            </a: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inovasi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, dan</a:t>
            </a:r>
            <a:endParaRPr lang="id-ID" alt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visi</a:t>
            </a:r>
            <a:endParaRPr lang="id-ID" alt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4AD0A1-71C5-400C-912C-58848F17A478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BA622-325E-4BCC-9598-FE2B87DD51DB}"/>
              </a:ext>
            </a:extLst>
          </p:cNvPr>
          <p:cNvCxnSpPr/>
          <p:nvPr/>
        </p:nvCxnSpPr>
        <p:spPr>
          <a:xfrm>
            <a:off x="1809750" y="857250"/>
            <a:ext cx="8358188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826B32-A43B-454B-860F-B3095872F185}"/>
              </a:ext>
            </a:extLst>
          </p:cNvPr>
          <p:cNvCxnSpPr/>
          <p:nvPr/>
        </p:nvCxnSpPr>
        <p:spPr>
          <a:xfrm>
            <a:off x="5595939" y="107156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6EC3B9-30FC-4D48-A056-C396F1DD46CE}"/>
              </a:ext>
            </a:extLst>
          </p:cNvPr>
          <p:cNvCxnSpPr/>
          <p:nvPr/>
        </p:nvCxnSpPr>
        <p:spPr>
          <a:xfrm>
            <a:off x="5641975" y="1998664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0E06F7-F26A-4B58-BDA9-A4382A2524C9}"/>
              </a:ext>
            </a:extLst>
          </p:cNvPr>
          <p:cNvCxnSpPr/>
          <p:nvPr/>
        </p:nvCxnSpPr>
        <p:spPr>
          <a:xfrm>
            <a:off x="5643564" y="2717800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5A47F4-FD96-4A8C-88FA-1E0FEEFB66C7}"/>
              </a:ext>
            </a:extLst>
          </p:cNvPr>
          <p:cNvCxnSpPr/>
          <p:nvPr/>
        </p:nvCxnSpPr>
        <p:spPr>
          <a:xfrm>
            <a:off x="5810250" y="3384550"/>
            <a:ext cx="6429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B8DE0D-5234-46F3-97C9-5A4168779F68}"/>
              </a:ext>
            </a:extLst>
          </p:cNvPr>
          <p:cNvCxnSpPr/>
          <p:nvPr/>
        </p:nvCxnSpPr>
        <p:spPr>
          <a:xfrm>
            <a:off x="5726114" y="4032250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CA0BEB-CD39-4BC5-B6CB-98F621C85819}"/>
              </a:ext>
            </a:extLst>
          </p:cNvPr>
          <p:cNvCxnSpPr/>
          <p:nvPr/>
        </p:nvCxnSpPr>
        <p:spPr>
          <a:xfrm>
            <a:off x="5673725" y="5264150"/>
            <a:ext cx="6429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6D25E3-65B0-4A43-8FE1-2AE7DD09635A}"/>
              </a:ext>
            </a:extLst>
          </p:cNvPr>
          <p:cNvCxnSpPr/>
          <p:nvPr/>
        </p:nvCxnSpPr>
        <p:spPr>
          <a:xfrm>
            <a:off x="5667375" y="5922964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97FD454-3067-4C02-B840-5925A4B06998}"/>
              </a:ext>
            </a:extLst>
          </p:cNvPr>
          <p:cNvSpPr/>
          <p:nvPr/>
        </p:nvSpPr>
        <p:spPr>
          <a:xfrm>
            <a:off x="1789083" y="-4631"/>
            <a:ext cx="3071834" cy="656634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3600" b="1" i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55B703-D6F6-44BE-9582-49B83A21098B}"/>
              </a:ext>
            </a:extLst>
          </p:cNvPr>
          <p:cNvSpPr/>
          <p:nvPr/>
        </p:nvSpPr>
        <p:spPr>
          <a:xfrm>
            <a:off x="6615897" y="-4632"/>
            <a:ext cx="2694617" cy="707886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000" b="1" i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F230B-2C48-40DF-92CC-666595A9A6F6}"/>
              </a:ext>
            </a:extLst>
          </p:cNvPr>
          <p:cNvCxnSpPr/>
          <p:nvPr/>
        </p:nvCxnSpPr>
        <p:spPr>
          <a:xfrm>
            <a:off x="5738814" y="4675189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E8C896-79B6-4565-84DF-3F2587CB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20713"/>
            <a:ext cx="4214812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9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Sukses dari pemeliharaan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10. 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Peniruan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Administrator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Pengawasan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3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Standar Operasi 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Prosedur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4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Konsistensi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5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Risiko dihindari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6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Kompromi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17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 Keputusan transaksional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18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 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Keputusan analitis</a:t>
            </a:r>
            <a:endParaRPr lang="id-ID" altLang="en-US" sz="2400" b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BD3D3-A904-47BD-80BB-0CCF003C2EDC}"/>
              </a:ext>
            </a:extLst>
          </p:cNvPr>
          <p:cNvSpPr txBox="1"/>
          <p:nvPr/>
        </p:nvSpPr>
        <p:spPr>
          <a:xfrm>
            <a:off x="6667501" y="620713"/>
            <a:ext cx="4214813" cy="557530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marL="450818" indent="-450818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Sukses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komitmen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Keaslian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Inovasi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Kepercayaan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persuasi</a:t>
            </a:r>
            <a:endParaRPr lang="id-ID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Kebijakan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Keluwesan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Risiko sebagai peluang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Menantang</a:t>
            </a:r>
            <a:endParaRPr lang="id-ID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Keputusan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transformasional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Keputusan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intuitif</a:t>
            </a:r>
            <a:endParaRPr lang="id-ID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8943A8-D91D-4FB1-BFB1-99141A4931B8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30DE3D-58D1-4178-8E39-023214EA4D9C}"/>
              </a:ext>
            </a:extLst>
          </p:cNvPr>
          <p:cNvCxnSpPr/>
          <p:nvPr/>
        </p:nvCxnSpPr>
        <p:spPr>
          <a:xfrm>
            <a:off x="1773239" y="812800"/>
            <a:ext cx="83597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471CC9-8A10-4653-8C06-AEDB326A607A}"/>
              </a:ext>
            </a:extLst>
          </p:cNvPr>
          <p:cNvCxnSpPr/>
          <p:nvPr/>
        </p:nvCxnSpPr>
        <p:spPr>
          <a:xfrm>
            <a:off x="5738814" y="1125538"/>
            <a:ext cx="642937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14C217-4E94-45C8-8F82-865AE6EE06D3}"/>
              </a:ext>
            </a:extLst>
          </p:cNvPr>
          <p:cNvCxnSpPr/>
          <p:nvPr/>
        </p:nvCxnSpPr>
        <p:spPr>
          <a:xfrm>
            <a:off x="5738814" y="170021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22FFA0-8AB0-4551-B9E6-FB232ECBE4A4}"/>
              </a:ext>
            </a:extLst>
          </p:cNvPr>
          <p:cNvCxnSpPr/>
          <p:nvPr/>
        </p:nvCxnSpPr>
        <p:spPr>
          <a:xfrm>
            <a:off x="5675314" y="2205039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E801EB-C9E7-4422-B423-D03D20AC2418}"/>
              </a:ext>
            </a:extLst>
          </p:cNvPr>
          <p:cNvCxnSpPr/>
          <p:nvPr/>
        </p:nvCxnSpPr>
        <p:spPr>
          <a:xfrm>
            <a:off x="5700714" y="2689225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F7C653-EEB7-4DE7-A939-8B42511BF73D}"/>
              </a:ext>
            </a:extLst>
          </p:cNvPr>
          <p:cNvCxnSpPr/>
          <p:nvPr/>
        </p:nvCxnSpPr>
        <p:spPr>
          <a:xfrm>
            <a:off x="5738813" y="3227389"/>
            <a:ext cx="64135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DD9763-FCEC-4374-A6BF-89442351E7B0}"/>
              </a:ext>
            </a:extLst>
          </p:cNvPr>
          <p:cNvCxnSpPr/>
          <p:nvPr/>
        </p:nvCxnSpPr>
        <p:spPr>
          <a:xfrm>
            <a:off x="5740400" y="3798889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8D7128-7074-466A-8277-568231067A2C}"/>
              </a:ext>
            </a:extLst>
          </p:cNvPr>
          <p:cNvCxnSpPr/>
          <p:nvPr/>
        </p:nvCxnSpPr>
        <p:spPr>
          <a:xfrm>
            <a:off x="5738813" y="4779964"/>
            <a:ext cx="64135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2FB21A9-403C-48D0-8F81-FC7C1C1CDD34}"/>
              </a:ext>
            </a:extLst>
          </p:cNvPr>
          <p:cNvSpPr/>
          <p:nvPr/>
        </p:nvSpPr>
        <p:spPr>
          <a:xfrm>
            <a:off x="1858922" y="1590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F4BF39-2652-4737-A0EA-19F9C3050C0C}"/>
              </a:ext>
            </a:extLst>
          </p:cNvPr>
          <p:cNvSpPr/>
          <p:nvPr/>
        </p:nvSpPr>
        <p:spPr>
          <a:xfrm>
            <a:off x="6238877" y="3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398DA-D0F5-4DBF-966D-64DF646B3902}"/>
              </a:ext>
            </a:extLst>
          </p:cNvPr>
          <p:cNvCxnSpPr/>
          <p:nvPr/>
        </p:nvCxnSpPr>
        <p:spPr>
          <a:xfrm>
            <a:off x="5730875" y="5451475"/>
            <a:ext cx="6429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E0F3D8-62F4-476B-A0C3-8631A0219D44}"/>
              </a:ext>
            </a:extLst>
          </p:cNvPr>
          <p:cNvCxnSpPr/>
          <p:nvPr/>
        </p:nvCxnSpPr>
        <p:spPr>
          <a:xfrm>
            <a:off x="5716589" y="604361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F546C1-45A9-4511-ADC1-6A5B937096C6}"/>
              </a:ext>
            </a:extLst>
          </p:cNvPr>
          <p:cNvCxnSpPr/>
          <p:nvPr/>
        </p:nvCxnSpPr>
        <p:spPr>
          <a:xfrm>
            <a:off x="5718175" y="4292600"/>
            <a:ext cx="64135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E1144B-4182-464D-990D-CE15A1E11804}"/>
              </a:ext>
            </a:extLst>
          </p:cNvPr>
          <p:cNvSpPr txBox="1"/>
          <p:nvPr/>
        </p:nvSpPr>
        <p:spPr>
          <a:xfrm>
            <a:off x="1738313" y="857250"/>
            <a:ext cx="4214812" cy="325755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19.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Memotivasi untuk </a:t>
            </a:r>
            <a:endParaRPr lang="en-US" sz="28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     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mencapai standar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20. 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Minta staf mematuhi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21.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Menekankan pd sistem   </a:t>
            </a:r>
          </a:p>
          <a:p>
            <a:pPr>
              <a:lnSpc>
                <a:spcPct val="150000"/>
              </a:lnSpc>
              <a:defRPr/>
            </a:pP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. Fokus pada struktur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4A148-3070-415A-BC22-67B74DD5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857250"/>
            <a:ext cx="42148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Menginsipirasi untuk berubah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Menginsip</a:t>
            </a:r>
            <a:r>
              <a:rPr lang="en-US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ir</a:t>
            </a: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asi staf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Menekankan p</a:t>
            </a:r>
            <a:r>
              <a:rPr lang="en-US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a</a:t>
            </a: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a</a:t>
            </a: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 filosofis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Fokus pada kultur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B54A5F-7913-49F3-A080-603156C843AF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87F0A-E7DC-494A-8B91-F7279D655BFB}"/>
              </a:ext>
            </a:extLst>
          </p:cNvPr>
          <p:cNvCxnSpPr/>
          <p:nvPr/>
        </p:nvCxnSpPr>
        <p:spPr>
          <a:xfrm>
            <a:off x="1809750" y="857250"/>
            <a:ext cx="83581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37F4F3-AB69-4A45-942D-9E972C1282CF}"/>
              </a:ext>
            </a:extLst>
          </p:cNvPr>
          <p:cNvCxnSpPr/>
          <p:nvPr/>
        </p:nvCxnSpPr>
        <p:spPr>
          <a:xfrm>
            <a:off x="5630864" y="126841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3E6F18-17A1-4101-A235-0B7355E9AB65}"/>
              </a:ext>
            </a:extLst>
          </p:cNvPr>
          <p:cNvCxnSpPr/>
          <p:nvPr/>
        </p:nvCxnSpPr>
        <p:spPr>
          <a:xfrm>
            <a:off x="5773739" y="2555875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2927E-5CB5-47A0-BDB4-2A2B5D0B0A7D}"/>
              </a:ext>
            </a:extLst>
          </p:cNvPr>
          <p:cNvCxnSpPr/>
          <p:nvPr/>
        </p:nvCxnSpPr>
        <p:spPr>
          <a:xfrm>
            <a:off x="5845175" y="3278189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2C9966E-60F1-4DAC-8F1E-EB81D39F71EF}"/>
              </a:ext>
            </a:extLst>
          </p:cNvPr>
          <p:cNvSpPr/>
          <p:nvPr/>
        </p:nvSpPr>
        <p:spPr>
          <a:xfrm>
            <a:off x="1881158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89413-2354-4C30-B5D4-0F7F2A46B330}"/>
              </a:ext>
            </a:extLst>
          </p:cNvPr>
          <p:cNvSpPr/>
          <p:nvPr/>
        </p:nvSpPr>
        <p:spPr>
          <a:xfrm>
            <a:off x="6238877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20E9BA-8281-4805-BC0E-0589759314BD}"/>
              </a:ext>
            </a:extLst>
          </p:cNvPr>
          <p:cNvCxnSpPr/>
          <p:nvPr/>
        </p:nvCxnSpPr>
        <p:spPr>
          <a:xfrm>
            <a:off x="5794375" y="3868739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5FA975-1DF9-4BBF-9845-74936B29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857250"/>
            <a:ext cx="4214813" cy="5195888"/>
          </a:xfrm>
          <a:prstGeom prst="rect">
            <a:avLst/>
          </a:prstGeom>
          <a:noFill/>
          <a:ln>
            <a:noFill/>
          </a:ln>
        </p:spPr>
        <p:txBody>
          <a:bodyPr lIns="91433" tIns="45717" rIns="91433" bIns="45717">
            <a:spAutoFit/>
          </a:bodyPr>
          <a:lstStyle>
            <a:lvl1pPr marL="627063" indent="-627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23. 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Bekerja dengan aturan 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24. 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Posisi ditugaskan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25.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Tidak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d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apat menjadi </a:t>
            </a:r>
            <a:r>
              <a:rPr lang="id-ID" sz="2800" b="1" i="1" dirty="0">
                <a:solidFill>
                  <a:srgbClr val="FF0000"/>
                </a:solidFill>
                <a:latin typeface="Calibri" pitchFamily="34" charset="0"/>
              </a:rPr>
              <a:t>leader</a:t>
            </a:r>
            <a:r>
              <a:rPr lang="en-US" sz="2800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(Chance, 2009: 102)</a:t>
            </a:r>
            <a:endParaRPr lang="id-ID" sz="2800" b="1" i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26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. Melakukan yg perlu 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       dilakukan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D519E-FDF9-4EF3-AA46-0DC7EEC7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857250"/>
            <a:ext cx="4214812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Ingin b</a:t>
            </a: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ekerja di luar aturan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Mengambil inisiatif untuk memimpin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D</a:t>
            </a: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apat menjadi </a:t>
            </a:r>
            <a:r>
              <a:rPr lang="id-ID" altLang="en-US" sz="2800" b="1" i="1">
                <a:solidFill>
                  <a:prstClr val="black"/>
                </a:solidFill>
                <a:latin typeface="Calibri" panose="020F0502020204030204" pitchFamily="34" charset="0"/>
              </a:rPr>
              <a:t>manajer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US" altLang="en-US" sz="2800" b="1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Menginginkan melakukan yang perlu dilakukan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9071A-902F-46D0-9CAC-FC2A7E82D721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91CA47-7D04-41C6-9521-9311DE3D1165}"/>
              </a:ext>
            </a:extLst>
          </p:cNvPr>
          <p:cNvCxnSpPr/>
          <p:nvPr/>
        </p:nvCxnSpPr>
        <p:spPr>
          <a:xfrm>
            <a:off x="1809750" y="857250"/>
            <a:ext cx="83581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68EF6B-8061-41AD-89F5-8719815804DD}"/>
              </a:ext>
            </a:extLst>
          </p:cNvPr>
          <p:cNvCxnSpPr/>
          <p:nvPr/>
        </p:nvCxnSpPr>
        <p:spPr>
          <a:xfrm>
            <a:off x="5738814" y="1284289"/>
            <a:ext cx="642937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85ABDD-9C0F-4914-84F6-6055947E6038}"/>
              </a:ext>
            </a:extLst>
          </p:cNvPr>
          <p:cNvCxnSpPr/>
          <p:nvPr/>
        </p:nvCxnSpPr>
        <p:spPr>
          <a:xfrm>
            <a:off x="5700714" y="3232150"/>
            <a:ext cx="64293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EDA040-D594-463E-9BA8-1C29E0BA7104}"/>
              </a:ext>
            </a:extLst>
          </p:cNvPr>
          <p:cNvCxnSpPr/>
          <p:nvPr/>
        </p:nvCxnSpPr>
        <p:spPr>
          <a:xfrm>
            <a:off x="5697539" y="5178425"/>
            <a:ext cx="64293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22948B2-0BFE-4839-816E-466585C23FD9}"/>
              </a:ext>
            </a:extLst>
          </p:cNvPr>
          <p:cNvSpPr/>
          <p:nvPr/>
        </p:nvSpPr>
        <p:spPr>
          <a:xfrm>
            <a:off x="1881158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17B97-6DB3-46B8-9097-AE4A12B32BC6}"/>
              </a:ext>
            </a:extLst>
          </p:cNvPr>
          <p:cNvSpPr/>
          <p:nvPr/>
        </p:nvSpPr>
        <p:spPr>
          <a:xfrm>
            <a:off x="6238877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C70D09-A2A8-44F5-908B-7083C594547A}"/>
              </a:ext>
            </a:extLst>
          </p:cNvPr>
          <p:cNvCxnSpPr/>
          <p:nvPr/>
        </p:nvCxnSpPr>
        <p:spPr>
          <a:xfrm>
            <a:off x="5629275" y="1900239"/>
            <a:ext cx="64293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>
            <a:extLst>
              <a:ext uri="{FF2B5EF4-FFF2-40B4-BE49-F238E27FC236}">
                <a16:creationId xmlns:a16="http://schemas.microsoft.com/office/drawing/2014/main" id="{8566E89B-23BB-4685-A3A8-9326FFD4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88913"/>
            <a:ext cx="2303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MANAJER</a:t>
            </a:r>
          </a:p>
        </p:txBody>
      </p:sp>
      <p:sp>
        <p:nvSpPr>
          <p:cNvPr id="41987" name="TextBox 5">
            <a:extLst>
              <a:ext uri="{FF2B5EF4-FFF2-40B4-BE49-F238E27FC236}">
                <a16:creationId xmlns:a16="http://schemas.microsoft.com/office/drawing/2014/main" id="{89139C18-DB40-405F-8D32-D3DB24C3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188913"/>
            <a:ext cx="2520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LEADER</a:t>
            </a:r>
          </a:p>
        </p:txBody>
      </p:sp>
      <p:sp>
        <p:nvSpPr>
          <p:cNvPr id="41988" name="TextBox 8">
            <a:extLst>
              <a:ext uri="{FF2B5EF4-FFF2-40B4-BE49-F238E27FC236}">
                <a16:creationId xmlns:a16="http://schemas.microsoft.com/office/drawing/2014/main" id="{3FA0C604-8373-4DC3-A113-AFE4F54F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431926"/>
            <a:ext cx="4160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27. Kekuatan pd jabatan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    kewenangan</a:t>
            </a:r>
          </a:p>
        </p:txBody>
      </p:sp>
      <p:sp>
        <p:nvSpPr>
          <p:cNvPr id="41989" name="TextBox 10">
            <a:extLst>
              <a:ext uri="{FF2B5EF4-FFF2-40B4-BE49-F238E27FC236}">
                <a16:creationId xmlns:a16="http://schemas.microsoft.com/office/drawing/2014/main" id="{1D560829-6C13-4A9F-95B8-AC619F1C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392238"/>
            <a:ext cx="41592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Kekuatan pada pribadi </a:t>
            </a:r>
          </a:p>
        </p:txBody>
      </p:sp>
      <p:sp>
        <p:nvSpPr>
          <p:cNvPr id="41990" name="TextBox 19">
            <a:extLst>
              <a:ext uri="{FF2B5EF4-FFF2-40B4-BE49-F238E27FC236}">
                <a16:creationId xmlns:a16="http://schemas.microsoft.com/office/drawing/2014/main" id="{315B2D73-5454-41C7-A941-7ABAE0E0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90775"/>
            <a:ext cx="41608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28. Mencapai standar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     kinerja</a:t>
            </a:r>
          </a:p>
        </p:txBody>
      </p:sp>
      <p:sp>
        <p:nvSpPr>
          <p:cNvPr id="41991" name="TextBox 20">
            <a:extLst>
              <a:ext uri="{FF2B5EF4-FFF2-40B4-BE49-F238E27FC236}">
                <a16:creationId xmlns:a16="http://schemas.microsoft.com/office/drawing/2014/main" id="{6E582A3F-5988-421A-9C53-CB10E448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270125"/>
            <a:ext cx="4159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Mencapai standar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keunggulan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8B39A6-B289-460F-92AE-22687B088051}"/>
              </a:ext>
            </a:extLst>
          </p:cNvPr>
          <p:cNvSpPr/>
          <p:nvPr/>
        </p:nvSpPr>
        <p:spPr>
          <a:xfrm>
            <a:off x="5692775" y="1598614"/>
            <a:ext cx="977900" cy="242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FF49791-826B-4972-8915-E4A6B560F737}"/>
              </a:ext>
            </a:extLst>
          </p:cNvPr>
          <p:cNvSpPr/>
          <p:nvPr/>
        </p:nvSpPr>
        <p:spPr>
          <a:xfrm>
            <a:off x="5645150" y="2503488"/>
            <a:ext cx="977900" cy="241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994" name="TextBox 30">
            <a:extLst>
              <a:ext uri="{FF2B5EF4-FFF2-40B4-BE49-F238E27FC236}">
                <a16:creationId xmlns:a16="http://schemas.microsoft.com/office/drawing/2014/main" id="{C78EE039-83A4-42C0-9BFE-993FCB69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3302001"/>
            <a:ext cx="415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29. Bekerja untuk ketaatan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A31939A-45A9-4E56-B7DA-13DAABC405DD}"/>
              </a:ext>
            </a:extLst>
          </p:cNvPr>
          <p:cNvSpPr/>
          <p:nvPr/>
        </p:nvSpPr>
        <p:spPr>
          <a:xfrm>
            <a:off x="5692775" y="3509964"/>
            <a:ext cx="979488" cy="242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996" name="TextBox 34">
            <a:extLst>
              <a:ext uri="{FF2B5EF4-FFF2-40B4-BE49-F238E27FC236}">
                <a16:creationId xmlns:a16="http://schemas.microsoft.com/office/drawing/2014/main" id="{47143900-2BF4-4F07-8AF1-C2342540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3379788"/>
            <a:ext cx="41592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Bekerja untuk komitmen</a:t>
            </a:r>
          </a:p>
        </p:txBody>
      </p:sp>
      <p:sp>
        <p:nvSpPr>
          <p:cNvPr id="41997" name="TextBox 36">
            <a:extLst>
              <a:ext uri="{FF2B5EF4-FFF2-40B4-BE49-F238E27FC236}">
                <a16:creationId xmlns:a16="http://schemas.microsoft.com/office/drawing/2014/main" id="{E0590C9D-0524-46CF-9AC8-BA11947B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6364288"/>
            <a:ext cx="415925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04571D49-2A6D-4E54-9F4E-8E5464110D6F}"/>
              </a:ext>
            </a:extLst>
          </p:cNvPr>
          <p:cNvSpPr/>
          <p:nvPr/>
        </p:nvSpPr>
        <p:spPr>
          <a:xfrm>
            <a:off x="5691189" y="4192589"/>
            <a:ext cx="979487" cy="242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999" name="TextBox 30">
            <a:extLst>
              <a:ext uri="{FF2B5EF4-FFF2-40B4-BE49-F238E27FC236}">
                <a16:creationId xmlns:a16="http://schemas.microsoft.com/office/drawing/2014/main" id="{B175142F-CB39-4353-82B0-8715362D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3959226"/>
            <a:ext cx="4159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</a:t>
            </a:r>
            <a:r>
              <a:rPr lang="id-ID" altLang="en-US" sz="2400" b="1">
                <a:solidFill>
                  <a:prstClr val="black"/>
                </a:solidFill>
              </a:rPr>
              <a:t>  </a:t>
            </a:r>
            <a:r>
              <a:rPr lang="en-US" altLang="en-US" sz="2400" b="1">
                <a:solidFill>
                  <a:prstClr val="black"/>
                </a:solidFill>
              </a:rPr>
              <a:t>30. Be</a:t>
            </a:r>
            <a:r>
              <a:rPr lang="id-ID" altLang="en-US" sz="2400" b="1">
                <a:solidFill>
                  <a:prstClr val="black"/>
                </a:solidFill>
              </a:rPr>
              <a:t>pikir </a:t>
            </a:r>
            <a:r>
              <a:rPr lang="id-ID" altLang="en-US" sz="2400" b="1" i="1">
                <a:solidFill>
                  <a:prstClr val="black"/>
                </a:solidFill>
              </a:rPr>
              <a:t>naturally</a:t>
            </a:r>
            <a:endParaRPr lang="en-US" altLang="en-US" sz="2400" b="1" i="1">
              <a:solidFill>
                <a:prstClr val="black"/>
              </a:solidFill>
            </a:endParaRPr>
          </a:p>
        </p:txBody>
      </p:sp>
      <p:sp>
        <p:nvSpPr>
          <p:cNvPr id="42000" name="TextBox 34">
            <a:extLst>
              <a:ext uri="{FF2B5EF4-FFF2-40B4-BE49-F238E27FC236}">
                <a16:creationId xmlns:a16="http://schemas.microsoft.com/office/drawing/2014/main" id="{665A6C71-544F-4097-8AF2-6394B741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4079876"/>
            <a:ext cx="4159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Be</a:t>
            </a:r>
            <a:r>
              <a:rPr lang="id-ID" altLang="en-US" sz="2400" b="1">
                <a:solidFill>
                  <a:prstClr val="black"/>
                </a:solidFill>
              </a:rPr>
              <a:t>rpikir </a:t>
            </a:r>
            <a:r>
              <a:rPr lang="id-ID" altLang="en-US" sz="2400" b="1" i="1">
                <a:solidFill>
                  <a:prstClr val="black"/>
                </a:solidFill>
              </a:rPr>
              <a:t>radically</a:t>
            </a:r>
            <a:endParaRPr lang="en-US" altLang="en-US" sz="2400" b="1" i="1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588765D3-5A31-4627-86A2-FFE911FE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706438"/>
          </a:xfrm>
        </p:spPr>
        <p:txBody>
          <a:bodyPr/>
          <a:lstStyle/>
          <a:p>
            <a:pPr algn="l"/>
            <a:r>
              <a:rPr lang="id-ID" altLang="en-US" i="1"/>
              <a:t>Manager                             Leader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B1649922-F376-46C1-9D65-3429CE88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5175"/>
            <a:ext cx="9144000" cy="2159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31</a:t>
            </a:r>
            <a:r>
              <a:rPr lang="id-ID" altLang="en-US"/>
              <a:t>. </a:t>
            </a:r>
            <a:r>
              <a:rPr lang="en-US" altLang="en-US"/>
              <a:t>Menerima        </a:t>
            </a:r>
            <a:r>
              <a:rPr lang="id-ID" altLang="en-US" i="1"/>
              <a:t>                           </a:t>
            </a:r>
            <a:r>
              <a:rPr lang="en-US" altLang="en-US"/>
              <a:t>Memberi layanan</a:t>
            </a:r>
            <a:r>
              <a:rPr lang="id-ID" altLang="en-US" i="1"/>
              <a:t> </a:t>
            </a:r>
          </a:p>
          <a:p>
            <a:pPr marL="0" indent="0">
              <a:buNone/>
            </a:pPr>
            <a:r>
              <a:rPr lang="id-ID" altLang="en-US" i="1"/>
              <a:t>       </a:t>
            </a:r>
            <a:r>
              <a:rPr lang="en-US" altLang="en-US"/>
              <a:t>layanan dari</a:t>
            </a:r>
            <a:r>
              <a:rPr lang="id-ID" altLang="en-US" i="1"/>
              <a:t>                         </a:t>
            </a:r>
            <a:r>
              <a:rPr lang="en-US" altLang="en-US" i="1"/>
              <a:t>      </a:t>
            </a:r>
            <a:r>
              <a:rPr lang="en-US" altLang="en-US"/>
              <a:t>kepada pekerjanya</a:t>
            </a:r>
            <a:endParaRPr lang="id-ID" altLang="en-US" i="1"/>
          </a:p>
          <a:p>
            <a:pPr marL="0" indent="0">
              <a:buNone/>
            </a:pPr>
            <a:r>
              <a:rPr lang="id-ID" altLang="en-US" i="1"/>
              <a:t>       </a:t>
            </a:r>
            <a:r>
              <a:rPr lang="en-US" altLang="en-US"/>
              <a:t>pekerjanya</a:t>
            </a:r>
            <a:r>
              <a:rPr lang="id-ID" altLang="en-US" i="1"/>
              <a:t>                            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035EADFA-9998-420A-89BB-1D2720F41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2908300"/>
            <a:ext cx="4476019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Menghasilkan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pekerja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mengingin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kan</a:t>
            </a: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>
                <a:solidFill>
                  <a:prstClr val="black"/>
                </a:solidFill>
              </a:rPr>
              <a:t>sesuatu</a:t>
            </a:r>
            <a:r>
              <a:rPr lang="en-US" altLang="en-US" sz="3600" dirty="0">
                <a:solidFill>
                  <a:prstClr val="black"/>
                </a:solidFill>
              </a:rPr>
              <a:t>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   </a:t>
            </a:r>
            <a:r>
              <a:rPr lang="en-US" altLang="en-US" sz="3600" dirty="0" err="1">
                <a:solidFill>
                  <a:prstClr val="black"/>
                </a:solidFill>
              </a:rPr>
              <a:t>dibutuhkan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untuk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   </a:t>
            </a:r>
            <a:r>
              <a:rPr lang="en-US" altLang="en-US" sz="3600" dirty="0" err="1">
                <a:solidFill>
                  <a:prstClr val="black"/>
                </a:solidFill>
              </a:rPr>
              <a:t>dilakukan</a:t>
            </a:r>
            <a:endParaRPr lang="id-ID" altLang="en-US" sz="3600" dirty="0">
              <a:solidFill>
                <a:prstClr val="black"/>
              </a:solidFill>
            </a:endParaRPr>
          </a:p>
        </p:txBody>
      </p:sp>
      <p:sp>
        <p:nvSpPr>
          <p:cNvPr id="44037" name="TextBox 3">
            <a:extLst>
              <a:ext uri="{FF2B5EF4-FFF2-40B4-BE49-F238E27FC236}">
                <a16:creationId xmlns:a16="http://schemas.microsoft.com/office/drawing/2014/main" id="{52DF84AA-29E7-4046-BB67-1768790A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9" y="2908301"/>
            <a:ext cx="4467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32. Menghasilkan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      pekerja melakukan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      sesuatu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</a:rPr>
              <a:t>     dibutuhkan untuk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</a:rPr>
              <a:t>     dilakukan </a:t>
            </a:r>
            <a:endParaRPr lang="id-ID" altLang="en-US" sz="36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FD6DB1-55D8-478F-BC73-A59118393FF7}"/>
              </a:ext>
            </a:extLst>
          </p:cNvPr>
          <p:cNvSpPr txBox="1">
            <a:spLocks/>
          </p:cNvSpPr>
          <p:nvPr/>
        </p:nvSpPr>
        <p:spPr>
          <a:xfrm>
            <a:off x="178633" y="-167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Orang yang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memimpin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4649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Setiap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manusia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pemimpin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setiap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178633" y="111574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pemimpin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diminta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pertanggungjawabannya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68574" y="191078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adalah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urusan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semua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orang.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178633" y="27335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perkuatlah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223604" y="350899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Anda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karena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memenangkan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persaingan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223604" y="435132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Anda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harus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memiliki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kuat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248317" y="532750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Seperti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tuntutan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keterampilan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Abad 21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A3FD-E172-4A66-92BC-0BEEDA41D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14"/>
            <a:ext cx="9144000" cy="966787"/>
          </a:xfrm>
        </p:spPr>
        <p:txBody>
          <a:bodyPr/>
          <a:lstStyle/>
          <a:p>
            <a:pPr algn="l" eaLnBrk="1" hangingPunct="1"/>
            <a:r>
              <a:rPr lang="id-ID" altLang="en-US" sz="4000" b="1">
                <a:solidFill>
                  <a:srgbClr val="FF0000"/>
                </a:solidFill>
              </a:rPr>
              <a:t>Perbedaan Manajemen dg </a:t>
            </a:r>
            <a:r>
              <a:rPr lang="id-ID" altLang="en-US" sz="4000" b="1"/>
              <a:t>Kepemimpinan</a:t>
            </a:r>
            <a:r>
              <a:rPr lang="id-ID" alt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C99073-1F0F-4867-A2D9-435116E76580}"/>
              </a:ext>
            </a:extLst>
          </p:cNvPr>
          <p:cNvSpPr txBox="1">
            <a:spLocks/>
          </p:cNvSpPr>
          <p:nvPr/>
        </p:nvSpPr>
        <p:spPr bwMode="auto">
          <a:xfrm>
            <a:off x="1479550" y="39688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4000" b="1">
                <a:solidFill>
                  <a:srgbClr val="FF0000"/>
                </a:solidFill>
              </a:rPr>
              <a:t>Perbedaan Manajemen dg </a:t>
            </a:r>
            <a:r>
              <a:rPr lang="id-ID" altLang="en-US" sz="4000" b="1">
                <a:solidFill>
                  <a:srgbClr val="000000"/>
                </a:solidFill>
              </a:rPr>
              <a:t>Kepemimpinan</a:t>
            </a:r>
            <a:r>
              <a:rPr lang="id-ID" alt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276" name="TextBox 9">
            <a:extLst>
              <a:ext uri="{FF2B5EF4-FFF2-40B4-BE49-F238E27FC236}">
                <a16:creationId xmlns:a16="http://schemas.microsoft.com/office/drawing/2014/main" id="{29007AF8-AA70-4F41-AA71-F697F780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1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4277" name="TextBox 10">
            <a:extLst>
              <a:ext uri="{FF2B5EF4-FFF2-40B4-BE49-F238E27FC236}">
                <a16:creationId xmlns:a16="http://schemas.microsoft.com/office/drawing/2014/main" id="{5AD6BF37-73F4-438D-ABB0-A97C514A2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838201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49018A-4BF2-4977-A2E9-93DBE59A15CC}"/>
              </a:ext>
            </a:extLst>
          </p:cNvPr>
          <p:cNvCxnSpPr>
            <a:stCxn id="2" idx="2"/>
          </p:cNvCxnSpPr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5F1472-16B2-4BD8-89DD-B7EA2AFA203C}"/>
              </a:ext>
            </a:extLst>
          </p:cNvPr>
          <p:cNvCxnSpPr/>
          <p:nvPr/>
        </p:nvCxnSpPr>
        <p:spPr>
          <a:xfrm>
            <a:off x="1524000" y="1484313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E2B2EC-19FA-4F89-A1AC-3238ED7FEAE0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9">
            <a:extLst>
              <a:ext uri="{FF2B5EF4-FFF2-40B4-BE49-F238E27FC236}">
                <a16:creationId xmlns:a16="http://schemas.microsoft.com/office/drawing/2014/main" id="{85D98B85-24BE-4489-8DEB-FFCDD1F5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511301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1. Menghasilkan kete- </a:t>
            </a:r>
          </a:p>
        </p:txBody>
      </p:sp>
      <p:sp>
        <p:nvSpPr>
          <p:cNvPr id="54282" name="TextBox 20">
            <a:extLst>
              <a:ext uri="{FF2B5EF4-FFF2-40B4-BE49-F238E27FC236}">
                <a16:creationId xmlns:a16="http://schemas.microsoft.com/office/drawing/2014/main" id="{7C45769E-7765-468C-8003-56B04029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70088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raturan &amp; konsis- </a:t>
            </a:r>
          </a:p>
        </p:txBody>
      </p:sp>
      <p:sp>
        <p:nvSpPr>
          <p:cNvPr id="54283" name="TextBox 21">
            <a:extLst>
              <a:ext uri="{FF2B5EF4-FFF2-40B4-BE49-F238E27FC236}">
                <a16:creationId xmlns:a16="http://schemas.microsoft.com/office/drawing/2014/main" id="{953CF5DB-1F67-443C-A567-0A2DB4E8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240347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tensi (</a:t>
            </a:r>
            <a:r>
              <a:rPr lang="id-ID" altLang="en-US" sz="3600" b="1" i="1">
                <a:solidFill>
                  <a:srgbClr val="FF0000"/>
                </a:solidFill>
              </a:rPr>
              <a:t>status quo</a:t>
            </a:r>
            <a:r>
              <a:rPr lang="id-ID" altLang="en-US" sz="36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4284" name="TextBox 22">
            <a:extLst>
              <a:ext uri="{FF2B5EF4-FFF2-40B4-BE49-F238E27FC236}">
                <a16:creationId xmlns:a16="http://schemas.microsoft.com/office/drawing/2014/main" id="{DCDF34AB-C3FF-4179-A45D-5B73CB75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530351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Menghasilkan peru-</a:t>
            </a:r>
          </a:p>
        </p:txBody>
      </p:sp>
      <p:sp>
        <p:nvSpPr>
          <p:cNvPr id="54285" name="TextBox 23">
            <a:extLst>
              <a:ext uri="{FF2B5EF4-FFF2-40B4-BE49-F238E27FC236}">
                <a16:creationId xmlns:a16="http://schemas.microsoft.com/office/drawing/2014/main" id="{9520F5E5-AB4D-44D0-B6CC-166D9C75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970088"/>
            <a:ext cx="431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bahan &amp; dinamis</a:t>
            </a:r>
          </a:p>
        </p:txBody>
      </p:sp>
      <p:sp>
        <p:nvSpPr>
          <p:cNvPr id="54286" name="TextBox 24">
            <a:extLst>
              <a:ext uri="{FF2B5EF4-FFF2-40B4-BE49-F238E27FC236}">
                <a16:creationId xmlns:a16="http://schemas.microsoft.com/office/drawing/2014/main" id="{27BF6E8C-6A39-4764-9D26-0DEE5F76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85115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2. Merencanakan &amp;</a:t>
            </a:r>
          </a:p>
        </p:txBody>
      </p:sp>
      <p:sp>
        <p:nvSpPr>
          <p:cNvPr id="54287" name="TextBox 25">
            <a:extLst>
              <a:ext uri="{FF2B5EF4-FFF2-40B4-BE49-F238E27FC236}">
                <a16:creationId xmlns:a16="http://schemas.microsoft.com/office/drawing/2014/main" id="{EEC35387-756F-4DA3-B1E6-1E6A8D2E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membelanjakan</a:t>
            </a:r>
          </a:p>
        </p:txBody>
      </p:sp>
      <p:sp>
        <p:nvSpPr>
          <p:cNvPr id="54288" name="TextBox 26">
            <a:extLst>
              <a:ext uri="{FF2B5EF4-FFF2-40B4-BE49-F238E27FC236}">
                <a16:creationId xmlns:a16="http://schemas.microsoft.com/office/drawing/2014/main" id="{D2663250-ED1E-4C29-A113-2FFF3EB9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a. Menetapkan </a:t>
            </a:r>
          </a:p>
        </p:txBody>
      </p:sp>
      <p:sp>
        <p:nvSpPr>
          <p:cNvPr id="54289" name="TextBox 27">
            <a:extLst>
              <a:ext uri="{FF2B5EF4-FFF2-40B4-BE49-F238E27FC236}">
                <a16:creationId xmlns:a16="http://schemas.microsoft.com/office/drawing/2014/main" id="{1C6DD583-02BB-4C19-BDDA-273E0934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agenda </a:t>
            </a:r>
          </a:p>
        </p:txBody>
      </p:sp>
      <p:sp>
        <p:nvSpPr>
          <p:cNvPr id="54290" name="TextBox 28">
            <a:extLst>
              <a:ext uri="{FF2B5EF4-FFF2-40B4-BE49-F238E27FC236}">
                <a16:creationId xmlns:a16="http://schemas.microsoft.com/office/drawing/2014/main" id="{5885B712-6A19-4F80-888B-3FDA64F3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7688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b. Menentukan </a:t>
            </a:r>
          </a:p>
        </p:txBody>
      </p:sp>
      <p:sp>
        <p:nvSpPr>
          <p:cNvPr id="54291" name="TextBox 29">
            <a:extLst>
              <a:ext uri="{FF2B5EF4-FFF2-40B4-BE49-F238E27FC236}">
                <a16:creationId xmlns:a16="http://schemas.microsoft.com/office/drawing/2014/main" id="{69BED166-F87B-42FB-BFA4-7E58652D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jadwal </a:t>
            </a:r>
          </a:p>
        </p:txBody>
      </p:sp>
      <p:sp>
        <p:nvSpPr>
          <p:cNvPr id="54292" name="TextBox 30">
            <a:extLst>
              <a:ext uri="{FF2B5EF4-FFF2-40B4-BE49-F238E27FC236}">
                <a16:creationId xmlns:a16="http://schemas.microsoft.com/office/drawing/2014/main" id="{F6C4FAB4-A25C-4AFC-9FB6-E2D664D9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c. Mengalokasikan   </a:t>
            </a:r>
          </a:p>
        </p:txBody>
      </p:sp>
      <p:sp>
        <p:nvSpPr>
          <p:cNvPr id="54293" name="TextBox 31">
            <a:extLst>
              <a:ext uri="{FF2B5EF4-FFF2-40B4-BE49-F238E27FC236}">
                <a16:creationId xmlns:a16="http://schemas.microsoft.com/office/drawing/2014/main" id="{A22316B8-EBCB-4E87-BDC4-B181E105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SDO   </a:t>
            </a:r>
          </a:p>
        </p:txBody>
      </p:sp>
      <p:sp>
        <p:nvSpPr>
          <p:cNvPr id="54294" name="TextBox 32">
            <a:extLst>
              <a:ext uri="{FF2B5EF4-FFF2-40B4-BE49-F238E27FC236}">
                <a16:creationId xmlns:a16="http://schemas.microsoft.com/office/drawing/2014/main" id="{D28DE09C-42C7-4F86-A6DE-0DE720CA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2836863"/>
            <a:ext cx="446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Menentukan arah</a:t>
            </a:r>
          </a:p>
        </p:txBody>
      </p:sp>
      <p:sp>
        <p:nvSpPr>
          <p:cNvPr id="54295" name="TextBox 33">
            <a:extLst>
              <a:ext uri="{FF2B5EF4-FFF2-40B4-BE49-F238E27FC236}">
                <a16:creationId xmlns:a16="http://schemas.microsoft.com/office/drawing/2014/main" id="{BBB8E770-54EC-47AF-B071-E42BBA61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82976"/>
            <a:ext cx="446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Menciptakan visi</a:t>
            </a:r>
          </a:p>
        </p:txBody>
      </p:sp>
      <p:sp>
        <p:nvSpPr>
          <p:cNvPr id="54296" name="TextBox 34">
            <a:extLst>
              <a:ext uri="{FF2B5EF4-FFF2-40B4-BE49-F238E27FC236}">
                <a16:creationId xmlns:a16="http://schemas.microsoft.com/office/drawing/2014/main" id="{83BE41D2-EAED-497C-AF6E-3D91178D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4" y="41021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Menjelaskan gam-</a:t>
            </a:r>
          </a:p>
        </p:txBody>
      </p:sp>
      <p:sp>
        <p:nvSpPr>
          <p:cNvPr id="54297" name="TextBox 35">
            <a:extLst>
              <a:ext uri="{FF2B5EF4-FFF2-40B4-BE49-F238E27FC236}">
                <a16:creationId xmlns:a16="http://schemas.microsoft.com/office/drawing/2014/main" id="{81D522FB-C642-4663-86A2-3FD00432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4676775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baran menyeluruh</a:t>
            </a:r>
          </a:p>
        </p:txBody>
      </p:sp>
      <p:sp>
        <p:nvSpPr>
          <p:cNvPr id="54298" name="TextBox 36">
            <a:extLst>
              <a:ext uri="{FF2B5EF4-FFF2-40B4-BE49-F238E27FC236}">
                <a16:creationId xmlns:a16="http://schemas.microsoft.com/office/drawing/2014/main" id="{B2D4159A-A365-4833-9A7D-A8D1368B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340350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c. Menentukan    </a:t>
            </a:r>
          </a:p>
        </p:txBody>
      </p:sp>
      <p:sp>
        <p:nvSpPr>
          <p:cNvPr id="54299" name="TextBox 37">
            <a:extLst>
              <a:ext uri="{FF2B5EF4-FFF2-40B4-BE49-F238E27FC236}">
                <a16:creationId xmlns:a16="http://schemas.microsoft.com/office/drawing/2014/main" id="{2A5AF035-7CCA-4C5A-BA06-A1629624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9610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strategi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9">
            <a:extLst>
              <a:ext uri="{FF2B5EF4-FFF2-40B4-BE49-F238E27FC236}">
                <a16:creationId xmlns:a16="http://schemas.microsoft.com/office/drawing/2014/main" id="{8EACB0D9-9780-4F24-8D56-E1AA725C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5299" name="TextBox 10">
            <a:extLst>
              <a:ext uri="{FF2B5EF4-FFF2-40B4-BE49-F238E27FC236}">
                <a16:creationId xmlns:a16="http://schemas.microsoft.com/office/drawing/2014/main" id="{09E62CD5-CC56-4048-8F3D-27DC3D63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8A72D8-3F61-4071-A099-9A16CC23E085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6093FB-B375-45EA-9510-FF454CE998E1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6E2DD8-3C23-457D-A946-8F8DFDF1600F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extBox 19">
            <a:extLst>
              <a:ext uri="{FF2B5EF4-FFF2-40B4-BE49-F238E27FC236}">
                <a16:creationId xmlns:a16="http://schemas.microsoft.com/office/drawing/2014/main" id="{EB65A89F-EC92-4FF2-8126-648A7EE5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3. Mengorganisasikan </a:t>
            </a:r>
          </a:p>
        </p:txBody>
      </p:sp>
      <p:sp>
        <p:nvSpPr>
          <p:cNvPr id="55304" name="TextBox 20">
            <a:extLst>
              <a:ext uri="{FF2B5EF4-FFF2-40B4-BE49-F238E27FC236}">
                <a16:creationId xmlns:a16="http://schemas.microsoft.com/office/drawing/2014/main" id="{2C22AD2F-3510-4120-8A73-DCAC7FC7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&amp; mengangkat </a:t>
            </a:r>
          </a:p>
        </p:txBody>
      </p:sp>
      <p:sp>
        <p:nvSpPr>
          <p:cNvPr id="55305" name="TextBox 21">
            <a:extLst>
              <a:ext uri="{FF2B5EF4-FFF2-40B4-BE49-F238E27FC236}">
                <a16:creationId xmlns:a16="http://schemas.microsoft.com/office/drawing/2014/main" id="{E6ADBD77-15E2-4BD5-B2F6-F0299762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karyawan</a:t>
            </a:r>
          </a:p>
        </p:txBody>
      </p:sp>
      <p:sp>
        <p:nvSpPr>
          <p:cNvPr id="55306" name="TextBox 22">
            <a:extLst>
              <a:ext uri="{FF2B5EF4-FFF2-40B4-BE49-F238E27FC236}">
                <a16:creationId xmlns:a16="http://schemas.microsoft.com/office/drawing/2014/main" id="{DED12BEF-51AA-4C9B-880F-113560DF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158876"/>
            <a:ext cx="447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Mengarahkan karya-</a:t>
            </a:r>
          </a:p>
        </p:txBody>
      </p:sp>
      <p:sp>
        <p:nvSpPr>
          <p:cNvPr id="55307" name="TextBox 23">
            <a:extLst>
              <a:ext uri="{FF2B5EF4-FFF2-40B4-BE49-F238E27FC236}">
                <a16:creationId xmlns:a16="http://schemas.microsoft.com/office/drawing/2014/main" id="{91192F4D-2326-4C25-9F02-43C6F4C0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755776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wan</a:t>
            </a:r>
          </a:p>
        </p:txBody>
      </p:sp>
      <p:sp>
        <p:nvSpPr>
          <p:cNvPr id="55308" name="TextBox 24">
            <a:extLst>
              <a:ext uri="{FF2B5EF4-FFF2-40B4-BE49-F238E27FC236}">
                <a16:creationId xmlns:a16="http://schemas.microsoft.com/office/drawing/2014/main" id="{3F055731-4582-4290-A40B-C9D27408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85115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a. Membuat </a:t>
            </a:r>
          </a:p>
        </p:txBody>
      </p:sp>
      <p:sp>
        <p:nvSpPr>
          <p:cNvPr id="55309" name="TextBox 25">
            <a:extLst>
              <a:ext uri="{FF2B5EF4-FFF2-40B4-BE49-F238E27FC236}">
                <a16:creationId xmlns:a16="http://schemas.microsoft.com/office/drawing/2014/main" id="{964C4342-A36A-495E-9522-11AE6701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struktur</a:t>
            </a:r>
          </a:p>
        </p:txBody>
      </p:sp>
      <p:sp>
        <p:nvSpPr>
          <p:cNvPr id="55310" name="TextBox 26">
            <a:extLst>
              <a:ext uri="{FF2B5EF4-FFF2-40B4-BE49-F238E27FC236}">
                <a16:creationId xmlns:a16="http://schemas.microsoft.com/office/drawing/2014/main" id="{DD845525-E7DD-46DB-89A7-AC21C588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b. Menempatkan </a:t>
            </a:r>
          </a:p>
        </p:txBody>
      </p:sp>
      <p:sp>
        <p:nvSpPr>
          <p:cNvPr id="55311" name="TextBox 27">
            <a:extLst>
              <a:ext uri="{FF2B5EF4-FFF2-40B4-BE49-F238E27FC236}">
                <a16:creationId xmlns:a16="http://schemas.microsoft.com/office/drawing/2014/main" id="{A7845AF0-FCEC-4895-93EA-CFE9D6C6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karyawan</a:t>
            </a:r>
          </a:p>
        </p:txBody>
      </p:sp>
      <p:sp>
        <p:nvSpPr>
          <p:cNvPr id="55312" name="TextBox 28">
            <a:extLst>
              <a:ext uri="{FF2B5EF4-FFF2-40B4-BE49-F238E27FC236}">
                <a16:creationId xmlns:a16="http://schemas.microsoft.com/office/drawing/2014/main" id="{60A2853B-09AC-453B-A60E-163212F8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7688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c. Menetapkan </a:t>
            </a:r>
          </a:p>
        </p:txBody>
      </p:sp>
      <p:sp>
        <p:nvSpPr>
          <p:cNvPr id="55313" name="TextBox 29">
            <a:extLst>
              <a:ext uri="{FF2B5EF4-FFF2-40B4-BE49-F238E27FC236}">
                <a16:creationId xmlns:a16="http://schemas.microsoft.com/office/drawing/2014/main" id="{26756614-B2B9-4B88-9EAB-CAB88770C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peraturan &amp; </a:t>
            </a:r>
          </a:p>
        </p:txBody>
      </p:sp>
      <p:sp>
        <p:nvSpPr>
          <p:cNvPr id="55314" name="TextBox 30">
            <a:extLst>
              <a:ext uri="{FF2B5EF4-FFF2-40B4-BE49-F238E27FC236}">
                <a16:creationId xmlns:a16="http://schemas.microsoft.com/office/drawing/2014/main" id="{E0F2E435-5458-4981-86B8-0D95F797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prosedur   </a:t>
            </a:r>
          </a:p>
        </p:txBody>
      </p:sp>
      <p:sp>
        <p:nvSpPr>
          <p:cNvPr id="55315" name="TextBox 31">
            <a:extLst>
              <a:ext uri="{FF2B5EF4-FFF2-40B4-BE49-F238E27FC236}">
                <a16:creationId xmlns:a16="http://schemas.microsoft.com/office/drawing/2014/main" id="{37A775FC-0BD5-41A1-8BFC-5CB07597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5316" name="TextBox 32">
            <a:extLst>
              <a:ext uri="{FF2B5EF4-FFF2-40B4-BE49-F238E27FC236}">
                <a16:creationId xmlns:a16="http://schemas.microsoft.com/office/drawing/2014/main" id="{3AE5C269-3124-451B-BAF9-EB81CD13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22987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Membicarakan</a:t>
            </a:r>
          </a:p>
        </p:txBody>
      </p:sp>
      <p:sp>
        <p:nvSpPr>
          <p:cNvPr id="55317" name="TextBox 33">
            <a:extLst>
              <a:ext uri="{FF2B5EF4-FFF2-40B4-BE49-F238E27FC236}">
                <a16:creationId xmlns:a16="http://schemas.microsoft.com/office/drawing/2014/main" id="{DBCC1C9B-CD6E-49C0-A1EC-7B004966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2836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tujuan.</a:t>
            </a:r>
          </a:p>
        </p:txBody>
      </p:sp>
      <p:sp>
        <p:nvSpPr>
          <p:cNvPr id="55318" name="TextBox 34">
            <a:extLst>
              <a:ext uri="{FF2B5EF4-FFF2-40B4-BE49-F238E27FC236}">
                <a16:creationId xmlns:a16="http://schemas.microsoft.com/office/drawing/2014/main" id="{67858222-117D-43ED-854D-40FA744D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55988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Membentuk komit-</a:t>
            </a:r>
          </a:p>
        </p:txBody>
      </p:sp>
      <p:sp>
        <p:nvSpPr>
          <p:cNvPr id="55319" name="TextBox 35">
            <a:extLst>
              <a:ext uri="{FF2B5EF4-FFF2-40B4-BE49-F238E27FC236}">
                <a16:creationId xmlns:a16="http://schemas.microsoft.com/office/drawing/2014/main" id="{C39AAE72-6C9B-45B5-9A7F-18BCFFC7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979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men</a:t>
            </a:r>
          </a:p>
        </p:txBody>
      </p:sp>
      <p:sp>
        <p:nvSpPr>
          <p:cNvPr id="55320" name="TextBox 36">
            <a:extLst>
              <a:ext uri="{FF2B5EF4-FFF2-40B4-BE49-F238E27FC236}">
                <a16:creationId xmlns:a16="http://schemas.microsoft.com/office/drawing/2014/main" id="{3C317F5C-2D7F-4731-B5B0-75239CD6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9" y="453707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c. Membangun tim</a:t>
            </a:r>
          </a:p>
        </p:txBody>
      </p:sp>
      <p:sp>
        <p:nvSpPr>
          <p:cNvPr id="55321" name="TextBox 37">
            <a:extLst>
              <a:ext uri="{FF2B5EF4-FFF2-40B4-BE49-F238E27FC236}">
                <a16:creationId xmlns:a16="http://schemas.microsoft.com/office/drawing/2014/main" id="{B1232671-913A-4CF3-8E86-FACBEDD8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091113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&amp; kerja 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9">
            <a:extLst>
              <a:ext uri="{FF2B5EF4-FFF2-40B4-BE49-F238E27FC236}">
                <a16:creationId xmlns:a16="http://schemas.microsoft.com/office/drawing/2014/main" id="{E9B071B4-FD2C-476D-AC8C-D2B0448B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6323" name="TextBox 10">
            <a:extLst>
              <a:ext uri="{FF2B5EF4-FFF2-40B4-BE49-F238E27FC236}">
                <a16:creationId xmlns:a16="http://schemas.microsoft.com/office/drawing/2014/main" id="{20CBD22F-895B-478A-9AED-E02D10B6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C2AFCF-D492-4322-B3AD-C40F85554FFD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951B2-5878-4E03-99CE-BE1ED9472D6F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A1E5EA-642C-471C-BF4F-F30BF3D71FAE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TextBox 19">
            <a:extLst>
              <a:ext uri="{FF2B5EF4-FFF2-40B4-BE49-F238E27FC236}">
                <a16:creationId xmlns:a16="http://schemas.microsoft.com/office/drawing/2014/main" id="{B08CEE46-8CC3-4432-BF71-C362557E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4. Mengawasi &amp;  </a:t>
            </a:r>
          </a:p>
        </p:txBody>
      </p:sp>
      <p:sp>
        <p:nvSpPr>
          <p:cNvPr id="56328" name="TextBox 20">
            <a:extLst>
              <a:ext uri="{FF2B5EF4-FFF2-40B4-BE49-F238E27FC236}">
                <a16:creationId xmlns:a16="http://schemas.microsoft.com/office/drawing/2014/main" id="{EF7F63F5-AE76-44E4-BCC6-FE2C9B2E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menyelesaikan </a:t>
            </a:r>
          </a:p>
        </p:txBody>
      </p:sp>
      <p:sp>
        <p:nvSpPr>
          <p:cNvPr id="56329" name="TextBox 21">
            <a:extLst>
              <a:ext uri="{FF2B5EF4-FFF2-40B4-BE49-F238E27FC236}">
                <a16:creationId xmlns:a16="http://schemas.microsoft.com/office/drawing/2014/main" id="{E673A7F7-0F66-4AF8-82FD-0D297CC0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masalah</a:t>
            </a:r>
          </a:p>
        </p:txBody>
      </p:sp>
      <p:sp>
        <p:nvSpPr>
          <p:cNvPr id="56330" name="TextBox 22">
            <a:extLst>
              <a:ext uri="{FF2B5EF4-FFF2-40B4-BE49-F238E27FC236}">
                <a16:creationId xmlns:a16="http://schemas.microsoft.com/office/drawing/2014/main" id="{33ED4C12-732A-485B-95FE-B7E48C59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158876"/>
            <a:ext cx="447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Memotivasi &amp; </a:t>
            </a:r>
          </a:p>
        </p:txBody>
      </p:sp>
      <p:sp>
        <p:nvSpPr>
          <p:cNvPr id="56331" name="TextBox 23">
            <a:extLst>
              <a:ext uri="{FF2B5EF4-FFF2-40B4-BE49-F238E27FC236}">
                <a16:creationId xmlns:a16="http://schemas.microsoft.com/office/drawing/2014/main" id="{BEC20D27-47DC-4815-A764-35B4B4B4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755776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menginspirasi</a:t>
            </a:r>
          </a:p>
        </p:txBody>
      </p:sp>
      <p:sp>
        <p:nvSpPr>
          <p:cNvPr id="56332" name="TextBox 24">
            <a:extLst>
              <a:ext uri="{FF2B5EF4-FFF2-40B4-BE49-F238E27FC236}">
                <a16:creationId xmlns:a16="http://schemas.microsoft.com/office/drawing/2014/main" id="{4E46D871-F1F3-4F46-A7CD-936D0E5F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85115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a. Meningkatkan </a:t>
            </a:r>
          </a:p>
        </p:txBody>
      </p:sp>
      <p:sp>
        <p:nvSpPr>
          <p:cNvPr id="56333" name="TextBox 25">
            <a:extLst>
              <a:ext uri="{FF2B5EF4-FFF2-40B4-BE49-F238E27FC236}">
                <a16:creationId xmlns:a16="http://schemas.microsoft.com/office/drawing/2014/main" id="{A918DC5D-E567-488F-B023-6CC830C8E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insentif</a:t>
            </a:r>
          </a:p>
        </p:txBody>
      </p:sp>
      <p:sp>
        <p:nvSpPr>
          <p:cNvPr id="56334" name="TextBox 26">
            <a:extLst>
              <a:ext uri="{FF2B5EF4-FFF2-40B4-BE49-F238E27FC236}">
                <a16:creationId xmlns:a16="http://schemas.microsoft.com/office/drawing/2014/main" id="{3548E95C-D12D-4200-A330-A3BF9624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b. Menyelesaikan </a:t>
            </a:r>
          </a:p>
        </p:txBody>
      </p:sp>
      <p:sp>
        <p:nvSpPr>
          <p:cNvPr id="56335" name="TextBox 27">
            <a:extLst>
              <a:ext uri="{FF2B5EF4-FFF2-40B4-BE49-F238E27FC236}">
                <a16:creationId xmlns:a16="http://schemas.microsoft.com/office/drawing/2014/main" id="{8ABC48B3-CC12-4847-8961-5C9DCFFD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masalah secara</a:t>
            </a:r>
          </a:p>
        </p:txBody>
      </p:sp>
      <p:sp>
        <p:nvSpPr>
          <p:cNvPr id="56336" name="TextBox 28">
            <a:extLst>
              <a:ext uri="{FF2B5EF4-FFF2-40B4-BE49-F238E27FC236}">
                <a16:creationId xmlns:a16="http://schemas.microsoft.com/office/drawing/2014/main" id="{394DC0C3-C717-47B1-ABD7-DB0C3826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7688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kreatif </a:t>
            </a:r>
          </a:p>
        </p:txBody>
      </p:sp>
      <p:sp>
        <p:nvSpPr>
          <p:cNvPr id="56337" name="TextBox 29">
            <a:extLst>
              <a:ext uri="{FF2B5EF4-FFF2-40B4-BE49-F238E27FC236}">
                <a16:creationId xmlns:a16="http://schemas.microsoft.com/office/drawing/2014/main" id="{275FD096-91B0-4A7D-A260-81E729461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c. Melakukan</a:t>
            </a:r>
          </a:p>
        </p:txBody>
      </p:sp>
      <p:sp>
        <p:nvSpPr>
          <p:cNvPr id="56338" name="TextBox 30">
            <a:extLst>
              <a:ext uri="{FF2B5EF4-FFF2-40B4-BE49-F238E27FC236}">
                <a16:creationId xmlns:a16="http://schemas.microsoft.com/office/drawing/2014/main" id="{FD1EF914-0D1A-4C97-8095-B08264E1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perbaikan   </a:t>
            </a:r>
          </a:p>
        </p:txBody>
      </p:sp>
      <p:sp>
        <p:nvSpPr>
          <p:cNvPr id="56339" name="TextBox 31">
            <a:extLst>
              <a:ext uri="{FF2B5EF4-FFF2-40B4-BE49-F238E27FC236}">
                <a16:creationId xmlns:a16="http://schemas.microsoft.com/office/drawing/2014/main" id="{A1156AD2-5D7A-458F-8FDF-34B5FE5D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6340" name="TextBox 32">
            <a:extLst>
              <a:ext uri="{FF2B5EF4-FFF2-40B4-BE49-F238E27FC236}">
                <a16:creationId xmlns:a16="http://schemas.microsoft.com/office/drawing/2014/main" id="{9ED453BB-48EE-42B4-96F1-57676107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22987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Memberi inspirasi</a:t>
            </a:r>
          </a:p>
        </p:txBody>
      </p:sp>
      <p:sp>
        <p:nvSpPr>
          <p:cNvPr id="56341" name="TextBox 33">
            <a:extLst>
              <a:ext uri="{FF2B5EF4-FFF2-40B4-BE49-F238E27FC236}">
                <a16:creationId xmlns:a16="http://schemas.microsoft.com/office/drawing/2014/main" id="{80988B85-406E-4702-AB7A-81FF4D91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2836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&amp; semangat.</a:t>
            </a:r>
          </a:p>
        </p:txBody>
      </p:sp>
      <p:sp>
        <p:nvSpPr>
          <p:cNvPr id="56342" name="TextBox 34">
            <a:extLst>
              <a:ext uri="{FF2B5EF4-FFF2-40B4-BE49-F238E27FC236}">
                <a16:creationId xmlns:a16="http://schemas.microsoft.com/office/drawing/2014/main" id="{82B48981-FB12-417A-87F6-69D1AC6C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55988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Memberdayakan</a:t>
            </a:r>
          </a:p>
        </p:txBody>
      </p:sp>
      <p:sp>
        <p:nvSpPr>
          <p:cNvPr id="56343" name="TextBox 35">
            <a:extLst>
              <a:ext uri="{FF2B5EF4-FFF2-40B4-BE49-F238E27FC236}">
                <a16:creationId xmlns:a16="http://schemas.microsoft.com/office/drawing/2014/main" id="{CE6280BE-7D0F-44E0-960B-96C28969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979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karyawan</a:t>
            </a:r>
          </a:p>
        </p:txBody>
      </p:sp>
      <p:sp>
        <p:nvSpPr>
          <p:cNvPr id="56344" name="TextBox 36">
            <a:extLst>
              <a:ext uri="{FF2B5EF4-FFF2-40B4-BE49-F238E27FC236}">
                <a16:creationId xmlns:a16="http://schemas.microsoft.com/office/drawing/2014/main" id="{F7285102-0CD0-4525-846F-19D0E623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9" y="453707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c. Memenuhi kebu-</a:t>
            </a:r>
          </a:p>
        </p:txBody>
      </p:sp>
      <p:sp>
        <p:nvSpPr>
          <p:cNvPr id="56345" name="TextBox 37">
            <a:extLst>
              <a:ext uri="{FF2B5EF4-FFF2-40B4-BE49-F238E27FC236}">
                <a16:creationId xmlns:a16="http://schemas.microsoft.com/office/drawing/2014/main" id="{6EBA4B41-F98B-4FC2-8A02-46672BE9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091113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tuhan yg belum</a:t>
            </a:r>
          </a:p>
        </p:txBody>
      </p:sp>
      <p:sp>
        <p:nvSpPr>
          <p:cNvPr id="56346" name="TextBox 38">
            <a:extLst>
              <a:ext uri="{FF2B5EF4-FFF2-40B4-BE49-F238E27FC236}">
                <a16:creationId xmlns:a16="http://schemas.microsoft.com/office/drawing/2014/main" id="{26BD677F-0D2F-4769-9E9D-4AD9195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5608638"/>
            <a:ext cx="446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terpenuhi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9">
            <a:extLst>
              <a:ext uri="{FF2B5EF4-FFF2-40B4-BE49-F238E27FC236}">
                <a16:creationId xmlns:a16="http://schemas.microsoft.com/office/drawing/2014/main" id="{E7547AB5-83ED-474F-BD46-9DDF429B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92088"/>
            <a:ext cx="514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(Kotter, 1991)</a:t>
            </a:r>
            <a:endParaRPr lang="id-ID" altLang="en-US" sz="2400" b="1">
              <a:solidFill>
                <a:srgbClr val="FF0000"/>
              </a:solidFill>
            </a:endParaRPr>
          </a:p>
        </p:txBody>
      </p:sp>
      <p:sp>
        <p:nvSpPr>
          <p:cNvPr id="57347" name="TextBox 10">
            <a:extLst>
              <a:ext uri="{FF2B5EF4-FFF2-40B4-BE49-F238E27FC236}">
                <a16:creationId xmlns:a16="http://schemas.microsoft.com/office/drawing/2014/main" id="{5E588D88-80A6-4731-BEE0-286DFCC6A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2089"/>
            <a:ext cx="4298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(Kotter, 1991)</a:t>
            </a:r>
            <a:endParaRPr lang="id-ID" altLang="en-US" sz="1800" b="1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D7A272-1F0A-49F7-9885-942F3D36D6B6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0D6967-5942-45A2-AB8A-2BA6C827FC00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FB4E3E-AAC0-4DFE-BADE-D388735F2939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TextBox 19">
            <a:extLst>
              <a:ext uri="{FF2B5EF4-FFF2-40B4-BE49-F238E27FC236}">
                <a16:creationId xmlns:a16="http://schemas.microsoft.com/office/drawing/2014/main" id="{77876368-B03D-4DAA-8995-A99BD66E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Fokus pada komplek-</a:t>
            </a:r>
            <a:r>
              <a:rPr lang="id-ID" altLang="en-US" sz="36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7352" name="TextBox 20">
            <a:extLst>
              <a:ext uri="{FF2B5EF4-FFF2-40B4-BE49-F238E27FC236}">
                <a16:creationId xmlns:a16="http://schemas.microsoft.com/office/drawing/2014/main" id="{28031DD3-3337-4015-B842-927D43A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sitas masalah perenc </a:t>
            </a:r>
            <a:r>
              <a:rPr lang="id-ID" altLang="en-US" sz="3600" b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7353" name="TextBox 21">
            <a:extLst>
              <a:ext uri="{FF2B5EF4-FFF2-40B4-BE49-F238E27FC236}">
                <a16:creationId xmlns:a16="http://schemas.microsoft.com/office/drawing/2014/main" id="{5CD63EAC-706B-49D3-96B1-F80E3AE3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&amp; penganggaran utk</a:t>
            </a:r>
            <a:r>
              <a:rPr lang="id-ID" altLang="en-US" sz="3600" b="1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7354" name="TextBox 22">
            <a:extLst>
              <a:ext uri="{FF2B5EF4-FFF2-40B4-BE49-F238E27FC236}">
                <a16:creationId xmlns:a16="http://schemas.microsoft.com/office/drawing/2014/main" id="{4F35282A-DE22-4C38-9B32-4F2CEDE6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158876"/>
            <a:ext cx="447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Fokus pd perubahan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55" name="TextBox 23">
            <a:extLst>
              <a:ext uri="{FF2B5EF4-FFF2-40B4-BE49-F238E27FC236}">
                <a16:creationId xmlns:a16="http://schemas.microsoft.com/office/drawing/2014/main" id="{9AFB56B4-CA8F-4FB2-A778-AEF9386D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755776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dgn mengembangkan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56" name="TextBox 24">
            <a:extLst>
              <a:ext uri="{FF2B5EF4-FFF2-40B4-BE49-F238E27FC236}">
                <a16:creationId xmlns:a16="http://schemas.microsoft.com/office/drawing/2014/main" id="{01DF6A67-D7FF-4E31-8F19-89BAF6C07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76542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7357" name="TextBox 25">
            <a:extLst>
              <a:ext uri="{FF2B5EF4-FFF2-40B4-BE49-F238E27FC236}">
                <a16:creationId xmlns:a16="http://schemas.microsoft.com/office/drawing/2014/main" id="{A5DF6019-E66B-4D7E-9A5E-8E816BFE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57358" name="TextBox 26">
            <a:extLst>
              <a:ext uri="{FF2B5EF4-FFF2-40B4-BE49-F238E27FC236}">
                <a16:creationId xmlns:a16="http://schemas.microsoft.com/office/drawing/2014/main" id="{BE200EEE-5801-4FD9-99C9-ED0644D9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Mengembangkan 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7359" name="TextBox 27">
            <a:extLst>
              <a:ext uri="{FF2B5EF4-FFF2-40B4-BE49-F238E27FC236}">
                <a16:creationId xmlns:a16="http://schemas.microsoft.com/office/drawing/2014/main" id="{28091339-FE2E-4120-A02E-27B40231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0"/>
            <a:ext cx="4487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kapasitas pencapaian</a:t>
            </a:r>
            <a:r>
              <a:rPr lang="id-ID" altLang="en-US" sz="3600" b="1">
                <a:solidFill>
                  <a:srgbClr val="FF0000"/>
                </a:solidFill>
              </a:rPr>
              <a:t>        </a:t>
            </a:r>
            <a:r>
              <a:rPr lang="en-US" altLang="en-US" sz="3600" b="1">
                <a:solidFill>
                  <a:srgbClr val="FF0000"/>
                </a:solidFill>
              </a:rPr>
              <a:t>   perencanaan dg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7360" name="TextBox 29">
            <a:extLst>
              <a:ext uri="{FF2B5EF4-FFF2-40B4-BE49-F238E27FC236}">
                <a16:creationId xmlns:a16="http://schemas.microsoft.com/office/drawing/2014/main" id="{5FCA52AC-34AC-4E0C-A6D1-15D1F7C1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 membtk struktur orga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7361" name="TextBox 30">
            <a:extLst>
              <a:ext uri="{FF2B5EF4-FFF2-40B4-BE49-F238E27FC236}">
                <a16:creationId xmlns:a16="http://schemas.microsoft.com/office/drawing/2014/main" id="{0A69833D-DFEA-4C72-BCC5-5C79A1FC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5"/>
            <a:ext cx="4487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nisasi,  staffing, me- ngembangkan sistem</a:t>
            </a:r>
            <a:r>
              <a:rPr lang="id-ID" altLang="en-US" sz="3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7362" name="TextBox 31">
            <a:extLst>
              <a:ext uri="{FF2B5EF4-FFF2-40B4-BE49-F238E27FC236}">
                <a16:creationId xmlns:a16="http://schemas.microsoft.com/office/drawing/2014/main" id="{EFF913DA-D959-46CB-9C0C-89EA80FF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7363" name="TextBox 32">
            <a:extLst>
              <a:ext uri="{FF2B5EF4-FFF2-40B4-BE49-F238E27FC236}">
                <a16:creationId xmlns:a16="http://schemas.microsoft.com/office/drawing/2014/main" id="{D823BFC7-933D-4D05-9191-3B3FF4E7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22987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visi &amp; strategi untuk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4" name="TextBox 33">
            <a:extLst>
              <a:ext uri="{FF2B5EF4-FFF2-40B4-BE49-F238E27FC236}">
                <a16:creationId xmlns:a16="http://schemas.microsoft.com/office/drawing/2014/main" id="{C32FD170-9438-4D1C-B102-980262CD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2836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mencapainya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5" name="TextBox 34">
            <a:extLst>
              <a:ext uri="{FF2B5EF4-FFF2-40B4-BE49-F238E27FC236}">
                <a16:creationId xmlns:a16="http://schemas.microsoft.com/office/drawing/2014/main" id="{39E18AE7-25E1-4EF8-B499-54D00FD0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55988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7366" name="TextBox 35">
            <a:extLst>
              <a:ext uri="{FF2B5EF4-FFF2-40B4-BE49-F238E27FC236}">
                <a16:creationId xmlns:a16="http://schemas.microsoft.com/office/drawing/2014/main" id="{C9930BFB-A1F1-4D34-9CA2-A8C1DD62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979863"/>
            <a:ext cx="446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Berkomunikasi dgn</a:t>
            </a:r>
            <a:r>
              <a:rPr lang="id-ID" altLang="en-US" sz="3600" b="1">
                <a:solidFill>
                  <a:srgbClr val="000000"/>
                </a:solidFill>
              </a:rPr>
              <a:t>      </a:t>
            </a:r>
            <a:r>
              <a:rPr lang="en-US" altLang="en-US" sz="3600" b="1">
                <a:solidFill>
                  <a:srgbClr val="000000"/>
                </a:solidFill>
              </a:rPr>
              <a:t>org, menciptakan koa- 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7" name="TextBox 37">
            <a:extLst>
              <a:ext uri="{FF2B5EF4-FFF2-40B4-BE49-F238E27FC236}">
                <a16:creationId xmlns:a16="http://schemas.microsoft.com/office/drawing/2014/main" id="{A9FDC37C-3842-4922-93CC-9CABF0FC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091114"/>
            <a:ext cx="44672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lisi yg paham visi &amp; </a:t>
            </a:r>
            <a:r>
              <a:rPr lang="id-ID" altLang="en-US" sz="3600" b="1">
                <a:solidFill>
                  <a:srgbClr val="000000"/>
                </a:solidFill>
              </a:rPr>
              <a:t>     </a:t>
            </a:r>
            <a:r>
              <a:rPr lang="en-US" altLang="en-US" sz="3600" b="1">
                <a:solidFill>
                  <a:srgbClr val="000000"/>
                </a:solidFill>
              </a:rPr>
              <a:t>berkomitmen mewujudkannya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8" name="TextBox 39">
            <a:extLst>
              <a:ext uri="{FF2B5EF4-FFF2-40B4-BE49-F238E27FC236}">
                <a16:creationId xmlns:a16="http://schemas.microsoft.com/office/drawing/2014/main" id="{1F6CD1AC-E96B-4CF0-A1A3-A299F92D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2557463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mencapai tujuan</a:t>
            </a:r>
            <a:r>
              <a:rPr lang="id-ID" altLang="en-US" sz="3600" b="1">
                <a:solidFill>
                  <a:srgbClr val="FF0000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9">
            <a:extLst>
              <a:ext uri="{FF2B5EF4-FFF2-40B4-BE49-F238E27FC236}">
                <a16:creationId xmlns:a16="http://schemas.microsoft.com/office/drawing/2014/main" id="{B59BD9C3-1F33-4F21-9540-E84B752D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92088"/>
            <a:ext cx="514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(Kotter, 1991)</a:t>
            </a:r>
            <a:endParaRPr lang="id-ID" altLang="en-US" sz="2400" b="1">
              <a:solidFill>
                <a:srgbClr val="FF0000"/>
              </a:solidFill>
            </a:endParaRPr>
          </a:p>
        </p:txBody>
      </p:sp>
      <p:sp>
        <p:nvSpPr>
          <p:cNvPr id="58371" name="TextBox 10">
            <a:extLst>
              <a:ext uri="{FF2B5EF4-FFF2-40B4-BE49-F238E27FC236}">
                <a16:creationId xmlns:a16="http://schemas.microsoft.com/office/drawing/2014/main" id="{13882839-7B37-4876-8325-5AB2F9E1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2089"/>
            <a:ext cx="4298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(Kotter, 1991)</a:t>
            </a:r>
            <a:endParaRPr lang="id-ID" altLang="en-US" sz="1800" b="1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84798E-BD69-4963-A569-BB1A37A06410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7168E-C697-4331-87C5-16FECDFFB619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0F72D1-F996-4598-8D3C-FF14F1ABC25E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9">
            <a:extLst>
              <a:ext uri="{FF2B5EF4-FFF2-40B4-BE49-F238E27FC236}">
                <a16:creationId xmlns:a16="http://schemas.microsoft.com/office/drawing/2014/main" id="{20A85F94-61B1-4507-9860-73346483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yg dpt menerapkan</a:t>
            </a:r>
            <a:r>
              <a:rPr lang="id-ID" altLang="en-US" sz="36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8376" name="TextBox 20">
            <a:extLst>
              <a:ext uri="{FF2B5EF4-FFF2-40B4-BE49-F238E27FC236}">
                <a16:creationId xmlns:a16="http://schemas.microsoft.com/office/drawing/2014/main" id="{9EACDD5E-F8EE-4E02-A632-4EF51B7B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Rencana dg tepat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77" name="TextBox 21">
            <a:extLst>
              <a:ext uri="{FF2B5EF4-FFF2-40B4-BE49-F238E27FC236}">
                <a16:creationId xmlns:a16="http://schemas.microsoft.com/office/drawing/2014/main" id="{48DAA3F5-1FFD-49F1-8C91-D26FF319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&amp; efisien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78" name="TextBox 24">
            <a:extLst>
              <a:ext uri="{FF2B5EF4-FFF2-40B4-BE49-F238E27FC236}">
                <a16:creationId xmlns:a16="http://schemas.microsoft.com/office/drawing/2014/main" id="{6372F857-BA2D-4E9E-9736-E7AF64F4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76542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8379" name="TextBox 25">
            <a:extLst>
              <a:ext uri="{FF2B5EF4-FFF2-40B4-BE49-F238E27FC236}">
                <a16:creationId xmlns:a16="http://schemas.microsoft.com/office/drawing/2014/main" id="{C8C31B15-9609-4A1B-8920-385DC12F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58380" name="TextBox 26">
            <a:extLst>
              <a:ext uri="{FF2B5EF4-FFF2-40B4-BE49-F238E27FC236}">
                <a16:creationId xmlns:a16="http://schemas.microsoft.com/office/drawing/2014/main" id="{8E90F4BB-5232-492E-A12F-A3C740D96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6" y="311150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Menjamin pencapai-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81" name="TextBox 27">
            <a:extLst>
              <a:ext uri="{FF2B5EF4-FFF2-40B4-BE49-F238E27FC236}">
                <a16:creationId xmlns:a16="http://schemas.microsoft.com/office/drawing/2014/main" id="{FF7582A6-8479-4887-B15F-3E7B6793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679825"/>
            <a:ext cx="44878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an rencana dengan control &amp; penyelesai- an masalah secara formal &amp; informal,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Membandingkan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Rencana dg pelaks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82" name="TextBox 31">
            <a:extLst>
              <a:ext uri="{FF2B5EF4-FFF2-40B4-BE49-F238E27FC236}">
                <a16:creationId xmlns:a16="http://schemas.microsoft.com/office/drawing/2014/main" id="{D0402A64-4093-4AFF-8428-7EFB15F2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8383" name="TextBox 34">
            <a:extLst>
              <a:ext uri="{FF2B5EF4-FFF2-40B4-BE49-F238E27FC236}">
                <a16:creationId xmlns:a16="http://schemas.microsoft.com/office/drawing/2014/main" id="{FB2484E6-20CD-445D-AF4A-2B7FF191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100388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84" name="TextBox 35">
            <a:extLst>
              <a:ext uri="{FF2B5EF4-FFF2-40B4-BE49-F238E27FC236}">
                <a16:creationId xmlns:a16="http://schemas.microsoft.com/office/drawing/2014/main" id="{4FB8F2DA-CC20-4077-B48F-0BB6E38E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1111250"/>
            <a:ext cx="446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Memotivasi org agar bersemangat, tanpa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8385" name="TextBox 37">
            <a:extLst>
              <a:ext uri="{FF2B5EF4-FFF2-40B4-BE49-F238E27FC236}">
                <a16:creationId xmlns:a16="http://schemas.microsoft.com/office/drawing/2014/main" id="{D4FE71E1-4761-4928-9179-F6CA741B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2078039"/>
            <a:ext cx="44656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menekan mrk dengan arahan langsung spt mekanisme control tetapi dg kepuasan thd pencapaian kebu-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tuhan dasar manusia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spt rasa memiliki, di-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dihargai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9">
            <a:extLst>
              <a:ext uri="{FF2B5EF4-FFF2-40B4-BE49-F238E27FC236}">
                <a16:creationId xmlns:a16="http://schemas.microsoft.com/office/drawing/2014/main" id="{AD3E2301-A5B8-4632-A793-7E54312C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9395" name="TextBox 10">
            <a:extLst>
              <a:ext uri="{FF2B5EF4-FFF2-40B4-BE49-F238E27FC236}">
                <a16:creationId xmlns:a16="http://schemas.microsoft.com/office/drawing/2014/main" id="{491461DB-7C43-4039-ABEE-DA82D3C3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7CF0D-BDA7-4008-8E22-046487625ACC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88810B-B499-4CC4-906F-C8B3DEF887B2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224844-FEA7-4C56-B7BB-CA081202FD8F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TextBox 19">
            <a:extLst>
              <a:ext uri="{FF2B5EF4-FFF2-40B4-BE49-F238E27FC236}">
                <a16:creationId xmlns:a16="http://schemas.microsoft.com/office/drawing/2014/main" id="{9C088FCD-8F7A-4D77-93D3-837E4FBC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0382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4. Memiliki  enam </a:t>
            </a:r>
          </a:p>
        </p:txBody>
      </p:sp>
      <p:sp>
        <p:nvSpPr>
          <p:cNvPr id="59400" name="TextBox 21">
            <a:extLst>
              <a:ext uri="{FF2B5EF4-FFF2-40B4-BE49-F238E27FC236}">
                <a16:creationId xmlns:a16="http://schemas.microsoft.com/office/drawing/2014/main" id="{4212DFF3-AD42-4BF1-9E4B-2F60318AD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9401" name="TextBox 22">
            <a:extLst>
              <a:ext uri="{FF2B5EF4-FFF2-40B4-BE49-F238E27FC236}">
                <a16:creationId xmlns:a16="http://schemas.microsoft.com/office/drawing/2014/main" id="{F1D354D8-87CF-4636-979D-CB8ACD3E4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9" y="998538"/>
            <a:ext cx="4478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Memiliki sembilan</a:t>
            </a:r>
          </a:p>
        </p:txBody>
      </p:sp>
      <p:sp>
        <p:nvSpPr>
          <p:cNvPr id="59402" name="TextBox 23">
            <a:extLst>
              <a:ext uri="{FF2B5EF4-FFF2-40B4-BE49-F238E27FC236}">
                <a16:creationId xmlns:a16="http://schemas.microsoft.com/office/drawing/2014/main" id="{8F450F30-834B-4352-AA9E-89DDCD58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1" y="1431926"/>
            <a:ext cx="431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</a:t>
            </a:r>
            <a:r>
              <a:rPr lang="id-ID" altLang="en-US" sz="3600" b="1">
                <a:solidFill>
                  <a:srgbClr val="000000"/>
                </a:solidFill>
              </a:rPr>
              <a:t>odel kepem. dik.</a:t>
            </a:r>
          </a:p>
        </p:txBody>
      </p:sp>
      <p:sp>
        <p:nvSpPr>
          <p:cNvPr id="59403" name="TextBox 24">
            <a:extLst>
              <a:ext uri="{FF2B5EF4-FFF2-40B4-BE49-F238E27FC236}">
                <a16:creationId xmlns:a16="http://schemas.microsoft.com/office/drawing/2014/main" id="{0BFD8307-DDD4-479E-B484-6D905F55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452563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model </a:t>
            </a:r>
          </a:p>
        </p:txBody>
      </p:sp>
      <p:sp>
        <p:nvSpPr>
          <p:cNvPr id="59404" name="TextBox 25">
            <a:extLst>
              <a:ext uri="{FF2B5EF4-FFF2-40B4-BE49-F238E27FC236}">
                <a16:creationId xmlns:a16="http://schemas.microsoft.com/office/drawing/2014/main" id="{2ED2DBF5-BA15-47AE-BC4C-9610615D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748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a. Formal</a:t>
            </a:r>
          </a:p>
        </p:txBody>
      </p:sp>
      <p:sp>
        <p:nvSpPr>
          <p:cNvPr id="59405" name="TextBox 26">
            <a:extLst>
              <a:ext uri="{FF2B5EF4-FFF2-40B4-BE49-F238E27FC236}">
                <a16:creationId xmlns:a16="http://schemas.microsoft.com/office/drawing/2014/main" id="{DE033849-604F-4F25-BB6A-D21CD5B97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2392363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b. Kolegial</a:t>
            </a:r>
          </a:p>
        </p:txBody>
      </p:sp>
      <p:sp>
        <p:nvSpPr>
          <p:cNvPr id="59406" name="TextBox 27">
            <a:extLst>
              <a:ext uri="{FF2B5EF4-FFF2-40B4-BE49-F238E27FC236}">
                <a16:creationId xmlns:a16="http://schemas.microsoft.com/office/drawing/2014/main" id="{9AF99A9B-BB9D-486D-A10F-D2AA5D7F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2836863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c. Politik</a:t>
            </a:r>
          </a:p>
        </p:txBody>
      </p:sp>
      <p:sp>
        <p:nvSpPr>
          <p:cNvPr id="59407" name="TextBox 28">
            <a:extLst>
              <a:ext uri="{FF2B5EF4-FFF2-40B4-BE49-F238E27FC236}">
                <a16:creationId xmlns:a16="http://schemas.microsoft.com/office/drawing/2014/main" id="{B36A99E4-EABB-47BD-B6F5-BDE1547F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33337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d. Subjektif</a:t>
            </a:r>
          </a:p>
        </p:txBody>
      </p:sp>
      <p:sp>
        <p:nvSpPr>
          <p:cNvPr id="59408" name="TextBox 29">
            <a:extLst>
              <a:ext uri="{FF2B5EF4-FFF2-40B4-BE49-F238E27FC236}">
                <a16:creationId xmlns:a16="http://schemas.microsoft.com/office/drawing/2014/main" id="{87747557-011D-4215-B772-04FDCCDF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1" y="3814763"/>
            <a:ext cx="448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</a:t>
            </a:r>
            <a:r>
              <a:rPr lang="id-ID" altLang="en-US" sz="3600" b="1" i="1">
                <a:solidFill>
                  <a:srgbClr val="FF0000"/>
                </a:solidFill>
              </a:rPr>
              <a:t>e. Ambiguty</a:t>
            </a:r>
          </a:p>
        </p:txBody>
      </p:sp>
      <p:sp>
        <p:nvSpPr>
          <p:cNvPr id="59409" name="TextBox 31">
            <a:extLst>
              <a:ext uri="{FF2B5EF4-FFF2-40B4-BE49-F238E27FC236}">
                <a16:creationId xmlns:a16="http://schemas.microsoft.com/office/drawing/2014/main" id="{3CE9D9E8-3147-443E-A27C-49BA999D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9410" name="TextBox 32">
            <a:extLst>
              <a:ext uri="{FF2B5EF4-FFF2-40B4-BE49-F238E27FC236}">
                <a16:creationId xmlns:a16="http://schemas.microsoft.com/office/drawing/2014/main" id="{19C577F8-FFC5-41B5-B80A-8FD926405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4" y="197485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Manajerial</a:t>
            </a:r>
          </a:p>
        </p:txBody>
      </p:sp>
      <p:sp>
        <p:nvSpPr>
          <p:cNvPr id="59411" name="TextBox 33">
            <a:extLst>
              <a:ext uri="{FF2B5EF4-FFF2-40B4-BE49-F238E27FC236}">
                <a16:creationId xmlns:a16="http://schemas.microsoft.com/office/drawing/2014/main" id="{90FA8804-BF65-4CD9-8809-534D8D77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2420938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Partisipatif</a:t>
            </a:r>
          </a:p>
        </p:txBody>
      </p:sp>
      <p:sp>
        <p:nvSpPr>
          <p:cNvPr id="59412" name="TextBox 34">
            <a:extLst>
              <a:ext uri="{FF2B5EF4-FFF2-40B4-BE49-F238E27FC236}">
                <a16:creationId xmlns:a16="http://schemas.microsoft.com/office/drawing/2014/main" id="{66415543-2EF8-44CA-B585-81D39CE8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280987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c. Transaksional</a:t>
            </a:r>
          </a:p>
        </p:txBody>
      </p:sp>
      <p:sp>
        <p:nvSpPr>
          <p:cNvPr id="59413" name="TextBox 35">
            <a:extLst>
              <a:ext uri="{FF2B5EF4-FFF2-40B4-BE49-F238E27FC236}">
                <a16:creationId xmlns:a16="http://schemas.microsoft.com/office/drawing/2014/main" id="{A5390E70-331E-49C7-8EE0-E95D4A34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9" y="3333751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d. Postmodern</a:t>
            </a:r>
          </a:p>
        </p:txBody>
      </p:sp>
      <p:sp>
        <p:nvSpPr>
          <p:cNvPr id="59414" name="TextBox 36">
            <a:extLst>
              <a:ext uri="{FF2B5EF4-FFF2-40B4-BE49-F238E27FC236}">
                <a16:creationId xmlns:a16="http://schemas.microsoft.com/office/drawing/2014/main" id="{3AFB2A19-5F1D-4D95-BA3B-980F6892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378142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e. Kontingensi</a:t>
            </a:r>
          </a:p>
        </p:txBody>
      </p:sp>
      <p:sp>
        <p:nvSpPr>
          <p:cNvPr id="59415" name="TextBox 37">
            <a:extLst>
              <a:ext uri="{FF2B5EF4-FFF2-40B4-BE49-F238E27FC236}">
                <a16:creationId xmlns:a16="http://schemas.microsoft.com/office/drawing/2014/main" id="{EFDBC2E7-FB93-48A7-B24E-D454F0F3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1" y="432911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f.  Moral</a:t>
            </a:r>
          </a:p>
        </p:txBody>
      </p:sp>
      <p:sp>
        <p:nvSpPr>
          <p:cNvPr id="59416" name="TextBox 38">
            <a:extLst>
              <a:ext uri="{FF2B5EF4-FFF2-40B4-BE49-F238E27FC236}">
                <a16:creationId xmlns:a16="http://schemas.microsoft.com/office/drawing/2014/main" id="{CE868A7B-E429-4F53-93B3-33300BD0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329113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f</a:t>
            </a:r>
            <a:r>
              <a:rPr lang="id-ID" altLang="en-US" sz="3600" b="1" i="1">
                <a:solidFill>
                  <a:srgbClr val="FF0000"/>
                </a:solidFill>
              </a:rPr>
              <a:t>. </a:t>
            </a:r>
            <a:r>
              <a:rPr lang="id-ID" altLang="en-US" sz="3600" b="1">
                <a:solidFill>
                  <a:srgbClr val="FF0000"/>
                </a:solidFill>
              </a:rPr>
              <a:t>Kultural</a:t>
            </a:r>
          </a:p>
        </p:txBody>
      </p:sp>
      <p:sp>
        <p:nvSpPr>
          <p:cNvPr id="59417" name="TextBox 39">
            <a:extLst>
              <a:ext uri="{FF2B5EF4-FFF2-40B4-BE49-F238E27FC236}">
                <a16:creationId xmlns:a16="http://schemas.microsoft.com/office/drawing/2014/main" id="{6C9A62C7-A1EB-4F33-A0C4-4FA619F2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4800601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g. Transformasional</a:t>
            </a:r>
          </a:p>
        </p:txBody>
      </p:sp>
      <p:sp>
        <p:nvSpPr>
          <p:cNvPr id="59418" name="TextBox 40">
            <a:extLst>
              <a:ext uri="{FF2B5EF4-FFF2-40B4-BE49-F238E27FC236}">
                <a16:creationId xmlns:a16="http://schemas.microsoft.com/office/drawing/2014/main" id="{002760FF-6DB7-4F1B-9671-D264570D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5375276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h. Interpersonal</a:t>
            </a:r>
          </a:p>
        </p:txBody>
      </p:sp>
      <p:sp>
        <p:nvSpPr>
          <p:cNvPr id="59419" name="TextBox 41">
            <a:extLst>
              <a:ext uri="{FF2B5EF4-FFF2-40B4-BE49-F238E27FC236}">
                <a16:creationId xmlns:a16="http://schemas.microsoft.com/office/drawing/2014/main" id="{959A83C9-3943-4010-966A-C923E778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6" y="5891213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i. Intruksional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BFF955DA-C9B6-4BC3-8138-40C52B8BE94A}"/>
              </a:ext>
            </a:extLst>
          </p:cNvPr>
          <p:cNvSpPr/>
          <p:nvPr/>
        </p:nvSpPr>
        <p:spPr>
          <a:xfrm>
            <a:off x="4276726" y="2154238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468CF13-103E-4CD0-BEE8-E5D5AD5FA723}"/>
              </a:ext>
            </a:extLst>
          </p:cNvPr>
          <p:cNvSpPr/>
          <p:nvPr/>
        </p:nvSpPr>
        <p:spPr>
          <a:xfrm>
            <a:off x="4268789" y="2597151"/>
            <a:ext cx="2085975" cy="322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211A77A8-D14D-452D-8AF1-8EFF237E2E94}"/>
              </a:ext>
            </a:extLst>
          </p:cNvPr>
          <p:cNvSpPr/>
          <p:nvPr/>
        </p:nvSpPr>
        <p:spPr>
          <a:xfrm>
            <a:off x="4268789" y="3054351"/>
            <a:ext cx="2085975" cy="322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5BAE5C4C-5EE2-4A15-92AC-EF80860AD41D}"/>
              </a:ext>
            </a:extLst>
          </p:cNvPr>
          <p:cNvSpPr/>
          <p:nvPr/>
        </p:nvSpPr>
        <p:spPr>
          <a:xfrm>
            <a:off x="4276726" y="3525838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6EF8BA37-6AE7-48B8-9E46-4CE9B74862E6}"/>
              </a:ext>
            </a:extLst>
          </p:cNvPr>
          <p:cNvSpPr/>
          <p:nvPr/>
        </p:nvSpPr>
        <p:spPr>
          <a:xfrm>
            <a:off x="4276726" y="4041775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965247D0-09DD-43F4-82D7-DC8CDF33D9A3}"/>
              </a:ext>
            </a:extLst>
          </p:cNvPr>
          <p:cNvSpPr/>
          <p:nvPr/>
        </p:nvSpPr>
        <p:spPr>
          <a:xfrm>
            <a:off x="4276726" y="4513263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5505D580-7606-45BB-8A4A-0100959A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Kesimpulan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E7C551A8-E2B5-4ABC-89BE-DC01BEE8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i="1"/>
              <a:t>Manager</a:t>
            </a:r>
            <a:r>
              <a:rPr lang="en-US" altLang="en-US" sz="4800"/>
              <a:t> lebih focus pada efisiensi dan kegiatan bukan kepada manusia.</a:t>
            </a:r>
          </a:p>
          <a:p>
            <a:r>
              <a:rPr lang="en-US" altLang="en-US" sz="4800" i="1"/>
              <a:t>Leader </a:t>
            </a:r>
            <a:r>
              <a:rPr lang="en-US" altLang="en-US" sz="4800"/>
              <a:t>lebih focus pada efektivitas dan pada manusia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7E42-3795-4E02-9E81-0965C1F50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"/>
            <a:ext cx="8229600" cy="6553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800" dirty="0"/>
              <a:t>Orang yang focus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kaku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aturan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prosedur</a:t>
            </a:r>
            <a:r>
              <a:rPr lang="en-US" sz="4800" dirty="0"/>
              <a:t> </a:t>
            </a:r>
            <a:r>
              <a:rPr lang="en-US" sz="4800" dirty="0" err="1"/>
              <a:t>disebut</a:t>
            </a:r>
            <a:r>
              <a:rPr lang="en-US" sz="4800" dirty="0"/>
              <a:t> </a:t>
            </a:r>
            <a:r>
              <a:rPr lang="en-US" sz="4800" dirty="0" err="1"/>
              <a:t>memiliki</a:t>
            </a:r>
            <a:r>
              <a:rPr lang="en-US" sz="4800" dirty="0"/>
              <a:t> </a:t>
            </a:r>
            <a:r>
              <a:rPr lang="en-US" sz="4800" dirty="0" err="1"/>
              <a:t>paham</a:t>
            </a:r>
            <a:r>
              <a:rPr lang="en-US" sz="4800" dirty="0"/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managerialism</a:t>
            </a:r>
            <a:r>
              <a:rPr lang="en-US" sz="4800" i="1" dirty="0">
                <a:solidFill>
                  <a:srgbClr val="FF0000"/>
                </a:solidFill>
              </a:rPr>
              <a:t>.</a:t>
            </a:r>
            <a:r>
              <a:rPr lang="en-US" sz="4800" i="1" dirty="0"/>
              <a:t> </a:t>
            </a:r>
            <a:r>
              <a:rPr lang="en-US" sz="4800" dirty="0"/>
              <a:t>Orang </a:t>
            </a:r>
            <a:r>
              <a:rPr lang="en-US" sz="4800" dirty="0" err="1"/>
              <a:t>tersebut</a:t>
            </a:r>
            <a:r>
              <a:rPr lang="en-US" sz="4800" dirty="0"/>
              <a:t>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aturan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prosedur</a:t>
            </a:r>
            <a:r>
              <a:rPr lang="en-US" sz="4800" dirty="0"/>
              <a:t> </a:t>
            </a:r>
            <a:r>
              <a:rPr lang="en-US" sz="4800" dirty="0" err="1"/>
              <a:t>secara</a:t>
            </a:r>
            <a:r>
              <a:rPr lang="en-US" sz="4800" dirty="0"/>
              <a:t> yang </a:t>
            </a:r>
            <a:r>
              <a:rPr lang="en-US" sz="4800" dirty="0" err="1"/>
              <a:t>tertulis</a:t>
            </a:r>
            <a:r>
              <a:rPr lang="en-US" sz="4800" dirty="0"/>
              <a:t> </a:t>
            </a:r>
            <a:r>
              <a:rPr lang="id-ID" sz="4800" dirty="0"/>
              <a:t>dan tidak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aturan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prosedur</a:t>
            </a:r>
            <a:r>
              <a:rPr lang="en-US" sz="4800" dirty="0"/>
              <a:t> yang </a:t>
            </a:r>
            <a:r>
              <a:rPr lang="en-US" sz="4800" dirty="0" err="1"/>
              <a:t>ters</a:t>
            </a:r>
            <a:r>
              <a:rPr lang="id-ID" sz="4800"/>
              <a:t>irat </a:t>
            </a:r>
            <a:r>
              <a:rPr lang="en-US" sz="4800"/>
              <a:t>(</a:t>
            </a:r>
            <a:r>
              <a:rPr lang="en-US" sz="4800" dirty="0" err="1"/>
              <a:t>kontekstual</a:t>
            </a:r>
            <a:r>
              <a:rPr lang="en-US" sz="4800" dirty="0"/>
              <a:t>).</a:t>
            </a:r>
            <a:endParaRPr lang="id-ID" sz="4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68B15D2-1FB8-4B39-913B-2A97F406A5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1" y="981076"/>
            <a:ext cx="8062913" cy="25241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chemeClr val="tx2"/>
                </a:solidFill>
              </a:rPr>
              <a:t>Peran</a:t>
            </a:r>
            <a:r>
              <a:rPr lang="id-ID" altLang="en-US" sz="5000">
                <a:solidFill>
                  <a:schemeClr val="tx2"/>
                </a:solidFill>
              </a:rPr>
              <a:t>an</a:t>
            </a:r>
            <a:r>
              <a:rPr lang="en-US" altLang="en-US" sz="5000">
                <a:solidFill>
                  <a:schemeClr val="tx2"/>
                </a:solidFill>
              </a:rPr>
              <a:t> Mana </a:t>
            </a:r>
            <a:r>
              <a:rPr lang="id-ID" altLang="en-US" sz="5000">
                <a:solidFill>
                  <a:schemeClr val="tx2"/>
                </a:solidFill>
              </a:rPr>
              <a:t>y</a:t>
            </a:r>
            <a:r>
              <a:rPr lang="en-US" altLang="en-US" sz="5000">
                <a:solidFill>
                  <a:schemeClr val="tx2"/>
                </a:solidFill>
              </a:rPr>
              <a:t>ang Lebih Penting bagi Pemimpinan Pendidikan?</a:t>
            </a:r>
            <a:endParaRPr lang="en-GB" altLang="en-US" sz="5000">
              <a:solidFill>
                <a:schemeClr val="tx2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F8285C5-488A-423E-AC11-B7544ED847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800850" cy="2135188"/>
          </a:xfrm>
        </p:spPr>
        <p:txBody>
          <a:bodyPr/>
          <a:lstStyle/>
          <a:p>
            <a:pPr eaLnBrk="1" hangingPunct="1"/>
            <a:r>
              <a:rPr lang="id-ID" altLang="en-US" sz="6500" i="1"/>
              <a:t>Manager</a:t>
            </a:r>
            <a:r>
              <a:rPr lang="id-ID" altLang="en-US" sz="6500"/>
              <a:t> </a:t>
            </a:r>
            <a:r>
              <a:rPr lang="en-US" altLang="en-US" sz="6500"/>
              <a:t>atau </a:t>
            </a:r>
            <a:r>
              <a:rPr lang="id-ID" altLang="en-US" sz="6500" i="1"/>
              <a:t>Leader</a:t>
            </a:r>
            <a:r>
              <a:rPr lang="en-US" altLang="en-US" sz="6500"/>
              <a:t>?</a:t>
            </a:r>
            <a:endParaRPr lang="en-GB" altLang="en-US" sz="6500"/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E199-173F-468B-8DA9-772D197B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342876" indent="-342876">
              <a:buFont typeface="Arial" charset="0"/>
              <a:buChar char="•"/>
              <a:defRPr/>
            </a:pPr>
            <a:r>
              <a:rPr lang="id-ID" sz="4400" b="1" i="1" dirty="0"/>
              <a:t>Manager</a:t>
            </a:r>
            <a:r>
              <a:rPr lang="id-ID" sz="4400" b="1" dirty="0"/>
              <a:t> dapat menjadi </a:t>
            </a:r>
            <a:r>
              <a:rPr lang="id-ID" sz="4400" b="1" i="1" dirty="0"/>
              <a:t>leader</a:t>
            </a:r>
          </a:p>
          <a:p>
            <a:pPr marL="342876" indent="-342876">
              <a:buFont typeface="Arial" charset="0"/>
              <a:buChar char="•"/>
              <a:defRPr/>
            </a:pPr>
            <a:r>
              <a:rPr lang="id-ID" sz="4400" b="1" i="1" dirty="0"/>
              <a:t>Leader </a:t>
            </a:r>
            <a:r>
              <a:rPr lang="id-ID" sz="4400" b="1" dirty="0"/>
              <a:t>tidak dapat menjadi </a:t>
            </a:r>
            <a:r>
              <a:rPr lang="id-ID" sz="4400" b="1" i="1" dirty="0"/>
              <a:t>manager.</a:t>
            </a:r>
          </a:p>
          <a:p>
            <a:pPr marL="342876" indent="-342876">
              <a:buFont typeface="Arial" charset="0"/>
              <a:buChar char="•"/>
              <a:defRPr/>
            </a:pPr>
            <a:r>
              <a:rPr lang="id-ID" sz="4400" b="1" dirty="0"/>
              <a:t>Kepala sekolah memerankan keduanya.</a:t>
            </a:r>
          </a:p>
          <a:p>
            <a:pPr marL="0" indent="0">
              <a:buNone/>
              <a:defRPr/>
            </a:pPr>
            <a:r>
              <a:rPr lang="id-ID" sz="4400" b="1" i="1" dirty="0"/>
              <a:t>   </a:t>
            </a:r>
            <a:r>
              <a:rPr lang="id-ID" sz="4400" b="1" dirty="0"/>
              <a:t>Ingat EMASLIM</a:t>
            </a:r>
            <a:r>
              <a:rPr lang="en-US" sz="4400" b="1" dirty="0"/>
              <a:t> </a:t>
            </a:r>
            <a:r>
              <a:rPr lang="en-US" sz="3600" b="1" dirty="0"/>
              <a:t>(Educator, Manager, Administrator, Supervisor, Leader, </a:t>
            </a:r>
            <a:r>
              <a:rPr lang="en-US" sz="3600" b="1" dirty="0" err="1"/>
              <a:t>Inovator</a:t>
            </a:r>
            <a:r>
              <a:rPr lang="en-US" sz="3600" b="1" dirty="0"/>
              <a:t>, and Motivator).</a:t>
            </a:r>
          </a:p>
          <a:p>
            <a:pPr marL="0" indent="0">
              <a:buNone/>
              <a:defRPr/>
            </a:pPr>
            <a:r>
              <a:rPr lang="id-ID" sz="4400" b="1" i="1" dirty="0"/>
              <a:t>   </a:t>
            </a:r>
            <a:r>
              <a:rPr lang="id-ID" sz="3600" b="1" i="1" dirty="0"/>
              <a:t>Leader + manager = managerial </a:t>
            </a:r>
          </a:p>
          <a:p>
            <a:pPr marL="0" indent="0">
              <a:buNone/>
              <a:defRPr/>
            </a:pPr>
            <a:r>
              <a:rPr lang="id-ID" sz="3600" b="1" i="1" dirty="0"/>
              <a:t>   Leadership </a:t>
            </a:r>
            <a:r>
              <a:rPr lang="id-ID" sz="3600" b="1" dirty="0"/>
              <a:t>(Sharma, 2009).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05000" y="76200"/>
            <a:ext cx="8458200" cy="6553200"/>
            <a:chOff x="1916422" y="1257300"/>
            <a:chExt cx="5246378" cy="4762500"/>
          </a:xfrm>
        </p:grpSpPr>
        <p:grpSp>
          <p:nvGrpSpPr>
            <p:cNvPr id="19" name="Group 18"/>
            <p:cNvGrpSpPr/>
            <p:nvPr/>
          </p:nvGrpSpPr>
          <p:grpSpPr>
            <a:xfrm>
              <a:off x="1916422" y="1257300"/>
              <a:ext cx="5246378" cy="4762500"/>
              <a:chOff x="1916422" y="1257300"/>
              <a:chExt cx="5246378" cy="47625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/>
                  <p:cNvSpPr/>
                  <p:nvPr/>
                </p:nvSpPr>
                <p:spPr>
                  <a:xfrm>
                    <a:off x="3575418" y="2590800"/>
                    <a:ext cx="1981200" cy="190500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𝒔𝒕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solidFill>
                          <a:prstClr val="black"/>
                        </a:solidFill>
                        <a:latin typeface="Calibri"/>
                      </a:rPr>
                      <a:t> </a:t>
                    </a:r>
                    <a:r>
                      <a:rPr lang="en-US" b="1" i="1" dirty="0">
                        <a:solidFill>
                          <a:prstClr val="black"/>
                        </a:solidFill>
                        <a:latin typeface="Calibri"/>
                      </a:rPr>
                      <a:t>Century Skill</a:t>
                    </a:r>
                    <a:endParaRPr lang="en-US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6" name="Oval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5418" y="2590800"/>
                    <a:ext cx="1981200" cy="1905000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Hexagon 7"/>
              <p:cNvSpPr/>
              <p:nvPr/>
            </p:nvSpPr>
            <p:spPr>
              <a:xfrm>
                <a:off x="2320928" y="1565031"/>
                <a:ext cx="1301382" cy="1143000"/>
              </a:xfrm>
              <a:prstGeom prst="hexag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prstClr val="white"/>
                    </a:solidFill>
                    <a:latin typeface="Calibri"/>
                  </a:rPr>
                  <a:t>Leader-ship</a:t>
                </a:r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1916422" y="3048000"/>
                <a:ext cx="1354196" cy="1143000"/>
              </a:xfrm>
              <a:prstGeom prst="hexagon">
                <a:avLst/>
              </a:prstGeom>
              <a:solidFill>
                <a:schemeClr val="tx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/>
                  </a:rPr>
                  <a:t>Team working</a:t>
                </a:r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2209800" y="4533900"/>
                <a:ext cx="1412510" cy="1143000"/>
              </a:xfrm>
              <a:prstGeom prst="hexagon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Problem solving</a:t>
                </a:r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3956418" y="4876800"/>
                <a:ext cx="1301382" cy="114300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prstClr val="white"/>
                    </a:solidFill>
                    <a:latin typeface="Calibri"/>
                  </a:rPr>
                  <a:t>Global citizenship</a:t>
                </a:r>
              </a:p>
            </p:txBody>
          </p:sp>
          <p:sp>
            <p:nvSpPr>
              <p:cNvPr id="12" name="Hexagon 11"/>
              <p:cNvSpPr/>
              <p:nvPr/>
            </p:nvSpPr>
            <p:spPr>
              <a:xfrm>
                <a:off x="5509726" y="4487008"/>
                <a:ext cx="1301382" cy="1143000"/>
              </a:xfrm>
              <a:prstGeom prst="hexagon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prstClr val="white"/>
                    </a:solidFill>
                    <a:latin typeface="Calibri"/>
                  </a:rPr>
                  <a:t>Entre-</a:t>
                </a:r>
                <a:r>
                  <a:rPr lang="en-US" i="1" dirty="0" err="1">
                    <a:solidFill>
                      <a:prstClr val="white"/>
                    </a:solidFill>
                    <a:latin typeface="Calibri"/>
                  </a:rPr>
                  <a:t>peneurship</a:t>
                </a:r>
                <a:endParaRPr lang="en-US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5861418" y="3048000"/>
                <a:ext cx="1301382" cy="1143000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prstClr val="white"/>
                    </a:solidFill>
                    <a:latin typeface="Calibri"/>
                  </a:rPr>
                  <a:t>Emotional </a:t>
                </a:r>
                <a:r>
                  <a:rPr lang="en-US" i="1" dirty="0" err="1">
                    <a:solidFill>
                      <a:prstClr val="white"/>
                    </a:solidFill>
                    <a:latin typeface="Calibri"/>
                  </a:rPr>
                  <a:t>intelegence</a:t>
                </a:r>
                <a:endParaRPr lang="en-US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5480417" y="1623646"/>
                <a:ext cx="1682383" cy="1172308"/>
              </a:xfrm>
              <a:prstGeom prst="hexagon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prstClr val="white"/>
                    </a:solidFill>
                    <a:latin typeface="Calibri"/>
                  </a:rPr>
                  <a:t>Communication</a:t>
                </a: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4031337" y="1257300"/>
                <a:ext cx="1301382" cy="1143000"/>
              </a:xfrm>
              <a:prstGeom prst="hexagon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/>
                  </a:rPr>
                  <a:t>Digital literacy</a:t>
                </a: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144080" y="1296232"/>
              <a:ext cx="1702871" cy="16755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29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2516686-AED6-4E4A-8EF4-0035A84BFB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/>
            <a:r>
              <a:rPr lang="id-ID" altLang="en-US" sz="4400" i="1">
                <a:solidFill>
                  <a:schemeClr val="tx1"/>
                </a:solidFill>
              </a:rPr>
              <a:t>The best manager tend to become good leader because they develop leadership ablities and skills through practicing good management techniques seldom is there effective leader who has not been a good manager  </a:t>
            </a:r>
            <a:r>
              <a:rPr lang="id-ID" altLang="en-US" sz="4400">
                <a:solidFill>
                  <a:srgbClr val="C00000"/>
                </a:solidFill>
              </a:rPr>
              <a:t>(Sharma, 2009)</a:t>
            </a:r>
            <a:endParaRPr lang="en-GB" altLang="en-US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67C6BDF-21FD-4CE4-B545-2AB54DF9F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id-ID" altLang="en-US"/>
            </a:br>
            <a:br>
              <a:rPr lang="id-ID" altLang="en-US"/>
            </a:br>
            <a:br>
              <a:rPr lang="id-ID" altLang="en-US"/>
            </a:br>
            <a:br>
              <a:rPr lang="id-ID" altLang="en-US"/>
            </a:br>
            <a:r>
              <a:rPr lang="id-ID" altLang="en-US" i="1">
                <a:solidFill>
                  <a:schemeClr val="tx1"/>
                </a:solidFill>
              </a:rPr>
              <a:t>P</a:t>
            </a:r>
            <a:r>
              <a:rPr lang="en-US" altLang="en-US" i="1">
                <a:solidFill>
                  <a:schemeClr val="tx1"/>
                </a:solidFill>
              </a:rPr>
              <a:t>rincipals must learn how to balance the role of leader and manager  </a:t>
            </a:r>
            <a:r>
              <a:rPr lang="en-US" altLang="en-US" sz="2800">
                <a:solidFill>
                  <a:srgbClr val="FF0000"/>
                </a:solidFill>
              </a:rPr>
              <a:t>(Smith, Stuart, C., &amp; Piele, Phillip, K. (2006). </a:t>
            </a:r>
            <a:endParaRPr lang="id-ID" altLang="en-US" sz="2800">
              <a:solidFill>
                <a:srgbClr val="FF0000"/>
              </a:solidFill>
            </a:endParaRPr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4BD4C18B-689C-434A-9DF7-683D98BB0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rgbClr val="FFFF00"/>
                </a:solidFill>
              </a:rPr>
              <a:t>DITTENDIK 2010</a:t>
            </a: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B05A8AA6-7B60-4BC1-87A1-725F7992C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A167EE-F35C-434A-9195-2FF2843A8477}" type="slidenum">
              <a:rPr lang="en-CA" altLang="en-US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CA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FD6DB1-55D8-478F-BC73-A59118393FF7}"/>
              </a:ext>
            </a:extLst>
          </p:cNvPr>
          <p:cNvSpPr txBox="1">
            <a:spLocks/>
          </p:cNvSpPr>
          <p:nvPr/>
        </p:nvSpPr>
        <p:spPr>
          <a:xfrm>
            <a:off x="178633" y="-167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Commandements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Success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4649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Kerja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keras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178633" y="100153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Belajar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keras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23604" y="149448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Berinisiatif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51978-521D-4843-8123-C97025464023}"/>
              </a:ext>
            </a:extLst>
          </p:cNvPr>
          <p:cNvSpPr txBox="1">
            <a:spLocks/>
          </p:cNvSpPr>
          <p:nvPr/>
        </p:nvSpPr>
        <p:spPr>
          <a:xfrm>
            <a:off x="178633" y="204290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Mencintai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pekerjaan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7FD3-C145-47AE-89FA-5AABF4BB94E5}"/>
              </a:ext>
            </a:extLst>
          </p:cNvPr>
          <p:cNvSpPr txBox="1">
            <a:spLocks/>
          </p:cNvSpPr>
          <p:nvPr/>
        </p:nvSpPr>
        <p:spPr>
          <a:xfrm>
            <a:off x="178633" y="25795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Jelas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berkomunikasi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7DF2FE-C1D1-4572-B173-05F79C12E47D}"/>
              </a:ext>
            </a:extLst>
          </p:cNvPr>
          <p:cNvSpPr txBox="1">
            <a:spLocks/>
          </p:cNvSpPr>
          <p:nvPr/>
        </p:nvSpPr>
        <p:spPr>
          <a:xfrm>
            <a:off x="133662" y="315458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Semangat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untuk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sukses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C3A97-8457-4182-A04D-6E3F266861DB}"/>
              </a:ext>
            </a:extLst>
          </p:cNvPr>
          <p:cNvSpPr txBox="1">
            <a:spLocks/>
          </p:cNvSpPr>
          <p:nvPr/>
        </p:nvSpPr>
        <p:spPr>
          <a:xfrm>
            <a:off x="133662" y="378736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Kepribadian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D2CDE3-6E49-436D-A349-BBD2004964AF}"/>
              </a:ext>
            </a:extLst>
          </p:cNvPr>
          <p:cNvSpPr txBox="1">
            <a:spLocks/>
          </p:cNvSpPr>
          <p:nvPr/>
        </p:nvSpPr>
        <p:spPr>
          <a:xfrm>
            <a:off x="123030" y="432962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Saling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membantu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C845AB-9A00-4C97-B02E-A39A6BB6DD17}"/>
              </a:ext>
            </a:extLst>
          </p:cNvPr>
          <p:cNvSpPr txBox="1">
            <a:spLocks/>
          </p:cNvSpPr>
          <p:nvPr/>
        </p:nvSpPr>
        <p:spPr>
          <a:xfrm>
            <a:off x="133663" y="489315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3D5D27-80B9-4657-BA5F-DF3B6E50700F}"/>
              </a:ext>
            </a:extLst>
          </p:cNvPr>
          <p:cNvSpPr txBox="1">
            <a:spLocks/>
          </p:cNvSpPr>
          <p:nvPr/>
        </p:nvSpPr>
        <p:spPr>
          <a:xfrm>
            <a:off x="144296" y="548857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terbaik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" grpId="0"/>
      <p:bldP spid="16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FD6DB1-55D8-478F-BC73-A59118393FF7}"/>
              </a:ext>
            </a:extLst>
          </p:cNvPr>
          <p:cNvSpPr txBox="1">
            <a:spLocks/>
          </p:cNvSpPr>
          <p:nvPr/>
        </p:nvSpPr>
        <p:spPr>
          <a:xfrm>
            <a:off x="178633" y="-167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Pemimpin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harus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menginspirasi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pengikutnya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C6875-366D-4D26-A820-92DEA05E2DA2}"/>
              </a:ext>
            </a:extLst>
          </p:cNvPr>
          <p:cNvSpPr txBox="1">
            <a:spLocks/>
          </p:cNvSpPr>
          <p:nvPr/>
        </p:nvSpPr>
        <p:spPr>
          <a:xfrm>
            <a:off x="178633" y="4649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4C62-857D-4F04-95A4-9534266ED6DB}"/>
              </a:ext>
            </a:extLst>
          </p:cNvPr>
          <p:cNvSpPr txBox="1">
            <a:spLocks/>
          </p:cNvSpPr>
          <p:nvPr/>
        </p:nvSpPr>
        <p:spPr>
          <a:xfrm>
            <a:off x="223604" y="91502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B482B-A02A-4557-95E6-32F4AABE9756}"/>
              </a:ext>
            </a:extLst>
          </p:cNvPr>
          <p:cNvSpPr txBox="1">
            <a:spLocks/>
          </p:cNvSpPr>
          <p:nvPr/>
        </p:nvSpPr>
        <p:spPr>
          <a:xfrm>
            <a:off x="223604" y="230904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epemimpinan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A9E2B6-CB22-4442-82F1-E78FCF9C77CB}"/>
              </a:ext>
            </a:extLst>
          </p:cNvPr>
          <p:cNvSpPr txBox="1">
            <a:spLocks/>
          </p:cNvSpPr>
          <p:nvPr/>
        </p:nvSpPr>
        <p:spPr>
          <a:xfrm>
            <a:off x="228061" y="1226167"/>
            <a:ext cx="119639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Pemimpin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harus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komitmen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kepada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VMTS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dengan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DB3B96EE-430D-4862-BA1B-02F005DE212D}"/>
              </a:ext>
            </a:extLst>
          </p:cNvPr>
          <p:cNvGrpSpPr>
            <a:grpSpLocks/>
          </p:cNvGrpSpPr>
          <p:nvPr/>
        </p:nvGrpSpPr>
        <p:grpSpPr bwMode="auto">
          <a:xfrm>
            <a:off x="3915015" y="2884209"/>
            <a:ext cx="2887149" cy="2228505"/>
            <a:chOff x="4071" y="1716"/>
            <a:chExt cx="1006" cy="825"/>
          </a:xfrm>
          <a:solidFill>
            <a:srgbClr val="FF000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2ABAD627-A900-40A1-A225-C11303999D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6C7C61D6-41F9-44F7-840A-315743D5DC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7D7C36DF-9B7F-4DD3-A1DB-693CDFAEC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96E05CEE-0163-4528-9E03-DE04AD1FC9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B613DDF2-28C2-44AF-AB72-81FFCBADC4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29E498CE-04E3-4DD5-85A1-54E987738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E95BE4BD-FA78-4FB2-AB36-5540333A89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535C813E-2B09-414E-B8E2-301B3165C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3A493BCE-B80C-49DC-B859-5EB5138A15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EE041DF-355A-49BC-9048-6809267D3D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299F5C76-3CF9-43D4-B1D9-927E2E8D846E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1981201"/>
            <a:ext cx="3768725" cy="3571875"/>
            <a:chOff x="1562" y="726"/>
            <a:chExt cx="2374" cy="2250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CF6098AB-5BDE-4C41-B62F-031B93A434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661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CE8AC4A-3CDE-442C-B5A7-8E3E57D78E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AF5EBC73-4DEB-467E-BA18-51AD9412C1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2" y="1567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15FF36D7-5721-461A-A7A2-A5D3110082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53232403-FD40-4050-908E-CC374FA336A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V="1">
              <a:off x="2643" y="784"/>
              <a:ext cx="459" cy="343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7DF4AE9D-3EB7-4AE5-99E1-583DBA5838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57065" y="3268231"/>
            <a:ext cx="2390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Teknik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Kepemimpinan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D51C65CA-0676-484C-8C54-2D69E88C19FE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2557223"/>
            <a:ext cx="2938848" cy="2160787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B927819-57A0-4B68-A161-8F4C4E4937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8149A038-1C99-497C-85D5-145FD3E9E2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5A86CC8A-2368-4895-AF4F-D580A4017F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F72C3F1B-2A05-43C6-B53C-5AE3BB348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90573831-6938-4B64-B18F-380A1FD2C7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77FFCB9-E413-41A0-B1F1-E2386180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66ABF852-D85B-4012-9384-3452E00FB4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01AA20F3-4407-49A8-A87D-298A5BBBDC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83CEB6E3-5A87-4D7E-A904-3CE8E0008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BEA60C1E-BFD1-48B2-82DD-D52CD3C436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E9C459C3-FB51-4CE4-A812-24F6C8D572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97012" y="3002046"/>
            <a:ext cx="25362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Bantu </a:t>
            </a:r>
            <a:r>
              <a:rPr lang="en-US" altLang="en-US" sz="2000" b="1" dirty="0" err="1">
                <a:solidFill>
                  <a:srgbClr val="000000"/>
                </a:solidFill>
              </a:rPr>
              <a:t>pengikut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memahami</a:t>
            </a:r>
            <a:r>
              <a:rPr lang="en-US" altLang="en-US" sz="2000" b="1" dirty="0">
                <a:solidFill>
                  <a:srgbClr val="000000"/>
                </a:solidFill>
              </a:rPr>
              <a:t> 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cara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melaksanakan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misi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2CBF9497-DA5B-463A-8297-0CD17AE2ECBA}"/>
              </a:ext>
            </a:extLst>
          </p:cNvPr>
          <p:cNvGrpSpPr>
            <a:grpSpLocks/>
          </p:cNvGrpSpPr>
          <p:nvPr/>
        </p:nvGrpSpPr>
        <p:grpSpPr bwMode="auto">
          <a:xfrm>
            <a:off x="6531689" y="4802219"/>
            <a:ext cx="2839993" cy="216078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1DE1B8A9-7CB1-4113-B163-1B631D04DB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DB03A9D7-AA14-4D97-B2DB-69BD1D06EB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46A35B37-7B10-4B05-BCF2-A257F0AD1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7C50DC80-5216-44AA-A339-0F3146CB3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8E5BD99C-EE18-46BF-A108-8AA1B7E32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5BCD22A5-2834-489B-B5F4-C7152A1185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0769A464-7074-4B9C-B03B-1C5362BBA6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AC7D3709-1720-4DB1-8137-9F6C4D3207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743C73E8-6FEE-42A7-AA3B-E23DF3D0E1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74BB0A3E-BD9F-4E59-BA6D-F560769802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42" y="2014"/>
              <a:ext cx="57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Melaksanakan</a:t>
              </a:r>
              <a:endParaRPr lang="en-US" altLang="en-US" sz="2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Komunikasi</a:t>
              </a:r>
              <a:endParaRPr lang="en-US" altLang="en-US" sz="2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efektif</a:t>
              </a:r>
              <a:endParaRPr lang="en-US" alt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64C92B16-B6E4-48CE-B2ED-27B44AA598E5}"/>
              </a:ext>
            </a:extLst>
          </p:cNvPr>
          <p:cNvGrpSpPr>
            <a:grpSpLocks/>
          </p:cNvGrpSpPr>
          <p:nvPr/>
        </p:nvGrpSpPr>
        <p:grpSpPr bwMode="auto">
          <a:xfrm>
            <a:off x="902859" y="2039458"/>
            <a:ext cx="2886556" cy="2371219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B8F3C5AB-239D-4184-9727-CF0F464717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B3011F96-7076-4373-8418-FEFE8CAB11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C9F288E6-D2C5-458B-90E3-9621F742AE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4225DAD-DDF1-4078-B5E8-293D38F002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98BB1C71-2EB9-45BD-8C0B-6E973337A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B4E77554-B474-418C-975A-732FFB0129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5AC5E56E-F236-4D35-B2A2-944B1814E3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62E35BB5-60B5-4EE9-AE30-A0C3E5835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11B694BD-7002-46B3-88DE-6DE58DC219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CF5E6F47-6FC7-469D-AAFF-0455DED96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28727" y="3153921"/>
            <a:ext cx="18357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Melatih</a:t>
            </a:r>
            <a:r>
              <a:rPr lang="en-US" altLang="en-US" sz="2000" b="1" dirty="0">
                <a:solidFill>
                  <a:srgbClr val="000000"/>
                </a:solidFill>
              </a:rPr>
              <a:t> dan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Membimbing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pengikut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D52AD205-9DA9-40B2-BA88-57B1590C2964}"/>
              </a:ext>
            </a:extLst>
          </p:cNvPr>
          <p:cNvGrpSpPr>
            <a:grpSpLocks/>
          </p:cNvGrpSpPr>
          <p:nvPr/>
        </p:nvGrpSpPr>
        <p:grpSpPr bwMode="auto">
          <a:xfrm>
            <a:off x="1682050" y="4669783"/>
            <a:ext cx="3104807" cy="2258432"/>
            <a:chOff x="1685" y="3239"/>
            <a:chExt cx="84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FCCD1BD1-5598-44E5-BEAD-CCF9865E5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DF13E9F5-A26A-4036-94BE-E6AFF6DCA5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8956281B-6477-46EE-ABD5-E0D1D15142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8ECEC664-DFC8-4766-B8CA-0F3C32367E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10238B0B-9400-4EC7-A5FF-356FB3B021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432B0DB9-E7AD-443A-A6D5-1489AEEC87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1D198626-E926-4B21-B50A-58B0A4646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132D36E2-1C3E-4F5C-9B2B-3511F0FCB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F08F89F6-7E74-4FD8-AB7D-373CC978A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EF1D19A5-E4E2-4CEB-B33A-C310B0204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0431977F-8AC2-4649-8D31-A042BE45D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1F91EF69-AC76-4CCA-B16E-95692A61C8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7" y="3456"/>
              <a:ext cx="61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Memberdayakan</a:t>
              </a:r>
              <a:r>
                <a:rPr lang="en-US" altLang="en-US" sz="2000" b="1" dirty="0">
                  <a:solidFill>
                    <a:srgbClr val="000000"/>
                  </a:solidFill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pengikut</a:t>
              </a:r>
              <a:r>
                <a:rPr lang="en-US" alt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</a:rPr>
                <a:t>sesuai</a:t>
              </a:r>
              <a:endParaRPr lang="en-US" altLang="en-US" sz="2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keahliannya</a:t>
              </a:r>
              <a:endParaRPr lang="en-US" alt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E51B72CD-95FC-4A33-A9B3-8B9AE306197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00887" y="-250590"/>
            <a:ext cx="2500726" cy="2216685"/>
            <a:chOff x="2789" y="1735"/>
            <a:chExt cx="847" cy="68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C962B08F-24EB-4A28-9883-EBC4B6E5D3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BB2E0509-9548-49F2-9464-B7F540ECE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8A82C845-0EEE-4E71-8E97-7FA48DB6C1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5A84EAC3-8A5A-46FF-8CE8-91CE3F0DC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07E0C807-3962-4E23-BB88-84B01469FF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B5D42A7F-6213-464E-9B58-BF6D3E3BA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EA013EB4-475B-4C5B-A337-A943DA75EB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9C8B6E20-26F6-494C-8664-D16B5CFDFD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2B317857-A0E4-4B25-A906-87C7D30ACD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BA9B78C8-A7D7-4E73-972F-1898ACD093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dirty="0" err="1">
                    <a:solidFill>
                      <a:srgbClr val="000000"/>
                    </a:solidFill>
                  </a:rPr>
                  <a:t>Fokus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: </a:t>
                </a:r>
                <a:r>
                  <a:rPr lang="en-US" altLang="en-US" dirty="0" err="1">
                    <a:solidFill>
                      <a:srgbClr val="000000"/>
                    </a:solidFill>
                  </a:rPr>
                  <a:t>Visi</a:t>
                </a:r>
                <a:endParaRPr lang="id-ID" alt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18F01D-9FC2-4059-A245-B4CDF7825907}"/>
              </a:ext>
            </a:extLst>
          </p:cNvPr>
          <p:cNvSpPr txBox="1"/>
          <p:nvPr/>
        </p:nvSpPr>
        <p:spPr>
          <a:xfrm>
            <a:off x="9835978" y="6238591"/>
            <a:ext cx="23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Goetsch</a:t>
            </a:r>
            <a:r>
              <a:rPr lang="en-US" dirty="0"/>
              <a:t> &amp; Davis, 2014)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2042</Words>
  <Application>Microsoft Office PowerPoint</Application>
  <PresentationFormat>Widescreen</PresentationFormat>
  <Paragraphs>530</Paragraphs>
  <Slides>61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90" baseType="lpstr">
      <vt:lpstr>Arial</vt:lpstr>
      <vt:lpstr>Arial Rounded MT Bold</vt:lpstr>
      <vt:lpstr>Calibri</vt:lpstr>
      <vt:lpstr>Calibri Light</vt:lpstr>
      <vt:lpstr>Cambria Math</vt:lpstr>
      <vt:lpstr>Century Gothic</vt:lpstr>
      <vt:lpstr>Gill Sans MT</vt:lpstr>
      <vt:lpstr>ITime new</vt:lpstr>
      <vt:lpstr>Rockwell Extra Bold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Ion Boardroom</vt:lpstr>
      <vt:lpstr>1_Office Theme</vt:lpstr>
      <vt:lpstr>Solstice</vt:lpstr>
      <vt:lpstr>Diseño predeterminado</vt:lpstr>
      <vt:lpstr>3_Office Theme</vt:lpstr>
      <vt:lpstr>cdb2004208gl</vt:lpstr>
      <vt:lpstr>1_cdb2004208gl</vt:lpstr>
      <vt:lpstr>2_Office Theme</vt:lpstr>
      <vt:lpstr>Default Design</vt:lpstr>
      <vt:lpstr>4_Office Theme</vt:lpstr>
      <vt:lpstr>1_Default Design</vt:lpstr>
      <vt:lpstr>5_Office Theme</vt:lpstr>
      <vt:lpstr>Image</vt:lpstr>
      <vt:lpstr>PowerPoint Presentation</vt:lpstr>
      <vt:lpstr>HAKIKAT KEPEMIMPINAN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Pemimpin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Evolusi Definisi Kepemimpinan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beda efektif dengan efisien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Tiga perspektif  teori kepemimpinan 1. meta   2. makro 3. mikro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Manager                             Leader</vt:lpstr>
      <vt:lpstr>Perbedaan Manajemen dg Kepemimpinan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  <vt:lpstr>Peranan Mana yang Lebih Penting bagi Pemimpinan Pendidikan?</vt:lpstr>
      <vt:lpstr>PowerPoint Presentation</vt:lpstr>
      <vt:lpstr>The best manager tend to become good leader because they develop leadership ablities and skills through practicing good management techniques seldom is there effective leader who has not been a good manager  (Sharma, 2009)</vt:lpstr>
      <vt:lpstr>    Principals must learn how to balance the role of leader and manager  (Smith, Stuart, C., &amp; Piele, Phillip, K. (2006).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297</cp:revision>
  <dcterms:created xsi:type="dcterms:W3CDTF">2019-05-20T11:44:46Z</dcterms:created>
  <dcterms:modified xsi:type="dcterms:W3CDTF">2019-07-15T01:28:27Z</dcterms:modified>
</cp:coreProperties>
</file>