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69" r:id="rId2"/>
    <p:sldId id="281" r:id="rId3"/>
    <p:sldId id="282" r:id="rId4"/>
    <p:sldId id="288" r:id="rId5"/>
    <p:sldId id="286" r:id="rId6"/>
    <p:sldId id="289" r:id="rId7"/>
    <p:sldId id="287" r:id="rId8"/>
    <p:sldId id="290" r:id="rId9"/>
    <p:sldId id="292" r:id="rId10"/>
    <p:sldId id="291" r:id="rId11"/>
    <p:sldId id="293" r:id="rId12"/>
    <p:sldId id="294" r:id="rId13"/>
    <p:sldId id="285" r:id="rId14"/>
    <p:sldId id="295" r:id="rId15"/>
    <p:sldId id="296" r:id="rId16"/>
    <p:sldId id="297" r:id="rId17"/>
    <p:sldId id="298" r:id="rId18"/>
    <p:sldId id="300" r:id="rId19"/>
    <p:sldId id="301" r:id="rId20"/>
    <p:sldId id="302" r:id="rId21"/>
    <p:sldId id="303" r:id="rId22"/>
    <p:sldId id="277" r:id="rId23"/>
    <p:sldId id="304" r:id="rId24"/>
    <p:sldId id="305" r:id="rId25"/>
    <p:sldId id="307" r:id="rId26"/>
    <p:sldId id="306"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75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CF830E-899B-47F4-AB82-74FE2C3F58DB}" type="datetimeFigureOut">
              <a:rPr lang="id-ID" smtClean="0"/>
              <a:t>30/06/2019</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45834A-3993-4423-B73D-6077CAC61330}" type="slidenum">
              <a:rPr lang="id-ID" smtClean="0"/>
              <a:t>‹#›</a:t>
            </a:fld>
            <a:endParaRPr lang="id-ID"/>
          </a:p>
        </p:txBody>
      </p:sp>
    </p:spTree>
    <p:extLst>
      <p:ext uri="{BB962C8B-B14F-4D97-AF65-F5344CB8AC3E}">
        <p14:creationId xmlns:p14="http://schemas.microsoft.com/office/powerpoint/2010/main" val="707026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85800" y="609600"/>
            <a:ext cx="7772400" cy="1143000"/>
          </a:xfrm>
        </p:spPr>
        <p:txBody>
          <a:bodyPr/>
          <a:lstStyle/>
          <a:p>
            <a:r>
              <a:rPr lang="en-US"/>
              <a:t>Click to edit Master title style</a:t>
            </a:r>
          </a:p>
        </p:txBody>
      </p:sp>
      <p:sp>
        <p:nvSpPr>
          <p:cNvPr id="3" name="Content Placeholder 2"/>
          <p:cNvSpPr>
            <a:spLocks noGrp="1"/>
          </p:cNvSpPr>
          <p:nvPr>
            <p:ph sz="quarter" idx="1"/>
          </p:nvPr>
        </p:nvSpPr>
        <p:spPr>
          <a:xfrm>
            <a:off x="685800" y="19812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812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85800" y="41148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41148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2731201-AB74-41A3-93C8-6ED47111F5EA}" type="slidenum">
              <a:rPr lang="en-US"/>
              <a:pPr>
                <a:defRPr/>
              </a:pPr>
              <a:t>‹#›</a:t>
            </a:fld>
            <a:endParaRPr lang="en-US"/>
          </a:p>
        </p:txBody>
      </p:sp>
    </p:spTree>
    <p:extLst>
      <p:ext uri="{BB962C8B-B14F-4D97-AF65-F5344CB8AC3E}">
        <p14:creationId xmlns:p14="http://schemas.microsoft.com/office/powerpoint/2010/main" val="3431468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6/30/2019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p:cNvGrpSpPr>
            <a:grpSpLocks/>
          </p:cNvGrpSpPr>
          <p:nvPr/>
        </p:nvGrpSpPr>
        <p:grpSpPr bwMode="auto">
          <a:xfrm>
            <a:off x="2306841" y="3151238"/>
            <a:ext cx="4419599" cy="3733800"/>
            <a:chOff x="3743" y="1298"/>
            <a:chExt cx="1457" cy="1071"/>
          </a:xfrm>
        </p:grpSpPr>
        <p:sp>
          <p:nvSpPr>
            <p:cNvPr id="3" name="Text Box 10"/>
            <p:cNvSpPr txBox="1">
              <a:spLocks noChangeArrowheads="1"/>
            </p:cNvSpPr>
            <p:nvPr/>
          </p:nvSpPr>
          <p:spPr bwMode="auto">
            <a:xfrm>
              <a:off x="4195" y="2115"/>
              <a:ext cx="79"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id-ID"/>
            </a:p>
          </p:txBody>
        </p:sp>
        <p:pic>
          <p:nvPicPr>
            <p:cNvPr id="4" name="Picture 11" descr="PEOPO00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3" y="1298"/>
              <a:ext cx="1457" cy="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TextBox 5"/>
          <p:cNvSpPr txBox="1"/>
          <p:nvPr/>
        </p:nvSpPr>
        <p:spPr>
          <a:xfrm>
            <a:off x="0" y="838200"/>
            <a:ext cx="9144000" cy="369332"/>
          </a:xfrm>
          <a:prstGeom prst="rect">
            <a:avLst/>
          </a:prstGeom>
          <a:noFill/>
        </p:spPr>
        <p:txBody>
          <a:bodyPr wrap="square" rtlCol="0">
            <a:spAutoFit/>
          </a:bodyPr>
          <a:lstStyle/>
          <a:p>
            <a:r>
              <a:rPr lang="id-ID" dirty="0"/>
              <a:t>		</a:t>
            </a:r>
            <a:endParaRPr lang="id-ID" sz="3200" b="1" dirty="0">
              <a:latin typeface="Arial" pitchFamily="34" charset="0"/>
              <a:cs typeface="Arial" pitchFamily="34" charset="0"/>
            </a:endParaRPr>
          </a:p>
        </p:txBody>
      </p:sp>
      <p:sp>
        <p:nvSpPr>
          <p:cNvPr id="7" name="Rectangle 6"/>
          <p:cNvSpPr/>
          <p:nvPr/>
        </p:nvSpPr>
        <p:spPr>
          <a:xfrm>
            <a:off x="924129" y="1207532"/>
            <a:ext cx="7185025" cy="584775"/>
          </a:xfrm>
          <a:prstGeom prst="rect">
            <a:avLst/>
          </a:prstGeom>
        </p:spPr>
        <p:txBody>
          <a:bodyPr wrap="square">
            <a:spAutoFit/>
          </a:bodyPr>
          <a:lstStyle/>
          <a:p>
            <a:pPr lvl="0"/>
            <a:r>
              <a:rPr lang="id-ID" sz="3200" b="1" dirty="0">
                <a:solidFill>
                  <a:prstClr val="black"/>
                </a:solidFill>
                <a:latin typeface="Arial" pitchFamily="34" charset="0"/>
                <a:cs typeface="Arial" pitchFamily="34" charset="0"/>
              </a:rPr>
              <a:t>KEPEMIMPINAN </a:t>
            </a:r>
            <a:r>
              <a:rPr lang="en-US" sz="3200" b="1" dirty="0">
                <a:solidFill>
                  <a:prstClr val="black"/>
                </a:solidFill>
                <a:latin typeface="Arial" pitchFamily="34" charset="0"/>
                <a:cs typeface="Arial" pitchFamily="34" charset="0"/>
              </a:rPr>
              <a:t>INSTRUKSIONAL</a:t>
            </a:r>
            <a:endParaRPr lang="id-ID" sz="32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628731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D52F6FB-4069-4FD8-81A7-7F0C8D633563}"/>
              </a:ext>
            </a:extLst>
          </p:cNvPr>
          <p:cNvSpPr/>
          <p:nvPr/>
        </p:nvSpPr>
        <p:spPr>
          <a:xfrm>
            <a:off x="152400" y="76200"/>
            <a:ext cx="8839200" cy="6854762"/>
          </a:xfrm>
          <a:prstGeom prst="rect">
            <a:avLst/>
          </a:prstGeom>
        </p:spPr>
        <p:txBody>
          <a:bodyPr wrap="square">
            <a:spAutoFit/>
          </a:bodyPr>
          <a:lstStyle/>
          <a:p>
            <a:pPr marL="450215" algn="just">
              <a:lnSpc>
                <a:spcPct val="200000"/>
              </a:lnSpc>
              <a:spcAft>
                <a:spcPts val="0"/>
              </a:spcAft>
              <a:tabLst>
                <a:tab pos="630555" algn="l"/>
              </a:tabLst>
            </a:pPr>
            <a:r>
              <a:rPr lang="en-US" sz="2800" dirty="0" err="1">
                <a:solidFill>
                  <a:srgbClr val="FF0000"/>
                </a:solidFill>
                <a:latin typeface="Times New Roman" panose="02020603050405020304" pitchFamily="18" charset="0"/>
                <a:ea typeface="Times New Roman" panose="02020603050405020304" pitchFamily="18" charset="0"/>
              </a:rPr>
              <a:t>Peningkatan</a:t>
            </a:r>
            <a:r>
              <a:rPr lang="en-US" sz="2800" dirty="0">
                <a:solidFill>
                  <a:srgbClr val="FF0000"/>
                </a:solidFill>
                <a:latin typeface="Times New Roman" panose="02020603050405020304" pitchFamily="18" charset="0"/>
                <a:ea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rPr>
              <a:t>iklim</a:t>
            </a:r>
            <a:r>
              <a:rPr lang="en-US" sz="2800" dirty="0">
                <a:solidFill>
                  <a:srgbClr val="FF0000"/>
                </a:solidFill>
                <a:latin typeface="Times New Roman" panose="02020603050405020304" pitchFamily="18" charset="0"/>
                <a:ea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rPr>
              <a:t>pembelajaran</a:t>
            </a:r>
            <a:r>
              <a:rPr lang="en-US" sz="2800" dirty="0">
                <a:solidFill>
                  <a:srgbClr val="FF0000"/>
                </a:solidFill>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yang </a:t>
            </a:r>
            <a:r>
              <a:rPr lang="en-US" sz="2800" dirty="0" err="1">
                <a:latin typeface="Times New Roman" panose="02020603050405020304" pitchFamily="18" charset="0"/>
                <a:ea typeface="Times New Roman" panose="02020603050405020304" pitchFamily="18" charset="0"/>
              </a:rPr>
              <a:t>positif</a:t>
            </a:r>
            <a:r>
              <a:rPr lang="en-US" sz="2800" dirty="0">
                <a:latin typeface="Times New Roman" panose="02020603050405020304" pitchFamily="18" charset="0"/>
                <a:ea typeface="Times New Roman" panose="02020603050405020304" pitchFamily="18" charset="0"/>
              </a:rPr>
              <a:t> di </a:t>
            </a:r>
            <a:r>
              <a:rPr lang="en-US" sz="2800" dirty="0" err="1">
                <a:latin typeface="Times New Roman" panose="02020603050405020304" pitchFamily="18" charset="0"/>
                <a:ea typeface="Times New Roman" panose="02020603050405020304" pitchFamily="18" charset="0"/>
              </a:rPr>
              <a:t>sekolah</a:t>
            </a:r>
            <a:r>
              <a:rPr lang="en-US" sz="2800" dirty="0">
                <a:latin typeface="Times New Roman" panose="02020603050405020304" pitchFamily="18" charset="0"/>
                <a:ea typeface="Times New Roman" panose="02020603050405020304" pitchFamily="18" charset="0"/>
              </a:rPr>
              <a:t>:</a:t>
            </a:r>
            <a:endParaRPr lang="en-US" sz="2800" dirty="0">
              <a:latin typeface="Arial" panose="020B0604020202020204" pitchFamily="34" charset="0"/>
              <a:ea typeface="Times New Roman" panose="02020603050405020304" pitchFamily="18" charset="0"/>
            </a:endParaRPr>
          </a:p>
          <a:p>
            <a:pPr marL="342900" lvl="0" indent="-342900" algn="just">
              <a:lnSpc>
                <a:spcPct val="200000"/>
              </a:lnSpc>
              <a:spcAft>
                <a:spcPts val="0"/>
              </a:spcAft>
              <a:buFont typeface="+mj-lt"/>
              <a:buAutoNum type="arabicParenBoth"/>
              <a:tabLst>
                <a:tab pos="630555" algn="l"/>
              </a:tabLst>
            </a:pPr>
            <a:r>
              <a:rPr lang="en-US" sz="2800" dirty="0" err="1">
                <a:latin typeface="Times New Roman" panose="02020603050405020304" pitchFamily="18" charset="0"/>
                <a:ea typeface="Times New Roman" panose="02020603050405020304" pitchFamily="18" charset="0"/>
              </a:rPr>
              <a:t>perlindungan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waktu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instruksional</a:t>
            </a:r>
            <a:r>
              <a:rPr lang="en-US" sz="2800" dirty="0">
                <a:latin typeface="Times New Roman" panose="02020603050405020304" pitchFamily="18" charset="0"/>
                <a:ea typeface="Times New Roman" panose="02020603050405020304" pitchFamily="18" charset="0"/>
              </a:rPr>
              <a:t>;</a:t>
            </a:r>
            <a:endParaRPr lang="en-US" sz="2800" dirty="0">
              <a:latin typeface="Arial" panose="020B0604020202020204" pitchFamily="34" charset="0"/>
              <a:ea typeface="Times New Roman" panose="02020603050405020304" pitchFamily="18" charset="0"/>
            </a:endParaRPr>
          </a:p>
          <a:p>
            <a:pPr marL="342900" lvl="0" indent="-342900" algn="just">
              <a:lnSpc>
                <a:spcPct val="200000"/>
              </a:lnSpc>
              <a:spcAft>
                <a:spcPts val="0"/>
              </a:spcAft>
              <a:buFont typeface="+mj-lt"/>
              <a:buAutoNum type="arabicParenBoth"/>
              <a:tabLst>
                <a:tab pos="630555" algn="l"/>
              </a:tabLst>
            </a:pPr>
            <a:r>
              <a:rPr lang="en-US" sz="2800" dirty="0" err="1">
                <a:latin typeface="Times New Roman" panose="02020603050405020304" pitchFamily="18" charset="0"/>
                <a:ea typeface="Times New Roman" panose="02020603050405020304" pitchFamily="18" charset="0"/>
              </a:rPr>
              <a:t>peningkatan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pengembangan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keprofesian</a:t>
            </a:r>
            <a:r>
              <a:rPr lang="en-US" sz="2800" dirty="0">
                <a:latin typeface="Times New Roman" panose="02020603050405020304" pitchFamily="18" charset="0"/>
                <a:ea typeface="Times New Roman" panose="02020603050405020304" pitchFamily="18" charset="0"/>
              </a:rPr>
              <a:t>;</a:t>
            </a:r>
            <a:endParaRPr lang="en-US" sz="2800" dirty="0">
              <a:latin typeface="Arial" panose="020B0604020202020204" pitchFamily="34" charset="0"/>
              <a:ea typeface="Times New Roman" panose="02020603050405020304" pitchFamily="18" charset="0"/>
            </a:endParaRPr>
          </a:p>
          <a:p>
            <a:pPr marL="342900" lvl="0" indent="-342900" algn="just">
              <a:lnSpc>
                <a:spcPct val="200000"/>
              </a:lnSpc>
              <a:spcAft>
                <a:spcPts val="0"/>
              </a:spcAft>
              <a:buFont typeface="+mj-lt"/>
              <a:buAutoNum type="arabicParenBoth"/>
              <a:tabLst>
                <a:tab pos="630555" algn="l"/>
              </a:tabLst>
            </a:pPr>
            <a:r>
              <a:rPr lang="en-US" sz="2800" dirty="0" err="1">
                <a:latin typeface="Times New Roman" panose="02020603050405020304" pitchFamily="18" charset="0"/>
                <a:ea typeface="Times New Roman" panose="02020603050405020304" pitchFamily="18" charset="0"/>
              </a:rPr>
              <a:t>pemeliharaan</a:t>
            </a:r>
            <a:r>
              <a:rPr lang="en-US" sz="2800" dirty="0">
                <a:latin typeface="Times New Roman" panose="02020603050405020304" pitchFamily="18" charset="0"/>
                <a:ea typeface="Times New Roman" panose="02020603050405020304" pitchFamily="18" charset="0"/>
              </a:rPr>
              <a:t> yang </a:t>
            </a:r>
            <a:r>
              <a:rPr lang="en-US" sz="2800" dirty="0" err="1">
                <a:latin typeface="Times New Roman" panose="02020603050405020304" pitchFamily="18" charset="0"/>
                <a:ea typeface="Times New Roman" panose="02020603050405020304" pitchFamily="18" charset="0"/>
              </a:rPr>
              <a:t>tinggi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terhadap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hasil</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kerja</a:t>
            </a:r>
            <a:r>
              <a:rPr lang="en-US" sz="2800" dirty="0">
                <a:latin typeface="Times New Roman" panose="02020603050405020304" pitchFamily="18" charset="0"/>
                <a:ea typeface="Times New Roman" panose="02020603050405020304" pitchFamily="18" charset="0"/>
              </a:rPr>
              <a:t> yang </a:t>
            </a:r>
            <a:r>
              <a:rPr lang="en-US" sz="2800" dirty="0" err="1">
                <a:latin typeface="Times New Roman" panose="02020603050405020304" pitchFamily="18" charset="0"/>
                <a:ea typeface="Times New Roman" panose="02020603050405020304" pitchFamily="18" charset="0"/>
              </a:rPr>
              <a:t>tampak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mata</a:t>
            </a:r>
            <a:r>
              <a:rPr lang="en-US" sz="2800" dirty="0">
                <a:latin typeface="Times New Roman" panose="02020603050405020304" pitchFamily="18" charset="0"/>
                <a:ea typeface="Times New Roman" panose="02020603050405020304" pitchFamily="18" charset="0"/>
              </a:rPr>
              <a:t> oleh administrator;</a:t>
            </a:r>
            <a:endParaRPr lang="en-US" sz="2800" dirty="0">
              <a:latin typeface="Arial" panose="020B0604020202020204" pitchFamily="34" charset="0"/>
              <a:ea typeface="Times New Roman" panose="02020603050405020304" pitchFamily="18" charset="0"/>
            </a:endParaRPr>
          </a:p>
          <a:p>
            <a:pPr marL="342900" lvl="0" indent="-342900" algn="just">
              <a:lnSpc>
                <a:spcPct val="200000"/>
              </a:lnSpc>
              <a:spcAft>
                <a:spcPts val="0"/>
              </a:spcAft>
              <a:buFont typeface="+mj-lt"/>
              <a:buAutoNum type="arabicParenBoth"/>
              <a:tabLst>
                <a:tab pos="630555" algn="l"/>
              </a:tabLst>
            </a:pPr>
            <a:r>
              <a:rPr lang="en-US" sz="2800" dirty="0" err="1">
                <a:latin typeface="Times New Roman" panose="02020603050405020304" pitchFamily="18" charset="0"/>
                <a:ea typeface="Times New Roman" panose="02020603050405020304" pitchFamily="18" charset="0"/>
              </a:rPr>
              <a:t>pemberian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insentif</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bagi</a:t>
            </a:r>
            <a:r>
              <a:rPr lang="en-US" sz="2800" dirty="0">
                <a:latin typeface="Times New Roman" panose="02020603050405020304" pitchFamily="18" charset="0"/>
                <a:ea typeface="Times New Roman" panose="02020603050405020304" pitchFamily="18" charset="0"/>
              </a:rPr>
              <a:t> guru yang </a:t>
            </a:r>
            <a:r>
              <a:rPr lang="en-US" sz="2800" dirty="0" err="1">
                <a:latin typeface="Times New Roman" panose="02020603050405020304" pitchFamily="18" charset="0"/>
                <a:ea typeface="Times New Roman" panose="02020603050405020304" pitchFamily="18" charset="0"/>
              </a:rPr>
              <a:t>sukses</a:t>
            </a:r>
            <a:r>
              <a:rPr lang="en-US" sz="2800" dirty="0">
                <a:latin typeface="Times New Roman" panose="02020603050405020304" pitchFamily="18" charset="0"/>
                <a:ea typeface="Times New Roman" panose="02020603050405020304" pitchFamily="18" charset="0"/>
              </a:rPr>
              <a:t>;</a:t>
            </a:r>
            <a:endParaRPr lang="en-US" sz="2800" dirty="0">
              <a:latin typeface="Arial" panose="020B0604020202020204" pitchFamily="34" charset="0"/>
              <a:ea typeface="Times New Roman" panose="02020603050405020304" pitchFamily="18" charset="0"/>
            </a:endParaRPr>
          </a:p>
          <a:p>
            <a:pPr marL="342900" lvl="0" indent="-342900" algn="just">
              <a:lnSpc>
                <a:spcPct val="200000"/>
              </a:lnSpc>
              <a:spcAft>
                <a:spcPts val="0"/>
              </a:spcAft>
              <a:buFont typeface="+mj-lt"/>
              <a:buAutoNum type="arabicParenBoth"/>
              <a:tabLst>
                <a:tab pos="630555" algn="l"/>
              </a:tabLst>
            </a:pPr>
            <a:r>
              <a:rPr lang="en-US" sz="2800" dirty="0" err="1">
                <a:latin typeface="Times New Roman" panose="02020603050405020304" pitchFamily="18" charset="0"/>
                <a:ea typeface="Times New Roman" panose="02020603050405020304" pitchFamily="18" charset="0"/>
              </a:rPr>
              <a:t>pengembangan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standar</a:t>
            </a:r>
            <a:r>
              <a:rPr lang="en-US" sz="2800" dirty="0">
                <a:latin typeface="Times New Roman" panose="02020603050405020304" pitchFamily="18" charset="0"/>
                <a:ea typeface="Times New Roman" panose="02020603050405020304" pitchFamily="18" charset="0"/>
              </a:rPr>
              <a:t> yang </a:t>
            </a:r>
            <a:r>
              <a:rPr lang="en-US" sz="2800" dirty="0" err="1">
                <a:latin typeface="Times New Roman" panose="02020603050405020304" pitchFamily="18" charset="0"/>
                <a:ea typeface="Times New Roman" panose="02020603050405020304" pitchFamily="18" charset="0"/>
              </a:rPr>
              <a:t>tinggi</a:t>
            </a:r>
            <a:r>
              <a:rPr lang="en-US" sz="2800" dirty="0">
                <a:latin typeface="Times New Roman" panose="02020603050405020304" pitchFamily="18" charset="0"/>
                <a:ea typeface="Times New Roman" panose="02020603050405020304" pitchFamily="18" charset="0"/>
              </a:rPr>
              <a:t>; dan</a:t>
            </a:r>
            <a:endParaRPr lang="en-US" sz="2800" dirty="0">
              <a:latin typeface="Arial" panose="020B0604020202020204" pitchFamily="34" charset="0"/>
              <a:ea typeface="Times New Roman" panose="02020603050405020304" pitchFamily="18" charset="0"/>
            </a:endParaRPr>
          </a:p>
          <a:p>
            <a:pPr marL="342900" lvl="0" indent="-342900" algn="just">
              <a:lnSpc>
                <a:spcPct val="200000"/>
              </a:lnSpc>
              <a:spcAft>
                <a:spcPts val="0"/>
              </a:spcAft>
              <a:buFont typeface="+mj-lt"/>
              <a:buAutoNum type="arabicParenBoth"/>
              <a:tabLst>
                <a:tab pos="630555" algn="l"/>
              </a:tabLst>
            </a:pPr>
            <a:r>
              <a:rPr lang="en-US" sz="2800" dirty="0" err="1">
                <a:latin typeface="Times New Roman" panose="02020603050405020304" pitchFamily="18" charset="0"/>
                <a:ea typeface="Times New Roman" panose="02020603050405020304" pitchFamily="18" charset="0"/>
              </a:rPr>
              <a:t>pemberian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insentif</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untuk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pembelajaran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kepada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siswa</a:t>
            </a:r>
            <a:r>
              <a:rPr lang="en-US" sz="2800" dirty="0">
                <a:latin typeface="Times New Roman" panose="02020603050405020304" pitchFamily="18" charset="0"/>
                <a:ea typeface="Times New Roman" panose="02020603050405020304" pitchFamily="18" charset="0"/>
              </a:rPr>
              <a:t>.</a:t>
            </a:r>
            <a:endParaRPr lang="en-US" sz="2800" dirty="0">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2899678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EBFB6-A01E-474D-8CFF-5AACB082DC36}"/>
              </a:ext>
            </a:extLst>
          </p:cNvPr>
          <p:cNvSpPr/>
          <p:nvPr/>
        </p:nvSpPr>
        <p:spPr>
          <a:xfrm>
            <a:off x="381000" y="228600"/>
            <a:ext cx="8382000" cy="5960414"/>
          </a:xfrm>
          <a:prstGeom prst="rect">
            <a:avLst/>
          </a:prstGeom>
        </p:spPr>
        <p:txBody>
          <a:bodyPr wrap="square">
            <a:spAutoFit/>
          </a:bodyPr>
          <a:lstStyle/>
          <a:p>
            <a:pPr marL="457200" indent="457200" algn="just">
              <a:lnSpc>
                <a:spcPct val="150000"/>
              </a:lnSpc>
              <a:spcBef>
                <a:spcPts val="1200"/>
              </a:spcBef>
              <a:spcAft>
                <a:spcPts val="0"/>
              </a:spcAft>
            </a:pPr>
            <a:r>
              <a:rPr lang="en-US" sz="4800" dirty="0" err="1">
                <a:latin typeface="Times New Roman" panose="02020603050405020304" pitchFamily="18" charset="0"/>
                <a:ea typeface="Times New Roman" panose="02020603050405020304" pitchFamily="18" charset="0"/>
              </a:rPr>
              <a:t>Tiga</a:t>
            </a:r>
            <a:r>
              <a:rPr lang="en-US" sz="4800" dirty="0">
                <a:latin typeface="Times New Roman" panose="02020603050405020304" pitchFamily="18" charset="0"/>
                <a:ea typeface="Times New Roman" panose="02020603050405020304" pitchFamily="18" charset="0"/>
              </a:rPr>
              <a:t> model </a:t>
            </a:r>
            <a:r>
              <a:rPr lang="en-US" sz="4800" dirty="0" err="1">
                <a:latin typeface="Times New Roman" panose="02020603050405020304" pitchFamily="18" charset="0"/>
                <a:ea typeface="Times New Roman" panose="02020603050405020304" pitchFamily="18" charset="0"/>
              </a:rPr>
              <a:t>kepemimpinan</a:t>
            </a:r>
            <a:r>
              <a:rPr lang="en-US" sz="4800" dirty="0">
                <a:latin typeface="Times New Roman" panose="02020603050405020304" pitchFamily="18" charset="0"/>
                <a:ea typeface="Times New Roman" panose="02020603050405020304" pitchFamily="18" charset="0"/>
              </a:rPr>
              <a:t> </a:t>
            </a:r>
            <a:r>
              <a:rPr lang="en-US" sz="4800" dirty="0" err="1">
                <a:latin typeface="Times New Roman" panose="02020603050405020304" pitchFamily="18" charset="0"/>
                <a:ea typeface="Times New Roman" panose="02020603050405020304" pitchFamily="18" charset="0"/>
              </a:rPr>
              <a:t>instruksional</a:t>
            </a:r>
            <a:r>
              <a:rPr lang="en-US" sz="4800" dirty="0">
                <a:latin typeface="Times New Roman" panose="02020603050405020304" pitchFamily="18" charset="0"/>
                <a:ea typeface="Times New Roman" panose="02020603050405020304" pitchFamily="18" charset="0"/>
              </a:rPr>
              <a:t>: </a:t>
            </a:r>
            <a:endParaRPr lang="en-US" sz="4800" dirty="0">
              <a:latin typeface="Arial" panose="020B0604020202020204" pitchFamily="34" charset="0"/>
              <a:ea typeface="Times New Roman" panose="02020603050405020304" pitchFamily="18" charset="0"/>
            </a:endParaRPr>
          </a:p>
          <a:p>
            <a:pPr marL="342900" lvl="0" indent="-342900" algn="just">
              <a:lnSpc>
                <a:spcPct val="150000"/>
              </a:lnSpc>
              <a:spcBef>
                <a:spcPts val="1200"/>
              </a:spcBef>
              <a:spcAft>
                <a:spcPts val="0"/>
              </a:spcAft>
              <a:buFont typeface="+mj-lt"/>
              <a:buAutoNum type="arabicParenBoth"/>
            </a:pPr>
            <a:r>
              <a:rPr lang="en-US" sz="4800" i="1" dirty="0">
                <a:latin typeface="Times New Roman" panose="02020603050405020304" pitchFamily="18" charset="0"/>
                <a:ea typeface="Times New Roman" panose="02020603050405020304" pitchFamily="18" charset="0"/>
              </a:rPr>
              <a:t>direct effect</a:t>
            </a:r>
            <a:r>
              <a:rPr lang="en-US" sz="4800" dirty="0">
                <a:latin typeface="Times New Roman" panose="02020603050405020304" pitchFamily="18" charset="0"/>
                <a:ea typeface="Times New Roman" panose="02020603050405020304" pitchFamily="18" charset="0"/>
              </a:rPr>
              <a:t>,</a:t>
            </a:r>
            <a:endParaRPr lang="en-US" sz="4800" dirty="0">
              <a:latin typeface="Arial" panose="020B0604020202020204" pitchFamily="34" charset="0"/>
              <a:ea typeface="Times New Roman" panose="02020603050405020304" pitchFamily="18" charset="0"/>
            </a:endParaRPr>
          </a:p>
          <a:p>
            <a:pPr marL="342900" lvl="0" indent="-342900" algn="just">
              <a:lnSpc>
                <a:spcPct val="150000"/>
              </a:lnSpc>
              <a:spcBef>
                <a:spcPts val="1200"/>
              </a:spcBef>
              <a:spcAft>
                <a:spcPts val="0"/>
              </a:spcAft>
              <a:buFont typeface="+mj-lt"/>
              <a:buAutoNum type="arabicParenBoth"/>
            </a:pPr>
            <a:r>
              <a:rPr lang="en-US" sz="4800" i="1" dirty="0">
                <a:latin typeface="Times New Roman" panose="02020603050405020304" pitchFamily="18" charset="0"/>
                <a:ea typeface="Times New Roman" panose="02020603050405020304" pitchFamily="18" charset="0"/>
              </a:rPr>
              <a:t>mediated effect</a:t>
            </a:r>
            <a:r>
              <a:rPr lang="en-US" sz="4800" dirty="0">
                <a:latin typeface="Times New Roman" panose="02020603050405020304" pitchFamily="18" charset="0"/>
                <a:ea typeface="Times New Roman" panose="02020603050405020304" pitchFamily="18" charset="0"/>
              </a:rPr>
              <a:t>, dan</a:t>
            </a:r>
            <a:endParaRPr lang="en-US" sz="4800" dirty="0">
              <a:latin typeface="Arial" panose="020B0604020202020204" pitchFamily="34" charset="0"/>
              <a:ea typeface="Times New Roman" panose="02020603050405020304" pitchFamily="18" charset="0"/>
            </a:endParaRPr>
          </a:p>
          <a:p>
            <a:pPr marL="342900" lvl="0" indent="-342900" algn="just">
              <a:lnSpc>
                <a:spcPct val="150000"/>
              </a:lnSpc>
              <a:spcBef>
                <a:spcPts val="1200"/>
              </a:spcBef>
              <a:spcAft>
                <a:spcPts val="0"/>
              </a:spcAft>
              <a:buFont typeface="+mj-lt"/>
              <a:buAutoNum type="arabicParenBoth"/>
            </a:pPr>
            <a:r>
              <a:rPr lang="en-US" sz="4800" i="1" dirty="0">
                <a:latin typeface="Times New Roman" panose="02020603050405020304" pitchFamily="18" charset="0"/>
                <a:ea typeface="Times New Roman" panose="02020603050405020304" pitchFamily="18" charset="0"/>
              </a:rPr>
              <a:t>reciprocal effect</a:t>
            </a:r>
            <a:r>
              <a:rPr lang="en-US" sz="4800" dirty="0">
                <a:latin typeface="Times New Roman" panose="02020603050405020304" pitchFamily="18" charset="0"/>
                <a:ea typeface="Times New Roman" panose="02020603050405020304" pitchFamily="18" charset="0"/>
              </a:rPr>
              <a:t>.</a:t>
            </a:r>
            <a:endParaRPr lang="en-US" sz="4800" dirty="0">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1640211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869FD5-6A1C-4795-B809-609776CCD440}"/>
              </a:ext>
            </a:extLst>
          </p:cNvPr>
          <p:cNvSpPr/>
          <p:nvPr/>
        </p:nvSpPr>
        <p:spPr>
          <a:xfrm>
            <a:off x="-152400" y="152400"/>
            <a:ext cx="8991600" cy="5462906"/>
          </a:xfrm>
          <a:prstGeom prst="rect">
            <a:avLst/>
          </a:prstGeom>
        </p:spPr>
        <p:txBody>
          <a:bodyPr wrap="square">
            <a:spAutoFit/>
          </a:bodyPr>
          <a:lstStyle/>
          <a:p>
            <a:pPr marL="457200" indent="83185" algn="just">
              <a:lnSpc>
                <a:spcPct val="200000"/>
              </a:lnSpc>
              <a:spcAft>
                <a:spcPts val="0"/>
              </a:spcAft>
            </a:pPr>
            <a:r>
              <a:rPr lang="en-US" sz="3600" dirty="0" err="1">
                <a:latin typeface="Times New Roman" panose="02020603050405020304" pitchFamily="18" charset="0"/>
                <a:ea typeface="Times New Roman" panose="02020603050405020304" pitchFamily="18" charset="0"/>
              </a:rPr>
              <a:t>Pemimpin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istruksional</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dapat</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dikarakteristikan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sebagai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seorang</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tiga</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tipe</a:t>
            </a:r>
            <a:r>
              <a:rPr lang="en-US" sz="3600" dirty="0">
                <a:latin typeface="Times New Roman" panose="02020603050405020304" pitchFamily="18" charset="0"/>
                <a:ea typeface="Times New Roman" panose="02020603050405020304" pitchFamily="18" charset="0"/>
              </a:rPr>
              <a:t>: </a:t>
            </a:r>
            <a:endParaRPr lang="en-US" sz="3600" dirty="0">
              <a:latin typeface="Arial" panose="020B0604020202020204" pitchFamily="34" charset="0"/>
              <a:ea typeface="Times New Roman" panose="02020603050405020304" pitchFamily="18" charset="0"/>
            </a:endParaRPr>
          </a:p>
          <a:p>
            <a:pPr marL="457200" indent="83185" algn="just">
              <a:lnSpc>
                <a:spcPct val="200000"/>
              </a:lnSpc>
              <a:spcAft>
                <a:spcPts val="0"/>
              </a:spcAft>
            </a:pPr>
            <a:r>
              <a:rPr lang="en-US" sz="3600" dirty="0">
                <a:latin typeface="Times New Roman" panose="02020603050405020304" pitchFamily="18" charset="0"/>
                <a:ea typeface="Times New Roman" panose="02020603050405020304" pitchFamily="18" charset="0"/>
              </a:rPr>
              <a:t>(1) </a:t>
            </a:r>
            <a:r>
              <a:rPr lang="en-US" sz="3600" dirty="0" err="1">
                <a:latin typeface="Times New Roman" panose="02020603050405020304" pitchFamily="18" charset="0"/>
                <a:ea typeface="Times New Roman" panose="02020603050405020304" pitchFamily="18" charset="0"/>
              </a:rPr>
              <a:t>visioner</a:t>
            </a:r>
            <a:r>
              <a:rPr lang="en-US" sz="3600" dirty="0">
                <a:latin typeface="Times New Roman" panose="02020603050405020304" pitchFamily="18" charset="0"/>
                <a:ea typeface="Times New Roman" panose="02020603050405020304" pitchFamily="18" charset="0"/>
              </a:rPr>
              <a:t>, </a:t>
            </a:r>
            <a:endParaRPr lang="en-US" sz="3600" dirty="0">
              <a:latin typeface="Arial" panose="020B0604020202020204" pitchFamily="34" charset="0"/>
              <a:ea typeface="Times New Roman" panose="02020603050405020304" pitchFamily="18" charset="0"/>
            </a:endParaRPr>
          </a:p>
          <a:p>
            <a:pPr marL="457200" indent="83185" algn="just">
              <a:lnSpc>
                <a:spcPct val="200000"/>
              </a:lnSpc>
              <a:spcAft>
                <a:spcPts val="0"/>
              </a:spcAft>
            </a:pPr>
            <a:r>
              <a:rPr lang="en-US" sz="3600" dirty="0">
                <a:latin typeface="Times New Roman" panose="02020603050405020304" pitchFamily="18" charset="0"/>
                <a:ea typeface="Times New Roman" panose="02020603050405020304" pitchFamily="18" charset="0"/>
              </a:rPr>
              <a:t>(2) </a:t>
            </a:r>
            <a:r>
              <a:rPr lang="en-US" sz="3600" dirty="0" err="1">
                <a:latin typeface="Times New Roman" panose="02020603050405020304" pitchFamily="18" charset="0"/>
                <a:ea typeface="Times New Roman" panose="02020603050405020304" pitchFamily="18" charset="0"/>
              </a:rPr>
              <a:t>pengembang</a:t>
            </a:r>
            <a:r>
              <a:rPr lang="en-US" sz="3600" dirty="0">
                <a:latin typeface="Times New Roman" panose="02020603050405020304" pitchFamily="18" charset="0"/>
                <a:ea typeface="Times New Roman" panose="02020603050405020304" pitchFamily="18" charset="0"/>
              </a:rPr>
              <a:t>, dan </a:t>
            </a:r>
            <a:endParaRPr lang="en-US" sz="3600" dirty="0">
              <a:latin typeface="Arial" panose="020B0604020202020204" pitchFamily="34" charset="0"/>
              <a:ea typeface="Times New Roman" panose="02020603050405020304" pitchFamily="18" charset="0"/>
            </a:endParaRPr>
          </a:p>
          <a:p>
            <a:pPr marL="457200" indent="83185" algn="just">
              <a:lnSpc>
                <a:spcPct val="200000"/>
              </a:lnSpc>
              <a:spcAft>
                <a:spcPts val="0"/>
              </a:spcAft>
            </a:pPr>
            <a:r>
              <a:rPr lang="en-US" sz="3600" dirty="0">
                <a:latin typeface="Times New Roman" panose="02020603050405020304" pitchFamily="18" charset="0"/>
                <a:ea typeface="Times New Roman" panose="02020603050405020304" pitchFamily="18" charset="0"/>
              </a:rPr>
              <a:t>(3) </a:t>
            </a:r>
            <a:r>
              <a:rPr lang="en-US" sz="3600" dirty="0" err="1">
                <a:latin typeface="Times New Roman" panose="02020603050405020304" pitchFamily="18" charset="0"/>
                <a:ea typeface="Times New Roman" panose="02020603050405020304" pitchFamily="18" charset="0"/>
              </a:rPr>
              <a:t>rasional</a:t>
            </a:r>
            <a:r>
              <a:rPr lang="en-US" sz="3600" dirty="0">
                <a:latin typeface="Times New Roman" panose="02020603050405020304" pitchFamily="18" charset="0"/>
                <a:ea typeface="Times New Roman" panose="02020603050405020304" pitchFamily="18" charset="0"/>
              </a:rPr>
              <a:t>.</a:t>
            </a:r>
            <a:endParaRPr lang="en-US" sz="3600" dirty="0">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4255508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pic>
        <p:nvPicPr>
          <p:cNvPr id="14353" name="Picture 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8" y="2516188"/>
            <a:ext cx="9156701" cy="1633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339" name="TextBox 54"/>
          <p:cNvSpPr txBox="1">
            <a:spLocks noChangeArrowheads="1"/>
          </p:cNvSpPr>
          <p:nvPr/>
        </p:nvSpPr>
        <p:spPr bwMode="auto">
          <a:xfrm>
            <a:off x="72052" y="113852"/>
            <a:ext cx="905289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en-US" sz="2800" b="1" dirty="0" err="1">
                <a:solidFill>
                  <a:srgbClr val="FF0000"/>
                </a:solidFill>
                <a:latin typeface="Arial" pitchFamily="34" charset="0"/>
                <a:cs typeface="Arial" pitchFamily="34" charset="0"/>
              </a:rPr>
              <a:t>Manfaat</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Kepemimpinan</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Instruksional</a:t>
            </a:r>
            <a:endParaRPr lang="en-GB" sz="2800" dirty="0">
              <a:solidFill>
                <a:srgbClr val="FF0000"/>
              </a:solidFill>
              <a:latin typeface="Arial" pitchFamily="34" charset="0"/>
              <a:cs typeface="Arial" pitchFamily="34" charset="0"/>
            </a:endParaRPr>
          </a:p>
        </p:txBody>
      </p:sp>
      <p:grpSp>
        <p:nvGrpSpPr>
          <p:cNvPr id="14340" name="Group 15"/>
          <p:cNvGrpSpPr>
            <a:grpSpLocks/>
          </p:cNvGrpSpPr>
          <p:nvPr/>
        </p:nvGrpSpPr>
        <p:grpSpPr bwMode="auto">
          <a:xfrm>
            <a:off x="-364332" y="885871"/>
            <a:ext cx="2690813" cy="4539456"/>
            <a:chOff x="5195888" y="795338"/>
            <a:chExt cx="3319462" cy="4848225"/>
          </a:xfrm>
        </p:grpSpPr>
        <p:grpSp>
          <p:nvGrpSpPr>
            <p:cNvPr id="14348" name="Group 315"/>
            <p:cNvGrpSpPr>
              <a:grpSpLocks/>
            </p:cNvGrpSpPr>
            <p:nvPr/>
          </p:nvGrpSpPr>
          <p:grpSpPr bwMode="auto">
            <a:xfrm>
              <a:off x="5195888" y="795338"/>
              <a:ext cx="2690812" cy="4848226"/>
              <a:chOff x="971600" y="1034077"/>
              <a:chExt cx="2808149" cy="5059219"/>
            </a:xfrm>
          </p:grpSpPr>
          <p:sp>
            <p:nvSpPr>
              <p:cNvPr id="19" name="Oval 18"/>
              <p:cNvSpPr>
                <a:spLocks noChangeArrowheads="1"/>
              </p:cNvSpPr>
              <p:nvPr/>
            </p:nvSpPr>
            <p:spPr bwMode="auto">
              <a:xfrm>
                <a:off x="971600" y="5448883"/>
                <a:ext cx="2808149" cy="644412"/>
              </a:xfrm>
              <a:prstGeom prst="ellipse">
                <a:avLst/>
              </a:prstGeom>
              <a:gradFill rotWithShape="1">
                <a:gsLst>
                  <a:gs pos="0">
                    <a:srgbClr val="0D0D0D">
                      <a:alpha val="20000"/>
                    </a:srgbClr>
                  </a:gs>
                  <a:gs pos="100000">
                    <a:srgbClr val="9BC1FF">
                      <a:alpha val="0"/>
                    </a:srgbClr>
                  </a:gs>
                </a:gsLst>
                <a:path path="shape">
                  <a:fillToRect l="50000" t="50000" r="50000" b="50000"/>
                </a:path>
              </a:gradFill>
              <a:ln>
                <a:noFill/>
              </a:ln>
              <a:effectLst>
                <a:outerShdw blurRad="63500" dist="23000" dir="5400000" rotWithShape="0">
                  <a:srgbClr val="000000">
                    <a:alpha val="34999"/>
                  </a:srgbClr>
                </a:outerShdw>
              </a:effectLst>
            </p:spPr>
            <p:txBody>
              <a:bodyPr anchor="ctr"/>
              <a:lstStyle/>
              <a:p>
                <a:pPr algn="ctr"/>
                <a:endParaRPr lang="en-US">
                  <a:solidFill>
                    <a:srgbClr val="FFFFFF"/>
                  </a:solidFill>
                  <a:latin typeface="Calibri" pitchFamily="34" charset="0"/>
                </a:endParaRPr>
              </a:p>
            </p:txBody>
          </p:sp>
          <p:pic>
            <p:nvPicPr>
              <p:cNvPr id="14351" name="Picture 320" descr="3.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75656" y="1034077"/>
                <a:ext cx="2183129" cy="50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4349" name="Picture 1" descr="book copy.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22975" y="1661023"/>
              <a:ext cx="2492375" cy="1929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angle 1">
            <a:extLst>
              <a:ext uri="{FF2B5EF4-FFF2-40B4-BE49-F238E27FC236}">
                <a16:creationId xmlns:a16="http://schemas.microsoft.com/office/drawing/2014/main" id="{65A02146-548A-400A-AA18-6963F240DC47}"/>
              </a:ext>
            </a:extLst>
          </p:cNvPr>
          <p:cNvSpPr/>
          <p:nvPr/>
        </p:nvSpPr>
        <p:spPr>
          <a:xfrm>
            <a:off x="1816886" y="692780"/>
            <a:ext cx="7174713" cy="5150449"/>
          </a:xfrm>
          <a:prstGeom prst="rect">
            <a:avLst/>
          </a:prstGeom>
        </p:spPr>
        <p:txBody>
          <a:bodyPr wrap="square">
            <a:spAutoFit/>
          </a:bodyPr>
          <a:lstStyle/>
          <a:p>
            <a:pPr marL="457200" indent="457200" algn="just">
              <a:lnSpc>
                <a:spcPct val="200000"/>
              </a:lnSpc>
              <a:spcAft>
                <a:spcPts val="1000"/>
              </a:spcAft>
            </a:pPr>
            <a:r>
              <a:rPr lang="id-ID" sz="2400" dirty="0">
                <a:solidFill>
                  <a:srgbClr val="000000"/>
                </a:solidFill>
                <a:latin typeface="Times New Roman" panose="02020603050405020304" pitchFamily="18" charset="0"/>
                <a:ea typeface="Calibri" panose="020F0502020204030204" pitchFamily="34" charset="0"/>
              </a:rPr>
              <a:t>kepemimpinan instruksional yaitu berubahnya pola pikir, rasa, tindak kepala sekolah dari kepemimpinan administratif ke kepemimpinan instruksional, memotivasi dan memfasilitasi guru dalam meningkatkan kualitas pembelajaran, dan menyadarkan kepala sekolah akan pentingnya kepemimpinan instruksional. </a:t>
            </a:r>
            <a:endParaRPr lang="en-US" sz="2400" dirty="0">
              <a:solidFill>
                <a:srgbClr val="000000"/>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387785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barn(inVertical)">
                                      <p:cBhvr>
                                        <p:cTn id="7" dur="500"/>
                                        <p:tgtEl>
                                          <p:spTgt spid="1434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4339"/>
                                        </p:tgtEl>
                                        <p:attrNameLst>
                                          <p:attrName>style.visibility</p:attrName>
                                        </p:attrNameLst>
                                      </p:cBhvr>
                                      <p:to>
                                        <p:strVal val="visible"/>
                                      </p:to>
                                    </p:set>
                                    <p:anim calcmode="lin" valueType="num">
                                      <p:cBhvr additive="base">
                                        <p:cTn id="12" dur="500" fill="hold"/>
                                        <p:tgtEl>
                                          <p:spTgt spid="14339"/>
                                        </p:tgtEl>
                                        <p:attrNameLst>
                                          <p:attrName>ppt_x</p:attrName>
                                        </p:attrNameLst>
                                      </p:cBhvr>
                                      <p:tavLst>
                                        <p:tav tm="0">
                                          <p:val>
                                            <p:strVal val="#ppt_x"/>
                                          </p:val>
                                        </p:tav>
                                        <p:tav tm="100000">
                                          <p:val>
                                            <p:strVal val="#ppt_x"/>
                                          </p:val>
                                        </p:tav>
                                      </p:tavLst>
                                    </p:anim>
                                    <p:anim calcmode="lin" valueType="num">
                                      <p:cBhvr additive="base">
                                        <p:cTn id="13" dur="500" fill="hold"/>
                                        <p:tgtEl>
                                          <p:spTgt spid="1433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F9786A-39E5-4520-97A6-2D7B0398B51D}"/>
              </a:ext>
            </a:extLst>
          </p:cNvPr>
          <p:cNvSpPr/>
          <p:nvPr/>
        </p:nvSpPr>
        <p:spPr>
          <a:xfrm>
            <a:off x="152400" y="19792"/>
            <a:ext cx="8610600" cy="7821372"/>
          </a:xfrm>
          <a:prstGeom prst="rect">
            <a:avLst/>
          </a:prstGeom>
        </p:spPr>
        <p:txBody>
          <a:bodyPr wrap="square">
            <a:spAutoFit/>
          </a:bodyPr>
          <a:lstStyle/>
          <a:p>
            <a:pPr marL="457200" indent="457200" algn="just">
              <a:lnSpc>
                <a:spcPct val="200000"/>
              </a:lnSpc>
              <a:spcAft>
                <a:spcPts val="0"/>
              </a:spcAft>
            </a:pPr>
            <a:r>
              <a:rPr lang="en-US" sz="3200" b="1" i="1" dirty="0" err="1">
                <a:solidFill>
                  <a:srgbClr val="000000"/>
                </a:solidFill>
                <a:latin typeface="Times New Roman" panose="02020603050405020304" pitchFamily="18" charset="0"/>
                <a:ea typeface="Calibri" panose="020F0502020204030204" pitchFamily="34" charset="0"/>
              </a:rPr>
              <a:t>Mutu</a:t>
            </a:r>
            <a:r>
              <a:rPr lang="en-US" sz="3200" b="1" i="1" dirty="0">
                <a:solidFill>
                  <a:srgbClr val="000000"/>
                </a:solidFill>
                <a:latin typeface="Times New Roman" panose="02020603050405020304" pitchFamily="18" charset="0"/>
                <a:ea typeface="Calibri" panose="020F0502020204030204" pitchFamily="34" charset="0"/>
              </a:rPr>
              <a:t> </a:t>
            </a:r>
            <a:r>
              <a:rPr lang="en-US" sz="3200" b="1" dirty="0" err="1">
                <a:solidFill>
                  <a:srgbClr val="000000"/>
                </a:solidFill>
                <a:latin typeface="Times New Roman" panose="02020603050405020304" pitchFamily="18" charset="0"/>
                <a:ea typeface="Calibri" panose="020F0502020204030204" pitchFamily="34" charset="0"/>
              </a:rPr>
              <a:t>perilaku</a:t>
            </a:r>
            <a:r>
              <a:rPr lang="en-US" sz="3200" b="1" dirty="0">
                <a:solidFill>
                  <a:srgbClr val="000000"/>
                </a:solidFill>
                <a:latin typeface="Times New Roman" panose="02020603050405020304" pitchFamily="18" charset="0"/>
                <a:ea typeface="Calibri" panose="020F0502020204030204" pitchFamily="34" charset="0"/>
              </a:rPr>
              <a:t> </a:t>
            </a:r>
            <a:r>
              <a:rPr lang="en-US" sz="3200" b="1" dirty="0" err="1">
                <a:solidFill>
                  <a:srgbClr val="000000"/>
                </a:solidFill>
                <a:latin typeface="Times New Roman" panose="02020603050405020304" pitchFamily="18" charset="0"/>
                <a:ea typeface="Calibri" panose="020F0502020204030204" pitchFamily="34" charset="0"/>
              </a:rPr>
              <a:t>kepemimpinan</a:t>
            </a:r>
            <a:r>
              <a:rPr lang="en-US" sz="3200" b="1" dirty="0">
                <a:solidFill>
                  <a:srgbClr val="000000"/>
                </a:solidFill>
                <a:latin typeface="Times New Roman" panose="02020603050405020304" pitchFamily="18" charset="0"/>
                <a:ea typeface="Calibri" panose="020F0502020204030204" pitchFamily="34" charset="0"/>
              </a:rPr>
              <a:t> </a:t>
            </a:r>
            <a:r>
              <a:rPr lang="en-US" sz="3200" b="1" dirty="0" err="1">
                <a:solidFill>
                  <a:srgbClr val="000000"/>
                </a:solidFill>
                <a:latin typeface="Times New Roman" panose="02020603050405020304" pitchFamily="18" charset="0"/>
                <a:ea typeface="Calibri" panose="020F0502020204030204" pitchFamily="34" charset="0"/>
              </a:rPr>
              <a:t>instruksional</a:t>
            </a:r>
            <a:r>
              <a:rPr lang="en-US" sz="3200" b="1" dirty="0">
                <a:solidFill>
                  <a:srgbClr val="000000"/>
                </a:solidFill>
                <a:latin typeface="Times New Roman" panose="02020603050405020304" pitchFamily="18" charset="0"/>
                <a:ea typeface="Calibri" panose="020F0502020204030204" pitchFamily="34" charset="0"/>
              </a:rPr>
              <a:t> </a:t>
            </a:r>
            <a:endParaRPr lang="en-US" sz="3200" dirty="0">
              <a:solidFill>
                <a:srgbClr val="000000"/>
              </a:solidFill>
              <a:latin typeface="Times New Roman" panose="02020603050405020304" pitchFamily="18" charset="0"/>
              <a:ea typeface="Calibri" panose="020F0502020204030204" pitchFamily="34" charset="0"/>
            </a:endParaRPr>
          </a:p>
          <a:p>
            <a:pPr marL="342900" lvl="0" indent="-342900" algn="just">
              <a:lnSpc>
                <a:spcPct val="200000"/>
              </a:lnSpc>
              <a:spcAft>
                <a:spcPts val="0"/>
              </a:spcAft>
              <a:buFont typeface="+mj-lt"/>
              <a:buAutoNum type="arabicParenBoth"/>
            </a:pPr>
            <a:r>
              <a:rPr lang="en-US" sz="3200" dirty="0" err="1">
                <a:solidFill>
                  <a:srgbClr val="000000"/>
                </a:solidFill>
                <a:latin typeface="Times New Roman" panose="02020603050405020304" pitchFamily="18" charset="0"/>
                <a:ea typeface="Calibri" panose="020F0502020204030204" pitchFamily="34" charset="0"/>
              </a:rPr>
              <a:t>pemimpin</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sebagai</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penyedia</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sumber</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daya</a:t>
            </a:r>
            <a:r>
              <a:rPr lang="en-US" sz="3200" dirty="0">
                <a:solidFill>
                  <a:srgbClr val="000000"/>
                </a:solidFill>
                <a:latin typeface="Times New Roman" panose="02020603050405020304" pitchFamily="18" charset="0"/>
                <a:ea typeface="Calibri" panose="020F0502020204030204" pitchFamily="34" charset="0"/>
              </a:rPr>
              <a:t>;</a:t>
            </a:r>
          </a:p>
          <a:p>
            <a:pPr marL="342900" lvl="0" indent="-342900" algn="just">
              <a:lnSpc>
                <a:spcPct val="200000"/>
              </a:lnSpc>
              <a:spcAft>
                <a:spcPts val="0"/>
              </a:spcAft>
              <a:buFont typeface="+mj-lt"/>
              <a:buAutoNum type="arabicParenBoth"/>
            </a:pPr>
            <a:r>
              <a:rPr lang="en-US" sz="3200" dirty="0" err="1">
                <a:solidFill>
                  <a:srgbClr val="000000"/>
                </a:solidFill>
                <a:latin typeface="Times New Roman" panose="02020603050405020304" pitchFamily="18" charset="0"/>
                <a:ea typeface="Calibri" panose="020F0502020204030204" pitchFamily="34" charset="0"/>
              </a:rPr>
              <a:t>pemimpin</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sebagai</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sumber</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instruksional</a:t>
            </a:r>
            <a:r>
              <a:rPr lang="en-US" sz="3200" dirty="0">
                <a:solidFill>
                  <a:srgbClr val="000000"/>
                </a:solidFill>
                <a:latin typeface="Times New Roman" panose="02020603050405020304" pitchFamily="18" charset="0"/>
                <a:ea typeface="Calibri" panose="020F0502020204030204" pitchFamily="34" charset="0"/>
              </a:rPr>
              <a:t>;</a:t>
            </a:r>
          </a:p>
          <a:p>
            <a:pPr marL="342900" lvl="0" indent="-342900" algn="just">
              <a:lnSpc>
                <a:spcPct val="200000"/>
              </a:lnSpc>
              <a:spcAft>
                <a:spcPts val="0"/>
              </a:spcAft>
              <a:buFont typeface="+mj-lt"/>
              <a:buAutoNum type="arabicParenBoth"/>
            </a:pPr>
            <a:r>
              <a:rPr lang="en-US" sz="3200" dirty="0" err="1">
                <a:solidFill>
                  <a:srgbClr val="000000"/>
                </a:solidFill>
                <a:latin typeface="Times New Roman" panose="02020603050405020304" pitchFamily="18" charset="0"/>
                <a:ea typeface="Calibri" panose="020F0502020204030204" pitchFamily="34" charset="0"/>
              </a:rPr>
              <a:t>pemimpin</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sebagai</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komunikator</a:t>
            </a:r>
            <a:r>
              <a:rPr lang="en-US" sz="3200" dirty="0">
                <a:solidFill>
                  <a:srgbClr val="000000"/>
                </a:solidFill>
                <a:latin typeface="Times New Roman" panose="02020603050405020304" pitchFamily="18" charset="0"/>
                <a:ea typeface="Calibri" panose="020F0502020204030204" pitchFamily="34" charset="0"/>
              </a:rPr>
              <a:t> yang </a:t>
            </a:r>
            <a:r>
              <a:rPr lang="en-US" sz="3200" dirty="0" err="1">
                <a:solidFill>
                  <a:srgbClr val="000000"/>
                </a:solidFill>
                <a:latin typeface="Times New Roman" panose="02020603050405020304" pitchFamily="18" charset="0"/>
                <a:ea typeface="Calibri" panose="020F0502020204030204" pitchFamily="34" charset="0"/>
              </a:rPr>
              <a:t>efektif</a:t>
            </a:r>
            <a:r>
              <a:rPr lang="en-US" sz="3200" dirty="0">
                <a:solidFill>
                  <a:srgbClr val="000000"/>
                </a:solidFill>
                <a:latin typeface="Times New Roman" panose="02020603050405020304" pitchFamily="18" charset="0"/>
                <a:ea typeface="Calibri" panose="020F0502020204030204" pitchFamily="34" charset="0"/>
              </a:rPr>
              <a:t>; dan</a:t>
            </a:r>
          </a:p>
          <a:p>
            <a:pPr marL="342900" lvl="0" indent="-342900" algn="just">
              <a:lnSpc>
                <a:spcPct val="200000"/>
              </a:lnSpc>
              <a:spcAft>
                <a:spcPts val="1000"/>
              </a:spcAft>
              <a:buFont typeface="+mj-lt"/>
              <a:buAutoNum type="arabicParenBoth"/>
            </a:pPr>
            <a:r>
              <a:rPr lang="en-US" sz="3200" dirty="0" err="1">
                <a:solidFill>
                  <a:srgbClr val="000000"/>
                </a:solidFill>
                <a:latin typeface="Times New Roman" panose="02020603050405020304" pitchFamily="18" charset="0"/>
                <a:ea typeface="Calibri" panose="020F0502020204030204" pitchFamily="34" charset="0"/>
              </a:rPr>
              <a:t>pemimpin</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sebagai</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teladan</a:t>
            </a:r>
            <a:r>
              <a:rPr lang="en-US" sz="3200" dirty="0">
                <a:solidFill>
                  <a:srgbClr val="000000"/>
                </a:solidFill>
                <a:latin typeface="Times New Roman" panose="02020603050405020304" pitchFamily="18" charset="0"/>
                <a:ea typeface="Calibri" panose="020F0502020204030204" pitchFamily="34" charset="0"/>
              </a:rPr>
              <a:t> di </a:t>
            </a:r>
            <a:r>
              <a:rPr lang="en-US" sz="3200" dirty="0" err="1">
                <a:solidFill>
                  <a:srgbClr val="000000"/>
                </a:solidFill>
                <a:latin typeface="Times New Roman" panose="02020603050405020304" pitchFamily="18" charset="0"/>
                <a:ea typeface="Calibri" panose="020F0502020204030204" pitchFamily="34" charset="0"/>
              </a:rPr>
              <a:t>sekolah</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Hallinger</a:t>
            </a:r>
            <a:r>
              <a:rPr lang="en-US" sz="3200" dirty="0">
                <a:solidFill>
                  <a:srgbClr val="000000"/>
                </a:solidFill>
                <a:latin typeface="Times New Roman" panose="02020603050405020304" pitchFamily="18" charset="0"/>
                <a:ea typeface="Calibri" panose="020F0502020204030204" pitchFamily="34" charset="0"/>
              </a:rPr>
              <a:t>, 2005). </a:t>
            </a:r>
          </a:p>
        </p:txBody>
      </p:sp>
    </p:spTree>
    <p:extLst>
      <p:ext uri="{BB962C8B-B14F-4D97-AF65-F5344CB8AC3E}">
        <p14:creationId xmlns:p14="http://schemas.microsoft.com/office/powerpoint/2010/main" val="2559067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2516975-6D90-4AA5-92FC-DEC9D9995F95}"/>
              </a:ext>
            </a:extLst>
          </p:cNvPr>
          <p:cNvSpPr/>
          <p:nvPr/>
        </p:nvSpPr>
        <p:spPr>
          <a:xfrm>
            <a:off x="152400" y="152400"/>
            <a:ext cx="8839200" cy="6855210"/>
          </a:xfrm>
          <a:prstGeom prst="rect">
            <a:avLst/>
          </a:prstGeom>
        </p:spPr>
        <p:txBody>
          <a:bodyPr wrap="square">
            <a:spAutoFit/>
          </a:bodyPr>
          <a:lstStyle/>
          <a:p>
            <a:pPr marL="457200" indent="457200" algn="just">
              <a:lnSpc>
                <a:spcPct val="200000"/>
              </a:lnSpc>
              <a:spcAft>
                <a:spcPts val="0"/>
              </a:spcAft>
            </a:pPr>
            <a:r>
              <a:rPr lang="id-ID" sz="2800" b="1" i="1" dirty="0">
                <a:solidFill>
                  <a:srgbClr val="000000"/>
                </a:solidFill>
                <a:latin typeface="Times New Roman" panose="02020603050405020304" pitchFamily="18" charset="0"/>
                <a:ea typeface="Calibri" panose="020F0502020204030204" pitchFamily="34" charset="0"/>
              </a:rPr>
              <a:t>Strategi </a:t>
            </a:r>
            <a:r>
              <a:rPr lang="id-ID" sz="2800" dirty="0">
                <a:solidFill>
                  <a:srgbClr val="000000"/>
                </a:solidFill>
                <a:latin typeface="Times New Roman" panose="02020603050405020304" pitchFamily="18" charset="0"/>
                <a:ea typeface="Calibri" panose="020F0502020204030204" pitchFamily="34" charset="0"/>
              </a:rPr>
              <a:t>kepemimpinan instruksional yaitu: </a:t>
            </a:r>
            <a:endParaRPr lang="en-US" sz="2800" dirty="0">
              <a:solidFill>
                <a:srgbClr val="000000"/>
              </a:solidFill>
              <a:latin typeface="Times New Roman" panose="02020603050405020304" pitchFamily="18" charset="0"/>
              <a:ea typeface="Calibri" panose="020F0502020204030204" pitchFamily="34" charset="0"/>
            </a:endParaRPr>
          </a:p>
          <a:p>
            <a:pPr marL="457200" indent="-6985" algn="just">
              <a:lnSpc>
                <a:spcPct val="200000"/>
              </a:lnSpc>
              <a:spcAft>
                <a:spcPts val="0"/>
              </a:spcAft>
            </a:pPr>
            <a:r>
              <a:rPr lang="id-ID" sz="2800" dirty="0">
                <a:solidFill>
                  <a:srgbClr val="000000"/>
                </a:solidFill>
                <a:latin typeface="Times New Roman" panose="02020603050405020304" pitchFamily="18" charset="0"/>
                <a:ea typeface="Calibri" panose="020F0502020204030204" pitchFamily="34" charset="0"/>
              </a:rPr>
              <a:t>(1) keteladanan; </a:t>
            </a:r>
            <a:endParaRPr lang="en-US" sz="2800" dirty="0">
              <a:solidFill>
                <a:srgbClr val="000000"/>
              </a:solidFill>
              <a:latin typeface="Times New Roman" panose="02020603050405020304" pitchFamily="18" charset="0"/>
              <a:ea typeface="Calibri" panose="020F0502020204030204" pitchFamily="34" charset="0"/>
            </a:endParaRPr>
          </a:p>
          <a:p>
            <a:pPr marL="457200" indent="-6985" algn="just">
              <a:lnSpc>
                <a:spcPct val="200000"/>
              </a:lnSpc>
              <a:spcAft>
                <a:spcPts val="0"/>
              </a:spcAft>
            </a:pPr>
            <a:r>
              <a:rPr lang="id-ID" sz="2800" dirty="0">
                <a:solidFill>
                  <a:srgbClr val="000000"/>
                </a:solidFill>
                <a:latin typeface="Times New Roman" panose="02020603050405020304" pitchFamily="18" charset="0"/>
                <a:ea typeface="Calibri" panose="020F0502020204030204" pitchFamily="34" charset="0"/>
              </a:rPr>
              <a:t>(2) berdialog dengan guru; </a:t>
            </a:r>
            <a:endParaRPr lang="en-US" sz="2800" dirty="0">
              <a:solidFill>
                <a:srgbClr val="000000"/>
              </a:solidFill>
              <a:latin typeface="Times New Roman" panose="02020603050405020304" pitchFamily="18" charset="0"/>
              <a:ea typeface="Calibri" panose="020F0502020204030204" pitchFamily="34" charset="0"/>
            </a:endParaRPr>
          </a:p>
          <a:p>
            <a:pPr marL="457200" indent="-6985" algn="just">
              <a:lnSpc>
                <a:spcPct val="200000"/>
              </a:lnSpc>
              <a:spcAft>
                <a:spcPts val="0"/>
              </a:spcAft>
            </a:pPr>
            <a:r>
              <a:rPr lang="id-ID" sz="2800" dirty="0">
                <a:solidFill>
                  <a:srgbClr val="000000"/>
                </a:solidFill>
                <a:latin typeface="Times New Roman" panose="02020603050405020304" pitchFamily="18" charset="0"/>
                <a:ea typeface="Calibri" panose="020F0502020204030204" pitchFamily="34" charset="0"/>
              </a:rPr>
              <a:t>(3) komunikasi efektif;  </a:t>
            </a:r>
            <a:endParaRPr lang="en-US" sz="2800" dirty="0">
              <a:solidFill>
                <a:srgbClr val="000000"/>
              </a:solidFill>
              <a:latin typeface="Times New Roman" panose="02020603050405020304" pitchFamily="18" charset="0"/>
              <a:ea typeface="Calibri" panose="020F0502020204030204" pitchFamily="34" charset="0"/>
            </a:endParaRPr>
          </a:p>
          <a:p>
            <a:pPr marL="457200" indent="-6985" algn="just">
              <a:lnSpc>
                <a:spcPct val="200000"/>
              </a:lnSpc>
              <a:spcAft>
                <a:spcPts val="0"/>
              </a:spcAft>
            </a:pPr>
            <a:r>
              <a:rPr lang="id-ID" sz="2800" dirty="0">
                <a:solidFill>
                  <a:srgbClr val="000000"/>
                </a:solidFill>
                <a:latin typeface="Times New Roman" panose="02020603050405020304" pitchFamily="18" charset="0"/>
                <a:ea typeface="Calibri" panose="020F0502020204030204" pitchFamily="34" charset="0"/>
              </a:rPr>
              <a:t>(4) memfasilitasi guru; </a:t>
            </a:r>
            <a:endParaRPr lang="en-US" sz="2800" dirty="0">
              <a:solidFill>
                <a:srgbClr val="000000"/>
              </a:solidFill>
              <a:latin typeface="Times New Roman" panose="02020603050405020304" pitchFamily="18" charset="0"/>
              <a:ea typeface="Calibri" panose="020F0502020204030204" pitchFamily="34" charset="0"/>
            </a:endParaRPr>
          </a:p>
          <a:p>
            <a:pPr marL="457200" indent="-6985" algn="just">
              <a:lnSpc>
                <a:spcPct val="200000"/>
              </a:lnSpc>
              <a:spcAft>
                <a:spcPts val="0"/>
              </a:spcAft>
            </a:pPr>
            <a:r>
              <a:rPr lang="id-ID" sz="2800" dirty="0">
                <a:solidFill>
                  <a:srgbClr val="000000"/>
                </a:solidFill>
                <a:latin typeface="Times New Roman" panose="02020603050405020304" pitchFamily="18" charset="0"/>
                <a:ea typeface="Calibri" panose="020F0502020204030204" pitchFamily="34" charset="0"/>
              </a:rPr>
              <a:t>(5) supervisi  efektif; </a:t>
            </a:r>
            <a:endParaRPr lang="en-US" sz="2800" dirty="0">
              <a:solidFill>
                <a:srgbClr val="000000"/>
              </a:solidFill>
              <a:latin typeface="Times New Roman" panose="02020603050405020304" pitchFamily="18" charset="0"/>
              <a:ea typeface="Calibri" panose="020F0502020204030204" pitchFamily="34" charset="0"/>
            </a:endParaRPr>
          </a:p>
          <a:p>
            <a:pPr marL="457200" indent="-6985" algn="just">
              <a:lnSpc>
                <a:spcPct val="200000"/>
              </a:lnSpc>
              <a:spcAft>
                <a:spcPts val="1000"/>
              </a:spcAft>
            </a:pPr>
            <a:r>
              <a:rPr lang="id-ID" sz="2800" dirty="0">
                <a:solidFill>
                  <a:srgbClr val="000000"/>
                </a:solidFill>
                <a:latin typeface="Times New Roman" panose="02020603050405020304" pitchFamily="18" charset="0"/>
                <a:ea typeface="Calibri" panose="020F0502020204030204" pitchFamily="34" charset="0"/>
              </a:rPr>
              <a:t>(6) melaksanakan Pengembangan Keprofesian Berkelanjutan (PKB). </a:t>
            </a:r>
            <a:endParaRPr lang="en-US" sz="2800" dirty="0">
              <a:solidFill>
                <a:srgbClr val="000000"/>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492028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AFFF519-5B0E-465C-8EAC-F05BDCD657D1}"/>
              </a:ext>
            </a:extLst>
          </p:cNvPr>
          <p:cNvSpPr/>
          <p:nvPr/>
        </p:nvSpPr>
        <p:spPr>
          <a:xfrm>
            <a:off x="-13856" y="228600"/>
            <a:ext cx="8929255" cy="6627776"/>
          </a:xfrm>
          <a:prstGeom prst="rect">
            <a:avLst/>
          </a:prstGeom>
        </p:spPr>
        <p:txBody>
          <a:bodyPr wrap="square">
            <a:spAutoFit/>
          </a:bodyPr>
          <a:lstStyle/>
          <a:p>
            <a:pPr marL="457200" indent="457200" algn="just">
              <a:lnSpc>
                <a:spcPct val="200000"/>
              </a:lnSpc>
              <a:spcAft>
                <a:spcPts val="0"/>
              </a:spcAft>
            </a:pPr>
            <a:r>
              <a:rPr lang="id-ID" sz="2400" b="1" i="1" dirty="0">
                <a:solidFill>
                  <a:srgbClr val="000000"/>
                </a:solidFill>
                <a:latin typeface="Times New Roman" panose="02020603050405020304" pitchFamily="18" charset="0"/>
                <a:ea typeface="Calibri" panose="020F0502020204030204" pitchFamily="34" charset="0"/>
              </a:rPr>
              <a:t>Peranan</a:t>
            </a:r>
            <a:r>
              <a:rPr lang="id-ID" sz="2400" b="1" dirty="0">
                <a:solidFill>
                  <a:srgbClr val="000000"/>
                </a:solidFill>
                <a:latin typeface="Times New Roman" panose="02020603050405020304" pitchFamily="18" charset="0"/>
                <a:ea typeface="Calibri" panose="020F0502020204030204" pitchFamily="34" charset="0"/>
              </a:rPr>
              <a:t> </a:t>
            </a:r>
            <a:r>
              <a:rPr lang="id-ID" sz="2400" dirty="0">
                <a:solidFill>
                  <a:srgbClr val="000000"/>
                </a:solidFill>
                <a:latin typeface="Times New Roman" panose="02020603050405020304" pitchFamily="18" charset="0"/>
                <a:ea typeface="Calibri" panose="020F0502020204030204" pitchFamily="34" charset="0"/>
              </a:rPr>
              <a:t>kepemimpinan instruksional yaitu:</a:t>
            </a:r>
            <a:endParaRPr lang="en-US" sz="2400" dirty="0">
              <a:solidFill>
                <a:srgbClr val="000000"/>
              </a:solidFill>
              <a:latin typeface="Times New Roman" panose="02020603050405020304" pitchFamily="18" charset="0"/>
              <a:ea typeface="Calibri" panose="020F0502020204030204" pitchFamily="34" charset="0"/>
            </a:endParaRPr>
          </a:p>
          <a:p>
            <a:pPr marL="457200" indent="-6985" algn="just">
              <a:lnSpc>
                <a:spcPct val="200000"/>
              </a:lnSpc>
              <a:spcAft>
                <a:spcPts val="0"/>
              </a:spcAft>
            </a:pPr>
            <a:r>
              <a:rPr lang="id-ID" sz="2400" dirty="0">
                <a:solidFill>
                  <a:srgbClr val="000000"/>
                </a:solidFill>
                <a:latin typeface="Times New Roman" panose="02020603050405020304" pitchFamily="18" charset="0"/>
                <a:ea typeface="Calibri" panose="020F0502020204030204" pitchFamily="34" charset="0"/>
              </a:rPr>
              <a:t>(1) mendefinisikan dan mengkomunikasikan misi sekolah,</a:t>
            </a:r>
            <a:endParaRPr lang="en-US" sz="2400" dirty="0">
              <a:solidFill>
                <a:srgbClr val="000000"/>
              </a:solidFill>
              <a:latin typeface="Times New Roman" panose="02020603050405020304" pitchFamily="18" charset="0"/>
              <a:ea typeface="Calibri" panose="020F0502020204030204" pitchFamily="34" charset="0"/>
            </a:endParaRPr>
          </a:p>
          <a:p>
            <a:pPr marL="457200" indent="-6985" algn="just">
              <a:lnSpc>
                <a:spcPct val="200000"/>
              </a:lnSpc>
              <a:spcAft>
                <a:spcPts val="0"/>
              </a:spcAft>
            </a:pPr>
            <a:r>
              <a:rPr lang="id-ID" sz="2400" dirty="0">
                <a:solidFill>
                  <a:srgbClr val="000000"/>
                </a:solidFill>
                <a:latin typeface="Times New Roman" panose="02020603050405020304" pitchFamily="18" charset="0"/>
                <a:ea typeface="Calibri" panose="020F0502020204030204" pitchFamily="34" charset="0"/>
              </a:rPr>
              <a:t>(2) mengkoordinasikan kurikulum, </a:t>
            </a:r>
            <a:endParaRPr lang="en-US" sz="2400" dirty="0">
              <a:solidFill>
                <a:srgbClr val="000000"/>
              </a:solidFill>
              <a:latin typeface="Times New Roman" panose="02020603050405020304" pitchFamily="18" charset="0"/>
              <a:ea typeface="Calibri" panose="020F0502020204030204" pitchFamily="34" charset="0"/>
            </a:endParaRPr>
          </a:p>
          <a:p>
            <a:pPr marL="457200" indent="-6985" algn="just">
              <a:lnSpc>
                <a:spcPct val="200000"/>
              </a:lnSpc>
              <a:spcAft>
                <a:spcPts val="0"/>
              </a:spcAft>
            </a:pPr>
            <a:r>
              <a:rPr lang="id-ID" sz="2400" dirty="0">
                <a:solidFill>
                  <a:srgbClr val="000000"/>
                </a:solidFill>
                <a:latin typeface="Times New Roman" panose="02020603050405020304" pitchFamily="18" charset="0"/>
                <a:ea typeface="Calibri" panose="020F0502020204030204" pitchFamily="34" charset="0"/>
              </a:rPr>
              <a:t>(3) mensupervisi guru, </a:t>
            </a:r>
            <a:endParaRPr lang="en-US" sz="2400" dirty="0">
              <a:solidFill>
                <a:srgbClr val="000000"/>
              </a:solidFill>
              <a:latin typeface="Times New Roman" panose="02020603050405020304" pitchFamily="18" charset="0"/>
              <a:ea typeface="Calibri" panose="020F0502020204030204" pitchFamily="34" charset="0"/>
            </a:endParaRPr>
          </a:p>
          <a:p>
            <a:pPr marL="457200" indent="-6985" algn="just">
              <a:lnSpc>
                <a:spcPct val="200000"/>
              </a:lnSpc>
              <a:spcAft>
                <a:spcPts val="0"/>
              </a:spcAft>
            </a:pPr>
            <a:r>
              <a:rPr lang="id-ID" sz="2400" dirty="0">
                <a:solidFill>
                  <a:srgbClr val="000000"/>
                </a:solidFill>
                <a:latin typeface="Times New Roman" panose="02020603050405020304" pitchFamily="18" charset="0"/>
                <a:ea typeface="Calibri" panose="020F0502020204030204" pitchFamily="34" charset="0"/>
              </a:rPr>
              <a:t>(4) memantau kemajuan siswa,  </a:t>
            </a:r>
            <a:endParaRPr lang="en-US" sz="2400" dirty="0">
              <a:solidFill>
                <a:srgbClr val="000000"/>
              </a:solidFill>
              <a:latin typeface="Times New Roman" panose="02020603050405020304" pitchFamily="18" charset="0"/>
              <a:ea typeface="Calibri" panose="020F0502020204030204" pitchFamily="34" charset="0"/>
            </a:endParaRPr>
          </a:p>
          <a:p>
            <a:pPr marL="457200" indent="-6985" algn="just">
              <a:lnSpc>
                <a:spcPct val="200000"/>
              </a:lnSpc>
              <a:spcAft>
                <a:spcPts val="0"/>
              </a:spcAft>
            </a:pPr>
            <a:r>
              <a:rPr lang="id-ID" sz="2400" dirty="0">
                <a:solidFill>
                  <a:srgbClr val="000000"/>
                </a:solidFill>
                <a:latin typeface="Times New Roman" panose="02020603050405020304" pitchFamily="18" charset="0"/>
                <a:ea typeface="Calibri" panose="020F0502020204030204" pitchFamily="34" charset="0"/>
              </a:rPr>
              <a:t>(5) memelihara iklim positif dalam kelas</a:t>
            </a:r>
            <a:r>
              <a:rPr lang="en-US" sz="2400" dirty="0">
                <a:solidFill>
                  <a:srgbClr val="000000"/>
                </a:solidFill>
                <a:latin typeface="Times New Roman" panose="02020603050405020304" pitchFamily="18" charset="0"/>
                <a:ea typeface="Calibri" panose="020F0502020204030204" pitchFamily="34" charset="0"/>
              </a:rPr>
              <a:t>, dan</a:t>
            </a:r>
          </a:p>
          <a:p>
            <a:pPr marL="457200" indent="-6985" algn="just">
              <a:lnSpc>
                <a:spcPct val="200000"/>
              </a:lnSpc>
              <a:spcAft>
                <a:spcPts val="0"/>
              </a:spcAft>
            </a:pPr>
            <a:r>
              <a:rPr lang="en-US" sz="2400" dirty="0">
                <a:solidFill>
                  <a:srgbClr val="000000"/>
                </a:solidFill>
                <a:latin typeface="Times New Roman" panose="02020603050405020304" pitchFamily="18" charset="0"/>
                <a:ea typeface="Calibri" panose="020F0502020204030204" pitchFamily="34" charset="0"/>
              </a:rPr>
              <a:t>(6) </a:t>
            </a:r>
            <a:r>
              <a:rPr lang="en-US" sz="2400" dirty="0" err="1">
                <a:solidFill>
                  <a:srgbClr val="000000"/>
                </a:solidFill>
                <a:latin typeface="Times New Roman" panose="02020603050405020304" pitchFamily="18" charset="0"/>
                <a:ea typeface="Calibri" panose="020F0502020204030204" pitchFamily="34" charset="0"/>
              </a:rPr>
              <a:t>melakukan</a:t>
            </a:r>
            <a:r>
              <a:rPr lang="en-US" sz="2400" dirty="0">
                <a:solidFill>
                  <a:srgbClr val="000000"/>
                </a:solidFill>
                <a:latin typeface="Times New Roman" panose="02020603050405020304" pitchFamily="18" charset="0"/>
                <a:ea typeface="Calibri" panose="020F0502020204030204" pitchFamily="34" charset="0"/>
              </a:rPr>
              <a:t> </a:t>
            </a:r>
            <a:r>
              <a:rPr lang="en-US" sz="2400" dirty="0" err="1">
                <a:solidFill>
                  <a:srgbClr val="000000"/>
                </a:solidFill>
                <a:latin typeface="Times New Roman" panose="02020603050405020304" pitchFamily="18" charset="0"/>
                <a:ea typeface="Calibri" panose="020F0502020204030204" pitchFamily="34" charset="0"/>
              </a:rPr>
              <a:t>kolaborasi</a:t>
            </a:r>
            <a:r>
              <a:rPr lang="en-US" sz="2400" dirty="0">
                <a:solidFill>
                  <a:srgbClr val="000000"/>
                </a:solidFill>
                <a:latin typeface="Times New Roman" panose="02020603050405020304" pitchFamily="18" charset="0"/>
                <a:ea typeface="Calibri" panose="020F0502020204030204" pitchFamily="34" charset="0"/>
              </a:rPr>
              <a:t> </a:t>
            </a:r>
            <a:r>
              <a:rPr lang="en-US" sz="2400" dirty="0" err="1">
                <a:solidFill>
                  <a:srgbClr val="000000"/>
                </a:solidFill>
                <a:latin typeface="Times New Roman" panose="02020603050405020304" pitchFamily="18" charset="0"/>
                <a:ea typeface="Calibri" panose="020F0502020204030204" pitchFamily="34" charset="0"/>
              </a:rPr>
              <a:t>dengan</a:t>
            </a:r>
            <a:r>
              <a:rPr lang="en-US" sz="2400" dirty="0">
                <a:solidFill>
                  <a:srgbClr val="000000"/>
                </a:solidFill>
                <a:latin typeface="Times New Roman" panose="02020603050405020304" pitchFamily="18" charset="0"/>
                <a:ea typeface="Calibri" panose="020F0502020204030204" pitchFamily="34" charset="0"/>
              </a:rPr>
              <a:t> </a:t>
            </a:r>
            <a:r>
              <a:rPr lang="en-US" sz="2400" i="1" dirty="0">
                <a:solidFill>
                  <a:srgbClr val="000000"/>
                </a:solidFill>
                <a:latin typeface="Times New Roman" panose="02020603050405020304" pitchFamily="18" charset="0"/>
                <a:ea typeface="Calibri" panose="020F0502020204030204" pitchFamily="34" charset="0"/>
              </a:rPr>
              <a:t>stakeholders </a:t>
            </a:r>
            <a:r>
              <a:rPr lang="en-US" sz="2400" dirty="0" err="1">
                <a:solidFill>
                  <a:srgbClr val="000000"/>
                </a:solidFill>
                <a:latin typeface="Times New Roman" panose="02020603050405020304" pitchFamily="18" charset="0"/>
                <a:ea typeface="Calibri" panose="020F0502020204030204" pitchFamily="34" charset="0"/>
              </a:rPr>
              <a:t>sekolah</a:t>
            </a:r>
            <a:r>
              <a:rPr lang="id-ID" sz="2400" dirty="0">
                <a:solidFill>
                  <a:srgbClr val="000000"/>
                </a:solidFill>
                <a:latin typeface="Times New Roman" panose="02020603050405020304" pitchFamily="18" charset="0"/>
                <a:ea typeface="Calibri" panose="020F0502020204030204" pitchFamily="34" charset="0"/>
              </a:rPr>
              <a:t> (Cunningham &amp; </a:t>
            </a:r>
            <a:endParaRPr lang="en-US" sz="2400" dirty="0">
              <a:solidFill>
                <a:srgbClr val="000000"/>
              </a:solidFill>
              <a:latin typeface="Times New Roman" panose="02020603050405020304" pitchFamily="18" charset="0"/>
              <a:ea typeface="Calibri" panose="020F0502020204030204" pitchFamily="34" charset="0"/>
            </a:endParaRPr>
          </a:p>
          <a:p>
            <a:pPr marL="457200" indent="457200" algn="just">
              <a:lnSpc>
                <a:spcPct val="200000"/>
              </a:lnSpc>
              <a:spcAft>
                <a:spcPts val="0"/>
              </a:spcAft>
            </a:pPr>
            <a:r>
              <a:rPr lang="en-US" sz="2400" dirty="0">
                <a:solidFill>
                  <a:srgbClr val="000000"/>
                </a:solidFill>
                <a:latin typeface="Times New Roman" panose="02020603050405020304" pitchFamily="18" charset="0"/>
                <a:ea typeface="Calibri" panose="020F0502020204030204" pitchFamily="34" charset="0"/>
              </a:rPr>
              <a:t>     </a:t>
            </a:r>
            <a:r>
              <a:rPr lang="id-ID" sz="2400" dirty="0">
                <a:solidFill>
                  <a:srgbClr val="000000"/>
                </a:solidFill>
                <a:latin typeface="Times New Roman" panose="02020603050405020304" pitchFamily="18" charset="0"/>
                <a:ea typeface="Calibri" panose="020F0502020204030204" pitchFamily="34" charset="0"/>
              </a:rPr>
              <a:t>Cordeiro, 2009: 144</a:t>
            </a:r>
            <a:r>
              <a:rPr lang="en-US" sz="2400" dirty="0">
                <a:solidFill>
                  <a:srgbClr val="000000"/>
                </a:solidFill>
                <a:latin typeface="Times New Roman" panose="02020603050405020304" pitchFamily="18" charset="0"/>
                <a:ea typeface="Calibri" panose="020F0502020204030204" pitchFamily="34" charset="0"/>
              </a:rPr>
              <a:t> &amp; Lynch, 2012: 20-21</a:t>
            </a:r>
            <a:r>
              <a:rPr lang="id-ID" sz="2400" dirty="0">
                <a:solidFill>
                  <a:srgbClr val="000000"/>
                </a:solidFill>
                <a:latin typeface="Times New Roman" panose="02020603050405020304" pitchFamily="18" charset="0"/>
                <a:ea typeface="Calibri" panose="020F0502020204030204" pitchFamily="34" charset="0"/>
              </a:rPr>
              <a:t>). </a:t>
            </a:r>
            <a:endParaRPr lang="en-US" sz="2400" dirty="0">
              <a:solidFill>
                <a:srgbClr val="000000"/>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678984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3CA5AA5-5E59-495A-9E20-532A7CB0A28A}"/>
              </a:ext>
            </a:extLst>
          </p:cNvPr>
          <p:cNvSpPr/>
          <p:nvPr/>
        </p:nvSpPr>
        <p:spPr>
          <a:xfrm>
            <a:off x="26718" y="-17813"/>
            <a:ext cx="8964881" cy="5889113"/>
          </a:xfrm>
          <a:prstGeom prst="rect">
            <a:avLst/>
          </a:prstGeom>
        </p:spPr>
        <p:txBody>
          <a:bodyPr wrap="square">
            <a:spAutoFit/>
          </a:bodyPr>
          <a:lstStyle/>
          <a:p>
            <a:pPr marL="457200" indent="457200" algn="just">
              <a:lnSpc>
                <a:spcPct val="200000"/>
              </a:lnSpc>
              <a:spcAft>
                <a:spcPts val="0"/>
              </a:spcAft>
            </a:pPr>
            <a:r>
              <a:rPr lang="id-ID" sz="2400" b="1" i="1" dirty="0">
                <a:solidFill>
                  <a:srgbClr val="000000"/>
                </a:solidFill>
                <a:latin typeface="Times New Roman" panose="02020603050405020304" pitchFamily="18" charset="0"/>
                <a:ea typeface="Calibri" panose="020F0502020204030204" pitchFamily="34" charset="0"/>
              </a:rPr>
              <a:t>Tanggung jawab</a:t>
            </a:r>
            <a:r>
              <a:rPr lang="id-ID" sz="2400" b="1" dirty="0">
                <a:solidFill>
                  <a:srgbClr val="000000"/>
                </a:solidFill>
                <a:latin typeface="Times New Roman" panose="02020603050405020304" pitchFamily="18" charset="0"/>
                <a:ea typeface="Calibri" panose="020F0502020204030204" pitchFamily="34" charset="0"/>
              </a:rPr>
              <a:t> </a:t>
            </a:r>
            <a:r>
              <a:rPr lang="id-ID" sz="2400" dirty="0">
                <a:solidFill>
                  <a:srgbClr val="000000"/>
                </a:solidFill>
                <a:latin typeface="Times New Roman" panose="02020603050405020304" pitchFamily="18" charset="0"/>
                <a:ea typeface="Calibri" panose="020F0502020204030204" pitchFamily="34" charset="0"/>
              </a:rPr>
              <a:t>kepemimpinan instruksional yaitu: </a:t>
            </a:r>
            <a:endParaRPr lang="en-US" sz="2400" dirty="0">
              <a:solidFill>
                <a:srgbClr val="000000"/>
              </a:solidFill>
              <a:latin typeface="Times New Roman" panose="02020603050405020304" pitchFamily="18" charset="0"/>
              <a:ea typeface="Calibri" panose="020F0502020204030204" pitchFamily="34" charset="0"/>
            </a:endParaRPr>
          </a:p>
          <a:p>
            <a:pPr marL="342900" lvl="0" indent="-342900" algn="just">
              <a:lnSpc>
                <a:spcPct val="200000"/>
              </a:lnSpc>
              <a:spcAft>
                <a:spcPts val="0"/>
              </a:spcAft>
              <a:buFont typeface="+mj-lt"/>
              <a:buAutoNum type="arabicParenBoth"/>
            </a:pPr>
            <a:r>
              <a:rPr lang="id-ID" sz="2400" dirty="0">
                <a:solidFill>
                  <a:srgbClr val="000000"/>
                </a:solidFill>
                <a:latin typeface="Times New Roman" panose="02020603050405020304" pitchFamily="18" charset="0"/>
                <a:ea typeface="Calibri" panose="020F0502020204030204" pitchFamily="34" charset="0"/>
              </a:rPr>
              <a:t>dukungan, pengevaluasian, dan pengembangan mutu guru sebagai kunci keberhasilan siswa; </a:t>
            </a:r>
            <a:endParaRPr lang="en-US" sz="2400" dirty="0">
              <a:solidFill>
                <a:srgbClr val="000000"/>
              </a:solidFill>
              <a:latin typeface="Times New Roman" panose="02020603050405020304" pitchFamily="18" charset="0"/>
              <a:ea typeface="Calibri" panose="020F0502020204030204" pitchFamily="34" charset="0"/>
            </a:endParaRPr>
          </a:p>
          <a:p>
            <a:pPr marL="457200" indent="-6985" algn="just">
              <a:lnSpc>
                <a:spcPct val="200000"/>
              </a:lnSpc>
              <a:spcAft>
                <a:spcPts val="0"/>
              </a:spcAft>
            </a:pPr>
            <a:r>
              <a:rPr lang="id-ID" sz="2400" dirty="0">
                <a:solidFill>
                  <a:srgbClr val="000000"/>
                </a:solidFill>
                <a:latin typeface="Times New Roman" panose="02020603050405020304" pitchFamily="18" charset="0"/>
                <a:ea typeface="Calibri" panose="020F0502020204030204" pitchFamily="34" charset="0"/>
              </a:rPr>
              <a:t>(2) pengaturan tujuan sekolah untuk kinerja siswa; </a:t>
            </a:r>
            <a:endParaRPr lang="en-US" sz="2400" dirty="0">
              <a:solidFill>
                <a:srgbClr val="000000"/>
              </a:solidFill>
              <a:latin typeface="Times New Roman" panose="02020603050405020304" pitchFamily="18" charset="0"/>
              <a:ea typeface="Calibri" panose="020F0502020204030204" pitchFamily="34" charset="0"/>
            </a:endParaRPr>
          </a:p>
          <a:p>
            <a:pPr marL="457200" indent="-6985" algn="just">
              <a:lnSpc>
                <a:spcPct val="200000"/>
              </a:lnSpc>
              <a:spcAft>
                <a:spcPts val="0"/>
              </a:spcAft>
            </a:pPr>
            <a:r>
              <a:rPr lang="id-ID" sz="2400" dirty="0">
                <a:solidFill>
                  <a:srgbClr val="000000"/>
                </a:solidFill>
                <a:latin typeface="Times New Roman" panose="02020603050405020304" pitchFamily="18" charset="0"/>
                <a:ea typeface="Calibri" panose="020F0502020204030204" pitchFamily="34" charset="0"/>
              </a:rPr>
              <a:t>(3) penggunaan strategi sumber daya yang fokus pada pembelajaran; kemitraan dengan masyarakat, lembaga-lembaga profesi yang relevan, dan universitas </a:t>
            </a:r>
            <a:r>
              <a:rPr lang="en-US" sz="2400" dirty="0">
                <a:solidFill>
                  <a:srgbClr val="000000"/>
                </a:solidFill>
                <a:latin typeface="Times New Roman" panose="02020603050405020304" pitchFamily="18" charset="0"/>
                <a:ea typeface="Calibri" panose="020F0502020204030204" pitchFamily="34" charset="0"/>
              </a:rPr>
              <a:t>      </a:t>
            </a:r>
            <a:r>
              <a:rPr lang="id-ID" sz="2400" dirty="0">
                <a:solidFill>
                  <a:srgbClr val="000000"/>
                </a:solidFill>
                <a:latin typeface="Times New Roman" panose="02020603050405020304" pitchFamily="18" charset="0"/>
                <a:ea typeface="Calibri" panose="020F0502020204030204" pitchFamily="34" charset="0"/>
              </a:rPr>
              <a:t>untuk pengembangan siswa secara menyeluruh (Anonim, 2012: 19).</a:t>
            </a:r>
            <a:endParaRPr lang="en-US" sz="2400" dirty="0">
              <a:solidFill>
                <a:srgbClr val="000000"/>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725925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AFEA811-A1F1-442C-875B-16C378AA1BAD}"/>
              </a:ext>
            </a:extLst>
          </p:cNvPr>
          <p:cNvSpPr/>
          <p:nvPr/>
        </p:nvSpPr>
        <p:spPr>
          <a:xfrm>
            <a:off x="-152400" y="76200"/>
            <a:ext cx="9296400" cy="5993436"/>
          </a:xfrm>
          <a:prstGeom prst="rect">
            <a:avLst/>
          </a:prstGeom>
        </p:spPr>
        <p:txBody>
          <a:bodyPr wrap="square">
            <a:spAutoFit/>
          </a:bodyPr>
          <a:lstStyle/>
          <a:p>
            <a:pPr marL="457200" algn="just">
              <a:lnSpc>
                <a:spcPct val="200000"/>
              </a:lnSpc>
              <a:spcAft>
                <a:spcPts val="0"/>
              </a:spcAft>
            </a:pPr>
            <a:r>
              <a:rPr lang="id-ID" sz="2800" b="1" i="1" dirty="0">
                <a:solidFill>
                  <a:srgbClr val="000000"/>
                </a:solidFill>
                <a:latin typeface="Times New Roman" panose="02020603050405020304" pitchFamily="18" charset="0"/>
                <a:ea typeface="Calibri" panose="020F0502020204030204" pitchFamily="34" charset="0"/>
              </a:rPr>
              <a:t>Karakteristik</a:t>
            </a:r>
            <a:r>
              <a:rPr lang="id-ID" sz="2800" b="1" dirty="0">
                <a:solidFill>
                  <a:srgbClr val="000000"/>
                </a:solidFill>
                <a:latin typeface="Times New Roman" panose="02020603050405020304" pitchFamily="18" charset="0"/>
                <a:ea typeface="Calibri" panose="020F0502020204030204" pitchFamily="34" charset="0"/>
              </a:rPr>
              <a:t> </a:t>
            </a:r>
            <a:r>
              <a:rPr lang="id-ID" sz="2800" dirty="0">
                <a:solidFill>
                  <a:srgbClr val="000000"/>
                </a:solidFill>
                <a:latin typeface="Times New Roman" panose="02020603050405020304" pitchFamily="18" charset="0"/>
                <a:ea typeface="Calibri" panose="020F0502020204030204" pitchFamily="34" charset="0"/>
              </a:rPr>
              <a:t>kepemimpinan instruksional efektif  yaitu: </a:t>
            </a:r>
            <a:endParaRPr lang="en-US" sz="2800" dirty="0">
              <a:solidFill>
                <a:srgbClr val="000000"/>
              </a:solidFill>
              <a:latin typeface="Times New Roman" panose="02020603050405020304" pitchFamily="18" charset="0"/>
              <a:ea typeface="Calibri" panose="020F0502020204030204" pitchFamily="34" charset="0"/>
            </a:endParaRPr>
          </a:p>
          <a:p>
            <a:pPr marL="457200" algn="just">
              <a:lnSpc>
                <a:spcPct val="200000"/>
              </a:lnSpc>
              <a:spcAft>
                <a:spcPts val="0"/>
              </a:spcAft>
            </a:pPr>
            <a:r>
              <a:rPr lang="id-ID" sz="2800" dirty="0">
                <a:solidFill>
                  <a:srgbClr val="000000"/>
                </a:solidFill>
                <a:latin typeface="Times New Roman" panose="02020603050405020304" pitchFamily="18" charset="0"/>
                <a:ea typeface="Calibri" panose="020F0502020204030204" pitchFamily="34" charset="0"/>
              </a:rPr>
              <a:t>(1) memantau kinerja guru terus-menerus; </a:t>
            </a:r>
            <a:endParaRPr lang="en-US" sz="2800" dirty="0">
              <a:solidFill>
                <a:srgbClr val="000000"/>
              </a:solidFill>
              <a:latin typeface="Times New Roman" panose="02020603050405020304" pitchFamily="18" charset="0"/>
              <a:ea typeface="Calibri" panose="020F0502020204030204" pitchFamily="34" charset="0"/>
            </a:endParaRPr>
          </a:p>
          <a:p>
            <a:pPr marL="457200" algn="just">
              <a:lnSpc>
                <a:spcPct val="200000"/>
              </a:lnSpc>
              <a:spcAft>
                <a:spcPts val="0"/>
              </a:spcAft>
            </a:pPr>
            <a:r>
              <a:rPr lang="id-ID" sz="2800" dirty="0">
                <a:solidFill>
                  <a:srgbClr val="000000"/>
                </a:solidFill>
                <a:latin typeface="Times New Roman" panose="02020603050405020304" pitchFamily="18" charset="0"/>
                <a:ea typeface="Calibri" panose="020F0502020204030204" pitchFamily="34" charset="0"/>
              </a:rPr>
              <a:t>(2) menilai kinerja guru; (3) melaksanakan  pendampingan dan pelatihan guru; (4) merencanakan PKB; </a:t>
            </a:r>
            <a:endParaRPr lang="en-US" sz="2800" dirty="0">
              <a:solidFill>
                <a:srgbClr val="000000"/>
              </a:solidFill>
              <a:latin typeface="Times New Roman" panose="02020603050405020304" pitchFamily="18" charset="0"/>
              <a:ea typeface="Calibri" panose="020F0502020204030204" pitchFamily="34" charset="0"/>
            </a:endParaRPr>
          </a:p>
          <a:p>
            <a:pPr marL="457200" algn="just">
              <a:lnSpc>
                <a:spcPct val="200000"/>
              </a:lnSpc>
              <a:spcAft>
                <a:spcPts val="0"/>
              </a:spcAft>
            </a:pPr>
            <a:r>
              <a:rPr lang="id-ID" sz="2800" dirty="0">
                <a:solidFill>
                  <a:srgbClr val="000000"/>
                </a:solidFill>
                <a:latin typeface="Times New Roman" panose="02020603050405020304" pitchFamily="18" charset="0"/>
                <a:ea typeface="Calibri" panose="020F0502020204030204" pitchFamily="34" charset="0"/>
              </a:rPr>
              <a:t>(5) mengkoordinasikan kerja tim, dan </a:t>
            </a:r>
            <a:endParaRPr lang="en-US" sz="2800" dirty="0">
              <a:solidFill>
                <a:srgbClr val="000000"/>
              </a:solidFill>
              <a:latin typeface="Times New Roman" panose="02020603050405020304" pitchFamily="18" charset="0"/>
              <a:ea typeface="Calibri" panose="020F0502020204030204" pitchFamily="34" charset="0"/>
            </a:endParaRPr>
          </a:p>
          <a:p>
            <a:pPr marL="457200" algn="just">
              <a:lnSpc>
                <a:spcPct val="200000"/>
              </a:lnSpc>
              <a:spcAft>
                <a:spcPts val="0"/>
              </a:spcAft>
            </a:pPr>
            <a:r>
              <a:rPr lang="id-ID" sz="2800" dirty="0">
                <a:solidFill>
                  <a:srgbClr val="000000"/>
                </a:solidFill>
                <a:latin typeface="Times New Roman" panose="02020603050405020304" pitchFamily="18" charset="0"/>
                <a:ea typeface="Calibri" panose="020F0502020204030204" pitchFamily="34" charset="0"/>
              </a:rPr>
              <a:t>(6) mengkoordinasikan pembelajaran kolaboratif (OECD, 2009). </a:t>
            </a:r>
            <a:endParaRPr lang="en-US" sz="2800" dirty="0">
              <a:solidFill>
                <a:srgbClr val="000000"/>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4980330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187D8D6-D6B7-44A5-BAB6-43FBD50D2B5A}"/>
              </a:ext>
            </a:extLst>
          </p:cNvPr>
          <p:cNvSpPr/>
          <p:nvPr/>
        </p:nvSpPr>
        <p:spPr>
          <a:xfrm>
            <a:off x="152400" y="228600"/>
            <a:ext cx="8839200" cy="6060313"/>
          </a:xfrm>
          <a:prstGeom prst="rect">
            <a:avLst/>
          </a:prstGeom>
        </p:spPr>
        <p:txBody>
          <a:bodyPr wrap="square">
            <a:spAutoFit/>
          </a:bodyPr>
          <a:lstStyle/>
          <a:p>
            <a:pPr marL="457200" indent="457200" algn="just">
              <a:lnSpc>
                <a:spcPct val="200000"/>
              </a:lnSpc>
              <a:spcAft>
                <a:spcPts val="0"/>
              </a:spcAft>
            </a:pPr>
            <a:r>
              <a:rPr lang="en-US" sz="4000" dirty="0">
                <a:solidFill>
                  <a:srgbClr val="000000"/>
                </a:solidFill>
                <a:latin typeface="Times New Roman" panose="02020603050405020304" pitchFamily="18" charset="0"/>
                <a:ea typeface="Calibri" panose="020F0502020204030204" pitchFamily="34" charset="0"/>
              </a:rPr>
              <a:t>K</a:t>
            </a:r>
            <a:r>
              <a:rPr lang="id-ID" sz="4000" dirty="0">
                <a:solidFill>
                  <a:srgbClr val="000000"/>
                </a:solidFill>
                <a:latin typeface="Times New Roman" panose="02020603050405020304" pitchFamily="18" charset="0"/>
                <a:ea typeface="Calibri" panose="020F0502020204030204" pitchFamily="34" charset="0"/>
              </a:rPr>
              <a:t>epala sekolah </a:t>
            </a:r>
            <a:r>
              <a:rPr lang="en-US" sz="4000" dirty="0">
                <a:solidFill>
                  <a:srgbClr val="000000"/>
                </a:solidFill>
                <a:latin typeface="Times New Roman" panose="02020603050405020304" pitchFamily="18" charset="0"/>
                <a:ea typeface="Calibri" panose="020F0502020204030204" pitchFamily="34" charset="0"/>
              </a:rPr>
              <a:t>dan </a:t>
            </a:r>
            <a:r>
              <a:rPr lang="id-ID" sz="4000" dirty="0">
                <a:solidFill>
                  <a:srgbClr val="000000"/>
                </a:solidFill>
                <a:latin typeface="Times New Roman" panose="02020603050405020304" pitchFamily="18" charset="0"/>
                <a:ea typeface="Calibri" panose="020F0502020204030204" pitchFamily="34" charset="0"/>
              </a:rPr>
              <a:t> pengawas keduanya seharusnya menjadi pemimpin instruksional sehingga mampu meningkatkan mutu proses dan hasil belajar siswa.</a:t>
            </a:r>
            <a:endParaRPr lang="en-US" sz="4000" dirty="0">
              <a:solidFill>
                <a:srgbClr val="000000"/>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775372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0" y="304800"/>
            <a:ext cx="9144000" cy="914400"/>
          </a:xfrm>
        </p:spPr>
        <p:txBody>
          <a:bodyPr>
            <a:normAutofit fontScale="90000"/>
          </a:bodyPr>
          <a:lstStyle/>
          <a:p>
            <a:pPr eaLnBrk="1" hangingPunct="1">
              <a:defRPr/>
            </a:pPr>
            <a:r>
              <a:rPr lang="en-US" sz="3600" b="1" dirty="0" err="1">
                <a:solidFill>
                  <a:srgbClr val="FF0000"/>
                </a:solidFill>
                <a:latin typeface="Arial" charset="0"/>
              </a:rPr>
              <a:t>Bagaimana</a:t>
            </a:r>
            <a:r>
              <a:rPr lang="en-US" sz="3600" b="1" dirty="0">
                <a:solidFill>
                  <a:srgbClr val="FF0000"/>
                </a:solidFill>
                <a:latin typeface="Arial" charset="0"/>
              </a:rPr>
              <a:t> </a:t>
            </a:r>
            <a:r>
              <a:rPr lang="en-US" sz="3600" b="1" dirty="0" err="1">
                <a:solidFill>
                  <a:srgbClr val="FF0000"/>
                </a:solidFill>
                <a:latin typeface="Arial" charset="0"/>
              </a:rPr>
              <a:t>peran</a:t>
            </a:r>
            <a:r>
              <a:rPr lang="id-ID" sz="3600" b="1" dirty="0">
                <a:solidFill>
                  <a:srgbClr val="FF0000"/>
                </a:solidFill>
                <a:latin typeface="Arial" charset="0"/>
              </a:rPr>
              <a:t>an</a:t>
            </a:r>
            <a:r>
              <a:rPr lang="en-US" sz="3600" b="1" dirty="0">
                <a:solidFill>
                  <a:srgbClr val="FF0000"/>
                </a:solidFill>
                <a:latin typeface="Arial" charset="0"/>
              </a:rPr>
              <a:t> </a:t>
            </a:r>
            <a:r>
              <a:rPr lang="en-US" sz="3600" b="1" dirty="0" err="1">
                <a:solidFill>
                  <a:srgbClr val="FF0000"/>
                </a:solidFill>
                <a:latin typeface="Arial" charset="0"/>
              </a:rPr>
              <a:t>kepala</a:t>
            </a:r>
            <a:r>
              <a:rPr lang="en-US" sz="3600" b="1" dirty="0">
                <a:solidFill>
                  <a:srgbClr val="FF0000"/>
                </a:solidFill>
                <a:latin typeface="Arial" charset="0"/>
              </a:rPr>
              <a:t> </a:t>
            </a:r>
            <a:r>
              <a:rPr lang="en-US" sz="3600" b="1" dirty="0" err="1">
                <a:solidFill>
                  <a:srgbClr val="FF0000"/>
                </a:solidFill>
                <a:latin typeface="Arial" charset="0"/>
              </a:rPr>
              <a:t>sekolah</a:t>
            </a:r>
            <a:r>
              <a:rPr lang="en-US" sz="3600" b="1" dirty="0">
                <a:solidFill>
                  <a:srgbClr val="FF0000"/>
                </a:solidFill>
                <a:latin typeface="Arial" charset="0"/>
              </a:rPr>
              <a:t> </a:t>
            </a:r>
            <a:r>
              <a:rPr lang="en-US" sz="3600" b="1" dirty="0" err="1">
                <a:solidFill>
                  <a:srgbClr val="FF0000"/>
                </a:solidFill>
                <a:latin typeface="Arial" charset="0"/>
              </a:rPr>
              <a:t>sebagai</a:t>
            </a:r>
            <a:r>
              <a:rPr lang="en-US" sz="3600" b="1" dirty="0">
                <a:solidFill>
                  <a:srgbClr val="FF0000"/>
                </a:solidFill>
                <a:latin typeface="Arial" charset="0"/>
              </a:rPr>
              <a:t> </a:t>
            </a:r>
            <a:r>
              <a:rPr lang="en-US" sz="3600" b="1" i="1" dirty="0">
                <a:solidFill>
                  <a:srgbClr val="FF0000"/>
                </a:solidFill>
                <a:latin typeface="Arial" charset="0"/>
              </a:rPr>
              <a:t>LEADER di Abad 21</a:t>
            </a:r>
            <a:endParaRPr lang="en-US" sz="3600" b="1" dirty="0">
              <a:solidFill>
                <a:srgbClr val="FF0000"/>
              </a:solidFill>
              <a:latin typeface="Arial" charset="0"/>
            </a:endParaRPr>
          </a:p>
        </p:txBody>
      </p:sp>
      <p:sp>
        <p:nvSpPr>
          <p:cNvPr id="2" name="Rectangle 2"/>
          <p:cNvSpPr>
            <a:spLocks noChangeArrowheads="1"/>
          </p:cNvSpPr>
          <p:nvPr/>
        </p:nvSpPr>
        <p:spPr bwMode="auto">
          <a:xfrm>
            <a:off x="0" y="3581400"/>
            <a:ext cx="9144000" cy="609600"/>
          </a:xfrm>
          <a:prstGeom prst="rect">
            <a:avLst/>
          </a:prstGeom>
          <a:noFill/>
          <a:ln w="9525">
            <a:noFill/>
            <a:miter lim="800000"/>
            <a:headEnd/>
            <a:tailEnd/>
          </a:ln>
        </p:spPr>
        <p:txBody>
          <a:bodyPr anchor="ctr" anchorCtr="1"/>
          <a:lstStyle/>
          <a:p>
            <a:pPr algn="ctr">
              <a:defRPr/>
            </a:pPr>
            <a:endParaRPr lang="en-US" sz="3600" b="1">
              <a:solidFill>
                <a:srgbClr val="FFFF66"/>
              </a:solidFill>
              <a:effectLst>
                <a:outerShdw blurRad="38100" dist="38100" dir="2700000" algn="tl">
                  <a:srgbClr val="000000"/>
                </a:outerShdw>
              </a:effectLst>
            </a:endParaRPr>
          </a:p>
        </p:txBody>
      </p:sp>
      <p:sp>
        <p:nvSpPr>
          <p:cNvPr id="3" name="Rectangle 2"/>
          <p:cNvSpPr>
            <a:spLocks noChangeArrowheads="1"/>
          </p:cNvSpPr>
          <p:nvPr/>
        </p:nvSpPr>
        <p:spPr bwMode="auto">
          <a:xfrm>
            <a:off x="0" y="5791200"/>
            <a:ext cx="9144000" cy="609600"/>
          </a:xfrm>
          <a:prstGeom prst="rect">
            <a:avLst/>
          </a:prstGeom>
          <a:noFill/>
          <a:ln w="9525">
            <a:noFill/>
            <a:miter lim="800000"/>
            <a:headEnd/>
            <a:tailEnd/>
          </a:ln>
        </p:spPr>
        <p:txBody>
          <a:bodyPr anchor="ctr" anchorCtr="1"/>
          <a:lstStyle/>
          <a:p>
            <a:pPr algn="ctr">
              <a:defRPr/>
            </a:pPr>
            <a:endParaRPr lang="en-US" sz="3600" b="1">
              <a:solidFill>
                <a:srgbClr val="800000"/>
              </a:solidFill>
              <a:effectLst>
                <a:outerShdw blurRad="38100" dist="38100" dir="2700000" algn="tl">
                  <a:srgbClr val="000000"/>
                </a:outerShdw>
              </a:effectLst>
            </a:endParaRPr>
          </a:p>
        </p:txBody>
      </p:sp>
      <p:pic>
        <p:nvPicPr>
          <p:cNvPr id="80905" name="Picture 9" descr="AG00039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800100"/>
            <a:ext cx="10668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2"/>
          <p:cNvSpPr>
            <a:spLocks noChangeArrowheads="1"/>
          </p:cNvSpPr>
          <p:nvPr/>
        </p:nvSpPr>
        <p:spPr bwMode="auto">
          <a:xfrm>
            <a:off x="-304800" y="1371600"/>
            <a:ext cx="9906000" cy="914400"/>
          </a:xfrm>
          <a:prstGeom prst="rect">
            <a:avLst/>
          </a:prstGeom>
          <a:noFill/>
          <a:ln w="9525">
            <a:noFill/>
            <a:miter lim="800000"/>
            <a:headEnd/>
            <a:tailEnd/>
          </a:ln>
        </p:spPr>
        <p:txBody>
          <a:bodyPr anchor="ctr" anchorCtr="1"/>
          <a:lstStyle/>
          <a:p>
            <a:pPr algn="ctr">
              <a:defRPr/>
            </a:pPr>
            <a:r>
              <a:rPr lang="en-US" sz="4000" dirty="0">
                <a:effectLst>
                  <a:outerShdw blurRad="38100" dist="38100" dir="2700000" algn="tl">
                    <a:srgbClr val="000000"/>
                  </a:outerShdw>
                </a:effectLst>
              </a:rPr>
              <a:t>1. </a:t>
            </a:r>
            <a:r>
              <a:rPr lang="en-US" sz="4000" i="1" dirty="0">
                <a:effectLst>
                  <a:outerShdw blurRad="38100" dist="38100" dir="2700000" algn="tl">
                    <a:srgbClr val="000000"/>
                  </a:outerShdw>
                </a:effectLst>
              </a:rPr>
              <a:t>Instructional leader (the most important)</a:t>
            </a:r>
          </a:p>
        </p:txBody>
      </p:sp>
      <p:sp>
        <p:nvSpPr>
          <p:cNvPr id="5" name="Rectangle 2"/>
          <p:cNvSpPr>
            <a:spLocks noChangeArrowheads="1"/>
          </p:cNvSpPr>
          <p:nvPr/>
        </p:nvSpPr>
        <p:spPr bwMode="auto">
          <a:xfrm>
            <a:off x="0" y="2209800"/>
            <a:ext cx="9144000" cy="914400"/>
          </a:xfrm>
          <a:prstGeom prst="rect">
            <a:avLst/>
          </a:prstGeom>
          <a:noFill/>
          <a:ln w="9525">
            <a:noFill/>
            <a:miter lim="800000"/>
            <a:headEnd/>
            <a:tailEnd/>
          </a:ln>
        </p:spPr>
        <p:txBody>
          <a:bodyPr anchor="ctr" anchorCtr="1"/>
          <a:lstStyle/>
          <a:p>
            <a:pPr algn="r">
              <a:defRPr/>
            </a:pPr>
            <a:r>
              <a:rPr lang="en-US" sz="4800" dirty="0">
                <a:effectLst>
                  <a:outerShdw blurRad="38100" dist="38100" dir="2700000" algn="tl">
                    <a:srgbClr val="000000"/>
                  </a:outerShdw>
                </a:effectLst>
              </a:rPr>
              <a:t>2. </a:t>
            </a:r>
            <a:r>
              <a:rPr lang="en-US" sz="4800" i="1" dirty="0">
                <a:effectLst>
                  <a:outerShdw blurRad="38100" dist="38100" dir="2700000" algn="tl">
                    <a:srgbClr val="000000"/>
                  </a:outerShdw>
                </a:effectLst>
              </a:rPr>
              <a:t>Community leader</a:t>
            </a:r>
          </a:p>
        </p:txBody>
      </p:sp>
      <p:sp>
        <p:nvSpPr>
          <p:cNvPr id="6" name="Rectangle 2"/>
          <p:cNvSpPr>
            <a:spLocks noChangeArrowheads="1"/>
          </p:cNvSpPr>
          <p:nvPr/>
        </p:nvSpPr>
        <p:spPr bwMode="auto">
          <a:xfrm>
            <a:off x="0" y="3124200"/>
            <a:ext cx="9144000" cy="914400"/>
          </a:xfrm>
          <a:prstGeom prst="rect">
            <a:avLst/>
          </a:prstGeom>
          <a:noFill/>
          <a:ln w="9525">
            <a:noFill/>
            <a:miter lim="800000"/>
            <a:headEnd/>
            <a:tailEnd/>
          </a:ln>
        </p:spPr>
        <p:txBody>
          <a:bodyPr anchor="ctr" anchorCtr="1"/>
          <a:lstStyle/>
          <a:p>
            <a:pPr algn="ctr">
              <a:defRPr/>
            </a:pPr>
            <a:r>
              <a:rPr lang="en-US" sz="4800" i="1" dirty="0">
                <a:effectLst>
                  <a:outerShdw blurRad="38100" dist="38100" dir="2700000" algn="tl">
                    <a:srgbClr val="000000"/>
                  </a:outerShdw>
                </a:effectLst>
              </a:rPr>
              <a:t>3. Visionary leader</a:t>
            </a:r>
          </a:p>
        </p:txBody>
      </p:sp>
      <p:sp>
        <p:nvSpPr>
          <p:cNvPr id="8" name="Rectangle 2"/>
          <p:cNvSpPr>
            <a:spLocks noChangeArrowheads="1"/>
          </p:cNvSpPr>
          <p:nvPr/>
        </p:nvSpPr>
        <p:spPr bwMode="auto">
          <a:xfrm>
            <a:off x="0" y="4191000"/>
            <a:ext cx="9144000" cy="914400"/>
          </a:xfrm>
          <a:prstGeom prst="rect">
            <a:avLst/>
          </a:prstGeom>
          <a:noFill/>
          <a:ln w="9525">
            <a:noFill/>
            <a:miter lim="800000"/>
            <a:headEnd/>
            <a:tailEnd/>
          </a:ln>
        </p:spPr>
        <p:txBody>
          <a:bodyPr anchor="ctr" anchorCtr="1"/>
          <a:lstStyle/>
          <a:p>
            <a:pPr algn="ctr">
              <a:defRPr/>
            </a:pPr>
            <a:r>
              <a:rPr lang="en-US" sz="3600" b="1" dirty="0">
                <a:effectLst>
                  <a:outerShdw blurRad="38100" dist="38100" dir="2700000" algn="tl">
                    <a:srgbClr val="000000"/>
                  </a:outerShdw>
                </a:effectLst>
              </a:rPr>
              <a:t>(Hale &amp; Moorman, 2003). </a:t>
            </a:r>
          </a:p>
        </p:txBody>
      </p:sp>
    </p:spTree>
    <p:extLst>
      <p:ext uri="{BB962C8B-B14F-4D97-AF65-F5344CB8AC3E}">
        <p14:creationId xmlns:p14="http://schemas.microsoft.com/office/powerpoint/2010/main" val="28662923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mph" presetSubtype="0" fill="hold" grpId="0" nodeType="clickEffect">
                                  <p:stCondLst>
                                    <p:cond delay="0"/>
                                  </p:stCondLst>
                                  <p:iterate type="lt">
                                    <p:tmPct val="4000"/>
                                  </p:iterate>
                                  <p:childTnLst>
                                    <p:set>
                                      <p:cBhvr override="childStyle">
                                        <p:cTn id="6" dur="2000" fill="hold"/>
                                        <p:tgtEl>
                                          <p:spTgt spid="12290"/>
                                        </p:tgtEl>
                                        <p:attrNameLst>
                                          <p:attrName>style.color</p:attrName>
                                        </p:attrNameLst>
                                      </p:cBhvr>
                                      <p:to>
                                        <p:clrVal>
                                          <a:schemeClr val="accent2"/>
                                        </p:clrVal>
                                      </p:to>
                                    </p:set>
                                    <p:set>
                                      <p:cBhvr>
                                        <p:cTn id="7" dur="2000" fill="hold"/>
                                        <p:tgtEl>
                                          <p:spTgt spid="12290"/>
                                        </p:tgtEl>
                                        <p:attrNameLst>
                                          <p:attrName>fillcolor</p:attrName>
                                        </p:attrNameLst>
                                      </p:cBhvr>
                                      <p:to>
                                        <p:clrVal>
                                          <a:schemeClr val="accent2"/>
                                        </p:clrVal>
                                      </p:to>
                                    </p:set>
                                    <p:set>
                                      <p:cBhvr>
                                        <p:cTn id="8" dur="2000" fill="hold"/>
                                        <p:tgtEl>
                                          <p:spTgt spid="12290"/>
                                        </p:tgtEl>
                                        <p:attrNameLst>
                                          <p:attrName>fill.type</p:attrName>
                                        </p:attrNameLst>
                                      </p:cBhvr>
                                      <p:to>
                                        <p:strVal val="solid"/>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mph" presetSubtype="0" fill="hold" grpId="0" nodeType="clickEffect" nodePh="1">
                                  <p:stCondLst>
                                    <p:cond delay="0"/>
                                  </p:stCondLst>
                                  <p:endCondLst>
                                    <p:cond evt="begin" delay="0">
                                      <p:tn val="11"/>
                                    </p:cond>
                                  </p:endCondLst>
                                  <p:iterate type="lt">
                                    <p:tmPct val="4000"/>
                                  </p:iterate>
                                  <p:childTnLst>
                                    <p:set>
                                      <p:cBhvr override="childStyle">
                                        <p:cTn id="12" dur="2000" fill="hold"/>
                                        <p:tgtEl>
                                          <p:spTgt spid="2"/>
                                        </p:tgtEl>
                                        <p:attrNameLst>
                                          <p:attrName>style.color</p:attrName>
                                        </p:attrNameLst>
                                      </p:cBhvr>
                                      <p:to>
                                        <p:clrVal>
                                          <a:schemeClr val="accent2"/>
                                        </p:clrVal>
                                      </p:to>
                                    </p:set>
                                    <p:set>
                                      <p:cBhvr>
                                        <p:cTn id="13" dur="2000" fill="hold"/>
                                        <p:tgtEl>
                                          <p:spTgt spid="2"/>
                                        </p:tgtEl>
                                        <p:attrNameLst>
                                          <p:attrName>fillcolor</p:attrName>
                                        </p:attrNameLst>
                                      </p:cBhvr>
                                      <p:to>
                                        <p:clrVal>
                                          <a:schemeClr val="accent2"/>
                                        </p:clrVal>
                                      </p:to>
                                    </p:set>
                                    <p:set>
                                      <p:cBhvr>
                                        <p:cTn id="14" dur="2000" fill="hold"/>
                                        <p:tgtEl>
                                          <p:spTgt spid="2"/>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mph" presetSubtype="0" fill="hold" grpId="0" nodeType="clickEffect" nodePh="1">
                                  <p:stCondLst>
                                    <p:cond delay="0"/>
                                  </p:stCondLst>
                                  <p:endCondLst>
                                    <p:cond evt="begin" delay="0">
                                      <p:tn val="17"/>
                                    </p:cond>
                                  </p:endCondLst>
                                  <p:iterate type="lt">
                                    <p:tmPct val="4000"/>
                                  </p:iterate>
                                  <p:childTnLst>
                                    <p:set>
                                      <p:cBhvr override="childStyle">
                                        <p:cTn id="18" dur="2000" fill="hold"/>
                                        <p:tgtEl>
                                          <p:spTgt spid="3"/>
                                        </p:tgtEl>
                                        <p:attrNameLst>
                                          <p:attrName>style.color</p:attrName>
                                        </p:attrNameLst>
                                      </p:cBhvr>
                                      <p:to>
                                        <p:clrVal>
                                          <a:schemeClr val="accent2"/>
                                        </p:clrVal>
                                      </p:to>
                                    </p:set>
                                    <p:set>
                                      <p:cBhvr>
                                        <p:cTn id="19" dur="2000" fill="hold"/>
                                        <p:tgtEl>
                                          <p:spTgt spid="3"/>
                                        </p:tgtEl>
                                        <p:attrNameLst>
                                          <p:attrName>fillcolor</p:attrName>
                                        </p:attrNameLst>
                                      </p:cBhvr>
                                      <p:to>
                                        <p:clrVal>
                                          <a:schemeClr val="accent2"/>
                                        </p:clrVal>
                                      </p:to>
                                    </p:set>
                                    <p:set>
                                      <p:cBhvr>
                                        <p:cTn id="20" dur="2000" fill="hold"/>
                                        <p:tgtEl>
                                          <p:spTgt spid="3"/>
                                        </p:tgtEl>
                                        <p:attrNameLst>
                                          <p:attrName>fill.type</p:attrName>
                                        </p:attrNameLst>
                                      </p:cBhvr>
                                      <p:to>
                                        <p:strVal val="solid"/>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nodeType="clickEffect">
                                  <p:stCondLst>
                                    <p:cond delay="0"/>
                                  </p:stCondLst>
                                  <p:childTnLst>
                                    <p:set>
                                      <p:cBhvr>
                                        <p:cTn id="24" dur="1" fill="hold">
                                          <p:stCondLst>
                                            <p:cond delay="0"/>
                                          </p:stCondLst>
                                        </p:cTn>
                                        <p:tgtEl>
                                          <p:spTgt spid="80905"/>
                                        </p:tgtEl>
                                        <p:attrNameLst>
                                          <p:attrName>style.visibility</p:attrName>
                                        </p:attrNameLst>
                                      </p:cBhvr>
                                      <p:to>
                                        <p:strVal val="visible"/>
                                      </p:to>
                                    </p:set>
                                    <p:animEffect transition="in" filter="box(in)">
                                      <p:cBhvr>
                                        <p:cTn id="25" dur="500"/>
                                        <p:tgtEl>
                                          <p:spTgt spid="8090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mph" presetSubtype="0" fill="hold" grpId="0" nodeType="clickEffect">
                                  <p:stCondLst>
                                    <p:cond delay="0"/>
                                  </p:stCondLst>
                                  <p:iterate type="lt">
                                    <p:tmPct val="4000"/>
                                  </p:iterate>
                                  <p:childTnLst>
                                    <p:set>
                                      <p:cBhvr override="childStyle">
                                        <p:cTn id="29" dur="2000" fill="hold"/>
                                        <p:tgtEl>
                                          <p:spTgt spid="4"/>
                                        </p:tgtEl>
                                        <p:attrNameLst>
                                          <p:attrName>style.color</p:attrName>
                                        </p:attrNameLst>
                                      </p:cBhvr>
                                      <p:to>
                                        <p:clrVal>
                                          <a:schemeClr val="accent2"/>
                                        </p:clrVal>
                                      </p:to>
                                    </p:set>
                                    <p:set>
                                      <p:cBhvr>
                                        <p:cTn id="30" dur="2000" fill="hold"/>
                                        <p:tgtEl>
                                          <p:spTgt spid="4"/>
                                        </p:tgtEl>
                                        <p:attrNameLst>
                                          <p:attrName>fillcolor</p:attrName>
                                        </p:attrNameLst>
                                      </p:cBhvr>
                                      <p:to>
                                        <p:clrVal>
                                          <a:schemeClr val="accent2"/>
                                        </p:clrVal>
                                      </p:to>
                                    </p:set>
                                    <p:set>
                                      <p:cBhvr>
                                        <p:cTn id="31" dur="2000" fill="hold"/>
                                        <p:tgtEl>
                                          <p:spTgt spid="4"/>
                                        </p:tgtEl>
                                        <p:attrNameLst>
                                          <p:attrName>fill.type</p:attrName>
                                        </p:attrNameLst>
                                      </p:cBhvr>
                                      <p:to>
                                        <p:strVal val="solid"/>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6" presetClass="emph" presetSubtype="0" fill="hold" grpId="0" nodeType="clickEffect">
                                  <p:stCondLst>
                                    <p:cond delay="0"/>
                                  </p:stCondLst>
                                  <p:iterate type="lt">
                                    <p:tmPct val="4000"/>
                                  </p:iterate>
                                  <p:childTnLst>
                                    <p:set>
                                      <p:cBhvr override="childStyle">
                                        <p:cTn id="35" dur="2000" fill="hold"/>
                                        <p:tgtEl>
                                          <p:spTgt spid="5"/>
                                        </p:tgtEl>
                                        <p:attrNameLst>
                                          <p:attrName>style.color</p:attrName>
                                        </p:attrNameLst>
                                      </p:cBhvr>
                                      <p:to>
                                        <p:clrVal>
                                          <a:schemeClr val="accent2"/>
                                        </p:clrVal>
                                      </p:to>
                                    </p:set>
                                    <p:set>
                                      <p:cBhvr>
                                        <p:cTn id="36" dur="2000" fill="hold"/>
                                        <p:tgtEl>
                                          <p:spTgt spid="5"/>
                                        </p:tgtEl>
                                        <p:attrNameLst>
                                          <p:attrName>fillcolor</p:attrName>
                                        </p:attrNameLst>
                                      </p:cBhvr>
                                      <p:to>
                                        <p:clrVal>
                                          <a:schemeClr val="accent2"/>
                                        </p:clrVal>
                                      </p:to>
                                    </p:set>
                                    <p:set>
                                      <p:cBhvr>
                                        <p:cTn id="37" dur="2000" fill="hold"/>
                                        <p:tgtEl>
                                          <p:spTgt spid="5"/>
                                        </p:tgtEl>
                                        <p:attrNameLst>
                                          <p:attrName>fill.type</p:attrName>
                                        </p:attrNameLst>
                                      </p:cBhvr>
                                      <p:to>
                                        <p:strVal val="solid"/>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6" presetClass="emph" presetSubtype="0" fill="hold" grpId="0" nodeType="clickEffect">
                                  <p:stCondLst>
                                    <p:cond delay="0"/>
                                  </p:stCondLst>
                                  <p:iterate type="lt">
                                    <p:tmPct val="4000"/>
                                  </p:iterate>
                                  <p:childTnLst>
                                    <p:set>
                                      <p:cBhvr override="childStyle">
                                        <p:cTn id="41" dur="2000" fill="hold"/>
                                        <p:tgtEl>
                                          <p:spTgt spid="6"/>
                                        </p:tgtEl>
                                        <p:attrNameLst>
                                          <p:attrName>style.color</p:attrName>
                                        </p:attrNameLst>
                                      </p:cBhvr>
                                      <p:to>
                                        <p:clrVal>
                                          <a:schemeClr val="accent2"/>
                                        </p:clrVal>
                                      </p:to>
                                    </p:set>
                                    <p:set>
                                      <p:cBhvr>
                                        <p:cTn id="42" dur="2000" fill="hold"/>
                                        <p:tgtEl>
                                          <p:spTgt spid="6"/>
                                        </p:tgtEl>
                                        <p:attrNameLst>
                                          <p:attrName>fillcolor</p:attrName>
                                        </p:attrNameLst>
                                      </p:cBhvr>
                                      <p:to>
                                        <p:clrVal>
                                          <a:schemeClr val="accent2"/>
                                        </p:clrVal>
                                      </p:to>
                                    </p:set>
                                    <p:set>
                                      <p:cBhvr>
                                        <p:cTn id="43" dur="2000" fill="hold"/>
                                        <p:tgtEl>
                                          <p:spTgt spid="6"/>
                                        </p:tgtEl>
                                        <p:attrNameLst>
                                          <p:attrName>fill.type</p:attrName>
                                        </p:attrNameLst>
                                      </p:cBhvr>
                                      <p:to>
                                        <p:strVal val="solid"/>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16" presetClass="emph" presetSubtype="0" fill="hold" grpId="0" nodeType="clickEffect">
                                  <p:stCondLst>
                                    <p:cond delay="0"/>
                                  </p:stCondLst>
                                  <p:iterate type="lt">
                                    <p:tmPct val="4000"/>
                                  </p:iterate>
                                  <p:childTnLst>
                                    <p:set>
                                      <p:cBhvr override="childStyle">
                                        <p:cTn id="47" dur="2000" fill="hold"/>
                                        <p:tgtEl>
                                          <p:spTgt spid="8"/>
                                        </p:tgtEl>
                                        <p:attrNameLst>
                                          <p:attrName>style.color</p:attrName>
                                        </p:attrNameLst>
                                      </p:cBhvr>
                                      <p:to>
                                        <p:clrVal>
                                          <a:schemeClr val="accent2"/>
                                        </p:clrVal>
                                      </p:to>
                                    </p:set>
                                    <p:set>
                                      <p:cBhvr>
                                        <p:cTn id="48" dur="2000" fill="hold"/>
                                        <p:tgtEl>
                                          <p:spTgt spid="8"/>
                                        </p:tgtEl>
                                        <p:attrNameLst>
                                          <p:attrName>fillcolor</p:attrName>
                                        </p:attrNameLst>
                                      </p:cBhvr>
                                      <p:to>
                                        <p:clrVal>
                                          <a:schemeClr val="accent2"/>
                                        </p:clrVal>
                                      </p:to>
                                    </p:set>
                                    <p:set>
                                      <p:cBhvr>
                                        <p:cTn id="49" dur="20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2" grpId="0"/>
      <p:bldP spid="3" grpId="0"/>
      <p:bldP spid="4" grpId="0"/>
      <p:bldP spid="5" grpId="0"/>
      <p:bldP spid="6"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E8FAD82-D459-4B74-A949-BC740135BDBC}"/>
              </a:ext>
            </a:extLst>
          </p:cNvPr>
          <p:cNvSpPr/>
          <p:nvPr/>
        </p:nvSpPr>
        <p:spPr>
          <a:xfrm>
            <a:off x="381000" y="152400"/>
            <a:ext cx="8610600" cy="6571479"/>
          </a:xfrm>
          <a:prstGeom prst="rect">
            <a:avLst/>
          </a:prstGeom>
        </p:spPr>
        <p:txBody>
          <a:bodyPr wrap="square">
            <a:spAutoFit/>
          </a:bodyPr>
          <a:lstStyle/>
          <a:p>
            <a:pPr marL="457200" indent="-6985" algn="just">
              <a:lnSpc>
                <a:spcPct val="200000"/>
              </a:lnSpc>
              <a:spcAft>
                <a:spcPts val="0"/>
              </a:spcAft>
              <a:tabLst>
                <a:tab pos="450215" algn="l"/>
              </a:tabLst>
            </a:pPr>
            <a:r>
              <a:rPr lang="en-US" sz="3600" dirty="0" err="1">
                <a:solidFill>
                  <a:srgbClr val="000000"/>
                </a:solidFill>
                <a:latin typeface="Times New Roman" panose="02020603050405020304" pitchFamily="18" charset="0"/>
                <a:ea typeface="Calibri" panose="020F0502020204030204" pitchFamily="34" charset="0"/>
              </a:rPr>
              <a:t>Langkah-langkah</a:t>
            </a:r>
            <a:r>
              <a:rPr lang="en-US" sz="3600" dirty="0">
                <a:solidFill>
                  <a:srgbClr val="000000"/>
                </a:solidFill>
                <a:latin typeface="Times New Roman" panose="02020603050405020304" pitchFamily="18" charset="0"/>
                <a:ea typeface="Calibri" panose="020F0502020204030204" pitchFamily="34" charset="0"/>
              </a:rPr>
              <a:t> </a:t>
            </a:r>
            <a:r>
              <a:rPr lang="en-US" sz="3600" dirty="0" err="1">
                <a:solidFill>
                  <a:srgbClr val="000000"/>
                </a:solidFill>
                <a:latin typeface="Times New Roman" panose="02020603050405020304" pitchFamily="18" charset="0"/>
                <a:ea typeface="Calibri" panose="020F0502020204030204" pitchFamily="34" charset="0"/>
              </a:rPr>
              <a:t>kepemimpinan</a:t>
            </a:r>
            <a:r>
              <a:rPr lang="en-US" sz="3600" dirty="0">
                <a:solidFill>
                  <a:srgbClr val="000000"/>
                </a:solidFill>
                <a:latin typeface="Times New Roman" panose="02020603050405020304" pitchFamily="18" charset="0"/>
                <a:ea typeface="Calibri" panose="020F0502020204030204" pitchFamily="34" charset="0"/>
              </a:rPr>
              <a:t> </a:t>
            </a:r>
            <a:r>
              <a:rPr lang="en-US" sz="3600" dirty="0" err="1">
                <a:solidFill>
                  <a:srgbClr val="000000"/>
                </a:solidFill>
                <a:latin typeface="Times New Roman" panose="02020603050405020304" pitchFamily="18" charset="0"/>
                <a:ea typeface="Calibri" panose="020F0502020204030204" pitchFamily="34" charset="0"/>
              </a:rPr>
              <a:t>instruksional</a:t>
            </a:r>
            <a:r>
              <a:rPr lang="en-US" sz="3600" dirty="0">
                <a:solidFill>
                  <a:srgbClr val="000000"/>
                </a:solidFill>
                <a:latin typeface="Times New Roman" panose="02020603050405020304" pitchFamily="18" charset="0"/>
                <a:ea typeface="Calibri" panose="020F0502020204030204" pitchFamily="34" charset="0"/>
              </a:rPr>
              <a:t> </a:t>
            </a:r>
            <a:r>
              <a:rPr lang="en-US" sz="3600" dirty="0" err="1">
                <a:solidFill>
                  <a:srgbClr val="000000"/>
                </a:solidFill>
                <a:latin typeface="Times New Roman" panose="02020603050405020304" pitchFamily="18" charset="0"/>
                <a:ea typeface="Calibri" panose="020F0502020204030204" pitchFamily="34" charset="0"/>
              </a:rPr>
              <a:t>adalah</a:t>
            </a:r>
            <a:r>
              <a:rPr lang="en-US" sz="3600" dirty="0">
                <a:solidFill>
                  <a:srgbClr val="000000"/>
                </a:solidFill>
                <a:latin typeface="Times New Roman" panose="02020603050405020304" pitchFamily="18" charset="0"/>
                <a:ea typeface="Calibri" panose="020F0502020204030204" pitchFamily="34" charset="0"/>
              </a:rPr>
              <a:t>:</a:t>
            </a:r>
          </a:p>
          <a:p>
            <a:pPr marL="342900" lvl="0" indent="-342900" algn="just">
              <a:lnSpc>
                <a:spcPct val="200000"/>
              </a:lnSpc>
              <a:spcAft>
                <a:spcPts val="0"/>
              </a:spcAft>
              <a:buFont typeface="+mj-lt"/>
              <a:buAutoNum type="arabicParenBoth"/>
              <a:tabLst>
                <a:tab pos="450215" algn="l"/>
              </a:tabLst>
            </a:pPr>
            <a:r>
              <a:rPr lang="en-US" sz="3600" i="1" dirty="0">
                <a:solidFill>
                  <a:srgbClr val="000000"/>
                </a:solidFill>
                <a:latin typeface="Times New Roman" panose="02020603050405020304" pitchFamily="18" charset="0"/>
                <a:ea typeface="Calibri" panose="020F0502020204030204" pitchFamily="34" charset="0"/>
              </a:rPr>
              <a:t>bartering</a:t>
            </a:r>
            <a:r>
              <a:rPr lang="en-US" sz="3600" dirty="0">
                <a:solidFill>
                  <a:srgbClr val="000000"/>
                </a:solidFill>
                <a:latin typeface="Times New Roman" panose="02020603050405020304" pitchFamily="18" charset="0"/>
                <a:ea typeface="Calibri" panose="020F0502020204030204" pitchFamily="34" charset="0"/>
              </a:rPr>
              <a:t>,</a:t>
            </a:r>
          </a:p>
          <a:p>
            <a:pPr marL="342900" lvl="0" indent="-342900" algn="just">
              <a:lnSpc>
                <a:spcPct val="200000"/>
              </a:lnSpc>
              <a:spcAft>
                <a:spcPts val="0"/>
              </a:spcAft>
              <a:buFont typeface="+mj-lt"/>
              <a:buAutoNum type="arabicParenBoth"/>
              <a:tabLst>
                <a:tab pos="450215" algn="l"/>
              </a:tabLst>
            </a:pPr>
            <a:r>
              <a:rPr lang="en-US" sz="3600" i="1" dirty="0">
                <a:solidFill>
                  <a:srgbClr val="000000"/>
                </a:solidFill>
                <a:latin typeface="Times New Roman" panose="02020603050405020304" pitchFamily="18" charset="0"/>
                <a:ea typeface="Calibri" panose="020F0502020204030204" pitchFamily="34" charset="0"/>
              </a:rPr>
              <a:t>building</a:t>
            </a:r>
            <a:r>
              <a:rPr lang="en-US" sz="3600" dirty="0">
                <a:solidFill>
                  <a:srgbClr val="000000"/>
                </a:solidFill>
                <a:latin typeface="Times New Roman" panose="02020603050405020304" pitchFamily="18" charset="0"/>
                <a:ea typeface="Calibri" panose="020F0502020204030204" pitchFamily="34" charset="0"/>
              </a:rPr>
              <a:t>,</a:t>
            </a:r>
          </a:p>
          <a:p>
            <a:pPr marL="342900" lvl="0" indent="-342900" algn="just">
              <a:lnSpc>
                <a:spcPct val="200000"/>
              </a:lnSpc>
              <a:spcAft>
                <a:spcPts val="0"/>
              </a:spcAft>
              <a:buFont typeface="+mj-lt"/>
              <a:buAutoNum type="arabicParenBoth"/>
              <a:tabLst>
                <a:tab pos="450215" algn="l"/>
              </a:tabLst>
            </a:pPr>
            <a:r>
              <a:rPr lang="en-US" sz="3600" i="1" dirty="0">
                <a:solidFill>
                  <a:srgbClr val="000000"/>
                </a:solidFill>
                <a:latin typeface="Times New Roman" panose="02020603050405020304" pitchFamily="18" charset="0"/>
                <a:ea typeface="Calibri" panose="020F0502020204030204" pitchFamily="34" charset="0"/>
              </a:rPr>
              <a:t>binding</a:t>
            </a:r>
            <a:r>
              <a:rPr lang="en-US" sz="3600" dirty="0">
                <a:solidFill>
                  <a:srgbClr val="000000"/>
                </a:solidFill>
                <a:latin typeface="Times New Roman" panose="02020603050405020304" pitchFamily="18" charset="0"/>
                <a:ea typeface="Calibri" panose="020F0502020204030204" pitchFamily="34" charset="0"/>
              </a:rPr>
              <a:t>, dan</a:t>
            </a:r>
          </a:p>
          <a:p>
            <a:pPr marL="342900" lvl="0" indent="-342900" algn="just">
              <a:lnSpc>
                <a:spcPct val="200000"/>
              </a:lnSpc>
              <a:spcAft>
                <a:spcPts val="0"/>
              </a:spcAft>
              <a:buFont typeface="+mj-lt"/>
              <a:buAutoNum type="arabicParenBoth"/>
              <a:tabLst>
                <a:tab pos="450215" algn="l"/>
              </a:tabLst>
            </a:pPr>
            <a:r>
              <a:rPr lang="en-US" sz="3600" i="1" dirty="0">
                <a:solidFill>
                  <a:srgbClr val="000000"/>
                </a:solidFill>
                <a:latin typeface="Times New Roman" panose="02020603050405020304" pitchFamily="18" charset="0"/>
                <a:ea typeface="Calibri" panose="020F0502020204030204" pitchFamily="34" charset="0"/>
              </a:rPr>
              <a:t>bonding </a:t>
            </a:r>
            <a:r>
              <a:rPr lang="en-US" sz="3600" dirty="0">
                <a:solidFill>
                  <a:srgbClr val="000000"/>
                </a:solidFill>
                <a:latin typeface="Times New Roman" panose="02020603050405020304" pitchFamily="18" charset="0"/>
                <a:ea typeface="Calibri" panose="020F0502020204030204" pitchFamily="34" charset="0"/>
              </a:rPr>
              <a:t>(Lynch, 2012: 19).</a:t>
            </a:r>
          </a:p>
        </p:txBody>
      </p:sp>
    </p:spTree>
    <p:extLst>
      <p:ext uri="{BB962C8B-B14F-4D97-AF65-F5344CB8AC3E}">
        <p14:creationId xmlns:p14="http://schemas.microsoft.com/office/powerpoint/2010/main" val="1644115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p:cTn id="13"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2">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p:cTn id="19"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2">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2">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p:cTn id="25" dur="10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2">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2">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2">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p:cTn id="31" dur="1000" fill="hold"/>
                                        <p:tgtEl>
                                          <p:spTgt spid="2">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2">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2">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D3F4B7B-BFF4-4BD3-9D1F-093FEB1BB6EA}"/>
              </a:ext>
            </a:extLst>
          </p:cNvPr>
          <p:cNvSpPr/>
          <p:nvPr/>
        </p:nvSpPr>
        <p:spPr>
          <a:xfrm>
            <a:off x="-12866" y="152400"/>
            <a:ext cx="8928265" cy="6186309"/>
          </a:xfrm>
          <a:prstGeom prst="rect">
            <a:avLst/>
          </a:prstGeom>
        </p:spPr>
        <p:txBody>
          <a:bodyPr wrap="square">
            <a:spAutoFit/>
          </a:bodyPr>
          <a:lstStyle/>
          <a:p>
            <a:pPr marL="450215">
              <a:lnSpc>
                <a:spcPct val="200000"/>
              </a:lnSpc>
              <a:spcAft>
                <a:spcPts val="0"/>
              </a:spcAft>
            </a:pPr>
            <a:r>
              <a:rPr lang="en-US" sz="4400" b="1" i="1" dirty="0">
                <a:solidFill>
                  <a:srgbClr val="000000"/>
                </a:solidFill>
                <a:latin typeface="Times New Roman" panose="02020603050405020304" pitchFamily="18" charset="0"/>
                <a:ea typeface="Calibri" panose="020F0502020204030204" pitchFamily="34" charset="0"/>
              </a:rPr>
              <a:t>Teknik </a:t>
            </a:r>
            <a:r>
              <a:rPr lang="en-US" sz="4400" b="1" i="1" dirty="0" err="1">
                <a:solidFill>
                  <a:srgbClr val="000000"/>
                </a:solidFill>
                <a:latin typeface="Times New Roman" panose="02020603050405020304" pitchFamily="18" charset="0"/>
                <a:ea typeface="Calibri" panose="020F0502020204030204" pitchFamily="34" charset="0"/>
              </a:rPr>
              <a:t>kepemimpinan</a:t>
            </a:r>
            <a:r>
              <a:rPr lang="en-US" sz="4400" b="1" i="1" dirty="0">
                <a:solidFill>
                  <a:srgbClr val="000000"/>
                </a:solidFill>
                <a:latin typeface="Times New Roman" panose="02020603050405020304" pitchFamily="18" charset="0"/>
                <a:ea typeface="Calibri" panose="020F0502020204030204" pitchFamily="34" charset="0"/>
              </a:rPr>
              <a:t> </a:t>
            </a:r>
            <a:r>
              <a:rPr lang="en-US" sz="4400" b="1" i="1" dirty="0" err="1">
                <a:solidFill>
                  <a:srgbClr val="000000"/>
                </a:solidFill>
                <a:latin typeface="Times New Roman" panose="02020603050405020304" pitchFamily="18" charset="0"/>
                <a:ea typeface="Calibri" panose="020F0502020204030204" pitchFamily="34" charset="0"/>
              </a:rPr>
              <a:t>instruksional</a:t>
            </a:r>
            <a:r>
              <a:rPr lang="en-US" sz="4400" dirty="0">
                <a:solidFill>
                  <a:srgbClr val="000000"/>
                </a:solidFill>
                <a:latin typeface="Times New Roman" panose="02020603050405020304" pitchFamily="18" charset="0"/>
                <a:ea typeface="Calibri" panose="020F0502020204030204" pitchFamily="34" charset="0"/>
              </a:rPr>
              <a:t> </a:t>
            </a:r>
            <a:r>
              <a:rPr lang="en-US" sz="4400" dirty="0" err="1">
                <a:solidFill>
                  <a:srgbClr val="000000"/>
                </a:solidFill>
                <a:latin typeface="Times New Roman" panose="02020603050405020304" pitchFamily="18" charset="0"/>
                <a:ea typeface="Calibri" panose="020F0502020204030204" pitchFamily="34" charset="0"/>
              </a:rPr>
              <a:t>ada</a:t>
            </a:r>
            <a:r>
              <a:rPr lang="en-US" sz="4400" dirty="0">
                <a:solidFill>
                  <a:srgbClr val="000000"/>
                </a:solidFill>
                <a:latin typeface="Times New Roman" panose="02020603050405020304" pitchFamily="18" charset="0"/>
                <a:ea typeface="Calibri" panose="020F0502020204030204" pitchFamily="34" charset="0"/>
              </a:rPr>
              <a:t> </a:t>
            </a:r>
            <a:r>
              <a:rPr lang="en-US" sz="4400" dirty="0" err="1">
                <a:solidFill>
                  <a:srgbClr val="000000"/>
                </a:solidFill>
                <a:latin typeface="Times New Roman" panose="02020603050405020304" pitchFamily="18" charset="0"/>
                <a:ea typeface="Calibri" panose="020F0502020204030204" pitchFamily="34" charset="0"/>
              </a:rPr>
              <a:t>tiga</a:t>
            </a:r>
            <a:r>
              <a:rPr lang="en-US" sz="4400" dirty="0">
                <a:solidFill>
                  <a:srgbClr val="000000"/>
                </a:solidFill>
                <a:latin typeface="Times New Roman" panose="02020603050405020304" pitchFamily="18" charset="0"/>
                <a:ea typeface="Calibri" panose="020F0502020204030204" pitchFamily="34" charset="0"/>
              </a:rPr>
              <a:t> </a:t>
            </a:r>
            <a:r>
              <a:rPr lang="en-US" sz="4400" dirty="0" err="1">
                <a:solidFill>
                  <a:srgbClr val="000000"/>
                </a:solidFill>
                <a:latin typeface="Times New Roman" panose="02020603050405020304" pitchFamily="18" charset="0"/>
                <a:ea typeface="Calibri" panose="020F0502020204030204" pitchFamily="34" charset="0"/>
              </a:rPr>
              <a:t>yaitu</a:t>
            </a:r>
            <a:r>
              <a:rPr lang="en-US" sz="4400" dirty="0">
                <a:solidFill>
                  <a:srgbClr val="000000"/>
                </a:solidFill>
                <a:latin typeface="Times New Roman" panose="02020603050405020304" pitchFamily="18" charset="0"/>
                <a:ea typeface="Calibri" panose="020F0502020204030204" pitchFamily="34" charset="0"/>
              </a:rPr>
              <a:t>: </a:t>
            </a:r>
            <a:r>
              <a:rPr lang="en-US" sz="4400" dirty="0" err="1">
                <a:solidFill>
                  <a:srgbClr val="000000"/>
                </a:solidFill>
                <a:latin typeface="Times New Roman" panose="02020603050405020304" pitchFamily="18" charset="0"/>
                <a:ea typeface="Calibri" panose="020F0502020204030204" pitchFamily="34" charset="0"/>
              </a:rPr>
              <a:t>tradisional</a:t>
            </a:r>
            <a:r>
              <a:rPr lang="en-US" sz="4400" dirty="0">
                <a:solidFill>
                  <a:srgbClr val="000000"/>
                </a:solidFill>
                <a:latin typeface="Times New Roman" panose="02020603050405020304" pitchFamily="18" charset="0"/>
                <a:ea typeface="Calibri" panose="020F0502020204030204" pitchFamily="34" charset="0"/>
              </a:rPr>
              <a:t>, </a:t>
            </a:r>
          </a:p>
          <a:p>
            <a:pPr>
              <a:tabLst>
                <a:tab pos="1200150" algn="l"/>
              </a:tabLst>
            </a:pPr>
            <a:r>
              <a:rPr lang="en-US" sz="4400" dirty="0">
                <a:latin typeface="Times New Roman" panose="02020603050405020304" pitchFamily="18" charset="0"/>
                <a:ea typeface="Calibri" panose="020F0502020204030204" pitchFamily="34" charset="0"/>
              </a:rPr>
              <a:t>     </a:t>
            </a:r>
            <a:r>
              <a:rPr lang="en-US" sz="4400" dirty="0" err="1">
                <a:latin typeface="Times New Roman" panose="02020603050405020304" pitchFamily="18" charset="0"/>
                <a:ea typeface="Calibri" panose="020F0502020204030204" pitchFamily="34" charset="0"/>
              </a:rPr>
              <a:t>hubungan</a:t>
            </a:r>
            <a:r>
              <a:rPr lang="en-US" sz="4400" dirty="0">
                <a:latin typeface="Times New Roman" panose="02020603050405020304" pitchFamily="18" charset="0"/>
                <a:ea typeface="Calibri" panose="020F0502020204030204" pitchFamily="34" charset="0"/>
              </a:rPr>
              <a:t> </a:t>
            </a:r>
            <a:r>
              <a:rPr lang="en-US" sz="4400" dirty="0" err="1">
                <a:latin typeface="Times New Roman" panose="02020603050405020304" pitchFamily="18" charset="0"/>
                <a:ea typeface="Calibri" panose="020F0502020204030204" pitchFamily="34" charset="0"/>
              </a:rPr>
              <a:t>manusiawi</a:t>
            </a:r>
            <a:r>
              <a:rPr lang="en-US" sz="4400" dirty="0">
                <a:latin typeface="Times New Roman" panose="02020603050405020304" pitchFamily="18" charset="0"/>
                <a:ea typeface="Calibri" panose="020F0502020204030204" pitchFamily="34" charset="0"/>
              </a:rPr>
              <a:t>, dan </a:t>
            </a:r>
          </a:p>
          <a:p>
            <a:pPr>
              <a:tabLst>
                <a:tab pos="1200150" algn="l"/>
              </a:tabLst>
            </a:pPr>
            <a:endParaRPr lang="en-US" sz="4400" i="1" dirty="0">
              <a:latin typeface="Times New Roman" panose="02020603050405020304" pitchFamily="18" charset="0"/>
              <a:ea typeface="Calibri" panose="020F0502020204030204" pitchFamily="34" charset="0"/>
            </a:endParaRPr>
          </a:p>
          <a:p>
            <a:pPr>
              <a:tabLst>
                <a:tab pos="1200150" algn="l"/>
              </a:tabLst>
            </a:pPr>
            <a:r>
              <a:rPr lang="en-US" sz="4400" i="1" dirty="0">
                <a:latin typeface="Times New Roman" panose="02020603050405020304" pitchFamily="18" charset="0"/>
                <a:ea typeface="Calibri" panose="020F0502020204030204" pitchFamily="34" charset="0"/>
              </a:rPr>
              <a:t>     binding</a:t>
            </a:r>
            <a:r>
              <a:rPr lang="en-US" sz="4400" dirty="0">
                <a:latin typeface="Times New Roman" panose="02020603050405020304" pitchFamily="18" charset="0"/>
                <a:ea typeface="Calibri" panose="020F0502020204030204" pitchFamily="34" charset="0"/>
              </a:rPr>
              <a:t>. </a:t>
            </a:r>
            <a:endParaRPr lang="en-US" sz="4400" dirty="0"/>
          </a:p>
        </p:txBody>
      </p:sp>
    </p:spTree>
    <p:extLst>
      <p:ext uri="{BB962C8B-B14F-4D97-AF65-F5344CB8AC3E}">
        <p14:creationId xmlns:p14="http://schemas.microsoft.com/office/powerpoint/2010/main" val="32160325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211393" y="152400"/>
            <a:ext cx="8276303"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id-ID" sz="4000" b="1" dirty="0">
              <a:latin typeface="Arial" pitchFamily="34" charset="0"/>
              <a:cs typeface="Arial" pitchFamily="34" charset="0"/>
            </a:endParaRPr>
          </a:p>
        </p:txBody>
      </p:sp>
      <p:sp>
        <p:nvSpPr>
          <p:cNvPr id="17" name="Title 1"/>
          <p:cNvSpPr txBox="1">
            <a:spLocks/>
          </p:cNvSpPr>
          <p:nvPr/>
        </p:nvSpPr>
        <p:spPr>
          <a:xfrm>
            <a:off x="51620" y="5656007"/>
            <a:ext cx="970198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b="1" dirty="0">
                <a:latin typeface="Arial" pitchFamily="34" charset="0"/>
                <a:cs typeface="Arial" pitchFamily="34" charset="0"/>
              </a:rPr>
              <a:t> </a:t>
            </a:r>
            <a:endParaRPr lang="id-ID" sz="4300" b="1" dirty="0">
              <a:latin typeface="Arial" pitchFamily="34" charset="0"/>
              <a:cs typeface="Arial" pitchFamily="34" charset="0"/>
            </a:endParaRPr>
          </a:p>
        </p:txBody>
      </p:sp>
      <p:sp>
        <p:nvSpPr>
          <p:cNvPr id="19" name="Title 1"/>
          <p:cNvSpPr txBox="1">
            <a:spLocks/>
          </p:cNvSpPr>
          <p:nvPr/>
        </p:nvSpPr>
        <p:spPr>
          <a:xfrm>
            <a:off x="207764" y="609600"/>
            <a:ext cx="9143999"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sz="3200" dirty="0">
                <a:latin typeface="Arial" pitchFamily="34" charset="0"/>
                <a:cs typeface="Arial" pitchFamily="34" charset="0"/>
              </a:rPr>
              <a:t>7. Cara praktis penerapan </a:t>
            </a:r>
            <a:r>
              <a:rPr lang="id-ID" sz="2800" dirty="0">
                <a:latin typeface="Arial" pitchFamily="34" charset="0"/>
                <a:cs typeface="Arial" pitchFamily="34" charset="0"/>
              </a:rPr>
              <a:t>K</a:t>
            </a:r>
            <a:r>
              <a:rPr lang="en-US" sz="2800">
                <a:latin typeface="Arial" pitchFamily="34" charset="0"/>
                <a:cs typeface="Arial" pitchFamily="34" charset="0"/>
              </a:rPr>
              <a:t>I</a:t>
            </a:r>
            <a:r>
              <a:rPr lang="id-ID" sz="2800">
                <a:latin typeface="Arial" pitchFamily="34" charset="0"/>
                <a:cs typeface="Arial" pitchFamily="34" charset="0"/>
              </a:rPr>
              <a:t> </a:t>
            </a:r>
            <a:r>
              <a:rPr lang="id-ID" sz="2800" dirty="0">
                <a:latin typeface="Arial" pitchFamily="34" charset="0"/>
                <a:cs typeface="Arial" pitchFamily="34" charset="0"/>
              </a:rPr>
              <a:t>adalah:</a:t>
            </a:r>
          </a:p>
        </p:txBody>
      </p:sp>
      <p:sp>
        <p:nvSpPr>
          <p:cNvPr id="20" name="Title 1"/>
          <p:cNvSpPr txBox="1">
            <a:spLocks/>
          </p:cNvSpPr>
          <p:nvPr/>
        </p:nvSpPr>
        <p:spPr>
          <a:xfrm>
            <a:off x="403183" y="1295400"/>
            <a:ext cx="9143999"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sz="3200" dirty="0">
                <a:latin typeface="Arial" pitchFamily="34" charset="0"/>
                <a:cs typeface="Arial" pitchFamily="34" charset="0"/>
              </a:rPr>
              <a:t>   a. Menetapkan visi belajar</a:t>
            </a:r>
            <a:endParaRPr lang="id-ID" sz="2800" dirty="0">
              <a:latin typeface="Arial" pitchFamily="34" charset="0"/>
              <a:cs typeface="Arial" pitchFamily="34" charset="0"/>
            </a:endParaRPr>
          </a:p>
        </p:txBody>
      </p:sp>
      <p:sp>
        <p:nvSpPr>
          <p:cNvPr id="21" name="Title 1"/>
          <p:cNvSpPr txBox="1">
            <a:spLocks/>
          </p:cNvSpPr>
          <p:nvPr/>
        </p:nvSpPr>
        <p:spPr>
          <a:xfrm>
            <a:off x="609601" y="1981200"/>
            <a:ext cx="9143999"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sz="3200" dirty="0">
                <a:latin typeface="Arial" pitchFamily="34" charset="0"/>
                <a:cs typeface="Arial" pitchFamily="34" charset="0"/>
              </a:rPr>
              <a:t> b. Membangun kerja tim</a:t>
            </a:r>
            <a:endParaRPr lang="id-ID" sz="2800" dirty="0">
              <a:latin typeface="Arial" pitchFamily="34" charset="0"/>
              <a:cs typeface="Arial" pitchFamily="34" charset="0"/>
            </a:endParaRPr>
          </a:p>
        </p:txBody>
      </p:sp>
      <p:sp>
        <p:nvSpPr>
          <p:cNvPr id="22" name="Title 1"/>
          <p:cNvSpPr txBox="1">
            <a:spLocks/>
          </p:cNvSpPr>
          <p:nvPr/>
        </p:nvSpPr>
        <p:spPr>
          <a:xfrm>
            <a:off x="392297" y="2715986"/>
            <a:ext cx="9143999"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sz="3200" dirty="0">
                <a:latin typeface="Arial" pitchFamily="34" charset="0"/>
                <a:cs typeface="Arial" pitchFamily="34" charset="0"/>
              </a:rPr>
              <a:t>   c. Mewujudkan budaya positif</a:t>
            </a:r>
            <a:endParaRPr lang="id-ID" sz="2800" dirty="0">
              <a:latin typeface="Arial" pitchFamily="34" charset="0"/>
              <a:cs typeface="Arial" pitchFamily="34" charset="0"/>
            </a:endParaRPr>
          </a:p>
        </p:txBody>
      </p:sp>
      <p:sp>
        <p:nvSpPr>
          <p:cNvPr id="23" name="Title 1"/>
          <p:cNvSpPr txBox="1">
            <a:spLocks/>
          </p:cNvSpPr>
          <p:nvPr/>
        </p:nvSpPr>
        <p:spPr>
          <a:xfrm>
            <a:off x="421326" y="3456215"/>
            <a:ext cx="9143999"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sz="3200" dirty="0">
                <a:latin typeface="Arial" pitchFamily="34" charset="0"/>
                <a:cs typeface="Arial" pitchFamily="34" charset="0"/>
              </a:rPr>
              <a:t>  d. Mengkomunikasikan visi belajar dan cara</a:t>
            </a:r>
            <a:endParaRPr lang="id-ID" sz="2800" dirty="0">
              <a:latin typeface="Arial" pitchFamily="34" charset="0"/>
              <a:cs typeface="Arial" pitchFamily="34" charset="0"/>
            </a:endParaRPr>
          </a:p>
        </p:txBody>
      </p:sp>
      <p:sp>
        <p:nvSpPr>
          <p:cNvPr id="12" name="Title 1"/>
          <p:cNvSpPr txBox="1">
            <a:spLocks/>
          </p:cNvSpPr>
          <p:nvPr/>
        </p:nvSpPr>
        <p:spPr>
          <a:xfrm>
            <a:off x="254411" y="4009573"/>
            <a:ext cx="9143999"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sz="3200" dirty="0">
                <a:latin typeface="Arial" pitchFamily="34" charset="0"/>
                <a:cs typeface="Arial" pitchFamily="34" charset="0"/>
              </a:rPr>
              <a:t>        mencapainya </a:t>
            </a:r>
            <a:endParaRPr lang="id-ID" sz="2800" dirty="0">
              <a:latin typeface="Arial" pitchFamily="34" charset="0"/>
              <a:cs typeface="Arial" pitchFamily="34" charset="0"/>
            </a:endParaRPr>
          </a:p>
        </p:txBody>
      </p:sp>
      <p:sp>
        <p:nvSpPr>
          <p:cNvPr id="11" name="Title 1"/>
          <p:cNvSpPr txBox="1">
            <a:spLocks/>
          </p:cNvSpPr>
          <p:nvPr/>
        </p:nvSpPr>
        <p:spPr>
          <a:xfrm>
            <a:off x="297954" y="4720773"/>
            <a:ext cx="9143999"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sz="3200" dirty="0">
                <a:latin typeface="Arial" pitchFamily="34" charset="0"/>
                <a:cs typeface="Arial" pitchFamily="34" charset="0"/>
              </a:rPr>
              <a:t>   e. Melaksanakan PKB guru</a:t>
            </a:r>
            <a:endParaRPr lang="id-ID" sz="2800" dirty="0">
              <a:latin typeface="Arial" pitchFamily="34" charset="0"/>
              <a:cs typeface="Arial" pitchFamily="34" charset="0"/>
            </a:endParaRPr>
          </a:p>
        </p:txBody>
      </p:sp>
      <p:sp>
        <p:nvSpPr>
          <p:cNvPr id="13" name="Title 1"/>
          <p:cNvSpPr txBox="1">
            <a:spLocks/>
          </p:cNvSpPr>
          <p:nvPr/>
        </p:nvSpPr>
        <p:spPr>
          <a:xfrm>
            <a:off x="181840" y="5301345"/>
            <a:ext cx="9143999"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sz="3200" dirty="0">
                <a:latin typeface="Arial" pitchFamily="34" charset="0"/>
                <a:cs typeface="Arial" pitchFamily="34" charset="0"/>
              </a:rPr>
              <a:t>    f.  Membangun dukungan internal/eksternal</a:t>
            </a:r>
            <a:endParaRPr lang="id-ID" sz="2800" dirty="0">
              <a:latin typeface="Arial" pitchFamily="34" charset="0"/>
              <a:cs typeface="Arial" pitchFamily="34" charset="0"/>
            </a:endParaRPr>
          </a:p>
        </p:txBody>
      </p:sp>
      <p:sp>
        <p:nvSpPr>
          <p:cNvPr id="14" name="Title 1"/>
          <p:cNvSpPr txBox="1">
            <a:spLocks/>
          </p:cNvSpPr>
          <p:nvPr/>
        </p:nvSpPr>
        <p:spPr>
          <a:xfrm>
            <a:off x="51211" y="5925459"/>
            <a:ext cx="9143999"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sz="3200" dirty="0">
                <a:latin typeface="Arial" pitchFamily="34" charset="0"/>
                <a:cs typeface="Arial" pitchFamily="34" charset="0"/>
              </a:rPr>
              <a:t>     g. Memfokuskan pada pembelajaran</a:t>
            </a:r>
            <a:endParaRPr lang="id-ID" sz="2800" dirty="0">
              <a:latin typeface="Arial" pitchFamily="34" charset="0"/>
              <a:cs typeface="Arial" pitchFamily="34" charset="0"/>
            </a:endParaRPr>
          </a:p>
        </p:txBody>
      </p:sp>
    </p:spTree>
    <p:extLst>
      <p:ext uri="{BB962C8B-B14F-4D97-AF65-F5344CB8AC3E}">
        <p14:creationId xmlns:p14="http://schemas.microsoft.com/office/powerpoint/2010/main" val="2299460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1000"/>
                                        <p:tgtEl>
                                          <p:spTgt spid="17"/>
                                        </p:tgtEl>
                                      </p:cBhvr>
                                    </p:animEffect>
                                    <p:anim calcmode="lin" valueType="num">
                                      <p:cBhvr>
                                        <p:cTn id="15" dur="1000" fill="hold"/>
                                        <p:tgtEl>
                                          <p:spTgt spid="17"/>
                                        </p:tgtEl>
                                        <p:attrNameLst>
                                          <p:attrName>ppt_x</p:attrName>
                                        </p:attrNameLst>
                                      </p:cBhvr>
                                      <p:tavLst>
                                        <p:tav tm="0">
                                          <p:val>
                                            <p:strVal val="#ppt_x"/>
                                          </p:val>
                                        </p:tav>
                                        <p:tav tm="100000">
                                          <p:val>
                                            <p:strVal val="#ppt_x"/>
                                          </p:val>
                                        </p:tav>
                                      </p:tavLst>
                                    </p:anim>
                                    <p:anim calcmode="lin" valueType="num">
                                      <p:cBhvr>
                                        <p:cTn id="1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1000"/>
                                        <p:tgtEl>
                                          <p:spTgt spid="19"/>
                                        </p:tgtEl>
                                      </p:cBhvr>
                                    </p:animEffect>
                                    <p:anim calcmode="lin" valueType="num">
                                      <p:cBhvr>
                                        <p:cTn id="22" dur="1000" fill="hold"/>
                                        <p:tgtEl>
                                          <p:spTgt spid="19"/>
                                        </p:tgtEl>
                                        <p:attrNameLst>
                                          <p:attrName>ppt_x</p:attrName>
                                        </p:attrNameLst>
                                      </p:cBhvr>
                                      <p:tavLst>
                                        <p:tav tm="0">
                                          <p:val>
                                            <p:strVal val="#ppt_x"/>
                                          </p:val>
                                        </p:tav>
                                        <p:tav tm="100000">
                                          <p:val>
                                            <p:strVal val="#ppt_x"/>
                                          </p:val>
                                        </p:tav>
                                      </p:tavLst>
                                    </p:anim>
                                    <p:anim calcmode="lin" valueType="num">
                                      <p:cBhvr>
                                        <p:cTn id="2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fade">
                                      <p:cBhvr>
                                        <p:cTn id="28" dur="1000"/>
                                        <p:tgtEl>
                                          <p:spTgt spid="20"/>
                                        </p:tgtEl>
                                      </p:cBhvr>
                                    </p:animEffect>
                                    <p:anim calcmode="lin" valueType="num">
                                      <p:cBhvr>
                                        <p:cTn id="29" dur="1000" fill="hold"/>
                                        <p:tgtEl>
                                          <p:spTgt spid="20"/>
                                        </p:tgtEl>
                                        <p:attrNameLst>
                                          <p:attrName>ppt_x</p:attrName>
                                        </p:attrNameLst>
                                      </p:cBhvr>
                                      <p:tavLst>
                                        <p:tav tm="0">
                                          <p:val>
                                            <p:strVal val="#ppt_x"/>
                                          </p:val>
                                        </p:tav>
                                        <p:tav tm="100000">
                                          <p:val>
                                            <p:strVal val="#ppt_x"/>
                                          </p:val>
                                        </p:tav>
                                      </p:tavLst>
                                    </p:anim>
                                    <p:anim calcmode="lin" valueType="num">
                                      <p:cBhvr>
                                        <p:cTn id="30"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1000"/>
                                        <p:tgtEl>
                                          <p:spTgt spid="21"/>
                                        </p:tgtEl>
                                      </p:cBhvr>
                                    </p:animEffect>
                                    <p:anim calcmode="lin" valueType="num">
                                      <p:cBhvr>
                                        <p:cTn id="36" dur="1000" fill="hold"/>
                                        <p:tgtEl>
                                          <p:spTgt spid="21"/>
                                        </p:tgtEl>
                                        <p:attrNameLst>
                                          <p:attrName>ppt_x</p:attrName>
                                        </p:attrNameLst>
                                      </p:cBhvr>
                                      <p:tavLst>
                                        <p:tav tm="0">
                                          <p:val>
                                            <p:strVal val="#ppt_x"/>
                                          </p:val>
                                        </p:tav>
                                        <p:tav tm="100000">
                                          <p:val>
                                            <p:strVal val="#ppt_x"/>
                                          </p:val>
                                        </p:tav>
                                      </p:tavLst>
                                    </p:anim>
                                    <p:anim calcmode="lin" valueType="num">
                                      <p:cBhvr>
                                        <p:cTn id="37"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fade">
                                      <p:cBhvr>
                                        <p:cTn id="42" dur="1000"/>
                                        <p:tgtEl>
                                          <p:spTgt spid="22"/>
                                        </p:tgtEl>
                                      </p:cBhvr>
                                    </p:animEffect>
                                    <p:anim calcmode="lin" valueType="num">
                                      <p:cBhvr>
                                        <p:cTn id="43" dur="1000" fill="hold"/>
                                        <p:tgtEl>
                                          <p:spTgt spid="22"/>
                                        </p:tgtEl>
                                        <p:attrNameLst>
                                          <p:attrName>ppt_x</p:attrName>
                                        </p:attrNameLst>
                                      </p:cBhvr>
                                      <p:tavLst>
                                        <p:tav tm="0">
                                          <p:val>
                                            <p:strVal val="#ppt_x"/>
                                          </p:val>
                                        </p:tav>
                                        <p:tav tm="100000">
                                          <p:val>
                                            <p:strVal val="#ppt_x"/>
                                          </p:val>
                                        </p:tav>
                                      </p:tavLst>
                                    </p:anim>
                                    <p:anim calcmode="lin" valueType="num">
                                      <p:cBhvr>
                                        <p:cTn id="44"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3"/>
                                        </p:tgtEl>
                                        <p:attrNameLst>
                                          <p:attrName>style.visibility</p:attrName>
                                        </p:attrNameLst>
                                      </p:cBhvr>
                                      <p:to>
                                        <p:strVal val="visible"/>
                                      </p:to>
                                    </p:set>
                                    <p:animEffect transition="in" filter="fade">
                                      <p:cBhvr>
                                        <p:cTn id="49" dur="1000"/>
                                        <p:tgtEl>
                                          <p:spTgt spid="23"/>
                                        </p:tgtEl>
                                      </p:cBhvr>
                                    </p:animEffect>
                                    <p:anim calcmode="lin" valueType="num">
                                      <p:cBhvr>
                                        <p:cTn id="50" dur="1000" fill="hold"/>
                                        <p:tgtEl>
                                          <p:spTgt spid="23"/>
                                        </p:tgtEl>
                                        <p:attrNameLst>
                                          <p:attrName>ppt_x</p:attrName>
                                        </p:attrNameLst>
                                      </p:cBhvr>
                                      <p:tavLst>
                                        <p:tav tm="0">
                                          <p:val>
                                            <p:strVal val="#ppt_x"/>
                                          </p:val>
                                        </p:tav>
                                        <p:tav tm="100000">
                                          <p:val>
                                            <p:strVal val="#ppt_x"/>
                                          </p:val>
                                        </p:tav>
                                      </p:tavLst>
                                    </p:anim>
                                    <p:anim calcmode="lin" valueType="num">
                                      <p:cBhvr>
                                        <p:cTn id="51"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fade">
                                      <p:cBhvr>
                                        <p:cTn id="56" dur="1000"/>
                                        <p:tgtEl>
                                          <p:spTgt spid="12"/>
                                        </p:tgtEl>
                                      </p:cBhvr>
                                    </p:animEffect>
                                    <p:anim calcmode="lin" valueType="num">
                                      <p:cBhvr>
                                        <p:cTn id="57" dur="1000" fill="hold"/>
                                        <p:tgtEl>
                                          <p:spTgt spid="12"/>
                                        </p:tgtEl>
                                        <p:attrNameLst>
                                          <p:attrName>ppt_x</p:attrName>
                                        </p:attrNameLst>
                                      </p:cBhvr>
                                      <p:tavLst>
                                        <p:tav tm="0">
                                          <p:val>
                                            <p:strVal val="#ppt_x"/>
                                          </p:val>
                                        </p:tav>
                                        <p:tav tm="100000">
                                          <p:val>
                                            <p:strVal val="#ppt_x"/>
                                          </p:val>
                                        </p:tav>
                                      </p:tavLst>
                                    </p:anim>
                                    <p:anim calcmode="lin" valueType="num">
                                      <p:cBhvr>
                                        <p:cTn id="58"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1"/>
                                        </p:tgtEl>
                                        <p:attrNameLst>
                                          <p:attrName>style.visibility</p:attrName>
                                        </p:attrNameLst>
                                      </p:cBhvr>
                                      <p:to>
                                        <p:strVal val="visible"/>
                                      </p:to>
                                    </p:set>
                                    <p:animEffect transition="in" filter="fade">
                                      <p:cBhvr>
                                        <p:cTn id="63" dur="1000"/>
                                        <p:tgtEl>
                                          <p:spTgt spid="11"/>
                                        </p:tgtEl>
                                      </p:cBhvr>
                                    </p:animEffect>
                                    <p:anim calcmode="lin" valueType="num">
                                      <p:cBhvr>
                                        <p:cTn id="64" dur="1000" fill="hold"/>
                                        <p:tgtEl>
                                          <p:spTgt spid="11"/>
                                        </p:tgtEl>
                                        <p:attrNameLst>
                                          <p:attrName>ppt_x</p:attrName>
                                        </p:attrNameLst>
                                      </p:cBhvr>
                                      <p:tavLst>
                                        <p:tav tm="0">
                                          <p:val>
                                            <p:strVal val="#ppt_x"/>
                                          </p:val>
                                        </p:tav>
                                        <p:tav tm="100000">
                                          <p:val>
                                            <p:strVal val="#ppt_x"/>
                                          </p:val>
                                        </p:tav>
                                      </p:tavLst>
                                    </p:anim>
                                    <p:anim calcmode="lin" valueType="num">
                                      <p:cBhvr>
                                        <p:cTn id="6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3"/>
                                        </p:tgtEl>
                                        <p:attrNameLst>
                                          <p:attrName>style.visibility</p:attrName>
                                        </p:attrNameLst>
                                      </p:cBhvr>
                                      <p:to>
                                        <p:strVal val="visible"/>
                                      </p:to>
                                    </p:set>
                                    <p:animEffect transition="in" filter="fade">
                                      <p:cBhvr>
                                        <p:cTn id="70" dur="1000"/>
                                        <p:tgtEl>
                                          <p:spTgt spid="13"/>
                                        </p:tgtEl>
                                      </p:cBhvr>
                                    </p:animEffect>
                                    <p:anim calcmode="lin" valueType="num">
                                      <p:cBhvr>
                                        <p:cTn id="71" dur="1000" fill="hold"/>
                                        <p:tgtEl>
                                          <p:spTgt spid="13"/>
                                        </p:tgtEl>
                                        <p:attrNameLst>
                                          <p:attrName>ppt_x</p:attrName>
                                        </p:attrNameLst>
                                      </p:cBhvr>
                                      <p:tavLst>
                                        <p:tav tm="0">
                                          <p:val>
                                            <p:strVal val="#ppt_x"/>
                                          </p:val>
                                        </p:tav>
                                        <p:tav tm="100000">
                                          <p:val>
                                            <p:strVal val="#ppt_x"/>
                                          </p:val>
                                        </p:tav>
                                      </p:tavLst>
                                    </p:anim>
                                    <p:anim calcmode="lin" valueType="num">
                                      <p:cBhvr>
                                        <p:cTn id="7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fade">
                                      <p:cBhvr>
                                        <p:cTn id="77" dur="1000"/>
                                        <p:tgtEl>
                                          <p:spTgt spid="14"/>
                                        </p:tgtEl>
                                      </p:cBhvr>
                                    </p:animEffect>
                                    <p:anim calcmode="lin" valueType="num">
                                      <p:cBhvr>
                                        <p:cTn id="78" dur="1000" fill="hold"/>
                                        <p:tgtEl>
                                          <p:spTgt spid="14"/>
                                        </p:tgtEl>
                                        <p:attrNameLst>
                                          <p:attrName>ppt_x</p:attrName>
                                        </p:attrNameLst>
                                      </p:cBhvr>
                                      <p:tavLst>
                                        <p:tav tm="0">
                                          <p:val>
                                            <p:strVal val="#ppt_x"/>
                                          </p:val>
                                        </p:tav>
                                        <p:tav tm="100000">
                                          <p:val>
                                            <p:strVal val="#ppt_x"/>
                                          </p:val>
                                        </p:tav>
                                      </p:tavLst>
                                    </p:anim>
                                    <p:anim calcmode="lin" valueType="num">
                                      <p:cBhvr>
                                        <p:cTn id="7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7" grpId="0"/>
      <p:bldP spid="19" grpId="0"/>
      <p:bldP spid="20" grpId="0"/>
      <p:bldP spid="21" grpId="0"/>
      <p:bldP spid="22" grpId="0"/>
      <p:bldP spid="23" grpId="0"/>
      <p:bldP spid="12" grpId="0"/>
      <p:bldP spid="11" grpId="0"/>
      <p:bldP spid="13" grpId="0"/>
      <p:bldP spid="1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1DD406D-6033-4C99-9121-25AA7B5DC85F}"/>
              </a:ext>
            </a:extLst>
          </p:cNvPr>
          <p:cNvSpPr/>
          <p:nvPr/>
        </p:nvSpPr>
        <p:spPr>
          <a:xfrm>
            <a:off x="0" y="152400"/>
            <a:ext cx="9144000" cy="6154057"/>
          </a:xfrm>
          <a:prstGeom prst="rect">
            <a:avLst/>
          </a:prstGeom>
        </p:spPr>
        <p:txBody>
          <a:bodyPr wrap="square">
            <a:spAutoFit/>
          </a:bodyPr>
          <a:lstStyle/>
          <a:p>
            <a:pPr marL="457200" indent="457200" algn="just">
              <a:lnSpc>
                <a:spcPct val="200000"/>
              </a:lnSpc>
              <a:spcAft>
                <a:spcPts val="0"/>
              </a:spcAft>
            </a:pPr>
            <a:r>
              <a:rPr lang="en-US" sz="2000" dirty="0" err="1">
                <a:solidFill>
                  <a:srgbClr val="000000"/>
                </a:solidFill>
                <a:latin typeface="Times New Roman" panose="02020603050405020304" pitchFamily="18" charset="0"/>
                <a:ea typeface="Calibri" panose="020F0502020204030204" pitchFamily="34" charset="0"/>
              </a:rPr>
              <a:t>Empat</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pertanyaan</a:t>
            </a:r>
            <a:r>
              <a:rPr lang="en-US" sz="2000" dirty="0">
                <a:solidFill>
                  <a:srgbClr val="000000"/>
                </a:solidFill>
                <a:latin typeface="Times New Roman" panose="02020603050405020304" pitchFamily="18" charset="0"/>
                <a:ea typeface="Calibri" panose="020F0502020204030204" pitchFamily="34" charset="0"/>
              </a:rPr>
              <a:t> yang </a:t>
            </a:r>
            <a:r>
              <a:rPr lang="en-US" sz="2000" dirty="0" err="1">
                <a:solidFill>
                  <a:srgbClr val="000000"/>
                </a:solidFill>
                <a:latin typeface="Times New Roman" panose="02020603050405020304" pitchFamily="18" charset="0"/>
                <a:ea typeface="Calibri" panose="020F0502020204030204" pitchFamily="34" charset="0"/>
              </a:rPr>
              <a:t>perlu</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dijawab</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kepala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sekolah</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sebelum</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mempraktikkan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kepemimpinan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instruksional</a:t>
            </a:r>
            <a:r>
              <a:rPr lang="en-US" sz="2000" dirty="0">
                <a:solidFill>
                  <a:srgbClr val="000000"/>
                </a:solidFill>
                <a:latin typeface="Times New Roman" panose="02020603050405020304" pitchFamily="18" charset="0"/>
                <a:ea typeface="Calibri" panose="020F0502020204030204" pitchFamily="34" charset="0"/>
              </a:rPr>
              <a:t>:</a:t>
            </a:r>
          </a:p>
          <a:p>
            <a:pPr marL="342900" lvl="0" indent="-342900" algn="just">
              <a:lnSpc>
                <a:spcPct val="200000"/>
              </a:lnSpc>
              <a:spcAft>
                <a:spcPts val="0"/>
              </a:spcAft>
              <a:buFont typeface="+mj-lt"/>
              <a:buAutoNum type="arabicParenBoth"/>
            </a:pPr>
            <a:r>
              <a:rPr lang="en-US" sz="2000" dirty="0" err="1">
                <a:solidFill>
                  <a:srgbClr val="000000"/>
                </a:solidFill>
                <a:latin typeface="Times New Roman" panose="02020603050405020304" pitchFamily="18" charset="0"/>
                <a:ea typeface="Calibri" panose="020F0502020204030204" pitchFamily="34" charset="0"/>
              </a:rPr>
              <a:t>Apakah</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kepala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sekolah</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menyediakan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waktu</a:t>
            </a:r>
            <a:r>
              <a:rPr lang="en-US" sz="2000" dirty="0">
                <a:solidFill>
                  <a:srgbClr val="000000"/>
                </a:solidFill>
                <a:latin typeface="Times New Roman" panose="02020603050405020304" pitchFamily="18" charset="0"/>
                <a:ea typeface="Calibri" panose="020F0502020204030204" pitchFamily="34" charset="0"/>
              </a:rPr>
              <a:t> yang </a:t>
            </a:r>
            <a:r>
              <a:rPr lang="en-US" sz="2000" dirty="0" err="1">
                <a:solidFill>
                  <a:srgbClr val="000000"/>
                </a:solidFill>
                <a:latin typeface="Times New Roman" panose="02020603050405020304" pitchFamily="18" charset="0"/>
                <a:ea typeface="Calibri" panose="020F0502020204030204" pitchFamily="34" charset="0"/>
              </a:rPr>
              <a:t>banyak</a:t>
            </a:r>
            <a:r>
              <a:rPr lang="en-US" sz="2000" dirty="0">
                <a:solidFill>
                  <a:srgbClr val="000000"/>
                </a:solidFill>
                <a:latin typeface="Times New Roman" panose="02020603050405020304" pitchFamily="18" charset="0"/>
                <a:ea typeface="Calibri" panose="020F0502020204030204" pitchFamily="34" charset="0"/>
              </a:rPr>
              <a:t> dan </a:t>
            </a:r>
            <a:r>
              <a:rPr lang="en-US" sz="2000" dirty="0" err="1">
                <a:solidFill>
                  <a:srgbClr val="000000"/>
                </a:solidFill>
                <a:latin typeface="Times New Roman" panose="02020603050405020304" pitchFamily="18" charset="0"/>
                <a:ea typeface="Calibri" panose="020F0502020204030204" pitchFamily="34" charset="0"/>
              </a:rPr>
              <a:t>sering</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untuk</a:t>
            </a:r>
            <a:r>
              <a:rPr lang="en-US" sz="2000" dirty="0">
                <a:solidFill>
                  <a:srgbClr val="000000"/>
                </a:solidFill>
                <a:latin typeface="Times New Roman" panose="02020603050405020304" pitchFamily="18" charset="0"/>
                <a:ea typeface="Calibri" panose="020F0502020204030204" pitchFamily="34" charset="0"/>
              </a:rPr>
              <a:t> domain </a:t>
            </a:r>
            <a:r>
              <a:rPr lang="en-US" sz="2000" dirty="0" err="1">
                <a:solidFill>
                  <a:srgbClr val="000000"/>
                </a:solidFill>
                <a:latin typeface="Times New Roman" panose="02020603050405020304" pitchFamily="18" charset="0"/>
                <a:ea typeface="Calibri" panose="020F0502020204030204" pitchFamily="34" charset="0"/>
              </a:rPr>
              <a:t>intruksional</a:t>
            </a:r>
            <a:r>
              <a:rPr lang="en-US" sz="2000" dirty="0">
                <a:solidFill>
                  <a:srgbClr val="000000"/>
                </a:solidFill>
                <a:latin typeface="Times New Roman" panose="02020603050405020304" pitchFamily="18" charset="0"/>
                <a:ea typeface="Calibri" panose="020F0502020204030204" pitchFamily="34" charset="0"/>
              </a:rPr>
              <a:t> yang </a:t>
            </a:r>
            <a:r>
              <a:rPr lang="en-US" sz="2000" dirty="0" err="1">
                <a:solidFill>
                  <a:srgbClr val="000000"/>
                </a:solidFill>
                <a:latin typeface="Times New Roman" panose="02020603050405020304" pitchFamily="18" charset="0"/>
                <a:ea typeface="Calibri" panose="020F0502020204030204" pitchFamily="34" charset="0"/>
              </a:rPr>
              <a:t>berbda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misalnya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melakukan</a:t>
            </a:r>
            <a:r>
              <a:rPr lang="en-US" sz="2000" dirty="0">
                <a:solidFill>
                  <a:srgbClr val="000000"/>
                </a:solidFill>
                <a:latin typeface="Times New Roman" panose="02020603050405020304" pitchFamily="18" charset="0"/>
                <a:ea typeface="Calibri" panose="020F0502020204030204" pitchFamily="34" charset="0"/>
              </a:rPr>
              <a:t> supervise </a:t>
            </a:r>
            <a:r>
              <a:rPr lang="en-US" sz="2000" dirty="0" err="1">
                <a:solidFill>
                  <a:srgbClr val="000000"/>
                </a:solidFill>
                <a:latin typeface="Times New Roman" panose="02020603050405020304" pitchFamily="18" charset="0"/>
                <a:ea typeface="Calibri" panose="020F0502020204030204" pitchFamily="34" charset="0"/>
              </a:rPr>
              <a:t>pembelajaran</a:t>
            </a:r>
            <a:r>
              <a:rPr lang="en-US" sz="2000" dirty="0">
                <a:solidFill>
                  <a:srgbClr val="000000"/>
                </a:solidFill>
                <a:latin typeface="Times New Roman" panose="02020603050405020304" pitchFamily="18" charset="0"/>
                <a:ea typeface="Calibri" panose="020F0502020204030204" pitchFamily="34" charset="0"/>
              </a:rPr>
              <a:t> di </a:t>
            </a:r>
            <a:r>
              <a:rPr lang="en-US" sz="2000" dirty="0" err="1">
                <a:solidFill>
                  <a:srgbClr val="000000"/>
                </a:solidFill>
                <a:latin typeface="Times New Roman" panose="02020603050405020304" pitchFamily="18" charset="0"/>
                <a:ea typeface="Calibri" panose="020F0502020204030204" pitchFamily="34" charset="0"/>
              </a:rPr>
              <a:t>kelas</a:t>
            </a:r>
            <a:r>
              <a:rPr lang="en-US" sz="2000" dirty="0">
                <a:solidFill>
                  <a:srgbClr val="000000"/>
                </a:solidFill>
                <a:latin typeface="Times New Roman" panose="02020603050405020304" pitchFamily="18" charset="0"/>
                <a:ea typeface="Calibri" panose="020F0502020204030204" pitchFamily="34" charset="0"/>
              </a:rPr>
              <a:t>)?</a:t>
            </a:r>
          </a:p>
          <a:p>
            <a:pPr marL="342900" lvl="0" indent="-342900" algn="just">
              <a:lnSpc>
                <a:spcPct val="200000"/>
              </a:lnSpc>
              <a:spcAft>
                <a:spcPts val="0"/>
              </a:spcAft>
              <a:buFont typeface="+mj-lt"/>
              <a:buAutoNum type="arabicParenBoth"/>
            </a:pPr>
            <a:r>
              <a:rPr lang="en-US" sz="2000" dirty="0" err="1">
                <a:solidFill>
                  <a:srgbClr val="000000"/>
                </a:solidFill>
                <a:latin typeface="Times New Roman" panose="02020603050405020304" pitchFamily="18" charset="0"/>
                <a:ea typeface="Calibri" panose="020F0502020204030204" pitchFamily="34" charset="0"/>
              </a:rPr>
              <a:t>Apakah</a:t>
            </a:r>
            <a:r>
              <a:rPr lang="en-US" sz="2000" dirty="0">
                <a:solidFill>
                  <a:srgbClr val="000000"/>
                </a:solidFill>
                <a:latin typeface="Times New Roman" panose="02020603050405020304" pitchFamily="18" charset="0"/>
                <a:ea typeface="Calibri" panose="020F0502020204030204" pitchFamily="34" charset="0"/>
              </a:rPr>
              <a:t> domain </a:t>
            </a:r>
            <a:r>
              <a:rPr lang="en-US" sz="2000" dirty="0" err="1">
                <a:solidFill>
                  <a:srgbClr val="000000"/>
                </a:solidFill>
                <a:latin typeface="Times New Roman" panose="02020603050405020304" pitchFamily="18" charset="0"/>
                <a:ea typeface="Calibri" panose="020F0502020204030204" pitchFamily="34" charset="0"/>
              </a:rPr>
              <a:t>perilaku</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kepemimpinan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instruksional</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dapat</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digunakan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secara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signifikan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untuk</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meningkatkan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prestasi</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siswa</a:t>
            </a:r>
            <a:r>
              <a:rPr lang="en-US" sz="2000" dirty="0">
                <a:solidFill>
                  <a:srgbClr val="000000"/>
                </a:solidFill>
                <a:latin typeface="Times New Roman" panose="02020603050405020304" pitchFamily="18" charset="0"/>
                <a:ea typeface="Calibri" panose="020F0502020204030204" pitchFamily="34" charset="0"/>
              </a:rPr>
              <a:t> dan </a:t>
            </a:r>
            <a:r>
              <a:rPr lang="en-US" sz="2000" dirty="0" err="1">
                <a:solidFill>
                  <a:srgbClr val="000000"/>
                </a:solidFill>
                <a:latin typeface="Times New Roman" panose="02020603050405020304" pitchFamily="18" charset="0"/>
                <a:ea typeface="Calibri" panose="020F0502020204030204" pitchFamily="34" charset="0"/>
              </a:rPr>
              <a:t>kinerja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akademik</a:t>
            </a:r>
            <a:r>
              <a:rPr lang="en-US" sz="2000" dirty="0">
                <a:solidFill>
                  <a:srgbClr val="000000"/>
                </a:solidFill>
                <a:latin typeface="Times New Roman" panose="02020603050405020304" pitchFamily="18" charset="0"/>
                <a:ea typeface="Calibri" panose="020F0502020204030204" pitchFamily="34" charset="0"/>
              </a:rPr>
              <a:t> guru?</a:t>
            </a:r>
          </a:p>
          <a:p>
            <a:pPr marL="342900" lvl="0" indent="-342900" algn="just">
              <a:lnSpc>
                <a:spcPct val="200000"/>
              </a:lnSpc>
              <a:spcAft>
                <a:spcPts val="0"/>
              </a:spcAft>
              <a:buFont typeface="+mj-lt"/>
              <a:buAutoNum type="arabicParenBoth"/>
            </a:pPr>
            <a:r>
              <a:rPr lang="en-US" sz="2000" dirty="0" err="1">
                <a:solidFill>
                  <a:srgbClr val="000000"/>
                </a:solidFill>
                <a:latin typeface="Times New Roman" panose="02020603050405020304" pitchFamily="18" charset="0"/>
                <a:ea typeface="Calibri" panose="020F0502020204030204" pitchFamily="34" charset="0"/>
              </a:rPr>
              <a:t>Bagaimana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memperlakukan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variabel</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kontekstual</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seperti</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latar</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belakang</a:t>
            </a:r>
            <a:r>
              <a:rPr lang="en-US" sz="2000" dirty="0">
                <a:solidFill>
                  <a:srgbClr val="000000"/>
                </a:solidFill>
                <a:latin typeface="Times New Roman" panose="02020603050405020304" pitchFamily="18" charset="0"/>
                <a:ea typeface="Calibri" panose="020F0502020204030204" pitchFamily="34" charset="0"/>
              </a:rPr>
              <a:t> status </a:t>
            </a:r>
            <a:r>
              <a:rPr lang="en-US" sz="2000" dirty="0" err="1">
                <a:solidFill>
                  <a:srgbClr val="000000"/>
                </a:solidFill>
                <a:latin typeface="Times New Roman" panose="02020603050405020304" pitchFamily="18" charset="0"/>
                <a:ea typeface="Calibri" panose="020F0502020204030204" pitchFamily="34" charset="0"/>
              </a:rPr>
              <a:t>sosial</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ekonomi</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siswa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besar</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kelas</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prestasi</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belajar</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siswa</a:t>
            </a:r>
            <a:r>
              <a:rPr lang="en-US" sz="2000" dirty="0">
                <a:solidFill>
                  <a:srgbClr val="000000"/>
                </a:solidFill>
                <a:latin typeface="Times New Roman" panose="02020603050405020304" pitchFamily="18" charset="0"/>
                <a:ea typeface="Calibri" panose="020F0502020204030204" pitchFamily="34" charset="0"/>
              </a:rPr>
              <a:t>?</a:t>
            </a:r>
          </a:p>
          <a:p>
            <a:pPr marL="342900" lvl="0" indent="-342900" algn="just">
              <a:lnSpc>
                <a:spcPct val="200000"/>
              </a:lnSpc>
              <a:spcAft>
                <a:spcPts val="0"/>
              </a:spcAft>
              <a:buFont typeface="+mj-lt"/>
              <a:buAutoNum type="arabicParenBoth"/>
            </a:pPr>
            <a:r>
              <a:rPr lang="en-US" sz="2000" dirty="0" err="1">
                <a:solidFill>
                  <a:srgbClr val="000000"/>
                </a:solidFill>
                <a:latin typeface="Times New Roman" panose="02020603050405020304" pitchFamily="18" charset="0"/>
                <a:ea typeface="Calibri" panose="020F0502020204030204" pitchFamily="34" charset="0"/>
              </a:rPr>
              <a:t>Apa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pengaruh</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pengetahuan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antara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perilaku</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kepemimpinan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instruksional</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kepala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sekolah</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dalam</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meramalkan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prestasi</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siswa</a:t>
            </a:r>
            <a:r>
              <a:rPr lang="en-US" sz="2000" dirty="0">
                <a:solidFill>
                  <a:srgbClr val="000000"/>
                </a:solidFill>
                <a:latin typeface="Times New Roman" panose="02020603050405020304" pitchFamily="18" charset="0"/>
                <a:ea typeface="Calibri" panose="020F0502020204030204" pitchFamily="34" charset="0"/>
              </a:rPr>
              <a:t> dan </a:t>
            </a:r>
            <a:r>
              <a:rPr lang="en-US" sz="2000" dirty="0" err="1">
                <a:solidFill>
                  <a:srgbClr val="000000"/>
                </a:solidFill>
                <a:latin typeface="Times New Roman" panose="02020603050405020304" pitchFamily="18" charset="0"/>
                <a:ea typeface="Calibri" panose="020F0502020204030204" pitchFamily="34" charset="0"/>
              </a:rPr>
              <a:t>kinerja</a:t>
            </a:r>
            <a:r>
              <a:rPr lang="en-US" sz="2000" dirty="0">
                <a:solidFill>
                  <a:srgbClr val="000000"/>
                </a:solidFill>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108854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D1152C-ECD1-45E6-BBF6-6FD65ED35F90}"/>
              </a:ext>
            </a:extLst>
          </p:cNvPr>
          <p:cNvSpPr/>
          <p:nvPr/>
        </p:nvSpPr>
        <p:spPr>
          <a:xfrm>
            <a:off x="-533400" y="0"/>
            <a:ext cx="6934200" cy="4307398"/>
          </a:xfrm>
          <a:prstGeom prst="rect">
            <a:avLst/>
          </a:prstGeom>
        </p:spPr>
        <p:txBody>
          <a:bodyPr wrap="square">
            <a:spAutoFit/>
          </a:bodyPr>
          <a:lstStyle/>
          <a:p>
            <a:pPr marL="540385" indent="374015" algn="just">
              <a:lnSpc>
                <a:spcPct val="200000"/>
              </a:lnSpc>
              <a:spcAft>
                <a:spcPts val="0"/>
              </a:spcAft>
            </a:pPr>
            <a:r>
              <a:rPr lang="en-US" sz="2000" dirty="0" err="1">
                <a:solidFill>
                  <a:srgbClr val="000000"/>
                </a:solidFill>
                <a:latin typeface="Times New Roman" panose="02020603050405020304" pitchFamily="18" charset="0"/>
                <a:ea typeface="Calibri" panose="020F0502020204030204" pitchFamily="34" charset="0"/>
              </a:rPr>
              <a:t>Enam</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fungsi</a:t>
            </a:r>
            <a:r>
              <a:rPr lang="en-US" sz="2000" dirty="0">
                <a:solidFill>
                  <a:srgbClr val="000000"/>
                </a:solidFill>
                <a:latin typeface="Times New Roman" panose="02020603050405020304" pitchFamily="18" charset="0"/>
                <a:ea typeface="Calibri" panose="020F0502020204030204" pitchFamily="34" charset="0"/>
              </a:rPr>
              <a:t> yang </a:t>
            </a:r>
            <a:r>
              <a:rPr lang="en-US" sz="2000" dirty="0" err="1">
                <a:solidFill>
                  <a:srgbClr val="000000"/>
                </a:solidFill>
                <a:latin typeface="Times New Roman" panose="02020603050405020304" pitchFamily="18" charset="0"/>
                <a:ea typeface="Calibri" panose="020F0502020204030204" pitchFamily="34" charset="0"/>
              </a:rPr>
              <a:t>menggambarkan</a:t>
            </a:r>
            <a:r>
              <a:rPr lang="en-US" sz="2000" dirty="0">
                <a:solidFill>
                  <a:srgbClr val="000000"/>
                </a:solidFill>
                <a:latin typeface="Times New Roman" panose="02020603050405020304" pitchFamily="18" charset="0"/>
                <a:ea typeface="Calibri" panose="020F0502020204030204" pitchFamily="34" charset="0"/>
              </a:rPr>
              <a:t>  model modern </a:t>
            </a:r>
          </a:p>
          <a:p>
            <a:pPr marL="540385" indent="374015" algn="just">
              <a:lnSpc>
                <a:spcPct val="200000"/>
              </a:lnSpc>
              <a:spcAft>
                <a:spcPts val="0"/>
              </a:spcAft>
            </a:pPr>
            <a:r>
              <a:rPr lang="en-US" sz="2000" dirty="0">
                <a:solidFill>
                  <a:srgbClr val="000000"/>
                </a:solidFill>
                <a:latin typeface="Times New Roman" panose="02020603050405020304" pitchFamily="18" charset="0"/>
                <a:ea typeface="Calibri" panose="020F0502020204030204" pitchFamily="34" charset="0"/>
              </a:rPr>
              <a:t>(1) </a:t>
            </a:r>
            <a:r>
              <a:rPr lang="en-US" sz="2000" dirty="0" err="1">
                <a:solidFill>
                  <a:srgbClr val="000000"/>
                </a:solidFill>
                <a:latin typeface="Times New Roman" panose="02020603050405020304" pitchFamily="18" charset="0"/>
                <a:ea typeface="Calibri" panose="020F0502020204030204" pitchFamily="34" charset="0"/>
              </a:rPr>
              <a:t>kepemimpinan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instruksional</a:t>
            </a:r>
            <a:r>
              <a:rPr lang="en-US" sz="2000" dirty="0">
                <a:solidFill>
                  <a:srgbClr val="000000"/>
                </a:solidFill>
                <a:latin typeface="Times New Roman" panose="02020603050405020304" pitchFamily="18" charset="0"/>
                <a:ea typeface="Calibri" panose="020F0502020204030204" pitchFamily="34" charset="0"/>
              </a:rPr>
              <a:t> </a:t>
            </a:r>
          </a:p>
          <a:p>
            <a:pPr marL="540385" indent="374015" algn="just">
              <a:lnSpc>
                <a:spcPct val="200000"/>
              </a:lnSpc>
              <a:spcAft>
                <a:spcPts val="0"/>
              </a:spcAft>
            </a:pPr>
            <a:r>
              <a:rPr lang="en-US" sz="2000" dirty="0">
                <a:solidFill>
                  <a:srgbClr val="000000"/>
                </a:solidFill>
                <a:latin typeface="Times New Roman" panose="02020603050405020304" pitchFamily="18" charset="0"/>
                <a:ea typeface="Calibri" panose="020F0502020204030204" pitchFamily="34" charset="0"/>
              </a:rPr>
              <a:t>(2) </a:t>
            </a:r>
            <a:r>
              <a:rPr lang="en-US" sz="2000" dirty="0" err="1">
                <a:solidFill>
                  <a:srgbClr val="000000"/>
                </a:solidFill>
                <a:latin typeface="Times New Roman" panose="02020603050405020304" pitchFamily="18" charset="0"/>
                <a:ea typeface="Calibri" panose="020F0502020204030204" pitchFamily="34" charset="0"/>
              </a:rPr>
              <a:t>persyaratan</a:t>
            </a:r>
            <a:r>
              <a:rPr lang="en-US" sz="2000" dirty="0">
                <a:solidFill>
                  <a:srgbClr val="000000"/>
                </a:solidFill>
                <a:latin typeface="Times New Roman" panose="02020603050405020304" pitchFamily="18" charset="0"/>
                <a:ea typeface="Calibri" panose="020F0502020204030204" pitchFamily="34" charset="0"/>
              </a:rPr>
              <a:t> data, </a:t>
            </a:r>
          </a:p>
          <a:p>
            <a:pPr marL="540385" indent="374015" algn="just">
              <a:lnSpc>
                <a:spcPct val="200000"/>
              </a:lnSpc>
              <a:spcAft>
                <a:spcPts val="0"/>
              </a:spcAft>
            </a:pPr>
            <a:r>
              <a:rPr lang="en-US" sz="2000" dirty="0">
                <a:solidFill>
                  <a:srgbClr val="000000"/>
                </a:solidFill>
                <a:latin typeface="Times New Roman" panose="02020603050405020304" pitchFamily="18" charset="0"/>
                <a:ea typeface="Calibri" panose="020F0502020204030204" pitchFamily="34" charset="0"/>
              </a:rPr>
              <a:t>(3) </a:t>
            </a:r>
            <a:r>
              <a:rPr lang="en-US" sz="2000" dirty="0" err="1">
                <a:solidFill>
                  <a:srgbClr val="000000"/>
                </a:solidFill>
                <a:latin typeface="Times New Roman" panose="02020603050405020304" pitchFamily="18" charset="0"/>
                <a:ea typeface="Calibri" panose="020F0502020204030204" pitchFamily="34" charset="0"/>
              </a:rPr>
              <a:t>refleksi</a:t>
            </a:r>
            <a:r>
              <a:rPr lang="en-US" sz="2000" dirty="0">
                <a:solidFill>
                  <a:srgbClr val="000000"/>
                </a:solidFill>
                <a:latin typeface="Times New Roman" panose="02020603050405020304" pitchFamily="18" charset="0"/>
                <a:ea typeface="Calibri" panose="020F0502020204030204" pitchFamily="34" charset="0"/>
              </a:rPr>
              <a:t> data, </a:t>
            </a:r>
          </a:p>
          <a:p>
            <a:pPr marL="540385" indent="374015" algn="just">
              <a:lnSpc>
                <a:spcPct val="200000"/>
              </a:lnSpc>
              <a:spcAft>
                <a:spcPts val="0"/>
              </a:spcAft>
            </a:pPr>
            <a:r>
              <a:rPr lang="en-US" sz="2000" dirty="0">
                <a:solidFill>
                  <a:srgbClr val="000000"/>
                </a:solidFill>
                <a:latin typeface="Times New Roman" panose="02020603050405020304" pitchFamily="18" charset="0"/>
                <a:ea typeface="Calibri" panose="020F0502020204030204" pitchFamily="34" charset="0"/>
              </a:rPr>
              <a:t>(4) </a:t>
            </a:r>
            <a:r>
              <a:rPr lang="en-US" sz="2000" dirty="0" err="1">
                <a:solidFill>
                  <a:srgbClr val="000000"/>
                </a:solidFill>
                <a:latin typeface="Times New Roman" panose="02020603050405020304" pitchFamily="18" charset="0"/>
                <a:ea typeface="Calibri" panose="020F0502020204030204" pitchFamily="34" charset="0"/>
              </a:rPr>
              <a:t>pengaturan</a:t>
            </a:r>
            <a:r>
              <a:rPr lang="en-US" sz="2000" dirty="0">
                <a:solidFill>
                  <a:srgbClr val="000000"/>
                </a:solidFill>
                <a:latin typeface="Times New Roman" panose="02020603050405020304" pitchFamily="18" charset="0"/>
                <a:ea typeface="Calibri" panose="020F0502020204030204" pitchFamily="34" charset="0"/>
              </a:rPr>
              <a:t> program, </a:t>
            </a:r>
          </a:p>
          <a:p>
            <a:pPr marL="540385" indent="374015" algn="just">
              <a:lnSpc>
                <a:spcPct val="200000"/>
              </a:lnSpc>
              <a:spcAft>
                <a:spcPts val="0"/>
              </a:spcAft>
            </a:pPr>
            <a:r>
              <a:rPr lang="en-US" sz="2000" dirty="0">
                <a:solidFill>
                  <a:srgbClr val="000000"/>
                </a:solidFill>
                <a:latin typeface="Times New Roman" panose="02020603050405020304" pitchFamily="18" charset="0"/>
                <a:ea typeface="Calibri" panose="020F0502020204030204" pitchFamily="34" charset="0"/>
              </a:rPr>
              <a:t>(5) </a:t>
            </a:r>
            <a:r>
              <a:rPr lang="en-US" sz="2000" dirty="0" err="1">
                <a:solidFill>
                  <a:srgbClr val="000000"/>
                </a:solidFill>
                <a:latin typeface="Times New Roman" panose="02020603050405020304" pitchFamily="18" charset="0"/>
                <a:ea typeface="Calibri" panose="020F0502020204030204" pitchFamily="34" charset="0"/>
              </a:rPr>
              <a:t>disain</a:t>
            </a:r>
            <a:r>
              <a:rPr lang="en-US" sz="2000" dirty="0">
                <a:solidFill>
                  <a:srgbClr val="000000"/>
                </a:solidFill>
                <a:latin typeface="Times New Roman" panose="02020603050405020304" pitchFamily="18" charset="0"/>
                <a:ea typeface="Calibri" panose="020F0502020204030204" pitchFamily="34" charset="0"/>
              </a:rPr>
              <a:t> program, </a:t>
            </a:r>
            <a:r>
              <a:rPr lang="en-US" sz="2000" dirty="0" err="1">
                <a:solidFill>
                  <a:srgbClr val="000000"/>
                </a:solidFill>
                <a:latin typeface="Times New Roman" panose="02020603050405020304" pitchFamily="18" charset="0"/>
                <a:ea typeface="Calibri" panose="020F0502020204030204" pitchFamily="34" charset="0"/>
              </a:rPr>
              <a:t>umpan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balik</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normatif</a:t>
            </a:r>
            <a:r>
              <a:rPr lang="en-US" sz="2000" dirty="0">
                <a:solidFill>
                  <a:srgbClr val="000000"/>
                </a:solidFill>
                <a:latin typeface="Times New Roman" panose="02020603050405020304" pitchFamily="18" charset="0"/>
                <a:ea typeface="Calibri" panose="020F0502020204030204" pitchFamily="34" charset="0"/>
              </a:rPr>
              <a:t>, dan</a:t>
            </a:r>
          </a:p>
          <a:p>
            <a:pPr marL="540385" indent="374015" algn="just">
              <a:lnSpc>
                <a:spcPct val="200000"/>
              </a:lnSpc>
              <a:spcAft>
                <a:spcPts val="0"/>
              </a:spcAft>
            </a:pPr>
            <a:r>
              <a:rPr lang="en-US" sz="2000" dirty="0">
                <a:solidFill>
                  <a:srgbClr val="000000"/>
                </a:solidFill>
                <a:latin typeface="Times New Roman" panose="02020603050405020304" pitchFamily="18" charset="0"/>
                <a:ea typeface="Calibri" panose="020F0502020204030204" pitchFamily="34" charset="0"/>
              </a:rPr>
              <a:t>(6) </a:t>
            </a:r>
            <a:r>
              <a:rPr lang="en-US" sz="2000" dirty="0" err="1">
                <a:solidFill>
                  <a:srgbClr val="000000"/>
                </a:solidFill>
                <a:latin typeface="Times New Roman" panose="02020603050405020304" pitchFamily="18" charset="0"/>
                <a:ea typeface="Calibri" panose="020F0502020204030204" pitchFamily="34" charset="0"/>
              </a:rPr>
              <a:t>persiapan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tes</a:t>
            </a:r>
            <a:r>
              <a:rPr lang="en-US" sz="2000" dirty="0">
                <a:solidFill>
                  <a:srgbClr val="000000"/>
                </a:solidFill>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11533637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6E6DEF4-F733-49EF-90CC-66E4E13AFA15}"/>
              </a:ext>
            </a:extLst>
          </p:cNvPr>
          <p:cNvSpPr/>
          <p:nvPr/>
        </p:nvSpPr>
        <p:spPr>
          <a:xfrm>
            <a:off x="76200" y="-2177"/>
            <a:ext cx="8915400" cy="4307398"/>
          </a:xfrm>
          <a:prstGeom prst="rect">
            <a:avLst/>
          </a:prstGeom>
        </p:spPr>
        <p:txBody>
          <a:bodyPr wrap="square">
            <a:spAutoFit/>
          </a:bodyPr>
          <a:lstStyle/>
          <a:p>
            <a:pPr marL="540385" indent="374015" algn="just">
              <a:lnSpc>
                <a:spcPct val="200000"/>
              </a:lnSpc>
              <a:spcAft>
                <a:spcPts val="0"/>
              </a:spcAft>
            </a:pPr>
            <a:r>
              <a:rPr lang="en-US" sz="2000" b="1" dirty="0" err="1">
                <a:solidFill>
                  <a:srgbClr val="000000"/>
                </a:solidFill>
                <a:latin typeface="Times New Roman" panose="02020603050405020304" pitchFamily="18" charset="0"/>
                <a:ea typeface="Calibri" panose="020F0502020204030204" pitchFamily="34" charset="0"/>
              </a:rPr>
              <a:t>Kekuatan</a:t>
            </a:r>
            <a:r>
              <a:rPr lang="en-US" sz="2000" b="1" dirty="0">
                <a:solidFill>
                  <a:srgbClr val="000000"/>
                </a:solidFill>
                <a:latin typeface="Times New Roman" panose="02020603050405020304" pitchFamily="18" charset="0"/>
                <a:ea typeface="Calibri" panose="020F0502020204030204" pitchFamily="34" charset="0"/>
              </a:rPr>
              <a:t> </a:t>
            </a:r>
            <a:r>
              <a:rPr lang="en-US" sz="2000" b="1" dirty="0" err="1">
                <a:solidFill>
                  <a:srgbClr val="000000"/>
                </a:solidFill>
                <a:latin typeface="Times New Roman" panose="02020603050405020304" pitchFamily="18" charset="0"/>
                <a:ea typeface="Calibri" panose="020F0502020204030204" pitchFamily="34" charset="0"/>
              </a:rPr>
              <a:t>kepemimpinan</a:t>
            </a:r>
            <a:r>
              <a:rPr lang="en-US" sz="2000" b="1"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instruksional</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adalah</a:t>
            </a:r>
            <a:r>
              <a:rPr lang="en-US" sz="2000" dirty="0">
                <a:solidFill>
                  <a:srgbClr val="000000"/>
                </a:solidFill>
                <a:latin typeface="Times New Roman" panose="02020603050405020304" pitchFamily="18" charset="0"/>
                <a:ea typeface="Calibri" panose="020F0502020204030204" pitchFamily="34" charset="0"/>
              </a:rPr>
              <a:t>:</a:t>
            </a:r>
          </a:p>
          <a:p>
            <a:pPr marL="342900" lvl="0" indent="-342900" algn="just">
              <a:lnSpc>
                <a:spcPct val="200000"/>
              </a:lnSpc>
              <a:spcAft>
                <a:spcPts val="0"/>
              </a:spcAft>
              <a:buFont typeface="+mj-lt"/>
              <a:buAutoNum type="arabicParenBoth"/>
            </a:pPr>
            <a:r>
              <a:rPr lang="en-US" sz="2000" dirty="0" err="1">
                <a:solidFill>
                  <a:srgbClr val="000000"/>
                </a:solidFill>
                <a:latin typeface="Times New Roman" panose="02020603050405020304" pitchFamily="18" charset="0"/>
                <a:ea typeface="Calibri" panose="020F0502020204030204" pitchFamily="34" charset="0"/>
              </a:rPr>
              <a:t>digunakan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untuk</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mengantisipasi</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kebutuhan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kepemimpinan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pendidikan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abad</a:t>
            </a:r>
            <a:r>
              <a:rPr lang="en-US" sz="2000" dirty="0">
                <a:solidFill>
                  <a:srgbClr val="000000"/>
                </a:solidFill>
                <a:latin typeface="Times New Roman" panose="02020603050405020304" pitchFamily="18" charset="0"/>
                <a:ea typeface="Calibri" panose="020F0502020204030204" pitchFamily="34" charset="0"/>
              </a:rPr>
              <a:t> 21 yang </a:t>
            </a:r>
            <a:r>
              <a:rPr lang="en-US" sz="2000" dirty="0" err="1">
                <a:solidFill>
                  <a:srgbClr val="000000"/>
                </a:solidFill>
                <a:latin typeface="Times New Roman" panose="02020603050405020304" pitchFamily="18" charset="0"/>
                <a:ea typeface="Calibri" panose="020F0502020204030204" pitchFamily="34" charset="0"/>
              </a:rPr>
              <a:t>lebih</a:t>
            </a:r>
            <a:r>
              <a:rPr lang="en-US" sz="2000" dirty="0">
                <a:solidFill>
                  <a:srgbClr val="000000"/>
                </a:solidFill>
                <a:latin typeface="Times New Roman" panose="02020603050405020304" pitchFamily="18" charset="0"/>
                <a:ea typeface="Calibri" panose="020F0502020204030204" pitchFamily="34" charset="0"/>
              </a:rPr>
              <a:t> focus pada </a:t>
            </a:r>
            <a:r>
              <a:rPr lang="en-US" sz="2000" dirty="0" err="1">
                <a:solidFill>
                  <a:srgbClr val="000000"/>
                </a:solidFill>
                <a:latin typeface="Times New Roman" panose="02020603050405020304" pitchFamily="18" charset="0"/>
                <a:ea typeface="Calibri" panose="020F0502020204030204" pitchFamily="34" charset="0"/>
              </a:rPr>
              <a:t>akademik</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daripada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administratif</a:t>
            </a:r>
            <a:r>
              <a:rPr lang="en-US" sz="2000" dirty="0">
                <a:solidFill>
                  <a:srgbClr val="000000"/>
                </a:solidFill>
                <a:latin typeface="Times New Roman" panose="02020603050405020304" pitchFamily="18" charset="0"/>
                <a:ea typeface="Calibri" panose="020F0502020204030204" pitchFamily="34" charset="0"/>
              </a:rPr>
              <a:t>;</a:t>
            </a:r>
          </a:p>
          <a:p>
            <a:pPr marL="342900" lvl="0" indent="-342900" algn="just">
              <a:lnSpc>
                <a:spcPct val="200000"/>
              </a:lnSpc>
              <a:spcAft>
                <a:spcPts val="0"/>
              </a:spcAft>
              <a:buFont typeface="+mj-lt"/>
              <a:buAutoNum type="arabicParenBoth"/>
            </a:pPr>
            <a:r>
              <a:rPr lang="en-US" sz="2000" dirty="0" err="1">
                <a:solidFill>
                  <a:srgbClr val="000000"/>
                </a:solidFill>
                <a:latin typeface="Times New Roman" panose="02020603050405020304" pitchFamily="18" charset="0"/>
                <a:ea typeface="Calibri" panose="020F0502020204030204" pitchFamily="34" charset="0"/>
              </a:rPr>
              <a:t>berpengaruh</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langsung</a:t>
            </a:r>
            <a:r>
              <a:rPr lang="en-US" sz="2000" dirty="0">
                <a:solidFill>
                  <a:srgbClr val="000000"/>
                </a:solidFill>
                <a:latin typeface="Times New Roman" panose="02020603050405020304" pitchFamily="18" charset="0"/>
                <a:ea typeface="Calibri" panose="020F0502020204030204" pitchFamily="34" charset="0"/>
              </a:rPr>
              <a:t> dan </a:t>
            </a:r>
            <a:r>
              <a:rPr lang="en-US" sz="2000" dirty="0" err="1">
                <a:solidFill>
                  <a:srgbClr val="000000"/>
                </a:solidFill>
                <a:latin typeface="Times New Roman" panose="02020603050405020304" pitchFamily="18" charset="0"/>
                <a:ea typeface="Calibri" panose="020F0502020204030204" pitchFamily="34" charset="0"/>
              </a:rPr>
              <a:t>tidak</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langsung</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terhadap</a:t>
            </a:r>
            <a:r>
              <a:rPr lang="en-US" sz="2000" dirty="0">
                <a:solidFill>
                  <a:srgbClr val="000000"/>
                </a:solidFill>
                <a:latin typeface="Times New Roman" panose="02020603050405020304" pitchFamily="18" charset="0"/>
                <a:ea typeface="Calibri" panose="020F0502020204030204" pitchFamily="34" charset="0"/>
              </a:rPr>
              <a:t>  utu proses dan </a:t>
            </a:r>
            <a:r>
              <a:rPr lang="en-US" sz="2000" dirty="0" err="1">
                <a:solidFill>
                  <a:srgbClr val="000000"/>
                </a:solidFill>
                <a:latin typeface="Times New Roman" panose="02020603050405020304" pitchFamily="18" charset="0"/>
                <a:ea typeface="Calibri" panose="020F0502020204030204" pitchFamily="34" charset="0"/>
              </a:rPr>
              <a:t>hasil</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belajar</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siswa</a:t>
            </a:r>
            <a:r>
              <a:rPr lang="en-US" sz="2000" dirty="0">
                <a:solidFill>
                  <a:srgbClr val="000000"/>
                </a:solidFill>
                <a:latin typeface="Times New Roman" panose="02020603050405020304" pitchFamily="18" charset="0"/>
                <a:ea typeface="Calibri" panose="020F0502020204030204" pitchFamily="34" charset="0"/>
              </a:rPr>
              <a:t>; dan</a:t>
            </a:r>
          </a:p>
          <a:p>
            <a:pPr marL="342900" lvl="0" indent="-342900" algn="just">
              <a:lnSpc>
                <a:spcPct val="200000"/>
              </a:lnSpc>
              <a:spcAft>
                <a:spcPts val="0"/>
              </a:spcAft>
              <a:buFont typeface="+mj-lt"/>
              <a:buAutoNum type="arabicParenBoth"/>
            </a:pPr>
            <a:r>
              <a:rPr lang="en-US" sz="2000" dirty="0" err="1">
                <a:solidFill>
                  <a:srgbClr val="000000"/>
                </a:solidFill>
                <a:latin typeface="Times New Roman" panose="02020603050405020304" pitchFamily="18" charset="0"/>
                <a:ea typeface="Calibri" panose="020F0502020204030204" pitchFamily="34" charset="0"/>
              </a:rPr>
              <a:t>cenderung</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otoriter</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karena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selalu</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mendesak</a:t>
            </a:r>
            <a:r>
              <a:rPr lang="en-US" sz="2000" dirty="0">
                <a:solidFill>
                  <a:srgbClr val="000000"/>
                </a:solidFill>
                <a:latin typeface="Times New Roman" panose="02020603050405020304" pitchFamily="18" charset="0"/>
                <a:ea typeface="Calibri" panose="020F0502020204030204" pitchFamily="34" charset="0"/>
              </a:rPr>
              <a:t> guru dan </a:t>
            </a:r>
            <a:r>
              <a:rPr lang="en-US" sz="2000" dirty="0" err="1">
                <a:solidFill>
                  <a:srgbClr val="000000"/>
                </a:solidFill>
                <a:latin typeface="Times New Roman" panose="02020603050405020304" pitchFamily="18" charset="0"/>
                <a:ea typeface="Calibri" panose="020F0502020204030204" pitchFamily="34" charset="0"/>
              </a:rPr>
              <a:t>tenaga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kependidikan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untuk</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fokus</a:t>
            </a:r>
            <a:r>
              <a:rPr lang="en-US" sz="2000" dirty="0">
                <a:solidFill>
                  <a:srgbClr val="000000"/>
                </a:solidFill>
                <a:latin typeface="Times New Roman" panose="02020603050405020304" pitchFamily="18" charset="0"/>
                <a:ea typeface="Calibri" panose="020F0502020204030204" pitchFamily="34" charset="0"/>
              </a:rPr>
              <a:t> pada </a:t>
            </a:r>
            <a:r>
              <a:rPr lang="en-US" sz="2000" dirty="0" err="1">
                <a:solidFill>
                  <a:srgbClr val="000000"/>
                </a:solidFill>
                <a:latin typeface="Times New Roman" panose="02020603050405020304" pitchFamily="18" charset="0"/>
                <a:ea typeface="Calibri" panose="020F0502020204030204" pitchFamily="34" charset="0"/>
              </a:rPr>
              <a:t>pembelajaran</a:t>
            </a:r>
            <a:r>
              <a:rPr lang="en-US" sz="1200" dirty="0">
                <a:solidFill>
                  <a:srgbClr val="000000"/>
                </a:solidFill>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17726491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30303C-86FE-43FE-A3FE-4E5715C795F8}"/>
              </a:ext>
            </a:extLst>
          </p:cNvPr>
          <p:cNvSpPr/>
          <p:nvPr/>
        </p:nvSpPr>
        <p:spPr>
          <a:xfrm>
            <a:off x="228600" y="-26126"/>
            <a:ext cx="8839200" cy="4922951"/>
          </a:xfrm>
          <a:prstGeom prst="rect">
            <a:avLst/>
          </a:prstGeom>
        </p:spPr>
        <p:txBody>
          <a:bodyPr wrap="square">
            <a:spAutoFit/>
          </a:bodyPr>
          <a:lstStyle/>
          <a:p>
            <a:pPr marL="810260" indent="-269875" algn="just">
              <a:lnSpc>
                <a:spcPct val="200000"/>
              </a:lnSpc>
              <a:spcAft>
                <a:spcPts val="0"/>
              </a:spcAft>
            </a:pPr>
            <a:r>
              <a:rPr lang="en-US" sz="2000" b="1" dirty="0" err="1">
                <a:solidFill>
                  <a:srgbClr val="000000"/>
                </a:solidFill>
                <a:latin typeface="Times New Roman" panose="02020603050405020304" pitchFamily="18" charset="0"/>
                <a:ea typeface="Calibri" panose="020F0502020204030204" pitchFamily="34" charset="0"/>
              </a:rPr>
              <a:t>Kelemahan</a:t>
            </a:r>
            <a:r>
              <a:rPr lang="en-US" sz="2000" b="1" dirty="0">
                <a:solidFill>
                  <a:srgbClr val="000000"/>
                </a:solidFill>
                <a:latin typeface="Times New Roman" panose="02020603050405020304" pitchFamily="18" charset="0"/>
                <a:ea typeface="Calibri" panose="020F0502020204030204" pitchFamily="34" charset="0"/>
              </a:rPr>
              <a:t> </a:t>
            </a:r>
            <a:r>
              <a:rPr lang="en-US" sz="2000" b="1" dirty="0" err="1">
                <a:solidFill>
                  <a:srgbClr val="000000"/>
                </a:solidFill>
                <a:latin typeface="Times New Roman" panose="02020603050405020304" pitchFamily="18" charset="0"/>
                <a:ea typeface="Calibri" panose="020F0502020204030204" pitchFamily="34" charset="0"/>
              </a:rPr>
              <a:t>kepemimpinan</a:t>
            </a:r>
            <a:r>
              <a:rPr lang="en-US" sz="2000" b="1" dirty="0">
                <a:solidFill>
                  <a:srgbClr val="000000"/>
                </a:solidFill>
                <a:latin typeface="Times New Roman" panose="02020603050405020304" pitchFamily="18" charset="0"/>
                <a:ea typeface="Calibri" panose="020F0502020204030204" pitchFamily="34" charset="0"/>
              </a:rPr>
              <a:t> </a:t>
            </a:r>
            <a:r>
              <a:rPr lang="en-US" sz="2000" b="1" dirty="0" err="1">
                <a:solidFill>
                  <a:srgbClr val="000000"/>
                </a:solidFill>
                <a:latin typeface="Times New Roman" panose="02020603050405020304" pitchFamily="18" charset="0"/>
                <a:ea typeface="Calibri" panose="020F0502020204030204" pitchFamily="34" charset="0"/>
              </a:rPr>
              <a:t>instruksional</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adalah</a:t>
            </a:r>
            <a:r>
              <a:rPr lang="en-US" sz="2000" dirty="0">
                <a:solidFill>
                  <a:srgbClr val="000000"/>
                </a:solidFill>
                <a:latin typeface="Times New Roman" panose="02020603050405020304" pitchFamily="18" charset="0"/>
                <a:ea typeface="Calibri" panose="020F0502020204030204" pitchFamily="34" charset="0"/>
              </a:rPr>
              <a:t>:</a:t>
            </a:r>
          </a:p>
          <a:p>
            <a:pPr marL="342900" lvl="0" indent="-342900" algn="just">
              <a:lnSpc>
                <a:spcPct val="200000"/>
              </a:lnSpc>
              <a:spcAft>
                <a:spcPts val="0"/>
              </a:spcAft>
              <a:buFont typeface="+mj-lt"/>
              <a:buAutoNum type="arabicParenBoth"/>
            </a:pPr>
            <a:r>
              <a:rPr lang="en-US" sz="2000" dirty="0" err="1">
                <a:solidFill>
                  <a:srgbClr val="000000"/>
                </a:solidFill>
                <a:latin typeface="Times New Roman" panose="02020603050405020304" pitchFamily="18" charset="0"/>
                <a:ea typeface="Calibri" panose="020F0502020204030204" pitchFamily="34" charset="0"/>
              </a:rPr>
              <a:t>definisi</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kepemimpinan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instruksional</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jarang</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diteliti</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menurut</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persepsi</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pelakunya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kepala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sekolah</a:t>
            </a:r>
            <a:r>
              <a:rPr lang="en-US" sz="2000" dirty="0">
                <a:solidFill>
                  <a:srgbClr val="000000"/>
                </a:solidFill>
                <a:latin typeface="Times New Roman" panose="02020603050405020304" pitchFamily="18" charset="0"/>
                <a:ea typeface="Calibri" panose="020F0502020204030204" pitchFamily="34" charset="0"/>
              </a:rPr>
              <a:t>);</a:t>
            </a:r>
          </a:p>
          <a:p>
            <a:pPr marL="342900" lvl="0" indent="-342900" algn="just">
              <a:lnSpc>
                <a:spcPct val="200000"/>
              </a:lnSpc>
              <a:spcAft>
                <a:spcPts val="0"/>
              </a:spcAft>
              <a:buFont typeface="+mj-lt"/>
              <a:buAutoNum type="arabicParenBoth"/>
            </a:pPr>
            <a:r>
              <a:rPr lang="en-US" sz="2000" dirty="0">
                <a:solidFill>
                  <a:srgbClr val="000000"/>
                </a:solidFill>
                <a:latin typeface="Times New Roman" panose="02020603050405020304" pitchFamily="18" charset="0"/>
                <a:ea typeface="Calibri" panose="020F0502020204030204" pitchFamily="34" charset="0"/>
              </a:rPr>
              <a:t>traits yang </a:t>
            </a:r>
            <a:r>
              <a:rPr lang="en-US" sz="2000" dirty="0" err="1">
                <a:solidFill>
                  <a:srgbClr val="000000"/>
                </a:solidFill>
                <a:latin typeface="Times New Roman" panose="02020603050405020304" pitchFamily="18" charset="0"/>
                <a:ea typeface="Calibri" panose="020F0502020204030204" pitchFamily="34" charset="0"/>
              </a:rPr>
              <a:t>terdapat</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dalam</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kepemimpinan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instruksional</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terisolasi</a:t>
            </a:r>
            <a:r>
              <a:rPr lang="en-US" sz="2000" dirty="0">
                <a:solidFill>
                  <a:srgbClr val="000000"/>
                </a:solidFill>
                <a:latin typeface="Times New Roman" panose="02020603050405020304" pitchFamily="18" charset="0"/>
                <a:ea typeface="Calibri" panose="020F0502020204030204" pitchFamily="34" charset="0"/>
              </a:rPr>
              <a:t> trait personal </a:t>
            </a:r>
            <a:r>
              <a:rPr lang="en-US" sz="2000" dirty="0" err="1">
                <a:solidFill>
                  <a:srgbClr val="000000"/>
                </a:solidFill>
                <a:latin typeface="Times New Roman" panose="02020603050405020304" pitchFamily="18" charset="0"/>
                <a:ea typeface="Calibri" panose="020F0502020204030204" pitchFamily="34" charset="0"/>
              </a:rPr>
              <a:t>seperti</a:t>
            </a:r>
            <a:r>
              <a:rPr lang="en-US" sz="2000" dirty="0">
                <a:solidFill>
                  <a:srgbClr val="000000"/>
                </a:solidFill>
                <a:latin typeface="Times New Roman" panose="02020603050405020304" pitchFamily="18" charset="0"/>
                <a:ea typeface="Calibri" panose="020F0502020204030204" pitchFamily="34" charset="0"/>
              </a:rPr>
              <a:t>  </a:t>
            </a:r>
            <a:r>
              <a:rPr lang="en-US" sz="2000" i="1" dirty="0">
                <a:solidFill>
                  <a:srgbClr val="000000"/>
                </a:solidFill>
                <a:latin typeface="Times New Roman" panose="02020603050405020304" pitchFamily="18" charset="0"/>
                <a:ea typeface="Calibri" panose="020F0502020204030204" pitchFamily="34" charset="0"/>
              </a:rPr>
              <a:t>locus of control </a:t>
            </a:r>
            <a:r>
              <a:rPr lang="en-US" sz="2000" dirty="0">
                <a:solidFill>
                  <a:srgbClr val="000000"/>
                </a:solidFill>
                <a:latin typeface="Times New Roman" panose="02020603050405020304" pitchFamily="18" charset="0"/>
                <a:ea typeface="Calibri" panose="020F0502020204030204" pitchFamily="34" charset="0"/>
              </a:rPr>
              <a:t>dan </a:t>
            </a:r>
            <a:r>
              <a:rPr lang="en-US" sz="2000" dirty="0" err="1">
                <a:solidFill>
                  <a:srgbClr val="000000"/>
                </a:solidFill>
                <a:latin typeface="Times New Roman" panose="02020603050405020304" pitchFamily="18" charset="0"/>
                <a:ea typeface="Calibri" panose="020F0502020204030204" pitchFamily="34" charset="0"/>
              </a:rPr>
              <a:t>gaya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kepemimpinan</a:t>
            </a:r>
            <a:r>
              <a:rPr lang="en-US" sz="2000" dirty="0">
                <a:solidFill>
                  <a:srgbClr val="000000"/>
                </a:solidFill>
                <a:latin typeface="Times New Roman" panose="02020603050405020304" pitchFamily="18" charset="0"/>
                <a:ea typeface="Calibri" panose="020F0502020204030204" pitchFamily="34" charset="0"/>
              </a:rPr>
              <a:t> yang </a:t>
            </a:r>
            <a:r>
              <a:rPr lang="en-US" sz="2000" dirty="0" err="1">
                <a:solidFill>
                  <a:srgbClr val="000000"/>
                </a:solidFill>
                <a:latin typeface="Times New Roman" panose="02020603050405020304" pitchFamily="18" charset="0"/>
                <a:ea typeface="Calibri" panose="020F0502020204030204" pitchFamily="34" charset="0"/>
              </a:rPr>
              <a:t>berhubungan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dengan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sekolah</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efektif</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tanpa</a:t>
            </a:r>
            <a:r>
              <a:rPr lang="en-US" sz="2000" dirty="0">
                <a:solidFill>
                  <a:srgbClr val="000000"/>
                </a:solidFill>
                <a:latin typeface="Times New Roman" panose="02020603050405020304" pitchFamily="18" charset="0"/>
                <a:ea typeface="Calibri" panose="020F0502020204030204" pitchFamily="34" charset="0"/>
              </a:rPr>
              <a:t> factor </a:t>
            </a:r>
            <a:r>
              <a:rPr lang="en-US" sz="2000" dirty="0" err="1">
                <a:solidFill>
                  <a:srgbClr val="000000"/>
                </a:solidFill>
                <a:latin typeface="Times New Roman" panose="02020603050405020304" pitchFamily="18" charset="0"/>
                <a:ea typeface="Calibri" panose="020F0502020204030204" pitchFamily="34" charset="0"/>
              </a:rPr>
              <a:t>konteks</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dalam</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sekolah</a:t>
            </a:r>
            <a:r>
              <a:rPr lang="en-US" sz="2000" dirty="0">
                <a:solidFill>
                  <a:srgbClr val="000000"/>
                </a:solidFill>
                <a:latin typeface="Times New Roman" panose="02020603050405020304" pitchFamily="18" charset="0"/>
                <a:ea typeface="Calibri" panose="020F0502020204030204" pitchFamily="34" charset="0"/>
              </a:rPr>
              <a:t>; dan</a:t>
            </a:r>
          </a:p>
          <a:p>
            <a:pPr marL="342900" lvl="0" indent="-342900" algn="just">
              <a:lnSpc>
                <a:spcPct val="200000"/>
              </a:lnSpc>
              <a:spcAft>
                <a:spcPts val="0"/>
              </a:spcAft>
              <a:buFont typeface="+mj-lt"/>
              <a:buAutoNum type="arabicParenBoth"/>
            </a:pPr>
            <a:r>
              <a:rPr lang="en-US" sz="2000" dirty="0">
                <a:solidFill>
                  <a:srgbClr val="000000"/>
                </a:solidFill>
                <a:latin typeface="Times New Roman" panose="02020603050405020304" pitchFamily="18" charset="0"/>
                <a:ea typeface="Calibri" panose="020F0502020204030204" pitchFamily="34" charset="0"/>
              </a:rPr>
              <a:t>guru </a:t>
            </a:r>
            <a:r>
              <a:rPr lang="en-US" sz="2000" dirty="0" err="1">
                <a:solidFill>
                  <a:srgbClr val="000000"/>
                </a:solidFill>
                <a:latin typeface="Times New Roman" panose="02020603050405020304" pitchFamily="18" charset="0"/>
                <a:ea typeface="Calibri" panose="020F0502020204030204" pitchFamily="34" charset="0"/>
              </a:rPr>
              <a:t>saat</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ini</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masih</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lebih</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disibukkan</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administratif</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daripada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akademik</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sehingga</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kurang</a:t>
            </a:r>
            <a:r>
              <a:rPr lang="en-US" sz="2000" dirty="0">
                <a:solidFill>
                  <a:srgbClr val="000000"/>
                </a:solidFill>
                <a:latin typeface="Times New Roman" panose="02020603050405020304" pitchFamily="18" charset="0"/>
                <a:ea typeface="Calibri" panose="020F0502020204030204" pitchFamily="34" charset="0"/>
              </a:rPr>
              <a:t> </a:t>
            </a:r>
            <a:r>
              <a:rPr lang="en-US" sz="2000" dirty="0" err="1">
                <a:solidFill>
                  <a:srgbClr val="000000"/>
                </a:solidFill>
                <a:latin typeface="Times New Roman" panose="02020603050405020304" pitchFamily="18" charset="0"/>
                <a:ea typeface="Calibri" panose="020F0502020204030204" pitchFamily="34" charset="0"/>
              </a:rPr>
              <a:t>fokus</a:t>
            </a:r>
            <a:r>
              <a:rPr lang="en-US" sz="2000" dirty="0">
                <a:solidFill>
                  <a:srgbClr val="000000"/>
                </a:solidFill>
                <a:latin typeface="Times New Roman" panose="02020603050405020304" pitchFamily="18" charset="0"/>
                <a:ea typeface="Calibri" panose="020F0502020204030204" pitchFamily="34" charset="0"/>
              </a:rPr>
              <a:t> pada </a:t>
            </a:r>
            <a:r>
              <a:rPr lang="en-US" sz="2000" dirty="0" err="1">
                <a:solidFill>
                  <a:srgbClr val="000000"/>
                </a:solidFill>
                <a:latin typeface="Times New Roman" panose="02020603050405020304" pitchFamily="18" charset="0"/>
                <a:ea typeface="Calibri" panose="020F0502020204030204" pitchFamily="34" charset="0"/>
              </a:rPr>
              <a:t>instruksional</a:t>
            </a:r>
            <a:r>
              <a:rPr lang="en-US" sz="2000" dirty="0">
                <a:solidFill>
                  <a:srgbClr val="000000"/>
                </a:solidFill>
                <a:latin typeface="Times New Roman" panose="02020603050405020304" pitchFamily="18" charset="0"/>
                <a:ea typeface="Calibri" panose="020F0502020204030204" pitchFamily="34" charset="0"/>
              </a:rPr>
              <a:t> di </a:t>
            </a:r>
            <a:r>
              <a:rPr lang="en-US" sz="2000" dirty="0" err="1">
                <a:solidFill>
                  <a:srgbClr val="000000"/>
                </a:solidFill>
                <a:latin typeface="Times New Roman" panose="02020603050405020304" pitchFamily="18" charset="0"/>
                <a:ea typeface="Calibri" panose="020F0502020204030204" pitchFamily="34" charset="0"/>
              </a:rPr>
              <a:t>kelas</a:t>
            </a:r>
            <a:r>
              <a:rPr lang="en-US" sz="2000" dirty="0">
                <a:solidFill>
                  <a:srgbClr val="000000"/>
                </a:solidFill>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705406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0" y="304800"/>
            <a:ext cx="9144000" cy="914400"/>
          </a:xfrm>
        </p:spPr>
        <p:txBody>
          <a:bodyPr>
            <a:normAutofit/>
          </a:bodyPr>
          <a:lstStyle/>
          <a:p>
            <a:pPr eaLnBrk="1" hangingPunct="1">
              <a:defRPr/>
            </a:pPr>
            <a:r>
              <a:rPr lang="id-ID" sz="3600" b="1" dirty="0">
                <a:solidFill>
                  <a:srgbClr val="FF0000"/>
                </a:solidFill>
                <a:latin typeface="Arial" charset="0"/>
              </a:rPr>
              <a:t>LATAR BELAKANG</a:t>
            </a:r>
            <a:endParaRPr lang="en-US" sz="3600" b="1" dirty="0">
              <a:solidFill>
                <a:srgbClr val="FF0000"/>
              </a:solidFill>
              <a:latin typeface="Arial" charset="0"/>
            </a:endParaRPr>
          </a:p>
        </p:txBody>
      </p:sp>
      <p:sp>
        <p:nvSpPr>
          <p:cNvPr id="2" name="Rectangle 2"/>
          <p:cNvSpPr>
            <a:spLocks noChangeArrowheads="1"/>
          </p:cNvSpPr>
          <p:nvPr/>
        </p:nvSpPr>
        <p:spPr bwMode="auto">
          <a:xfrm>
            <a:off x="0" y="3581400"/>
            <a:ext cx="9144000" cy="609600"/>
          </a:xfrm>
          <a:prstGeom prst="rect">
            <a:avLst/>
          </a:prstGeom>
          <a:noFill/>
          <a:ln w="9525">
            <a:noFill/>
            <a:miter lim="800000"/>
            <a:headEnd/>
            <a:tailEnd/>
          </a:ln>
        </p:spPr>
        <p:txBody>
          <a:bodyPr anchor="ctr" anchorCtr="1"/>
          <a:lstStyle/>
          <a:p>
            <a:pPr algn="ctr">
              <a:defRPr/>
            </a:pPr>
            <a:endParaRPr lang="en-US" sz="3600" b="1">
              <a:solidFill>
                <a:srgbClr val="FFFF66"/>
              </a:solidFill>
              <a:effectLst>
                <a:outerShdw blurRad="38100" dist="38100" dir="2700000" algn="tl">
                  <a:srgbClr val="000000"/>
                </a:outerShdw>
              </a:effectLst>
            </a:endParaRPr>
          </a:p>
        </p:txBody>
      </p:sp>
      <p:sp>
        <p:nvSpPr>
          <p:cNvPr id="3" name="Rectangle 2"/>
          <p:cNvSpPr>
            <a:spLocks noChangeArrowheads="1"/>
          </p:cNvSpPr>
          <p:nvPr/>
        </p:nvSpPr>
        <p:spPr bwMode="auto">
          <a:xfrm>
            <a:off x="0" y="5791200"/>
            <a:ext cx="9144000" cy="609600"/>
          </a:xfrm>
          <a:prstGeom prst="rect">
            <a:avLst/>
          </a:prstGeom>
          <a:noFill/>
          <a:ln w="9525">
            <a:noFill/>
            <a:miter lim="800000"/>
            <a:headEnd/>
            <a:tailEnd/>
          </a:ln>
        </p:spPr>
        <p:txBody>
          <a:bodyPr anchor="ctr" anchorCtr="1"/>
          <a:lstStyle/>
          <a:p>
            <a:pPr algn="ctr">
              <a:defRPr/>
            </a:pPr>
            <a:endParaRPr lang="en-US" sz="3600" b="1">
              <a:solidFill>
                <a:srgbClr val="800000"/>
              </a:solidFill>
              <a:effectLst>
                <a:outerShdw blurRad="38100" dist="38100" dir="2700000" algn="tl">
                  <a:srgbClr val="000000"/>
                </a:outerShdw>
              </a:effectLst>
            </a:endParaRPr>
          </a:p>
        </p:txBody>
      </p:sp>
      <p:sp>
        <p:nvSpPr>
          <p:cNvPr id="4" name="Rectangle 2"/>
          <p:cNvSpPr>
            <a:spLocks noChangeArrowheads="1"/>
          </p:cNvSpPr>
          <p:nvPr/>
        </p:nvSpPr>
        <p:spPr bwMode="auto">
          <a:xfrm>
            <a:off x="-304800" y="1371600"/>
            <a:ext cx="9906000" cy="914400"/>
          </a:xfrm>
          <a:prstGeom prst="rect">
            <a:avLst/>
          </a:prstGeom>
          <a:noFill/>
          <a:ln w="9525">
            <a:noFill/>
            <a:miter lim="800000"/>
            <a:headEnd/>
            <a:tailEnd/>
          </a:ln>
        </p:spPr>
        <p:txBody>
          <a:bodyPr anchor="ctr" anchorCtr="1"/>
          <a:lstStyle/>
          <a:p>
            <a:pPr algn="ctr">
              <a:defRPr/>
            </a:pPr>
            <a:r>
              <a:rPr lang="id-ID" sz="4800" b="1" dirty="0">
                <a:effectLst>
                  <a:outerShdw blurRad="38100" dist="38100" dir="2700000" algn="tl">
                    <a:srgbClr val="000000"/>
                  </a:outerShdw>
                </a:effectLst>
              </a:rPr>
              <a:t>Kepala sekolah adalah orang kunci</a:t>
            </a:r>
            <a:endParaRPr lang="en-US" sz="4800" b="1" i="1" dirty="0">
              <a:effectLst>
                <a:outerShdw blurRad="38100" dist="38100" dir="2700000" algn="tl">
                  <a:srgbClr val="000000"/>
                </a:outerShdw>
              </a:effectLst>
            </a:endParaRPr>
          </a:p>
        </p:txBody>
      </p:sp>
      <p:sp>
        <p:nvSpPr>
          <p:cNvPr id="6" name="Rectangle 2"/>
          <p:cNvSpPr>
            <a:spLocks noChangeArrowheads="1"/>
          </p:cNvSpPr>
          <p:nvPr/>
        </p:nvSpPr>
        <p:spPr bwMode="auto">
          <a:xfrm>
            <a:off x="-14515" y="2514600"/>
            <a:ext cx="9144000" cy="914400"/>
          </a:xfrm>
          <a:prstGeom prst="rect">
            <a:avLst/>
          </a:prstGeom>
          <a:noFill/>
          <a:ln w="9525">
            <a:noFill/>
            <a:miter lim="800000"/>
            <a:headEnd/>
            <a:tailEnd/>
          </a:ln>
        </p:spPr>
        <p:txBody>
          <a:bodyPr anchor="ctr" anchorCtr="1"/>
          <a:lstStyle/>
          <a:p>
            <a:pPr algn="ctr">
              <a:defRPr/>
            </a:pPr>
            <a:r>
              <a:rPr lang="id-ID" sz="4800" dirty="0">
                <a:effectLst>
                  <a:outerShdw blurRad="38100" dist="38100" dir="2700000" algn="tl">
                    <a:srgbClr val="000000"/>
                  </a:outerShdw>
                </a:effectLst>
              </a:rPr>
              <a:t>Penelitian membuktikan kepala sekolah efektif </a:t>
            </a:r>
            <a:endParaRPr lang="en-US" sz="4800" i="1" dirty="0">
              <a:effectLst>
                <a:outerShdw blurRad="38100" dist="38100" dir="2700000" algn="tl">
                  <a:srgbClr val="000000"/>
                </a:outerShdw>
              </a:effectLst>
            </a:endParaRPr>
          </a:p>
        </p:txBody>
      </p:sp>
      <p:sp>
        <p:nvSpPr>
          <p:cNvPr id="8" name="Rectangle 2"/>
          <p:cNvSpPr>
            <a:spLocks noChangeArrowheads="1"/>
          </p:cNvSpPr>
          <p:nvPr/>
        </p:nvSpPr>
        <p:spPr bwMode="auto">
          <a:xfrm>
            <a:off x="76200" y="3733800"/>
            <a:ext cx="9144000" cy="914400"/>
          </a:xfrm>
          <a:prstGeom prst="rect">
            <a:avLst/>
          </a:prstGeom>
          <a:noFill/>
          <a:ln w="9525">
            <a:noFill/>
            <a:miter lim="800000"/>
            <a:headEnd/>
            <a:tailEnd/>
          </a:ln>
        </p:spPr>
        <p:txBody>
          <a:bodyPr anchor="ctr" anchorCtr="1"/>
          <a:lstStyle/>
          <a:p>
            <a:pPr algn="ctr">
              <a:defRPr/>
            </a:pPr>
            <a:r>
              <a:rPr lang="id-ID" sz="4800" dirty="0">
                <a:effectLst>
                  <a:outerShdw blurRad="38100" dist="38100" dir="2700000" algn="tl">
                    <a:srgbClr val="000000"/>
                  </a:outerShdw>
                </a:effectLst>
              </a:rPr>
              <a:t>menentukan sekolah efektif</a:t>
            </a:r>
            <a:endParaRPr lang="en-US" sz="4800" dirty="0">
              <a:effectLst>
                <a:outerShdw blurRad="38100" dist="38100" dir="2700000" algn="tl">
                  <a:srgbClr val="000000"/>
                </a:outerShdw>
              </a:effectLst>
            </a:endParaRPr>
          </a:p>
        </p:txBody>
      </p:sp>
      <p:sp>
        <p:nvSpPr>
          <p:cNvPr id="12" name="Rectangle 2"/>
          <p:cNvSpPr>
            <a:spLocks noChangeArrowheads="1"/>
          </p:cNvSpPr>
          <p:nvPr/>
        </p:nvSpPr>
        <p:spPr bwMode="auto">
          <a:xfrm>
            <a:off x="38100" y="5181600"/>
            <a:ext cx="9144000" cy="914400"/>
          </a:xfrm>
          <a:prstGeom prst="rect">
            <a:avLst/>
          </a:prstGeom>
          <a:noFill/>
          <a:ln w="9525">
            <a:noFill/>
            <a:miter lim="800000"/>
            <a:headEnd/>
            <a:tailEnd/>
          </a:ln>
        </p:spPr>
        <p:txBody>
          <a:bodyPr anchor="ctr" anchorCtr="1"/>
          <a:lstStyle/>
          <a:p>
            <a:pPr algn="ctr">
              <a:defRPr/>
            </a:pPr>
            <a:r>
              <a:rPr lang="id-ID" sz="3600" b="1" dirty="0">
                <a:effectLst>
                  <a:outerShdw blurRad="38100" dist="38100" dir="2700000" algn="tl">
                    <a:srgbClr val="000000"/>
                  </a:outerShdw>
                </a:effectLst>
              </a:rPr>
              <a:t>(Huber, 2010: 57-58)</a:t>
            </a:r>
            <a:endParaRPr lang="en-US" sz="3600" b="1" dirty="0">
              <a:effectLst>
                <a:outerShdw blurRad="38100" dist="38100" dir="2700000" algn="tl">
                  <a:srgbClr val="000000"/>
                </a:outerShdw>
              </a:effectLst>
            </a:endParaRPr>
          </a:p>
        </p:txBody>
      </p:sp>
    </p:spTree>
    <p:extLst>
      <p:ext uri="{BB962C8B-B14F-4D97-AF65-F5344CB8AC3E}">
        <p14:creationId xmlns:p14="http://schemas.microsoft.com/office/powerpoint/2010/main" val="39437158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mph" presetSubtype="0" fill="hold" grpId="0" nodeType="clickEffect">
                                  <p:stCondLst>
                                    <p:cond delay="0"/>
                                  </p:stCondLst>
                                  <p:iterate type="lt">
                                    <p:tmPct val="4000"/>
                                  </p:iterate>
                                  <p:childTnLst>
                                    <p:set>
                                      <p:cBhvr override="childStyle">
                                        <p:cTn id="6" dur="2000" fill="hold"/>
                                        <p:tgtEl>
                                          <p:spTgt spid="12290"/>
                                        </p:tgtEl>
                                        <p:attrNameLst>
                                          <p:attrName>style.color</p:attrName>
                                        </p:attrNameLst>
                                      </p:cBhvr>
                                      <p:to>
                                        <p:clrVal>
                                          <a:schemeClr val="accent2"/>
                                        </p:clrVal>
                                      </p:to>
                                    </p:set>
                                    <p:set>
                                      <p:cBhvr>
                                        <p:cTn id="7" dur="2000" fill="hold"/>
                                        <p:tgtEl>
                                          <p:spTgt spid="12290"/>
                                        </p:tgtEl>
                                        <p:attrNameLst>
                                          <p:attrName>fillcolor</p:attrName>
                                        </p:attrNameLst>
                                      </p:cBhvr>
                                      <p:to>
                                        <p:clrVal>
                                          <a:schemeClr val="accent2"/>
                                        </p:clrVal>
                                      </p:to>
                                    </p:set>
                                    <p:set>
                                      <p:cBhvr>
                                        <p:cTn id="8" dur="2000" fill="hold"/>
                                        <p:tgtEl>
                                          <p:spTgt spid="12290"/>
                                        </p:tgtEl>
                                        <p:attrNameLst>
                                          <p:attrName>fill.type</p:attrName>
                                        </p:attrNameLst>
                                      </p:cBhvr>
                                      <p:to>
                                        <p:strVal val="solid"/>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mph" presetSubtype="0" fill="hold" grpId="0" nodeType="clickEffect" nodePh="1">
                                  <p:stCondLst>
                                    <p:cond delay="0"/>
                                  </p:stCondLst>
                                  <p:endCondLst>
                                    <p:cond evt="begin" delay="0">
                                      <p:tn val="11"/>
                                    </p:cond>
                                  </p:endCondLst>
                                  <p:iterate type="lt">
                                    <p:tmPct val="4000"/>
                                  </p:iterate>
                                  <p:childTnLst>
                                    <p:set>
                                      <p:cBhvr override="childStyle">
                                        <p:cTn id="12" dur="2000" fill="hold"/>
                                        <p:tgtEl>
                                          <p:spTgt spid="2"/>
                                        </p:tgtEl>
                                        <p:attrNameLst>
                                          <p:attrName>style.color</p:attrName>
                                        </p:attrNameLst>
                                      </p:cBhvr>
                                      <p:to>
                                        <p:clrVal>
                                          <a:schemeClr val="accent2"/>
                                        </p:clrVal>
                                      </p:to>
                                    </p:set>
                                    <p:set>
                                      <p:cBhvr>
                                        <p:cTn id="13" dur="2000" fill="hold"/>
                                        <p:tgtEl>
                                          <p:spTgt spid="2"/>
                                        </p:tgtEl>
                                        <p:attrNameLst>
                                          <p:attrName>fillcolor</p:attrName>
                                        </p:attrNameLst>
                                      </p:cBhvr>
                                      <p:to>
                                        <p:clrVal>
                                          <a:schemeClr val="accent2"/>
                                        </p:clrVal>
                                      </p:to>
                                    </p:set>
                                    <p:set>
                                      <p:cBhvr>
                                        <p:cTn id="14" dur="2000" fill="hold"/>
                                        <p:tgtEl>
                                          <p:spTgt spid="2"/>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mph" presetSubtype="0" fill="hold" grpId="0" nodeType="clickEffect" nodePh="1">
                                  <p:stCondLst>
                                    <p:cond delay="0"/>
                                  </p:stCondLst>
                                  <p:endCondLst>
                                    <p:cond evt="begin" delay="0">
                                      <p:tn val="17"/>
                                    </p:cond>
                                  </p:endCondLst>
                                  <p:iterate type="lt">
                                    <p:tmPct val="4000"/>
                                  </p:iterate>
                                  <p:childTnLst>
                                    <p:set>
                                      <p:cBhvr override="childStyle">
                                        <p:cTn id="18" dur="2000" fill="hold"/>
                                        <p:tgtEl>
                                          <p:spTgt spid="3"/>
                                        </p:tgtEl>
                                        <p:attrNameLst>
                                          <p:attrName>style.color</p:attrName>
                                        </p:attrNameLst>
                                      </p:cBhvr>
                                      <p:to>
                                        <p:clrVal>
                                          <a:schemeClr val="accent2"/>
                                        </p:clrVal>
                                      </p:to>
                                    </p:set>
                                    <p:set>
                                      <p:cBhvr>
                                        <p:cTn id="19" dur="2000" fill="hold"/>
                                        <p:tgtEl>
                                          <p:spTgt spid="3"/>
                                        </p:tgtEl>
                                        <p:attrNameLst>
                                          <p:attrName>fillcolor</p:attrName>
                                        </p:attrNameLst>
                                      </p:cBhvr>
                                      <p:to>
                                        <p:clrVal>
                                          <a:schemeClr val="accent2"/>
                                        </p:clrVal>
                                      </p:to>
                                    </p:set>
                                    <p:set>
                                      <p:cBhvr>
                                        <p:cTn id="20" dur="2000" fill="hold"/>
                                        <p:tgtEl>
                                          <p:spTgt spid="3"/>
                                        </p:tgtEl>
                                        <p:attrNameLst>
                                          <p:attrName>fill.type</p:attrName>
                                        </p:attrNameLst>
                                      </p:cBhvr>
                                      <p:to>
                                        <p:strVal val="solid"/>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mph" presetSubtype="0" fill="hold" grpId="0" nodeType="clickEffect">
                                  <p:stCondLst>
                                    <p:cond delay="0"/>
                                  </p:stCondLst>
                                  <p:iterate type="lt">
                                    <p:tmPct val="4000"/>
                                  </p:iterate>
                                  <p:childTnLst>
                                    <p:set>
                                      <p:cBhvr override="childStyle">
                                        <p:cTn id="24" dur="2000" fill="hold"/>
                                        <p:tgtEl>
                                          <p:spTgt spid="4"/>
                                        </p:tgtEl>
                                        <p:attrNameLst>
                                          <p:attrName>style.color</p:attrName>
                                        </p:attrNameLst>
                                      </p:cBhvr>
                                      <p:to>
                                        <p:clrVal>
                                          <a:schemeClr val="accent2"/>
                                        </p:clrVal>
                                      </p:to>
                                    </p:set>
                                    <p:set>
                                      <p:cBhvr>
                                        <p:cTn id="25" dur="2000" fill="hold"/>
                                        <p:tgtEl>
                                          <p:spTgt spid="4"/>
                                        </p:tgtEl>
                                        <p:attrNameLst>
                                          <p:attrName>fillcolor</p:attrName>
                                        </p:attrNameLst>
                                      </p:cBhvr>
                                      <p:to>
                                        <p:clrVal>
                                          <a:schemeClr val="accent2"/>
                                        </p:clrVal>
                                      </p:to>
                                    </p:set>
                                    <p:set>
                                      <p:cBhvr>
                                        <p:cTn id="26" dur="2000" fill="hold"/>
                                        <p:tgtEl>
                                          <p:spTgt spid="4"/>
                                        </p:tgtEl>
                                        <p:attrNameLst>
                                          <p:attrName>fill.type</p:attrName>
                                        </p:attrNameLst>
                                      </p:cBhvr>
                                      <p:to>
                                        <p:strVal val="solid"/>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6" presetClass="emph" presetSubtype="0" fill="hold" grpId="0" nodeType="clickEffect">
                                  <p:stCondLst>
                                    <p:cond delay="0"/>
                                  </p:stCondLst>
                                  <p:iterate type="lt">
                                    <p:tmPct val="4000"/>
                                  </p:iterate>
                                  <p:childTnLst>
                                    <p:set>
                                      <p:cBhvr override="childStyle">
                                        <p:cTn id="30" dur="2000" fill="hold"/>
                                        <p:tgtEl>
                                          <p:spTgt spid="6"/>
                                        </p:tgtEl>
                                        <p:attrNameLst>
                                          <p:attrName>style.color</p:attrName>
                                        </p:attrNameLst>
                                      </p:cBhvr>
                                      <p:to>
                                        <p:clrVal>
                                          <a:schemeClr val="accent2"/>
                                        </p:clrVal>
                                      </p:to>
                                    </p:set>
                                    <p:set>
                                      <p:cBhvr>
                                        <p:cTn id="31" dur="2000" fill="hold"/>
                                        <p:tgtEl>
                                          <p:spTgt spid="6"/>
                                        </p:tgtEl>
                                        <p:attrNameLst>
                                          <p:attrName>fillcolor</p:attrName>
                                        </p:attrNameLst>
                                      </p:cBhvr>
                                      <p:to>
                                        <p:clrVal>
                                          <a:schemeClr val="accent2"/>
                                        </p:clrVal>
                                      </p:to>
                                    </p:set>
                                    <p:set>
                                      <p:cBhvr>
                                        <p:cTn id="32" dur="2000" fill="hold"/>
                                        <p:tgtEl>
                                          <p:spTgt spid="6"/>
                                        </p:tgtEl>
                                        <p:attrNameLst>
                                          <p:attrName>fill.type</p:attrName>
                                        </p:attrNameLst>
                                      </p:cBhvr>
                                      <p:to>
                                        <p:strVal val="solid"/>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mph" presetSubtype="0" fill="hold" grpId="0" nodeType="clickEffect">
                                  <p:stCondLst>
                                    <p:cond delay="0"/>
                                  </p:stCondLst>
                                  <p:iterate type="lt">
                                    <p:tmPct val="4000"/>
                                  </p:iterate>
                                  <p:childTnLst>
                                    <p:set>
                                      <p:cBhvr override="childStyle">
                                        <p:cTn id="36" dur="2000" fill="hold"/>
                                        <p:tgtEl>
                                          <p:spTgt spid="8"/>
                                        </p:tgtEl>
                                        <p:attrNameLst>
                                          <p:attrName>style.color</p:attrName>
                                        </p:attrNameLst>
                                      </p:cBhvr>
                                      <p:to>
                                        <p:clrVal>
                                          <a:schemeClr val="accent2"/>
                                        </p:clrVal>
                                      </p:to>
                                    </p:set>
                                    <p:set>
                                      <p:cBhvr>
                                        <p:cTn id="37" dur="2000" fill="hold"/>
                                        <p:tgtEl>
                                          <p:spTgt spid="8"/>
                                        </p:tgtEl>
                                        <p:attrNameLst>
                                          <p:attrName>fillcolor</p:attrName>
                                        </p:attrNameLst>
                                      </p:cBhvr>
                                      <p:to>
                                        <p:clrVal>
                                          <a:schemeClr val="accent2"/>
                                        </p:clrVal>
                                      </p:to>
                                    </p:set>
                                    <p:set>
                                      <p:cBhvr>
                                        <p:cTn id="38" dur="2000" fill="hold"/>
                                        <p:tgtEl>
                                          <p:spTgt spid="8"/>
                                        </p:tgtEl>
                                        <p:attrNameLst>
                                          <p:attrName>fill.type</p:attrName>
                                        </p:attrNameLst>
                                      </p:cBhvr>
                                      <p:to>
                                        <p:strVal val="solid"/>
                                      </p:to>
                                    </p:set>
                                  </p:childTnLst>
                                </p:cTn>
                              </p:par>
                            </p:childTnLst>
                          </p:cTn>
                        </p:par>
                      </p:childTnLst>
                    </p:cTn>
                  </p:par>
                  <p:par>
                    <p:cTn id="39" fill="hold">
                      <p:stCondLst>
                        <p:cond delay="indefinite"/>
                      </p:stCondLst>
                      <p:childTnLst>
                        <p:par>
                          <p:cTn id="40" fill="hold">
                            <p:stCondLst>
                              <p:cond delay="0"/>
                            </p:stCondLst>
                            <p:childTnLst>
                              <p:par>
                                <p:cTn id="41" presetID="16" presetClass="emph" presetSubtype="0" fill="hold" grpId="0" nodeType="clickEffect">
                                  <p:stCondLst>
                                    <p:cond delay="0"/>
                                  </p:stCondLst>
                                  <p:iterate type="lt">
                                    <p:tmPct val="4000"/>
                                  </p:iterate>
                                  <p:childTnLst>
                                    <p:set>
                                      <p:cBhvr override="childStyle">
                                        <p:cTn id="42" dur="2000" fill="hold"/>
                                        <p:tgtEl>
                                          <p:spTgt spid="12"/>
                                        </p:tgtEl>
                                        <p:attrNameLst>
                                          <p:attrName>style.color</p:attrName>
                                        </p:attrNameLst>
                                      </p:cBhvr>
                                      <p:to>
                                        <p:clrVal>
                                          <a:schemeClr val="accent2"/>
                                        </p:clrVal>
                                      </p:to>
                                    </p:set>
                                    <p:set>
                                      <p:cBhvr>
                                        <p:cTn id="43" dur="2000" fill="hold"/>
                                        <p:tgtEl>
                                          <p:spTgt spid="12"/>
                                        </p:tgtEl>
                                        <p:attrNameLst>
                                          <p:attrName>fillcolor</p:attrName>
                                        </p:attrNameLst>
                                      </p:cBhvr>
                                      <p:to>
                                        <p:clrVal>
                                          <a:schemeClr val="accent2"/>
                                        </p:clrVal>
                                      </p:to>
                                    </p:set>
                                    <p:set>
                                      <p:cBhvr>
                                        <p:cTn id="44" dur="2000" fill="hold"/>
                                        <p:tgtEl>
                                          <p:spTgt spid="1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2" grpId="0"/>
      <p:bldP spid="3" grpId="0"/>
      <p:bldP spid="4" grpId="0"/>
      <p:bldP spid="6" grpId="0"/>
      <p:bldP spid="8"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D5F6002-E7EC-48B5-9769-3A7DFC07901E}"/>
              </a:ext>
            </a:extLst>
          </p:cNvPr>
          <p:cNvSpPr/>
          <p:nvPr/>
        </p:nvSpPr>
        <p:spPr>
          <a:xfrm>
            <a:off x="457200" y="304800"/>
            <a:ext cx="8382000" cy="6186309"/>
          </a:xfrm>
          <a:prstGeom prst="rect">
            <a:avLst/>
          </a:prstGeom>
        </p:spPr>
        <p:txBody>
          <a:bodyPr wrap="square">
            <a:spAutoFit/>
          </a:bodyPr>
          <a:lstStyle/>
          <a:p>
            <a:r>
              <a:rPr lang="id-ID" sz="3600" dirty="0">
                <a:latin typeface="Times New Roman" panose="02020603050405020304" pitchFamily="18" charset="0"/>
                <a:ea typeface="Calibri" panose="020F0502020204030204" pitchFamily="34" charset="0"/>
              </a:rPr>
              <a:t>Kepemimpinan instruksional merupakan katalis atau perantara untuk meningkatkan mutu proses dan hasil belajar siswa. Kepemimpinan instruksional adalah kepemimpinan yang fokus pada mutu proses dan hasil belajar siswa melalui pemberdayaan guru. Fokus pengembangan kepemimpinan sebagai hasil perubahan kebijakan eksternal sekolah menuju ke perubahan praktik kepemimpinan di sekolah (Hallinger &amp; Wimpelberg, 1992). </a:t>
            </a:r>
            <a:endParaRPr lang="en-US" sz="3600" dirty="0"/>
          </a:p>
        </p:txBody>
      </p:sp>
    </p:spTree>
    <p:extLst>
      <p:ext uri="{BB962C8B-B14F-4D97-AF65-F5344CB8AC3E}">
        <p14:creationId xmlns:p14="http://schemas.microsoft.com/office/powerpoint/2010/main" val="2317306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7" name="Title 1"/>
          <p:cNvSpPr txBox="1">
            <a:spLocks/>
          </p:cNvSpPr>
          <p:nvPr/>
        </p:nvSpPr>
        <p:spPr>
          <a:xfrm>
            <a:off x="211393" y="152400"/>
            <a:ext cx="8276303"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id-ID" sz="4000" b="1" dirty="0">
              <a:latin typeface="Arial" pitchFamily="34" charset="0"/>
              <a:cs typeface="Arial" pitchFamily="34" charset="0"/>
            </a:endParaRPr>
          </a:p>
        </p:txBody>
      </p:sp>
      <p:sp>
        <p:nvSpPr>
          <p:cNvPr id="8" name="Title 1"/>
          <p:cNvSpPr txBox="1">
            <a:spLocks/>
          </p:cNvSpPr>
          <p:nvPr/>
        </p:nvSpPr>
        <p:spPr>
          <a:xfrm>
            <a:off x="211393" y="723900"/>
            <a:ext cx="8276303"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d-ID" sz="4000" dirty="0">
                <a:latin typeface="Arial" pitchFamily="34" charset="0"/>
                <a:cs typeface="Arial" pitchFamily="34" charset="0"/>
              </a:rPr>
              <a:t>Esensi KP adalah:</a:t>
            </a:r>
          </a:p>
        </p:txBody>
      </p:sp>
      <p:sp>
        <p:nvSpPr>
          <p:cNvPr id="10" name="Title 1"/>
          <p:cNvSpPr txBox="1">
            <a:spLocks/>
          </p:cNvSpPr>
          <p:nvPr/>
        </p:nvSpPr>
        <p:spPr>
          <a:xfrm>
            <a:off x="211393" y="1524000"/>
            <a:ext cx="91440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sz="4000" dirty="0">
                <a:latin typeface="Arial" pitchFamily="34" charset="0"/>
                <a:cs typeface="Arial" pitchFamily="34" charset="0"/>
              </a:rPr>
              <a:t>1. Mengubah pola pikir</a:t>
            </a:r>
          </a:p>
        </p:txBody>
      </p:sp>
      <p:sp>
        <p:nvSpPr>
          <p:cNvPr id="12" name="Title 1"/>
          <p:cNvSpPr txBox="1">
            <a:spLocks/>
          </p:cNvSpPr>
          <p:nvPr/>
        </p:nvSpPr>
        <p:spPr>
          <a:xfrm>
            <a:off x="211393" y="2438400"/>
            <a:ext cx="91440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dirty="0">
                <a:latin typeface="Arial" pitchFamily="34" charset="0"/>
                <a:cs typeface="Arial" pitchFamily="34" charset="0"/>
              </a:rPr>
              <a:t>2. Menetapkan dan mencapai visi </a:t>
            </a:r>
          </a:p>
          <a:p>
            <a:pPr algn="l"/>
            <a:r>
              <a:rPr lang="id-ID" dirty="0">
                <a:latin typeface="Arial" pitchFamily="34" charset="0"/>
                <a:cs typeface="Arial" pitchFamily="34" charset="0"/>
              </a:rPr>
              <a:t>    belajar serta jaringan kerja sama</a:t>
            </a:r>
          </a:p>
        </p:txBody>
      </p:sp>
      <p:sp>
        <p:nvSpPr>
          <p:cNvPr id="13" name="Title 1"/>
          <p:cNvSpPr txBox="1">
            <a:spLocks/>
          </p:cNvSpPr>
          <p:nvPr/>
        </p:nvSpPr>
        <p:spPr>
          <a:xfrm>
            <a:off x="211393" y="3257550"/>
            <a:ext cx="9144000" cy="1143000"/>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dirty="0">
                <a:latin typeface="Arial" pitchFamily="34" charset="0"/>
                <a:cs typeface="Arial" pitchFamily="34" charset="0"/>
              </a:rPr>
              <a:t>3. Memantau  dan menilai kinerja guru</a:t>
            </a:r>
          </a:p>
        </p:txBody>
      </p:sp>
      <p:sp>
        <p:nvSpPr>
          <p:cNvPr id="14" name="Title 1"/>
          <p:cNvSpPr txBox="1">
            <a:spLocks/>
          </p:cNvSpPr>
          <p:nvPr/>
        </p:nvSpPr>
        <p:spPr>
          <a:xfrm>
            <a:off x="-58379" y="4724400"/>
            <a:ext cx="91440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b="1" dirty="0">
                <a:latin typeface="Arial" pitchFamily="34" charset="0"/>
                <a:cs typeface="Arial" pitchFamily="34" charset="0"/>
              </a:rPr>
              <a:t> </a:t>
            </a:r>
          </a:p>
        </p:txBody>
      </p:sp>
      <p:sp>
        <p:nvSpPr>
          <p:cNvPr id="15" name="Title 1"/>
          <p:cNvSpPr txBox="1">
            <a:spLocks/>
          </p:cNvSpPr>
          <p:nvPr/>
        </p:nvSpPr>
        <p:spPr>
          <a:xfrm>
            <a:off x="19050" y="4724400"/>
            <a:ext cx="91440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b="1" dirty="0">
                <a:latin typeface="Arial" pitchFamily="34" charset="0"/>
                <a:cs typeface="Arial" pitchFamily="34" charset="0"/>
              </a:rPr>
              <a:t> 5. </a:t>
            </a:r>
            <a:r>
              <a:rPr lang="id-ID" dirty="0">
                <a:latin typeface="Arial" pitchFamily="34" charset="0"/>
                <a:cs typeface="Arial" pitchFamily="34" charset="0"/>
              </a:rPr>
              <a:t>Menbina jaringan kerja sama</a:t>
            </a:r>
            <a:endParaRPr lang="id-ID" b="1" dirty="0">
              <a:latin typeface="Arial" pitchFamily="34" charset="0"/>
              <a:cs typeface="Arial" pitchFamily="34" charset="0"/>
            </a:endParaRPr>
          </a:p>
        </p:txBody>
      </p:sp>
      <p:sp>
        <p:nvSpPr>
          <p:cNvPr id="18" name="Title 1"/>
          <p:cNvSpPr txBox="1">
            <a:spLocks/>
          </p:cNvSpPr>
          <p:nvPr/>
        </p:nvSpPr>
        <p:spPr>
          <a:xfrm>
            <a:off x="211393" y="3924300"/>
            <a:ext cx="91440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dirty="0">
                <a:latin typeface="Arial" pitchFamily="34" charset="0"/>
                <a:cs typeface="Arial" pitchFamily="34" charset="0"/>
              </a:rPr>
              <a:t>4. Menindaklanjuti</a:t>
            </a:r>
          </a:p>
        </p:txBody>
      </p:sp>
      <p:sp>
        <p:nvSpPr>
          <p:cNvPr id="11" name="Title 1"/>
          <p:cNvSpPr txBox="1">
            <a:spLocks/>
          </p:cNvSpPr>
          <p:nvPr/>
        </p:nvSpPr>
        <p:spPr>
          <a:xfrm>
            <a:off x="19050" y="5295900"/>
            <a:ext cx="91440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id-ID" b="1" dirty="0">
                <a:latin typeface="Arial" pitchFamily="34" charset="0"/>
                <a:cs typeface="Arial" pitchFamily="34" charset="0"/>
              </a:rPr>
              <a:t> 6. </a:t>
            </a:r>
            <a:r>
              <a:rPr lang="id-ID" dirty="0">
                <a:latin typeface="Arial" pitchFamily="34" charset="0"/>
                <a:cs typeface="Arial" pitchFamily="34" charset="0"/>
              </a:rPr>
              <a:t>Menciptakan budaya belajar</a:t>
            </a:r>
            <a:endParaRPr lang="id-ID" b="1" dirty="0">
              <a:latin typeface="Arial" pitchFamily="34" charset="0"/>
              <a:cs typeface="Arial" pitchFamily="34" charset="0"/>
            </a:endParaRPr>
          </a:p>
        </p:txBody>
      </p:sp>
    </p:spTree>
    <p:extLst>
      <p:ext uri="{BB962C8B-B14F-4D97-AF65-F5344CB8AC3E}">
        <p14:creationId xmlns:p14="http://schemas.microsoft.com/office/powerpoint/2010/main" val="3209589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1000"/>
                                        <p:tgtEl>
                                          <p:spTgt spid="13"/>
                                        </p:tgtEl>
                                      </p:cBhvr>
                                    </p:animEffect>
                                    <p:anim calcmode="lin" valueType="num">
                                      <p:cBhvr>
                                        <p:cTn id="36" dur="1000" fill="hold"/>
                                        <p:tgtEl>
                                          <p:spTgt spid="13"/>
                                        </p:tgtEl>
                                        <p:attrNameLst>
                                          <p:attrName>ppt_x</p:attrName>
                                        </p:attrNameLst>
                                      </p:cBhvr>
                                      <p:tavLst>
                                        <p:tav tm="0">
                                          <p:val>
                                            <p:strVal val="#ppt_x"/>
                                          </p:val>
                                        </p:tav>
                                        <p:tav tm="100000">
                                          <p:val>
                                            <p:strVal val="#ppt_x"/>
                                          </p:val>
                                        </p:tav>
                                      </p:tavLst>
                                    </p:anim>
                                    <p:anim calcmode="lin" valueType="num">
                                      <p:cBhvr>
                                        <p:cTn id="3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1000"/>
                                        <p:tgtEl>
                                          <p:spTgt spid="14"/>
                                        </p:tgtEl>
                                      </p:cBhvr>
                                    </p:animEffect>
                                    <p:anim calcmode="lin" valueType="num">
                                      <p:cBhvr>
                                        <p:cTn id="43" dur="1000" fill="hold"/>
                                        <p:tgtEl>
                                          <p:spTgt spid="14"/>
                                        </p:tgtEl>
                                        <p:attrNameLst>
                                          <p:attrName>ppt_x</p:attrName>
                                        </p:attrNameLst>
                                      </p:cBhvr>
                                      <p:tavLst>
                                        <p:tav tm="0">
                                          <p:val>
                                            <p:strVal val="#ppt_x"/>
                                          </p:val>
                                        </p:tav>
                                        <p:tav tm="100000">
                                          <p:val>
                                            <p:strVal val="#ppt_x"/>
                                          </p:val>
                                        </p:tav>
                                      </p:tavLst>
                                    </p:anim>
                                    <p:anim calcmode="lin" valueType="num">
                                      <p:cBhvr>
                                        <p:cTn id="4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fade">
                                      <p:cBhvr>
                                        <p:cTn id="49" dur="1000"/>
                                        <p:tgtEl>
                                          <p:spTgt spid="15"/>
                                        </p:tgtEl>
                                      </p:cBhvr>
                                    </p:animEffect>
                                    <p:anim calcmode="lin" valueType="num">
                                      <p:cBhvr>
                                        <p:cTn id="50" dur="1000" fill="hold"/>
                                        <p:tgtEl>
                                          <p:spTgt spid="15"/>
                                        </p:tgtEl>
                                        <p:attrNameLst>
                                          <p:attrName>ppt_x</p:attrName>
                                        </p:attrNameLst>
                                      </p:cBhvr>
                                      <p:tavLst>
                                        <p:tav tm="0">
                                          <p:val>
                                            <p:strVal val="#ppt_x"/>
                                          </p:val>
                                        </p:tav>
                                        <p:tav tm="100000">
                                          <p:val>
                                            <p:strVal val="#ppt_x"/>
                                          </p:val>
                                        </p:tav>
                                      </p:tavLst>
                                    </p:anim>
                                    <p:anim calcmode="lin" valueType="num">
                                      <p:cBhvr>
                                        <p:cTn id="5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8"/>
                                        </p:tgtEl>
                                        <p:attrNameLst>
                                          <p:attrName>style.visibility</p:attrName>
                                        </p:attrNameLst>
                                      </p:cBhvr>
                                      <p:to>
                                        <p:strVal val="visible"/>
                                      </p:to>
                                    </p:set>
                                    <p:animEffect transition="in" filter="fade">
                                      <p:cBhvr>
                                        <p:cTn id="56" dur="1000"/>
                                        <p:tgtEl>
                                          <p:spTgt spid="18"/>
                                        </p:tgtEl>
                                      </p:cBhvr>
                                    </p:animEffect>
                                    <p:anim calcmode="lin" valueType="num">
                                      <p:cBhvr>
                                        <p:cTn id="57" dur="1000" fill="hold"/>
                                        <p:tgtEl>
                                          <p:spTgt spid="18"/>
                                        </p:tgtEl>
                                        <p:attrNameLst>
                                          <p:attrName>ppt_x</p:attrName>
                                        </p:attrNameLst>
                                      </p:cBhvr>
                                      <p:tavLst>
                                        <p:tav tm="0">
                                          <p:val>
                                            <p:strVal val="#ppt_x"/>
                                          </p:val>
                                        </p:tav>
                                        <p:tav tm="100000">
                                          <p:val>
                                            <p:strVal val="#ppt_x"/>
                                          </p:val>
                                        </p:tav>
                                      </p:tavLst>
                                    </p:anim>
                                    <p:anim calcmode="lin" valueType="num">
                                      <p:cBhvr>
                                        <p:cTn id="58"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1"/>
                                        </p:tgtEl>
                                        <p:attrNameLst>
                                          <p:attrName>style.visibility</p:attrName>
                                        </p:attrNameLst>
                                      </p:cBhvr>
                                      <p:to>
                                        <p:strVal val="visible"/>
                                      </p:to>
                                    </p:set>
                                    <p:animEffect transition="in" filter="fade">
                                      <p:cBhvr>
                                        <p:cTn id="63" dur="1000"/>
                                        <p:tgtEl>
                                          <p:spTgt spid="11"/>
                                        </p:tgtEl>
                                      </p:cBhvr>
                                    </p:animEffect>
                                    <p:anim calcmode="lin" valueType="num">
                                      <p:cBhvr>
                                        <p:cTn id="64" dur="1000" fill="hold"/>
                                        <p:tgtEl>
                                          <p:spTgt spid="11"/>
                                        </p:tgtEl>
                                        <p:attrNameLst>
                                          <p:attrName>ppt_x</p:attrName>
                                        </p:attrNameLst>
                                      </p:cBhvr>
                                      <p:tavLst>
                                        <p:tav tm="0">
                                          <p:val>
                                            <p:strVal val="#ppt_x"/>
                                          </p:val>
                                        </p:tav>
                                        <p:tav tm="100000">
                                          <p:val>
                                            <p:strVal val="#ppt_x"/>
                                          </p:val>
                                        </p:tav>
                                      </p:tavLst>
                                    </p:anim>
                                    <p:anim calcmode="lin" valueType="num">
                                      <p:cBhvr>
                                        <p:cTn id="6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2" grpId="0"/>
      <p:bldP spid="13" grpId="0"/>
      <p:bldP spid="14" grpId="0"/>
      <p:bldP spid="15" grpId="0"/>
      <p:bldP spid="18"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D074BE6-E62B-4BAC-A129-14A2EC823AF3}"/>
              </a:ext>
            </a:extLst>
          </p:cNvPr>
          <p:cNvSpPr/>
          <p:nvPr/>
        </p:nvSpPr>
        <p:spPr>
          <a:xfrm>
            <a:off x="0" y="228600"/>
            <a:ext cx="8991600" cy="5131213"/>
          </a:xfrm>
          <a:prstGeom prst="rect">
            <a:avLst/>
          </a:prstGeom>
        </p:spPr>
        <p:txBody>
          <a:bodyPr wrap="square">
            <a:spAutoFit/>
          </a:bodyPr>
          <a:lstStyle/>
          <a:p>
            <a:pPr marL="457200" indent="457200" algn="just">
              <a:lnSpc>
                <a:spcPct val="200000"/>
              </a:lnSpc>
              <a:spcBef>
                <a:spcPts val="1200"/>
              </a:spcBef>
              <a:spcAft>
                <a:spcPts val="0"/>
              </a:spcAft>
            </a:pPr>
            <a:r>
              <a:rPr lang="en-US" sz="2800" dirty="0" err="1">
                <a:latin typeface="Times New Roman" panose="02020603050405020304" pitchFamily="18" charset="0"/>
                <a:ea typeface="Times New Roman" panose="02020603050405020304" pitchFamily="18" charset="0"/>
              </a:rPr>
              <a:t>Kepemimpinan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sekolah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harus</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berakar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dari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pengembangan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kurikulum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Penelitian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kepemimpinan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berbasis</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pengembangan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kurikulum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ternyata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tidak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berhasil</a:t>
            </a:r>
            <a:r>
              <a:rPr lang="en-US" sz="2800" dirty="0">
                <a:latin typeface="Times New Roman" panose="02020603050405020304" pitchFamily="18" charset="0"/>
                <a:ea typeface="Times New Roman" panose="02020603050405020304" pitchFamily="18" charset="0"/>
              </a:rPr>
              <a:t> dan </a:t>
            </a:r>
            <a:r>
              <a:rPr lang="en-US" sz="2800" dirty="0" err="1">
                <a:latin typeface="Times New Roman" panose="02020603050405020304" pitchFamily="18" charset="0"/>
                <a:ea typeface="Times New Roman" panose="02020603050405020304" pitchFamily="18" charset="0"/>
              </a:rPr>
              <a:t>segera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setelah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itu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ditetapkan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manfaat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jangka</a:t>
            </a:r>
            <a:r>
              <a:rPr lang="en-US" sz="2800" dirty="0">
                <a:latin typeface="Times New Roman" panose="02020603050405020304" pitchFamily="18" charset="0"/>
                <a:ea typeface="Times New Roman" panose="02020603050405020304" pitchFamily="18" charset="0"/>
              </a:rPr>
              <a:t> Panjang </a:t>
            </a:r>
            <a:r>
              <a:rPr lang="en-US" sz="2800" dirty="0" err="1">
                <a:latin typeface="Times New Roman" panose="02020603050405020304" pitchFamily="18" charset="0"/>
                <a:ea typeface="Times New Roman" panose="02020603050405020304" pitchFamily="18" charset="0"/>
              </a:rPr>
              <a:t>ditekankan</a:t>
            </a:r>
            <a:r>
              <a:rPr lang="en-US" sz="2800" dirty="0">
                <a:latin typeface="Times New Roman" panose="02020603050405020304" pitchFamily="18" charset="0"/>
                <a:ea typeface="Times New Roman" panose="02020603050405020304" pitchFamily="18" charset="0"/>
              </a:rPr>
              <a:t> pada </a:t>
            </a:r>
            <a:r>
              <a:rPr lang="en-US" sz="2800" dirty="0" err="1">
                <a:latin typeface="Times New Roman" panose="02020603050405020304" pitchFamily="18" charset="0"/>
                <a:ea typeface="Times New Roman" panose="02020603050405020304" pitchFamily="18" charset="0"/>
              </a:rPr>
              <a:t>kepemimpinana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instruksional</a:t>
            </a:r>
            <a:r>
              <a:rPr lang="en-US" sz="2800" dirty="0">
                <a:latin typeface="Times New Roman" panose="02020603050405020304" pitchFamily="18" charset="0"/>
                <a:ea typeface="Times New Roman" panose="02020603050405020304" pitchFamily="18" charset="0"/>
              </a:rPr>
              <a:t> (Lynch, 2012: 18).</a:t>
            </a:r>
            <a:endParaRPr lang="en-US" sz="2800" dirty="0">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2884285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49606-FD3F-4CA1-9799-994A3B79FF51}"/>
              </a:ext>
            </a:extLst>
          </p:cNvPr>
          <p:cNvSpPr>
            <a:spLocks noGrp="1"/>
          </p:cNvSpPr>
          <p:nvPr>
            <p:ph type="title" sz="quarter"/>
          </p:nvPr>
        </p:nvSpPr>
        <p:spPr>
          <a:xfrm>
            <a:off x="114300" y="22761"/>
            <a:ext cx="8915400" cy="6248400"/>
          </a:xfrm>
        </p:spPr>
        <p:txBody>
          <a:bodyPr>
            <a:normAutofit fontScale="90000"/>
          </a:bodyPr>
          <a:lstStyle/>
          <a:p>
            <a:pPr marL="457200" indent="457200" algn="l">
              <a:lnSpc>
                <a:spcPct val="200000"/>
              </a:lnSpc>
              <a:spcAft>
                <a:spcPts val="0"/>
              </a:spcAft>
            </a:pPr>
            <a:r>
              <a:rPr lang="en-US" sz="2800" dirty="0">
                <a:latin typeface="Times New Roman" panose="02020603050405020304" pitchFamily="18" charset="0"/>
                <a:ea typeface="Times New Roman" panose="02020603050405020304" pitchFamily="18" charset="0"/>
              </a:rPr>
              <a:t>Model </a:t>
            </a:r>
            <a:r>
              <a:rPr lang="en-US" sz="2800" dirty="0" err="1">
                <a:latin typeface="Times New Roman" panose="02020603050405020304" pitchFamily="18" charset="0"/>
                <a:ea typeface="Times New Roman" panose="02020603050405020304" pitchFamily="18" charset="0"/>
              </a:rPr>
              <a:t>Hallinger</a:t>
            </a:r>
            <a:r>
              <a:rPr lang="en-US" sz="2800" dirty="0">
                <a:latin typeface="Times New Roman" panose="02020603050405020304" pitchFamily="18" charset="0"/>
                <a:ea typeface="Times New Roman" panose="02020603050405020304" pitchFamily="18" charset="0"/>
              </a:rPr>
              <a:t> &amp; Murphy (1985)  yang paling </a:t>
            </a:r>
            <a:r>
              <a:rPr lang="en-US" sz="2800" dirty="0" err="1">
                <a:latin typeface="Times New Roman" panose="02020603050405020304" pitchFamily="18" charset="0"/>
                <a:ea typeface="Times New Roman" panose="02020603050405020304" pitchFamily="18" charset="0"/>
              </a:rPr>
              <a:t>populer</a:t>
            </a:r>
            <a:r>
              <a:rPr lang="en-US" sz="2800" dirty="0">
                <a:latin typeface="Times New Roman" panose="02020603050405020304" pitchFamily="18" charset="0"/>
                <a:ea typeface="Times New Roman" panose="02020603050405020304" pitchFamily="18" charset="0"/>
              </a:rPr>
              <a:t> dan paling </a:t>
            </a:r>
            <a:r>
              <a:rPr lang="en-US" sz="2800" dirty="0" err="1">
                <a:latin typeface="Times New Roman" panose="02020603050405020304" pitchFamily="18" charset="0"/>
                <a:ea typeface="Times New Roman" panose="02020603050405020304" pitchFamily="18" charset="0"/>
              </a:rPr>
              <a:t>banyak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dipakai</a:t>
            </a:r>
            <a:r>
              <a:rPr lang="en-US" sz="2800" dirty="0">
                <a:latin typeface="Times New Roman" panose="02020603050405020304" pitchFamily="18" charset="0"/>
                <a:ea typeface="Times New Roman" panose="02020603050405020304" pitchFamily="18" charset="0"/>
              </a:rPr>
              <a:t> para </a:t>
            </a:r>
            <a:r>
              <a:rPr lang="en-US" sz="2800" dirty="0" err="1">
                <a:latin typeface="Times New Roman" panose="02020603050405020304" pitchFamily="18" charset="0"/>
                <a:ea typeface="Times New Roman" panose="02020603050405020304" pitchFamily="18" charset="0"/>
              </a:rPr>
              <a:t>ahli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dengan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tiga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dimensi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yaitu</a:t>
            </a:r>
            <a:r>
              <a:rPr lang="en-US" sz="2800" dirty="0">
                <a:latin typeface="Times New Roman" panose="02020603050405020304" pitchFamily="18" charset="0"/>
                <a:ea typeface="Times New Roman" panose="02020603050405020304" pitchFamily="18" charset="0"/>
              </a:rPr>
              <a:t>:</a:t>
            </a:r>
            <a:br>
              <a:rPr lang="en-US" sz="2800" dirty="0">
                <a:latin typeface="Arial" panose="020B0604020202020204" pitchFamily="34" charset="0"/>
                <a:ea typeface="Times New Roman" panose="02020603050405020304" pitchFamily="18" charset="0"/>
              </a:rPr>
            </a:br>
            <a:r>
              <a:rPr lang="en-US" sz="2800" dirty="0">
                <a:latin typeface="Arial" panose="020B0604020202020204" pitchFamily="34" charset="0"/>
                <a:ea typeface="Times New Roman" panose="02020603050405020304" pitchFamily="18" charset="0"/>
              </a:rPr>
              <a:t>(1) </a:t>
            </a:r>
            <a:r>
              <a:rPr lang="en-US" sz="2800" dirty="0" err="1">
                <a:latin typeface="Times New Roman" panose="02020603050405020304" pitchFamily="18" charset="0"/>
                <a:ea typeface="Times New Roman" panose="02020603050405020304" pitchFamily="18" charset="0"/>
              </a:rPr>
              <a:t>pendefinisikan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misi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sekolah</a:t>
            </a:r>
            <a:r>
              <a:rPr lang="en-US" sz="2800" dirty="0">
                <a:latin typeface="Times New Roman" panose="02020603050405020304" pitchFamily="18" charset="0"/>
                <a:ea typeface="Times New Roman" panose="02020603050405020304" pitchFamily="18" charset="0"/>
              </a:rPr>
              <a:t>,</a:t>
            </a:r>
            <a:br>
              <a:rPr lang="en-US" sz="2800" dirty="0">
                <a:latin typeface="Arial" panose="020B0604020202020204" pitchFamily="34" charset="0"/>
                <a:ea typeface="Times New Roman" panose="02020603050405020304" pitchFamily="18" charset="0"/>
              </a:rPr>
            </a:br>
            <a:r>
              <a:rPr lang="en-US" sz="2800" dirty="0">
                <a:latin typeface="Arial" panose="020B0604020202020204" pitchFamily="34" charset="0"/>
                <a:ea typeface="Times New Roman" panose="02020603050405020304" pitchFamily="18" charset="0"/>
              </a:rPr>
              <a:t>(2) </a:t>
            </a:r>
            <a:r>
              <a:rPr lang="en-US" sz="2800" dirty="0" err="1">
                <a:latin typeface="Times New Roman" panose="02020603050405020304" pitchFamily="18" charset="0"/>
                <a:ea typeface="Times New Roman" panose="02020603050405020304" pitchFamily="18" charset="0"/>
              </a:rPr>
              <a:t>pengelolan</a:t>
            </a:r>
            <a:r>
              <a:rPr lang="en-US" sz="2800" dirty="0">
                <a:latin typeface="Times New Roman" panose="02020603050405020304" pitchFamily="18" charset="0"/>
                <a:ea typeface="Times New Roman" panose="02020603050405020304" pitchFamily="18" charset="0"/>
              </a:rPr>
              <a:t> program </a:t>
            </a:r>
            <a:r>
              <a:rPr lang="en-US" sz="2800" dirty="0" err="1">
                <a:latin typeface="Times New Roman" panose="02020603050405020304" pitchFamily="18" charset="0"/>
                <a:ea typeface="Times New Roman" panose="02020603050405020304" pitchFamily="18" charset="0"/>
              </a:rPr>
              <a:t>sekolah</a:t>
            </a:r>
            <a:r>
              <a:rPr lang="en-US" sz="2800" dirty="0">
                <a:latin typeface="Times New Roman" panose="02020603050405020304" pitchFamily="18" charset="0"/>
                <a:ea typeface="Times New Roman" panose="02020603050405020304" pitchFamily="18" charset="0"/>
              </a:rPr>
              <a:t>, dan</a:t>
            </a:r>
            <a:br>
              <a:rPr lang="en-US" sz="2800" dirty="0">
                <a:latin typeface="Arial" panose="020B0604020202020204" pitchFamily="34" charset="0"/>
                <a:ea typeface="Times New Roman" panose="02020603050405020304" pitchFamily="18" charset="0"/>
              </a:rPr>
            </a:br>
            <a:r>
              <a:rPr lang="en-US" sz="2800" dirty="0">
                <a:latin typeface="Arial" panose="020B0604020202020204" pitchFamily="34" charset="0"/>
                <a:ea typeface="Times New Roman" panose="02020603050405020304" pitchFamily="18" charset="0"/>
              </a:rPr>
              <a:t>(3) </a:t>
            </a:r>
            <a:r>
              <a:rPr lang="en-US" sz="2800" dirty="0" err="1">
                <a:latin typeface="Times New Roman" panose="02020603050405020304" pitchFamily="18" charset="0"/>
                <a:ea typeface="Times New Roman" panose="02020603050405020304" pitchFamily="18" charset="0"/>
              </a:rPr>
              <a:t>peningkatan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iklim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pembelajaran</a:t>
            </a:r>
            <a:r>
              <a:rPr lang="en-US" sz="2800" dirty="0">
                <a:latin typeface="Times New Roman" panose="02020603050405020304" pitchFamily="18" charset="0"/>
                <a:ea typeface="Times New Roman" panose="02020603050405020304" pitchFamily="18" charset="0"/>
              </a:rPr>
              <a:t> yang </a:t>
            </a:r>
            <a:r>
              <a:rPr lang="en-US" sz="2800" dirty="0" err="1">
                <a:latin typeface="Times New Roman" panose="02020603050405020304" pitchFamily="18" charset="0"/>
                <a:ea typeface="Times New Roman" panose="02020603050405020304" pitchFamily="18" charset="0"/>
              </a:rPr>
              <a:t>positif</a:t>
            </a:r>
            <a:r>
              <a:rPr lang="en-US" sz="2800" dirty="0">
                <a:latin typeface="Times New Roman" panose="02020603050405020304" pitchFamily="18" charset="0"/>
                <a:ea typeface="Times New Roman" panose="02020603050405020304" pitchFamily="18" charset="0"/>
              </a:rPr>
              <a:t> di </a:t>
            </a:r>
            <a:r>
              <a:rPr lang="en-US" sz="2800" dirty="0" err="1">
                <a:latin typeface="Times New Roman" panose="02020603050405020304" pitchFamily="18" charset="0"/>
                <a:ea typeface="Times New Roman" panose="02020603050405020304" pitchFamily="18" charset="0"/>
              </a:rPr>
              <a:t>sekolah</a:t>
            </a:r>
            <a:r>
              <a:rPr lang="en-US" sz="2800" dirty="0">
                <a:latin typeface="Times New Roman" panose="02020603050405020304" pitchFamily="18" charset="0"/>
                <a:ea typeface="Times New Roman" panose="02020603050405020304" pitchFamily="18" charset="0"/>
              </a:rPr>
              <a:t>.</a:t>
            </a:r>
            <a:br>
              <a:rPr lang="en-US" sz="4000" dirty="0">
                <a:latin typeface="Arial" panose="020B0604020202020204" pitchFamily="34" charset="0"/>
                <a:ea typeface="Times New Roman" panose="02020603050405020304" pitchFamily="18" charset="0"/>
              </a:rPr>
            </a:br>
            <a:endParaRPr lang="en-US" dirty="0"/>
          </a:p>
        </p:txBody>
      </p:sp>
    </p:spTree>
    <p:extLst>
      <p:ext uri="{BB962C8B-B14F-4D97-AF65-F5344CB8AC3E}">
        <p14:creationId xmlns:p14="http://schemas.microsoft.com/office/powerpoint/2010/main" val="2394698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AB1752E-00FE-4AFB-8DB3-FB5B6189BB16}"/>
              </a:ext>
            </a:extLst>
          </p:cNvPr>
          <p:cNvSpPr/>
          <p:nvPr/>
        </p:nvSpPr>
        <p:spPr>
          <a:xfrm>
            <a:off x="114300" y="0"/>
            <a:ext cx="8915400" cy="6986528"/>
          </a:xfrm>
          <a:prstGeom prst="rect">
            <a:avLst/>
          </a:prstGeom>
        </p:spPr>
        <p:txBody>
          <a:bodyPr wrap="square">
            <a:spAutoFit/>
          </a:bodyPr>
          <a:lstStyle/>
          <a:p>
            <a:r>
              <a:rPr lang="en-US" sz="3200" dirty="0" err="1">
                <a:solidFill>
                  <a:srgbClr val="FF0000"/>
                </a:solidFill>
                <a:latin typeface="Times New Roman" panose="02020603050405020304" pitchFamily="18" charset="0"/>
                <a:cs typeface="Times New Roman" panose="02020603050405020304" pitchFamily="18" charset="0"/>
              </a:rPr>
              <a:t>Pendefinisian</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misi</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sekolah</a:t>
            </a:r>
            <a:r>
              <a:rPr lang="en-US" sz="3200" dirty="0">
                <a:latin typeface="Times New Roman" panose="02020603050405020304" pitchFamily="18" charset="0"/>
                <a:cs typeface="Times New Roman" panose="02020603050405020304" pitchFamily="18" charset="0"/>
              </a:rPr>
              <a:t> yang </a:t>
            </a:r>
            <a:r>
              <a:rPr lang="en-US" sz="3200" dirty="0" err="1">
                <a:latin typeface="Times New Roman" panose="02020603050405020304" pitchFamily="18" charset="0"/>
                <a:cs typeface="Times New Roman" panose="02020603050405020304" pitchFamily="18" charset="0"/>
              </a:rPr>
              <a:t>efektif</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adalah</a:t>
            </a:r>
            <a:r>
              <a:rPr lang="en-US" sz="3200" dirty="0">
                <a:latin typeface="Times New Roman" panose="02020603050405020304" pitchFamily="18" charset="0"/>
                <a:cs typeface="Times New Roman" panose="02020603050405020304" pitchFamily="18" charset="0"/>
              </a:rPr>
              <a:t>:</a:t>
            </a:r>
          </a:p>
          <a:p>
            <a:pPr lvl="0"/>
            <a:r>
              <a:rPr lang="en-US" sz="3200" dirty="0">
                <a:latin typeface="Times New Roman" panose="02020603050405020304" pitchFamily="18" charset="0"/>
                <a:cs typeface="Times New Roman" panose="02020603050405020304" pitchFamily="18" charset="0"/>
              </a:rPr>
              <a:t>1. </a:t>
            </a:r>
            <a:r>
              <a:rPr lang="en-US" sz="3200" dirty="0" err="1">
                <a:latin typeface="Times New Roman" panose="02020603050405020304" pitchFamily="18" charset="0"/>
                <a:cs typeface="Times New Roman" panose="02020603050405020304" pitchFamily="18" charset="0"/>
              </a:rPr>
              <a:t>Misi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fokus</a:t>
            </a:r>
            <a:r>
              <a:rPr lang="en-US" sz="3200" dirty="0">
                <a:latin typeface="Times New Roman" panose="02020603050405020304" pitchFamily="18" charset="0"/>
                <a:cs typeface="Times New Roman" panose="02020603050405020304" pitchFamily="18" charset="0"/>
              </a:rPr>
              <a:t> pada </a:t>
            </a:r>
            <a:r>
              <a:rPr lang="en-US" sz="3200" dirty="0" err="1">
                <a:latin typeface="Times New Roman" panose="02020603050405020304" pitchFamily="18" charset="0"/>
                <a:cs typeface="Times New Roman" panose="02020603050405020304" pitchFamily="18" charset="0"/>
              </a:rPr>
              <a:t>akademik</a:t>
            </a:r>
            <a:r>
              <a:rPr lang="en-US" sz="3200" dirty="0">
                <a:latin typeface="Times New Roman" panose="02020603050405020304" pitchFamily="18" charset="0"/>
                <a:cs typeface="Times New Roman" panose="02020603050405020304" pitchFamily="18" charset="0"/>
              </a:rPr>
              <a:t> dan </a:t>
            </a:r>
            <a:r>
              <a:rPr lang="en-US" sz="3200" dirty="0" err="1">
                <a:latin typeface="Times New Roman" panose="02020603050405020304" pitchFamily="18" charset="0"/>
                <a:cs typeface="Times New Roman" panose="02020603050405020304" pitchFamily="18" charset="0"/>
              </a:rPr>
              <a:t>dukungan</a:t>
            </a:r>
            <a:r>
              <a:rPr lang="en-US" sz="3200" dirty="0">
                <a:latin typeface="Times New Roman" panose="02020603050405020304" pitchFamily="18" charset="0"/>
                <a:cs typeface="Times New Roman" panose="02020603050405020304" pitchFamily="18" charset="0"/>
              </a:rPr>
              <a:t> yang  </a:t>
            </a:r>
          </a:p>
          <a:p>
            <a:pPr lvl="0"/>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cukup</a:t>
            </a:r>
            <a:r>
              <a:rPr lang="en-US" sz="3200" dirty="0">
                <a:latin typeface="Times New Roman" panose="02020603050405020304" pitchFamily="18" charset="0"/>
                <a:cs typeface="Times New Roman" panose="02020603050405020304" pitchFamily="18" charset="0"/>
              </a:rPr>
              <a:t>  oleh administrator </a:t>
            </a:r>
            <a:r>
              <a:rPr lang="en-US" sz="3200" dirty="0" err="1">
                <a:latin typeface="Times New Roman" panose="02020603050405020304" pitchFamily="18" charset="0"/>
                <a:cs typeface="Times New Roman" panose="02020603050405020304" pitchFamily="18" charset="0"/>
              </a:rPr>
              <a:t>untuk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memenuhi</a:t>
            </a:r>
            <a:r>
              <a:rPr lang="en-US" sz="3200" dirty="0">
                <a:latin typeface="Times New Roman" panose="02020603050405020304" pitchFamily="18" charset="0"/>
                <a:cs typeface="Times New Roman" panose="02020603050405020304" pitchFamily="18" charset="0"/>
              </a:rPr>
              <a:t> </a:t>
            </a:r>
          </a:p>
          <a:p>
            <a:pPr lvl="0"/>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kebutuhan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siswa</a:t>
            </a:r>
            <a:r>
              <a:rPr lang="en-US" sz="3200" dirty="0">
                <a:latin typeface="Times New Roman" panose="02020603050405020304" pitchFamily="18" charset="0"/>
                <a:cs typeface="Times New Roman" panose="02020603050405020304" pitchFamily="18" charset="0"/>
              </a:rPr>
              <a:t> di </a:t>
            </a:r>
            <a:r>
              <a:rPr lang="en-US" sz="3200" dirty="0" err="1">
                <a:latin typeface="Times New Roman" panose="02020603050405020304" pitchFamily="18" charset="0"/>
                <a:cs typeface="Times New Roman" panose="02020603050405020304" pitchFamily="18" charset="0"/>
              </a:rPr>
              <a:t>sekolah</a:t>
            </a:r>
            <a:r>
              <a:rPr lang="en-US" sz="3200" dirty="0">
                <a:latin typeface="Times New Roman" panose="02020603050405020304" pitchFamily="18" charset="0"/>
                <a:cs typeface="Times New Roman" panose="02020603050405020304" pitchFamily="18" charset="0"/>
              </a:rPr>
              <a:t>;</a:t>
            </a:r>
          </a:p>
          <a:p>
            <a:pPr lvl="0"/>
            <a:r>
              <a:rPr lang="en-US" sz="3200" dirty="0">
                <a:latin typeface="Times New Roman" panose="02020603050405020304" pitchFamily="18" charset="0"/>
                <a:cs typeface="Times New Roman" panose="02020603050405020304" pitchFamily="18" charset="0"/>
              </a:rPr>
              <a:t>2. </a:t>
            </a:r>
            <a:r>
              <a:rPr lang="en-US" sz="3200" dirty="0" err="1">
                <a:latin typeface="Times New Roman" panose="02020603050405020304" pitchFamily="18" charset="0"/>
                <a:cs typeface="Times New Roman" panose="02020603050405020304" pitchFamily="18" charset="0"/>
              </a:rPr>
              <a:t>Visi</a:t>
            </a:r>
            <a:r>
              <a:rPr lang="en-US" sz="3200" dirty="0">
                <a:latin typeface="Times New Roman" panose="02020603050405020304" pitchFamily="18" charset="0"/>
                <a:cs typeface="Times New Roman" panose="02020603050405020304" pitchFamily="18" charset="0"/>
              </a:rPr>
              <a:t> dan </a:t>
            </a:r>
            <a:r>
              <a:rPr lang="en-US" sz="3200" dirty="0" err="1">
                <a:latin typeface="Times New Roman" panose="02020603050405020304" pitchFamily="18" charset="0"/>
                <a:cs typeface="Times New Roman" panose="02020603050405020304" pitchFamily="18" charset="0"/>
              </a:rPr>
              <a:t>misi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sekolah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diumumkan</a:t>
            </a:r>
            <a:r>
              <a:rPr lang="en-US" sz="3200" dirty="0">
                <a:latin typeface="Times New Roman" panose="02020603050405020304" pitchFamily="18" charset="0"/>
                <a:cs typeface="Times New Roman" panose="02020603050405020304" pitchFamily="18" charset="0"/>
              </a:rPr>
              <a:t> dan </a:t>
            </a:r>
            <a:r>
              <a:rPr lang="en-US" sz="3200" dirty="0" err="1">
                <a:latin typeface="Times New Roman" panose="02020603050405020304" pitchFamily="18" charset="0"/>
                <a:cs typeface="Times New Roman" panose="02020603050405020304" pitchFamily="18" charset="0"/>
              </a:rPr>
              <a:t>diberi</a:t>
            </a:r>
            <a:r>
              <a:rPr lang="en-US" sz="3200" dirty="0">
                <a:latin typeface="Times New Roman" panose="02020603050405020304" pitchFamily="18" charset="0"/>
                <a:cs typeface="Times New Roman" panose="02020603050405020304" pitchFamily="18" charset="0"/>
              </a:rPr>
              <a:t>  </a:t>
            </a:r>
          </a:p>
          <a:p>
            <a:pPr lvl="0"/>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contoh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cara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mencapainya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ditulis</a:t>
            </a:r>
            <a:r>
              <a:rPr lang="en-US" sz="3200" dirty="0">
                <a:latin typeface="Times New Roman" panose="02020603050405020304" pitchFamily="18" charset="0"/>
                <a:cs typeface="Times New Roman" panose="02020603050405020304" pitchFamily="18" charset="0"/>
              </a:rPr>
              <a:t> dan </a:t>
            </a:r>
            <a:r>
              <a:rPr lang="en-US" sz="3200" dirty="0" err="1">
                <a:latin typeface="Times New Roman" panose="02020603050405020304" pitchFamily="18" charset="0"/>
                <a:cs typeface="Times New Roman" panose="02020603050405020304" pitchFamily="18" charset="0"/>
              </a:rPr>
              <a:t>ditempelkan</a:t>
            </a:r>
            <a:r>
              <a:rPr lang="en-US" sz="3200" dirty="0">
                <a:latin typeface="Times New Roman" panose="02020603050405020304" pitchFamily="18" charset="0"/>
                <a:cs typeface="Times New Roman" panose="02020603050405020304" pitchFamily="18" charset="0"/>
              </a:rPr>
              <a:t> </a:t>
            </a:r>
          </a:p>
          <a:p>
            <a:pPr lvl="0"/>
            <a:r>
              <a:rPr lang="en-US" sz="3200" dirty="0">
                <a:latin typeface="Times New Roman" panose="02020603050405020304" pitchFamily="18" charset="0"/>
                <a:cs typeface="Times New Roman" panose="02020603050405020304" pitchFamily="18" charset="0"/>
              </a:rPr>
              <a:t>    di </a:t>
            </a:r>
            <a:r>
              <a:rPr lang="en-US" sz="3200" dirty="0" err="1">
                <a:latin typeface="Times New Roman" panose="02020603050405020304" pitchFamily="18" charset="0"/>
                <a:cs typeface="Times New Roman" panose="02020603050405020304" pitchFamily="18" charset="0"/>
              </a:rPr>
              <a:t>tempat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strategis</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semua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warga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sekolah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memiliki</a:t>
            </a:r>
            <a:r>
              <a:rPr lang="en-US" sz="3200" dirty="0">
                <a:latin typeface="Times New Roman" panose="02020603050405020304" pitchFamily="18" charset="0"/>
                <a:cs typeface="Times New Roman" panose="02020603050405020304" pitchFamily="18" charset="0"/>
              </a:rPr>
              <a:t> </a:t>
            </a:r>
          </a:p>
          <a:p>
            <a:pPr lvl="0"/>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pemahaman</a:t>
            </a:r>
            <a:r>
              <a:rPr lang="en-US" sz="3200" dirty="0">
                <a:latin typeface="Times New Roman" panose="02020603050405020304" pitchFamily="18" charset="0"/>
                <a:cs typeface="Times New Roman" panose="02020603050405020304" pitchFamily="18" charset="0"/>
              </a:rPr>
              <a:t> yang </a:t>
            </a:r>
            <a:r>
              <a:rPr lang="en-US" sz="3200" dirty="0" err="1">
                <a:latin typeface="Times New Roman" panose="02020603050405020304" pitchFamily="18" charset="0"/>
                <a:cs typeface="Times New Roman" panose="02020603050405020304" pitchFamily="18" charset="0"/>
              </a:rPr>
              <a:t>sama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dalam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mendiskusikan</a:t>
            </a:r>
            <a:r>
              <a:rPr lang="en-US" sz="3200" dirty="0">
                <a:latin typeface="Times New Roman" panose="02020603050405020304" pitchFamily="18" charset="0"/>
                <a:cs typeface="Times New Roman" panose="02020603050405020304" pitchFamily="18" charset="0"/>
              </a:rPr>
              <a:t> </a:t>
            </a:r>
          </a:p>
          <a:p>
            <a:pPr lvl="0"/>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prioritas</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akademik</a:t>
            </a:r>
            <a:r>
              <a:rPr lang="en-US" sz="3200" dirty="0">
                <a:latin typeface="Times New Roman" panose="02020603050405020304" pitchFamily="18" charset="0"/>
                <a:cs typeface="Times New Roman" panose="02020603050405020304" pitchFamily="18" charset="0"/>
              </a:rPr>
              <a:t>;</a:t>
            </a:r>
          </a:p>
          <a:p>
            <a:pPr lvl="0"/>
            <a:r>
              <a:rPr lang="en-US" sz="3200" dirty="0">
                <a:latin typeface="Times New Roman" panose="02020603050405020304" pitchFamily="18" charset="0"/>
                <a:cs typeface="Times New Roman" panose="02020603050405020304" pitchFamily="18" charset="0"/>
              </a:rPr>
              <a:t>3. </a:t>
            </a:r>
            <a:r>
              <a:rPr lang="en-US" sz="3200" dirty="0" err="1">
                <a:latin typeface="Times New Roman" panose="02020603050405020304" pitchFamily="18" charset="0"/>
                <a:cs typeface="Times New Roman" panose="02020603050405020304" pitchFamily="18" charset="0"/>
              </a:rPr>
              <a:t>Misi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diterima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sebagai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prioritas</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dalam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membuat</a:t>
            </a:r>
            <a:r>
              <a:rPr lang="en-US" sz="3200" dirty="0">
                <a:latin typeface="Times New Roman" panose="02020603050405020304" pitchFamily="18" charset="0"/>
                <a:cs typeface="Times New Roman" panose="02020603050405020304" pitchFamily="18" charset="0"/>
              </a:rPr>
              <a:t> </a:t>
            </a:r>
          </a:p>
          <a:p>
            <a:pPr lvl="0"/>
            <a:r>
              <a:rPr lang="en-US" sz="3200" dirty="0">
                <a:latin typeface="Times New Roman" panose="02020603050405020304" pitchFamily="18" charset="0"/>
                <a:cs typeface="Times New Roman" panose="02020603050405020304" pitchFamily="18" charset="0"/>
              </a:rPr>
              <a:t>4. </a:t>
            </a:r>
            <a:r>
              <a:rPr lang="en-US" sz="3200" dirty="0" err="1">
                <a:latin typeface="Times New Roman" panose="02020603050405020304" pitchFamily="18" charset="0"/>
                <a:cs typeface="Times New Roman" panose="02020603050405020304" pitchFamily="18" charset="0"/>
              </a:rPr>
              <a:t>Rencana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Pelaksanaan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pembelajaran</a:t>
            </a:r>
            <a:r>
              <a:rPr lang="en-US" sz="3200" dirty="0">
                <a:latin typeface="Times New Roman" panose="02020603050405020304" pitchFamily="18" charset="0"/>
                <a:cs typeface="Times New Roman" panose="02020603050405020304" pitchFamily="18" charset="0"/>
              </a:rPr>
              <a:t> (RPP) dan </a:t>
            </a:r>
          </a:p>
          <a:p>
            <a:pPr lvl="0"/>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diimplementasikan</a:t>
            </a:r>
            <a:r>
              <a:rPr lang="en-US" sz="3200" dirty="0">
                <a:latin typeface="Times New Roman" panose="02020603050405020304" pitchFamily="18" charset="0"/>
                <a:cs typeface="Times New Roman" panose="02020603050405020304" pitchFamily="18" charset="0"/>
              </a:rPr>
              <a:t>; dan</a:t>
            </a:r>
          </a:p>
          <a:p>
            <a:r>
              <a:rPr lang="en-US" sz="3200" dirty="0">
                <a:latin typeface="Times New Roman" panose="02020603050405020304" pitchFamily="18" charset="0"/>
                <a:cs typeface="Times New Roman" panose="02020603050405020304" pitchFamily="18" charset="0"/>
              </a:rPr>
              <a:t>5. T</a:t>
            </a:r>
            <a:r>
              <a:rPr lang="id-ID" sz="3200" dirty="0">
                <a:latin typeface="Times New Roman" panose="02020603050405020304" pitchFamily="18" charset="0"/>
                <a:cs typeface="Times New Roman" panose="02020603050405020304" pitchFamily="18" charset="0"/>
              </a:rPr>
              <a:t>ujuan dicapai dengan baik, kegiatan didukung, </a:t>
            </a:r>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id-ID" sz="3200" dirty="0">
                <a:latin typeface="Times New Roman" panose="02020603050405020304" pitchFamily="18" charset="0"/>
                <a:cs typeface="Times New Roman" panose="02020603050405020304" pitchFamily="18" charset="0"/>
              </a:rPr>
              <a:t>dan diteladani oleh kepala sekolah.</a:t>
            </a:r>
            <a:r>
              <a:rPr lang="en-US" sz="3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47981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29AD16E-6AFA-44CD-859A-A69074CA61F9}"/>
              </a:ext>
            </a:extLst>
          </p:cNvPr>
          <p:cNvSpPr/>
          <p:nvPr/>
        </p:nvSpPr>
        <p:spPr>
          <a:xfrm>
            <a:off x="304800" y="76200"/>
            <a:ext cx="8686800" cy="5851089"/>
          </a:xfrm>
          <a:prstGeom prst="rect">
            <a:avLst/>
          </a:prstGeom>
        </p:spPr>
        <p:txBody>
          <a:bodyPr wrap="square">
            <a:spAutoFit/>
          </a:bodyPr>
          <a:lstStyle/>
          <a:p>
            <a:pPr marL="450215" indent="228600">
              <a:lnSpc>
                <a:spcPct val="200000"/>
              </a:lnSpc>
              <a:spcAft>
                <a:spcPts val="0"/>
              </a:spcAft>
              <a:tabLst>
                <a:tab pos="630555" algn="l"/>
              </a:tabLst>
            </a:pPr>
            <a:r>
              <a:rPr lang="en-US" sz="3200" dirty="0" err="1">
                <a:solidFill>
                  <a:srgbClr val="FF0000"/>
                </a:solidFill>
                <a:latin typeface="Times New Roman" panose="02020603050405020304" pitchFamily="18" charset="0"/>
                <a:ea typeface="Times New Roman" panose="02020603050405020304" pitchFamily="18" charset="0"/>
              </a:rPr>
              <a:t>Pengelolaan</a:t>
            </a:r>
            <a:r>
              <a:rPr lang="en-US" sz="3200" dirty="0">
                <a:solidFill>
                  <a:srgbClr val="FF0000"/>
                </a:solidFill>
                <a:latin typeface="Times New Roman" panose="02020603050405020304" pitchFamily="18" charset="0"/>
                <a:ea typeface="Times New Roman" panose="02020603050405020304" pitchFamily="18" charset="0"/>
              </a:rPr>
              <a:t> program </a:t>
            </a:r>
            <a:r>
              <a:rPr lang="en-US" sz="3200" dirty="0" err="1">
                <a:latin typeface="Times New Roman" panose="02020603050405020304" pitchFamily="18" charset="0"/>
                <a:ea typeface="Times New Roman" panose="02020603050405020304" pitchFamily="18" charset="0"/>
              </a:rPr>
              <a:t>sekolah</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membutuhkan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tiga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fungsi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kepemimpinan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yaitu</a:t>
            </a:r>
            <a:r>
              <a:rPr lang="en-US" sz="3200" dirty="0">
                <a:latin typeface="Times New Roman" panose="02020603050405020304" pitchFamily="18" charset="0"/>
                <a:ea typeface="Times New Roman" panose="02020603050405020304" pitchFamily="18" charset="0"/>
              </a:rPr>
              <a:t>:</a:t>
            </a:r>
            <a:endParaRPr lang="en-US" sz="3200" dirty="0">
              <a:latin typeface="Arial" panose="020B0604020202020204" pitchFamily="34" charset="0"/>
              <a:ea typeface="Times New Roman" panose="02020603050405020304" pitchFamily="18" charset="0"/>
            </a:endParaRPr>
          </a:p>
          <a:p>
            <a:pPr marL="342900" lvl="0" indent="-342900">
              <a:lnSpc>
                <a:spcPct val="200000"/>
              </a:lnSpc>
              <a:spcAft>
                <a:spcPts val="0"/>
              </a:spcAft>
              <a:buFont typeface="+mj-lt"/>
              <a:buAutoNum type="arabicParenBoth"/>
              <a:tabLst>
                <a:tab pos="630555" algn="l"/>
              </a:tabLst>
            </a:pPr>
            <a:r>
              <a:rPr lang="en-US" sz="3200" dirty="0" err="1">
                <a:latin typeface="Times New Roman" panose="02020603050405020304" pitchFamily="18" charset="0"/>
                <a:ea typeface="Times New Roman" panose="02020603050405020304" pitchFamily="18" charset="0"/>
              </a:rPr>
              <a:t>pengsupervian</a:t>
            </a:r>
            <a:r>
              <a:rPr lang="en-US" sz="3200" dirty="0">
                <a:latin typeface="Times New Roman" panose="02020603050405020304" pitchFamily="18" charset="0"/>
                <a:ea typeface="Times New Roman" panose="02020603050405020304" pitchFamily="18" charset="0"/>
              </a:rPr>
              <a:t> dan </a:t>
            </a:r>
            <a:r>
              <a:rPr lang="en-US" sz="3200" dirty="0" err="1">
                <a:latin typeface="Times New Roman" panose="02020603050405020304" pitchFamily="18" charset="0"/>
                <a:ea typeface="Times New Roman" panose="02020603050405020304" pitchFamily="18" charset="0"/>
              </a:rPr>
              <a:t>pengevaluasian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pembelajaran</a:t>
            </a:r>
            <a:r>
              <a:rPr lang="en-US" sz="3200" dirty="0">
                <a:latin typeface="Times New Roman" panose="02020603050405020304" pitchFamily="18" charset="0"/>
                <a:ea typeface="Times New Roman" panose="02020603050405020304" pitchFamily="18" charset="0"/>
              </a:rPr>
              <a:t>;</a:t>
            </a:r>
            <a:endParaRPr lang="en-US" sz="3200" dirty="0">
              <a:latin typeface="Arial" panose="020B0604020202020204" pitchFamily="34" charset="0"/>
              <a:ea typeface="Times New Roman" panose="02020603050405020304" pitchFamily="18" charset="0"/>
            </a:endParaRPr>
          </a:p>
          <a:p>
            <a:pPr marL="342900" lvl="0" indent="-342900">
              <a:lnSpc>
                <a:spcPct val="200000"/>
              </a:lnSpc>
              <a:spcAft>
                <a:spcPts val="0"/>
              </a:spcAft>
              <a:buFont typeface="+mj-lt"/>
              <a:buAutoNum type="arabicParenBoth"/>
              <a:tabLst>
                <a:tab pos="630555" algn="l"/>
              </a:tabLst>
            </a:pPr>
            <a:r>
              <a:rPr lang="en-US" sz="3200" dirty="0" err="1">
                <a:latin typeface="Times New Roman" panose="02020603050405020304" pitchFamily="18" charset="0"/>
                <a:ea typeface="Times New Roman" panose="02020603050405020304" pitchFamily="18" charset="0"/>
              </a:rPr>
              <a:t>pengkoordinasian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kurikulum</a:t>
            </a:r>
            <a:r>
              <a:rPr lang="en-US" sz="3200" dirty="0">
                <a:latin typeface="Times New Roman" panose="02020603050405020304" pitchFamily="18" charset="0"/>
                <a:ea typeface="Times New Roman" panose="02020603050405020304" pitchFamily="18" charset="0"/>
              </a:rPr>
              <a:t>, dan</a:t>
            </a:r>
            <a:endParaRPr lang="en-US" sz="3200" dirty="0">
              <a:latin typeface="Arial" panose="020B0604020202020204" pitchFamily="34" charset="0"/>
              <a:ea typeface="Times New Roman" panose="02020603050405020304" pitchFamily="18" charset="0"/>
            </a:endParaRPr>
          </a:p>
          <a:p>
            <a:pPr marL="342900" lvl="0" indent="-342900">
              <a:lnSpc>
                <a:spcPct val="200000"/>
              </a:lnSpc>
              <a:spcAft>
                <a:spcPts val="0"/>
              </a:spcAft>
              <a:buFont typeface="+mj-lt"/>
              <a:buAutoNum type="arabicParenBoth"/>
              <a:tabLst>
                <a:tab pos="630555" algn="l"/>
              </a:tabLst>
            </a:pPr>
            <a:r>
              <a:rPr lang="en-US" sz="3200" dirty="0" err="1">
                <a:latin typeface="Times New Roman" panose="02020603050405020304" pitchFamily="18" charset="0"/>
                <a:ea typeface="Times New Roman" panose="02020603050405020304" pitchFamily="18" charset="0"/>
              </a:rPr>
              <a:t>pemantauan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kemajuan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belajar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siswa</a:t>
            </a:r>
            <a:r>
              <a:rPr lang="en-US" sz="3200" dirty="0">
                <a:latin typeface="Times New Roman" panose="02020603050405020304" pitchFamily="18" charset="0"/>
                <a:ea typeface="Times New Roman" panose="02020603050405020304" pitchFamily="18" charset="0"/>
              </a:rPr>
              <a:t>.</a:t>
            </a:r>
            <a:endParaRPr lang="en-US" sz="3200" dirty="0">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68177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484</TotalTime>
  <Words>1090</Words>
  <Application>Microsoft Office PowerPoint</Application>
  <PresentationFormat>On-screen Show (4:3)</PresentationFormat>
  <Paragraphs>128</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Times New Roman</vt:lpstr>
      <vt:lpstr>Office Theme</vt:lpstr>
      <vt:lpstr>PowerPoint Presentation</vt:lpstr>
      <vt:lpstr>Bagaimana peranan kepala sekolah sebagai LEADER di Abad 21</vt:lpstr>
      <vt:lpstr>LATAR BELAKANG</vt:lpstr>
      <vt:lpstr>PowerPoint Presentation</vt:lpstr>
      <vt:lpstr>PowerPoint Presentation</vt:lpstr>
      <vt:lpstr>PowerPoint Presentation</vt:lpstr>
      <vt:lpstr>Model Hallinger &amp; Murphy (1985)  yang paling populer dan paling banyak dipakai para ahli dengan tiga dimensi yaitu: (1) pendefinisikan misi sekolah, (2) pengelolan program sekolah, dan (3) peningkatan iklim pembelajaran yang positif di sekolah.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SONY</dc:creator>
  <cp:lastModifiedBy>Husaini Usman, Prof. Dr. M.Pd., M.T.</cp:lastModifiedBy>
  <cp:revision>97</cp:revision>
  <dcterms:created xsi:type="dcterms:W3CDTF">2006-08-16T00:00:00Z</dcterms:created>
  <dcterms:modified xsi:type="dcterms:W3CDTF">2019-06-30T14:58:28Z</dcterms:modified>
</cp:coreProperties>
</file>